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22"/>
  </p:notesMasterIdLst>
  <p:sldIdLst>
    <p:sldId id="256" r:id="rId2"/>
    <p:sldId id="257" r:id="rId3"/>
    <p:sldId id="258" r:id="rId4"/>
    <p:sldId id="259" r:id="rId5"/>
    <p:sldId id="260" r:id="rId6"/>
    <p:sldId id="261" r:id="rId7"/>
    <p:sldId id="262"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Lst>
  <p:sldSz cx="9144000" cy="6858000" type="screen4x3"/>
  <p:notesSz cx="6858000" cy="9144000"/>
  <p:embeddedFontLst>
    <p:embeddedFont>
      <p:font typeface="ABeeZee" panose="020B0604020202020204" charset="0"/>
      <p:regular r:id="rId23"/>
      <p:italic r:id="rId24"/>
    </p:embeddedFont>
    <p:embeddedFont>
      <p:font typeface="Amatic SC" panose="020B0604020202020204" charset="-79"/>
      <p:regular r:id="rId25"/>
      <p:bold r:id="rId26"/>
    </p:embeddedFont>
    <p:embeddedFont>
      <p:font typeface="Bebas Neue" panose="020B0604020202020204" charset="0"/>
      <p:regular r:id="rId27"/>
    </p:embeddedFont>
    <p:embeddedFont>
      <p:font typeface="Georgia" panose="02040502050405020303" pitchFamily="18" charset="0"/>
      <p:regular r:id="rId28"/>
      <p:bold r:id="rId29"/>
      <p:italic r:id="rId30"/>
      <p:boldItalic r:id="rId31"/>
    </p:embeddedFont>
    <p:embeddedFont>
      <p:font typeface="Open Sans" panose="020B0604020202020204" charset="0"/>
      <p:regular r:id="rId32"/>
      <p:bold r:id="rId33"/>
      <p:italic r:id="rId34"/>
      <p:boldItalic r:id="rId35"/>
    </p:embeddedFont>
    <p:embeddedFont>
      <p:font typeface="Roboto" panose="020B0604020202020204" charset="0"/>
      <p:regular r:id="rId36"/>
      <p:bold r:id="rId37"/>
      <p:italic r:id="rId38"/>
      <p:boldItalic r:id="rId39"/>
    </p:embeddedFont>
    <p:embeddedFont>
      <p:font typeface="Roboto Condensed Light" panose="020B0604020202020204" charset="0"/>
      <p:regular r:id="rId40"/>
      <p:italic r:id="rId4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1" d="100"/>
          <a:sy n="81" d="100"/>
        </p:scale>
        <p:origin x="1596" y="-30"/>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4.fntdata"/><Relationship Id="rId39" Type="http://schemas.openxmlformats.org/officeDocument/2006/relationships/font" Target="fonts/font17.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12.fntdata"/><Relationship Id="rId42"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3.fntdata"/><Relationship Id="rId33" Type="http://schemas.openxmlformats.org/officeDocument/2006/relationships/font" Target="fonts/font11.fntdata"/><Relationship Id="rId38" Type="http://schemas.openxmlformats.org/officeDocument/2006/relationships/font" Target="fonts/font16.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7.fntdata"/><Relationship Id="rId41" Type="http://schemas.openxmlformats.org/officeDocument/2006/relationships/font" Target="fonts/font19.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2.fntdata"/><Relationship Id="rId32" Type="http://schemas.openxmlformats.org/officeDocument/2006/relationships/font" Target="fonts/font10.fntdata"/><Relationship Id="rId37" Type="http://schemas.openxmlformats.org/officeDocument/2006/relationships/font" Target="fonts/font15.fntdata"/><Relationship Id="rId40" Type="http://schemas.openxmlformats.org/officeDocument/2006/relationships/font" Target="fonts/font18.fntdata"/><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1.fntdata"/><Relationship Id="rId28" Type="http://schemas.openxmlformats.org/officeDocument/2006/relationships/font" Target="fonts/font6.fntdata"/><Relationship Id="rId36" Type="http://schemas.openxmlformats.org/officeDocument/2006/relationships/font" Target="fonts/font14.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9.fntdata"/><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 Id="rId27" Type="http://schemas.openxmlformats.org/officeDocument/2006/relationships/font" Target="fonts/font5.fntdata"/><Relationship Id="rId30" Type="http://schemas.openxmlformats.org/officeDocument/2006/relationships/font" Target="fonts/font8.fntdata"/><Relationship Id="rId35" Type="http://schemas.openxmlformats.org/officeDocument/2006/relationships/font" Target="fonts/font13.fntdata"/><Relationship Id="rId43"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0" tIns="91420" rIns="91420" bIns="91420"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88"/>
        <p:cNvGrpSpPr/>
        <p:nvPr/>
      </p:nvGrpSpPr>
      <p:grpSpPr>
        <a:xfrm>
          <a:off x="0" y="0"/>
          <a:ext cx="0" cy="0"/>
          <a:chOff x="0" y="0"/>
          <a:chExt cx="0" cy="0"/>
        </a:xfrm>
      </p:grpSpPr>
      <p:sp>
        <p:nvSpPr>
          <p:cNvPr id="17689" name="Google Shape;17689;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90" name="Google Shape;17690;p: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58"/>
        <p:cNvGrpSpPr/>
        <p:nvPr/>
      </p:nvGrpSpPr>
      <p:grpSpPr>
        <a:xfrm>
          <a:off x="0" y="0"/>
          <a:ext cx="0" cy="0"/>
          <a:chOff x="0" y="0"/>
          <a:chExt cx="0" cy="0"/>
        </a:xfrm>
      </p:grpSpPr>
      <p:sp>
        <p:nvSpPr>
          <p:cNvPr id="17759" name="Google Shape;17759;g14502ec86b4_0_6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60" name="Google Shape;17760;g14502ec86b4_0_64: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r>
              <a:rPr lang="en"/>
              <a:t>Beth</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65"/>
        <p:cNvGrpSpPr/>
        <p:nvPr/>
      </p:nvGrpSpPr>
      <p:grpSpPr>
        <a:xfrm>
          <a:off x="0" y="0"/>
          <a:ext cx="0" cy="0"/>
          <a:chOff x="0" y="0"/>
          <a:chExt cx="0" cy="0"/>
        </a:xfrm>
      </p:grpSpPr>
      <p:sp>
        <p:nvSpPr>
          <p:cNvPr id="17766" name="Google Shape;17766;g14502ec86b4_0_17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7767" name="Google Shape;17767;g14502ec86b4_0_175:notes"/>
          <p:cNvSpPr txBox="1">
            <a:spLocks noGrp="1"/>
          </p:cNvSpPr>
          <p:nvPr>
            <p:ph type="body" idx="1"/>
          </p:nvPr>
        </p:nvSpPr>
        <p:spPr>
          <a:xfrm>
            <a:off x="685800" y="4343400"/>
            <a:ext cx="5486400" cy="4114800"/>
          </a:xfrm>
          <a:prstGeom prst="rect">
            <a:avLst/>
          </a:prstGeom>
          <a:noFill/>
          <a:ln>
            <a:noFill/>
          </a:ln>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71"/>
        <p:cNvGrpSpPr/>
        <p:nvPr/>
      </p:nvGrpSpPr>
      <p:grpSpPr>
        <a:xfrm>
          <a:off x="0" y="0"/>
          <a:ext cx="0" cy="0"/>
          <a:chOff x="0" y="0"/>
          <a:chExt cx="0" cy="0"/>
        </a:xfrm>
      </p:grpSpPr>
      <p:sp>
        <p:nvSpPr>
          <p:cNvPr id="17772" name="Google Shape;17772;g8987b4864_0_13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73" name="Google Shape;17773;g8987b4864_0_139: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77"/>
        <p:cNvGrpSpPr/>
        <p:nvPr/>
      </p:nvGrpSpPr>
      <p:grpSpPr>
        <a:xfrm>
          <a:off x="0" y="0"/>
          <a:ext cx="0" cy="0"/>
          <a:chOff x="0" y="0"/>
          <a:chExt cx="0" cy="0"/>
        </a:xfrm>
      </p:grpSpPr>
      <p:sp>
        <p:nvSpPr>
          <p:cNvPr id="17778" name="Google Shape;17778;g14502ec86b4_0_19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79" name="Google Shape;17779;g14502ec86b4_0_192: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85"/>
        <p:cNvGrpSpPr/>
        <p:nvPr/>
      </p:nvGrpSpPr>
      <p:grpSpPr>
        <a:xfrm>
          <a:off x="0" y="0"/>
          <a:ext cx="0" cy="0"/>
          <a:chOff x="0" y="0"/>
          <a:chExt cx="0" cy="0"/>
        </a:xfrm>
      </p:grpSpPr>
      <p:sp>
        <p:nvSpPr>
          <p:cNvPr id="17786" name="Google Shape;17786;g14502ec86b4_0_20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87" name="Google Shape;17787;g14502ec86b4_0_205: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92"/>
        <p:cNvGrpSpPr/>
        <p:nvPr/>
      </p:nvGrpSpPr>
      <p:grpSpPr>
        <a:xfrm>
          <a:off x="0" y="0"/>
          <a:ext cx="0" cy="0"/>
          <a:chOff x="0" y="0"/>
          <a:chExt cx="0" cy="0"/>
        </a:xfrm>
      </p:grpSpPr>
      <p:sp>
        <p:nvSpPr>
          <p:cNvPr id="17793" name="Google Shape;17793;g7af5dcf22_0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94" name="Google Shape;17794;g7af5dcf22_01: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98"/>
        <p:cNvGrpSpPr/>
        <p:nvPr/>
      </p:nvGrpSpPr>
      <p:grpSpPr>
        <a:xfrm>
          <a:off x="0" y="0"/>
          <a:ext cx="0" cy="0"/>
          <a:chOff x="0" y="0"/>
          <a:chExt cx="0" cy="0"/>
        </a:xfrm>
      </p:grpSpPr>
      <p:sp>
        <p:nvSpPr>
          <p:cNvPr id="17799" name="Google Shape;17799;g14502ec86b4_0_19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00" name="Google Shape;17800;g14502ec86b4_0_197: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04"/>
        <p:cNvGrpSpPr/>
        <p:nvPr/>
      </p:nvGrpSpPr>
      <p:grpSpPr>
        <a:xfrm>
          <a:off x="0" y="0"/>
          <a:ext cx="0" cy="0"/>
          <a:chOff x="0" y="0"/>
          <a:chExt cx="0" cy="0"/>
        </a:xfrm>
      </p:grpSpPr>
      <p:sp>
        <p:nvSpPr>
          <p:cNvPr id="17805" name="Google Shape;17805;g137234793f0_1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06" name="Google Shape;17806;g137234793f0_1_0: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10"/>
        <p:cNvGrpSpPr/>
        <p:nvPr/>
      </p:nvGrpSpPr>
      <p:grpSpPr>
        <a:xfrm>
          <a:off x="0" y="0"/>
          <a:ext cx="0" cy="0"/>
          <a:chOff x="0" y="0"/>
          <a:chExt cx="0" cy="0"/>
        </a:xfrm>
      </p:grpSpPr>
      <p:sp>
        <p:nvSpPr>
          <p:cNvPr id="17811" name="Google Shape;17811;g137234793f0_3_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12" name="Google Shape;17812;g137234793f0_3_1: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16"/>
        <p:cNvGrpSpPr/>
        <p:nvPr/>
      </p:nvGrpSpPr>
      <p:grpSpPr>
        <a:xfrm>
          <a:off x="0" y="0"/>
          <a:ext cx="0" cy="0"/>
          <a:chOff x="0" y="0"/>
          <a:chExt cx="0" cy="0"/>
        </a:xfrm>
      </p:grpSpPr>
      <p:sp>
        <p:nvSpPr>
          <p:cNvPr id="17817" name="Google Shape;17817;g14502ec86b4_0_13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18" name="Google Shape;17818;g14502ec86b4_0_131: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93"/>
        <p:cNvGrpSpPr/>
        <p:nvPr/>
      </p:nvGrpSpPr>
      <p:grpSpPr>
        <a:xfrm>
          <a:off x="0" y="0"/>
          <a:ext cx="0" cy="0"/>
          <a:chOff x="0" y="0"/>
          <a:chExt cx="0" cy="0"/>
        </a:xfrm>
      </p:grpSpPr>
      <p:sp>
        <p:nvSpPr>
          <p:cNvPr id="17694" name="Google Shape;17694;g14502ec86b4_0_15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695" name="Google Shape;17695;g14502ec86b4_0_158:notes"/>
          <p:cNvSpPr txBox="1">
            <a:spLocks noGrp="1"/>
          </p:cNvSpPr>
          <p:nvPr>
            <p:ph type="body" idx="1"/>
          </p:nvPr>
        </p:nvSpPr>
        <p:spPr>
          <a:xfrm>
            <a:off x="685800" y="4343400"/>
            <a:ext cx="5486400" cy="4114800"/>
          </a:xfrm>
          <a:prstGeom prst="rect">
            <a:avLst/>
          </a:prstGeom>
          <a:noFill/>
          <a:ln>
            <a:noFill/>
          </a:ln>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22"/>
        <p:cNvGrpSpPr/>
        <p:nvPr/>
      </p:nvGrpSpPr>
      <p:grpSpPr>
        <a:xfrm>
          <a:off x="0" y="0"/>
          <a:ext cx="0" cy="0"/>
          <a:chOff x="0" y="0"/>
          <a:chExt cx="0" cy="0"/>
        </a:xfrm>
      </p:grpSpPr>
      <p:sp>
        <p:nvSpPr>
          <p:cNvPr id="17823" name="Google Shape;17823;g14502ec86b4_0_13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24" name="Google Shape;17824;g14502ec86b4_0_136: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0"/>
        <p:cNvGrpSpPr/>
        <p:nvPr/>
      </p:nvGrpSpPr>
      <p:grpSpPr>
        <a:xfrm>
          <a:off x="0" y="0"/>
          <a:ext cx="0" cy="0"/>
          <a:chOff x="0" y="0"/>
          <a:chExt cx="0" cy="0"/>
        </a:xfrm>
      </p:grpSpPr>
      <p:sp>
        <p:nvSpPr>
          <p:cNvPr id="17701" name="Google Shape;17701;g14502ec86b4_0_14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702" name="Google Shape;17702;g14502ec86b4_0_141:notes"/>
          <p:cNvSpPr txBox="1">
            <a:spLocks noGrp="1"/>
          </p:cNvSpPr>
          <p:nvPr>
            <p:ph type="body" idx="1"/>
          </p:nvPr>
        </p:nvSpPr>
        <p:spPr>
          <a:xfrm>
            <a:off x="685800" y="4343400"/>
            <a:ext cx="5486400" cy="4114800"/>
          </a:xfrm>
          <a:prstGeom prst="rect">
            <a:avLst/>
          </a:prstGeom>
          <a:noFill/>
          <a:ln>
            <a:noFill/>
          </a:ln>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7"/>
        <p:cNvGrpSpPr/>
        <p:nvPr/>
      </p:nvGrpSpPr>
      <p:grpSpPr>
        <a:xfrm>
          <a:off x="0" y="0"/>
          <a:ext cx="0" cy="0"/>
          <a:chOff x="0" y="0"/>
          <a:chExt cx="0" cy="0"/>
        </a:xfrm>
      </p:grpSpPr>
      <p:sp>
        <p:nvSpPr>
          <p:cNvPr id="17708" name="Google Shape;17708;g8987b4864_0_14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09" name="Google Shape;17709;g8987b4864_0_145: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14"/>
        <p:cNvGrpSpPr/>
        <p:nvPr/>
      </p:nvGrpSpPr>
      <p:grpSpPr>
        <a:xfrm>
          <a:off x="0" y="0"/>
          <a:ext cx="0" cy="0"/>
          <a:chOff x="0" y="0"/>
          <a:chExt cx="0" cy="0"/>
        </a:xfrm>
      </p:grpSpPr>
      <p:sp>
        <p:nvSpPr>
          <p:cNvPr id="17715" name="Google Shape;17715;g14502ec86b4_0_10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7716" name="Google Shape;17716;g14502ec86b4_0_109:notes"/>
          <p:cNvSpPr txBox="1">
            <a:spLocks noGrp="1"/>
          </p:cNvSpPr>
          <p:nvPr>
            <p:ph type="body" idx="1"/>
          </p:nvPr>
        </p:nvSpPr>
        <p:spPr>
          <a:xfrm>
            <a:off x="685800" y="4343400"/>
            <a:ext cx="5486400" cy="4114800"/>
          </a:xfrm>
          <a:prstGeom prst="rect">
            <a:avLst/>
          </a:prstGeom>
          <a:noFill/>
          <a:ln>
            <a:noFill/>
          </a:ln>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21"/>
        <p:cNvGrpSpPr/>
        <p:nvPr/>
      </p:nvGrpSpPr>
      <p:grpSpPr>
        <a:xfrm>
          <a:off x="0" y="0"/>
          <a:ext cx="0" cy="0"/>
          <a:chOff x="0" y="0"/>
          <a:chExt cx="0" cy="0"/>
        </a:xfrm>
      </p:grpSpPr>
      <p:sp>
        <p:nvSpPr>
          <p:cNvPr id="17722" name="Google Shape;17722;g7ae2adeea_0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3" name="Google Shape;17723;g7ae2adeea_00: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28"/>
        <p:cNvGrpSpPr/>
        <p:nvPr/>
      </p:nvGrpSpPr>
      <p:grpSpPr>
        <a:xfrm>
          <a:off x="0" y="0"/>
          <a:ext cx="0" cy="0"/>
          <a:chOff x="0" y="0"/>
          <a:chExt cx="0" cy="0"/>
        </a:xfrm>
      </p:grpSpPr>
      <p:sp>
        <p:nvSpPr>
          <p:cNvPr id="17729" name="Google Shape;17729;g8987b4864_0_12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30" name="Google Shape;17730;g8987b4864_0_122: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44"/>
        <p:cNvGrpSpPr/>
        <p:nvPr/>
      </p:nvGrpSpPr>
      <p:grpSpPr>
        <a:xfrm>
          <a:off x="0" y="0"/>
          <a:ext cx="0" cy="0"/>
          <a:chOff x="0" y="0"/>
          <a:chExt cx="0" cy="0"/>
        </a:xfrm>
      </p:grpSpPr>
      <p:sp>
        <p:nvSpPr>
          <p:cNvPr id="17745" name="Google Shape;17745;g14502ec86b4_0_9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46" name="Google Shape;17746;g14502ec86b4_0_91: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51"/>
        <p:cNvGrpSpPr/>
        <p:nvPr/>
      </p:nvGrpSpPr>
      <p:grpSpPr>
        <a:xfrm>
          <a:off x="0" y="0"/>
          <a:ext cx="0" cy="0"/>
          <a:chOff x="0" y="0"/>
          <a:chExt cx="0" cy="0"/>
        </a:xfrm>
      </p:grpSpPr>
      <p:sp>
        <p:nvSpPr>
          <p:cNvPr id="17752" name="Google Shape;17752;g14502ec86b4_0_1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53" name="Google Shape;17753;g14502ec86b4_0_11:notes"/>
          <p:cNvSpPr txBox="1">
            <a:spLocks noGrp="1"/>
          </p:cNvSpPr>
          <p:nvPr>
            <p:ph type="body" idx="1"/>
          </p:nvPr>
        </p:nvSpPr>
        <p:spPr>
          <a:xfrm>
            <a:off x="685800" y="4343400"/>
            <a:ext cx="5486400" cy="4114800"/>
          </a:xfrm>
          <a:prstGeom prst="rect">
            <a:avLst/>
          </a:prstGeom>
        </p:spPr>
        <p:txBody>
          <a:bodyPr spcFirstLastPara="1" wrap="square" lIns="91420" tIns="91420" rIns="91420" bIns="91420" anchor="t" anchorCtr="0">
            <a:noAutofit/>
          </a:bodyPr>
          <a:lstStyle/>
          <a:p>
            <a:pPr marL="0" indent="0">
              <a:buNone/>
            </a:pPr>
            <a:r>
              <a:rPr lang="en"/>
              <a:t>Beth</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11487" y="3967608"/>
            <a:ext cx="3140100" cy="1446300"/>
          </a:xfrm>
          <a:prstGeom prst="rect">
            <a:avLst/>
          </a:prstGeom>
        </p:spPr>
        <p:txBody>
          <a:bodyPr spcFirstLastPara="1" wrap="square" lIns="0" tIns="0" rIns="0" bIns="0" anchor="ctr" anchorCtr="0">
            <a:noAutofit/>
          </a:bodyPr>
          <a:lstStyle>
            <a:lvl1pPr lvl="0" algn="ctr">
              <a:lnSpc>
                <a:spcPct val="90000"/>
              </a:lnSpc>
              <a:spcBef>
                <a:spcPts val="0"/>
              </a:spcBef>
              <a:spcAft>
                <a:spcPts val="0"/>
              </a:spcAft>
              <a:buClr>
                <a:srgbClr val="191919"/>
              </a:buClr>
              <a:buSzPts val="5200"/>
              <a:buNone/>
              <a:defRPr sz="10000" b="1">
                <a:solidFill>
                  <a:srgbClr val="FFFFFF"/>
                </a:solidFill>
                <a:latin typeface="Amatic SC"/>
                <a:ea typeface="Amatic SC"/>
                <a:cs typeface="Amatic SC"/>
                <a:sym typeface="Amatic SC"/>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114650" y="5588633"/>
            <a:ext cx="4914900" cy="54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ABeeZee"/>
                <a:ea typeface="ABeeZee"/>
                <a:cs typeface="ABeeZee"/>
                <a:sym typeface="ABeeZe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1275552" y="-1091758"/>
            <a:ext cx="4389242" cy="7807296"/>
            <a:chOff x="-1314139" y="-578206"/>
            <a:chExt cx="4244094" cy="5657461"/>
          </a:xfrm>
        </p:grpSpPr>
        <p:grpSp>
          <p:nvGrpSpPr>
            <p:cNvPr id="12" name="Google Shape;12;p2"/>
            <p:cNvGrpSpPr/>
            <p:nvPr/>
          </p:nvGrpSpPr>
          <p:grpSpPr>
            <a:xfrm flipH="1">
              <a:off x="1482551" y="-578206"/>
              <a:ext cx="1447403" cy="1441037"/>
              <a:chOff x="812200" y="869075"/>
              <a:chExt cx="1011675" cy="1007225"/>
            </a:xfrm>
          </p:grpSpPr>
          <p:grpSp>
            <p:nvGrpSpPr>
              <p:cNvPr id="13" name="Google Shape;13;p2"/>
              <p:cNvGrpSpPr/>
              <p:nvPr/>
            </p:nvGrpSpPr>
            <p:grpSpPr>
              <a:xfrm>
                <a:off x="812200" y="869075"/>
                <a:ext cx="1011675" cy="1007225"/>
                <a:chOff x="812200" y="869075"/>
                <a:chExt cx="1011675" cy="1007225"/>
              </a:xfrm>
            </p:grpSpPr>
            <p:grpSp>
              <p:nvGrpSpPr>
                <p:cNvPr id="14" name="Google Shape;14;p2"/>
                <p:cNvGrpSpPr/>
                <p:nvPr/>
              </p:nvGrpSpPr>
              <p:grpSpPr>
                <a:xfrm>
                  <a:off x="812200" y="869075"/>
                  <a:ext cx="1011675" cy="1007225"/>
                  <a:chOff x="812200" y="869075"/>
                  <a:chExt cx="1011675" cy="1007225"/>
                </a:xfrm>
              </p:grpSpPr>
              <p:grpSp>
                <p:nvGrpSpPr>
                  <p:cNvPr id="15" name="Google Shape;15;p2"/>
                  <p:cNvGrpSpPr/>
                  <p:nvPr/>
                </p:nvGrpSpPr>
                <p:grpSpPr>
                  <a:xfrm>
                    <a:off x="812200" y="869075"/>
                    <a:ext cx="1011675" cy="1007225"/>
                    <a:chOff x="812200" y="869075"/>
                    <a:chExt cx="1011675" cy="1007225"/>
                  </a:xfrm>
                </p:grpSpPr>
                <p:sp>
                  <p:nvSpPr>
                    <p:cNvPr id="16" name="Google Shape;16;p2"/>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2"/>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2"/>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 name="Google Shape;58;p2"/>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 name="Google Shape;73;p2"/>
              <p:cNvGrpSpPr/>
              <p:nvPr/>
            </p:nvGrpSpPr>
            <p:grpSpPr>
              <a:xfrm>
                <a:off x="858025" y="910825"/>
                <a:ext cx="919900" cy="922425"/>
                <a:chOff x="858025" y="910825"/>
                <a:chExt cx="919900" cy="922425"/>
              </a:xfrm>
            </p:grpSpPr>
            <p:sp>
              <p:nvSpPr>
                <p:cNvPr id="74" name="Google Shape;74;p2"/>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Google Shape;90;p2"/>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 name="Google Shape;98;p2"/>
            <p:cNvGrpSpPr/>
            <p:nvPr/>
          </p:nvGrpSpPr>
          <p:grpSpPr>
            <a:xfrm flipH="1">
              <a:off x="1328823" y="-554449"/>
              <a:ext cx="298015" cy="526533"/>
              <a:chOff x="1723025" y="599938"/>
              <a:chExt cx="208300" cy="368025"/>
            </a:xfrm>
          </p:grpSpPr>
          <p:sp>
            <p:nvSpPr>
              <p:cNvPr id="99" name="Google Shape;99;p2"/>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111;p2"/>
            <p:cNvGrpSpPr/>
            <p:nvPr/>
          </p:nvGrpSpPr>
          <p:grpSpPr>
            <a:xfrm flipH="1">
              <a:off x="993906" y="3606984"/>
              <a:ext cx="489470" cy="849353"/>
              <a:chOff x="1844575" y="3521738"/>
              <a:chExt cx="348725" cy="605125"/>
            </a:xfrm>
          </p:grpSpPr>
          <p:sp>
            <p:nvSpPr>
              <p:cNvPr id="112" name="Google Shape;112;p2"/>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2"/>
            <p:cNvGrpSpPr/>
            <p:nvPr/>
          </p:nvGrpSpPr>
          <p:grpSpPr>
            <a:xfrm flipH="1">
              <a:off x="834036" y="3853105"/>
              <a:ext cx="108884" cy="95690"/>
              <a:chOff x="2229625" y="3697088"/>
              <a:chExt cx="77575" cy="68175"/>
            </a:xfrm>
          </p:grpSpPr>
          <p:sp>
            <p:nvSpPr>
              <p:cNvPr id="122" name="Google Shape;122;p2"/>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 name="Google Shape;126;p2"/>
            <p:cNvGrpSpPr/>
            <p:nvPr/>
          </p:nvGrpSpPr>
          <p:grpSpPr>
            <a:xfrm flipH="1">
              <a:off x="781225" y="4045855"/>
              <a:ext cx="131798" cy="115832"/>
              <a:chOff x="2250925" y="3834413"/>
              <a:chExt cx="93900" cy="82525"/>
            </a:xfrm>
          </p:grpSpPr>
          <p:sp>
            <p:nvSpPr>
              <p:cNvPr id="127" name="Google Shape;127;p2"/>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flipH="1">
              <a:off x="783963" y="4262430"/>
              <a:ext cx="156958" cy="138009"/>
              <a:chOff x="2231050" y="3988713"/>
              <a:chExt cx="111825" cy="98325"/>
            </a:xfrm>
          </p:grpSpPr>
          <p:sp>
            <p:nvSpPr>
              <p:cNvPr id="132" name="Google Shape;132;p2"/>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2"/>
            <p:cNvGrpSpPr/>
            <p:nvPr/>
          </p:nvGrpSpPr>
          <p:grpSpPr>
            <a:xfrm flipH="1">
              <a:off x="236137" y="3496170"/>
              <a:ext cx="535508" cy="538947"/>
              <a:chOff x="2351650" y="3442788"/>
              <a:chExt cx="381525" cy="383975"/>
            </a:xfrm>
          </p:grpSpPr>
          <p:sp>
            <p:nvSpPr>
              <p:cNvPr id="137" name="Google Shape;137;p2"/>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flipH="1">
              <a:off x="-114938" y="4422335"/>
              <a:ext cx="76496" cy="73443"/>
              <a:chOff x="2928800" y="4102638"/>
              <a:chExt cx="54500" cy="52325"/>
            </a:xfrm>
          </p:grpSpPr>
          <p:sp>
            <p:nvSpPr>
              <p:cNvPr id="155" name="Google Shape;155;p2"/>
              <p:cNvSpPr/>
              <p:nvPr/>
            </p:nvSpPr>
            <p:spPr>
              <a:xfrm>
                <a:off x="2928800" y="4102638"/>
                <a:ext cx="54500" cy="52325"/>
              </a:xfrm>
              <a:custGeom>
                <a:avLst/>
                <a:gdLst/>
                <a:ahLst/>
                <a:cxnLst/>
                <a:rect l="l" t="t" r="r" b="b"/>
                <a:pathLst>
                  <a:path w="2180" h="2093" extrusionOk="0">
                    <a:moveTo>
                      <a:pt x="1087" y="0"/>
                    </a:moveTo>
                    <a:cubicBezTo>
                      <a:pt x="548" y="0"/>
                      <a:pt x="91" y="415"/>
                      <a:pt x="47" y="961"/>
                    </a:cubicBezTo>
                    <a:cubicBezTo>
                      <a:pt x="0" y="1538"/>
                      <a:pt x="430" y="2040"/>
                      <a:pt x="1006" y="2089"/>
                    </a:cubicBezTo>
                    <a:cubicBezTo>
                      <a:pt x="1034" y="2091"/>
                      <a:pt x="1062" y="2092"/>
                      <a:pt x="1090" y="2092"/>
                    </a:cubicBezTo>
                    <a:cubicBezTo>
                      <a:pt x="1629" y="2092"/>
                      <a:pt x="2088" y="1677"/>
                      <a:pt x="2132" y="1129"/>
                    </a:cubicBezTo>
                    <a:cubicBezTo>
                      <a:pt x="2179" y="554"/>
                      <a:pt x="1750" y="51"/>
                      <a:pt x="1174" y="4"/>
                    </a:cubicBezTo>
                    <a:cubicBezTo>
                      <a:pt x="1145" y="2"/>
                      <a:pt x="1116" y="0"/>
                      <a:pt x="1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929275" y="4102638"/>
                <a:ext cx="54025" cy="46550"/>
              </a:xfrm>
              <a:custGeom>
                <a:avLst/>
                <a:gdLst/>
                <a:ahLst/>
                <a:cxnLst/>
                <a:rect l="l" t="t" r="r" b="b"/>
                <a:pathLst>
                  <a:path w="2161" h="1862" extrusionOk="0">
                    <a:moveTo>
                      <a:pt x="1068" y="0"/>
                    </a:moveTo>
                    <a:cubicBezTo>
                      <a:pt x="529" y="0"/>
                      <a:pt x="72" y="415"/>
                      <a:pt x="28" y="961"/>
                    </a:cubicBezTo>
                    <a:cubicBezTo>
                      <a:pt x="0" y="1321"/>
                      <a:pt x="155" y="1653"/>
                      <a:pt x="418" y="1862"/>
                    </a:cubicBezTo>
                    <a:cubicBezTo>
                      <a:pt x="382" y="1752"/>
                      <a:pt x="367" y="1635"/>
                      <a:pt x="378" y="1514"/>
                    </a:cubicBezTo>
                    <a:cubicBezTo>
                      <a:pt x="416" y="1036"/>
                      <a:pt x="816" y="673"/>
                      <a:pt x="1288" y="673"/>
                    </a:cubicBezTo>
                    <a:cubicBezTo>
                      <a:pt x="1313" y="673"/>
                      <a:pt x="1338" y="674"/>
                      <a:pt x="1363" y="676"/>
                    </a:cubicBezTo>
                    <a:cubicBezTo>
                      <a:pt x="1695" y="703"/>
                      <a:pt x="1968" y="905"/>
                      <a:pt x="2106" y="1184"/>
                    </a:cubicBezTo>
                    <a:cubicBezTo>
                      <a:pt x="2109" y="1165"/>
                      <a:pt x="2112" y="1147"/>
                      <a:pt x="2113" y="1129"/>
                    </a:cubicBezTo>
                    <a:cubicBezTo>
                      <a:pt x="2160" y="554"/>
                      <a:pt x="1731" y="51"/>
                      <a:pt x="1155" y="4"/>
                    </a:cubicBezTo>
                    <a:cubicBezTo>
                      <a:pt x="1126" y="2"/>
                      <a:pt x="109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956375" y="4130763"/>
                <a:ext cx="17950" cy="17250"/>
              </a:xfrm>
              <a:custGeom>
                <a:avLst/>
                <a:gdLst/>
                <a:ahLst/>
                <a:cxnLst/>
                <a:rect l="l" t="t" r="r" b="b"/>
                <a:pathLst>
                  <a:path w="718" h="690" extrusionOk="0">
                    <a:moveTo>
                      <a:pt x="359" y="1"/>
                    </a:moveTo>
                    <a:cubicBezTo>
                      <a:pt x="181" y="1"/>
                      <a:pt x="31" y="139"/>
                      <a:pt x="16" y="319"/>
                    </a:cubicBezTo>
                    <a:cubicBezTo>
                      <a:pt x="0" y="508"/>
                      <a:pt x="143" y="673"/>
                      <a:pt x="332" y="688"/>
                    </a:cubicBezTo>
                    <a:cubicBezTo>
                      <a:pt x="342" y="689"/>
                      <a:pt x="351" y="689"/>
                      <a:pt x="361" y="689"/>
                    </a:cubicBezTo>
                    <a:cubicBezTo>
                      <a:pt x="537" y="689"/>
                      <a:pt x="687" y="553"/>
                      <a:pt x="702" y="373"/>
                    </a:cubicBezTo>
                    <a:cubicBezTo>
                      <a:pt x="718" y="184"/>
                      <a:pt x="577" y="18"/>
                      <a:pt x="387" y="2"/>
                    </a:cubicBezTo>
                    <a:cubicBezTo>
                      <a:pt x="378" y="1"/>
                      <a:pt x="368"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943650" y="4135213"/>
                <a:ext cx="8325" cy="8000"/>
              </a:xfrm>
              <a:custGeom>
                <a:avLst/>
                <a:gdLst/>
                <a:ahLst/>
                <a:cxnLst/>
                <a:rect l="l" t="t" r="r" b="b"/>
                <a:pathLst>
                  <a:path w="333" h="320" extrusionOk="0">
                    <a:moveTo>
                      <a:pt x="166" y="1"/>
                    </a:moveTo>
                    <a:cubicBezTo>
                      <a:pt x="83" y="1"/>
                      <a:pt x="14" y="65"/>
                      <a:pt x="6" y="148"/>
                    </a:cubicBezTo>
                    <a:cubicBezTo>
                      <a:pt x="0" y="236"/>
                      <a:pt x="66" y="313"/>
                      <a:pt x="152" y="319"/>
                    </a:cubicBezTo>
                    <a:cubicBezTo>
                      <a:pt x="157" y="320"/>
                      <a:pt x="162" y="320"/>
                      <a:pt x="166" y="320"/>
                    </a:cubicBezTo>
                    <a:cubicBezTo>
                      <a:pt x="249" y="320"/>
                      <a:pt x="319" y="256"/>
                      <a:pt x="326" y="172"/>
                    </a:cubicBezTo>
                    <a:cubicBezTo>
                      <a:pt x="332" y="84"/>
                      <a:pt x="268" y="7"/>
                      <a:pt x="180" y="1"/>
                    </a:cubicBezTo>
                    <a:cubicBezTo>
                      <a:pt x="176" y="1"/>
                      <a:pt x="171"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2"/>
            <p:cNvGrpSpPr/>
            <p:nvPr/>
          </p:nvGrpSpPr>
          <p:grpSpPr>
            <a:xfrm flipH="1">
              <a:off x="-224559" y="4292537"/>
              <a:ext cx="92567" cy="88883"/>
              <a:chOff x="2995450" y="4010163"/>
              <a:chExt cx="65950" cy="63325"/>
            </a:xfrm>
          </p:grpSpPr>
          <p:sp>
            <p:nvSpPr>
              <p:cNvPr id="160" name="Google Shape;160;p2"/>
              <p:cNvSpPr/>
              <p:nvPr/>
            </p:nvSpPr>
            <p:spPr>
              <a:xfrm>
                <a:off x="2995450" y="4010163"/>
                <a:ext cx="65950" cy="63325"/>
              </a:xfrm>
              <a:custGeom>
                <a:avLst/>
                <a:gdLst/>
                <a:ahLst/>
                <a:cxnLst/>
                <a:rect l="l" t="t" r="r" b="b"/>
                <a:pathLst>
                  <a:path w="2638" h="2533" extrusionOk="0">
                    <a:moveTo>
                      <a:pt x="1320" y="0"/>
                    </a:moveTo>
                    <a:cubicBezTo>
                      <a:pt x="666" y="0"/>
                      <a:pt x="111" y="502"/>
                      <a:pt x="59" y="1165"/>
                    </a:cubicBezTo>
                    <a:cubicBezTo>
                      <a:pt x="1" y="1861"/>
                      <a:pt x="521" y="2472"/>
                      <a:pt x="1218" y="2528"/>
                    </a:cubicBezTo>
                    <a:cubicBezTo>
                      <a:pt x="1252" y="2531"/>
                      <a:pt x="1287" y="2532"/>
                      <a:pt x="1321" y="2532"/>
                    </a:cubicBezTo>
                    <a:cubicBezTo>
                      <a:pt x="1973" y="2532"/>
                      <a:pt x="2527" y="2031"/>
                      <a:pt x="2581" y="1369"/>
                    </a:cubicBezTo>
                    <a:cubicBezTo>
                      <a:pt x="2637" y="672"/>
                      <a:pt x="2117" y="62"/>
                      <a:pt x="1421" y="4"/>
                    </a:cubicBezTo>
                    <a:cubicBezTo>
                      <a:pt x="1388" y="2"/>
                      <a:pt x="1354" y="0"/>
                      <a:pt x="1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996000" y="4010163"/>
                <a:ext cx="65400" cy="56400"/>
              </a:xfrm>
              <a:custGeom>
                <a:avLst/>
                <a:gdLst/>
                <a:ahLst/>
                <a:cxnLst/>
                <a:rect l="l" t="t" r="r" b="b"/>
                <a:pathLst>
                  <a:path w="2616" h="2256" extrusionOk="0">
                    <a:moveTo>
                      <a:pt x="1298" y="0"/>
                    </a:moveTo>
                    <a:cubicBezTo>
                      <a:pt x="644" y="0"/>
                      <a:pt x="89" y="502"/>
                      <a:pt x="37" y="1165"/>
                    </a:cubicBezTo>
                    <a:cubicBezTo>
                      <a:pt x="1" y="1601"/>
                      <a:pt x="190" y="2002"/>
                      <a:pt x="507" y="2256"/>
                    </a:cubicBezTo>
                    <a:cubicBezTo>
                      <a:pt x="464" y="2122"/>
                      <a:pt x="447" y="1981"/>
                      <a:pt x="458" y="1833"/>
                    </a:cubicBezTo>
                    <a:cubicBezTo>
                      <a:pt x="504" y="1253"/>
                      <a:pt x="989" y="814"/>
                      <a:pt x="1561" y="814"/>
                    </a:cubicBezTo>
                    <a:cubicBezTo>
                      <a:pt x="1590" y="814"/>
                      <a:pt x="1620" y="815"/>
                      <a:pt x="1650" y="817"/>
                    </a:cubicBezTo>
                    <a:cubicBezTo>
                      <a:pt x="2053" y="852"/>
                      <a:pt x="2383" y="1096"/>
                      <a:pt x="2551" y="1433"/>
                    </a:cubicBezTo>
                    <a:cubicBezTo>
                      <a:pt x="2552" y="1411"/>
                      <a:pt x="2557" y="1391"/>
                      <a:pt x="2559" y="1369"/>
                    </a:cubicBezTo>
                    <a:cubicBezTo>
                      <a:pt x="2615" y="672"/>
                      <a:pt x="2095" y="62"/>
                      <a:pt x="1399" y="4"/>
                    </a:cubicBezTo>
                    <a:cubicBezTo>
                      <a:pt x="1366" y="2"/>
                      <a:pt x="1332"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028825" y="4044263"/>
                <a:ext cx="21750" cy="20850"/>
              </a:xfrm>
              <a:custGeom>
                <a:avLst/>
                <a:gdLst/>
                <a:ahLst/>
                <a:cxnLst/>
                <a:rect l="l" t="t" r="r" b="b"/>
                <a:pathLst>
                  <a:path w="870" h="834" extrusionOk="0">
                    <a:moveTo>
                      <a:pt x="434" y="0"/>
                    </a:moveTo>
                    <a:cubicBezTo>
                      <a:pt x="220" y="0"/>
                      <a:pt x="38" y="165"/>
                      <a:pt x="21" y="384"/>
                    </a:cubicBezTo>
                    <a:cubicBezTo>
                      <a:pt x="0" y="613"/>
                      <a:pt x="173" y="813"/>
                      <a:pt x="401" y="832"/>
                    </a:cubicBezTo>
                    <a:cubicBezTo>
                      <a:pt x="413" y="833"/>
                      <a:pt x="424" y="833"/>
                      <a:pt x="436" y="833"/>
                    </a:cubicBezTo>
                    <a:cubicBezTo>
                      <a:pt x="651" y="833"/>
                      <a:pt x="833" y="668"/>
                      <a:pt x="851" y="450"/>
                    </a:cubicBezTo>
                    <a:cubicBezTo>
                      <a:pt x="870" y="221"/>
                      <a:pt x="699" y="21"/>
                      <a:pt x="469" y="2"/>
                    </a:cubicBezTo>
                    <a:cubicBezTo>
                      <a:pt x="457" y="1"/>
                      <a:pt x="446"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013400" y="4049638"/>
                <a:ext cx="10075" cy="9650"/>
              </a:xfrm>
              <a:custGeom>
                <a:avLst/>
                <a:gdLst/>
                <a:ahLst/>
                <a:cxnLst/>
                <a:rect l="l" t="t" r="r" b="b"/>
                <a:pathLst>
                  <a:path w="403" h="386" extrusionOk="0">
                    <a:moveTo>
                      <a:pt x="201" y="1"/>
                    </a:moveTo>
                    <a:cubicBezTo>
                      <a:pt x="101" y="1"/>
                      <a:pt x="17" y="77"/>
                      <a:pt x="9" y="177"/>
                    </a:cubicBezTo>
                    <a:cubicBezTo>
                      <a:pt x="0" y="285"/>
                      <a:pt x="80" y="377"/>
                      <a:pt x="186" y="385"/>
                    </a:cubicBezTo>
                    <a:cubicBezTo>
                      <a:pt x="192" y="386"/>
                      <a:pt x="198" y="386"/>
                      <a:pt x="204" y="386"/>
                    </a:cubicBezTo>
                    <a:cubicBezTo>
                      <a:pt x="303" y="386"/>
                      <a:pt x="387" y="309"/>
                      <a:pt x="395" y="210"/>
                    </a:cubicBezTo>
                    <a:cubicBezTo>
                      <a:pt x="403" y="102"/>
                      <a:pt x="324" y="9"/>
                      <a:pt x="218" y="1"/>
                    </a:cubicBezTo>
                    <a:cubicBezTo>
                      <a:pt x="212" y="1"/>
                      <a:pt x="20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2"/>
            <p:cNvGrpSpPr/>
            <p:nvPr/>
          </p:nvGrpSpPr>
          <p:grpSpPr>
            <a:xfrm flipH="1">
              <a:off x="-305687" y="4124632"/>
              <a:ext cx="110253" cy="105867"/>
              <a:chOff x="3040650" y="3890538"/>
              <a:chExt cx="78550" cy="75425"/>
            </a:xfrm>
          </p:grpSpPr>
          <p:sp>
            <p:nvSpPr>
              <p:cNvPr id="165" name="Google Shape;165;p2"/>
              <p:cNvSpPr/>
              <p:nvPr/>
            </p:nvSpPr>
            <p:spPr>
              <a:xfrm>
                <a:off x="3040650" y="3890538"/>
                <a:ext cx="78550" cy="75425"/>
              </a:xfrm>
              <a:custGeom>
                <a:avLst/>
                <a:gdLst/>
                <a:ahLst/>
                <a:cxnLst/>
                <a:rect l="l" t="t" r="r" b="b"/>
                <a:pathLst>
                  <a:path w="3142" h="3017" extrusionOk="0">
                    <a:moveTo>
                      <a:pt x="1570" y="0"/>
                    </a:moveTo>
                    <a:cubicBezTo>
                      <a:pt x="791" y="0"/>
                      <a:pt x="132" y="598"/>
                      <a:pt x="69" y="1387"/>
                    </a:cubicBezTo>
                    <a:cubicBezTo>
                      <a:pt x="0" y="2217"/>
                      <a:pt x="621" y="2943"/>
                      <a:pt x="1449" y="3011"/>
                    </a:cubicBezTo>
                    <a:cubicBezTo>
                      <a:pt x="1490" y="3015"/>
                      <a:pt x="1530" y="3016"/>
                      <a:pt x="1570" y="3016"/>
                    </a:cubicBezTo>
                    <a:cubicBezTo>
                      <a:pt x="2349" y="3016"/>
                      <a:pt x="3011" y="2418"/>
                      <a:pt x="3074" y="1628"/>
                    </a:cubicBezTo>
                    <a:cubicBezTo>
                      <a:pt x="3141" y="800"/>
                      <a:pt x="2522" y="73"/>
                      <a:pt x="1694" y="5"/>
                    </a:cubicBezTo>
                    <a:cubicBezTo>
                      <a:pt x="1652" y="2"/>
                      <a:pt x="1611"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041300" y="3890538"/>
                <a:ext cx="77900" cy="67150"/>
              </a:xfrm>
              <a:custGeom>
                <a:avLst/>
                <a:gdLst/>
                <a:ahLst/>
                <a:cxnLst/>
                <a:rect l="l" t="t" r="r" b="b"/>
                <a:pathLst>
                  <a:path w="3116" h="2686" extrusionOk="0">
                    <a:moveTo>
                      <a:pt x="1544" y="0"/>
                    </a:moveTo>
                    <a:cubicBezTo>
                      <a:pt x="765" y="0"/>
                      <a:pt x="106" y="598"/>
                      <a:pt x="43" y="1387"/>
                    </a:cubicBezTo>
                    <a:cubicBezTo>
                      <a:pt x="1" y="1906"/>
                      <a:pt x="227" y="2383"/>
                      <a:pt x="604" y="2686"/>
                    </a:cubicBezTo>
                    <a:cubicBezTo>
                      <a:pt x="554" y="2527"/>
                      <a:pt x="532" y="2357"/>
                      <a:pt x="545" y="2183"/>
                    </a:cubicBezTo>
                    <a:cubicBezTo>
                      <a:pt x="601" y="1493"/>
                      <a:pt x="1177" y="971"/>
                      <a:pt x="1858" y="971"/>
                    </a:cubicBezTo>
                    <a:cubicBezTo>
                      <a:pt x="1894" y="971"/>
                      <a:pt x="1930" y="972"/>
                      <a:pt x="1967" y="975"/>
                    </a:cubicBezTo>
                    <a:cubicBezTo>
                      <a:pt x="2445" y="1013"/>
                      <a:pt x="2839" y="1304"/>
                      <a:pt x="3038" y="1707"/>
                    </a:cubicBezTo>
                    <a:cubicBezTo>
                      <a:pt x="3042" y="1680"/>
                      <a:pt x="3046" y="1655"/>
                      <a:pt x="3048" y="1628"/>
                    </a:cubicBezTo>
                    <a:cubicBezTo>
                      <a:pt x="3115" y="800"/>
                      <a:pt x="2496" y="73"/>
                      <a:pt x="1668" y="5"/>
                    </a:cubicBezTo>
                    <a:cubicBezTo>
                      <a:pt x="1626" y="2"/>
                      <a:pt x="158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080425" y="3931163"/>
                <a:ext cx="25875" cy="24800"/>
              </a:xfrm>
              <a:custGeom>
                <a:avLst/>
                <a:gdLst/>
                <a:ahLst/>
                <a:cxnLst/>
                <a:rect l="l" t="t" r="r" b="b"/>
                <a:pathLst>
                  <a:path w="1035" h="992" extrusionOk="0">
                    <a:moveTo>
                      <a:pt x="517" y="0"/>
                    </a:moveTo>
                    <a:cubicBezTo>
                      <a:pt x="261" y="0"/>
                      <a:pt x="44" y="195"/>
                      <a:pt x="23" y="456"/>
                    </a:cubicBezTo>
                    <a:cubicBezTo>
                      <a:pt x="1" y="729"/>
                      <a:pt x="205" y="968"/>
                      <a:pt x="477" y="990"/>
                    </a:cubicBezTo>
                    <a:cubicBezTo>
                      <a:pt x="491" y="991"/>
                      <a:pt x="504" y="992"/>
                      <a:pt x="518" y="992"/>
                    </a:cubicBezTo>
                    <a:cubicBezTo>
                      <a:pt x="775" y="992"/>
                      <a:pt x="992" y="796"/>
                      <a:pt x="1013" y="536"/>
                    </a:cubicBezTo>
                    <a:cubicBezTo>
                      <a:pt x="1035" y="262"/>
                      <a:pt x="831" y="22"/>
                      <a:pt x="557" y="2"/>
                    </a:cubicBezTo>
                    <a:cubicBezTo>
                      <a:pt x="543" y="1"/>
                      <a:pt x="530" y="0"/>
                      <a:pt x="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062025" y="3937488"/>
                <a:ext cx="12050" cy="11575"/>
              </a:xfrm>
              <a:custGeom>
                <a:avLst/>
                <a:gdLst/>
                <a:ahLst/>
                <a:cxnLst/>
                <a:rect l="l" t="t" r="r" b="b"/>
                <a:pathLst>
                  <a:path w="482" h="463" extrusionOk="0">
                    <a:moveTo>
                      <a:pt x="243" y="0"/>
                    </a:moveTo>
                    <a:cubicBezTo>
                      <a:pt x="122" y="0"/>
                      <a:pt x="21" y="93"/>
                      <a:pt x="12" y="212"/>
                    </a:cubicBezTo>
                    <a:cubicBezTo>
                      <a:pt x="1" y="341"/>
                      <a:pt x="96" y="450"/>
                      <a:pt x="223" y="461"/>
                    </a:cubicBezTo>
                    <a:cubicBezTo>
                      <a:pt x="229" y="462"/>
                      <a:pt x="235" y="462"/>
                      <a:pt x="241" y="462"/>
                    </a:cubicBezTo>
                    <a:cubicBezTo>
                      <a:pt x="360" y="462"/>
                      <a:pt x="462" y="371"/>
                      <a:pt x="471" y="250"/>
                    </a:cubicBezTo>
                    <a:cubicBezTo>
                      <a:pt x="482" y="123"/>
                      <a:pt x="388" y="13"/>
                      <a:pt x="261" y="1"/>
                    </a:cubicBezTo>
                    <a:cubicBezTo>
                      <a:pt x="255" y="0"/>
                      <a:pt x="24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69;p2"/>
            <p:cNvGrpSpPr/>
            <p:nvPr/>
          </p:nvGrpSpPr>
          <p:grpSpPr>
            <a:xfrm flipH="1">
              <a:off x="-936535" y="3633442"/>
              <a:ext cx="610320" cy="470206"/>
              <a:chOff x="3133825" y="3540588"/>
              <a:chExt cx="434825" cy="335000"/>
            </a:xfrm>
          </p:grpSpPr>
          <p:sp>
            <p:nvSpPr>
              <p:cNvPr id="170" name="Google Shape;170;p2"/>
              <p:cNvSpPr/>
              <p:nvPr/>
            </p:nvSpPr>
            <p:spPr>
              <a:xfrm>
                <a:off x="3133825" y="3540588"/>
                <a:ext cx="434825" cy="335000"/>
              </a:xfrm>
              <a:custGeom>
                <a:avLst/>
                <a:gdLst/>
                <a:ahLst/>
                <a:cxnLst/>
                <a:rect l="l" t="t" r="r" b="b"/>
                <a:pathLst>
                  <a:path w="17393" h="13400" extrusionOk="0">
                    <a:moveTo>
                      <a:pt x="17393" y="0"/>
                    </a:moveTo>
                    <a:lnTo>
                      <a:pt x="17393" y="0"/>
                    </a:lnTo>
                    <a:cubicBezTo>
                      <a:pt x="13522" y="992"/>
                      <a:pt x="9670" y="1716"/>
                      <a:pt x="5976" y="3321"/>
                    </a:cubicBezTo>
                    <a:cubicBezTo>
                      <a:pt x="3793" y="4272"/>
                      <a:pt x="1593" y="6404"/>
                      <a:pt x="630" y="8579"/>
                    </a:cubicBezTo>
                    <a:cubicBezTo>
                      <a:pt x="165" y="9630"/>
                      <a:pt x="0" y="10828"/>
                      <a:pt x="697" y="11818"/>
                    </a:cubicBezTo>
                    <a:cubicBezTo>
                      <a:pt x="1496" y="12953"/>
                      <a:pt x="2366" y="13399"/>
                      <a:pt x="3236" y="13399"/>
                    </a:cubicBezTo>
                    <a:cubicBezTo>
                      <a:pt x="5247" y="13399"/>
                      <a:pt x="7262" y="11016"/>
                      <a:pt x="8418" y="9230"/>
                    </a:cubicBezTo>
                    <a:cubicBezTo>
                      <a:pt x="10716" y="5681"/>
                      <a:pt x="13445" y="2120"/>
                      <a:pt x="17275" y="62"/>
                    </a:cubicBezTo>
                    <a:cubicBezTo>
                      <a:pt x="17313" y="41"/>
                      <a:pt x="17354" y="19"/>
                      <a:pt x="17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192600" y="3586638"/>
                <a:ext cx="296050" cy="229150"/>
              </a:xfrm>
              <a:custGeom>
                <a:avLst/>
                <a:gdLst/>
                <a:ahLst/>
                <a:cxnLst/>
                <a:rect l="l" t="t" r="r" b="b"/>
                <a:pathLst>
                  <a:path w="11842" h="9166" extrusionOk="0">
                    <a:moveTo>
                      <a:pt x="11842" y="1"/>
                    </a:moveTo>
                    <a:lnTo>
                      <a:pt x="11842" y="1"/>
                    </a:lnTo>
                    <a:cubicBezTo>
                      <a:pt x="9207" y="679"/>
                      <a:pt x="6586" y="1175"/>
                      <a:pt x="4070" y="2274"/>
                    </a:cubicBezTo>
                    <a:cubicBezTo>
                      <a:pt x="2584" y="2924"/>
                      <a:pt x="1088" y="4384"/>
                      <a:pt x="433" y="5870"/>
                    </a:cubicBezTo>
                    <a:cubicBezTo>
                      <a:pt x="115" y="6589"/>
                      <a:pt x="0" y="7409"/>
                      <a:pt x="477" y="8084"/>
                    </a:cubicBezTo>
                    <a:cubicBezTo>
                      <a:pt x="1020" y="8860"/>
                      <a:pt x="1612" y="9165"/>
                      <a:pt x="2205" y="9165"/>
                    </a:cubicBezTo>
                    <a:cubicBezTo>
                      <a:pt x="3574" y="9165"/>
                      <a:pt x="4945" y="7536"/>
                      <a:pt x="5731" y="6315"/>
                    </a:cubicBezTo>
                    <a:cubicBezTo>
                      <a:pt x="7297" y="3886"/>
                      <a:pt x="9155" y="1451"/>
                      <a:pt x="11760" y="44"/>
                    </a:cubicBezTo>
                    <a:cubicBezTo>
                      <a:pt x="11788" y="29"/>
                      <a:pt x="11815" y="15"/>
                      <a:pt x="11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209675" y="3706138"/>
                <a:ext cx="121900" cy="133325"/>
              </a:xfrm>
              <a:custGeom>
                <a:avLst/>
                <a:gdLst/>
                <a:ahLst/>
                <a:cxnLst/>
                <a:rect l="l" t="t" r="r" b="b"/>
                <a:pathLst>
                  <a:path w="4876" h="5333" extrusionOk="0">
                    <a:moveTo>
                      <a:pt x="4333" y="0"/>
                    </a:moveTo>
                    <a:cubicBezTo>
                      <a:pt x="3986" y="0"/>
                      <a:pt x="3479" y="344"/>
                      <a:pt x="3069" y="888"/>
                    </a:cubicBezTo>
                    <a:cubicBezTo>
                      <a:pt x="2555" y="1576"/>
                      <a:pt x="2391" y="2322"/>
                      <a:pt x="2701" y="2555"/>
                    </a:cubicBezTo>
                    <a:cubicBezTo>
                      <a:pt x="2765" y="2603"/>
                      <a:pt x="2843" y="2625"/>
                      <a:pt x="2932" y="2625"/>
                    </a:cubicBezTo>
                    <a:cubicBezTo>
                      <a:pt x="3279" y="2625"/>
                      <a:pt x="3787" y="2281"/>
                      <a:pt x="4197" y="1736"/>
                    </a:cubicBezTo>
                    <a:cubicBezTo>
                      <a:pt x="4709" y="1050"/>
                      <a:pt x="4875" y="304"/>
                      <a:pt x="4564" y="71"/>
                    </a:cubicBezTo>
                    <a:cubicBezTo>
                      <a:pt x="4500" y="23"/>
                      <a:pt x="4422" y="0"/>
                      <a:pt x="4333" y="0"/>
                    </a:cubicBezTo>
                    <a:close/>
                    <a:moveTo>
                      <a:pt x="1621" y="3372"/>
                    </a:moveTo>
                    <a:cubicBezTo>
                      <a:pt x="1351" y="3372"/>
                      <a:pt x="954" y="3604"/>
                      <a:pt x="616" y="3987"/>
                    </a:cubicBezTo>
                    <a:cubicBezTo>
                      <a:pt x="171" y="4491"/>
                      <a:pt x="0" y="5063"/>
                      <a:pt x="228" y="5263"/>
                    </a:cubicBezTo>
                    <a:cubicBezTo>
                      <a:pt x="281" y="5310"/>
                      <a:pt x="352" y="5333"/>
                      <a:pt x="436" y="5333"/>
                    </a:cubicBezTo>
                    <a:cubicBezTo>
                      <a:pt x="706" y="5333"/>
                      <a:pt x="1103" y="5099"/>
                      <a:pt x="1442" y="4715"/>
                    </a:cubicBezTo>
                    <a:cubicBezTo>
                      <a:pt x="1886" y="4212"/>
                      <a:pt x="2057" y="3641"/>
                      <a:pt x="1830" y="3442"/>
                    </a:cubicBezTo>
                    <a:cubicBezTo>
                      <a:pt x="1776" y="3394"/>
                      <a:pt x="1704" y="3372"/>
                      <a:pt x="1621" y="337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 name="Google Shape;173;p2"/>
            <p:cNvGrpSpPr/>
            <p:nvPr/>
          </p:nvGrpSpPr>
          <p:grpSpPr>
            <a:xfrm flipH="1">
              <a:off x="-1006470" y="4623612"/>
              <a:ext cx="492558" cy="355778"/>
              <a:chOff x="3267550" y="4246038"/>
              <a:chExt cx="350925" cy="253475"/>
            </a:xfrm>
          </p:grpSpPr>
          <p:grpSp>
            <p:nvGrpSpPr>
              <p:cNvPr id="174" name="Google Shape;174;p2"/>
              <p:cNvGrpSpPr/>
              <p:nvPr/>
            </p:nvGrpSpPr>
            <p:grpSpPr>
              <a:xfrm>
                <a:off x="3267550" y="4431313"/>
                <a:ext cx="77925" cy="68200"/>
                <a:chOff x="3267550" y="4431313"/>
                <a:chExt cx="77925" cy="68200"/>
              </a:xfrm>
            </p:grpSpPr>
            <p:sp>
              <p:nvSpPr>
                <p:cNvPr id="175" name="Google Shape;175;p2"/>
                <p:cNvSpPr/>
                <p:nvPr/>
              </p:nvSpPr>
              <p:spPr>
                <a:xfrm>
                  <a:off x="3267550" y="4431313"/>
                  <a:ext cx="77925" cy="68200"/>
                </a:xfrm>
                <a:custGeom>
                  <a:avLst/>
                  <a:gdLst/>
                  <a:ahLst/>
                  <a:cxnLst/>
                  <a:rect l="l" t="t" r="r" b="b"/>
                  <a:pathLst>
                    <a:path w="3117" h="2728" extrusionOk="0">
                      <a:moveTo>
                        <a:pt x="1560" y="1"/>
                      </a:moveTo>
                      <a:cubicBezTo>
                        <a:pt x="1083" y="1"/>
                        <a:pt x="620" y="251"/>
                        <a:pt x="370" y="697"/>
                      </a:cubicBezTo>
                      <a:cubicBezTo>
                        <a:pt x="1" y="1355"/>
                        <a:pt x="237" y="2184"/>
                        <a:pt x="894" y="2553"/>
                      </a:cubicBezTo>
                      <a:cubicBezTo>
                        <a:pt x="1104" y="2671"/>
                        <a:pt x="1332" y="2727"/>
                        <a:pt x="1557" y="2727"/>
                      </a:cubicBezTo>
                      <a:cubicBezTo>
                        <a:pt x="2035" y="2727"/>
                        <a:pt x="2498" y="2476"/>
                        <a:pt x="2748" y="2028"/>
                      </a:cubicBezTo>
                      <a:cubicBezTo>
                        <a:pt x="3116" y="1374"/>
                        <a:pt x="2883" y="543"/>
                        <a:pt x="2227" y="175"/>
                      </a:cubicBezTo>
                      <a:cubicBezTo>
                        <a:pt x="2015" y="57"/>
                        <a:pt x="1786"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271050" y="4431313"/>
                  <a:ext cx="74425" cy="52250"/>
                </a:xfrm>
                <a:custGeom>
                  <a:avLst/>
                  <a:gdLst/>
                  <a:ahLst/>
                  <a:cxnLst/>
                  <a:rect l="l" t="t" r="r" b="b"/>
                  <a:pathLst>
                    <a:path w="2977" h="2090" extrusionOk="0">
                      <a:moveTo>
                        <a:pt x="1420" y="1"/>
                      </a:moveTo>
                      <a:cubicBezTo>
                        <a:pt x="943" y="1"/>
                        <a:pt x="480" y="251"/>
                        <a:pt x="230" y="697"/>
                      </a:cubicBezTo>
                      <a:cubicBezTo>
                        <a:pt x="0" y="1107"/>
                        <a:pt x="6" y="1585"/>
                        <a:pt x="202" y="1975"/>
                      </a:cubicBezTo>
                      <a:cubicBezTo>
                        <a:pt x="219" y="1828"/>
                        <a:pt x="266" y="1681"/>
                        <a:pt x="343" y="1541"/>
                      </a:cubicBezTo>
                      <a:cubicBezTo>
                        <a:pt x="562" y="1152"/>
                        <a:pt x="967" y="932"/>
                        <a:pt x="1384" y="932"/>
                      </a:cubicBezTo>
                      <a:cubicBezTo>
                        <a:pt x="1581" y="932"/>
                        <a:pt x="1781" y="981"/>
                        <a:pt x="1966" y="1085"/>
                      </a:cubicBezTo>
                      <a:cubicBezTo>
                        <a:pt x="2345" y="1297"/>
                        <a:pt x="2560" y="1685"/>
                        <a:pt x="2571" y="2090"/>
                      </a:cubicBezTo>
                      <a:cubicBezTo>
                        <a:pt x="2585" y="2069"/>
                        <a:pt x="2597" y="2050"/>
                        <a:pt x="2608" y="2028"/>
                      </a:cubicBezTo>
                      <a:cubicBezTo>
                        <a:pt x="2976" y="1374"/>
                        <a:pt x="2743" y="543"/>
                        <a:pt x="2087" y="175"/>
                      </a:cubicBezTo>
                      <a:cubicBezTo>
                        <a:pt x="1875" y="57"/>
                        <a:pt x="1646" y="1"/>
                        <a:pt x="1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299000" y="4471813"/>
                  <a:ext cx="25650" cy="22475"/>
                </a:xfrm>
                <a:custGeom>
                  <a:avLst/>
                  <a:gdLst/>
                  <a:ahLst/>
                  <a:cxnLst/>
                  <a:rect l="l" t="t" r="r" b="b"/>
                  <a:pathLst>
                    <a:path w="1026" h="899" extrusionOk="0">
                      <a:moveTo>
                        <a:pt x="514" y="1"/>
                      </a:moveTo>
                      <a:cubicBezTo>
                        <a:pt x="357" y="1"/>
                        <a:pt x="203" y="84"/>
                        <a:pt x="121" y="230"/>
                      </a:cubicBezTo>
                      <a:cubicBezTo>
                        <a:pt x="1" y="446"/>
                        <a:pt x="77" y="720"/>
                        <a:pt x="293" y="841"/>
                      </a:cubicBezTo>
                      <a:cubicBezTo>
                        <a:pt x="363" y="880"/>
                        <a:pt x="438" y="899"/>
                        <a:pt x="512" y="899"/>
                      </a:cubicBezTo>
                      <a:cubicBezTo>
                        <a:pt x="669" y="899"/>
                        <a:pt x="821" y="815"/>
                        <a:pt x="903" y="669"/>
                      </a:cubicBezTo>
                      <a:cubicBezTo>
                        <a:pt x="1025" y="454"/>
                        <a:pt x="948" y="180"/>
                        <a:pt x="732" y="58"/>
                      </a:cubicBezTo>
                      <a:cubicBezTo>
                        <a:pt x="663" y="19"/>
                        <a:pt x="588" y="1"/>
                        <a:pt x="51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285150" y="4468063"/>
                  <a:ext cx="11925" cy="10450"/>
                </a:xfrm>
                <a:custGeom>
                  <a:avLst/>
                  <a:gdLst/>
                  <a:ahLst/>
                  <a:cxnLst/>
                  <a:rect l="l" t="t" r="r" b="b"/>
                  <a:pathLst>
                    <a:path w="477" h="418" extrusionOk="0">
                      <a:moveTo>
                        <a:pt x="238" y="1"/>
                      </a:moveTo>
                      <a:cubicBezTo>
                        <a:pt x="165" y="1"/>
                        <a:pt x="93" y="39"/>
                        <a:pt x="55" y="107"/>
                      </a:cubicBezTo>
                      <a:cubicBezTo>
                        <a:pt x="0" y="208"/>
                        <a:pt x="36" y="334"/>
                        <a:pt x="136" y="391"/>
                      </a:cubicBezTo>
                      <a:cubicBezTo>
                        <a:pt x="168" y="409"/>
                        <a:pt x="203" y="418"/>
                        <a:pt x="238" y="418"/>
                      </a:cubicBezTo>
                      <a:cubicBezTo>
                        <a:pt x="311" y="418"/>
                        <a:pt x="382" y="379"/>
                        <a:pt x="420" y="311"/>
                      </a:cubicBezTo>
                      <a:cubicBezTo>
                        <a:pt x="476" y="211"/>
                        <a:pt x="440" y="84"/>
                        <a:pt x="340" y="27"/>
                      </a:cubicBezTo>
                      <a:cubicBezTo>
                        <a:pt x="308" y="9"/>
                        <a:pt x="273" y="1"/>
                        <a:pt x="2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 name="Google Shape;179;p2"/>
              <p:cNvGrpSpPr/>
              <p:nvPr/>
            </p:nvGrpSpPr>
            <p:grpSpPr>
              <a:xfrm>
                <a:off x="3392400" y="4360488"/>
                <a:ext cx="94300" cy="82525"/>
                <a:chOff x="3392400" y="4360488"/>
                <a:chExt cx="94300" cy="82525"/>
              </a:xfrm>
            </p:grpSpPr>
            <p:sp>
              <p:nvSpPr>
                <p:cNvPr id="180" name="Google Shape;180;p2"/>
                <p:cNvSpPr/>
                <p:nvPr/>
              </p:nvSpPr>
              <p:spPr>
                <a:xfrm>
                  <a:off x="3392400" y="4360488"/>
                  <a:ext cx="94300" cy="82525"/>
                </a:xfrm>
                <a:custGeom>
                  <a:avLst/>
                  <a:gdLst/>
                  <a:ahLst/>
                  <a:cxnLst/>
                  <a:rect l="l" t="t" r="r" b="b"/>
                  <a:pathLst>
                    <a:path w="3772" h="3301" extrusionOk="0">
                      <a:moveTo>
                        <a:pt x="1887" y="1"/>
                      </a:moveTo>
                      <a:cubicBezTo>
                        <a:pt x="1309" y="1"/>
                        <a:pt x="749" y="304"/>
                        <a:pt x="447" y="843"/>
                      </a:cubicBezTo>
                      <a:cubicBezTo>
                        <a:pt x="1" y="1639"/>
                        <a:pt x="286" y="2645"/>
                        <a:pt x="1080" y="3090"/>
                      </a:cubicBezTo>
                      <a:cubicBezTo>
                        <a:pt x="1335" y="3233"/>
                        <a:pt x="1612" y="3301"/>
                        <a:pt x="1885" y="3301"/>
                      </a:cubicBezTo>
                      <a:cubicBezTo>
                        <a:pt x="2462" y="3301"/>
                        <a:pt x="3023" y="2997"/>
                        <a:pt x="3325" y="2457"/>
                      </a:cubicBezTo>
                      <a:cubicBezTo>
                        <a:pt x="3771" y="1663"/>
                        <a:pt x="3488" y="657"/>
                        <a:pt x="2693" y="212"/>
                      </a:cubicBezTo>
                      <a:cubicBezTo>
                        <a:pt x="2438" y="69"/>
                        <a:pt x="2160"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396600" y="4360488"/>
                  <a:ext cx="90100" cy="63225"/>
                </a:xfrm>
                <a:custGeom>
                  <a:avLst/>
                  <a:gdLst/>
                  <a:ahLst/>
                  <a:cxnLst/>
                  <a:rect l="l" t="t" r="r" b="b"/>
                  <a:pathLst>
                    <a:path w="3604" h="2529" extrusionOk="0">
                      <a:moveTo>
                        <a:pt x="1719" y="1"/>
                      </a:moveTo>
                      <a:cubicBezTo>
                        <a:pt x="1141" y="1"/>
                        <a:pt x="581" y="304"/>
                        <a:pt x="279" y="843"/>
                      </a:cubicBezTo>
                      <a:cubicBezTo>
                        <a:pt x="0" y="1340"/>
                        <a:pt x="8" y="1918"/>
                        <a:pt x="245" y="2393"/>
                      </a:cubicBezTo>
                      <a:cubicBezTo>
                        <a:pt x="267" y="2213"/>
                        <a:pt x="323" y="2032"/>
                        <a:pt x="415" y="1865"/>
                      </a:cubicBezTo>
                      <a:cubicBezTo>
                        <a:pt x="680" y="1393"/>
                        <a:pt x="1171" y="1127"/>
                        <a:pt x="1677" y="1127"/>
                      </a:cubicBezTo>
                      <a:cubicBezTo>
                        <a:pt x="1915" y="1127"/>
                        <a:pt x="2157" y="1187"/>
                        <a:pt x="2380" y="1312"/>
                      </a:cubicBezTo>
                      <a:cubicBezTo>
                        <a:pt x="2839" y="1569"/>
                        <a:pt x="3097" y="2039"/>
                        <a:pt x="3111" y="2529"/>
                      </a:cubicBezTo>
                      <a:cubicBezTo>
                        <a:pt x="3127" y="2504"/>
                        <a:pt x="3144" y="2482"/>
                        <a:pt x="3157" y="2457"/>
                      </a:cubicBezTo>
                      <a:cubicBezTo>
                        <a:pt x="3603" y="1663"/>
                        <a:pt x="3320" y="657"/>
                        <a:pt x="2525" y="212"/>
                      </a:cubicBezTo>
                      <a:cubicBezTo>
                        <a:pt x="2270" y="69"/>
                        <a:pt x="1992"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430400" y="4409538"/>
                  <a:ext cx="31075" cy="27175"/>
                </a:xfrm>
                <a:custGeom>
                  <a:avLst/>
                  <a:gdLst/>
                  <a:ahLst/>
                  <a:cxnLst/>
                  <a:rect l="l" t="t" r="r" b="b"/>
                  <a:pathLst>
                    <a:path w="1243" h="1087" extrusionOk="0">
                      <a:moveTo>
                        <a:pt x="623" y="0"/>
                      </a:moveTo>
                      <a:cubicBezTo>
                        <a:pt x="433" y="0"/>
                        <a:pt x="248" y="101"/>
                        <a:pt x="147" y="279"/>
                      </a:cubicBezTo>
                      <a:cubicBezTo>
                        <a:pt x="0" y="540"/>
                        <a:pt x="94" y="869"/>
                        <a:pt x="356" y="1017"/>
                      </a:cubicBezTo>
                      <a:cubicBezTo>
                        <a:pt x="440" y="1064"/>
                        <a:pt x="531" y="1086"/>
                        <a:pt x="621" y="1086"/>
                      </a:cubicBezTo>
                      <a:cubicBezTo>
                        <a:pt x="811" y="1086"/>
                        <a:pt x="995" y="986"/>
                        <a:pt x="1095" y="808"/>
                      </a:cubicBezTo>
                      <a:cubicBezTo>
                        <a:pt x="1242" y="547"/>
                        <a:pt x="1148" y="216"/>
                        <a:pt x="887" y="69"/>
                      </a:cubicBezTo>
                      <a:cubicBezTo>
                        <a:pt x="803" y="22"/>
                        <a:pt x="713" y="0"/>
                        <a:pt x="62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413625" y="4404963"/>
                  <a:ext cx="14450" cy="12625"/>
                </a:xfrm>
                <a:custGeom>
                  <a:avLst/>
                  <a:gdLst/>
                  <a:ahLst/>
                  <a:cxnLst/>
                  <a:rect l="l" t="t" r="r" b="b"/>
                  <a:pathLst>
                    <a:path w="578" h="505" extrusionOk="0">
                      <a:moveTo>
                        <a:pt x="291" y="1"/>
                      </a:moveTo>
                      <a:cubicBezTo>
                        <a:pt x="202" y="1"/>
                        <a:pt x="116" y="47"/>
                        <a:pt x="70" y="130"/>
                      </a:cubicBezTo>
                      <a:cubicBezTo>
                        <a:pt x="1" y="252"/>
                        <a:pt x="45" y="404"/>
                        <a:pt x="167" y="473"/>
                      </a:cubicBezTo>
                      <a:cubicBezTo>
                        <a:pt x="206" y="494"/>
                        <a:pt x="248" y="505"/>
                        <a:pt x="290" y="505"/>
                      </a:cubicBezTo>
                      <a:cubicBezTo>
                        <a:pt x="377" y="505"/>
                        <a:pt x="463" y="459"/>
                        <a:pt x="510" y="377"/>
                      </a:cubicBezTo>
                      <a:cubicBezTo>
                        <a:pt x="577" y="255"/>
                        <a:pt x="535" y="100"/>
                        <a:pt x="413" y="33"/>
                      </a:cubicBezTo>
                      <a:cubicBezTo>
                        <a:pt x="374" y="11"/>
                        <a:pt x="332" y="1"/>
                        <a:pt x="2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2"/>
              <p:cNvGrpSpPr/>
              <p:nvPr/>
            </p:nvGrpSpPr>
            <p:grpSpPr>
              <a:xfrm>
                <a:off x="3506175" y="4246038"/>
                <a:ext cx="112300" cy="98275"/>
                <a:chOff x="3506175" y="4246038"/>
                <a:chExt cx="112300" cy="98275"/>
              </a:xfrm>
            </p:grpSpPr>
            <p:sp>
              <p:nvSpPr>
                <p:cNvPr id="185" name="Google Shape;185;p2"/>
                <p:cNvSpPr/>
                <p:nvPr/>
              </p:nvSpPr>
              <p:spPr>
                <a:xfrm>
                  <a:off x="3506175" y="4246038"/>
                  <a:ext cx="112300" cy="98275"/>
                </a:xfrm>
                <a:custGeom>
                  <a:avLst/>
                  <a:gdLst/>
                  <a:ahLst/>
                  <a:cxnLst/>
                  <a:rect l="l" t="t" r="r" b="b"/>
                  <a:pathLst>
                    <a:path w="4492" h="3931" extrusionOk="0">
                      <a:moveTo>
                        <a:pt x="2246" y="0"/>
                      </a:moveTo>
                      <a:cubicBezTo>
                        <a:pt x="1558" y="0"/>
                        <a:pt x="891" y="362"/>
                        <a:pt x="531" y="1005"/>
                      </a:cubicBezTo>
                      <a:cubicBezTo>
                        <a:pt x="0" y="1952"/>
                        <a:pt x="339" y="3148"/>
                        <a:pt x="1283" y="3679"/>
                      </a:cubicBezTo>
                      <a:cubicBezTo>
                        <a:pt x="1588" y="3850"/>
                        <a:pt x="1918" y="3930"/>
                        <a:pt x="2244" y="3930"/>
                      </a:cubicBezTo>
                      <a:cubicBezTo>
                        <a:pt x="2932" y="3930"/>
                        <a:pt x="3600" y="3569"/>
                        <a:pt x="3960" y="2926"/>
                      </a:cubicBezTo>
                      <a:cubicBezTo>
                        <a:pt x="4491" y="1980"/>
                        <a:pt x="4153" y="783"/>
                        <a:pt x="3207" y="252"/>
                      </a:cubicBezTo>
                      <a:cubicBezTo>
                        <a:pt x="2902" y="81"/>
                        <a:pt x="2572"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511175" y="4246038"/>
                  <a:ext cx="107300" cy="75325"/>
                </a:xfrm>
                <a:custGeom>
                  <a:avLst/>
                  <a:gdLst/>
                  <a:ahLst/>
                  <a:cxnLst/>
                  <a:rect l="l" t="t" r="r" b="b"/>
                  <a:pathLst>
                    <a:path w="4292" h="3013" extrusionOk="0">
                      <a:moveTo>
                        <a:pt x="2046" y="0"/>
                      </a:moveTo>
                      <a:cubicBezTo>
                        <a:pt x="1358" y="0"/>
                        <a:pt x="691" y="362"/>
                        <a:pt x="331" y="1005"/>
                      </a:cubicBezTo>
                      <a:cubicBezTo>
                        <a:pt x="1" y="1596"/>
                        <a:pt x="7" y="2285"/>
                        <a:pt x="291" y="2848"/>
                      </a:cubicBezTo>
                      <a:cubicBezTo>
                        <a:pt x="316" y="2635"/>
                        <a:pt x="383" y="2422"/>
                        <a:pt x="494" y="2223"/>
                      </a:cubicBezTo>
                      <a:cubicBezTo>
                        <a:pt x="809" y="1660"/>
                        <a:pt x="1393" y="1343"/>
                        <a:pt x="1995" y="1343"/>
                      </a:cubicBezTo>
                      <a:cubicBezTo>
                        <a:pt x="2279" y="1343"/>
                        <a:pt x="2568" y="1414"/>
                        <a:pt x="2833" y="1563"/>
                      </a:cubicBezTo>
                      <a:cubicBezTo>
                        <a:pt x="3380" y="1869"/>
                        <a:pt x="3688" y="2428"/>
                        <a:pt x="3706" y="3012"/>
                      </a:cubicBezTo>
                      <a:cubicBezTo>
                        <a:pt x="3724" y="2982"/>
                        <a:pt x="3743" y="2956"/>
                        <a:pt x="3760" y="2926"/>
                      </a:cubicBezTo>
                      <a:cubicBezTo>
                        <a:pt x="4291" y="1980"/>
                        <a:pt x="3953" y="783"/>
                        <a:pt x="3007" y="252"/>
                      </a:cubicBezTo>
                      <a:cubicBezTo>
                        <a:pt x="2702" y="81"/>
                        <a:pt x="2372" y="0"/>
                        <a:pt x="20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551450" y="4304438"/>
                  <a:ext cx="36950" cy="32375"/>
                </a:xfrm>
                <a:custGeom>
                  <a:avLst/>
                  <a:gdLst/>
                  <a:ahLst/>
                  <a:cxnLst/>
                  <a:rect l="l" t="t" r="r" b="b"/>
                  <a:pathLst>
                    <a:path w="1478" h="1295" extrusionOk="0">
                      <a:moveTo>
                        <a:pt x="740" y="0"/>
                      </a:moveTo>
                      <a:cubicBezTo>
                        <a:pt x="513" y="0"/>
                        <a:pt x="292" y="120"/>
                        <a:pt x="174" y="332"/>
                      </a:cubicBezTo>
                      <a:cubicBezTo>
                        <a:pt x="0" y="643"/>
                        <a:pt x="111" y="1036"/>
                        <a:pt x="422" y="1212"/>
                      </a:cubicBezTo>
                      <a:cubicBezTo>
                        <a:pt x="522" y="1268"/>
                        <a:pt x="630" y="1294"/>
                        <a:pt x="738" y="1294"/>
                      </a:cubicBezTo>
                      <a:cubicBezTo>
                        <a:pt x="964" y="1294"/>
                        <a:pt x="1184" y="1175"/>
                        <a:pt x="1302" y="963"/>
                      </a:cubicBezTo>
                      <a:cubicBezTo>
                        <a:pt x="1477" y="653"/>
                        <a:pt x="1366" y="258"/>
                        <a:pt x="1054" y="82"/>
                      </a:cubicBezTo>
                      <a:cubicBezTo>
                        <a:pt x="955" y="27"/>
                        <a:pt x="846" y="0"/>
                        <a:pt x="74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531425" y="4299038"/>
                  <a:ext cx="17225" cy="15025"/>
                </a:xfrm>
                <a:custGeom>
                  <a:avLst/>
                  <a:gdLst/>
                  <a:ahLst/>
                  <a:cxnLst/>
                  <a:rect l="l" t="t" r="r" b="b"/>
                  <a:pathLst>
                    <a:path w="689" h="601" extrusionOk="0">
                      <a:moveTo>
                        <a:pt x="346" y="0"/>
                      </a:moveTo>
                      <a:cubicBezTo>
                        <a:pt x="241" y="0"/>
                        <a:pt x="138" y="56"/>
                        <a:pt x="84" y="154"/>
                      </a:cubicBezTo>
                      <a:cubicBezTo>
                        <a:pt x="1" y="298"/>
                        <a:pt x="54" y="482"/>
                        <a:pt x="198" y="562"/>
                      </a:cubicBezTo>
                      <a:cubicBezTo>
                        <a:pt x="245" y="588"/>
                        <a:pt x="296" y="600"/>
                        <a:pt x="346" y="600"/>
                      </a:cubicBezTo>
                      <a:cubicBezTo>
                        <a:pt x="451" y="600"/>
                        <a:pt x="553" y="545"/>
                        <a:pt x="607" y="447"/>
                      </a:cubicBezTo>
                      <a:cubicBezTo>
                        <a:pt x="688" y="303"/>
                        <a:pt x="638" y="120"/>
                        <a:pt x="493" y="38"/>
                      </a:cubicBezTo>
                      <a:cubicBezTo>
                        <a:pt x="446" y="12"/>
                        <a:pt x="396" y="0"/>
                        <a:pt x="3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9" name="Google Shape;189;p2"/>
            <p:cNvGrpSpPr/>
            <p:nvPr/>
          </p:nvGrpSpPr>
          <p:grpSpPr>
            <a:xfrm flipH="1">
              <a:off x="-1084019" y="3876440"/>
              <a:ext cx="1180638" cy="1081579"/>
              <a:chOff x="2832575" y="3713713"/>
              <a:chExt cx="841150" cy="770575"/>
            </a:xfrm>
          </p:grpSpPr>
          <p:sp>
            <p:nvSpPr>
              <p:cNvPr id="190" name="Google Shape;190;p2"/>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 name="Google Shape;241;p2"/>
            <p:cNvGrpSpPr/>
            <p:nvPr/>
          </p:nvGrpSpPr>
          <p:grpSpPr>
            <a:xfrm flipH="1">
              <a:off x="-968818" y="-532127"/>
              <a:ext cx="262789" cy="382235"/>
              <a:chOff x="3404425" y="572813"/>
              <a:chExt cx="187225" cy="272325"/>
            </a:xfrm>
          </p:grpSpPr>
          <p:sp>
            <p:nvSpPr>
              <p:cNvPr id="242" name="Google Shape;242;p2"/>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flipH="1">
              <a:off x="1046611" y="672407"/>
              <a:ext cx="552106" cy="215593"/>
              <a:chOff x="1762400" y="1430988"/>
              <a:chExt cx="393350" cy="153600"/>
            </a:xfrm>
          </p:grpSpPr>
          <p:sp>
            <p:nvSpPr>
              <p:cNvPr id="246" name="Google Shape;246;p2"/>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 name="Google Shape;249;p2"/>
            <p:cNvGrpSpPr/>
            <p:nvPr/>
          </p:nvGrpSpPr>
          <p:grpSpPr>
            <a:xfrm flipH="1">
              <a:off x="-1057034" y="1068082"/>
              <a:ext cx="438344" cy="386832"/>
              <a:chOff x="3342200" y="1712888"/>
              <a:chExt cx="312300" cy="275600"/>
            </a:xfrm>
          </p:grpSpPr>
          <p:sp>
            <p:nvSpPr>
              <p:cNvPr id="250" name="Google Shape;250;p2"/>
              <p:cNvSpPr/>
              <p:nvPr/>
            </p:nvSpPr>
            <p:spPr>
              <a:xfrm>
                <a:off x="3342200" y="1712888"/>
                <a:ext cx="312300" cy="275600"/>
              </a:xfrm>
              <a:custGeom>
                <a:avLst/>
                <a:gdLst/>
                <a:ahLst/>
                <a:cxnLst/>
                <a:rect l="l" t="t" r="r" b="b"/>
                <a:pathLst>
                  <a:path w="12492" h="11024" extrusionOk="0">
                    <a:moveTo>
                      <a:pt x="10037" y="1"/>
                    </a:moveTo>
                    <a:cubicBezTo>
                      <a:pt x="8454" y="1"/>
                      <a:pt x="7009" y="2012"/>
                      <a:pt x="6219" y="3482"/>
                    </a:cubicBezTo>
                    <a:cubicBezTo>
                      <a:pt x="4700" y="6311"/>
                      <a:pt x="2858" y="9175"/>
                      <a:pt x="87" y="10970"/>
                    </a:cubicBezTo>
                    <a:cubicBezTo>
                      <a:pt x="58" y="10987"/>
                      <a:pt x="29" y="11006"/>
                      <a:pt x="0" y="11023"/>
                    </a:cubicBezTo>
                    <a:cubicBezTo>
                      <a:pt x="2869" y="10033"/>
                      <a:pt x="5738" y="9247"/>
                      <a:pt x="8434" y="7803"/>
                    </a:cubicBezTo>
                    <a:cubicBezTo>
                      <a:pt x="10028" y="6947"/>
                      <a:pt x="11560" y="5199"/>
                      <a:pt x="12155" y="3493"/>
                    </a:cubicBezTo>
                    <a:cubicBezTo>
                      <a:pt x="12442" y="2669"/>
                      <a:pt x="12492" y="1753"/>
                      <a:pt x="11903" y="1046"/>
                    </a:cubicBezTo>
                    <a:cubicBezTo>
                      <a:pt x="11280" y="300"/>
                      <a:pt x="10648" y="1"/>
                      <a:pt x="10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399875" y="1760263"/>
                <a:ext cx="212575" cy="188400"/>
              </a:xfrm>
              <a:custGeom>
                <a:avLst/>
                <a:gdLst/>
                <a:ahLst/>
                <a:cxnLst/>
                <a:rect l="l" t="t" r="r" b="b"/>
                <a:pathLst>
                  <a:path w="8503" h="7536" extrusionOk="0">
                    <a:moveTo>
                      <a:pt x="6830" y="0"/>
                    </a:moveTo>
                    <a:cubicBezTo>
                      <a:pt x="5753" y="0"/>
                      <a:pt x="4770" y="1374"/>
                      <a:pt x="4234" y="2380"/>
                    </a:cubicBezTo>
                    <a:cubicBezTo>
                      <a:pt x="3200" y="4315"/>
                      <a:pt x="1945" y="6273"/>
                      <a:pt x="60" y="7499"/>
                    </a:cubicBezTo>
                    <a:cubicBezTo>
                      <a:pt x="40" y="7512"/>
                      <a:pt x="20" y="7524"/>
                      <a:pt x="1" y="7535"/>
                    </a:cubicBezTo>
                    <a:cubicBezTo>
                      <a:pt x="1953" y="6860"/>
                      <a:pt x="3906" y="6321"/>
                      <a:pt x="5741" y="5334"/>
                    </a:cubicBezTo>
                    <a:cubicBezTo>
                      <a:pt x="6826" y="4750"/>
                      <a:pt x="7868" y="3553"/>
                      <a:pt x="8272" y="2388"/>
                    </a:cubicBezTo>
                    <a:cubicBezTo>
                      <a:pt x="8468" y="1824"/>
                      <a:pt x="8502" y="1199"/>
                      <a:pt x="8101" y="716"/>
                    </a:cubicBezTo>
                    <a:cubicBezTo>
                      <a:pt x="7677" y="205"/>
                      <a:pt x="7246" y="0"/>
                      <a:pt x="6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3510875" y="1740713"/>
                <a:ext cx="84925" cy="107025"/>
              </a:xfrm>
              <a:custGeom>
                <a:avLst/>
                <a:gdLst/>
                <a:ahLst/>
                <a:cxnLst/>
                <a:rect l="l" t="t" r="r" b="b"/>
                <a:pathLst>
                  <a:path w="3397" h="4281" extrusionOk="0">
                    <a:moveTo>
                      <a:pt x="3075" y="1"/>
                    </a:moveTo>
                    <a:cubicBezTo>
                      <a:pt x="2870" y="1"/>
                      <a:pt x="2568" y="205"/>
                      <a:pt x="2327" y="532"/>
                    </a:cubicBezTo>
                    <a:cubicBezTo>
                      <a:pt x="2021" y="941"/>
                      <a:pt x="1927" y="1382"/>
                      <a:pt x="2112" y="1520"/>
                    </a:cubicBezTo>
                    <a:cubicBezTo>
                      <a:pt x="2149" y="1548"/>
                      <a:pt x="2195" y="1561"/>
                      <a:pt x="2247" y="1561"/>
                    </a:cubicBezTo>
                    <a:cubicBezTo>
                      <a:pt x="2452" y="1561"/>
                      <a:pt x="2753" y="1356"/>
                      <a:pt x="2995" y="1031"/>
                    </a:cubicBezTo>
                    <a:cubicBezTo>
                      <a:pt x="3301" y="623"/>
                      <a:pt x="3396" y="179"/>
                      <a:pt x="3210" y="41"/>
                    </a:cubicBezTo>
                    <a:cubicBezTo>
                      <a:pt x="3173" y="14"/>
                      <a:pt x="3127" y="1"/>
                      <a:pt x="3075" y="1"/>
                    </a:cubicBezTo>
                    <a:close/>
                    <a:moveTo>
                      <a:pt x="1358" y="2204"/>
                    </a:moveTo>
                    <a:cubicBezTo>
                      <a:pt x="1095" y="2204"/>
                      <a:pt x="714" y="2501"/>
                      <a:pt x="426" y="2957"/>
                    </a:cubicBezTo>
                    <a:cubicBezTo>
                      <a:pt x="80" y="3508"/>
                      <a:pt x="0" y="4083"/>
                      <a:pt x="251" y="4240"/>
                    </a:cubicBezTo>
                    <a:cubicBezTo>
                      <a:pt x="294" y="4267"/>
                      <a:pt x="345" y="4280"/>
                      <a:pt x="400" y="4280"/>
                    </a:cubicBezTo>
                    <a:cubicBezTo>
                      <a:pt x="665" y="4280"/>
                      <a:pt x="1044" y="3983"/>
                      <a:pt x="1332" y="3527"/>
                    </a:cubicBezTo>
                    <a:cubicBezTo>
                      <a:pt x="1678" y="2975"/>
                      <a:pt x="1756" y="2402"/>
                      <a:pt x="1506" y="2244"/>
                    </a:cubicBezTo>
                    <a:cubicBezTo>
                      <a:pt x="1463" y="2217"/>
                      <a:pt x="1413" y="2204"/>
                      <a:pt x="1358" y="220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 name="Google Shape;253;p2"/>
            <p:cNvGrpSpPr/>
            <p:nvPr/>
          </p:nvGrpSpPr>
          <p:grpSpPr>
            <a:xfrm flipH="1">
              <a:off x="487066" y="1188441"/>
              <a:ext cx="409886" cy="416132"/>
              <a:chOff x="2262375" y="1798638"/>
              <a:chExt cx="292025" cy="296475"/>
            </a:xfrm>
          </p:grpSpPr>
          <p:sp>
            <p:nvSpPr>
              <p:cNvPr id="254" name="Google Shape;254;p2"/>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 name="Google Shape;257;p2"/>
            <p:cNvGrpSpPr/>
            <p:nvPr/>
          </p:nvGrpSpPr>
          <p:grpSpPr>
            <a:xfrm flipH="1">
              <a:off x="-181820" y="38998"/>
              <a:ext cx="311704" cy="619760"/>
              <a:chOff x="2808875" y="979713"/>
              <a:chExt cx="222075" cy="441550"/>
            </a:xfrm>
          </p:grpSpPr>
          <p:sp>
            <p:nvSpPr>
              <p:cNvPr id="258" name="Google Shape;258;p2"/>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flipH="1">
              <a:off x="-643183" y="1614960"/>
              <a:ext cx="98989" cy="95726"/>
              <a:chOff x="3289125" y="2102513"/>
              <a:chExt cx="70525" cy="68200"/>
            </a:xfrm>
          </p:grpSpPr>
          <p:sp>
            <p:nvSpPr>
              <p:cNvPr id="262" name="Google Shape;262;p2"/>
              <p:cNvSpPr/>
              <p:nvPr/>
            </p:nvSpPr>
            <p:spPr>
              <a:xfrm>
                <a:off x="3289125" y="2102513"/>
                <a:ext cx="70525" cy="68200"/>
              </a:xfrm>
              <a:custGeom>
                <a:avLst/>
                <a:gdLst/>
                <a:ahLst/>
                <a:cxnLst/>
                <a:rect l="l" t="t" r="r" b="b"/>
                <a:pathLst>
                  <a:path w="2821" h="2728" extrusionOk="0">
                    <a:moveTo>
                      <a:pt x="1412" y="0"/>
                    </a:moveTo>
                    <a:cubicBezTo>
                      <a:pt x="1382" y="0"/>
                      <a:pt x="1353" y="1"/>
                      <a:pt x="1323" y="3"/>
                    </a:cubicBezTo>
                    <a:cubicBezTo>
                      <a:pt x="571" y="53"/>
                      <a:pt x="1" y="700"/>
                      <a:pt x="51" y="1452"/>
                    </a:cubicBezTo>
                    <a:cubicBezTo>
                      <a:pt x="98" y="2173"/>
                      <a:pt x="696" y="2727"/>
                      <a:pt x="1409" y="2727"/>
                    </a:cubicBezTo>
                    <a:cubicBezTo>
                      <a:pt x="1439" y="2727"/>
                      <a:pt x="1468" y="2726"/>
                      <a:pt x="1498" y="2724"/>
                    </a:cubicBezTo>
                    <a:cubicBezTo>
                      <a:pt x="2250" y="2676"/>
                      <a:pt x="2820" y="2027"/>
                      <a:pt x="2772" y="1275"/>
                    </a:cubicBezTo>
                    <a:cubicBezTo>
                      <a:pt x="2725" y="555"/>
                      <a:pt x="2124" y="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3290350" y="2107188"/>
                <a:ext cx="69300" cy="63525"/>
              </a:xfrm>
              <a:custGeom>
                <a:avLst/>
                <a:gdLst/>
                <a:ahLst/>
                <a:cxnLst/>
                <a:rect l="l" t="t" r="r" b="b"/>
                <a:pathLst>
                  <a:path w="2772" h="2541" extrusionOk="0">
                    <a:moveTo>
                      <a:pt x="2049" y="1"/>
                    </a:moveTo>
                    <a:cubicBezTo>
                      <a:pt x="2115" y="136"/>
                      <a:pt x="2157" y="285"/>
                      <a:pt x="2168" y="441"/>
                    </a:cubicBezTo>
                    <a:cubicBezTo>
                      <a:pt x="2209" y="1099"/>
                      <a:pt x="1713" y="1666"/>
                      <a:pt x="1055" y="1708"/>
                    </a:cubicBezTo>
                    <a:cubicBezTo>
                      <a:pt x="1028" y="1710"/>
                      <a:pt x="1002" y="1711"/>
                      <a:pt x="976" y="1711"/>
                    </a:cubicBezTo>
                    <a:cubicBezTo>
                      <a:pt x="574" y="1711"/>
                      <a:pt x="217" y="1508"/>
                      <a:pt x="0" y="1195"/>
                    </a:cubicBezTo>
                    <a:lnTo>
                      <a:pt x="0" y="1195"/>
                    </a:lnTo>
                    <a:cubicBezTo>
                      <a:pt x="0" y="1218"/>
                      <a:pt x="0" y="1242"/>
                      <a:pt x="2" y="1265"/>
                    </a:cubicBezTo>
                    <a:cubicBezTo>
                      <a:pt x="49" y="1986"/>
                      <a:pt x="647" y="2540"/>
                      <a:pt x="1360" y="2540"/>
                    </a:cubicBezTo>
                    <a:cubicBezTo>
                      <a:pt x="1390" y="2540"/>
                      <a:pt x="1419" y="2539"/>
                      <a:pt x="1449" y="2537"/>
                    </a:cubicBezTo>
                    <a:cubicBezTo>
                      <a:pt x="2201" y="2489"/>
                      <a:pt x="2771" y="1840"/>
                      <a:pt x="2723" y="1088"/>
                    </a:cubicBezTo>
                    <a:cubicBezTo>
                      <a:pt x="2692" y="620"/>
                      <a:pt x="2427" y="222"/>
                      <a:pt x="204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298775" y="2113438"/>
                <a:ext cx="23200" cy="22475"/>
              </a:xfrm>
              <a:custGeom>
                <a:avLst/>
                <a:gdLst/>
                <a:ahLst/>
                <a:cxnLst/>
                <a:rect l="l" t="t" r="r" b="b"/>
                <a:pathLst>
                  <a:path w="928" h="899" extrusionOk="0">
                    <a:moveTo>
                      <a:pt x="464" y="1"/>
                    </a:moveTo>
                    <a:cubicBezTo>
                      <a:pt x="455" y="1"/>
                      <a:pt x="445" y="1"/>
                      <a:pt x="436" y="2"/>
                    </a:cubicBezTo>
                    <a:cubicBezTo>
                      <a:pt x="187" y="17"/>
                      <a:pt x="0" y="230"/>
                      <a:pt x="16" y="478"/>
                    </a:cubicBezTo>
                    <a:cubicBezTo>
                      <a:pt x="31" y="716"/>
                      <a:pt x="230" y="899"/>
                      <a:pt x="465" y="899"/>
                    </a:cubicBezTo>
                    <a:cubicBezTo>
                      <a:pt x="474" y="899"/>
                      <a:pt x="484" y="898"/>
                      <a:pt x="494" y="898"/>
                    </a:cubicBezTo>
                    <a:cubicBezTo>
                      <a:pt x="740" y="880"/>
                      <a:pt x="928" y="667"/>
                      <a:pt x="912" y="420"/>
                    </a:cubicBezTo>
                    <a:cubicBezTo>
                      <a:pt x="897" y="182"/>
                      <a:pt x="69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327625" y="2116388"/>
                <a:ext cx="10850" cy="10425"/>
              </a:xfrm>
              <a:custGeom>
                <a:avLst/>
                <a:gdLst/>
                <a:ahLst/>
                <a:cxnLst/>
                <a:rect l="l" t="t" r="r" b="b"/>
                <a:pathLst>
                  <a:path w="434" h="417" extrusionOk="0">
                    <a:moveTo>
                      <a:pt x="219" y="1"/>
                    </a:moveTo>
                    <a:cubicBezTo>
                      <a:pt x="214" y="1"/>
                      <a:pt x="209" y="1"/>
                      <a:pt x="204" y="1"/>
                    </a:cubicBezTo>
                    <a:cubicBezTo>
                      <a:pt x="88" y="7"/>
                      <a:pt x="1" y="106"/>
                      <a:pt x="10" y="220"/>
                    </a:cubicBezTo>
                    <a:cubicBezTo>
                      <a:pt x="16" y="332"/>
                      <a:pt x="107" y="417"/>
                      <a:pt x="217" y="417"/>
                    </a:cubicBezTo>
                    <a:cubicBezTo>
                      <a:pt x="221" y="417"/>
                      <a:pt x="226" y="417"/>
                      <a:pt x="231" y="416"/>
                    </a:cubicBezTo>
                    <a:cubicBezTo>
                      <a:pt x="345" y="408"/>
                      <a:pt x="433" y="310"/>
                      <a:pt x="425" y="195"/>
                    </a:cubicBezTo>
                    <a:cubicBezTo>
                      <a:pt x="418" y="84"/>
                      <a:pt x="32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2"/>
            <p:cNvGrpSpPr/>
            <p:nvPr/>
          </p:nvGrpSpPr>
          <p:grpSpPr>
            <a:xfrm flipH="1">
              <a:off x="-545562" y="1781427"/>
              <a:ext cx="119762" cy="115832"/>
              <a:chOff x="3204775" y="2221113"/>
              <a:chExt cx="85325" cy="82525"/>
            </a:xfrm>
          </p:grpSpPr>
          <p:sp>
            <p:nvSpPr>
              <p:cNvPr id="267" name="Google Shape;267;p2"/>
              <p:cNvSpPr/>
              <p:nvPr/>
            </p:nvSpPr>
            <p:spPr>
              <a:xfrm>
                <a:off x="3204775" y="2221113"/>
                <a:ext cx="85325" cy="82525"/>
              </a:xfrm>
              <a:custGeom>
                <a:avLst/>
                <a:gdLst/>
                <a:ahLst/>
                <a:cxnLst/>
                <a:rect l="l" t="t" r="r" b="b"/>
                <a:pathLst>
                  <a:path w="3413" h="3301" extrusionOk="0">
                    <a:moveTo>
                      <a:pt x="1707" y="1"/>
                    </a:moveTo>
                    <a:cubicBezTo>
                      <a:pt x="1671" y="1"/>
                      <a:pt x="1636" y="2"/>
                      <a:pt x="1600" y="4"/>
                    </a:cubicBezTo>
                    <a:cubicBezTo>
                      <a:pt x="691" y="64"/>
                      <a:pt x="1" y="848"/>
                      <a:pt x="60" y="1759"/>
                    </a:cubicBezTo>
                    <a:cubicBezTo>
                      <a:pt x="116" y="2630"/>
                      <a:pt x="841" y="3300"/>
                      <a:pt x="1704" y="3300"/>
                    </a:cubicBezTo>
                    <a:cubicBezTo>
                      <a:pt x="1740" y="3300"/>
                      <a:pt x="1776" y="3299"/>
                      <a:pt x="1813" y="3297"/>
                    </a:cubicBezTo>
                    <a:cubicBezTo>
                      <a:pt x="2723" y="3239"/>
                      <a:pt x="3412" y="2454"/>
                      <a:pt x="3353" y="1546"/>
                    </a:cubicBezTo>
                    <a:cubicBezTo>
                      <a:pt x="3297" y="671"/>
                      <a:pt x="2569" y="1"/>
                      <a:pt x="1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3206225" y="2226813"/>
                <a:ext cx="83875" cy="76825"/>
              </a:xfrm>
              <a:custGeom>
                <a:avLst/>
                <a:gdLst/>
                <a:ahLst/>
                <a:cxnLst/>
                <a:rect l="l" t="t" r="r" b="b"/>
                <a:pathLst>
                  <a:path w="3355" h="3073" extrusionOk="0">
                    <a:moveTo>
                      <a:pt x="2482" y="0"/>
                    </a:moveTo>
                    <a:lnTo>
                      <a:pt x="2482" y="0"/>
                    </a:lnTo>
                    <a:cubicBezTo>
                      <a:pt x="2562" y="163"/>
                      <a:pt x="2612" y="343"/>
                      <a:pt x="2624" y="534"/>
                    </a:cubicBezTo>
                    <a:cubicBezTo>
                      <a:pt x="2675" y="1330"/>
                      <a:pt x="2073" y="2016"/>
                      <a:pt x="1277" y="2068"/>
                    </a:cubicBezTo>
                    <a:cubicBezTo>
                      <a:pt x="1247" y="2070"/>
                      <a:pt x="1216" y="2071"/>
                      <a:pt x="1186" y="2071"/>
                    </a:cubicBezTo>
                    <a:cubicBezTo>
                      <a:pt x="698" y="2071"/>
                      <a:pt x="263" y="1825"/>
                      <a:pt x="1" y="1444"/>
                    </a:cubicBezTo>
                    <a:lnTo>
                      <a:pt x="1" y="1444"/>
                    </a:lnTo>
                    <a:cubicBezTo>
                      <a:pt x="1" y="1474"/>
                      <a:pt x="1" y="1501"/>
                      <a:pt x="2" y="1531"/>
                    </a:cubicBezTo>
                    <a:cubicBezTo>
                      <a:pt x="58" y="2402"/>
                      <a:pt x="783" y="3072"/>
                      <a:pt x="1646" y="3072"/>
                    </a:cubicBezTo>
                    <a:cubicBezTo>
                      <a:pt x="1682" y="3072"/>
                      <a:pt x="1718" y="3071"/>
                      <a:pt x="1755" y="3069"/>
                    </a:cubicBezTo>
                    <a:cubicBezTo>
                      <a:pt x="2665" y="3011"/>
                      <a:pt x="3354" y="2226"/>
                      <a:pt x="3295" y="1318"/>
                    </a:cubicBezTo>
                    <a:cubicBezTo>
                      <a:pt x="3257" y="749"/>
                      <a:pt x="2938" y="268"/>
                      <a:pt x="24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216400" y="2234338"/>
                <a:ext cx="28100" cy="27225"/>
              </a:xfrm>
              <a:custGeom>
                <a:avLst/>
                <a:gdLst/>
                <a:ahLst/>
                <a:cxnLst/>
                <a:rect l="l" t="t" r="r" b="b"/>
                <a:pathLst>
                  <a:path w="1124" h="1089" extrusionOk="0">
                    <a:moveTo>
                      <a:pt x="562" y="0"/>
                    </a:moveTo>
                    <a:cubicBezTo>
                      <a:pt x="550" y="0"/>
                      <a:pt x="539" y="1"/>
                      <a:pt x="527" y="1"/>
                    </a:cubicBezTo>
                    <a:cubicBezTo>
                      <a:pt x="228" y="22"/>
                      <a:pt x="1" y="280"/>
                      <a:pt x="21" y="579"/>
                    </a:cubicBezTo>
                    <a:cubicBezTo>
                      <a:pt x="39" y="867"/>
                      <a:pt x="279" y="1088"/>
                      <a:pt x="563" y="1088"/>
                    </a:cubicBezTo>
                    <a:cubicBezTo>
                      <a:pt x="575" y="1088"/>
                      <a:pt x="586" y="1088"/>
                      <a:pt x="598" y="1087"/>
                    </a:cubicBezTo>
                    <a:cubicBezTo>
                      <a:pt x="897" y="1067"/>
                      <a:pt x="1124" y="808"/>
                      <a:pt x="1104" y="509"/>
                    </a:cubicBezTo>
                    <a:cubicBezTo>
                      <a:pt x="1086" y="221"/>
                      <a:pt x="846" y="0"/>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251375" y="2237913"/>
                <a:ext cx="13075" cy="12625"/>
              </a:xfrm>
              <a:custGeom>
                <a:avLst/>
                <a:gdLst/>
                <a:ahLst/>
                <a:cxnLst/>
                <a:rect l="l" t="t" r="r" b="b"/>
                <a:pathLst>
                  <a:path w="523" h="505" extrusionOk="0">
                    <a:moveTo>
                      <a:pt x="262" y="0"/>
                    </a:moveTo>
                    <a:cubicBezTo>
                      <a:pt x="257" y="0"/>
                      <a:pt x="251" y="1"/>
                      <a:pt x="245" y="1"/>
                    </a:cubicBezTo>
                    <a:cubicBezTo>
                      <a:pt x="106" y="10"/>
                      <a:pt x="1" y="129"/>
                      <a:pt x="10" y="267"/>
                    </a:cubicBezTo>
                    <a:cubicBezTo>
                      <a:pt x="19" y="401"/>
                      <a:pt x="129" y="504"/>
                      <a:pt x="261" y="504"/>
                    </a:cubicBezTo>
                    <a:cubicBezTo>
                      <a:pt x="267" y="504"/>
                      <a:pt x="272" y="504"/>
                      <a:pt x="278" y="504"/>
                    </a:cubicBezTo>
                    <a:cubicBezTo>
                      <a:pt x="417" y="494"/>
                      <a:pt x="522" y="374"/>
                      <a:pt x="513" y="236"/>
                    </a:cubicBezTo>
                    <a:cubicBezTo>
                      <a:pt x="505" y="102"/>
                      <a:pt x="39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2"/>
            <p:cNvGrpSpPr/>
            <p:nvPr/>
          </p:nvGrpSpPr>
          <p:grpSpPr>
            <a:xfrm flipH="1">
              <a:off x="-493770" y="1989616"/>
              <a:ext cx="142571" cy="137974"/>
              <a:chOff x="3151625" y="2369438"/>
              <a:chExt cx="101575" cy="98300"/>
            </a:xfrm>
          </p:grpSpPr>
          <p:sp>
            <p:nvSpPr>
              <p:cNvPr id="272" name="Google Shape;272;p2"/>
              <p:cNvSpPr/>
              <p:nvPr/>
            </p:nvSpPr>
            <p:spPr>
              <a:xfrm>
                <a:off x="3151625" y="2369438"/>
                <a:ext cx="101575" cy="98300"/>
              </a:xfrm>
              <a:custGeom>
                <a:avLst/>
                <a:gdLst/>
                <a:ahLst/>
                <a:cxnLst/>
                <a:rect l="l" t="t" r="r" b="b"/>
                <a:pathLst>
                  <a:path w="4063" h="3932" extrusionOk="0">
                    <a:moveTo>
                      <a:pt x="2032" y="1"/>
                    </a:moveTo>
                    <a:cubicBezTo>
                      <a:pt x="1990" y="1"/>
                      <a:pt x="1948" y="2"/>
                      <a:pt x="1906" y="5"/>
                    </a:cubicBezTo>
                    <a:cubicBezTo>
                      <a:pt x="822" y="75"/>
                      <a:pt x="1" y="1011"/>
                      <a:pt x="71" y="2093"/>
                    </a:cubicBezTo>
                    <a:cubicBezTo>
                      <a:pt x="137" y="3134"/>
                      <a:pt x="1000" y="3932"/>
                      <a:pt x="2028" y="3932"/>
                    </a:cubicBezTo>
                    <a:cubicBezTo>
                      <a:pt x="2071" y="3932"/>
                      <a:pt x="2114" y="3930"/>
                      <a:pt x="2158" y="3927"/>
                    </a:cubicBezTo>
                    <a:cubicBezTo>
                      <a:pt x="3242" y="3857"/>
                      <a:pt x="4063" y="2923"/>
                      <a:pt x="3992" y="1839"/>
                    </a:cubicBezTo>
                    <a:cubicBezTo>
                      <a:pt x="3926" y="799"/>
                      <a:pt x="3060" y="1"/>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153325" y="2376213"/>
                <a:ext cx="99875" cy="91525"/>
              </a:xfrm>
              <a:custGeom>
                <a:avLst/>
                <a:gdLst/>
                <a:ahLst/>
                <a:cxnLst/>
                <a:rect l="l" t="t" r="r" b="b"/>
                <a:pathLst>
                  <a:path w="3995" h="3661" extrusionOk="0">
                    <a:moveTo>
                      <a:pt x="2956" y="0"/>
                    </a:moveTo>
                    <a:cubicBezTo>
                      <a:pt x="3050" y="195"/>
                      <a:pt x="3111" y="409"/>
                      <a:pt x="3125" y="636"/>
                    </a:cubicBezTo>
                    <a:cubicBezTo>
                      <a:pt x="3186" y="1584"/>
                      <a:pt x="2469" y="2402"/>
                      <a:pt x="1521" y="2463"/>
                    </a:cubicBezTo>
                    <a:cubicBezTo>
                      <a:pt x="1484" y="2465"/>
                      <a:pt x="1446" y="2466"/>
                      <a:pt x="1409" y="2466"/>
                    </a:cubicBezTo>
                    <a:cubicBezTo>
                      <a:pt x="829" y="2466"/>
                      <a:pt x="314" y="2172"/>
                      <a:pt x="0" y="1722"/>
                    </a:cubicBezTo>
                    <a:lnTo>
                      <a:pt x="0" y="1722"/>
                    </a:lnTo>
                    <a:cubicBezTo>
                      <a:pt x="2" y="1756"/>
                      <a:pt x="0" y="1789"/>
                      <a:pt x="3" y="1822"/>
                    </a:cubicBezTo>
                    <a:cubicBezTo>
                      <a:pt x="69" y="2863"/>
                      <a:pt x="932" y="3661"/>
                      <a:pt x="1960" y="3661"/>
                    </a:cubicBezTo>
                    <a:cubicBezTo>
                      <a:pt x="2003" y="3661"/>
                      <a:pt x="2046" y="3659"/>
                      <a:pt x="2090" y="3656"/>
                    </a:cubicBezTo>
                    <a:cubicBezTo>
                      <a:pt x="3174" y="3586"/>
                      <a:pt x="3995" y="2652"/>
                      <a:pt x="3924" y="1568"/>
                    </a:cubicBezTo>
                    <a:cubicBezTo>
                      <a:pt x="3880" y="893"/>
                      <a:pt x="3500" y="318"/>
                      <a:pt x="295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165450" y="2385188"/>
                <a:ext cx="33475" cy="32400"/>
              </a:xfrm>
              <a:custGeom>
                <a:avLst/>
                <a:gdLst/>
                <a:ahLst/>
                <a:cxnLst/>
                <a:rect l="l" t="t" r="r" b="b"/>
                <a:pathLst>
                  <a:path w="1339" h="1296" extrusionOk="0">
                    <a:moveTo>
                      <a:pt x="669" y="0"/>
                    </a:moveTo>
                    <a:cubicBezTo>
                      <a:pt x="656" y="0"/>
                      <a:pt x="643" y="1"/>
                      <a:pt x="629" y="2"/>
                    </a:cubicBezTo>
                    <a:cubicBezTo>
                      <a:pt x="272" y="25"/>
                      <a:pt x="1" y="334"/>
                      <a:pt x="24" y="689"/>
                    </a:cubicBezTo>
                    <a:cubicBezTo>
                      <a:pt x="47" y="1033"/>
                      <a:pt x="332" y="1295"/>
                      <a:pt x="671" y="1295"/>
                    </a:cubicBezTo>
                    <a:cubicBezTo>
                      <a:pt x="685" y="1295"/>
                      <a:pt x="698" y="1295"/>
                      <a:pt x="712" y="1294"/>
                    </a:cubicBezTo>
                    <a:cubicBezTo>
                      <a:pt x="1069" y="1270"/>
                      <a:pt x="1339" y="962"/>
                      <a:pt x="1315" y="606"/>
                    </a:cubicBezTo>
                    <a:cubicBezTo>
                      <a:pt x="1294" y="263"/>
                      <a:pt x="1008"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207125" y="2389438"/>
                <a:ext cx="15575" cy="15050"/>
              </a:xfrm>
              <a:custGeom>
                <a:avLst/>
                <a:gdLst/>
                <a:ahLst/>
                <a:cxnLst/>
                <a:rect l="l" t="t" r="r" b="b"/>
                <a:pathLst>
                  <a:path w="623" h="602" extrusionOk="0">
                    <a:moveTo>
                      <a:pt x="310" y="0"/>
                    </a:moveTo>
                    <a:cubicBezTo>
                      <a:pt x="304" y="0"/>
                      <a:pt x="298" y="0"/>
                      <a:pt x="292" y="1"/>
                    </a:cubicBezTo>
                    <a:cubicBezTo>
                      <a:pt x="126" y="12"/>
                      <a:pt x="1" y="154"/>
                      <a:pt x="12" y="319"/>
                    </a:cubicBezTo>
                    <a:cubicBezTo>
                      <a:pt x="22" y="478"/>
                      <a:pt x="152" y="601"/>
                      <a:pt x="310" y="601"/>
                    </a:cubicBezTo>
                    <a:cubicBezTo>
                      <a:pt x="316" y="601"/>
                      <a:pt x="323" y="601"/>
                      <a:pt x="330" y="601"/>
                    </a:cubicBezTo>
                    <a:cubicBezTo>
                      <a:pt x="497" y="590"/>
                      <a:pt x="622" y="446"/>
                      <a:pt x="611" y="281"/>
                    </a:cubicBezTo>
                    <a:cubicBezTo>
                      <a:pt x="601" y="121"/>
                      <a:pt x="46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 name="Google Shape;276;p2"/>
            <p:cNvGrpSpPr/>
            <p:nvPr/>
          </p:nvGrpSpPr>
          <p:grpSpPr>
            <a:xfrm flipH="1">
              <a:off x="207434" y="1471301"/>
              <a:ext cx="109305" cy="95726"/>
              <a:chOff x="2673100" y="2000163"/>
              <a:chExt cx="77875" cy="68200"/>
            </a:xfrm>
          </p:grpSpPr>
          <p:sp>
            <p:nvSpPr>
              <p:cNvPr id="277" name="Google Shape;277;p2"/>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81;p2"/>
            <p:cNvGrpSpPr/>
            <p:nvPr/>
          </p:nvGrpSpPr>
          <p:grpSpPr>
            <a:xfrm flipH="1">
              <a:off x="102304" y="1276657"/>
              <a:ext cx="132254" cy="115832"/>
              <a:chOff x="2731650" y="1861488"/>
              <a:chExt cx="94225" cy="82525"/>
            </a:xfrm>
          </p:grpSpPr>
          <p:sp>
            <p:nvSpPr>
              <p:cNvPr id="282" name="Google Shape;282;p2"/>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2"/>
            <p:cNvGrpSpPr/>
            <p:nvPr/>
          </p:nvGrpSpPr>
          <p:grpSpPr>
            <a:xfrm flipH="1">
              <a:off x="-63847" y="1096751"/>
              <a:ext cx="157554" cy="138009"/>
              <a:chOff x="2832000" y="1733313"/>
              <a:chExt cx="112250" cy="98325"/>
            </a:xfrm>
          </p:grpSpPr>
          <p:sp>
            <p:nvSpPr>
              <p:cNvPr id="287" name="Google Shape;287;p2"/>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291;p2"/>
            <p:cNvGrpSpPr/>
            <p:nvPr/>
          </p:nvGrpSpPr>
          <p:grpSpPr>
            <a:xfrm flipH="1">
              <a:off x="-690800" y="3240785"/>
              <a:ext cx="2311799" cy="1838470"/>
              <a:chOff x="1746525" y="3260838"/>
              <a:chExt cx="1647050" cy="1309825"/>
            </a:xfrm>
          </p:grpSpPr>
          <p:grpSp>
            <p:nvGrpSpPr>
              <p:cNvPr id="292" name="Google Shape;292;p2"/>
              <p:cNvGrpSpPr/>
              <p:nvPr/>
            </p:nvGrpSpPr>
            <p:grpSpPr>
              <a:xfrm>
                <a:off x="1746525" y="3260838"/>
                <a:ext cx="1647050" cy="1309825"/>
                <a:chOff x="1746525" y="3260838"/>
                <a:chExt cx="1647050" cy="1309825"/>
              </a:xfrm>
            </p:grpSpPr>
            <p:sp>
              <p:nvSpPr>
                <p:cNvPr id="293" name="Google Shape;293;p2"/>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 name="Google Shape;305;p2"/>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2"/>
            <p:cNvGrpSpPr/>
            <p:nvPr/>
          </p:nvGrpSpPr>
          <p:grpSpPr>
            <a:xfrm flipH="1">
              <a:off x="-801228" y="2280196"/>
              <a:ext cx="573686" cy="565475"/>
              <a:chOff x="3063525" y="2576463"/>
              <a:chExt cx="408725" cy="402875"/>
            </a:xfrm>
          </p:grpSpPr>
          <p:sp>
            <p:nvSpPr>
              <p:cNvPr id="339" name="Google Shape;339;p2"/>
              <p:cNvSpPr/>
              <p:nvPr/>
            </p:nvSpPr>
            <p:spPr>
              <a:xfrm>
                <a:off x="3111300" y="2600163"/>
                <a:ext cx="337125" cy="310650"/>
              </a:xfrm>
              <a:custGeom>
                <a:avLst/>
                <a:gdLst/>
                <a:ahLst/>
                <a:cxnLst/>
                <a:rect l="l" t="t" r="r" b="b"/>
                <a:pathLst>
                  <a:path w="13485" h="12426" extrusionOk="0">
                    <a:moveTo>
                      <a:pt x="7307" y="1"/>
                    </a:moveTo>
                    <a:cubicBezTo>
                      <a:pt x="7306" y="1"/>
                      <a:pt x="7305" y="1"/>
                      <a:pt x="7305" y="1"/>
                    </a:cubicBezTo>
                    <a:cubicBezTo>
                      <a:pt x="7270" y="21"/>
                      <a:pt x="7518" y="505"/>
                      <a:pt x="7798" y="1272"/>
                    </a:cubicBezTo>
                    <a:cubicBezTo>
                      <a:pt x="8080" y="2031"/>
                      <a:pt x="8387" y="3078"/>
                      <a:pt x="8483" y="4141"/>
                    </a:cubicBezTo>
                    <a:cubicBezTo>
                      <a:pt x="8525" y="4672"/>
                      <a:pt x="8522" y="5207"/>
                      <a:pt x="8433" y="5687"/>
                    </a:cubicBezTo>
                    <a:cubicBezTo>
                      <a:pt x="8348" y="6167"/>
                      <a:pt x="8188" y="6593"/>
                      <a:pt x="7985" y="6911"/>
                    </a:cubicBezTo>
                    <a:cubicBezTo>
                      <a:pt x="7784" y="7232"/>
                      <a:pt x="7562" y="7454"/>
                      <a:pt x="7389" y="7589"/>
                    </a:cubicBezTo>
                    <a:cubicBezTo>
                      <a:pt x="7217" y="7722"/>
                      <a:pt x="7111" y="7788"/>
                      <a:pt x="7111" y="7788"/>
                    </a:cubicBezTo>
                    <a:cubicBezTo>
                      <a:pt x="7111" y="7788"/>
                      <a:pt x="7084" y="7805"/>
                      <a:pt x="7034" y="7837"/>
                    </a:cubicBezTo>
                    <a:cubicBezTo>
                      <a:pt x="6982" y="7863"/>
                      <a:pt x="6913" y="7918"/>
                      <a:pt x="6811" y="7962"/>
                    </a:cubicBezTo>
                    <a:cubicBezTo>
                      <a:pt x="6797" y="7970"/>
                      <a:pt x="6779" y="7978"/>
                      <a:pt x="6764" y="7986"/>
                    </a:cubicBezTo>
                    <a:cubicBezTo>
                      <a:pt x="6753" y="7970"/>
                      <a:pt x="6744" y="7957"/>
                      <a:pt x="6733" y="7943"/>
                    </a:cubicBezTo>
                    <a:cubicBezTo>
                      <a:pt x="6340" y="7381"/>
                      <a:pt x="5856" y="6599"/>
                      <a:pt x="5439" y="5780"/>
                    </a:cubicBezTo>
                    <a:cubicBezTo>
                      <a:pt x="5016" y="4964"/>
                      <a:pt x="4662" y="4112"/>
                      <a:pt x="4427" y="3461"/>
                    </a:cubicBezTo>
                    <a:cubicBezTo>
                      <a:pt x="4193" y="2818"/>
                      <a:pt x="4073" y="2373"/>
                      <a:pt x="4034" y="2373"/>
                    </a:cubicBezTo>
                    <a:cubicBezTo>
                      <a:pt x="4033" y="2373"/>
                      <a:pt x="4033" y="2373"/>
                      <a:pt x="4032" y="2373"/>
                    </a:cubicBezTo>
                    <a:cubicBezTo>
                      <a:pt x="4000" y="2377"/>
                      <a:pt x="4056" y="2843"/>
                      <a:pt x="4235" y="3523"/>
                    </a:cubicBezTo>
                    <a:cubicBezTo>
                      <a:pt x="4416" y="4199"/>
                      <a:pt x="4722" y="5086"/>
                      <a:pt x="5110" y="5938"/>
                    </a:cubicBezTo>
                    <a:cubicBezTo>
                      <a:pt x="5483" y="6776"/>
                      <a:pt x="5936" y="7578"/>
                      <a:pt x="6313" y="8167"/>
                    </a:cubicBezTo>
                    <a:cubicBezTo>
                      <a:pt x="6199" y="8205"/>
                      <a:pt x="6078" y="8241"/>
                      <a:pt x="5944" y="8271"/>
                    </a:cubicBezTo>
                    <a:cubicBezTo>
                      <a:pt x="5690" y="8321"/>
                      <a:pt x="5399" y="8360"/>
                      <a:pt x="5086" y="8360"/>
                    </a:cubicBezTo>
                    <a:cubicBezTo>
                      <a:pt x="4938" y="8360"/>
                      <a:pt x="4784" y="8351"/>
                      <a:pt x="4628" y="8330"/>
                    </a:cubicBezTo>
                    <a:cubicBezTo>
                      <a:pt x="4142" y="8274"/>
                      <a:pt x="3628" y="8142"/>
                      <a:pt x="3141" y="7932"/>
                    </a:cubicBezTo>
                    <a:cubicBezTo>
                      <a:pt x="2657" y="7719"/>
                      <a:pt x="2198" y="7444"/>
                      <a:pt x="1799" y="7144"/>
                    </a:cubicBezTo>
                    <a:cubicBezTo>
                      <a:pt x="1396" y="6844"/>
                      <a:pt x="1069" y="6507"/>
                      <a:pt x="799" y="6208"/>
                    </a:cubicBezTo>
                    <a:cubicBezTo>
                      <a:pt x="285" y="5605"/>
                      <a:pt x="68" y="5106"/>
                      <a:pt x="20" y="5106"/>
                    </a:cubicBezTo>
                    <a:cubicBezTo>
                      <a:pt x="19" y="5106"/>
                      <a:pt x="18" y="5106"/>
                      <a:pt x="18" y="5106"/>
                    </a:cubicBezTo>
                    <a:cubicBezTo>
                      <a:pt x="0" y="5113"/>
                      <a:pt x="44" y="5243"/>
                      <a:pt x="135" y="5468"/>
                    </a:cubicBezTo>
                    <a:cubicBezTo>
                      <a:pt x="231" y="5689"/>
                      <a:pt x="400" y="5993"/>
                      <a:pt x="641" y="6333"/>
                    </a:cubicBezTo>
                    <a:cubicBezTo>
                      <a:pt x="895" y="6662"/>
                      <a:pt x="1213" y="7033"/>
                      <a:pt x="1615" y="7368"/>
                    </a:cubicBezTo>
                    <a:cubicBezTo>
                      <a:pt x="2018" y="7705"/>
                      <a:pt x="2485" y="8018"/>
                      <a:pt x="2991" y="8264"/>
                    </a:cubicBezTo>
                    <a:cubicBezTo>
                      <a:pt x="3497" y="8509"/>
                      <a:pt x="4045" y="8675"/>
                      <a:pt x="4571" y="8755"/>
                    </a:cubicBezTo>
                    <a:cubicBezTo>
                      <a:pt x="4793" y="8793"/>
                      <a:pt x="5011" y="8808"/>
                      <a:pt x="5222" y="8808"/>
                    </a:cubicBezTo>
                    <a:cubicBezTo>
                      <a:pt x="5513" y="8808"/>
                      <a:pt x="5789" y="8778"/>
                      <a:pt x="6038" y="8737"/>
                    </a:cubicBezTo>
                    <a:cubicBezTo>
                      <a:pt x="6244" y="8698"/>
                      <a:pt x="6429" y="8648"/>
                      <a:pt x="6594" y="8595"/>
                    </a:cubicBezTo>
                    <a:cubicBezTo>
                      <a:pt x="6843" y="8958"/>
                      <a:pt x="7010" y="9175"/>
                      <a:pt x="7010" y="9175"/>
                    </a:cubicBezTo>
                    <a:cubicBezTo>
                      <a:pt x="7010" y="9175"/>
                      <a:pt x="7302" y="9547"/>
                      <a:pt x="7794" y="10060"/>
                    </a:cubicBezTo>
                    <a:cubicBezTo>
                      <a:pt x="8289" y="10566"/>
                      <a:pt x="8998" y="11211"/>
                      <a:pt x="9833" y="11675"/>
                    </a:cubicBezTo>
                    <a:cubicBezTo>
                      <a:pt x="10656" y="12156"/>
                      <a:pt x="11603" y="12416"/>
                      <a:pt x="12315" y="12423"/>
                    </a:cubicBezTo>
                    <a:cubicBezTo>
                      <a:pt x="12361" y="12425"/>
                      <a:pt x="12406" y="12425"/>
                      <a:pt x="12450" y="12425"/>
                    </a:cubicBezTo>
                    <a:cubicBezTo>
                      <a:pt x="13086" y="12425"/>
                      <a:pt x="13484" y="12296"/>
                      <a:pt x="13478" y="12273"/>
                    </a:cubicBezTo>
                    <a:cubicBezTo>
                      <a:pt x="13477" y="12261"/>
                      <a:pt x="13441" y="12257"/>
                      <a:pt x="13375" y="12257"/>
                    </a:cubicBezTo>
                    <a:cubicBezTo>
                      <a:pt x="13297" y="12257"/>
                      <a:pt x="13177" y="12262"/>
                      <a:pt x="13025" y="12262"/>
                    </a:cubicBezTo>
                    <a:cubicBezTo>
                      <a:pt x="12838" y="12262"/>
                      <a:pt x="12601" y="12255"/>
                      <a:pt x="12330" y="12223"/>
                    </a:cubicBezTo>
                    <a:cubicBezTo>
                      <a:pt x="11652" y="12154"/>
                      <a:pt x="10779" y="11856"/>
                      <a:pt x="10021" y="11361"/>
                    </a:cubicBezTo>
                    <a:cubicBezTo>
                      <a:pt x="9252" y="10882"/>
                      <a:pt x="8599" y="10238"/>
                      <a:pt x="8140" y="9735"/>
                    </a:cubicBezTo>
                    <a:cubicBezTo>
                      <a:pt x="7687" y="9226"/>
                      <a:pt x="7418" y="8858"/>
                      <a:pt x="7418" y="8857"/>
                    </a:cubicBezTo>
                    <a:cubicBezTo>
                      <a:pt x="7418" y="8857"/>
                      <a:pt x="7278" y="8689"/>
                      <a:pt x="7065" y="8402"/>
                    </a:cubicBezTo>
                    <a:cubicBezTo>
                      <a:pt x="7167" y="8355"/>
                      <a:pt x="7244" y="8304"/>
                      <a:pt x="7300" y="8275"/>
                    </a:cubicBezTo>
                    <a:cubicBezTo>
                      <a:pt x="7360" y="8241"/>
                      <a:pt x="7391" y="8224"/>
                      <a:pt x="7391" y="8224"/>
                    </a:cubicBezTo>
                    <a:cubicBezTo>
                      <a:pt x="7391" y="8224"/>
                      <a:pt x="7516" y="8142"/>
                      <a:pt x="7715" y="7978"/>
                    </a:cubicBezTo>
                    <a:cubicBezTo>
                      <a:pt x="7913" y="7812"/>
                      <a:pt x="8171" y="7538"/>
                      <a:pt x="8394" y="7155"/>
                    </a:cubicBezTo>
                    <a:cubicBezTo>
                      <a:pt x="8621" y="6775"/>
                      <a:pt x="8782" y="6283"/>
                      <a:pt x="8856" y="5753"/>
                    </a:cubicBezTo>
                    <a:cubicBezTo>
                      <a:pt x="8936" y="5224"/>
                      <a:pt x="8914" y="4657"/>
                      <a:pt x="8845" y="4102"/>
                    </a:cubicBezTo>
                    <a:cubicBezTo>
                      <a:pt x="8699" y="2993"/>
                      <a:pt x="8328" y="1944"/>
                      <a:pt x="7985" y="1193"/>
                    </a:cubicBezTo>
                    <a:cubicBezTo>
                      <a:pt x="7649" y="454"/>
                      <a:pt x="7343" y="1"/>
                      <a:pt x="7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3063525" y="2692588"/>
                <a:ext cx="83350" cy="73050"/>
              </a:xfrm>
              <a:custGeom>
                <a:avLst/>
                <a:gdLst/>
                <a:ahLst/>
                <a:cxnLst/>
                <a:rect l="l" t="t" r="r" b="b"/>
                <a:pathLst>
                  <a:path w="3334" h="2922" extrusionOk="0">
                    <a:moveTo>
                      <a:pt x="1667" y="0"/>
                    </a:moveTo>
                    <a:cubicBezTo>
                      <a:pt x="1451" y="0"/>
                      <a:pt x="1232" y="48"/>
                      <a:pt x="1025" y="150"/>
                    </a:cubicBezTo>
                    <a:cubicBezTo>
                      <a:pt x="299" y="504"/>
                      <a:pt x="0" y="1380"/>
                      <a:pt x="356" y="2105"/>
                    </a:cubicBezTo>
                    <a:cubicBezTo>
                      <a:pt x="610" y="2622"/>
                      <a:pt x="1129" y="2921"/>
                      <a:pt x="1669" y="2921"/>
                    </a:cubicBezTo>
                    <a:cubicBezTo>
                      <a:pt x="1885" y="2921"/>
                      <a:pt x="2104" y="2873"/>
                      <a:pt x="2311" y="2772"/>
                    </a:cubicBezTo>
                    <a:cubicBezTo>
                      <a:pt x="3034" y="2417"/>
                      <a:pt x="3334" y="1541"/>
                      <a:pt x="2980" y="817"/>
                    </a:cubicBezTo>
                    <a:cubicBezTo>
                      <a:pt x="2725" y="300"/>
                      <a:pt x="2206" y="0"/>
                      <a:pt x="1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3072616" y="2694950"/>
                <a:ext cx="75200" cy="72675"/>
              </a:xfrm>
              <a:custGeom>
                <a:avLst/>
                <a:gdLst/>
                <a:ahLst/>
                <a:cxnLst/>
                <a:rect l="l" t="t" r="r" b="b"/>
                <a:pathLst>
                  <a:path w="3008" h="2907" extrusionOk="0">
                    <a:moveTo>
                      <a:pt x="1543" y="0"/>
                    </a:moveTo>
                    <a:cubicBezTo>
                      <a:pt x="1662" y="105"/>
                      <a:pt x="1765" y="235"/>
                      <a:pt x="1841" y="387"/>
                    </a:cubicBezTo>
                    <a:cubicBezTo>
                      <a:pt x="2149" y="1021"/>
                      <a:pt x="1888" y="1787"/>
                      <a:pt x="1255" y="2098"/>
                    </a:cubicBezTo>
                    <a:cubicBezTo>
                      <a:pt x="1076" y="2186"/>
                      <a:pt x="887" y="2227"/>
                      <a:pt x="701" y="2227"/>
                    </a:cubicBezTo>
                    <a:cubicBezTo>
                      <a:pt x="452" y="2227"/>
                      <a:pt x="209" y="2154"/>
                      <a:pt x="0" y="2019"/>
                    </a:cubicBezTo>
                    <a:lnTo>
                      <a:pt x="0" y="2019"/>
                    </a:lnTo>
                    <a:cubicBezTo>
                      <a:pt x="9" y="2043"/>
                      <a:pt x="19" y="2065"/>
                      <a:pt x="30" y="2090"/>
                    </a:cubicBezTo>
                    <a:cubicBezTo>
                      <a:pt x="284" y="2607"/>
                      <a:pt x="803" y="2906"/>
                      <a:pt x="1343" y="2906"/>
                    </a:cubicBezTo>
                    <a:cubicBezTo>
                      <a:pt x="1559" y="2906"/>
                      <a:pt x="1778" y="2858"/>
                      <a:pt x="1985" y="2757"/>
                    </a:cubicBezTo>
                    <a:cubicBezTo>
                      <a:pt x="2708" y="2402"/>
                      <a:pt x="3008" y="1526"/>
                      <a:pt x="2654" y="802"/>
                    </a:cubicBezTo>
                    <a:cubicBezTo>
                      <a:pt x="2431" y="351"/>
                      <a:pt x="2005" y="64"/>
                      <a:pt x="1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072725" y="2710988"/>
                <a:ext cx="27425" cy="24050"/>
              </a:xfrm>
              <a:custGeom>
                <a:avLst/>
                <a:gdLst/>
                <a:ahLst/>
                <a:cxnLst/>
                <a:rect l="l" t="t" r="r" b="b"/>
                <a:pathLst>
                  <a:path w="1097" h="962" extrusionOk="0">
                    <a:moveTo>
                      <a:pt x="549" y="0"/>
                    </a:moveTo>
                    <a:cubicBezTo>
                      <a:pt x="478" y="0"/>
                      <a:pt x="405" y="16"/>
                      <a:pt x="337" y="50"/>
                    </a:cubicBezTo>
                    <a:cubicBezTo>
                      <a:pt x="99" y="166"/>
                      <a:pt x="0" y="454"/>
                      <a:pt x="118" y="692"/>
                    </a:cubicBezTo>
                    <a:cubicBezTo>
                      <a:pt x="201" y="863"/>
                      <a:pt x="372" y="962"/>
                      <a:pt x="550" y="962"/>
                    </a:cubicBezTo>
                    <a:cubicBezTo>
                      <a:pt x="621" y="962"/>
                      <a:pt x="692" y="946"/>
                      <a:pt x="760" y="913"/>
                    </a:cubicBezTo>
                    <a:cubicBezTo>
                      <a:pt x="998" y="795"/>
                      <a:pt x="1097" y="507"/>
                      <a:pt x="981" y="269"/>
                    </a:cubicBezTo>
                    <a:cubicBezTo>
                      <a:pt x="897" y="99"/>
                      <a:pt x="726"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3101275" y="2705088"/>
                <a:ext cx="12750" cy="11200"/>
              </a:xfrm>
              <a:custGeom>
                <a:avLst/>
                <a:gdLst/>
                <a:ahLst/>
                <a:cxnLst/>
                <a:rect l="l" t="t" r="r" b="b"/>
                <a:pathLst>
                  <a:path w="510" h="448" extrusionOk="0">
                    <a:moveTo>
                      <a:pt x="256" y="1"/>
                    </a:moveTo>
                    <a:cubicBezTo>
                      <a:pt x="223" y="1"/>
                      <a:pt x="189" y="8"/>
                      <a:pt x="157" y="24"/>
                    </a:cubicBezTo>
                    <a:cubicBezTo>
                      <a:pt x="46" y="77"/>
                      <a:pt x="0" y="211"/>
                      <a:pt x="55" y="322"/>
                    </a:cubicBezTo>
                    <a:cubicBezTo>
                      <a:pt x="94" y="402"/>
                      <a:pt x="173" y="448"/>
                      <a:pt x="256" y="448"/>
                    </a:cubicBezTo>
                    <a:cubicBezTo>
                      <a:pt x="288" y="448"/>
                      <a:pt x="321" y="440"/>
                      <a:pt x="353" y="425"/>
                    </a:cubicBezTo>
                    <a:cubicBezTo>
                      <a:pt x="464" y="370"/>
                      <a:pt x="509" y="236"/>
                      <a:pt x="456" y="126"/>
                    </a:cubicBezTo>
                    <a:cubicBezTo>
                      <a:pt x="417"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3160475" y="2618238"/>
                <a:ext cx="83375" cy="73050"/>
              </a:xfrm>
              <a:custGeom>
                <a:avLst/>
                <a:gdLst/>
                <a:ahLst/>
                <a:cxnLst/>
                <a:rect l="l" t="t" r="r" b="b"/>
                <a:pathLst>
                  <a:path w="3335" h="2922" extrusionOk="0">
                    <a:moveTo>
                      <a:pt x="1666" y="1"/>
                    </a:moveTo>
                    <a:cubicBezTo>
                      <a:pt x="1450" y="1"/>
                      <a:pt x="1231" y="49"/>
                      <a:pt x="1024" y="151"/>
                    </a:cubicBezTo>
                    <a:cubicBezTo>
                      <a:pt x="300" y="505"/>
                      <a:pt x="1" y="1380"/>
                      <a:pt x="356" y="2104"/>
                    </a:cubicBezTo>
                    <a:cubicBezTo>
                      <a:pt x="609" y="2621"/>
                      <a:pt x="1129" y="2922"/>
                      <a:pt x="1669" y="2922"/>
                    </a:cubicBezTo>
                    <a:cubicBezTo>
                      <a:pt x="1885" y="2922"/>
                      <a:pt x="2103" y="2874"/>
                      <a:pt x="2310" y="2773"/>
                    </a:cubicBezTo>
                    <a:cubicBezTo>
                      <a:pt x="3034" y="2417"/>
                      <a:pt x="3334" y="1542"/>
                      <a:pt x="2977" y="818"/>
                    </a:cubicBezTo>
                    <a:cubicBezTo>
                      <a:pt x="2724" y="301"/>
                      <a:pt x="2206" y="1"/>
                      <a:pt x="1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3169566" y="2620600"/>
                <a:ext cx="75225" cy="72675"/>
              </a:xfrm>
              <a:custGeom>
                <a:avLst/>
                <a:gdLst/>
                <a:ahLst/>
                <a:cxnLst/>
                <a:rect l="l" t="t" r="r" b="b"/>
                <a:pathLst>
                  <a:path w="3009" h="2907" extrusionOk="0">
                    <a:moveTo>
                      <a:pt x="1542" y="1"/>
                    </a:moveTo>
                    <a:lnTo>
                      <a:pt x="1542" y="1"/>
                    </a:lnTo>
                    <a:cubicBezTo>
                      <a:pt x="1663" y="107"/>
                      <a:pt x="1765" y="237"/>
                      <a:pt x="1838" y="389"/>
                    </a:cubicBezTo>
                    <a:cubicBezTo>
                      <a:pt x="2150" y="1022"/>
                      <a:pt x="1888" y="1788"/>
                      <a:pt x="1255" y="2098"/>
                    </a:cubicBezTo>
                    <a:cubicBezTo>
                      <a:pt x="1075" y="2187"/>
                      <a:pt x="886" y="2228"/>
                      <a:pt x="699" y="2228"/>
                    </a:cubicBezTo>
                    <a:cubicBezTo>
                      <a:pt x="451" y="2228"/>
                      <a:pt x="209" y="2156"/>
                      <a:pt x="1" y="2022"/>
                    </a:cubicBezTo>
                    <a:lnTo>
                      <a:pt x="1" y="2022"/>
                    </a:lnTo>
                    <a:cubicBezTo>
                      <a:pt x="10" y="2044"/>
                      <a:pt x="18" y="2067"/>
                      <a:pt x="30" y="2089"/>
                    </a:cubicBezTo>
                    <a:cubicBezTo>
                      <a:pt x="283" y="2606"/>
                      <a:pt x="803" y="2907"/>
                      <a:pt x="1343" y="2907"/>
                    </a:cubicBezTo>
                    <a:cubicBezTo>
                      <a:pt x="1559" y="2907"/>
                      <a:pt x="1777" y="2859"/>
                      <a:pt x="1984" y="2758"/>
                    </a:cubicBezTo>
                    <a:cubicBezTo>
                      <a:pt x="2708" y="2402"/>
                      <a:pt x="3008" y="1527"/>
                      <a:pt x="2651" y="803"/>
                    </a:cubicBezTo>
                    <a:cubicBezTo>
                      <a:pt x="2430" y="352"/>
                      <a:pt x="2007" y="6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3169675" y="2636663"/>
                <a:ext cx="27450" cy="24075"/>
              </a:xfrm>
              <a:custGeom>
                <a:avLst/>
                <a:gdLst/>
                <a:ahLst/>
                <a:cxnLst/>
                <a:rect l="l" t="t" r="r" b="b"/>
                <a:pathLst>
                  <a:path w="1098" h="963" extrusionOk="0">
                    <a:moveTo>
                      <a:pt x="546" y="0"/>
                    </a:moveTo>
                    <a:cubicBezTo>
                      <a:pt x="475" y="0"/>
                      <a:pt x="404" y="16"/>
                      <a:pt x="336" y="48"/>
                    </a:cubicBezTo>
                    <a:cubicBezTo>
                      <a:pt x="98" y="166"/>
                      <a:pt x="1" y="454"/>
                      <a:pt x="117" y="692"/>
                    </a:cubicBezTo>
                    <a:cubicBezTo>
                      <a:pt x="201" y="863"/>
                      <a:pt x="371" y="962"/>
                      <a:pt x="549" y="962"/>
                    </a:cubicBezTo>
                    <a:cubicBezTo>
                      <a:pt x="620" y="962"/>
                      <a:pt x="692" y="946"/>
                      <a:pt x="761" y="913"/>
                    </a:cubicBezTo>
                    <a:cubicBezTo>
                      <a:pt x="999" y="795"/>
                      <a:pt x="1098" y="507"/>
                      <a:pt x="978" y="269"/>
                    </a:cubicBezTo>
                    <a:cubicBezTo>
                      <a:pt x="895" y="98"/>
                      <a:pt x="724"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3198225" y="2630763"/>
                <a:ext cx="12775" cy="11225"/>
              </a:xfrm>
              <a:custGeom>
                <a:avLst/>
                <a:gdLst/>
                <a:ahLst/>
                <a:cxnLst/>
                <a:rect l="l" t="t" r="r" b="b"/>
                <a:pathLst>
                  <a:path w="511" h="449" extrusionOk="0">
                    <a:moveTo>
                      <a:pt x="256" y="1"/>
                    </a:moveTo>
                    <a:cubicBezTo>
                      <a:pt x="222" y="1"/>
                      <a:pt x="188" y="8"/>
                      <a:pt x="156" y="24"/>
                    </a:cubicBezTo>
                    <a:cubicBezTo>
                      <a:pt x="45" y="79"/>
                      <a:pt x="1" y="212"/>
                      <a:pt x="56" y="322"/>
                    </a:cubicBezTo>
                    <a:cubicBezTo>
                      <a:pt x="94" y="402"/>
                      <a:pt x="172" y="448"/>
                      <a:pt x="255" y="448"/>
                    </a:cubicBezTo>
                    <a:cubicBezTo>
                      <a:pt x="288" y="448"/>
                      <a:pt x="321" y="441"/>
                      <a:pt x="353" y="425"/>
                    </a:cubicBezTo>
                    <a:cubicBezTo>
                      <a:pt x="465" y="370"/>
                      <a:pt x="510" y="237"/>
                      <a:pt x="455" y="126"/>
                    </a:cubicBezTo>
                    <a:cubicBezTo>
                      <a:pt x="416"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270525" y="2576463"/>
                <a:ext cx="78550" cy="73050"/>
              </a:xfrm>
              <a:custGeom>
                <a:avLst/>
                <a:gdLst/>
                <a:ahLst/>
                <a:cxnLst/>
                <a:rect l="l" t="t" r="r" b="b"/>
                <a:pathLst>
                  <a:path w="3142" h="2922" extrusionOk="0">
                    <a:moveTo>
                      <a:pt x="1572" y="0"/>
                    </a:moveTo>
                    <a:cubicBezTo>
                      <a:pt x="1496" y="0"/>
                      <a:pt x="1418" y="6"/>
                      <a:pt x="1340" y="19"/>
                    </a:cubicBezTo>
                    <a:cubicBezTo>
                      <a:pt x="543" y="147"/>
                      <a:pt x="1" y="896"/>
                      <a:pt x="129" y="1693"/>
                    </a:cubicBezTo>
                    <a:cubicBezTo>
                      <a:pt x="245" y="2410"/>
                      <a:pt x="864" y="2921"/>
                      <a:pt x="1568" y="2921"/>
                    </a:cubicBezTo>
                    <a:cubicBezTo>
                      <a:pt x="1645" y="2921"/>
                      <a:pt x="1724" y="2915"/>
                      <a:pt x="1802" y="2903"/>
                    </a:cubicBezTo>
                    <a:cubicBezTo>
                      <a:pt x="2600" y="2776"/>
                      <a:pt x="3142" y="2025"/>
                      <a:pt x="3013" y="1231"/>
                    </a:cubicBezTo>
                    <a:cubicBezTo>
                      <a:pt x="2897" y="510"/>
                      <a:pt x="2277"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3274491" y="2581850"/>
                <a:ext cx="75525" cy="69650"/>
              </a:xfrm>
              <a:custGeom>
                <a:avLst/>
                <a:gdLst/>
                <a:ahLst/>
                <a:cxnLst/>
                <a:rect l="l" t="t" r="r" b="b"/>
                <a:pathLst>
                  <a:path w="3021" h="2786" extrusionOk="0">
                    <a:moveTo>
                      <a:pt x="2065" y="0"/>
                    </a:moveTo>
                    <a:lnTo>
                      <a:pt x="2065" y="0"/>
                    </a:lnTo>
                    <a:cubicBezTo>
                      <a:pt x="2148" y="136"/>
                      <a:pt x="2208" y="291"/>
                      <a:pt x="2234" y="459"/>
                    </a:cubicBezTo>
                    <a:cubicBezTo>
                      <a:pt x="2347" y="1155"/>
                      <a:pt x="1872" y="1811"/>
                      <a:pt x="1175" y="1924"/>
                    </a:cubicBezTo>
                    <a:cubicBezTo>
                      <a:pt x="1108" y="1935"/>
                      <a:pt x="1040" y="1940"/>
                      <a:pt x="974" y="1940"/>
                    </a:cubicBezTo>
                    <a:cubicBezTo>
                      <a:pt x="592" y="1940"/>
                      <a:pt x="238" y="1765"/>
                      <a:pt x="0" y="1480"/>
                    </a:cubicBezTo>
                    <a:lnTo>
                      <a:pt x="0" y="1480"/>
                    </a:lnTo>
                    <a:cubicBezTo>
                      <a:pt x="3" y="1507"/>
                      <a:pt x="3" y="1532"/>
                      <a:pt x="8" y="1557"/>
                    </a:cubicBezTo>
                    <a:cubicBezTo>
                      <a:pt x="124" y="2274"/>
                      <a:pt x="743" y="2785"/>
                      <a:pt x="1447" y="2785"/>
                    </a:cubicBezTo>
                    <a:cubicBezTo>
                      <a:pt x="1524" y="2785"/>
                      <a:pt x="1603" y="2779"/>
                      <a:pt x="1681" y="2767"/>
                    </a:cubicBezTo>
                    <a:cubicBezTo>
                      <a:pt x="2479" y="2640"/>
                      <a:pt x="3021" y="1889"/>
                      <a:pt x="2892" y="1095"/>
                    </a:cubicBezTo>
                    <a:cubicBezTo>
                      <a:pt x="2812" y="595"/>
                      <a:pt x="2490" y="197"/>
                      <a:pt x="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3280675" y="2589613"/>
                <a:ext cx="25875" cy="24050"/>
              </a:xfrm>
              <a:custGeom>
                <a:avLst/>
                <a:gdLst/>
                <a:ahLst/>
                <a:cxnLst/>
                <a:rect l="l" t="t" r="r" b="b"/>
                <a:pathLst>
                  <a:path w="1035" h="962" extrusionOk="0">
                    <a:moveTo>
                      <a:pt x="517" y="1"/>
                    </a:moveTo>
                    <a:cubicBezTo>
                      <a:pt x="492" y="1"/>
                      <a:pt x="467" y="2"/>
                      <a:pt x="442" y="6"/>
                    </a:cubicBezTo>
                    <a:cubicBezTo>
                      <a:pt x="179" y="49"/>
                      <a:pt x="0" y="296"/>
                      <a:pt x="43" y="559"/>
                    </a:cubicBezTo>
                    <a:cubicBezTo>
                      <a:pt x="82" y="794"/>
                      <a:pt x="286" y="962"/>
                      <a:pt x="517" y="962"/>
                    </a:cubicBezTo>
                    <a:cubicBezTo>
                      <a:pt x="543" y="962"/>
                      <a:pt x="568" y="960"/>
                      <a:pt x="594" y="956"/>
                    </a:cubicBezTo>
                    <a:cubicBezTo>
                      <a:pt x="856" y="915"/>
                      <a:pt x="1034" y="669"/>
                      <a:pt x="992" y="407"/>
                    </a:cubicBezTo>
                    <a:cubicBezTo>
                      <a:pt x="955" y="168"/>
                      <a:pt x="750"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3311500" y="2590513"/>
                <a:ext cx="12050" cy="11175"/>
              </a:xfrm>
              <a:custGeom>
                <a:avLst/>
                <a:gdLst/>
                <a:ahLst/>
                <a:cxnLst/>
                <a:rect l="l" t="t" r="r" b="b"/>
                <a:pathLst>
                  <a:path w="482" h="447" extrusionOk="0">
                    <a:moveTo>
                      <a:pt x="239" y="1"/>
                    </a:moveTo>
                    <a:cubicBezTo>
                      <a:pt x="227" y="1"/>
                      <a:pt x="216" y="1"/>
                      <a:pt x="204" y="3"/>
                    </a:cubicBezTo>
                    <a:cubicBezTo>
                      <a:pt x="83" y="24"/>
                      <a:pt x="0" y="136"/>
                      <a:pt x="19" y="259"/>
                    </a:cubicBezTo>
                    <a:cubicBezTo>
                      <a:pt x="37" y="368"/>
                      <a:pt x="134" y="446"/>
                      <a:pt x="242" y="446"/>
                    </a:cubicBezTo>
                    <a:cubicBezTo>
                      <a:pt x="253" y="446"/>
                      <a:pt x="264" y="445"/>
                      <a:pt x="276" y="443"/>
                    </a:cubicBezTo>
                    <a:cubicBezTo>
                      <a:pt x="398" y="425"/>
                      <a:pt x="481" y="310"/>
                      <a:pt x="461" y="187"/>
                    </a:cubicBezTo>
                    <a:cubicBezTo>
                      <a:pt x="444" y="78"/>
                      <a:pt x="34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3193900" y="2874263"/>
                <a:ext cx="236075" cy="85950"/>
              </a:xfrm>
              <a:custGeom>
                <a:avLst/>
                <a:gdLst/>
                <a:ahLst/>
                <a:cxnLst/>
                <a:rect l="l" t="t" r="r" b="b"/>
                <a:pathLst>
                  <a:path w="9443" h="3438" extrusionOk="0">
                    <a:moveTo>
                      <a:pt x="3379" y="1"/>
                    </a:moveTo>
                    <a:cubicBezTo>
                      <a:pt x="2491" y="1"/>
                      <a:pt x="1535" y="234"/>
                      <a:pt x="833" y="659"/>
                    </a:cubicBezTo>
                    <a:cubicBezTo>
                      <a:pt x="379" y="933"/>
                      <a:pt x="0" y="1342"/>
                      <a:pt x="2" y="1901"/>
                    </a:cubicBezTo>
                    <a:cubicBezTo>
                      <a:pt x="6" y="3074"/>
                      <a:pt x="710" y="3437"/>
                      <a:pt x="1559" y="3437"/>
                    </a:cubicBezTo>
                    <a:cubicBezTo>
                      <a:pt x="2245" y="3437"/>
                      <a:pt x="3025" y="3201"/>
                      <a:pt x="3608" y="2963"/>
                    </a:cubicBezTo>
                    <a:cubicBezTo>
                      <a:pt x="5153" y="2334"/>
                      <a:pt x="6820" y="1786"/>
                      <a:pt x="8516" y="1786"/>
                    </a:cubicBezTo>
                    <a:cubicBezTo>
                      <a:pt x="8804" y="1786"/>
                      <a:pt x="9093" y="1802"/>
                      <a:pt x="9382" y="1835"/>
                    </a:cubicBezTo>
                    <a:cubicBezTo>
                      <a:pt x="9402" y="1839"/>
                      <a:pt x="9423" y="1840"/>
                      <a:pt x="9443" y="1843"/>
                    </a:cubicBezTo>
                    <a:cubicBezTo>
                      <a:pt x="7715" y="1195"/>
                      <a:pt x="6067" y="451"/>
                      <a:pt x="4245" y="82"/>
                    </a:cubicBezTo>
                    <a:cubicBezTo>
                      <a:pt x="3973" y="27"/>
                      <a:pt x="3680" y="1"/>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3247550" y="2886538"/>
                <a:ext cx="151500" cy="55150"/>
              </a:xfrm>
              <a:custGeom>
                <a:avLst/>
                <a:gdLst/>
                <a:ahLst/>
                <a:cxnLst/>
                <a:rect l="l" t="t" r="r" b="b"/>
                <a:pathLst>
                  <a:path w="6060" h="2206" extrusionOk="0">
                    <a:moveTo>
                      <a:pt x="2172" y="0"/>
                    </a:moveTo>
                    <a:cubicBezTo>
                      <a:pt x="1601" y="0"/>
                      <a:pt x="987" y="149"/>
                      <a:pt x="536" y="422"/>
                    </a:cubicBezTo>
                    <a:cubicBezTo>
                      <a:pt x="245" y="599"/>
                      <a:pt x="0" y="862"/>
                      <a:pt x="3" y="1221"/>
                    </a:cubicBezTo>
                    <a:cubicBezTo>
                      <a:pt x="6" y="1973"/>
                      <a:pt x="457" y="2206"/>
                      <a:pt x="1002" y="2206"/>
                    </a:cubicBezTo>
                    <a:cubicBezTo>
                      <a:pt x="1442" y="2206"/>
                      <a:pt x="1943" y="2054"/>
                      <a:pt x="2317" y="1902"/>
                    </a:cubicBezTo>
                    <a:cubicBezTo>
                      <a:pt x="3309" y="1497"/>
                      <a:pt x="4380" y="1145"/>
                      <a:pt x="5469" y="1145"/>
                    </a:cubicBezTo>
                    <a:cubicBezTo>
                      <a:pt x="5653" y="1145"/>
                      <a:pt x="5837" y="1155"/>
                      <a:pt x="6022" y="1177"/>
                    </a:cubicBezTo>
                    <a:cubicBezTo>
                      <a:pt x="6034" y="1180"/>
                      <a:pt x="6047" y="1181"/>
                      <a:pt x="6059" y="1183"/>
                    </a:cubicBezTo>
                    <a:cubicBezTo>
                      <a:pt x="4952" y="766"/>
                      <a:pt x="3894" y="290"/>
                      <a:pt x="2726" y="52"/>
                    </a:cubicBezTo>
                    <a:cubicBezTo>
                      <a:pt x="2552" y="17"/>
                      <a:pt x="2364" y="0"/>
                      <a:pt x="2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3220000" y="2899413"/>
                <a:ext cx="199250" cy="21175"/>
              </a:xfrm>
              <a:custGeom>
                <a:avLst/>
                <a:gdLst/>
                <a:ahLst/>
                <a:cxnLst/>
                <a:rect l="l" t="t" r="r" b="b"/>
                <a:pathLst>
                  <a:path w="7970" h="847" extrusionOk="0">
                    <a:moveTo>
                      <a:pt x="3967" y="1"/>
                    </a:moveTo>
                    <a:cubicBezTo>
                      <a:pt x="3967" y="1"/>
                      <a:pt x="3712" y="7"/>
                      <a:pt x="3330" y="27"/>
                    </a:cubicBezTo>
                    <a:cubicBezTo>
                      <a:pt x="2948" y="56"/>
                      <a:pt x="2437" y="104"/>
                      <a:pt x="1934" y="203"/>
                    </a:cubicBezTo>
                    <a:cubicBezTo>
                      <a:pt x="1433" y="303"/>
                      <a:pt x="936" y="430"/>
                      <a:pt x="581" y="576"/>
                    </a:cubicBezTo>
                    <a:cubicBezTo>
                      <a:pt x="400" y="638"/>
                      <a:pt x="258" y="712"/>
                      <a:pt x="158" y="759"/>
                    </a:cubicBezTo>
                    <a:cubicBezTo>
                      <a:pt x="57" y="807"/>
                      <a:pt x="1" y="839"/>
                      <a:pt x="4" y="845"/>
                    </a:cubicBezTo>
                    <a:cubicBezTo>
                      <a:pt x="5" y="846"/>
                      <a:pt x="6" y="847"/>
                      <a:pt x="10" y="847"/>
                    </a:cubicBezTo>
                    <a:cubicBezTo>
                      <a:pt x="48" y="847"/>
                      <a:pt x="272" y="752"/>
                      <a:pt x="607" y="649"/>
                    </a:cubicBezTo>
                    <a:cubicBezTo>
                      <a:pt x="966" y="527"/>
                      <a:pt x="1461" y="422"/>
                      <a:pt x="1959" y="341"/>
                    </a:cubicBezTo>
                    <a:cubicBezTo>
                      <a:pt x="2456" y="261"/>
                      <a:pt x="2962" y="226"/>
                      <a:pt x="3339" y="211"/>
                    </a:cubicBezTo>
                    <a:cubicBezTo>
                      <a:pt x="3717" y="203"/>
                      <a:pt x="3969" y="198"/>
                      <a:pt x="3969" y="198"/>
                    </a:cubicBezTo>
                    <a:cubicBezTo>
                      <a:pt x="3969" y="198"/>
                      <a:pt x="4019" y="197"/>
                      <a:pt x="4107" y="197"/>
                    </a:cubicBezTo>
                    <a:cubicBezTo>
                      <a:pt x="4218" y="197"/>
                      <a:pt x="4390" y="198"/>
                      <a:pt x="4600" y="203"/>
                    </a:cubicBezTo>
                    <a:cubicBezTo>
                      <a:pt x="4978" y="212"/>
                      <a:pt x="5482" y="242"/>
                      <a:pt x="5983" y="305"/>
                    </a:cubicBezTo>
                    <a:cubicBezTo>
                      <a:pt x="6485" y="370"/>
                      <a:pt x="6983" y="457"/>
                      <a:pt x="7351" y="552"/>
                    </a:cubicBezTo>
                    <a:cubicBezTo>
                      <a:pt x="7686" y="632"/>
                      <a:pt x="7915" y="703"/>
                      <a:pt x="7960" y="703"/>
                    </a:cubicBezTo>
                    <a:cubicBezTo>
                      <a:pt x="7965" y="703"/>
                      <a:pt x="7968" y="703"/>
                      <a:pt x="7968" y="701"/>
                    </a:cubicBezTo>
                    <a:cubicBezTo>
                      <a:pt x="7970" y="695"/>
                      <a:pt x="7912" y="668"/>
                      <a:pt x="7807" y="629"/>
                    </a:cubicBezTo>
                    <a:cubicBezTo>
                      <a:pt x="7703" y="590"/>
                      <a:pt x="7556" y="529"/>
                      <a:pt x="7371" y="478"/>
                    </a:cubicBezTo>
                    <a:cubicBezTo>
                      <a:pt x="7006" y="358"/>
                      <a:pt x="6507" y="251"/>
                      <a:pt x="6004" y="165"/>
                    </a:cubicBezTo>
                    <a:cubicBezTo>
                      <a:pt x="5499" y="84"/>
                      <a:pt x="4989" y="41"/>
                      <a:pt x="4606" y="19"/>
                    </a:cubicBezTo>
                    <a:cubicBezTo>
                      <a:pt x="4223" y="1"/>
                      <a:pt x="3967" y="1"/>
                      <a:pt x="3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3216925" y="2914963"/>
                <a:ext cx="77550" cy="28075"/>
              </a:xfrm>
              <a:custGeom>
                <a:avLst/>
                <a:gdLst/>
                <a:ahLst/>
                <a:cxnLst/>
                <a:rect l="l" t="t" r="r" b="b"/>
                <a:pathLst>
                  <a:path w="3102" h="1123" extrusionOk="0">
                    <a:moveTo>
                      <a:pt x="2682" y="0"/>
                    </a:moveTo>
                    <a:cubicBezTo>
                      <a:pt x="2558" y="0"/>
                      <a:pt x="2414" y="24"/>
                      <a:pt x="2265" y="73"/>
                    </a:cubicBezTo>
                    <a:cubicBezTo>
                      <a:pt x="1888" y="196"/>
                      <a:pt x="1629" y="436"/>
                      <a:pt x="1684" y="607"/>
                    </a:cubicBezTo>
                    <a:cubicBezTo>
                      <a:pt x="1718" y="709"/>
                      <a:pt x="1859" y="763"/>
                      <a:pt x="2047" y="763"/>
                    </a:cubicBezTo>
                    <a:cubicBezTo>
                      <a:pt x="2172" y="763"/>
                      <a:pt x="2318" y="739"/>
                      <a:pt x="2467" y="690"/>
                    </a:cubicBezTo>
                    <a:cubicBezTo>
                      <a:pt x="2843" y="568"/>
                      <a:pt x="3102" y="328"/>
                      <a:pt x="3047" y="159"/>
                    </a:cubicBezTo>
                    <a:cubicBezTo>
                      <a:pt x="3013" y="55"/>
                      <a:pt x="2871" y="0"/>
                      <a:pt x="2682" y="0"/>
                    </a:cubicBezTo>
                    <a:close/>
                    <a:moveTo>
                      <a:pt x="783" y="564"/>
                    </a:moveTo>
                    <a:cubicBezTo>
                      <a:pt x="701" y="564"/>
                      <a:pt x="611" y="574"/>
                      <a:pt x="517" y="597"/>
                    </a:cubicBezTo>
                    <a:cubicBezTo>
                      <a:pt x="216" y="671"/>
                      <a:pt x="0" y="840"/>
                      <a:pt x="33" y="977"/>
                    </a:cubicBezTo>
                    <a:cubicBezTo>
                      <a:pt x="56" y="1069"/>
                      <a:pt x="192" y="1123"/>
                      <a:pt x="372" y="1123"/>
                    </a:cubicBezTo>
                    <a:cubicBezTo>
                      <a:pt x="453" y="1123"/>
                      <a:pt x="543" y="1112"/>
                      <a:pt x="636" y="1089"/>
                    </a:cubicBezTo>
                    <a:cubicBezTo>
                      <a:pt x="939" y="1017"/>
                      <a:pt x="1153" y="847"/>
                      <a:pt x="1120" y="710"/>
                    </a:cubicBezTo>
                    <a:cubicBezTo>
                      <a:pt x="1098" y="616"/>
                      <a:pt x="962" y="564"/>
                      <a:pt x="783" y="5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3374900" y="2750513"/>
                <a:ext cx="97350" cy="228825"/>
              </a:xfrm>
              <a:custGeom>
                <a:avLst/>
                <a:gdLst/>
                <a:ahLst/>
                <a:cxnLst/>
                <a:rect l="l" t="t" r="r" b="b"/>
                <a:pathLst>
                  <a:path w="3894" h="9153" extrusionOk="0">
                    <a:moveTo>
                      <a:pt x="1830" y="0"/>
                    </a:moveTo>
                    <a:cubicBezTo>
                      <a:pt x="1649" y="0"/>
                      <a:pt x="1447" y="31"/>
                      <a:pt x="1222" y="98"/>
                    </a:cubicBezTo>
                    <a:cubicBezTo>
                      <a:pt x="688" y="256"/>
                      <a:pt x="405" y="737"/>
                      <a:pt x="273" y="1251"/>
                    </a:cubicBezTo>
                    <a:cubicBezTo>
                      <a:pt x="0" y="2313"/>
                      <a:pt x="187" y="3717"/>
                      <a:pt x="707" y="4685"/>
                    </a:cubicBezTo>
                    <a:cubicBezTo>
                      <a:pt x="1584" y="6323"/>
                      <a:pt x="2773" y="7686"/>
                      <a:pt x="3893" y="9152"/>
                    </a:cubicBezTo>
                    <a:cubicBezTo>
                      <a:pt x="3884" y="9135"/>
                      <a:pt x="3876" y="9115"/>
                      <a:pt x="3867" y="9098"/>
                    </a:cubicBezTo>
                    <a:cubicBezTo>
                      <a:pt x="3068" y="7255"/>
                      <a:pt x="3099" y="5186"/>
                      <a:pt x="3281" y="3242"/>
                    </a:cubicBezTo>
                    <a:cubicBezTo>
                      <a:pt x="3399" y="1996"/>
                      <a:pt x="3288"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3396800" y="2804138"/>
                <a:ext cx="62475" cy="146800"/>
              </a:xfrm>
              <a:custGeom>
                <a:avLst/>
                <a:gdLst/>
                <a:ahLst/>
                <a:cxnLst/>
                <a:rect l="l" t="t" r="r" b="b"/>
                <a:pathLst>
                  <a:path w="2499" h="5872" extrusionOk="0">
                    <a:moveTo>
                      <a:pt x="1175" y="0"/>
                    </a:moveTo>
                    <a:cubicBezTo>
                      <a:pt x="1059" y="0"/>
                      <a:pt x="929" y="20"/>
                      <a:pt x="785" y="63"/>
                    </a:cubicBezTo>
                    <a:cubicBezTo>
                      <a:pt x="442" y="165"/>
                      <a:pt x="260" y="473"/>
                      <a:pt x="176" y="804"/>
                    </a:cubicBezTo>
                    <a:cubicBezTo>
                      <a:pt x="0" y="1485"/>
                      <a:pt x="121" y="2385"/>
                      <a:pt x="453" y="3007"/>
                    </a:cubicBezTo>
                    <a:cubicBezTo>
                      <a:pt x="1017" y="4058"/>
                      <a:pt x="1780" y="4933"/>
                      <a:pt x="2499" y="5872"/>
                    </a:cubicBezTo>
                    <a:cubicBezTo>
                      <a:pt x="2492" y="5861"/>
                      <a:pt x="2486" y="5850"/>
                      <a:pt x="2481" y="5837"/>
                    </a:cubicBezTo>
                    <a:cubicBezTo>
                      <a:pt x="1969" y="4658"/>
                      <a:pt x="1988" y="3329"/>
                      <a:pt x="2105" y="2081"/>
                    </a:cubicBezTo>
                    <a:cubicBezTo>
                      <a:pt x="2181" y="1281"/>
                      <a:pt x="2111"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3408625" y="2778338"/>
                <a:ext cx="57625" cy="191675"/>
              </a:xfrm>
              <a:custGeom>
                <a:avLst/>
                <a:gdLst/>
                <a:ahLst/>
                <a:cxnLst/>
                <a:rect l="l" t="t" r="r" b="b"/>
                <a:pathLst>
                  <a:path w="2305" h="7667" extrusionOk="0">
                    <a:moveTo>
                      <a:pt x="128" y="0"/>
                    </a:moveTo>
                    <a:cubicBezTo>
                      <a:pt x="122" y="0"/>
                      <a:pt x="110" y="63"/>
                      <a:pt x="91" y="172"/>
                    </a:cubicBezTo>
                    <a:cubicBezTo>
                      <a:pt x="75" y="282"/>
                      <a:pt x="44" y="439"/>
                      <a:pt x="36" y="630"/>
                    </a:cubicBezTo>
                    <a:cubicBezTo>
                      <a:pt x="0" y="1014"/>
                      <a:pt x="22" y="1524"/>
                      <a:pt x="69" y="2033"/>
                    </a:cubicBezTo>
                    <a:cubicBezTo>
                      <a:pt x="121" y="2544"/>
                      <a:pt x="223" y="3045"/>
                      <a:pt x="306" y="3420"/>
                    </a:cubicBezTo>
                    <a:cubicBezTo>
                      <a:pt x="397" y="3793"/>
                      <a:pt x="464" y="4039"/>
                      <a:pt x="464" y="4039"/>
                    </a:cubicBezTo>
                    <a:cubicBezTo>
                      <a:pt x="464" y="4039"/>
                      <a:pt x="537" y="4283"/>
                      <a:pt x="668" y="4646"/>
                    </a:cubicBezTo>
                    <a:cubicBezTo>
                      <a:pt x="798" y="5005"/>
                      <a:pt x="986" y="5481"/>
                      <a:pt x="1210" y="5940"/>
                    </a:cubicBezTo>
                    <a:cubicBezTo>
                      <a:pt x="1437" y="6396"/>
                      <a:pt x="1683" y="6846"/>
                      <a:pt x="1903" y="7159"/>
                    </a:cubicBezTo>
                    <a:cubicBezTo>
                      <a:pt x="2005" y="7322"/>
                      <a:pt x="2106" y="7446"/>
                      <a:pt x="2173" y="7533"/>
                    </a:cubicBezTo>
                    <a:cubicBezTo>
                      <a:pt x="2239" y="7619"/>
                      <a:pt x="2280" y="7667"/>
                      <a:pt x="2288" y="7667"/>
                    </a:cubicBezTo>
                    <a:cubicBezTo>
                      <a:pt x="2288" y="7667"/>
                      <a:pt x="2289" y="7667"/>
                      <a:pt x="2289" y="7667"/>
                    </a:cubicBezTo>
                    <a:cubicBezTo>
                      <a:pt x="2305" y="7657"/>
                      <a:pt x="2159" y="7447"/>
                      <a:pt x="1969" y="7118"/>
                    </a:cubicBezTo>
                    <a:cubicBezTo>
                      <a:pt x="1770" y="6794"/>
                      <a:pt x="1545" y="6341"/>
                      <a:pt x="1336" y="5881"/>
                    </a:cubicBezTo>
                    <a:cubicBezTo>
                      <a:pt x="1131" y="5420"/>
                      <a:pt x="959" y="4946"/>
                      <a:pt x="840" y="4585"/>
                    </a:cubicBezTo>
                    <a:cubicBezTo>
                      <a:pt x="722" y="4227"/>
                      <a:pt x="653" y="3984"/>
                      <a:pt x="653" y="3984"/>
                    </a:cubicBezTo>
                    <a:cubicBezTo>
                      <a:pt x="653" y="3984"/>
                      <a:pt x="584" y="3741"/>
                      <a:pt x="483" y="3377"/>
                    </a:cubicBezTo>
                    <a:cubicBezTo>
                      <a:pt x="390" y="3009"/>
                      <a:pt x="276" y="2517"/>
                      <a:pt x="209" y="2018"/>
                    </a:cubicBezTo>
                    <a:cubicBezTo>
                      <a:pt x="144" y="1516"/>
                      <a:pt x="100" y="1012"/>
                      <a:pt x="115" y="635"/>
                    </a:cubicBezTo>
                    <a:cubicBezTo>
                      <a:pt x="116" y="255"/>
                      <a:pt x="147" y="2"/>
                      <a:pt x="129" y="0"/>
                    </a:cubicBezTo>
                    <a:cubicBezTo>
                      <a:pt x="129" y="0"/>
                      <a:pt x="128"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3423175" y="2770638"/>
                <a:ext cx="17000" cy="78100"/>
              </a:xfrm>
              <a:custGeom>
                <a:avLst/>
                <a:gdLst/>
                <a:ahLst/>
                <a:cxnLst/>
                <a:rect l="l" t="t" r="r" b="b"/>
                <a:pathLst>
                  <a:path w="680" h="3124" extrusionOk="0">
                    <a:moveTo>
                      <a:pt x="247" y="1"/>
                    </a:moveTo>
                    <a:cubicBezTo>
                      <a:pt x="245" y="1"/>
                      <a:pt x="243" y="1"/>
                      <a:pt x="241" y="1"/>
                    </a:cubicBezTo>
                    <a:cubicBezTo>
                      <a:pt x="101" y="9"/>
                      <a:pt x="1" y="264"/>
                      <a:pt x="17" y="574"/>
                    </a:cubicBezTo>
                    <a:cubicBezTo>
                      <a:pt x="34" y="877"/>
                      <a:pt x="156" y="1118"/>
                      <a:pt x="292" y="1118"/>
                    </a:cubicBezTo>
                    <a:cubicBezTo>
                      <a:pt x="295" y="1118"/>
                      <a:pt x="298" y="1118"/>
                      <a:pt x="300" y="1118"/>
                    </a:cubicBezTo>
                    <a:cubicBezTo>
                      <a:pt x="440" y="1112"/>
                      <a:pt x="541" y="856"/>
                      <a:pt x="523" y="546"/>
                    </a:cubicBezTo>
                    <a:cubicBezTo>
                      <a:pt x="507" y="242"/>
                      <a:pt x="384" y="1"/>
                      <a:pt x="247" y="1"/>
                    </a:cubicBezTo>
                    <a:close/>
                    <a:moveTo>
                      <a:pt x="360" y="1688"/>
                    </a:moveTo>
                    <a:cubicBezTo>
                      <a:pt x="183" y="1688"/>
                      <a:pt x="31" y="2005"/>
                      <a:pt x="20" y="2398"/>
                    </a:cubicBezTo>
                    <a:cubicBezTo>
                      <a:pt x="10" y="2794"/>
                      <a:pt x="147" y="3117"/>
                      <a:pt x="327" y="3123"/>
                    </a:cubicBezTo>
                    <a:cubicBezTo>
                      <a:pt x="328" y="3123"/>
                      <a:pt x="329" y="3123"/>
                      <a:pt x="329" y="3123"/>
                    </a:cubicBezTo>
                    <a:cubicBezTo>
                      <a:pt x="508" y="3123"/>
                      <a:pt x="660" y="2806"/>
                      <a:pt x="668" y="2413"/>
                    </a:cubicBezTo>
                    <a:cubicBezTo>
                      <a:pt x="679" y="2019"/>
                      <a:pt x="541" y="1693"/>
                      <a:pt x="363" y="1688"/>
                    </a:cubicBezTo>
                    <a:cubicBezTo>
                      <a:pt x="362" y="1688"/>
                      <a:pt x="361" y="1688"/>
                      <a:pt x="360" y="16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 name="Google Shape;360;p2"/>
            <p:cNvGrpSpPr/>
            <p:nvPr/>
          </p:nvGrpSpPr>
          <p:grpSpPr>
            <a:xfrm flipH="1">
              <a:off x="514822" y="2615446"/>
              <a:ext cx="105691" cy="95690"/>
              <a:chOff x="2459325" y="2815313"/>
              <a:chExt cx="75300" cy="68175"/>
            </a:xfrm>
          </p:grpSpPr>
          <p:sp>
            <p:nvSpPr>
              <p:cNvPr id="361" name="Google Shape;361;p2"/>
              <p:cNvSpPr/>
              <p:nvPr/>
            </p:nvSpPr>
            <p:spPr>
              <a:xfrm>
                <a:off x="2459325" y="2815313"/>
                <a:ext cx="75300" cy="68175"/>
              </a:xfrm>
              <a:custGeom>
                <a:avLst/>
                <a:gdLst/>
                <a:ahLst/>
                <a:cxnLst/>
                <a:rect l="l" t="t" r="r" b="b"/>
                <a:pathLst>
                  <a:path w="3012" h="2727" extrusionOk="0">
                    <a:moveTo>
                      <a:pt x="1507" y="1"/>
                    </a:moveTo>
                    <a:cubicBezTo>
                      <a:pt x="1397" y="1"/>
                      <a:pt x="1285" y="14"/>
                      <a:pt x="1174" y="42"/>
                    </a:cubicBezTo>
                    <a:cubicBezTo>
                      <a:pt x="444" y="225"/>
                      <a:pt x="0" y="966"/>
                      <a:pt x="184" y="1696"/>
                    </a:cubicBezTo>
                    <a:cubicBezTo>
                      <a:pt x="339" y="2315"/>
                      <a:pt x="894" y="2726"/>
                      <a:pt x="1505" y="2726"/>
                    </a:cubicBezTo>
                    <a:cubicBezTo>
                      <a:pt x="1615" y="2726"/>
                      <a:pt x="1727" y="2713"/>
                      <a:pt x="1839" y="2685"/>
                    </a:cubicBezTo>
                    <a:cubicBezTo>
                      <a:pt x="2569" y="2502"/>
                      <a:pt x="3011" y="1762"/>
                      <a:pt x="2828" y="1031"/>
                    </a:cubicBezTo>
                    <a:cubicBezTo>
                      <a:pt x="2673" y="412"/>
                      <a:pt x="2117" y="1"/>
                      <a:pt x="150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2459325" y="2815313"/>
                <a:ext cx="71050" cy="66150"/>
              </a:xfrm>
              <a:custGeom>
                <a:avLst/>
                <a:gdLst/>
                <a:ahLst/>
                <a:cxnLst/>
                <a:rect l="l" t="t" r="r" b="b"/>
                <a:pathLst>
                  <a:path w="2842" h="2646" extrusionOk="0">
                    <a:moveTo>
                      <a:pt x="1507" y="1"/>
                    </a:moveTo>
                    <a:cubicBezTo>
                      <a:pt x="1397" y="1"/>
                      <a:pt x="1285" y="14"/>
                      <a:pt x="1174" y="42"/>
                    </a:cubicBezTo>
                    <a:cubicBezTo>
                      <a:pt x="444" y="225"/>
                      <a:pt x="0" y="966"/>
                      <a:pt x="184" y="1696"/>
                    </a:cubicBezTo>
                    <a:cubicBezTo>
                      <a:pt x="298" y="2152"/>
                      <a:pt x="632" y="2495"/>
                      <a:pt x="1042" y="2646"/>
                    </a:cubicBezTo>
                    <a:cubicBezTo>
                      <a:pt x="953" y="2525"/>
                      <a:pt x="885" y="2386"/>
                      <a:pt x="846" y="2232"/>
                    </a:cubicBezTo>
                    <a:cubicBezTo>
                      <a:pt x="685" y="1593"/>
                      <a:pt x="1073" y="946"/>
                      <a:pt x="1712" y="785"/>
                    </a:cubicBezTo>
                    <a:cubicBezTo>
                      <a:pt x="1808" y="761"/>
                      <a:pt x="1905" y="749"/>
                      <a:pt x="1999" y="749"/>
                    </a:cubicBezTo>
                    <a:cubicBezTo>
                      <a:pt x="2319" y="749"/>
                      <a:pt x="2621" y="880"/>
                      <a:pt x="2842" y="1100"/>
                    </a:cubicBezTo>
                    <a:cubicBezTo>
                      <a:pt x="2837" y="1078"/>
                      <a:pt x="2834" y="1054"/>
                      <a:pt x="2828" y="1031"/>
                    </a:cubicBezTo>
                    <a:cubicBezTo>
                      <a:pt x="2673" y="412"/>
                      <a:pt x="2117" y="1"/>
                      <a:pt x="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2500525" y="2847388"/>
                <a:ext cx="24775" cy="22475"/>
              </a:xfrm>
              <a:custGeom>
                <a:avLst/>
                <a:gdLst/>
                <a:ahLst/>
                <a:cxnLst/>
                <a:rect l="l" t="t" r="r" b="b"/>
                <a:pathLst>
                  <a:path w="991" h="899" extrusionOk="0">
                    <a:moveTo>
                      <a:pt x="496" y="0"/>
                    </a:moveTo>
                    <a:cubicBezTo>
                      <a:pt x="460" y="0"/>
                      <a:pt x="422" y="5"/>
                      <a:pt x="386" y="14"/>
                    </a:cubicBezTo>
                    <a:cubicBezTo>
                      <a:pt x="146" y="75"/>
                      <a:pt x="0" y="318"/>
                      <a:pt x="61" y="559"/>
                    </a:cubicBezTo>
                    <a:cubicBezTo>
                      <a:pt x="112" y="762"/>
                      <a:pt x="295" y="898"/>
                      <a:pt x="496" y="898"/>
                    </a:cubicBezTo>
                    <a:cubicBezTo>
                      <a:pt x="532" y="898"/>
                      <a:pt x="569" y="894"/>
                      <a:pt x="605" y="885"/>
                    </a:cubicBezTo>
                    <a:cubicBezTo>
                      <a:pt x="846" y="824"/>
                      <a:pt x="990" y="579"/>
                      <a:pt x="931" y="340"/>
                    </a:cubicBezTo>
                    <a:cubicBezTo>
                      <a:pt x="880" y="137"/>
                      <a:pt x="697" y="0"/>
                      <a:pt x="4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2485400" y="2860538"/>
                <a:ext cx="11550" cy="10425"/>
              </a:xfrm>
              <a:custGeom>
                <a:avLst/>
                <a:gdLst/>
                <a:ahLst/>
                <a:cxnLst/>
                <a:rect l="l" t="t" r="r" b="b"/>
                <a:pathLst>
                  <a:path w="462" h="417" extrusionOk="0">
                    <a:moveTo>
                      <a:pt x="232" y="0"/>
                    </a:moveTo>
                    <a:cubicBezTo>
                      <a:pt x="215" y="0"/>
                      <a:pt x="198" y="2"/>
                      <a:pt x="181" y="6"/>
                    </a:cubicBezTo>
                    <a:cubicBezTo>
                      <a:pt x="68" y="35"/>
                      <a:pt x="1" y="147"/>
                      <a:pt x="29" y="259"/>
                    </a:cubicBezTo>
                    <a:cubicBezTo>
                      <a:pt x="53" y="353"/>
                      <a:pt x="137" y="417"/>
                      <a:pt x="231" y="417"/>
                    </a:cubicBezTo>
                    <a:cubicBezTo>
                      <a:pt x="247" y="417"/>
                      <a:pt x="264" y="415"/>
                      <a:pt x="281" y="411"/>
                    </a:cubicBezTo>
                    <a:cubicBezTo>
                      <a:pt x="394" y="382"/>
                      <a:pt x="461" y="268"/>
                      <a:pt x="433" y="157"/>
                    </a:cubicBezTo>
                    <a:cubicBezTo>
                      <a:pt x="409" y="63"/>
                      <a:pt x="325" y="0"/>
                      <a:pt x="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 name="Google Shape;365;p2"/>
            <p:cNvGrpSpPr/>
            <p:nvPr/>
          </p:nvGrpSpPr>
          <p:grpSpPr>
            <a:xfrm flipH="1">
              <a:off x="429413" y="2412205"/>
              <a:ext cx="127938" cy="115832"/>
              <a:chOff x="2504325" y="2670513"/>
              <a:chExt cx="91150" cy="82525"/>
            </a:xfrm>
          </p:grpSpPr>
          <p:sp>
            <p:nvSpPr>
              <p:cNvPr id="366" name="Google Shape;366;p2"/>
              <p:cNvSpPr/>
              <p:nvPr/>
            </p:nvSpPr>
            <p:spPr>
              <a:xfrm>
                <a:off x="2504325" y="2670513"/>
                <a:ext cx="91150" cy="82525"/>
              </a:xfrm>
              <a:custGeom>
                <a:avLst/>
                <a:gdLst/>
                <a:ahLst/>
                <a:cxnLst/>
                <a:rect l="l" t="t" r="r" b="b"/>
                <a:pathLst>
                  <a:path w="3646" h="3301" extrusionOk="0">
                    <a:moveTo>
                      <a:pt x="1825" y="0"/>
                    </a:moveTo>
                    <a:cubicBezTo>
                      <a:pt x="1692" y="0"/>
                      <a:pt x="1556" y="17"/>
                      <a:pt x="1421" y="51"/>
                    </a:cubicBezTo>
                    <a:cubicBezTo>
                      <a:pt x="537" y="273"/>
                      <a:pt x="0" y="1169"/>
                      <a:pt x="224" y="2053"/>
                    </a:cubicBezTo>
                    <a:cubicBezTo>
                      <a:pt x="411" y="2802"/>
                      <a:pt x="1085" y="3301"/>
                      <a:pt x="1824" y="3301"/>
                    </a:cubicBezTo>
                    <a:cubicBezTo>
                      <a:pt x="1957" y="3301"/>
                      <a:pt x="2092" y="3285"/>
                      <a:pt x="2226" y="3251"/>
                    </a:cubicBezTo>
                    <a:cubicBezTo>
                      <a:pt x="3110" y="3029"/>
                      <a:pt x="3645" y="2131"/>
                      <a:pt x="3423" y="1247"/>
                    </a:cubicBezTo>
                    <a:cubicBezTo>
                      <a:pt x="3236" y="499"/>
                      <a:pt x="2563" y="0"/>
                      <a:pt x="182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2504325" y="2670513"/>
                <a:ext cx="86025" cy="80025"/>
              </a:xfrm>
              <a:custGeom>
                <a:avLst/>
                <a:gdLst/>
                <a:ahLst/>
                <a:cxnLst/>
                <a:rect l="l" t="t" r="r" b="b"/>
                <a:pathLst>
                  <a:path w="3441" h="3201" extrusionOk="0">
                    <a:moveTo>
                      <a:pt x="1825" y="0"/>
                    </a:moveTo>
                    <a:cubicBezTo>
                      <a:pt x="1692" y="0"/>
                      <a:pt x="1556" y="17"/>
                      <a:pt x="1421" y="51"/>
                    </a:cubicBezTo>
                    <a:cubicBezTo>
                      <a:pt x="537" y="273"/>
                      <a:pt x="0" y="1169"/>
                      <a:pt x="224" y="2053"/>
                    </a:cubicBezTo>
                    <a:cubicBezTo>
                      <a:pt x="362" y="2604"/>
                      <a:pt x="765" y="3021"/>
                      <a:pt x="1263" y="3201"/>
                    </a:cubicBezTo>
                    <a:cubicBezTo>
                      <a:pt x="1153" y="3055"/>
                      <a:pt x="1072" y="2888"/>
                      <a:pt x="1025" y="2703"/>
                    </a:cubicBezTo>
                    <a:cubicBezTo>
                      <a:pt x="830" y="1927"/>
                      <a:pt x="1299" y="1144"/>
                      <a:pt x="2073" y="950"/>
                    </a:cubicBezTo>
                    <a:cubicBezTo>
                      <a:pt x="2190" y="920"/>
                      <a:pt x="2307" y="906"/>
                      <a:pt x="2422" y="906"/>
                    </a:cubicBezTo>
                    <a:cubicBezTo>
                      <a:pt x="2808" y="906"/>
                      <a:pt x="3172" y="1064"/>
                      <a:pt x="3440" y="1332"/>
                    </a:cubicBezTo>
                    <a:cubicBezTo>
                      <a:pt x="3434" y="1302"/>
                      <a:pt x="3431" y="1276"/>
                      <a:pt x="3423" y="1247"/>
                    </a:cubicBezTo>
                    <a:cubicBezTo>
                      <a:pt x="3236" y="499"/>
                      <a:pt x="2563" y="0"/>
                      <a:pt x="1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2554200" y="2709313"/>
                <a:ext cx="30000" cy="27200"/>
              </a:xfrm>
              <a:custGeom>
                <a:avLst/>
                <a:gdLst/>
                <a:ahLst/>
                <a:cxnLst/>
                <a:rect l="l" t="t" r="r" b="b"/>
                <a:pathLst>
                  <a:path w="1200" h="1088" extrusionOk="0">
                    <a:moveTo>
                      <a:pt x="600" y="0"/>
                    </a:moveTo>
                    <a:cubicBezTo>
                      <a:pt x="556" y="0"/>
                      <a:pt x="512" y="6"/>
                      <a:pt x="468" y="17"/>
                    </a:cubicBezTo>
                    <a:cubicBezTo>
                      <a:pt x="176" y="90"/>
                      <a:pt x="1" y="386"/>
                      <a:pt x="74" y="676"/>
                    </a:cubicBezTo>
                    <a:cubicBezTo>
                      <a:pt x="137" y="923"/>
                      <a:pt x="358" y="1088"/>
                      <a:pt x="600" y="1088"/>
                    </a:cubicBezTo>
                    <a:cubicBezTo>
                      <a:pt x="643" y="1088"/>
                      <a:pt x="688" y="1082"/>
                      <a:pt x="732" y="1071"/>
                    </a:cubicBezTo>
                    <a:cubicBezTo>
                      <a:pt x="1024" y="997"/>
                      <a:pt x="1199" y="703"/>
                      <a:pt x="1127" y="411"/>
                    </a:cubicBezTo>
                    <a:cubicBezTo>
                      <a:pt x="1065" y="164"/>
                      <a:pt x="843" y="0"/>
                      <a:pt x="60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2535925" y="2725188"/>
                <a:ext cx="13925" cy="12650"/>
              </a:xfrm>
              <a:custGeom>
                <a:avLst/>
                <a:gdLst/>
                <a:ahLst/>
                <a:cxnLst/>
                <a:rect l="l" t="t" r="r" b="b"/>
                <a:pathLst>
                  <a:path w="557" h="506" extrusionOk="0">
                    <a:moveTo>
                      <a:pt x="277" y="1"/>
                    </a:moveTo>
                    <a:cubicBezTo>
                      <a:pt x="257" y="1"/>
                      <a:pt x="237" y="3"/>
                      <a:pt x="216" y="8"/>
                    </a:cubicBezTo>
                    <a:cubicBezTo>
                      <a:pt x="82" y="43"/>
                      <a:pt x="0" y="180"/>
                      <a:pt x="33" y="315"/>
                    </a:cubicBezTo>
                    <a:cubicBezTo>
                      <a:pt x="62" y="431"/>
                      <a:pt x="165" y="506"/>
                      <a:pt x="279" y="506"/>
                    </a:cubicBezTo>
                    <a:cubicBezTo>
                      <a:pt x="299" y="506"/>
                      <a:pt x="320" y="503"/>
                      <a:pt x="340" y="498"/>
                    </a:cubicBezTo>
                    <a:cubicBezTo>
                      <a:pt x="475" y="466"/>
                      <a:pt x="556" y="328"/>
                      <a:pt x="524" y="193"/>
                    </a:cubicBezTo>
                    <a:cubicBezTo>
                      <a:pt x="494" y="77"/>
                      <a:pt x="390" y="1"/>
                      <a:pt x="2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370;p2"/>
            <p:cNvGrpSpPr/>
            <p:nvPr/>
          </p:nvGrpSpPr>
          <p:grpSpPr>
            <a:xfrm flipH="1">
              <a:off x="394674" y="2174049"/>
              <a:ext cx="152396" cy="138009"/>
              <a:chOff x="2511650" y="2500838"/>
              <a:chExt cx="108575" cy="98325"/>
            </a:xfrm>
          </p:grpSpPr>
          <p:sp>
            <p:nvSpPr>
              <p:cNvPr id="371" name="Google Shape;371;p2"/>
              <p:cNvSpPr/>
              <p:nvPr/>
            </p:nvSpPr>
            <p:spPr>
              <a:xfrm>
                <a:off x="2511650" y="2500838"/>
                <a:ext cx="108575" cy="98325"/>
              </a:xfrm>
              <a:custGeom>
                <a:avLst/>
                <a:gdLst/>
                <a:ahLst/>
                <a:cxnLst/>
                <a:rect l="l" t="t" r="r" b="b"/>
                <a:pathLst>
                  <a:path w="4343" h="3933" extrusionOk="0">
                    <a:moveTo>
                      <a:pt x="2171" y="0"/>
                    </a:moveTo>
                    <a:cubicBezTo>
                      <a:pt x="2013" y="0"/>
                      <a:pt x="1852" y="19"/>
                      <a:pt x="1692" y="59"/>
                    </a:cubicBezTo>
                    <a:cubicBezTo>
                      <a:pt x="638" y="326"/>
                      <a:pt x="0" y="1394"/>
                      <a:pt x="265" y="2445"/>
                    </a:cubicBezTo>
                    <a:cubicBezTo>
                      <a:pt x="489" y="3337"/>
                      <a:pt x="1290" y="3932"/>
                      <a:pt x="2169" y="3932"/>
                    </a:cubicBezTo>
                    <a:cubicBezTo>
                      <a:pt x="2327" y="3932"/>
                      <a:pt x="2488" y="3913"/>
                      <a:pt x="2649" y="3872"/>
                    </a:cubicBezTo>
                    <a:cubicBezTo>
                      <a:pt x="3702" y="3606"/>
                      <a:pt x="4342" y="2539"/>
                      <a:pt x="4076" y="1486"/>
                    </a:cubicBezTo>
                    <a:cubicBezTo>
                      <a:pt x="3852" y="594"/>
                      <a:pt x="3050" y="0"/>
                      <a:pt x="217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2511650" y="2500838"/>
                <a:ext cx="102425" cy="95375"/>
              </a:xfrm>
              <a:custGeom>
                <a:avLst/>
                <a:gdLst/>
                <a:ahLst/>
                <a:cxnLst/>
                <a:rect l="l" t="t" r="r" b="b"/>
                <a:pathLst>
                  <a:path w="4097" h="3815" extrusionOk="0">
                    <a:moveTo>
                      <a:pt x="2171" y="0"/>
                    </a:moveTo>
                    <a:cubicBezTo>
                      <a:pt x="2013" y="0"/>
                      <a:pt x="1852" y="19"/>
                      <a:pt x="1692" y="59"/>
                    </a:cubicBezTo>
                    <a:cubicBezTo>
                      <a:pt x="638" y="326"/>
                      <a:pt x="0" y="1394"/>
                      <a:pt x="265" y="2445"/>
                    </a:cubicBezTo>
                    <a:cubicBezTo>
                      <a:pt x="431" y="3103"/>
                      <a:pt x="909" y="3598"/>
                      <a:pt x="1501" y="3814"/>
                    </a:cubicBezTo>
                    <a:cubicBezTo>
                      <a:pt x="1374" y="3640"/>
                      <a:pt x="1275" y="3440"/>
                      <a:pt x="1219" y="3219"/>
                    </a:cubicBezTo>
                    <a:cubicBezTo>
                      <a:pt x="987" y="2298"/>
                      <a:pt x="1546" y="1363"/>
                      <a:pt x="2467" y="1131"/>
                    </a:cubicBezTo>
                    <a:cubicBezTo>
                      <a:pt x="2606" y="1096"/>
                      <a:pt x="2745" y="1079"/>
                      <a:pt x="2882" y="1079"/>
                    </a:cubicBezTo>
                    <a:cubicBezTo>
                      <a:pt x="3343" y="1079"/>
                      <a:pt x="3778" y="1268"/>
                      <a:pt x="4096" y="1585"/>
                    </a:cubicBezTo>
                    <a:cubicBezTo>
                      <a:pt x="4089" y="1552"/>
                      <a:pt x="4085" y="1519"/>
                      <a:pt x="4076" y="1486"/>
                    </a:cubicBezTo>
                    <a:cubicBezTo>
                      <a:pt x="3852" y="594"/>
                      <a:pt x="3050"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2571050" y="2547088"/>
                <a:ext cx="35750" cy="32375"/>
              </a:xfrm>
              <a:custGeom>
                <a:avLst/>
                <a:gdLst/>
                <a:ahLst/>
                <a:cxnLst/>
                <a:rect l="l" t="t" r="r" b="b"/>
                <a:pathLst>
                  <a:path w="1430" h="1295" extrusionOk="0">
                    <a:moveTo>
                      <a:pt x="716" y="0"/>
                    </a:moveTo>
                    <a:cubicBezTo>
                      <a:pt x="663" y="0"/>
                      <a:pt x="610" y="7"/>
                      <a:pt x="557" y="20"/>
                    </a:cubicBezTo>
                    <a:cubicBezTo>
                      <a:pt x="210" y="108"/>
                      <a:pt x="0" y="459"/>
                      <a:pt x="88" y="805"/>
                    </a:cubicBezTo>
                    <a:cubicBezTo>
                      <a:pt x="161" y="1099"/>
                      <a:pt x="425" y="1294"/>
                      <a:pt x="714" y="1294"/>
                    </a:cubicBezTo>
                    <a:cubicBezTo>
                      <a:pt x="766" y="1294"/>
                      <a:pt x="819" y="1288"/>
                      <a:pt x="871" y="1275"/>
                    </a:cubicBezTo>
                    <a:cubicBezTo>
                      <a:pt x="1219" y="1187"/>
                      <a:pt x="1429" y="836"/>
                      <a:pt x="1341" y="490"/>
                    </a:cubicBezTo>
                    <a:cubicBezTo>
                      <a:pt x="1268" y="196"/>
                      <a:pt x="1005" y="0"/>
                      <a:pt x="7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2549225" y="2565988"/>
                <a:ext cx="16650" cy="15050"/>
              </a:xfrm>
              <a:custGeom>
                <a:avLst/>
                <a:gdLst/>
                <a:ahLst/>
                <a:cxnLst/>
                <a:rect l="l" t="t" r="r" b="b"/>
                <a:pathLst>
                  <a:path w="666" h="602" extrusionOk="0">
                    <a:moveTo>
                      <a:pt x="333" y="1"/>
                    </a:moveTo>
                    <a:cubicBezTo>
                      <a:pt x="309" y="1"/>
                      <a:pt x="284" y="4"/>
                      <a:pt x="259" y="10"/>
                    </a:cubicBezTo>
                    <a:cubicBezTo>
                      <a:pt x="98" y="51"/>
                      <a:pt x="1" y="215"/>
                      <a:pt x="42" y="375"/>
                    </a:cubicBezTo>
                    <a:cubicBezTo>
                      <a:pt x="75" y="511"/>
                      <a:pt x="198" y="602"/>
                      <a:pt x="332" y="602"/>
                    </a:cubicBezTo>
                    <a:cubicBezTo>
                      <a:pt x="357" y="602"/>
                      <a:pt x="382" y="599"/>
                      <a:pt x="407" y="593"/>
                    </a:cubicBezTo>
                    <a:cubicBezTo>
                      <a:pt x="568" y="552"/>
                      <a:pt x="665" y="389"/>
                      <a:pt x="624" y="229"/>
                    </a:cubicBezTo>
                    <a:cubicBezTo>
                      <a:pt x="590" y="92"/>
                      <a:pt x="468" y="1"/>
                      <a:pt x="3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 name="Google Shape;375;p2"/>
            <p:cNvGrpSpPr/>
            <p:nvPr/>
          </p:nvGrpSpPr>
          <p:grpSpPr>
            <a:xfrm flipH="1">
              <a:off x="1253326" y="1834307"/>
              <a:ext cx="109200" cy="95761"/>
              <a:chOff x="1930675" y="2258788"/>
              <a:chExt cx="77800" cy="68225"/>
            </a:xfrm>
          </p:grpSpPr>
          <p:sp>
            <p:nvSpPr>
              <p:cNvPr id="376" name="Google Shape;376;p2"/>
              <p:cNvSpPr/>
              <p:nvPr/>
            </p:nvSpPr>
            <p:spPr>
              <a:xfrm>
                <a:off x="1930675" y="2258788"/>
                <a:ext cx="77800" cy="68225"/>
              </a:xfrm>
              <a:custGeom>
                <a:avLst/>
                <a:gdLst/>
                <a:ahLst/>
                <a:cxnLst/>
                <a:rect l="l" t="t" r="r" b="b"/>
                <a:pathLst>
                  <a:path w="3112" h="2729" extrusionOk="0">
                    <a:moveTo>
                      <a:pt x="1554" y="1"/>
                    </a:moveTo>
                    <a:cubicBezTo>
                      <a:pt x="1350" y="1"/>
                      <a:pt x="1142" y="47"/>
                      <a:pt x="946" y="145"/>
                    </a:cubicBezTo>
                    <a:cubicBezTo>
                      <a:pt x="271" y="482"/>
                      <a:pt x="0" y="1301"/>
                      <a:pt x="335" y="1975"/>
                    </a:cubicBezTo>
                    <a:cubicBezTo>
                      <a:pt x="575" y="2452"/>
                      <a:pt x="1056" y="2728"/>
                      <a:pt x="1556" y="2728"/>
                    </a:cubicBezTo>
                    <a:cubicBezTo>
                      <a:pt x="1761" y="2728"/>
                      <a:pt x="1969" y="2682"/>
                      <a:pt x="2165" y="2584"/>
                    </a:cubicBezTo>
                    <a:cubicBezTo>
                      <a:pt x="2839" y="2247"/>
                      <a:pt x="3111" y="1428"/>
                      <a:pt x="2774" y="754"/>
                    </a:cubicBezTo>
                    <a:cubicBezTo>
                      <a:pt x="2535" y="277"/>
                      <a:pt x="2054" y="1"/>
                      <a:pt x="1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952750" y="2258788"/>
                <a:ext cx="55725" cy="68200"/>
              </a:xfrm>
              <a:custGeom>
                <a:avLst/>
                <a:gdLst/>
                <a:ahLst/>
                <a:cxnLst/>
                <a:rect l="l" t="t" r="r" b="b"/>
                <a:pathLst>
                  <a:path w="2229" h="2728" extrusionOk="0">
                    <a:moveTo>
                      <a:pt x="671" y="1"/>
                    </a:moveTo>
                    <a:cubicBezTo>
                      <a:pt x="467" y="1"/>
                      <a:pt x="259" y="47"/>
                      <a:pt x="63" y="145"/>
                    </a:cubicBezTo>
                    <a:cubicBezTo>
                      <a:pt x="40" y="156"/>
                      <a:pt x="22" y="169"/>
                      <a:pt x="1" y="179"/>
                    </a:cubicBezTo>
                    <a:cubicBezTo>
                      <a:pt x="405" y="211"/>
                      <a:pt x="782" y="443"/>
                      <a:pt x="976" y="831"/>
                    </a:cubicBezTo>
                    <a:cubicBezTo>
                      <a:pt x="1271" y="1420"/>
                      <a:pt x="1033" y="2136"/>
                      <a:pt x="444" y="2432"/>
                    </a:cubicBezTo>
                    <a:cubicBezTo>
                      <a:pt x="303" y="2503"/>
                      <a:pt x="152" y="2542"/>
                      <a:pt x="4" y="2553"/>
                    </a:cubicBezTo>
                    <a:cubicBezTo>
                      <a:pt x="207" y="2667"/>
                      <a:pt x="437" y="2728"/>
                      <a:pt x="672" y="2728"/>
                    </a:cubicBezTo>
                    <a:cubicBezTo>
                      <a:pt x="877" y="2728"/>
                      <a:pt x="1086" y="2681"/>
                      <a:pt x="1282" y="2583"/>
                    </a:cubicBezTo>
                    <a:cubicBezTo>
                      <a:pt x="1956" y="2247"/>
                      <a:pt x="2228" y="1428"/>
                      <a:pt x="1890" y="754"/>
                    </a:cubicBezTo>
                    <a:cubicBezTo>
                      <a:pt x="1652" y="277"/>
                      <a:pt x="1171"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1939350" y="2275588"/>
                <a:ext cx="25600" cy="22450"/>
              </a:xfrm>
              <a:custGeom>
                <a:avLst/>
                <a:gdLst/>
                <a:ahLst/>
                <a:cxnLst/>
                <a:rect l="l" t="t" r="r" b="b"/>
                <a:pathLst>
                  <a:path w="1024" h="898" extrusionOk="0">
                    <a:moveTo>
                      <a:pt x="512" y="0"/>
                    </a:moveTo>
                    <a:cubicBezTo>
                      <a:pt x="445" y="0"/>
                      <a:pt x="376" y="16"/>
                      <a:pt x="311" y="48"/>
                    </a:cubicBezTo>
                    <a:cubicBezTo>
                      <a:pt x="90" y="159"/>
                      <a:pt x="1" y="427"/>
                      <a:pt x="110" y="649"/>
                    </a:cubicBezTo>
                    <a:cubicBezTo>
                      <a:pt x="189" y="806"/>
                      <a:pt x="348" y="898"/>
                      <a:pt x="513" y="898"/>
                    </a:cubicBezTo>
                    <a:cubicBezTo>
                      <a:pt x="580" y="898"/>
                      <a:pt x="649" y="882"/>
                      <a:pt x="714" y="850"/>
                    </a:cubicBezTo>
                    <a:cubicBezTo>
                      <a:pt x="934" y="740"/>
                      <a:pt x="1024" y="471"/>
                      <a:pt x="914" y="248"/>
                    </a:cubicBezTo>
                    <a:cubicBezTo>
                      <a:pt x="835" y="91"/>
                      <a:pt x="677"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954975" y="2302738"/>
                <a:ext cx="11950" cy="10450"/>
              </a:xfrm>
              <a:custGeom>
                <a:avLst/>
                <a:gdLst/>
                <a:ahLst/>
                <a:cxnLst/>
                <a:rect l="l" t="t" r="r" b="b"/>
                <a:pathLst>
                  <a:path w="478" h="418" extrusionOk="0">
                    <a:moveTo>
                      <a:pt x="240" y="0"/>
                    </a:moveTo>
                    <a:cubicBezTo>
                      <a:pt x="208" y="0"/>
                      <a:pt x="176" y="7"/>
                      <a:pt x="147" y="22"/>
                    </a:cubicBezTo>
                    <a:cubicBezTo>
                      <a:pt x="43" y="73"/>
                      <a:pt x="1" y="199"/>
                      <a:pt x="53" y="303"/>
                    </a:cubicBezTo>
                    <a:cubicBezTo>
                      <a:pt x="89" y="375"/>
                      <a:pt x="162" y="417"/>
                      <a:pt x="239" y="417"/>
                    </a:cubicBezTo>
                    <a:cubicBezTo>
                      <a:pt x="270" y="417"/>
                      <a:pt x="302" y="410"/>
                      <a:pt x="333" y="395"/>
                    </a:cubicBezTo>
                    <a:cubicBezTo>
                      <a:pt x="435" y="344"/>
                      <a:pt x="477" y="218"/>
                      <a:pt x="425" y="115"/>
                    </a:cubicBezTo>
                    <a:cubicBezTo>
                      <a:pt x="389" y="42"/>
                      <a:pt x="316"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 name="Google Shape;380;p2"/>
            <p:cNvGrpSpPr/>
            <p:nvPr/>
          </p:nvGrpSpPr>
          <p:grpSpPr>
            <a:xfrm flipH="1">
              <a:off x="1143846" y="1641944"/>
              <a:ext cx="132219" cy="115867"/>
              <a:chOff x="1992275" y="2121738"/>
              <a:chExt cx="94200" cy="82550"/>
            </a:xfrm>
          </p:grpSpPr>
          <p:sp>
            <p:nvSpPr>
              <p:cNvPr id="381" name="Google Shape;381;p2"/>
              <p:cNvSpPr/>
              <p:nvPr/>
            </p:nvSpPr>
            <p:spPr>
              <a:xfrm>
                <a:off x="1992275" y="2121738"/>
                <a:ext cx="94200" cy="82550"/>
              </a:xfrm>
              <a:custGeom>
                <a:avLst/>
                <a:gdLst/>
                <a:ahLst/>
                <a:cxnLst/>
                <a:rect l="l" t="t" r="r" b="b"/>
                <a:pathLst>
                  <a:path w="3768" h="3302" extrusionOk="0">
                    <a:moveTo>
                      <a:pt x="1884" y="1"/>
                    </a:moveTo>
                    <a:cubicBezTo>
                      <a:pt x="1636" y="1"/>
                      <a:pt x="1384" y="57"/>
                      <a:pt x="1147" y="176"/>
                    </a:cubicBezTo>
                    <a:cubicBezTo>
                      <a:pt x="331" y="583"/>
                      <a:pt x="0" y="1575"/>
                      <a:pt x="407" y="2389"/>
                    </a:cubicBezTo>
                    <a:cubicBezTo>
                      <a:pt x="697" y="2967"/>
                      <a:pt x="1281" y="3302"/>
                      <a:pt x="1886" y="3302"/>
                    </a:cubicBezTo>
                    <a:cubicBezTo>
                      <a:pt x="2134" y="3302"/>
                      <a:pt x="2386" y="3246"/>
                      <a:pt x="2622" y="3127"/>
                    </a:cubicBezTo>
                    <a:cubicBezTo>
                      <a:pt x="3437" y="2720"/>
                      <a:pt x="3768" y="1728"/>
                      <a:pt x="3359" y="913"/>
                    </a:cubicBezTo>
                    <a:cubicBezTo>
                      <a:pt x="3070" y="335"/>
                      <a:pt x="2488" y="1"/>
                      <a:pt x="1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2019050" y="2121738"/>
                <a:ext cx="67425" cy="82550"/>
              </a:xfrm>
              <a:custGeom>
                <a:avLst/>
                <a:gdLst/>
                <a:ahLst/>
                <a:cxnLst/>
                <a:rect l="l" t="t" r="r" b="b"/>
                <a:pathLst>
                  <a:path w="2697" h="3302" extrusionOk="0">
                    <a:moveTo>
                      <a:pt x="813" y="1"/>
                    </a:moveTo>
                    <a:cubicBezTo>
                      <a:pt x="565" y="1"/>
                      <a:pt x="313" y="57"/>
                      <a:pt x="76" y="176"/>
                    </a:cubicBezTo>
                    <a:cubicBezTo>
                      <a:pt x="49" y="188"/>
                      <a:pt x="26" y="204"/>
                      <a:pt x="1" y="218"/>
                    </a:cubicBezTo>
                    <a:cubicBezTo>
                      <a:pt x="489" y="256"/>
                      <a:pt x="947" y="536"/>
                      <a:pt x="1182" y="1006"/>
                    </a:cubicBezTo>
                    <a:cubicBezTo>
                      <a:pt x="1539" y="1719"/>
                      <a:pt x="1249" y="2586"/>
                      <a:pt x="536" y="2942"/>
                    </a:cubicBezTo>
                    <a:cubicBezTo>
                      <a:pt x="366" y="3028"/>
                      <a:pt x="184" y="3075"/>
                      <a:pt x="4" y="3089"/>
                    </a:cubicBezTo>
                    <a:cubicBezTo>
                      <a:pt x="250" y="3228"/>
                      <a:pt x="530" y="3302"/>
                      <a:pt x="815" y="3302"/>
                    </a:cubicBezTo>
                    <a:cubicBezTo>
                      <a:pt x="1063" y="3302"/>
                      <a:pt x="1315" y="3246"/>
                      <a:pt x="1551" y="3127"/>
                    </a:cubicBezTo>
                    <a:cubicBezTo>
                      <a:pt x="2366" y="2720"/>
                      <a:pt x="2697" y="1728"/>
                      <a:pt x="2288" y="913"/>
                    </a:cubicBezTo>
                    <a:cubicBezTo>
                      <a:pt x="1999" y="335"/>
                      <a:pt x="1417"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2002850" y="2142063"/>
                <a:ext cx="31000" cy="27200"/>
              </a:xfrm>
              <a:custGeom>
                <a:avLst/>
                <a:gdLst/>
                <a:ahLst/>
                <a:cxnLst/>
                <a:rect l="l" t="t" r="r" b="b"/>
                <a:pathLst>
                  <a:path w="1240" h="1088" extrusionOk="0">
                    <a:moveTo>
                      <a:pt x="619" y="0"/>
                    </a:moveTo>
                    <a:cubicBezTo>
                      <a:pt x="537" y="0"/>
                      <a:pt x="454" y="19"/>
                      <a:pt x="376" y="58"/>
                    </a:cubicBezTo>
                    <a:cubicBezTo>
                      <a:pt x="108" y="193"/>
                      <a:pt x="0" y="519"/>
                      <a:pt x="133" y="787"/>
                    </a:cubicBezTo>
                    <a:cubicBezTo>
                      <a:pt x="229" y="977"/>
                      <a:pt x="421" y="1087"/>
                      <a:pt x="620" y="1087"/>
                    </a:cubicBezTo>
                    <a:cubicBezTo>
                      <a:pt x="701" y="1087"/>
                      <a:pt x="784" y="1069"/>
                      <a:pt x="862" y="1029"/>
                    </a:cubicBezTo>
                    <a:cubicBezTo>
                      <a:pt x="1130" y="896"/>
                      <a:pt x="1239" y="569"/>
                      <a:pt x="1104" y="301"/>
                    </a:cubicBezTo>
                    <a:cubicBezTo>
                      <a:pt x="1009" y="111"/>
                      <a:pt x="818"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2021750" y="2174913"/>
                <a:ext cx="14450" cy="12650"/>
              </a:xfrm>
              <a:custGeom>
                <a:avLst/>
                <a:gdLst/>
                <a:ahLst/>
                <a:cxnLst/>
                <a:rect l="l" t="t" r="r" b="b"/>
                <a:pathLst>
                  <a:path w="578" h="506" extrusionOk="0">
                    <a:moveTo>
                      <a:pt x="287" y="0"/>
                    </a:moveTo>
                    <a:cubicBezTo>
                      <a:pt x="249" y="0"/>
                      <a:pt x="211" y="9"/>
                      <a:pt x="175" y="27"/>
                    </a:cubicBezTo>
                    <a:cubicBezTo>
                      <a:pt x="51" y="90"/>
                      <a:pt x="1" y="242"/>
                      <a:pt x="63" y="365"/>
                    </a:cubicBezTo>
                    <a:cubicBezTo>
                      <a:pt x="108" y="454"/>
                      <a:pt x="196" y="505"/>
                      <a:pt x="288" y="505"/>
                    </a:cubicBezTo>
                    <a:cubicBezTo>
                      <a:pt x="326" y="505"/>
                      <a:pt x="365" y="497"/>
                      <a:pt x="402" y="478"/>
                    </a:cubicBezTo>
                    <a:cubicBezTo>
                      <a:pt x="525" y="417"/>
                      <a:pt x="577" y="265"/>
                      <a:pt x="515" y="140"/>
                    </a:cubicBezTo>
                    <a:cubicBezTo>
                      <a:pt x="470" y="52"/>
                      <a:pt x="38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2"/>
            <p:cNvGrpSpPr/>
            <p:nvPr/>
          </p:nvGrpSpPr>
          <p:grpSpPr>
            <a:xfrm flipH="1">
              <a:off x="973729" y="1465792"/>
              <a:ext cx="157449" cy="137974"/>
              <a:chOff x="2095500" y="1996238"/>
              <a:chExt cx="112175" cy="98300"/>
            </a:xfrm>
          </p:grpSpPr>
          <p:sp>
            <p:nvSpPr>
              <p:cNvPr id="386" name="Google Shape;386;p2"/>
              <p:cNvSpPr/>
              <p:nvPr/>
            </p:nvSpPr>
            <p:spPr>
              <a:xfrm>
                <a:off x="2095500" y="1996238"/>
                <a:ext cx="112175" cy="98300"/>
              </a:xfrm>
              <a:custGeom>
                <a:avLst/>
                <a:gdLst/>
                <a:ahLst/>
                <a:cxnLst/>
                <a:rect l="l" t="t" r="r" b="b"/>
                <a:pathLst>
                  <a:path w="4487" h="3932" extrusionOk="0">
                    <a:moveTo>
                      <a:pt x="2241" y="1"/>
                    </a:moveTo>
                    <a:cubicBezTo>
                      <a:pt x="1946" y="1"/>
                      <a:pt x="1646" y="67"/>
                      <a:pt x="1365" y="208"/>
                    </a:cubicBezTo>
                    <a:cubicBezTo>
                      <a:pt x="394" y="694"/>
                      <a:pt x="0" y="1876"/>
                      <a:pt x="486" y="2846"/>
                    </a:cubicBezTo>
                    <a:cubicBezTo>
                      <a:pt x="830" y="3533"/>
                      <a:pt x="1524" y="3932"/>
                      <a:pt x="2244" y="3932"/>
                    </a:cubicBezTo>
                    <a:cubicBezTo>
                      <a:pt x="2540" y="3932"/>
                      <a:pt x="2840" y="3865"/>
                      <a:pt x="3122" y="3723"/>
                    </a:cubicBezTo>
                    <a:cubicBezTo>
                      <a:pt x="4094" y="3239"/>
                      <a:pt x="4487" y="2058"/>
                      <a:pt x="4001" y="1087"/>
                    </a:cubicBezTo>
                    <a:cubicBezTo>
                      <a:pt x="3657" y="399"/>
                      <a:pt x="2962" y="1"/>
                      <a:pt x="2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2127375" y="1996238"/>
                <a:ext cx="80300" cy="98300"/>
              </a:xfrm>
              <a:custGeom>
                <a:avLst/>
                <a:gdLst/>
                <a:ahLst/>
                <a:cxnLst/>
                <a:rect l="l" t="t" r="r" b="b"/>
                <a:pathLst>
                  <a:path w="3212" h="3932" extrusionOk="0">
                    <a:moveTo>
                      <a:pt x="966" y="1"/>
                    </a:moveTo>
                    <a:cubicBezTo>
                      <a:pt x="671" y="1"/>
                      <a:pt x="371" y="67"/>
                      <a:pt x="90" y="208"/>
                    </a:cubicBezTo>
                    <a:cubicBezTo>
                      <a:pt x="59" y="224"/>
                      <a:pt x="32" y="241"/>
                      <a:pt x="1" y="258"/>
                    </a:cubicBezTo>
                    <a:cubicBezTo>
                      <a:pt x="583" y="303"/>
                      <a:pt x="1128" y="639"/>
                      <a:pt x="1407" y="1198"/>
                    </a:cubicBezTo>
                    <a:cubicBezTo>
                      <a:pt x="1833" y="2047"/>
                      <a:pt x="1489" y="3079"/>
                      <a:pt x="640" y="3504"/>
                    </a:cubicBezTo>
                    <a:cubicBezTo>
                      <a:pt x="436" y="3606"/>
                      <a:pt x="220" y="3662"/>
                      <a:pt x="4" y="3678"/>
                    </a:cubicBezTo>
                    <a:cubicBezTo>
                      <a:pt x="297" y="3843"/>
                      <a:pt x="631" y="3932"/>
                      <a:pt x="970" y="3932"/>
                    </a:cubicBezTo>
                    <a:cubicBezTo>
                      <a:pt x="1265" y="3932"/>
                      <a:pt x="1565" y="3865"/>
                      <a:pt x="1847" y="3723"/>
                    </a:cubicBezTo>
                    <a:cubicBezTo>
                      <a:pt x="2819" y="3239"/>
                      <a:pt x="3212" y="2059"/>
                      <a:pt x="2726" y="1087"/>
                    </a:cubicBezTo>
                    <a:cubicBezTo>
                      <a:pt x="2382" y="399"/>
                      <a:pt x="1687" y="1"/>
                      <a:pt x="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2108075" y="2020438"/>
                <a:ext cx="36900" cy="32375"/>
              </a:xfrm>
              <a:custGeom>
                <a:avLst/>
                <a:gdLst/>
                <a:ahLst/>
                <a:cxnLst/>
                <a:rect l="l" t="t" r="r" b="b"/>
                <a:pathLst>
                  <a:path w="1476" h="1295" extrusionOk="0">
                    <a:moveTo>
                      <a:pt x="737" y="0"/>
                    </a:moveTo>
                    <a:cubicBezTo>
                      <a:pt x="640" y="0"/>
                      <a:pt x="541" y="22"/>
                      <a:pt x="448" y="69"/>
                    </a:cubicBezTo>
                    <a:cubicBezTo>
                      <a:pt x="129" y="228"/>
                      <a:pt x="0" y="617"/>
                      <a:pt x="160" y="936"/>
                    </a:cubicBezTo>
                    <a:cubicBezTo>
                      <a:pt x="273" y="1163"/>
                      <a:pt x="501" y="1295"/>
                      <a:pt x="738" y="1295"/>
                    </a:cubicBezTo>
                    <a:cubicBezTo>
                      <a:pt x="835" y="1295"/>
                      <a:pt x="934" y="1273"/>
                      <a:pt x="1026" y="1226"/>
                    </a:cubicBezTo>
                    <a:cubicBezTo>
                      <a:pt x="1346" y="1066"/>
                      <a:pt x="1476" y="678"/>
                      <a:pt x="1316" y="358"/>
                    </a:cubicBezTo>
                    <a:cubicBezTo>
                      <a:pt x="1203" y="132"/>
                      <a:pt x="974" y="0"/>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2130600" y="2059563"/>
                <a:ext cx="17200" cy="15050"/>
              </a:xfrm>
              <a:custGeom>
                <a:avLst/>
                <a:gdLst/>
                <a:ahLst/>
                <a:cxnLst/>
                <a:rect l="l" t="t" r="r" b="b"/>
                <a:pathLst>
                  <a:path w="688" h="602" extrusionOk="0">
                    <a:moveTo>
                      <a:pt x="343" y="1"/>
                    </a:moveTo>
                    <a:cubicBezTo>
                      <a:pt x="297" y="1"/>
                      <a:pt x="252" y="11"/>
                      <a:pt x="208" y="32"/>
                    </a:cubicBezTo>
                    <a:cubicBezTo>
                      <a:pt x="61" y="108"/>
                      <a:pt x="0" y="286"/>
                      <a:pt x="75" y="435"/>
                    </a:cubicBezTo>
                    <a:cubicBezTo>
                      <a:pt x="127" y="541"/>
                      <a:pt x="233" y="602"/>
                      <a:pt x="343" y="602"/>
                    </a:cubicBezTo>
                    <a:cubicBezTo>
                      <a:pt x="389" y="602"/>
                      <a:pt x="435" y="592"/>
                      <a:pt x="478" y="570"/>
                    </a:cubicBezTo>
                    <a:cubicBezTo>
                      <a:pt x="627" y="496"/>
                      <a:pt x="688" y="314"/>
                      <a:pt x="611" y="167"/>
                    </a:cubicBezTo>
                    <a:cubicBezTo>
                      <a:pt x="559" y="62"/>
                      <a:pt x="45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2"/>
            <p:cNvGrpSpPr/>
            <p:nvPr/>
          </p:nvGrpSpPr>
          <p:grpSpPr>
            <a:xfrm flipH="1">
              <a:off x="-222454" y="731639"/>
              <a:ext cx="104568" cy="95726"/>
              <a:chOff x="2985400" y="1473188"/>
              <a:chExt cx="74500" cy="68200"/>
            </a:xfrm>
          </p:grpSpPr>
          <p:sp>
            <p:nvSpPr>
              <p:cNvPr id="391" name="Google Shape;391;p2"/>
              <p:cNvSpPr/>
              <p:nvPr/>
            </p:nvSpPr>
            <p:spPr>
              <a:xfrm>
                <a:off x="2985400" y="1473188"/>
                <a:ext cx="74500" cy="68200"/>
              </a:xfrm>
              <a:custGeom>
                <a:avLst/>
                <a:gdLst/>
                <a:ahLst/>
                <a:cxnLst/>
                <a:rect l="l" t="t" r="r" b="b"/>
                <a:pathLst>
                  <a:path w="2980" h="2728" extrusionOk="0">
                    <a:moveTo>
                      <a:pt x="1491" y="1"/>
                    </a:moveTo>
                    <a:cubicBezTo>
                      <a:pt x="1397" y="1"/>
                      <a:pt x="1302" y="10"/>
                      <a:pt x="1206" y="31"/>
                    </a:cubicBezTo>
                    <a:cubicBezTo>
                      <a:pt x="470" y="187"/>
                      <a:pt x="0" y="911"/>
                      <a:pt x="157" y="1647"/>
                    </a:cubicBezTo>
                    <a:cubicBezTo>
                      <a:pt x="292" y="2289"/>
                      <a:pt x="858" y="2727"/>
                      <a:pt x="1488" y="2727"/>
                    </a:cubicBezTo>
                    <a:cubicBezTo>
                      <a:pt x="1582" y="2727"/>
                      <a:pt x="1677" y="2717"/>
                      <a:pt x="1773" y="2697"/>
                    </a:cubicBezTo>
                    <a:cubicBezTo>
                      <a:pt x="2510" y="2540"/>
                      <a:pt x="2980" y="1817"/>
                      <a:pt x="2823" y="1080"/>
                    </a:cubicBezTo>
                    <a:cubicBezTo>
                      <a:pt x="2687" y="440"/>
                      <a:pt x="2121" y="1"/>
                      <a:pt x="14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2985400" y="1473188"/>
                <a:ext cx="70850" cy="65675"/>
              </a:xfrm>
              <a:custGeom>
                <a:avLst/>
                <a:gdLst/>
                <a:ahLst/>
                <a:cxnLst/>
                <a:rect l="l" t="t" r="r" b="b"/>
                <a:pathLst>
                  <a:path w="2834" h="2627" extrusionOk="0">
                    <a:moveTo>
                      <a:pt x="1491" y="1"/>
                    </a:moveTo>
                    <a:cubicBezTo>
                      <a:pt x="1397" y="1"/>
                      <a:pt x="1302" y="10"/>
                      <a:pt x="1206" y="31"/>
                    </a:cubicBezTo>
                    <a:cubicBezTo>
                      <a:pt x="470" y="187"/>
                      <a:pt x="0" y="911"/>
                      <a:pt x="157" y="1647"/>
                    </a:cubicBezTo>
                    <a:cubicBezTo>
                      <a:pt x="254" y="2108"/>
                      <a:pt x="573" y="2463"/>
                      <a:pt x="979" y="2626"/>
                    </a:cubicBezTo>
                    <a:cubicBezTo>
                      <a:pt x="894" y="2504"/>
                      <a:pt x="832" y="2362"/>
                      <a:pt x="799" y="2208"/>
                    </a:cubicBezTo>
                    <a:cubicBezTo>
                      <a:pt x="661" y="1563"/>
                      <a:pt x="1073" y="930"/>
                      <a:pt x="1717" y="794"/>
                    </a:cubicBezTo>
                    <a:cubicBezTo>
                      <a:pt x="1800" y="776"/>
                      <a:pt x="1883" y="767"/>
                      <a:pt x="1965" y="767"/>
                    </a:cubicBezTo>
                    <a:cubicBezTo>
                      <a:pt x="2299" y="767"/>
                      <a:pt x="2612" y="911"/>
                      <a:pt x="2834" y="1149"/>
                    </a:cubicBezTo>
                    <a:cubicBezTo>
                      <a:pt x="2831" y="1126"/>
                      <a:pt x="2828" y="1104"/>
                      <a:pt x="2823" y="1080"/>
                    </a:cubicBezTo>
                    <a:cubicBezTo>
                      <a:pt x="2687" y="440"/>
                      <a:pt x="212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3025950" y="1505838"/>
                <a:ext cx="24550" cy="22475"/>
              </a:xfrm>
              <a:custGeom>
                <a:avLst/>
                <a:gdLst/>
                <a:ahLst/>
                <a:cxnLst/>
                <a:rect l="l" t="t" r="r" b="b"/>
                <a:pathLst>
                  <a:path w="982" h="899" extrusionOk="0">
                    <a:moveTo>
                      <a:pt x="491" y="1"/>
                    </a:moveTo>
                    <a:cubicBezTo>
                      <a:pt x="460" y="1"/>
                      <a:pt x="429" y="4"/>
                      <a:pt x="397" y="11"/>
                    </a:cubicBezTo>
                    <a:cubicBezTo>
                      <a:pt x="156" y="63"/>
                      <a:pt x="1" y="301"/>
                      <a:pt x="53" y="543"/>
                    </a:cubicBezTo>
                    <a:cubicBezTo>
                      <a:pt x="98" y="754"/>
                      <a:pt x="283" y="898"/>
                      <a:pt x="491" y="898"/>
                    </a:cubicBezTo>
                    <a:cubicBezTo>
                      <a:pt x="522" y="898"/>
                      <a:pt x="553" y="895"/>
                      <a:pt x="585" y="888"/>
                    </a:cubicBezTo>
                    <a:cubicBezTo>
                      <a:pt x="828" y="836"/>
                      <a:pt x="982" y="598"/>
                      <a:pt x="930" y="357"/>
                    </a:cubicBezTo>
                    <a:cubicBezTo>
                      <a:pt x="885" y="146"/>
                      <a:pt x="699" y="1"/>
                      <a:pt x="4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3010525" y="1518163"/>
                <a:ext cx="11425" cy="10475"/>
              </a:xfrm>
              <a:custGeom>
                <a:avLst/>
                <a:gdLst/>
                <a:ahLst/>
                <a:cxnLst/>
                <a:rect l="l" t="t" r="r" b="b"/>
                <a:pathLst>
                  <a:path w="457" h="419" extrusionOk="0">
                    <a:moveTo>
                      <a:pt x="228" y="1"/>
                    </a:moveTo>
                    <a:cubicBezTo>
                      <a:pt x="214" y="1"/>
                      <a:pt x="200" y="2"/>
                      <a:pt x="186" y="5"/>
                    </a:cubicBezTo>
                    <a:cubicBezTo>
                      <a:pt x="73" y="30"/>
                      <a:pt x="1" y="141"/>
                      <a:pt x="24" y="252"/>
                    </a:cubicBezTo>
                    <a:cubicBezTo>
                      <a:pt x="46" y="351"/>
                      <a:pt x="132" y="418"/>
                      <a:pt x="229" y="418"/>
                    </a:cubicBezTo>
                    <a:cubicBezTo>
                      <a:pt x="243" y="418"/>
                      <a:pt x="257" y="417"/>
                      <a:pt x="272" y="414"/>
                    </a:cubicBezTo>
                    <a:cubicBezTo>
                      <a:pt x="385" y="389"/>
                      <a:pt x="457" y="279"/>
                      <a:pt x="431" y="166"/>
                    </a:cubicBezTo>
                    <a:cubicBezTo>
                      <a:pt x="411" y="68"/>
                      <a:pt x="325" y="1"/>
                      <a:pt x="22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 name="Google Shape;395;p2"/>
            <p:cNvGrpSpPr/>
            <p:nvPr/>
          </p:nvGrpSpPr>
          <p:grpSpPr>
            <a:xfrm flipH="1">
              <a:off x="-314846" y="531275"/>
              <a:ext cx="126605" cy="115832"/>
              <a:chOff x="3035525" y="1330438"/>
              <a:chExt cx="90200" cy="82525"/>
            </a:xfrm>
          </p:grpSpPr>
          <p:sp>
            <p:nvSpPr>
              <p:cNvPr id="396" name="Google Shape;396;p2"/>
              <p:cNvSpPr/>
              <p:nvPr/>
            </p:nvSpPr>
            <p:spPr>
              <a:xfrm>
                <a:off x="3035525" y="1330438"/>
                <a:ext cx="90200" cy="82525"/>
              </a:xfrm>
              <a:custGeom>
                <a:avLst/>
                <a:gdLst/>
                <a:ahLst/>
                <a:cxnLst/>
                <a:rect l="l" t="t" r="r" b="b"/>
                <a:pathLst>
                  <a:path w="3608" h="3301" extrusionOk="0">
                    <a:moveTo>
                      <a:pt x="1805" y="1"/>
                    </a:moveTo>
                    <a:cubicBezTo>
                      <a:pt x="1691" y="1"/>
                      <a:pt x="1576" y="12"/>
                      <a:pt x="1460" y="37"/>
                    </a:cubicBezTo>
                    <a:cubicBezTo>
                      <a:pt x="567" y="227"/>
                      <a:pt x="0" y="1102"/>
                      <a:pt x="190" y="1994"/>
                    </a:cubicBezTo>
                    <a:cubicBezTo>
                      <a:pt x="355" y="2769"/>
                      <a:pt x="1039" y="3301"/>
                      <a:pt x="1801" y="3301"/>
                    </a:cubicBezTo>
                    <a:cubicBezTo>
                      <a:pt x="1915" y="3301"/>
                      <a:pt x="2031" y="3289"/>
                      <a:pt x="2146" y="3264"/>
                    </a:cubicBezTo>
                    <a:cubicBezTo>
                      <a:pt x="3038" y="3075"/>
                      <a:pt x="3608" y="2197"/>
                      <a:pt x="3417" y="1306"/>
                    </a:cubicBezTo>
                    <a:cubicBezTo>
                      <a:pt x="3252" y="532"/>
                      <a:pt x="2567" y="1"/>
                      <a:pt x="180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3035525" y="1330438"/>
                <a:ext cx="85775" cy="79500"/>
              </a:xfrm>
              <a:custGeom>
                <a:avLst/>
                <a:gdLst/>
                <a:ahLst/>
                <a:cxnLst/>
                <a:rect l="l" t="t" r="r" b="b"/>
                <a:pathLst>
                  <a:path w="3431" h="3180" extrusionOk="0">
                    <a:moveTo>
                      <a:pt x="1805" y="1"/>
                    </a:moveTo>
                    <a:cubicBezTo>
                      <a:pt x="1691" y="1"/>
                      <a:pt x="1576" y="12"/>
                      <a:pt x="1460" y="37"/>
                    </a:cubicBezTo>
                    <a:cubicBezTo>
                      <a:pt x="567" y="227"/>
                      <a:pt x="0" y="1102"/>
                      <a:pt x="190" y="1994"/>
                    </a:cubicBezTo>
                    <a:cubicBezTo>
                      <a:pt x="309" y="2550"/>
                      <a:pt x="694" y="2981"/>
                      <a:pt x="1186" y="3179"/>
                    </a:cubicBezTo>
                    <a:cubicBezTo>
                      <a:pt x="1083" y="3031"/>
                      <a:pt x="1006" y="2858"/>
                      <a:pt x="967" y="2672"/>
                    </a:cubicBezTo>
                    <a:cubicBezTo>
                      <a:pt x="801" y="1892"/>
                      <a:pt x="1297" y="1124"/>
                      <a:pt x="2077" y="960"/>
                    </a:cubicBezTo>
                    <a:cubicBezTo>
                      <a:pt x="2178" y="938"/>
                      <a:pt x="2279" y="928"/>
                      <a:pt x="2377" y="928"/>
                    </a:cubicBezTo>
                    <a:cubicBezTo>
                      <a:pt x="2783" y="928"/>
                      <a:pt x="3161" y="1102"/>
                      <a:pt x="3431" y="1391"/>
                    </a:cubicBezTo>
                    <a:cubicBezTo>
                      <a:pt x="3426" y="1362"/>
                      <a:pt x="3423" y="1334"/>
                      <a:pt x="3417" y="1306"/>
                    </a:cubicBezTo>
                    <a:cubicBezTo>
                      <a:pt x="3252" y="532"/>
                      <a:pt x="2567"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3084625" y="1369938"/>
                <a:ext cx="29700" cy="27175"/>
              </a:xfrm>
              <a:custGeom>
                <a:avLst/>
                <a:gdLst/>
                <a:ahLst/>
                <a:cxnLst/>
                <a:rect l="l" t="t" r="r" b="b"/>
                <a:pathLst>
                  <a:path w="1188" h="1087" extrusionOk="0">
                    <a:moveTo>
                      <a:pt x="595" y="1"/>
                    </a:moveTo>
                    <a:cubicBezTo>
                      <a:pt x="557" y="1"/>
                      <a:pt x="519" y="4"/>
                      <a:pt x="481" y="13"/>
                    </a:cubicBezTo>
                    <a:cubicBezTo>
                      <a:pt x="189" y="75"/>
                      <a:pt x="1" y="365"/>
                      <a:pt x="65" y="658"/>
                    </a:cubicBezTo>
                    <a:cubicBezTo>
                      <a:pt x="118" y="913"/>
                      <a:pt x="343" y="1087"/>
                      <a:pt x="593" y="1087"/>
                    </a:cubicBezTo>
                    <a:cubicBezTo>
                      <a:pt x="631" y="1087"/>
                      <a:pt x="669" y="1083"/>
                      <a:pt x="707" y="1075"/>
                    </a:cubicBezTo>
                    <a:cubicBezTo>
                      <a:pt x="1000" y="1014"/>
                      <a:pt x="1188" y="724"/>
                      <a:pt x="1125" y="431"/>
                    </a:cubicBezTo>
                    <a:cubicBezTo>
                      <a:pt x="1071" y="176"/>
                      <a:pt x="845" y="1"/>
                      <a:pt x="59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3065950" y="1384863"/>
                <a:ext cx="13800" cy="12650"/>
              </a:xfrm>
              <a:custGeom>
                <a:avLst/>
                <a:gdLst/>
                <a:ahLst/>
                <a:cxnLst/>
                <a:rect l="l" t="t" r="r" b="b"/>
                <a:pathLst>
                  <a:path w="552" h="506" extrusionOk="0">
                    <a:moveTo>
                      <a:pt x="276" y="1"/>
                    </a:moveTo>
                    <a:cubicBezTo>
                      <a:pt x="259" y="1"/>
                      <a:pt x="242" y="3"/>
                      <a:pt x="224" y="6"/>
                    </a:cubicBezTo>
                    <a:cubicBezTo>
                      <a:pt x="88" y="36"/>
                      <a:pt x="0" y="171"/>
                      <a:pt x="29" y="305"/>
                    </a:cubicBezTo>
                    <a:cubicBezTo>
                      <a:pt x="54" y="425"/>
                      <a:pt x="159" y="505"/>
                      <a:pt x="276" y="505"/>
                    </a:cubicBezTo>
                    <a:cubicBezTo>
                      <a:pt x="294" y="505"/>
                      <a:pt x="311" y="503"/>
                      <a:pt x="329" y="500"/>
                    </a:cubicBezTo>
                    <a:cubicBezTo>
                      <a:pt x="466" y="470"/>
                      <a:pt x="552" y="337"/>
                      <a:pt x="524" y="202"/>
                    </a:cubicBezTo>
                    <a:cubicBezTo>
                      <a:pt x="498" y="82"/>
                      <a:pt x="393" y="1"/>
                      <a:pt x="27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400;p2"/>
            <p:cNvGrpSpPr/>
            <p:nvPr/>
          </p:nvGrpSpPr>
          <p:grpSpPr>
            <a:xfrm flipH="1">
              <a:off x="-357726" y="294137"/>
              <a:ext cx="150817" cy="137974"/>
              <a:chOff x="3048825" y="1161488"/>
              <a:chExt cx="107450" cy="98300"/>
            </a:xfrm>
          </p:grpSpPr>
          <p:sp>
            <p:nvSpPr>
              <p:cNvPr id="401" name="Google Shape;401;p2"/>
              <p:cNvSpPr/>
              <p:nvPr/>
            </p:nvSpPr>
            <p:spPr>
              <a:xfrm>
                <a:off x="3048825" y="1161488"/>
                <a:ext cx="107450" cy="98300"/>
              </a:xfrm>
              <a:custGeom>
                <a:avLst/>
                <a:gdLst/>
                <a:ahLst/>
                <a:cxnLst/>
                <a:rect l="l" t="t" r="r" b="b"/>
                <a:pathLst>
                  <a:path w="4298" h="3932" extrusionOk="0">
                    <a:moveTo>
                      <a:pt x="2152" y="0"/>
                    </a:moveTo>
                    <a:cubicBezTo>
                      <a:pt x="2016" y="0"/>
                      <a:pt x="1879" y="14"/>
                      <a:pt x="1741" y="43"/>
                    </a:cubicBezTo>
                    <a:cubicBezTo>
                      <a:pt x="677" y="269"/>
                      <a:pt x="1" y="1312"/>
                      <a:pt x="228" y="2374"/>
                    </a:cubicBezTo>
                    <a:cubicBezTo>
                      <a:pt x="423" y="3299"/>
                      <a:pt x="1239" y="3931"/>
                      <a:pt x="2147" y="3931"/>
                    </a:cubicBezTo>
                    <a:cubicBezTo>
                      <a:pt x="2282" y="3931"/>
                      <a:pt x="2420" y="3917"/>
                      <a:pt x="2557" y="3888"/>
                    </a:cubicBezTo>
                    <a:cubicBezTo>
                      <a:pt x="3619" y="3661"/>
                      <a:pt x="4298" y="2617"/>
                      <a:pt x="4072" y="1555"/>
                    </a:cubicBezTo>
                    <a:cubicBezTo>
                      <a:pt x="3874" y="632"/>
                      <a:pt x="3059" y="0"/>
                      <a:pt x="215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3048825" y="1161488"/>
                <a:ext cx="102200" cy="94700"/>
              </a:xfrm>
              <a:custGeom>
                <a:avLst/>
                <a:gdLst/>
                <a:ahLst/>
                <a:cxnLst/>
                <a:rect l="l" t="t" r="r" b="b"/>
                <a:pathLst>
                  <a:path w="4088" h="3788" extrusionOk="0">
                    <a:moveTo>
                      <a:pt x="2152" y="0"/>
                    </a:moveTo>
                    <a:cubicBezTo>
                      <a:pt x="2016" y="0"/>
                      <a:pt x="1879" y="14"/>
                      <a:pt x="1741" y="43"/>
                    </a:cubicBezTo>
                    <a:cubicBezTo>
                      <a:pt x="677" y="269"/>
                      <a:pt x="1" y="1312"/>
                      <a:pt x="228" y="2374"/>
                    </a:cubicBezTo>
                    <a:cubicBezTo>
                      <a:pt x="369" y="3037"/>
                      <a:pt x="828" y="3549"/>
                      <a:pt x="1412" y="3787"/>
                    </a:cubicBezTo>
                    <a:cubicBezTo>
                      <a:pt x="1290" y="3609"/>
                      <a:pt x="1201" y="3405"/>
                      <a:pt x="1152" y="3181"/>
                    </a:cubicBezTo>
                    <a:cubicBezTo>
                      <a:pt x="955" y="2252"/>
                      <a:pt x="1547" y="1339"/>
                      <a:pt x="2476" y="1142"/>
                    </a:cubicBezTo>
                    <a:cubicBezTo>
                      <a:pt x="2595" y="1116"/>
                      <a:pt x="2714" y="1104"/>
                      <a:pt x="2830" y="1104"/>
                    </a:cubicBezTo>
                    <a:cubicBezTo>
                      <a:pt x="3314" y="1104"/>
                      <a:pt x="3766" y="1312"/>
                      <a:pt x="4088" y="1655"/>
                    </a:cubicBezTo>
                    <a:cubicBezTo>
                      <a:pt x="4081" y="1623"/>
                      <a:pt x="4078" y="1590"/>
                      <a:pt x="4072" y="1555"/>
                    </a:cubicBezTo>
                    <a:cubicBezTo>
                      <a:pt x="3874" y="632"/>
                      <a:pt x="3059"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3107375" y="1208538"/>
                <a:ext cx="35350" cy="32375"/>
              </a:xfrm>
              <a:custGeom>
                <a:avLst/>
                <a:gdLst/>
                <a:ahLst/>
                <a:cxnLst/>
                <a:rect l="l" t="t" r="r" b="b"/>
                <a:pathLst>
                  <a:path w="1414" h="1295" extrusionOk="0">
                    <a:moveTo>
                      <a:pt x="707" y="1"/>
                    </a:moveTo>
                    <a:cubicBezTo>
                      <a:pt x="663" y="1"/>
                      <a:pt x="618" y="5"/>
                      <a:pt x="572" y="15"/>
                    </a:cubicBezTo>
                    <a:cubicBezTo>
                      <a:pt x="223" y="90"/>
                      <a:pt x="1" y="433"/>
                      <a:pt x="74" y="782"/>
                    </a:cubicBezTo>
                    <a:cubicBezTo>
                      <a:pt x="140" y="1086"/>
                      <a:pt x="407" y="1294"/>
                      <a:pt x="707" y="1294"/>
                    </a:cubicBezTo>
                    <a:cubicBezTo>
                      <a:pt x="751" y="1294"/>
                      <a:pt x="797" y="1290"/>
                      <a:pt x="842" y="1280"/>
                    </a:cubicBezTo>
                    <a:cubicBezTo>
                      <a:pt x="1191" y="1207"/>
                      <a:pt x="1414" y="862"/>
                      <a:pt x="1338" y="513"/>
                    </a:cubicBezTo>
                    <a:cubicBezTo>
                      <a:pt x="1274" y="209"/>
                      <a:pt x="1006" y="1"/>
                      <a:pt x="7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3085100" y="1226313"/>
                <a:ext cx="16425" cy="15050"/>
              </a:xfrm>
              <a:custGeom>
                <a:avLst/>
                <a:gdLst/>
                <a:ahLst/>
                <a:cxnLst/>
                <a:rect l="l" t="t" r="r" b="b"/>
                <a:pathLst>
                  <a:path w="657" h="602" extrusionOk="0">
                    <a:moveTo>
                      <a:pt x="330" y="0"/>
                    </a:moveTo>
                    <a:cubicBezTo>
                      <a:pt x="309" y="0"/>
                      <a:pt x="288" y="3"/>
                      <a:pt x="267" y="7"/>
                    </a:cubicBezTo>
                    <a:cubicBezTo>
                      <a:pt x="104" y="41"/>
                      <a:pt x="0" y="203"/>
                      <a:pt x="35" y="364"/>
                    </a:cubicBezTo>
                    <a:cubicBezTo>
                      <a:pt x="65" y="506"/>
                      <a:pt x="189" y="601"/>
                      <a:pt x="327" y="601"/>
                    </a:cubicBezTo>
                    <a:cubicBezTo>
                      <a:pt x="348" y="601"/>
                      <a:pt x="369" y="599"/>
                      <a:pt x="390" y="594"/>
                    </a:cubicBezTo>
                    <a:cubicBezTo>
                      <a:pt x="553" y="560"/>
                      <a:pt x="657" y="400"/>
                      <a:pt x="622" y="239"/>
                    </a:cubicBezTo>
                    <a:cubicBezTo>
                      <a:pt x="592" y="97"/>
                      <a:pt x="469" y="0"/>
                      <a:pt x="33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2"/>
            <p:cNvGrpSpPr/>
            <p:nvPr/>
          </p:nvGrpSpPr>
          <p:grpSpPr>
            <a:xfrm flipH="1">
              <a:off x="-1314139" y="-522372"/>
              <a:ext cx="4193887" cy="4067563"/>
              <a:chOff x="849725" y="579763"/>
              <a:chExt cx="2987950" cy="2897950"/>
            </a:xfrm>
          </p:grpSpPr>
          <p:grpSp>
            <p:nvGrpSpPr>
              <p:cNvPr id="406" name="Google Shape;406;p2"/>
              <p:cNvGrpSpPr/>
              <p:nvPr/>
            </p:nvGrpSpPr>
            <p:grpSpPr>
              <a:xfrm>
                <a:off x="849725" y="579763"/>
                <a:ext cx="2987950" cy="2897950"/>
                <a:chOff x="849725" y="579763"/>
                <a:chExt cx="2987950" cy="2897950"/>
              </a:xfrm>
            </p:grpSpPr>
            <p:grpSp>
              <p:nvGrpSpPr>
                <p:cNvPr id="407" name="Google Shape;407;p2"/>
                <p:cNvGrpSpPr/>
                <p:nvPr/>
              </p:nvGrpSpPr>
              <p:grpSpPr>
                <a:xfrm>
                  <a:off x="849725" y="579763"/>
                  <a:ext cx="2987950" cy="2897950"/>
                  <a:chOff x="849725" y="579763"/>
                  <a:chExt cx="2987950" cy="2897950"/>
                </a:xfrm>
              </p:grpSpPr>
              <p:grpSp>
                <p:nvGrpSpPr>
                  <p:cNvPr id="408" name="Google Shape;408;p2"/>
                  <p:cNvGrpSpPr/>
                  <p:nvPr/>
                </p:nvGrpSpPr>
                <p:grpSpPr>
                  <a:xfrm>
                    <a:off x="849725" y="579763"/>
                    <a:ext cx="2987950" cy="2897950"/>
                    <a:chOff x="849725" y="579763"/>
                    <a:chExt cx="2987950" cy="2897950"/>
                  </a:xfrm>
                </p:grpSpPr>
                <p:sp>
                  <p:nvSpPr>
                    <p:cNvPr id="409" name="Google Shape;409;p2"/>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2"/>
                  <p:cNvGrpSpPr/>
                  <p:nvPr/>
                </p:nvGrpSpPr>
                <p:grpSpPr>
                  <a:xfrm>
                    <a:off x="929325" y="641338"/>
                    <a:ext cx="2718325" cy="2776450"/>
                    <a:chOff x="929325" y="641338"/>
                    <a:chExt cx="2718325" cy="2776450"/>
                  </a:xfrm>
                </p:grpSpPr>
                <p:sp>
                  <p:nvSpPr>
                    <p:cNvPr id="460" name="Google Shape;460;p2"/>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
                  <p:cNvGrpSpPr/>
                  <p:nvPr/>
                </p:nvGrpSpPr>
                <p:grpSpPr>
                  <a:xfrm>
                    <a:off x="909300" y="619838"/>
                    <a:ext cx="2751625" cy="2812350"/>
                    <a:chOff x="909300" y="619838"/>
                    <a:chExt cx="2751625" cy="2812350"/>
                  </a:xfrm>
                </p:grpSpPr>
                <p:sp>
                  <p:nvSpPr>
                    <p:cNvPr id="508" name="Google Shape;508;p2"/>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2"/>
                  <p:cNvGrpSpPr/>
                  <p:nvPr/>
                </p:nvGrpSpPr>
                <p:grpSpPr>
                  <a:xfrm>
                    <a:off x="891725" y="600538"/>
                    <a:ext cx="2710525" cy="2859550"/>
                    <a:chOff x="891725" y="600538"/>
                    <a:chExt cx="2710525" cy="2859550"/>
                  </a:xfrm>
                </p:grpSpPr>
                <p:sp>
                  <p:nvSpPr>
                    <p:cNvPr id="556" name="Google Shape;556;p2"/>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566;p2"/>
                    <p:cNvGrpSpPr/>
                    <p:nvPr/>
                  </p:nvGrpSpPr>
                  <p:grpSpPr>
                    <a:xfrm>
                      <a:off x="1946050" y="600538"/>
                      <a:ext cx="1656200" cy="2859550"/>
                      <a:chOff x="1946050" y="600538"/>
                      <a:chExt cx="1656200" cy="2859550"/>
                    </a:xfrm>
                  </p:grpSpPr>
                  <p:sp>
                    <p:nvSpPr>
                      <p:cNvPr id="567" name="Google Shape;567;p2"/>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04" name="Google Shape;604;p2"/>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 name="Google Shape;629;p2"/>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 name="Google Shape;655;p2"/>
            <p:cNvGrpSpPr/>
            <p:nvPr/>
          </p:nvGrpSpPr>
          <p:grpSpPr>
            <a:xfrm flipH="1">
              <a:off x="141289" y="1547341"/>
              <a:ext cx="2240918" cy="2071152"/>
              <a:chOff x="1204200" y="2054338"/>
              <a:chExt cx="1596550" cy="1475600"/>
            </a:xfrm>
          </p:grpSpPr>
          <p:sp>
            <p:nvSpPr>
              <p:cNvPr id="656" name="Google Shape;656;p2"/>
              <p:cNvSpPr/>
              <p:nvPr/>
            </p:nvSpPr>
            <p:spPr>
              <a:xfrm>
                <a:off x="2053100" y="2280888"/>
                <a:ext cx="162250" cy="103800"/>
              </a:xfrm>
              <a:custGeom>
                <a:avLst/>
                <a:gdLst/>
                <a:ahLst/>
                <a:cxnLst/>
                <a:rect l="l" t="t" r="r" b="b"/>
                <a:pathLst>
                  <a:path w="6490" h="4152" extrusionOk="0">
                    <a:moveTo>
                      <a:pt x="5678" y="0"/>
                    </a:moveTo>
                    <a:lnTo>
                      <a:pt x="5678" y="0"/>
                    </a:lnTo>
                    <a:cubicBezTo>
                      <a:pt x="4942" y="303"/>
                      <a:pt x="4167" y="535"/>
                      <a:pt x="3391" y="713"/>
                    </a:cubicBezTo>
                    <a:cubicBezTo>
                      <a:pt x="2749" y="862"/>
                      <a:pt x="2090" y="976"/>
                      <a:pt x="1430" y="987"/>
                    </a:cubicBezTo>
                    <a:cubicBezTo>
                      <a:pt x="1417" y="988"/>
                      <a:pt x="1404" y="988"/>
                      <a:pt x="1390" y="988"/>
                    </a:cubicBezTo>
                    <a:cubicBezTo>
                      <a:pt x="1222" y="988"/>
                      <a:pt x="1013" y="971"/>
                      <a:pt x="813" y="971"/>
                    </a:cubicBezTo>
                    <a:cubicBezTo>
                      <a:pt x="384" y="971"/>
                      <a:pt x="0" y="1048"/>
                      <a:pt x="169" y="1532"/>
                    </a:cubicBezTo>
                    <a:cubicBezTo>
                      <a:pt x="319" y="1962"/>
                      <a:pt x="1053" y="2482"/>
                      <a:pt x="1391" y="2762"/>
                    </a:cubicBezTo>
                    <a:cubicBezTo>
                      <a:pt x="2357" y="3565"/>
                      <a:pt x="3538" y="4152"/>
                      <a:pt x="4807" y="4152"/>
                    </a:cubicBezTo>
                    <a:cubicBezTo>
                      <a:pt x="4908" y="4152"/>
                      <a:pt x="5009" y="4148"/>
                      <a:pt x="5111" y="4141"/>
                    </a:cubicBezTo>
                    <a:cubicBezTo>
                      <a:pt x="5111" y="4141"/>
                      <a:pt x="6490" y="574"/>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2119625" y="2311238"/>
                <a:ext cx="32175" cy="13300"/>
              </a:xfrm>
              <a:custGeom>
                <a:avLst/>
                <a:gdLst/>
                <a:ahLst/>
                <a:cxnLst/>
                <a:rect l="l" t="t" r="r" b="b"/>
                <a:pathLst>
                  <a:path w="1287" h="532" extrusionOk="0">
                    <a:moveTo>
                      <a:pt x="1286" y="0"/>
                    </a:moveTo>
                    <a:lnTo>
                      <a:pt x="1286" y="0"/>
                    </a:lnTo>
                    <a:cubicBezTo>
                      <a:pt x="813" y="104"/>
                      <a:pt x="0" y="146"/>
                      <a:pt x="240" y="458"/>
                    </a:cubicBezTo>
                    <a:cubicBezTo>
                      <a:pt x="280" y="510"/>
                      <a:pt x="337" y="532"/>
                      <a:pt x="402" y="532"/>
                    </a:cubicBezTo>
                    <a:cubicBezTo>
                      <a:pt x="728" y="532"/>
                      <a:pt x="1286" y="0"/>
                      <a:pt x="1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054500" y="2280888"/>
                <a:ext cx="160850" cy="103800"/>
              </a:xfrm>
              <a:custGeom>
                <a:avLst/>
                <a:gdLst/>
                <a:ahLst/>
                <a:cxnLst/>
                <a:rect l="l" t="t" r="r" b="b"/>
                <a:pathLst>
                  <a:path w="6434" h="4152" extrusionOk="0">
                    <a:moveTo>
                      <a:pt x="5622" y="0"/>
                    </a:moveTo>
                    <a:lnTo>
                      <a:pt x="5622" y="0"/>
                    </a:lnTo>
                    <a:cubicBezTo>
                      <a:pt x="5304" y="132"/>
                      <a:pt x="4977" y="246"/>
                      <a:pt x="4647" y="353"/>
                    </a:cubicBezTo>
                    <a:cubicBezTo>
                      <a:pt x="4584" y="1289"/>
                      <a:pt x="4313" y="2757"/>
                      <a:pt x="3227" y="2757"/>
                    </a:cubicBezTo>
                    <a:cubicBezTo>
                      <a:pt x="3195" y="2757"/>
                      <a:pt x="3163" y="2755"/>
                      <a:pt x="3130" y="2753"/>
                    </a:cubicBezTo>
                    <a:cubicBezTo>
                      <a:pt x="1788" y="2648"/>
                      <a:pt x="727" y="1786"/>
                      <a:pt x="362" y="1009"/>
                    </a:cubicBezTo>
                    <a:cubicBezTo>
                      <a:pt x="135" y="1069"/>
                      <a:pt x="0" y="1210"/>
                      <a:pt x="113" y="1532"/>
                    </a:cubicBezTo>
                    <a:cubicBezTo>
                      <a:pt x="263" y="1962"/>
                      <a:pt x="995" y="2482"/>
                      <a:pt x="1335" y="2762"/>
                    </a:cubicBezTo>
                    <a:cubicBezTo>
                      <a:pt x="2301" y="3565"/>
                      <a:pt x="3482" y="4152"/>
                      <a:pt x="4751" y="4152"/>
                    </a:cubicBezTo>
                    <a:cubicBezTo>
                      <a:pt x="4852" y="4152"/>
                      <a:pt x="4953" y="4148"/>
                      <a:pt x="5055" y="4141"/>
                    </a:cubicBezTo>
                    <a:cubicBezTo>
                      <a:pt x="5055" y="4141"/>
                      <a:pt x="6434" y="574"/>
                      <a:pt x="562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1698750" y="2179888"/>
                <a:ext cx="819250" cy="900975"/>
              </a:xfrm>
              <a:custGeom>
                <a:avLst/>
                <a:gdLst/>
                <a:ahLst/>
                <a:cxnLst/>
                <a:rect l="l" t="t" r="r" b="b"/>
                <a:pathLst>
                  <a:path w="32770" h="36039" extrusionOk="0">
                    <a:moveTo>
                      <a:pt x="25047" y="1"/>
                    </a:moveTo>
                    <a:cubicBezTo>
                      <a:pt x="21674" y="1"/>
                      <a:pt x="18856" y="2643"/>
                      <a:pt x="18678" y="6052"/>
                    </a:cubicBezTo>
                    <a:cubicBezTo>
                      <a:pt x="18493" y="9573"/>
                      <a:pt x="21198" y="12576"/>
                      <a:pt x="24720" y="12761"/>
                    </a:cubicBezTo>
                    <a:cubicBezTo>
                      <a:pt x="24742" y="12762"/>
                      <a:pt x="24763" y="12763"/>
                      <a:pt x="24785" y="12763"/>
                    </a:cubicBezTo>
                    <a:cubicBezTo>
                      <a:pt x="24809" y="12763"/>
                      <a:pt x="24833" y="12762"/>
                      <a:pt x="24857" y="12762"/>
                    </a:cubicBezTo>
                    <a:cubicBezTo>
                      <a:pt x="24871" y="12762"/>
                      <a:pt x="24884" y="12762"/>
                      <a:pt x="24898" y="12763"/>
                    </a:cubicBezTo>
                    <a:cubicBezTo>
                      <a:pt x="22985" y="18037"/>
                      <a:pt x="18528" y="19465"/>
                      <a:pt x="15806" y="19465"/>
                    </a:cubicBezTo>
                    <a:cubicBezTo>
                      <a:pt x="15479" y="19465"/>
                      <a:pt x="15178" y="19445"/>
                      <a:pt x="14909" y="19408"/>
                    </a:cubicBezTo>
                    <a:cubicBezTo>
                      <a:pt x="14041" y="19290"/>
                      <a:pt x="12619" y="19049"/>
                      <a:pt x="11006" y="19049"/>
                    </a:cubicBezTo>
                    <a:cubicBezTo>
                      <a:pt x="7584" y="19049"/>
                      <a:pt x="3302" y="20131"/>
                      <a:pt x="1617" y="25758"/>
                    </a:cubicBezTo>
                    <a:cubicBezTo>
                      <a:pt x="1" y="31155"/>
                      <a:pt x="5169" y="36038"/>
                      <a:pt x="11752" y="36038"/>
                    </a:cubicBezTo>
                    <a:cubicBezTo>
                      <a:pt x="15271" y="36038"/>
                      <a:pt x="19194" y="34643"/>
                      <a:pt x="22702" y="31183"/>
                    </a:cubicBezTo>
                    <a:cubicBezTo>
                      <a:pt x="32770" y="21255"/>
                      <a:pt x="31429" y="6719"/>
                      <a:pt x="31429" y="6719"/>
                    </a:cubicBezTo>
                    <a:cubicBezTo>
                      <a:pt x="31614" y="3198"/>
                      <a:pt x="28910" y="195"/>
                      <a:pt x="25387" y="10"/>
                    </a:cubicBezTo>
                    <a:cubicBezTo>
                      <a:pt x="25273" y="4"/>
                      <a:pt x="25159" y="1"/>
                      <a:pt x="25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1698750" y="2247913"/>
                <a:ext cx="819250" cy="832950"/>
              </a:xfrm>
              <a:custGeom>
                <a:avLst/>
                <a:gdLst/>
                <a:ahLst/>
                <a:cxnLst/>
                <a:rect l="l" t="t" r="r" b="b"/>
                <a:pathLst>
                  <a:path w="32770" h="33318" extrusionOk="0">
                    <a:moveTo>
                      <a:pt x="30274" y="0"/>
                    </a:moveTo>
                    <a:lnTo>
                      <a:pt x="30274" y="0"/>
                    </a:lnTo>
                    <a:cubicBezTo>
                      <a:pt x="31161" y="2208"/>
                      <a:pt x="31722" y="5389"/>
                      <a:pt x="28946" y="7449"/>
                    </a:cubicBezTo>
                    <a:cubicBezTo>
                      <a:pt x="27492" y="8529"/>
                      <a:pt x="25994" y="8979"/>
                      <a:pt x="24572" y="8979"/>
                    </a:cubicBezTo>
                    <a:cubicBezTo>
                      <a:pt x="22729" y="8979"/>
                      <a:pt x="21013" y="8223"/>
                      <a:pt x="19682" y="7105"/>
                    </a:cubicBezTo>
                    <a:lnTo>
                      <a:pt x="19682" y="7105"/>
                    </a:lnTo>
                    <a:cubicBezTo>
                      <a:pt x="20755" y="8778"/>
                      <a:pt x="22583" y="9929"/>
                      <a:pt x="24720" y="10040"/>
                    </a:cubicBezTo>
                    <a:cubicBezTo>
                      <a:pt x="24742" y="10041"/>
                      <a:pt x="24763" y="10042"/>
                      <a:pt x="24785" y="10042"/>
                    </a:cubicBezTo>
                    <a:cubicBezTo>
                      <a:pt x="24809" y="10042"/>
                      <a:pt x="24833" y="10041"/>
                      <a:pt x="24857" y="10041"/>
                    </a:cubicBezTo>
                    <a:cubicBezTo>
                      <a:pt x="24871" y="10041"/>
                      <a:pt x="24884" y="10041"/>
                      <a:pt x="24898" y="10042"/>
                    </a:cubicBezTo>
                    <a:cubicBezTo>
                      <a:pt x="24765" y="10407"/>
                      <a:pt x="24619" y="10754"/>
                      <a:pt x="24464" y="11083"/>
                    </a:cubicBezTo>
                    <a:cubicBezTo>
                      <a:pt x="25115" y="10923"/>
                      <a:pt x="25913" y="10777"/>
                      <a:pt x="26657" y="10777"/>
                    </a:cubicBezTo>
                    <a:cubicBezTo>
                      <a:pt x="27775" y="10777"/>
                      <a:pt x="28769" y="11108"/>
                      <a:pt x="28952" y="12224"/>
                    </a:cubicBezTo>
                    <a:cubicBezTo>
                      <a:pt x="29405" y="14975"/>
                      <a:pt x="25269" y="28824"/>
                      <a:pt x="13126" y="29552"/>
                    </a:cubicBezTo>
                    <a:cubicBezTo>
                      <a:pt x="12686" y="29579"/>
                      <a:pt x="12263" y="29591"/>
                      <a:pt x="11857" y="29591"/>
                    </a:cubicBezTo>
                    <a:cubicBezTo>
                      <a:pt x="4135" y="29591"/>
                      <a:pt x="2513" y="24976"/>
                      <a:pt x="2403" y="21065"/>
                    </a:cubicBezTo>
                    <a:cubicBezTo>
                      <a:pt x="2102" y="21653"/>
                      <a:pt x="1836" y="22304"/>
                      <a:pt x="1617" y="23037"/>
                    </a:cubicBezTo>
                    <a:cubicBezTo>
                      <a:pt x="1" y="28434"/>
                      <a:pt x="5169" y="33317"/>
                      <a:pt x="11752" y="33317"/>
                    </a:cubicBezTo>
                    <a:cubicBezTo>
                      <a:pt x="15271" y="33317"/>
                      <a:pt x="19194" y="31922"/>
                      <a:pt x="22702" y="28462"/>
                    </a:cubicBezTo>
                    <a:cubicBezTo>
                      <a:pt x="32770" y="18534"/>
                      <a:pt x="31429" y="3998"/>
                      <a:pt x="31429" y="3998"/>
                    </a:cubicBezTo>
                    <a:cubicBezTo>
                      <a:pt x="31507" y="2515"/>
                      <a:pt x="31067" y="1127"/>
                      <a:pt x="3027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2392950" y="2054338"/>
                <a:ext cx="276275" cy="153150"/>
              </a:xfrm>
              <a:custGeom>
                <a:avLst/>
                <a:gdLst/>
                <a:ahLst/>
                <a:cxnLst/>
                <a:rect l="l" t="t" r="r" b="b"/>
                <a:pathLst>
                  <a:path w="11051" h="6126" extrusionOk="0">
                    <a:moveTo>
                      <a:pt x="8097" y="1"/>
                    </a:moveTo>
                    <a:cubicBezTo>
                      <a:pt x="6836" y="1"/>
                      <a:pt x="5357" y="545"/>
                      <a:pt x="4408" y="1343"/>
                    </a:cubicBezTo>
                    <a:cubicBezTo>
                      <a:pt x="2721" y="2760"/>
                      <a:pt x="1429" y="4469"/>
                      <a:pt x="0" y="6125"/>
                    </a:cubicBezTo>
                    <a:cubicBezTo>
                      <a:pt x="20" y="6110"/>
                      <a:pt x="41" y="6095"/>
                      <a:pt x="60" y="6081"/>
                    </a:cubicBezTo>
                    <a:cubicBezTo>
                      <a:pt x="2000" y="4708"/>
                      <a:pt x="4407" y="4239"/>
                      <a:pt x="6706" y="3978"/>
                    </a:cubicBezTo>
                    <a:cubicBezTo>
                      <a:pt x="8364" y="3790"/>
                      <a:pt x="11050" y="3038"/>
                      <a:pt x="9853" y="827"/>
                    </a:cubicBezTo>
                    <a:cubicBezTo>
                      <a:pt x="9538" y="245"/>
                      <a:pt x="8913" y="33"/>
                      <a:pt x="8285" y="5"/>
                    </a:cubicBezTo>
                    <a:cubicBezTo>
                      <a:pt x="8223" y="2"/>
                      <a:pt x="8161" y="1"/>
                      <a:pt x="8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422750" y="2087288"/>
                <a:ext cx="177175" cy="98225"/>
              </a:xfrm>
              <a:custGeom>
                <a:avLst/>
                <a:gdLst/>
                <a:ahLst/>
                <a:cxnLst/>
                <a:rect l="l" t="t" r="r" b="b"/>
                <a:pathLst>
                  <a:path w="7087" h="3929" extrusionOk="0">
                    <a:moveTo>
                      <a:pt x="5192" y="0"/>
                    </a:moveTo>
                    <a:cubicBezTo>
                      <a:pt x="4384" y="0"/>
                      <a:pt x="3434" y="350"/>
                      <a:pt x="2826" y="860"/>
                    </a:cubicBezTo>
                    <a:cubicBezTo>
                      <a:pt x="1744" y="1770"/>
                      <a:pt x="915" y="2866"/>
                      <a:pt x="0" y="3928"/>
                    </a:cubicBezTo>
                    <a:cubicBezTo>
                      <a:pt x="11" y="3919"/>
                      <a:pt x="24" y="3910"/>
                      <a:pt x="36" y="3900"/>
                    </a:cubicBezTo>
                    <a:cubicBezTo>
                      <a:pt x="1282" y="3020"/>
                      <a:pt x="2826" y="2719"/>
                      <a:pt x="4302" y="2551"/>
                    </a:cubicBezTo>
                    <a:cubicBezTo>
                      <a:pt x="5364" y="2431"/>
                      <a:pt x="7087" y="1948"/>
                      <a:pt x="6319" y="529"/>
                    </a:cubicBezTo>
                    <a:cubicBezTo>
                      <a:pt x="6119" y="155"/>
                      <a:pt x="5716" y="20"/>
                      <a:pt x="5314" y="3"/>
                    </a:cubicBezTo>
                    <a:cubicBezTo>
                      <a:pt x="5274" y="1"/>
                      <a:pt x="5233" y="0"/>
                      <a:pt x="5192"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2402050" y="2088413"/>
                <a:ext cx="209400" cy="109400"/>
              </a:xfrm>
              <a:custGeom>
                <a:avLst/>
                <a:gdLst/>
                <a:ahLst/>
                <a:cxnLst/>
                <a:rect l="l" t="t" r="r" b="b"/>
                <a:pathLst>
                  <a:path w="8376" h="4376" extrusionOk="0">
                    <a:moveTo>
                      <a:pt x="8304" y="0"/>
                    </a:moveTo>
                    <a:cubicBezTo>
                      <a:pt x="8270" y="0"/>
                      <a:pt x="8223" y="1"/>
                      <a:pt x="8166" y="3"/>
                    </a:cubicBezTo>
                    <a:cubicBezTo>
                      <a:pt x="8034" y="13"/>
                      <a:pt x="7844" y="16"/>
                      <a:pt x="7620" y="53"/>
                    </a:cubicBezTo>
                    <a:cubicBezTo>
                      <a:pt x="7168" y="103"/>
                      <a:pt x="6579" y="252"/>
                      <a:pt x="6001" y="432"/>
                    </a:cubicBezTo>
                    <a:cubicBezTo>
                      <a:pt x="5423" y="616"/>
                      <a:pt x="4865" y="855"/>
                      <a:pt x="4451" y="1042"/>
                    </a:cubicBezTo>
                    <a:cubicBezTo>
                      <a:pt x="4041" y="1238"/>
                      <a:pt x="3772" y="1377"/>
                      <a:pt x="3772" y="1377"/>
                    </a:cubicBezTo>
                    <a:cubicBezTo>
                      <a:pt x="3772" y="1377"/>
                      <a:pt x="3507" y="1523"/>
                      <a:pt x="3117" y="1759"/>
                    </a:cubicBezTo>
                    <a:cubicBezTo>
                      <a:pt x="2731" y="1999"/>
                      <a:pt x="2224" y="2333"/>
                      <a:pt x="1748" y="2704"/>
                    </a:cubicBezTo>
                    <a:cubicBezTo>
                      <a:pt x="1273" y="3078"/>
                      <a:pt x="812" y="3473"/>
                      <a:pt x="501" y="3805"/>
                    </a:cubicBezTo>
                    <a:cubicBezTo>
                      <a:pt x="338" y="3962"/>
                      <a:pt x="219" y="4109"/>
                      <a:pt x="134" y="4209"/>
                    </a:cubicBezTo>
                    <a:cubicBezTo>
                      <a:pt x="46" y="4310"/>
                      <a:pt x="1" y="4371"/>
                      <a:pt x="9" y="4375"/>
                    </a:cubicBezTo>
                    <a:cubicBezTo>
                      <a:pt x="9" y="4376"/>
                      <a:pt x="10" y="4376"/>
                      <a:pt x="11" y="4376"/>
                    </a:cubicBezTo>
                    <a:cubicBezTo>
                      <a:pt x="36" y="4376"/>
                      <a:pt x="240" y="4161"/>
                      <a:pt x="565" y="3871"/>
                    </a:cubicBezTo>
                    <a:cubicBezTo>
                      <a:pt x="894" y="3562"/>
                      <a:pt x="1364" y="3191"/>
                      <a:pt x="1846" y="2837"/>
                    </a:cubicBezTo>
                    <a:cubicBezTo>
                      <a:pt x="2332" y="2486"/>
                      <a:pt x="2841" y="2171"/>
                      <a:pt x="3228" y="1946"/>
                    </a:cubicBezTo>
                    <a:cubicBezTo>
                      <a:pt x="3616" y="1723"/>
                      <a:pt x="3881" y="1584"/>
                      <a:pt x="3881" y="1584"/>
                    </a:cubicBezTo>
                    <a:cubicBezTo>
                      <a:pt x="3881" y="1584"/>
                      <a:pt x="4146" y="1444"/>
                      <a:pt x="4544" y="1238"/>
                    </a:cubicBezTo>
                    <a:cubicBezTo>
                      <a:pt x="4946" y="1042"/>
                      <a:pt x="5490" y="790"/>
                      <a:pt x="6054" y="589"/>
                    </a:cubicBezTo>
                    <a:cubicBezTo>
                      <a:pt x="6618" y="393"/>
                      <a:pt x="7193" y="221"/>
                      <a:pt x="7635" y="143"/>
                    </a:cubicBezTo>
                    <a:cubicBezTo>
                      <a:pt x="8075" y="53"/>
                      <a:pt x="8376" y="28"/>
                      <a:pt x="8374" y="6"/>
                    </a:cubicBezTo>
                    <a:cubicBezTo>
                      <a:pt x="8373" y="2"/>
                      <a:pt x="8349" y="0"/>
                      <a:pt x="8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2533575" y="2102638"/>
                <a:ext cx="91975" cy="32025"/>
              </a:xfrm>
              <a:custGeom>
                <a:avLst/>
                <a:gdLst/>
                <a:ahLst/>
                <a:cxnLst/>
                <a:rect l="l" t="t" r="r" b="b"/>
                <a:pathLst>
                  <a:path w="3679" h="1281" extrusionOk="0">
                    <a:moveTo>
                      <a:pt x="3253" y="0"/>
                    </a:moveTo>
                    <a:cubicBezTo>
                      <a:pt x="3152" y="0"/>
                      <a:pt x="3037" y="15"/>
                      <a:pt x="2919" y="47"/>
                    </a:cubicBezTo>
                    <a:cubicBezTo>
                      <a:pt x="2565" y="141"/>
                      <a:pt x="2311" y="347"/>
                      <a:pt x="2355" y="509"/>
                    </a:cubicBezTo>
                    <a:cubicBezTo>
                      <a:pt x="2383" y="614"/>
                      <a:pt x="2535" y="675"/>
                      <a:pt x="2739" y="675"/>
                    </a:cubicBezTo>
                    <a:cubicBezTo>
                      <a:pt x="2841" y="675"/>
                      <a:pt x="2955" y="660"/>
                      <a:pt x="3074" y="628"/>
                    </a:cubicBezTo>
                    <a:cubicBezTo>
                      <a:pt x="3428" y="534"/>
                      <a:pt x="3678" y="327"/>
                      <a:pt x="3638" y="167"/>
                    </a:cubicBezTo>
                    <a:cubicBezTo>
                      <a:pt x="3609" y="60"/>
                      <a:pt x="3456" y="0"/>
                      <a:pt x="3253" y="0"/>
                    </a:cubicBezTo>
                    <a:close/>
                    <a:moveTo>
                      <a:pt x="1122" y="463"/>
                    </a:moveTo>
                    <a:cubicBezTo>
                      <a:pt x="1022" y="463"/>
                      <a:pt x="915" y="473"/>
                      <a:pt x="804" y="493"/>
                    </a:cubicBezTo>
                    <a:cubicBezTo>
                      <a:pt x="342" y="578"/>
                      <a:pt x="0" y="816"/>
                      <a:pt x="38" y="1026"/>
                    </a:cubicBezTo>
                    <a:cubicBezTo>
                      <a:pt x="68" y="1185"/>
                      <a:pt x="307" y="1281"/>
                      <a:pt x="621" y="1281"/>
                    </a:cubicBezTo>
                    <a:cubicBezTo>
                      <a:pt x="723" y="1281"/>
                      <a:pt x="831" y="1271"/>
                      <a:pt x="943" y="1250"/>
                    </a:cubicBezTo>
                    <a:cubicBezTo>
                      <a:pt x="1404" y="1167"/>
                      <a:pt x="1747" y="927"/>
                      <a:pt x="1709" y="717"/>
                    </a:cubicBezTo>
                    <a:cubicBezTo>
                      <a:pt x="1680" y="560"/>
                      <a:pt x="1439" y="463"/>
                      <a:pt x="1122" y="4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2409225" y="2163863"/>
                <a:ext cx="280125" cy="105225"/>
              </a:xfrm>
              <a:custGeom>
                <a:avLst/>
                <a:gdLst/>
                <a:ahLst/>
                <a:cxnLst/>
                <a:rect l="l" t="t" r="r" b="b"/>
                <a:pathLst>
                  <a:path w="11205" h="4209" extrusionOk="0">
                    <a:moveTo>
                      <a:pt x="6964" y="1"/>
                    </a:moveTo>
                    <a:cubicBezTo>
                      <a:pt x="6726" y="1"/>
                      <a:pt x="6494" y="16"/>
                      <a:pt x="6271" y="48"/>
                    </a:cubicBezTo>
                    <a:cubicBezTo>
                      <a:pt x="4091" y="356"/>
                      <a:pt x="2089" y="1121"/>
                      <a:pt x="1" y="1769"/>
                    </a:cubicBezTo>
                    <a:cubicBezTo>
                      <a:pt x="26" y="1766"/>
                      <a:pt x="49" y="1765"/>
                      <a:pt x="74" y="1763"/>
                    </a:cubicBezTo>
                    <a:cubicBezTo>
                      <a:pt x="241" y="1753"/>
                      <a:pt x="406" y="1749"/>
                      <a:pt x="572" y="1749"/>
                    </a:cubicBezTo>
                    <a:cubicBezTo>
                      <a:pt x="2767" y="1749"/>
                      <a:pt x="4883" y="2572"/>
                      <a:pt x="6826" y="3500"/>
                    </a:cubicBezTo>
                    <a:cubicBezTo>
                      <a:pt x="7551" y="3846"/>
                      <a:pt x="8550" y="4208"/>
                      <a:pt x="9407" y="4208"/>
                    </a:cubicBezTo>
                    <a:cubicBezTo>
                      <a:pt x="10326" y="4208"/>
                      <a:pt x="11082" y="3792"/>
                      <a:pt x="11164" y="2493"/>
                    </a:cubicBezTo>
                    <a:cubicBezTo>
                      <a:pt x="11204" y="1834"/>
                      <a:pt x="10786" y="1321"/>
                      <a:pt x="10269" y="966"/>
                    </a:cubicBezTo>
                    <a:cubicBezTo>
                      <a:pt x="9381" y="355"/>
                      <a:pt x="8107"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2446125" y="2176838"/>
                <a:ext cx="179725" cy="67525"/>
              </a:xfrm>
              <a:custGeom>
                <a:avLst/>
                <a:gdLst/>
                <a:ahLst/>
                <a:cxnLst/>
                <a:rect l="l" t="t" r="r" b="b"/>
                <a:pathLst>
                  <a:path w="7189" h="2701" extrusionOk="0">
                    <a:moveTo>
                      <a:pt x="4464" y="1"/>
                    </a:moveTo>
                    <a:cubicBezTo>
                      <a:pt x="4312" y="1"/>
                      <a:pt x="4164" y="10"/>
                      <a:pt x="4023" y="30"/>
                    </a:cubicBezTo>
                    <a:cubicBezTo>
                      <a:pt x="2623" y="229"/>
                      <a:pt x="1338" y="719"/>
                      <a:pt x="0" y="1136"/>
                    </a:cubicBezTo>
                    <a:cubicBezTo>
                      <a:pt x="14" y="1134"/>
                      <a:pt x="30" y="1133"/>
                      <a:pt x="44" y="1131"/>
                    </a:cubicBezTo>
                    <a:cubicBezTo>
                      <a:pt x="150" y="1125"/>
                      <a:pt x="256" y="1122"/>
                      <a:pt x="361" y="1122"/>
                    </a:cubicBezTo>
                    <a:cubicBezTo>
                      <a:pt x="1772" y="1122"/>
                      <a:pt x="3131" y="1652"/>
                      <a:pt x="4377" y="2247"/>
                    </a:cubicBezTo>
                    <a:cubicBezTo>
                      <a:pt x="4842" y="2469"/>
                      <a:pt x="5483" y="2701"/>
                      <a:pt x="6033" y="2701"/>
                    </a:cubicBezTo>
                    <a:cubicBezTo>
                      <a:pt x="6623" y="2701"/>
                      <a:pt x="7109" y="2433"/>
                      <a:pt x="7161" y="1600"/>
                    </a:cubicBezTo>
                    <a:cubicBezTo>
                      <a:pt x="7189" y="1177"/>
                      <a:pt x="6918" y="849"/>
                      <a:pt x="6586" y="621"/>
                    </a:cubicBezTo>
                    <a:cubicBezTo>
                      <a:pt x="6017" y="227"/>
                      <a:pt x="5198" y="1"/>
                      <a:pt x="4464"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422150" y="2190488"/>
                <a:ext cx="235400" cy="32475"/>
              </a:xfrm>
              <a:custGeom>
                <a:avLst/>
                <a:gdLst/>
                <a:ahLst/>
                <a:cxnLst/>
                <a:rect l="l" t="t" r="r" b="b"/>
                <a:pathLst>
                  <a:path w="9416" h="1299" extrusionOk="0">
                    <a:moveTo>
                      <a:pt x="3959" y="1"/>
                    </a:moveTo>
                    <a:cubicBezTo>
                      <a:pt x="3514" y="1"/>
                      <a:pt x="2936" y="16"/>
                      <a:pt x="2363" y="76"/>
                    </a:cubicBezTo>
                    <a:cubicBezTo>
                      <a:pt x="1763" y="142"/>
                      <a:pt x="1163" y="233"/>
                      <a:pt x="724" y="350"/>
                    </a:cubicBezTo>
                    <a:cubicBezTo>
                      <a:pt x="502" y="397"/>
                      <a:pt x="323" y="458"/>
                      <a:pt x="198" y="499"/>
                    </a:cubicBezTo>
                    <a:cubicBezTo>
                      <a:pt x="71" y="538"/>
                      <a:pt x="1" y="565"/>
                      <a:pt x="2" y="573"/>
                    </a:cubicBezTo>
                    <a:cubicBezTo>
                      <a:pt x="3" y="575"/>
                      <a:pt x="7" y="576"/>
                      <a:pt x="15" y="576"/>
                    </a:cubicBezTo>
                    <a:cubicBezTo>
                      <a:pt x="75" y="576"/>
                      <a:pt x="349" y="508"/>
                      <a:pt x="743" y="440"/>
                    </a:cubicBezTo>
                    <a:cubicBezTo>
                      <a:pt x="1185" y="352"/>
                      <a:pt x="1780" y="284"/>
                      <a:pt x="2377" y="242"/>
                    </a:cubicBezTo>
                    <a:cubicBezTo>
                      <a:pt x="2744" y="217"/>
                      <a:pt x="3111" y="208"/>
                      <a:pt x="3444" y="208"/>
                    </a:cubicBezTo>
                    <a:cubicBezTo>
                      <a:pt x="3653" y="208"/>
                      <a:pt x="3848" y="212"/>
                      <a:pt x="4022" y="217"/>
                    </a:cubicBezTo>
                    <a:cubicBezTo>
                      <a:pt x="4470" y="234"/>
                      <a:pt x="4767" y="255"/>
                      <a:pt x="4767" y="255"/>
                    </a:cubicBezTo>
                    <a:cubicBezTo>
                      <a:pt x="4767" y="255"/>
                      <a:pt x="5065" y="278"/>
                      <a:pt x="5513" y="314"/>
                    </a:cubicBezTo>
                    <a:cubicBezTo>
                      <a:pt x="5958" y="360"/>
                      <a:pt x="6553" y="433"/>
                      <a:pt x="7136" y="563"/>
                    </a:cubicBezTo>
                    <a:cubicBezTo>
                      <a:pt x="7719" y="695"/>
                      <a:pt x="8298" y="853"/>
                      <a:pt x="8713" y="1022"/>
                    </a:cubicBezTo>
                    <a:cubicBezTo>
                      <a:pt x="9107" y="1169"/>
                      <a:pt x="9367" y="1298"/>
                      <a:pt x="9407" y="1298"/>
                    </a:cubicBezTo>
                    <a:cubicBezTo>
                      <a:pt x="9410" y="1298"/>
                      <a:pt x="9412" y="1298"/>
                      <a:pt x="9412" y="1296"/>
                    </a:cubicBezTo>
                    <a:cubicBezTo>
                      <a:pt x="9415" y="1290"/>
                      <a:pt x="9353" y="1249"/>
                      <a:pt x="9237" y="1185"/>
                    </a:cubicBezTo>
                    <a:cubicBezTo>
                      <a:pt x="9121" y="1121"/>
                      <a:pt x="8958" y="1024"/>
                      <a:pt x="8750" y="938"/>
                    </a:cubicBezTo>
                    <a:cubicBezTo>
                      <a:pt x="8338" y="740"/>
                      <a:pt x="7759" y="555"/>
                      <a:pt x="7175" y="402"/>
                    </a:cubicBezTo>
                    <a:cubicBezTo>
                      <a:pt x="6586" y="250"/>
                      <a:pt x="5986" y="159"/>
                      <a:pt x="5537" y="98"/>
                    </a:cubicBezTo>
                    <a:cubicBezTo>
                      <a:pt x="5084" y="46"/>
                      <a:pt x="4783" y="21"/>
                      <a:pt x="4783" y="21"/>
                    </a:cubicBezTo>
                    <a:cubicBezTo>
                      <a:pt x="4783" y="21"/>
                      <a:pt x="4481" y="6"/>
                      <a:pt x="4025" y="1"/>
                    </a:cubicBezTo>
                    <a:cubicBezTo>
                      <a:pt x="4003" y="1"/>
                      <a:pt x="3981" y="1"/>
                      <a:pt x="3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569275" y="2211813"/>
                <a:ext cx="90900" cy="37350"/>
              </a:xfrm>
              <a:custGeom>
                <a:avLst/>
                <a:gdLst/>
                <a:ahLst/>
                <a:cxnLst/>
                <a:rect l="l" t="t" r="r" b="b"/>
                <a:pathLst>
                  <a:path w="3636" h="1494" extrusionOk="0">
                    <a:moveTo>
                      <a:pt x="456" y="1"/>
                    </a:moveTo>
                    <a:cubicBezTo>
                      <a:pt x="265" y="1"/>
                      <a:pt x="122" y="56"/>
                      <a:pt x="79" y="163"/>
                    </a:cubicBezTo>
                    <a:cubicBezTo>
                      <a:pt x="1" y="362"/>
                      <a:pt x="291" y="663"/>
                      <a:pt x="728" y="833"/>
                    </a:cubicBezTo>
                    <a:cubicBezTo>
                      <a:pt x="926" y="912"/>
                      <a:pt x="1120" y="950"/>
                      <a:pt x="1280" y="950"/>
                    </a:cubicBezTo>
                    <a:cubicBezTo>
                      <a:pt x="1472" y="950"/>
                      <a:pt x="1616" y="895"/>
                      <a:pt x="1658" y="786"/>
                    </a:cubicBezTo>
                    <a:cubicBezTo>
                      <a:pt x="1737" y="591"/>
                      <a:pt x="1447" y="290"/>
                      <a:pt x="1010" y="118"/>
                    </a:cubicBezTo>
                    <a:cubicBezTo>
                      <a:pt x="811" y="39"/>
                      <a:pt x="617" y="1"/>
                      <a:pt x="456" y="1"/>
                    </a:cubicBezTo>
                    <a:close/>
                    <a:moveTo>
                      <a:pt x="2670" y="799"/>
                    </a:moveTo>
                    <a:cubicBezTo>
                      <a:pt x="2486" y="799"/>
                      <a:pt x="2348" y="852"/>
                      <a:pt x="2318" y="951"/>
                    </a:cubicBezTo>
                    <a:cubicBezTo>
                      <a:pt x="2269" y="1109"/>
                      <a:pt x="2512" y="1325"/>
                      <a:pt x="2865" y="1433"/>
                    </a:cubicBezTo>
                    <a:cubicBezTo>
                      <a:pt x="2996" y="1474"/>
                      <a:pt x="3123" y="1493"/>
                      <a:pt x="3234" y="1493"/>
                    </a:cubicBezTo>
                    <a:cubicBezTo>
                      <a:pt x="3418" y="1493"/>
                      <a:pt x="3555" y="1440"/>
                      <a:pt x="3587" y="1341"/>
                    </a:cubicBezTo>
                    <a:cubicBezTo>
                      <a:pt x="3635" y="1183"/>
                      <a:pt x="3391" y="967"/>
                      <a:pt x="3040" y="859"/>
                    </a:cubicBezTo>
                    <a:cubicBezTo>
                      <a:pt x="2909" y="819"/>
                      <a:pt x="2781" y="799"/>
                      <a:pt x="2670" y="79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390425" y="2210813"/>
                <a:ext cx="232500" cy="189950"/>
              </a:xfrm>
              <a:custGeom>
                <a:avLst/>
                <a:gdLst/>
                <a:ahLst/>
                <a:cxnLst/>
                <a:rect l="l" t="t" r="r" b="b"/>
                <a:pathLst>
                  <a:path w="9300" h="7598" extrusionOk="0">
                    <a:moveTo>
                      <a:pt x="1" y="1"/>
                    </a:moveTo>
                    <a:lnTo>
                      <a:pt x="1" y="1"/>
                    </a:lnTo>
                    <a:cubicBezTo>
                      <a:pt x="23" y="13"/>
                      <a:pt x="45" y="26"/>
                      <a:pt x="65" y="37"/>
                    </a:cubicBezTo>
                    <a:cubicBezTo>
                      <a:pt x="2119" y="1235"/>
                      <a:pt x="3541" y="3233"/>
                      <a:pt x="4728" y="5219"/>
                    </a:cubicBezTo>
                    <a:cubicBezTo>
                      <a:pt x="5335" y="6232"/>
                      <a:pt x="6412" y="7598"/>
                      <a:pt x="7528" y="7598"/>
                    </a:cubicBezTo>
                    <a:cubicBezTo>
                      <a:pt x="7989" y="7598"/>
                      <a:pt x="8455" y="7366"/>
                      <a:pt x="8898" y="6781"/>
                    </a:cubicBezTo>
                    <a:cubicBezTo>
                      <a:pt x="9299" y="6254"/>
                      <a:pt x="9232" y="5596"/>
                      <a:pt x="8999" y="5014"/>
                    </a:cubicBezTo>
                    <a:cubicBezTo>
                      <a:pt x="8513" y="3806"/>
                      <a:pt x="7352" y="2598"/>
                      <a:pt x="6177" y="2036"/>
                    </a:cubicBezTo>
                    <a:cubicBezTo>
                      <a:pt x="4190" y="1087"/>
                      <a:pt x="2098" y="6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2422750" y="2228888"/>
                <a:ext cx="149175" cy="121850"/>
              </a:xfrm>
              <a:custGeom>
                <a:avLst/>
                <a:gdLst/>
                <a:ahLst/>
                <a:cxnLst/>
                <a:rect l="l" t="t" r="r" b="b"/>
                <a:pathLst>
                  <a:path w="5967" h="4874" extrusionOk="0">
                    <a:moveTo>
                      <a:pt x="0" y="0"/>
                    </a:moveTo>
                    <a:cubicBezTo>
                      <a:pt x="13" y="6"/>
                      <a:pt x="27" y="14"/>
                      <a:pt x="39" y="22"/>
                    </a:cubicBezTo>
                    <a:cubicBezTo>
                      <a:pt x="1358" y="790"/>
                      <a:pt x="2270" y="2073"/>
                      <a:pt x="3033" y="3346"/>
                    </a:cubicBezTo>
                    <a:cubicBezTo>
                      <a:pt x="3422" y="3996"/>
                      <a:pt x="4113" y="4873"/>
                      <a:pt x="4829" y="4873"/>
                    </a:cubicBezTo>
                    <a:cubicBezTo>
                      <a:pt x="5125" y="4873"/>
                      <a:pt x="5424" y="4724"/>
                      <a:pt x="5708" y="4349"/>
                    </a:cubicBezTo>
                    <a:cubicBezTo>
                      <a:pt x="5967" y="4010"/>
                      <a:pt x="5921" y="3589"/>
                      <a:pt x="5773" y="3215"/>
                    </a:cubicBezTo>
                    <a:cubicBezTo>
                      <a:pt x="5462" y="2439"/>
                      <a:pt x="4715" y="1665"/>
                      <a:pt x="3963" y="1305"/>
                    </a:cubicBezTo>
                    <a:cubicBezTo>
                      <a:pt x="2687" y="696"/>
                      <a:pt x="1344" y="393"/>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2402875" y="2215238"/>
                <a:ext cx="186325" cy="145300"/>
              </a:xfrm>
              <a:custGeom>
                <a:avLst/>
                <a:gdLst/>
                <a:ahLst/>
                <a:cxnLst/>
                <a:rect l="l" t="t" r="r" b="b"/>
                <a:pathLst>
                  <a:path w="7453" h="5812" extrusionOk="0">
                    <a:moveTo>
                      <a:pt x="15" y="1"/>
                    </a:moveTo>
                    <a:cubicBezTo>
                      <a:pt x="11" y="1"/>
                      <a:pt x="9" y="1"/>
                      <a:pt x="9" y="3"/>
                    </a:cubicBezTo>
                    <a:cubicBezTo>
                      <a:pt x="1" y="23"/>
                      <a:pt x="286" y="122"/>
                      <a:pt x="698" y="300"/>
                    </a:cubicBezTo>
                    <a:cubicBezTo>
                      <a:pt x="1115" y="472"/>
                      <a:pt x="1647" y="747"/>
                      <a:pt x="2169" y="1041"/>
                    </a:cubicBezTo>
                    <a:cubicBezTo>
                      <a:pt x="2689" y="1337"/>
                      <a:pt x="3186" y="1671"/>
                      <a:pt x="3552" y="1929"/>
                    </a:cubicBezTo>
                    <a:cubicBezTo>
                      <a:pt x="3916" y="2193"/>
                      <a:pt x="4152" y="2374"/>
                      <a:pt x="4152" y="2374"/>
                    </a:cubicBezTo>
                    <a:cubicBezTo>
                      <a:pt x="4152" y="2374"/>
                      <a:pt x="4387" y="2557"/>
                      <a:pt x="4741" y="2835"/>
                    </a:cubicBezTo>
                    <a:cubicBezTo>
                      <a:pt x="5086" y="3120"/>
                      <a:pt x="5542" y="3510"/>
                      <a:pt x="5955" y="3941"/>
                    </a:cubicBezTo>
                    <a:cubicBezTo>
                      <a:pt x="6367" y="4373"/>
                      <a:pt x="6763" y="4826"/>
                      <a:pt x="7016" y="5195"/>
                    </a:cubicBezTo>
                    <a:cubicBezTo>
                      <a:pt x="7273" y="5551"/>
                      <a:pt x="7419" y="5812"/>
                      <a:pt x="7445" y="5812"/>
                    </a:cubicBezTo>
                    <a:cubicBezTo>
                      <a:pt x="7445" y="5812"/>
                      <a:pt x="7446" y="5811"/>
                      <a:pt x="7446" y="5811"/>
                    </a:cubicBezTo>
                    <a:cubicBezTo>
                      <a:pt x="7453" y="5808"/>
                      <a:pt x="7421" y="5739"/>
                      <a:pt x="7362" y="5622"/>
                    </a:cubicBezTo>
                    <a:cubicBezTo>
                      <a:pt x="7299" y="5504"/>
                      <a:pt x="7219" y="5333"/>
                      <a:pt x="7092" y="5145"/>
                    </a:cubicBezTo>
                    <a:cubicBezTo>
                      <a:pt x="6859" y="4754"/>
                      <a:pt x="6478" y="4281"/>
                      <a:pt x="6076" y="3828"/>
                    </a:cubicBezTo>
                    <a:cubicBezTo>
                      <a:pt x="5670" y="3377"/>
                      <a:pt x="5222" y="2968"/>
                      <a:pt x="4881" y="2669"/>
                    </a:cubicBezTo>
                    <a:cubicBezTo>
                      <a:pt x="4531" y="2376"/>
                      <a:pt x="4295" y="2189"/>
                      <a:pt x="4295" y="2189"/>
                    </a:cubicBezTo>
                    <a:cubicBezTo>
                      <a:pt x="4295" y="2189"/>
                      <a:pt x="4052" y="2008"/>
                      <a:pt x="3676" y="1751"/>
                    </a:cubicBezTo>
                    <a:cubicBezTo>
                      <a:pt x="3298" y="1499"/>
                      <a:pt x="2785" y="1176"/>
                      <a:pt x="2249" y="895"/>
                    </a:cubicBezTo>
                    <a:cubicBezTo>
                      <a:pt x="1712" y="617"/>
                      <a:pt x="1162" y="361"/>
                      <a:pt x="732" y="216"/>
                    </a:cubicBezTo>
                    <a:cubicBezTo>
                      <a:pt x="521" y="133"/>
                      <a:pt x="338" y="86"/>
                      <a:pt x="212" y="50"/>
                    </a:cubicBezTo>
                    <a:cubicBezTo>
                      <a:pt x="105" y="17"/>
                      <a:pt x="36"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2516700" y="2306113"/>
                <a:ext cx="64350" cy="74775"/>
              </a:xfrm>
              <a:custGeom>
                <a:avLst/>
                <a:gdLst/>
                <a:ahLst/>
                <a:cxnLst/>
                <a:rect l="l" t="t" r="r" b="b"/>
                <a:pathLst>
                  <a:path w="2574" h="2991" extrusionOk="0">
                    <a:moveTo>
                      <a:pt x="293" y="1"/>
                    </a:moveTo>
                    <a:cubicBezTo>
                      <a:pt x="248" y="1"/>
                      <a:pt x="209" y="12"/>
                      <a:pt x="176" y="35"/>
                    </a:cubicBezTo>
                    <a:cubicBezTo>
                      <a:pt x="0" y="157"/>
                      <a:pt x="77" y="569"/>
                      <a:pt x="345" y="953"/>
                    </a:cubicBezTo>
                    <a:cubicBezTo>
                      <a:pt x="561" y="1264"/>
                      <a:pt x="838" y="1463"/>
                      <a:pt x="1028" y="1463"/>
                    </a:cubicBezTo>
                    <a:cubicBezTo>
                      <a:pt x="1073" y="1463"/>
                      <a:pt x="1113" y="1452"/>
                      <a:pt x="1147" y="1429"/>
                    </a:cubicBezTo>
                    <a:cubicBezTo>
                      <a:pt x="1321" y="1308"/>
                      <a:pt x="1244" y="898"/>
                      <a:pt x="978" y="511"/>
                    </a:cubicBezTo>
                    <a:cubicBezTo>
                      <a:pt x="759" y="200"/>
                      <a:pt x="482" y="1"/>
                      <a:pt x="293" y="1"/>
                    </a:cubicBezTo>
                    <a:close/>
                    <a:moveTo>
                      <a:pt x="1711" y="1896"/>
                    </a:moveTo>
                    <a:cubicBezTo>
                      <a:pt x="1669" y="1896"/>
                      <a:pt x="1633" y="1907"/>
                      <a:pt x="1604" y="1930"/>
                    </a:cubicBezTo>
                    <a:cubicBezTo>
                      <a:pt x="1477" y="2035"/>
                      <a:pt x="1559" y="2350"/>
                      <a:pt x="1792" y="2634"/>
                    </a:cubicBezTo>
                    <a:cubicBezTo>
                      <a:pt x="1974" y="2854"/>
                      <a:pt x="2191" y="2991"/>
                      <a:pt x="2339" y="2991"/>
                    </a:cubicBezTo>
                    <a:cubicBezTo>
                      <a:pt x="2381" y="2991"/>
                      <a:pt x="2417" y="2979"/>
                      <a:pt x="2445" y="2956"/>
                    </a:cubicBezTo>
                    <a:cubicBezTo>
                      <a:pt x="2574" y="2851"/>
                      <a:pt x="2491" y="2536"/>
                      <a:pt x="2257" y="2253"/>
                    </a:cubicBezTo>
                    <a:cubicBezTo>
                      <a:pt x="2077" y="2032"/>
                      <a:pt x="1859" y="1896"/>
                      <a:pt x="1711" y="18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2217950" y="2302963"/>
                <a:ext cx="86750" cy="65875"/>
              </a:xfrm>
              <a:custGeom>
                <a:avLst/>
                <a:gdLst/>
                <a:ahLst/>
                <a:cxnLst/>
                <a:rect l="l" t="t" r="r" b="b"/>
                <a:pathLst>
                  <a:path w="3470" h="2635" extrusionOk="0">
                    <a:moveTo>
                      <a:pt x="856" y="1"/>
                    </a:moveTo>
                    <a:cubicBezTo>
                      <a:pt x="809" y="1"/>
                      <a:pt x="677" y="112"/>
                      <a:pt x="523" y="303"/>
                    </a:cubicBezTo>
                    <a:cubicBezTo>
                      <a:pt x="355" y="515"/>
                      <a:pt x="148" y="825"/>
                      <a:pt x="54" y="1217"/>
                    </a:cubicBezTo>
                    <a:cubicBezTo>
                      <a:pt x="7" y="1409"/>
                      <a:pt x="1" y="1632"/>
                      <a:pt x="62" y="1840"/>
                    </a:cubicBezTo>
                    <a:cubicBezTo>
                      <a:pt x="120" y="2051"/>
                      <a:pt x="252" y="2230"/>
                      <a:pt x="386" y="2341"/>
                    </a:cubicBezTo>
                    <a:cubicBezTo>
                      <a:pt x="519" y="2460"/>
                      <a:pt x="651" y="2515"/>
                      <a:pt x="739" y="2554"/>
                    </a:cubicBezTo>
                    <a:cubicBezTo>
                      <a:pt x="830" y="2587"/>
                      <a:pt x="881" y="2603"/>
                      <a:pt x="881" y="2603"/>
                    </a:cubicBezTo>
                    <a:cubicBezTo>
                      <a:pt x="881" y="2603"/>
                      <a:pt x="1020" y="2634"/>
                      <a:pt x="1231" y="2634"/>
                    </a:cubicBezTo>
                    <a:cubicBezTo>
                      <a:pt x="1282" y="2634"/>
                      <a:pt x="1337" y="2633"/>
                      <a:pt x="1395" y="2628"/>
                    </a:cubicBezTo>
                    <a:cubicBezTo>
                      <a:pt x="1694" y="2608"/>
                      <a:pt x="2069" y="2501"/>
                      <a:pt x="2399" y="2329"/>
                    </a:cubicBezTo>
                    <a:cubicBezTo>
                      <a:pt x="2730" y="2156"/>
                      <a:pt x="3020" y="1926"/>
                      <a:pt x="3201" y="1724"/>
                    </a:cubicBezTo>
                    <a:cubicBezTo>
                      <a:pt x="3383" y="1520"/>
                      <a:pt x="3469" y="1361"/>
                      <a:pt x="3439" y="1332"/>
                    </a:cubicBezTo>
                    <a:cubicBezTo>
                      <a:pt x="3435" y="1328"/>
                      <a:pt x="3428" y="1326"/>
                      <a:pt x="3420" y="1326"/>
                    </a:cubicBezTo>
                    <a:cubicBezTo>
                      <a:pt x="3366" y="1326"/>
                      <a:pt x="3231" y="1417"/>
                      <a:pt x="3043" y="1530"/>
                    </a:cubicBezTo>
                    <a:cubicBezTo>
                      <a:pt x="2827" y="1661"/>
                      <a:pt x="2529" y="1812"/>
                      <a:pt x="2222" y="1910"/>
                    </a:cubicBezTo>
                    <a:cubicBezTo>
                      <a:pt x="1956" y="1998"/>
                      <a:pt x="1681" y="2040"/>
                      <a:pt x="1469" y="2040"/>
                    </a:cubicBezTo>
                    <a:cubicBezTo>
                      <a:pt x="1437" y="2040"/>
                      <a:pt x="1408" y="2039"/>
                      <a:pt x="1379" y="2037"/>
                    </a:cubicBezTo>
                    <a:cubicBezTo>
                      <a:pt x="1159" y="2025"/>
                      <a:pt x="1035" y="1981"/>
                      <a:pt x="1035" y="1981"/>
                    </a:cubicBezTo>
                    <a:cubicBezTo>
                      <a:pt x="1035" y="1981"/>
                      <a:pt x="1003" y="1973"/>
                      <a:pt x="947" y="1962"/>
                    </a:cubicBezTo>
                    <a:cubicBezTo>
                      <a:pt x="895" y="1945"/>
                      <a:pt x="819" y="1925"/>
                      <a:pt x="750" y="1876"/>
                    </a:cubicBezTo>
                    <a:cubicBezTo>
                      <a:pt x="606" y="1795"/>
                      <a:pt x="480" y="1591"/>
                      <a:pt x="502" y="1284"/>
                    </a:cubicBezTo>
                    <a:cubicBezTo>
                      <a:pt x="519" y="985"/>
                      <a:pt x="642" y="665"/>
                      <a:pt x="737" y="430"/>
                    </a:cubicBezTo>
                    <a:cubicBezTo>
                      <a:pt x="831" y="194"/>
                      <a:pt x="906" y="32"/>
                      <a:pt x="867" y="4"/>
                    </a:cubicBezTo>
                    <a:cubicBezTo>
                      <a:pt x="864" y="2"/>
                      <a:pt x="861"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2071700" y="2660588"/>
                <a:ext cx="16725" cy="28150"/>
              </a:xfrm>
              <a:custGeom>
                <a:avLst/>
                <a:gdLst/>
                <a:ahLst/>
                <a:cxnLst/>
                <a:rect l="l" t="t" r="r" b="b"/>
                <a:pathLst>
                  <a:path w="669" h="1126" extrusionOk="0">
                    <a:moveTo>
                      <a:pt x="607" y="0"/>
                    </a:moveTo>
                    <a:cubicBezTo>
                      <a:pt x="292" y="0"/>
                      <a:pt x="29" y="247"/>
                      <a:pt x="13" y="565"/>
                    </a:cubicBezTo>
                    <a:cubicBezTo>
                      <a:pt x="0" y="806"/>
                      <a:pt x="133" y="1021"/>
                      <a:pt x="335" y="1126"/>
                    </a:cubicBezTo>
                    <a:cubicBezTo>
                      <a:pt x="451" y="750"/>
                      <a:pt x="570" y="382"/>
                      <a:pt x="669" y="6"/>
                    </a:cubicBezTo>
                    <a:cubicBezTo>
                      <a:pt x="658" y="4"/>
                      <a:pt x="650" y="1"/>
                      <a:pt x="639" y="1"/>
                    </a:cubicBezTo>
                    <a:cubicBezTo>
                      <a:pt x="628" y="1"/>
                      <a:pt x="618" y="0"/>
                      <a:pt x="60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1673800" y="2068963"/>
                <a:ext cx="261850" cy="432325"/>
              </a:xfrm>
              <a:custGeom>
                <a:avLst/>
                <a:gdLst/>
                <a:ahLst/>
                <a:cxnLst/>
                <a:rect l="l" t="t" r="r" b="b"/>
                <a:pathLst>
                  <a:path w="10474" h="17293" extrusionOk="0">
                    <a:moveTo>
                      <a:pt x="3241" y="1"/>
                    </a:moveTo>
                    <a:cubicBezTo>
                      <a:pt x="2733" y="1"/>
                      <a:pt x="2159" y="153"/>
                      <a:pt x="1510" y="501"/>
                    </a:cubicBezTo>
                    <a:cubicBezTo>
                      <a:pt x="517" y="1035"/>
                      <a:pt x="157" y="2099"/>
                      <a:pt x="105" y="3165"/>
                    </a:cubicBezTo>
                    <a:cubicBezTo>
                      <a:pt x="0" y="5379"/>
                      <a:pt x="940" y="8070"/>
                      <a:pt x="2361" y="9768"/>
                    </a:cubicBezTo>
                    <a:cubicBezTo>
                      <a:pt x="4764" y="12646"/>
                      <a:pt x="7667" y="14853"/>
                      <a:pt x="10474" y="17292"/>
                    </a:cubicBezTo>
                    <a:cubicBezTo>
                      <a:pt x="10449" y="17259"/>
                      <a:pt x="10425" y="17225"/>
                      <a:pt x="10400" y="17192"/>
                    </a:cubicBezTo>
                    <a:cubicBezTo>
                      <a:pt x="8073" y="13882"/>
                      <a:pt x="7288" y="9784"/>
                      <a:pt x="6858" y="5872"/>
                    </a:cubicBezTo>
                    <a:cubicBezTo>
                      <a:pt x="6599" y="3538"/>
                      <a:pt x="5687" y="1"/>
                      <a:pt x="3241"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1730425" y="2173163"/>
                <a:ext cx="168075" cy="277400"/>
              </a:xfrm>
              <a:custGeom>
                <a:avLst/>
                <a:gdLst/>
                <a:ahLst/>
                <a:cxnLst/>
                <a:rect l="l" t="t" r="r" b="b"/>
                <a:pathLst>
                  <a:path w="6723" h="11096" extrusionOk="0">
                    <a:moveTo>
                      <a:pt x="2082" y="1"/>
                    </a:moveTo>
                    <a:cubicBezTo>
                      <a:pt x="1755" y="1"/>
                      <a:pt x="1387" y="99"/>
                      <a:pt x="970" y="323"/>
                    </a:cubicBezTo>
                    <a:cubicBezTo>
                      <a:pt x="333" y="664"/>
                      <a:pt x="102" y="1349"/>
                      <a:pt x="68" y="2033"/>
                    </a:cubicBezTo>
                    <a:cubicBezTo>
                      <a:pt x="1" y="3453"/>
                      <a:pt x="607" y="5176"/>
                      <a:pt x="1517" y="6269"/>
                    </a:cubicBezTo>
                    <a:cubicBezTo>
                      <a:pt x="3058" y="8114"/>
                      <a:pt x="4918" y="9531"/>
                      <a:pt x="6722" y="11095"/>
                    </a:cubicBezTo>
                    <a:cubicBezTo>
                      <a:pt x="6707" y="11075"/>
                      <a:pt x="6691" y="11053"/>
                      <a:pt x="6674" y="11031"/>
                    </a:cubicBezTo>
                    <a:cubicBezTo>
                      <a:pt x="5181" y="8909"/>
                      <a:pt x="4678" y="6279"/>
                      <a:pt x="4401" y="3769"/>
                    </a:cubicBezTo>
                    <a:cubicBezTo>
                      <a:pt x="4235" y="2271"/>
                      <a:pt x="365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1759100" y="2099138"/>
                <a:ext cx="51700" cy="155150"/>
              </a:xfrm>
              <a:custGeom>
                <a:avLst/>
                <a:gdLst/>
                <a:ahLst/>
                <a:cxnLst/>
                <a:rect l="l" t="t" r="r" b="b"/>
                <a:pathLst>
                  <a:path w="2068" h="6206" extrusionOk="0">
                    <a:moveTo>
                      <a:pt x="446" y="0"/>
                    </a:moveTo>
                    <a:cubicBezTo>
                      <a:pt x="430" y="0"/>
                      <a:pt x="414" y="2"/>
                      <a:pt x="398" y="5"/>
                    </a:cubicBezTo>
                    <a:cubicBezTo>
                      <a:pt x="122" y="61"/>
                      <a:pt x="0" y="603"/>
                      <a:pt x="124" y="1214"/>
                    </a:cubicBezTo>
                    <a:cubicBezTo>
                      <a:pt x="241" y="1789"/>
                      <a:pt x="537" y="2223"/>
                      <a:pt x="803" y="2223"/>
                    </a:cubicBezTo>
                    <a:cubicBezTo>
                      <a:pt x="819" y="2223"/>
                      <a:pt x="835" y="2222"/>
                      <a:pt x="851" y="2218"/>
                    </a:cubicBezTo>
                    <a:cubicBezTo>
                      <a:pt x="1127" y="2164"/>
                      <a:pt x="1252" y="1620"/>
                      <a:pt x="1127" y="1009"/>
                    </a:cubicBezTo>
                    <a:cubicBezTo>
                      <a:pt x="1010" y="433"/>
                      <a:pt x="713" y="0"/>
                      <a:pt x="446" y="0"/>
                    </a:cubicBezTo>
                    <a:close/>
                    <a:moveTo>
                      <a:pt x="1183" y="3335"/>
                    </a:moveTo>
                    <a:cubicBezTo>
                      <a:pt x="1170" y="3335"/>
                      <a:pt x="1158" y="3335"/>
                      <a:pt x="1145" y="3337"/>
                    </a:cubicBezTo>
                    <a:cubicBezTo>
                      <a:pt x="783" y="3381"/>
                      <a:pt x="572" y="4059"/>
                      <a:pt x="671" y="4850"/>
                    </a:cubicBezTo>
                    <a:cubicBezTo>
                      <a:pt x="764" y="5614"/>
                      <a:pt x="1113" y="6206"/>
                      <a:pt x="1461" y="6206"/>
                    </a:cubicBezTo>
                    <a:cubicBezTo>
                      <a:pt x="1473" y="6206"/>
                      <a:pt x="1485" y="6205"/>
                      <a:pt x="1498" y="6204"/>
                    </a:cubicBezTo>
                    <a:cubicBezTo>
                      <a:pt x="1857" y="6158"/>
                      <a:pt x="2068" y="5481"/>
                      <a:pt x="1969" y="4690"/>
                    </a:cubicBezTo>
                    <a:cubicBezTo>
                      <a:pt x="1876" y="3926"/>
                      <a:pt x="1527" y="3335"/>
                      <a:pt x="1183" y="333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1673800" y="2098263"/>
                <a:ext cx="226850" cy="365575"/>
              </a:xfrm>
              <a:custGeom>
                <a:avLst/>
                <a:gdLst/>
                <a:ahLst/>
                <a:cxnLst/>
                <a:rect l="l" t="t" r="r" b="b"/>
                <a:pathLst>
                  <a:path w="9074" h="14623" extrusionOk="0">
                    <a:moveTo>
                      <a:pt x="740" y="1"/>
                    </a:moveTo>
                    <a:cubicBezTo>
                      <a:pt x="321" y="557"/>
                      <a:pt x="140" y="1273"/>
                      <a:pt x="105" y="1993"/>
                    </a:cubicBezTo>
                    <a:cubicBezTo>
                      <a:pt x="0" y="4207"/>
                      <a:pt x="940" y="6898"/>
                      <a:pt x="2361" y="8598"/>
                    </a:cubicBezTo>
                    <a:cubicBezTo>
                      <a:pt x="4264" y="10877"/>
                      <a:pt x="6483" y="12736"/>
                      <a:pt x="8716" y="14623"/>
                    </a:cubicBezTo>
                    <a:cubicBezTo>
                      <a:pt x="8868" y="14331"/>
                      <a:pt x="8984" y="14029"/>
                      <a:pt x="9074" y="13719"/>
                    </a:cubicBezTo>
                    <a:cubicBezTo>
                      <a:pt x="8152" y="11767"/>
                      <a:pt x="7603" y="9649"/>
                      <a:pt x="7242" y="7517"/>
                    </a:cubicBezTo>
                    <a:cubicBezTo>
                      <a:pt x="7210" y="8628"/>
                      <a:pt x="6960" y="9747"/>
                      <a:pt x="6087" y="9747"/>
                    </a:cubicBezTo>
                    <a:cubicBezTo>
                      <a:pt x="5978" y="9747"/>
                      <a:pt x="5860" y="9730"/>
                      <a:pt x="5731" y="9693"/>
                    </a:cubicBezTo>
                    <a:cubicBezTo>
                      <a:pt x="3779" y="9134"/>
                      <a:pt x="1235" y="2600"/>
                      <a:pt x="7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1505475" y="2153188"/>
                <a:ext cx="461625" cy="381800"/>
              </a:xfrm>
              <a:custGeom>
                <a:avLst/>
                <a:gdLst/>
                <a:ahLst/>
                <a:cxnLst/>
                <a:rect l="l" t="t" r="r" b="b"/>
                <a:pathLst>
                  <a:path w="18465" h="15272" extrusionOk="0">
                    <a:moveTo>
                      <a:pt x="3536" y="1"/>
                    </a:moveTo>
                    <a:cubicBezTo>
                      <a:pt x="2623" y="1"/>
                      <a:pt x="1695" y="459"/>
                      <a:pt x="807" y="1610"/>
                    </a:cubicBezTo>
                    <a:cubicBezTo>
                      <a:pt x="1" y="2657"/>
                      <a:pt x="124" y="3970"/>
                      <a:pt x="583" y="5137"/>
                    </a:cubicBezTo>
                    <a:cubicBezTo>
                      <a:pt x="1534" y="7555"/>
                      <a:pt x="3834" y="9983"/>
                      <a:pt x="6169" y="11118"/>
                    </a:cubicBezTo>
                    <a:cubicBezTo>
                      <a:pt x="10123" y="13041"/>
                      <a:pt x="14289" y="14011"/>
                      <a:pt x="18465" y="15272"/>
                    </a:cubicBezTo>
                    <a:cubicBezTo>
                      <a:pt x="18423" y="15250"/>
                      <a:pt x="18380" y="15223"/>
                      <a:pt x="18336" y="15200"/>
                    </a:cubicBezTo>
                    <a:cubicBezTo>
                      <a:pt x="14257" y="12778"/>
                      <a:pt x="11450" y="8768"/>
                      <a:pt x="9110" y="4789"/>
                    </a:cubicBezTo>
                    <a:cubicBezTo>
                      <a:pt x="7910" y="2752"/>
                      <a:pt x="5772" y="1"/>
                      <a:pt x="3536"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1606750" y="2253588"/>
                <a:ext cx="296200" cy="245000"/>
              </a:xfrm>
              <a:custGeom>
                <a:avLst/>
                <a:gdLst/>
                <a:ahLst/>
                <a:cxnLst/>
                <a:rect l="l" t="t" r="r" b="b"/>
                <a:pathLst>
                  <a:path w="11848" h="9800" extrusionOk="0">
                    <a:moveTo>
                      <a:pt x="2268" y="0"/>
                    </a:moveTo>
                    <a:cubicBezTo>
                      <a:pt x="1683" y="0"/>
                      <a:pt x="1088" y="294"/>
                      <a:pt x="519" y="1033"/>
                    </a:cubicBezTo>
                    <a:cubicBezTo>
                      <a:pt x="1" y="1706"/>
                      <a:pt x="82" y="2549"/>
                      <a:pt x="375" y="3298"/>
                    </a:cubicBezTo>
                    <a:cubicBezTo>
                      <a:pt x="983" y="4849"/>
                      <a:pt x="2461" y="6404"/>
                      <a:pt x="3959" y="7136"/>
                    </a:cubicBezTo>
                    <a:cubicBezTo>
                      <a:pt x="6495" y="8370"/>
                      <a:pt x="9168" y="8992"/>
                      <a:pt x="11848" y="9799"/>
                    </a:cubicBezTo>
                    <a:cubicBezTo>
                      <a:pt x="11823" y="9785"/>
                      <a:pt x="11795" y="9768"/>
                      <a:pt x="11766" y="9754"/>
                    </a:cubicBezTo>
                    <a:cubicBezTo>
                      <a:pt x="9149" y="8200"/>
                      <a:pt x="7347" y="5627"/>
                      <a:pt x="5845" y="3072"/>
                    </a:cubicBezTo>
                    <a:cubicBezTo>
                      <a:pt x="5075" y="1767"/>
                      <a:pt x="3702"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1589000" y="2183438"/>
                <a:ext cx="119625" cy="155375"/>
              </a:xfrm>
              <a:custGeom>
                <a:avLst/>
                <a:gdLst/>
                <a:ahLst/>
                <a:cxnLst/>
                <a:rect l="l" t="t" r="r" b="b"/>
                <a:pathLst>
                  <a:path w="4785" h="6215" extrusionOk="0">
                    <a:moveTo>
                      <a:pt x="460" y="0"/>
                    </a:moveTo>
                    <a:cubicBezTo>
                      <a:pt x="387" y="0"/>
                      <a:pt x="323" y="18"/>
                      <a:pt x="270" y="56"/>
                    </a:cubicBezTo>
                    <a:cubicBezTo>
                      <a:pt x="1" y="248"/>
                      <a:pt x="129" y="886"/>
                      <a:pt x="555" y="1481"/>
                    </a:cubicBezTo>
                    <a:cubicBezTo>
                      <a:pt x="898" y="1959"/>
                      <a:pt x="1331" y="2263"/>
                      <a:pt x="1627" y="2263"/>
                    </a:cubicBezTo>
                    <a:cubicBezTo>
                      <a:pt x="1699" y="2263"/>
                      <a:pt x="1764" y="2245"/>
                      <a:pt x="1816" y="2207"/>
                    </a:cubicBezTo>
                    <a:cubicBezTo>
                      <a:pt x="2084" y="2015"/>
                      <a:pt x="1957" y="1375"/>
                      <a:pt x="1530" y="781"/>
                    </a:cubicBezTo>
                    <a:cubicBezTo>
                      <a:pt x="1188" y="302"/>
                      <a:pt x="756" y="0"/>
                      <a:pt x="460" y="0"/>
                    </a:cubicBezTo>
                    <a:close/>
                    <a:moveTo>
                      <a:pt x="2873" y="3209"/>
                    </a:moveTo>
                    <a:cubicBezTo>
                      <a:pt x="2797" y="3209"/>
                      <a:pt x="2729" y="3226"/>
                      <a:pt x="2669" y="3262"/>
                    </a:cubicBezTo>
                    <a:cubicBezTo>
                      <a:pt x="2304" y="3483"/>
                      <a:pt x="2402" y="4310"/>
                      <a:pt x="2888" y="5109"/>
                    </a:cubicBezTo>
                    <a:cubicBezTo>
                      <a:pt x="3293" y="5777"/>
                      <a:pt x="3837" y="6214"/>
                      <a:pt x="4217" y="6214"/>
                    </a:cubicBezTo>
                    <a:cubicBezTo>
                      <a:pt x="4293" y="6214"/>
                      <a:pt x="4363" y="6197"/>
                      <a:pt x="4423" y="6160"/>
                    </a:cubicBezTo>
                    <a:cubicBezTo>
                      <a:pt x="4785" y="5940"/>
                      <a:pt x="4685" y="5114"/>
                      <a:pt x="4201" y="4315"/>
                    </a:cubicBezTo>
                    <a:cubicBezTo>
                      <a:pt x="3797" y="3646"/>
                      <a:pt x="3252" y="3209"/>
                      <a:pt x="2873" y="32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1507425" y="2212788"/>
                <a:ext cx="427775" cy="312575"/>
              </a:xfrm>
              <a:custGeom>
                <a:avLst/>
                <a:gdLst/>
                <a:ahLst/>
                <a:cxnLst/>
                <a:rect l="l" t="t" r="r" b="b"/>
                <a:pathLst>
                  <a:path w="17111" h="12503" extrusionOk="0">
                    <a:moveTo>
                      <a:pt x="4956" y="4297"/>
                    </a:moveTo>
                    <a:cubicBezTo>
                      <a:pt x="4956" y="4297"/>
                      <a:pt x="4958" y="4300"/>
                      <a:pt x="4963" y="4304"/>
                    </a:cubicBezTo>
                    <a:lnTo>
                      <a:pt x="4963" y="4304"/>
                    </a:lnTo>
                    <a:cubicBezTo>
                      <a:pt x="4958" y="4300"/>
                      <a:pt x="4956" y="4297"/>
                      <a:pt x="4956" y="4297"/>
                    </a:cubicBezTo>
                    <a:close/>
                    <a:moveTo>
                      <a:pt x="309" y="0"/>
                    </a:moveTo>
                    <a:lnTo>
                      <a:pt x="309" y="0"/>
                    </a:lnTo>
                    <a:cubicBezTo>
                      <a:pt x="1" y="881"/>
                      <a:pt x="154" y="1860"/>
                      <a:pt x="505" y="2753"/>
                    </a:cubicBezTo>
                    <a:cubicBezTo>
                      <a:pt x="1456" y="5171"/>
                      <a:pt x="3756" y="7599"/>
                      <a:pt x="6091" y="8734"/>
                    </a:cubicBezTo>
                    <a:cubicBezTo>
                      <a:pt x="9633" y="10458"/>
                      <a:pt x="13346" y="11415"/>
                      <a:pt x="17084" y="12503"/>
                    </a:cubicBezTo>
                    <a:cubicBezTo>
                      <a:pt x="17102" y="12357"/>
                      <a:pt x="17110" y="12210"/>
                      <a:pt x="17101" y="12058"/>
                    </a:cubicBezTo>
                    <a:cubicBezTo>
                      <a:pt x="14818" y="10443"/>
                      <a:pt x="12954" y="8325"/>
                      <a:pt x="11347" y="6038"/>
                    </a:cubicBezTo>
                    <a:lnTo>
                      <a:pt x="11347" y="6038"/>
                    </a:lnTo>
                    <a:cubicBezTo>
                      <a:pt x="11646" y="6865"/>
                      <a:pt x="11739" y="7797"/>
                      <a:pt x="10653" y="7834"/>
                    </a:cubicBezTo>
                    <a:cubicBezTo>
                      <a:pt x="10635" y="7835"/>
                      <a:pt x="10617" y="7835"/>
                      <a:pt x="10598" y="7835"/>
                    </a:cubicBezTo>
                    <a:cubicBezTo>
                      <a:pt x="8671" y="7835"/>
                      <a:pt x="5144" y="4478"/>
                      <a:pt x="4963" y="4304"/>
                    </a:cubicBezTo>
                    <a:lnTo>
                      <a:pt x="4963" y="4304"/>
                    </a:lnTo>
                    <a:cubicBezTo>
                      <a:pt x="5155" y="4489"/>
                      <a:pt x="9063" y="8265"/>
                      <a:pt x="7730" y="8278"/>
                    </a:cubicBezTo>
                    <a:cubicBezTo>
                      <a:pt x="7728" y="8278"/>
                      <a:pt x="7726" y="8278"/>
                      <a:pt x="7723" y="8278"/>
                    </a:cubicBezTo>
                    <a:cubicBezTo>
                      <a:pt x="6438" y="8278"/>
                      <a:pt x="1157" y="4219"/>
                      <a:pt x="3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1377150" y="2305563"/>
                <a:ext cx="547700" cy="237950"/>
              </a:xfrm>
              <a:custGeom>
                <a:avLst/>
                <a:gdLst/>
                <a:ahLst/>
                <a:cxnLst/>
                <a:rect l="l" t="t" r="r" b="b"/>
                <a:pathLst>
                  <a:path w="21908" h="9518" extrusionOk="0">
                    <a:moveTo>
                      <a:pt x="3480" y="1"/>
                    </a:moveTo>
                    <a:cubicBezTo>
                      <a:pt x="2079" y="1"/>
                      <a:pt x="883" y="723"/>
                      <a:pt x="338" y="2773"/>
                    </a:cubicBezTo>
                    <a:cubicBezTo>
                      <a:pt x="0" y="4051"/>
                      <a:pt x="622" y="5214"/>
                      <a:pt x="1496" y="6113"/>
                    </a:cubicBezTo>
                    <a:cubicBezTo>
                      <a:pt x="3309" y="7975"/>
                      <a:pt x="6368" y="9326"/>
                      <a:pt x="8961" y="9468"/>
                    </a:cubicBezTo>
                    <a:cubicBezTo>
                      <a:pt x="9573" y="9502"/>
                      <a:pt x="10182" y="9518"/>
                      <a:pt x="10788" y="9518"/>
                    </a:cubicBezTo>
                    <a:cubicBezTo>
                      <a:pt x="14530" y="9518"/>
                      <a:pt x="18174" y="8932"/>
                      <a:pt x="21908" y="8544"/>
                    </a:cubicBezTo>
                    <a:cubicBezTo>
                      <a:pt x="21859" y="8539"/>
                      <a:pt x="21811" y="8531"/>
                      <a:pt x="21762" y="8527"/>
                    </a:cubicBezTo>
                    <a:cubicBezTo>
                      <a:pt x="17061" y="7870"/>
                      <a:pt x="12921" y="5259"/>
                      <a:pt x="9224" y="2494"/>
                    </a:cubicBezTo>
                    <a:cubicBezTo>
                      <a:pt x="7685" y="1345"/>
                      <a:pt x="5392" y="1"/>
                      <a:pt x="3480"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1500200" y="2373313"/>
                <a:ext cx="351375" cy="152750"/>
              </a:xfrm>
              <a:custGeom>
                <a:avLst/>
                <a:gdLst/>
                <a:ahLst/>
                <a:cxnLst/>
                <a:rect l="l" t="t" r="r" b="b"/>
                <a:pathLst>
                  <a:path w="14055" h="6110" extrusionOk="0">
                    <a:moveTo>
                      <a:pt x="2231" y="1"/>
                    </a:moveTo>
                    <a:cubicBezTo>
                      <a:pt x="1332" y="1"/>
                      <a:pt x="566" y="464"/>
                      <a:pt x="218" y="1780"/>
                    </a:cubicBezTo>
                    <a:cubicBezTo>
                      <a:pt x="0" y="2601"/>
                      <a:pt x="400" y="3346"/>
                      <a:pt x="960" y="3924"/>
                    </a:cubicBezTo>
                    <a:cubicBezTo>
                      <a:pt x="2121" y="5120"/>
                      <a:pt x="4084" y="5981"/>
                      <a:pt x="5749" y="6077"/>
                    </a:cubicBezTo>
                    <a:cubicBezTo>
                      <a:pt x="6144" y="6099"/>
                      <a:pt x="6538" y="6109"/>
                      <a:pt x="6929" y="6109"/>
                    </a:cubicBezTo>
                    <a:cubicBezTo>
                      <a:pt x="9327" y="6109"/>
                      <a:pt x="11662" y="5733"/>
                      <a:pt x="14055" y="5482"/>
                    </a:cubicBezTo>
                    <a:cubicBezTo>
                      <a:pt x="14025" y="5478"/>
                      <a:pt x="13994" y="5474"/>
                      <a:pt x="13962" y="5471"/>
                    </a:cubicBezTo>
                    <a:cubicBezTo>
                      <a:pt x="10947" y="5051"/>
                      <a:pt x="8292" y="3376"/>
                      <a:pt x="5918" y="1601"/>
                    </a:cubicBezTo>
                    <a:cubicBezTo>
                      <a:pt x="4931" y="864"/>
                      <a:pt x="3458" y="1"/>
                      <a:pt x="2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1442575" y="2335613"/>
                <a:ext cx="165375" cy="109325"/>
              </a:xfrm>
              <a:custGeom>
                <a:avLst/>
                <a:gdLst/>
                <a:ahLst/>
                <a:cxnLst/>
                <a:rect l="l" t="t" r="r" b="b"/>
                <a:pathLst>
                  <a:path w="6615" h="4373" extrusionOk="0">
                    <a:moveTo>
                      <a:pt x="583" y="1"/>
                    </a:moveTo>
                    <a:cubicBezTo>
                      <a:pt x="392" y="1"/>
                      <a:pt x="245" y="56"/>
                      <a:pt x="175" y="171"/>
                    </a:cubicBezTo>
                    <a:cubicBezTo>
                      <a:pt x="1" y="451"/>
                      <a:pt x="367" y="990"/>
                      <a:pt x="989" y="1374"/>
                    </a:cubicBezTo>
                    <a:cubicBezTo>
                      <a:pt x="1361" y="1602"/>
                      <a:pt x="1743" y="1724"/>
                      <a:pt x="2026" y="1724"/>
                    </a:cubicBezTo>
                    <a:cubicBezTo>
                      <a:pt x="2216" y="1724"/>
                      <a:pt x="2362" y="1669"/>
                      <a:pt x="2432" y="1555"/>
                    </a:cubicBezTo>
                    <a:cubicBezTo>
                      <a:pt x="2606" y="1275"/>
                      <a:pt x="2241" y="733"/>
                      <a:pt x="1617" y="351"/>
                    </a:cubicBezTo>
                    <a:cubicBezTo>
                      <a:pt x="1246" y="122"/>
                      <a:pt x="866" y="1"/>
                      <a:pt x="583" y="1"/>
                    </a:cubicBezTo>
                    <a:close/>
                    <a:moveTo>
                      <a:pt x="4069" y="2022"/>
                    </a:moveTo>
                    <a:cubicBezTo>
                      <a:pt x="3870" y="2022"/>
                      <a:pt x="3713" y="2079"/>
                      <a:pt x="3626" y="2199"/>
                    </a:cubicBezTo>
                    <a:cubicBezTo>
                      <a:pt x="3375" y="2544"/>
                      <a:pt x="3787" y="3269"/>
                      <a:pt x="4542" y="3819"/>
                    </a:cubicBezTo>
                    <a:cubicBezTo>
                      <a:pt x="5034" y="4176"/>
                      <a:pt x="5549" y="4372"/>
                      <a:pt x="5919" y="4372"/>
                    </a:cubicBezTo>
                    <a:cubicBezTo>
                      <a:pt x="6120" y="4372"/>
                      <a:pt x="6277" y="4314"/>
                      <a:pt x="6365" y="4193"/>
                    </a:cubicBezTo>
                    <a:cubicBezTo>
                      <a:pt x="6615" y="3850"/>
                      <a:pt x="6203" y="3127"/>
                      <a:pt x="5447" y="2577"/>
                    </a:cubicBezTo>
                    <a:cubicBezTo>
                      <a:pt x="4955" y="2219"/>
                      <a:pt x="4439" y="2022"/>
                      <a:pt x="4069" y="2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1383450" y="2396813"/>
                <a:ext cx="507575" cy="146700"/>
              </a:xfrm>
              <a:custGeom>
                <a:avLst/>
                <a:gdLst/>
                <a:ahLst/>
                <a:cxnLst/>
                <a:rect l="l" t="t" r="r" b="b"/>
                <a:pathLst>
                  <a:path w="20303" h="5868" extrusionOk="0">
                    <a:moveTo>
                      <a:pt x="5945" y="2165"/>
                    </a:moveTo>
                    <a:cubicBezTo>
                      <a:pt x="5945" y="2165"/>
                      <a:pt x="5949" y="2166"/>
                      <a:pt x="5955" y="2169"/>
                    </a:cubicBezTo>
                    <a:lnTo>
                      <a:pt x="5955" y="2169"/>
                    </a:lnTo>
                    <a:cubicBezTo>
                      <a:pt x="5949" y="2166"/>
                      <a:pt x="5945" y="2165"/>
                      <a:pt x="5945" y="2165"/>
                    </a:cubicBezTo>
                    <a:close/>
                    <a:moveTo>
                      <a:pt x="0" y="0"/>
                    </a:moveTo>
                    <a:lnTo>
                      <a:pt x="0" y="0"/>
                    </a:lnTo>
                    <a:cubicBezTo>
                      <a:pt x="55" y="931"/>
                      <a:pt x="575" y="1775"/>
                      <a:pt x="1244" y="2463"/>
                    </a:cubicBezTo>
                    <a:cubicBezTo>
                      <a:pt x="3057" y="4325"/>
                      <a:pt x="6116" y="5676"/>
                      <a:pt x="8709" y="5818"/>
                    </a:cubicBezTo>
                    <a:cubicBezTo>
                      <a:pt x="9322" y="5852"/>
                      <a:pt x="9931" y="5868"/>
                      <a:pt x="10539" y="5868"/>
                    </a:cubicBezTo>
                    <a:cubicBezTo>
                      <a:pt x="13827" y="5868"/>
                      <a:pt x="17039" y="5416"/>
                      <a:pt x="20302" y="5043"/>
                    </a:cubicBezTo>
                    <a:cubicBezTo>
                      <a:pt x="20265" y="4900"/>
                      <a:pt x="20214" y="4761"/>
                      <a:pt x="20147" y="4626"/>
                    </a:cubicBezTo>
                    <a:cubicBezTo>
                      <a:pt x="17418" y="4018"/>
                      <a:pt x="14881" y="2785"/>
                      <a:pt x="12512" y="1299"/>
                    </a:cubicBezTo>
                    <a:lnTo>
                      <a:pt x="12512" y="1299"/>
                    </a:lnTo>
                    <a:cubicBezTo>
                      <a:pt x="13109" y="1946"/>
                      <a:pt x="13554" y="2770"/>
                      <a:pt x="12567" y="3224"/>
                    </a:cubicBezTo>
                    <a:cubicBezTo>
                      <a:pt x="12247" y="3372"/>
                      <a:pt x="11829" y="3432"/>
                      <a:pt x="11358" y="3432"/>
                    </a:cubicBezTo>
                    <a:cubicBezTo>
                      <a:pt x="9271" y="3432"/>
                      <a:pt x="6151" y="2244"/>
                      <a:pt x="5955" y="2169"/>
                    </a:cubicBezTo>
                    <a:lnTo>
                      <a:pt x="5955" y="2169"/>
                    </a:lnTo>
                    <a:cubicBezTo>
                      <a:pt x="6207" y="2267"/>
                      <a:pt x="11267" y="4237"/>
                      <a:pt x="10045" y="4764"/>
                    </a:cubicBezTo>
                    <a:cubicBezTo>
                      <a:pt x="9910" y="4822"/>
                      <a:pt x="9704" y="4851"/>
                      <a:pt x="9442" y="4851"/>
                    </a:cubicBezTo>
                    <a:cubicBezTo>
                      <a:pt x="7438" y="4851"/>
                      <a:pt x="2138" y="3157"/>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1367675" y="2491563"/>
                <a:ext cx="529950" cy="178300"/>
              </a:xfrm>
              <a:custGeom>
                <a:avLst/>
                <a:gdLst/>
                <a:ahLst/>
                <a:cxnLst/>
                <a:rect l="l" t="t" r="r" b="b"/>
                <a:pathLst>
                  <a:path w="21198" h="7132" extrusionOk="0">
                    <a:moveTo>
                      <a:pt x="4725" y="1"/>
                    </a:moveTo>
                    <a:cubicBezTo>
                      <a:pt x="2267" y="1"/>
                      <a:pt x="0" y="852"/>
                      <a:pt x="506" y="4024"/>
                    </a:cubicBezTo>
                    <a:cubicBezTo>
                      <a:pt x="702" y="5249"/>
                      <a:pt x="1678" y="6009"/>
                      <a:pt x="2768" y="6447"/>
                    </a:cubicBezTo>
                    <a:cubicBezTo>
                      <a:pt x="3910" y="6906"/>
                      <a:pt x="5275" y="7131"/>
                      <a:pt x="6640" y="7131"/>
                    </a:cubicBezTo>
                    <a:cubicBezTo>
                      <a:pt x="7979" y="7131"/>
                      <a:pt x="9318" y="6914"/>
                      <a:pt x="10445" y="6486"/>
                    </a:cubicBezTo>
                    <a:cubicBezTo>
                      <a:pt x="14305" y="5027"/>
                      <a:pt x="17648" y="2807"/>
                      <a:pt x="21198" y="770"/>
                    </a:cubicBezTo>
                    <a:lnTo>
                      <a:pt x="21198" y="770"/>
                    </a:lnTo>
                    <a:cubicBezTo>
                      <a:pt x="21154" y="783"/>
                      <a:pt x="21110" y="795"/>
                      <a:pt x="21066" y="811"/>
                    </a:cubicBezTo>
                    <a:cubicBezTo>
                      <a:pt x="19410" y="1285"/>
                      <a:pt x="17714" y="1476"/>
                      <a:pt x="16012" y="1476"/>
                    </a:cubicBezTo>
                    <a:cubicBezTo>
                      <a:pt x="13317" y="1476"/>
                      <a:pt x="10609" y="997"/>
                      <a:pt x="8021" y="405"/>
                    </a:cubicBezTo>
                    <a:cubicBezTo>
                      <a:pt x="7054" y="185"/>
                      <a:pt x="5869" y="1"/>
                      <a:pt x="4725"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1491400" y="2518813"/>
                <a:ext cx="340050" cy="114375"/>
              </a:xfrm>
              <a:custGeom>
                <a:avLst/>
                <a:gdLst/>
                <a:ahLst/>
                <a:cxnLst/>
                <a:rect l="l" t="t" r="r" b="b"/>
                <a:pathLst>
                  <a:path w="13602" h="4575" extrusionOk="0">
                    <a:moveTo>
                      <a:pt x="3033" y="0"/>
                    </a:moveTo>
                    <a:cubicBezTo>
                      <a:pt x="1456" y="0"/>
                      <a:pt x="1" y="546"/>
                      <a:pt x="327" y="2581"/>
                    </a:cubicBezTo>
                    <a:cubicBezTo>
                      <a:pt x="452" y="3366"/>
                      <a:pt x="1079" y="3855"/>
                      <a:pt x="1779" y="4137"/>
                    </a:cubicBezTo>
                    <a:cubicBezTo>
                      <a:pt x="2510" y="4431"/>
                      <a:pt x="3384" y="4575"/>
                      <a:pt x="4259" y="4575"/>
                    </a:cubicBezTo>
                    <a:cubicBezTo>
                      <a:pt x="5119" y="4575"/>
                      <a:pt x="5980" y="4436"/>
                      <a:pt x="6706" y="4162"/>
                    </a:cubicBezTo>
                    <a:cubicBezTo>
                      <a:pt x="9181" y="3227"/>
                      <a:pt x="11325" y="1801"/>
                      <a:pt x="13602" y="493"/>
                    </a:cubicBezTo>
                    <a:lnTo>
                      <a:pt x="13602" y="493"/>
                    </a:lnTo>
                    <a:cubicBezTo>
                      <a:pt x="13576" y="501"/>
                      <a:pt x="13545" y="509"/>
                      <a:pt x="13518" y="518"/>
                    </a:cubicBezTo>
                    <a:cubicBezTo>
                      <a:pt x="12455" y="823"/>
                      <a:pt x="11365" y="946"/>
                      <a:pt x="10273" y="946"/>
                    </a:cubicBezTo>
                    <a:cubicBezTo>
                      <a:pt x="8544" y="946"/>
                      <a:pt x="6807" y="639"/>
                      <a:pt x="5147" y="260"/>
                    </a:cubicBezTo>
                    <a:cubicBezTo>
                      <a:pt x="4527" y="119"/>
                      <a:pt x="3767" y="0"/>
                      <a:pt x="3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1418525" y="2528338"/>
                <a:ext cx="174150" cy="49025"/>
              </a:xfrm>
              <a:custGeom>
                <a:avLst/>
                <a:gdLst/>
                <a:ahLst/>
                <a:cxnLst/>
                <a:rect l="l" t="t" r="r" b="b"/>
                <a:pathLst>
                  <a:path w="6966" h="1961" extrusionOk="0">
                    <a:moveTo>
                      <a:pt x="993" y="0"/>
                    </a:moveTo>
                    <a:cubicBezTo>
                      <a:pt x="475" y="0"/>
                      <a:pt x="75" y="165"/>
                      <a:pt x="42" y="418"/>
                    </a:cubicBezTo>
                    <a:cubicBezTo>
                      <a:pt x="1" y="726"/>
                      <a:pt x="519" y="1048"/>
                      <a:pt x="1198" y="1142"/>
                    </a:cubicBezTo>
                    <a:cubicBezTo>
                      <a:pt x="1319" y="1158"/>
                      <a:pt x="1437" y="1165"/>
                      <a:pt x="1550" y="1165"/>
                    </a:cubicBezTo>
                    <a:cubicBezTo>
                      <a:pt x="2069" y="1165"/>
                      <a:pt x="2471" y="1002"/>
                      <a:pt x="2506" y="747"/>
                    </a:cubicBezTo>
                    <a:cubicBezTo>
                      <a:pt x="2546" y="441"/>
                      <a:pt x="2030" y="115"/>
                      <a:pt x="1348" y="25"/>
                    </a:cubicBezTo>
                    <a:cubicBezTo>
                      <a:pt x="1226" y="8"/>
                      <a:pt x="1107" y="0"/>
                      <a:pt x="993" y="0"/>
                    </a:cubicBezTo>
                    <a:close/>
                    <a:moveTo>
                      <a:pt x="4799" y="402"/>
                    </a:moveTo>
                    <a:cubicBezTo>
                      <a:pt x="4249" y="402"/>
                      <a:pt x="3833" y="566"/>
                      <a:pt x="3775" y="847"/>
                    </a:cubicBezTo>
                    <a:cubicBezTo>
                      <a:pt x="3690" y="1237"/>
                      <a:pt x="4318" y="1702"/>
                      <a:pt x="5177" y="1886"/>
                    </a:cubicBezTo>
                    <a:cubicBezTo>
                      <a:pt x="5414" y="1936"/>
                      <a:pt x="5645" y="1960"/>
                      <a:pt x="5856" y="1960"/>
                    </a:cubicBezTo>
                    <a:cubicBezTo>
                      <a:pt x="6406" y="1960"/>
                      <a:pt x="6821" y="1796"/>
                      <a:pt x="6881" y="1514"/>
                    </a:cubicBezTo>
                    <a:cubicBezTo>
                      <a:pt x="6966" y="1124"/>
                      <a:pt x="6336" y="662"/>
                      <a:pt x="5481" y="477"/>
                    </a:cubicBezTo>
                    <a:cubicBezTo>
                      <a:pt x="5242" y="426"/>
                      <a:pt x="5011" y="402"/>
                      <a:pt x="4799" y="4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1386775" y="2519338"/>
                <a:ext cx="483250" cy="150525"/>
              </a:xfrm>
              <a:custGeom>
                <a:avLst/>
                <a:gdLst/>
                <a:ahLst/>
                <a:cxnLst/>
                <a:rect l="l" t="t" r="r" b="b"/>
                <a:pathLst>
                  <a:path w="19330" h="6021" extrusionOk="0">
                    <a:moveTo>
                      <a:pt x="5934" y="3293"/>
                    </a:moveTo>
                    <a:lnTo>
                      <a:pt x="5934" y="3293"/>
                    </a:lnTo>
                    <a:cubicBezTo>
                      <a:pt x="5927" y="3293"/>
                      <a:pt x="5923" y="3294"/>
                      <a:pt x="5923" y="3294"/>
                    </a:cubicBezTo>
                    <a:cubicBezTo>
                      <a:pt x="5923" y="3294"/>
                      <a:pt x="5927" y="3293"/>
                      <a:pt x="5934" y="3293"/>
                    </a:cubicBezTo>
                    <a:close/>
                    <a:moveTo>
                      <a:pt x="19038" y="1"/>
                    </a:moveTo>
                    <a:cubicBezTo>
                      <a:pt x="17781" y="254"/>
                      <a:pt x="16507" y="362"/>
                      <a:pt x="15229" y="362"/>
                    </a:cubicBezTo>
                    <a:cubicBezTo>
                      <a:pt x="13893" y="362"/>
                      <a:pt x="12553" y="244"/>
                      <a:pt x="11226" y="53"/>
                    </a:cubicBezTo>
                    <a:lnTo>
                      <a:pt x="11226" y="53"/>
                    </a:lnTo>
                    <a:cubicBezTo>
                      <a:pt x="11983" y="380"/>
                      <a:pt x="12678" y="919"/>
                      <a:pt x="12005" y="1683"/>
                    </a:cubicBezTo>
                    <a:cubicBezTo>
                      <a:pt x="10820" y="3030"/>
                      <a:pt x="6190" y="3280"/>
                      <a:pt x="5934" y="3293"/>
                    </a:cubicBezTo>
                    <a:lnTo>
                      <a:pt x="5934" y="3293"/>
                    </a:lnTo>
                    <a:cubicBezTo>
                      <a:pt x="6028" y="3289"/>
                      <a:pt x="6705" y="3257"/>
                      <a:pt x="7511" y="3257"/>
                    </a:cubicBezTo>
                    <a:cubicBezTo>
                      <a:pt x="9018" y="3257"/>
                      <a:pt x="10978" y="3366"/>
                      <a:pt x="10427" y="3963"/>
                    </a:cubicBezTo>
                    <a:cubicBezTo>
                      <a:pt x="9974" y="4452"/>
                      <a:pt x="7854" y="4979"/>
                      <a:pt x="5471" y="4979"/>
                    </a:cubicBezTo>
                    <a:cubicBezTo>
                      <a:pt x="3578" y="4979"/>
                      <a:pt x="1519" y="4646"/>
                      <a:pt x="0" y="3698"/>
                    </a:cubicBezTo>
                    <a:lnTo>
                      <a:pt x="0" y="3698"/>
                    </a:lnTo>
                    <a:cubicBezTo>
                      <a:pt x="402" y="4476"/>
                      <a:pt x="1169" y="5001"/>
                      <a:pt x="2004" y="5336"/>
                    </a:cubicBezTo>
                    <a:cubicBezTo>
                      <a:pt x="3146" y="5795"/>
                      <a:pt x="4511" y="6020"/>
                      <a:pt x="5876" y="6020"/>
                    </a:cubicBezTo>
                    <a:cubicBezTo>
                      <a:pt x="7215" y="6020"/>
                      <a:pt x="8554" y="5803"/>
                      <a:pt x="9681" y="5375"/>
                    </a:cubicBezTo>
                    <a:cubicBezTo>
                      <a:pt x="13139" y="4067"/>
                      <a:pt x="16182" y="2150"/>
                      <a:pt x="19330" y="300"/>
                    </a:cubicBezTo>
                    <a:cubicBezTo>
                      <a:pt x="19243" y="194"/>
                      <a:pt x="19148" y="92"/>
                      <a:pt x="19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1428100" y="2495663"/>
                <a:ext cx="454975" cy="327950"/>
              </a:xfrm>
              <a:custGeom>
                <a:avLst/>
                <a:gdLst/>
                <a:ahLst/>
                <a:cxnLst/>
                <a:rect l="l" t="t" r="r" b="b"/>
                <a:pathLst>
                  <a:path w="18199" h="13118" extrusionOk="0">
                    <a:moveTo>
                      <a:pt x="18198" y="0"/>
                    </a:moveTo>
                    <a:lnTo>
                      <a:pt x="18198" y="0"/>
                    </a:lnTo>
                    <a:cubicBezTo>
                      <a:pt x="18170" y="30"/>
                      <a:pt x="18139" y="61"/>
                      <a:pt x="18110" y="94"/>
                    </a:cubicBezTo>
                    <a:cubicBezTo>
                      <a:pt x="15162" y="3053"/>
                      <a:pt x="11135" y="4585"/>
                      <a:pt x="7234" y="5724"/>
                    </a:cubicBezTo>
                    <a:cubicBezTo>
                      <a:pt x="4424" y="6548"/>
                      <a:pt x="0" y="8653"/>
                      <a:pt x="2732" y="12123"/>
                    </a:cubicBezTo>
                    <a:cubicBezTo>
                      <a:pt x="3312" y="12860"/>
                      <a:pt x="4168" y="13118"/>
                      <a:pt x="5051" y="13118"/>
                    </a:cubicBezTo>
                    <a:cubicBezTo>
                      <a:pt x="5264" y="13118"/>
                      <a:pt x="5480" y="13103"/>
                      <a:pt x="5693" y="13076"/>
                    </a:cubicBezTo>
                    <a:cubicBezTo>
                      <a:pt x="7963" y="12786"/>
                      <a:pt x="10532" y="11346"/>
                      <a:pt x="12003" y="9598"/>
                    </a:cubicBezTo>
                    <a:cubicBezTo>
                      <a:pt x="14497" y="6639"/>
                      <a:pt x="16221" y="3291"/>
                      <a:pt x="18198"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1546200" y="2542538"/>
                <a:ext cx="291950" cy="210450"/>
              </a:xfrm>
              <a:custGeom>
                <a:avLst/>
                <a:gdLst/>
                <a:ahLst/>
                <a:cxnLst/>
                <a:rect l="l" t="t" r="r" b="b"/>
                <a:pathLst>
                  <a:path w="11678" h="8418" extrusionOk="0">
                    <a:moveTo>
                      <a:pt x="11677" y="0"/>
                    </a:moveTo>
                    <a:cubicBezTo>
                      <a:pt x="11660" y="19"/>
                      <a:pt x="11640" y="39"/>
                      <a:pt x="11621" y="60"/>
                    </a:cubicBezTo>
                    <a:cubicBezTo>
                      <a:pt x="9730" y="1960"/>
                      <a:pt x="7147" y="2944"/>
                      <a:pt x="4644" y="3674"/>
                    </a:cubicBezTo>
                    <a:cubicBezTo>
                      <a:pt x="2841" y="4203"/>
                      <a:pt x="1" y="5553"/>
                      <a:pt x="1755" y="7779"/>
                    </a:cubicBezTo>
                    <a:cubicBezTo>
                      <a:pt x="2127" y="8252"/>
                      <a:pt x="2677" y="8418"/>
                      <a:pt x="3243" y="8418"/>
                    </a:cubicBezTo>
                    <a:cubicBezTo>
                      <a:pt x="3381" y="8418"/>
                      <a:pt x="3520" y="8408"/>
                      <a:pt x="3657" y="8390"/>
                    </a:cubicBezTo>
                    <a:cubicBezTo>
                      <a:pt x="5111" y="8206"/>
                      <a:pt x="6757" y="7281"/>
                      <a:pt x="7703" y="6160"/>
                    </a:cubicBezTo>
                    <a:cubicBezTo>
                      <a:pt x="9304" y="4261"/>
                      <a:pt x="10412" y="2115"/>
                      <a:pt x="11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 name="Google Shape;693;p2"/>
              <p:cNvGrpSpPr/>
              <p:nvPr/>
            </p:nvGrpSpPr>
            <p:grpSpPr>
              <a:xfrm>
                <a:off x="1437950" y="2129088"/>
                <a:ext cx="504375" cy="637950"/>
                <a:chOff x="1437950" y="2129088"/>
                <a:chExt cx="504375" cy="637950"/>
              </a:xfrm>
            </p:grpSpPr>
            <p:sp>
              <p:nvSpPr>
                <p:cNvPr id="694" name="Google Shape;694;p2"/>
                <p:cNvSpPr/>
                <p:nvPr/>
              </p:nvSpPr>
              <p:spPr>
                <a:xfrm>
                  <a:off x="1734100" y="2129088"/>
                  <a:ext cx="185825" cy="356350"/>
                </a:xfrm>
                <a:custGeom>
                  <a:avLst/>
                  <a:gdLst/>
                  <a:ahLst/>
                  <a:cxnLst/>
                  <a:rect l="l" t="t" r="r" b="b"/>
                  <a:pathLst>
                    <a:path w="7433" h="14254" extrusionOk="0">
                      <a:moveTo>
                        <a:pt x="14" y="1"/>
                      </a:moveTo>
                      <a:cubicBezTo>
                        <a:pt x="14" y="1"/>
                        <a:pt x="13" y="1"/>
                        <a:pt x="13" y="1"/>
                      </a:cubicBezTo>
                      <a:cubicBezTo>
                        <a:pt x="2" y="1"/>
                        <a:pt x="1" y="131"/>
                        <a:pt x="10" y="355"/>
                      </a:cubicBezTo>
                      <a:cubicBezTo>
                        <a:pt x="23" y="579"/>
                        <a:pt x="26" y="901"/>
                        <a:pt x="92" y="1282"/>
                      </a:cubicBezTo>
                      <a:cubicBezTo>
                        <a:pt x="175" y="2053"/>
                        <a:pt x="427" y="3055"/>
                        <a:pt x="731" y="4039"/>
                      </a:cubicBezTo>
                      <a:cubicBezTo>
                        <a:pt x="1038" y="5024"/>
                        <a:pt x="1442" y="5974"/>
                        <a:pt x="1760" y="6680"/>
                      </a:cubicBezTo>
                      <a:cubicBezTo>
                        <a:pt x="2089" y="7379"/>
                        <a:pt x="2324" y="7836"/>
                        <a:pt x="2324" y="7836"/>
                      </a:cubicBezTo>
                      <a:cubicBezTo>
                        <a:pt x="2324" y="7836"/>
                        <a:pt x="2571" y="8289"/>
                        <a:pt x="2972" y="8950"/>
                      </a:cubicBezTo>
                      <a:cubicBezTo>
                        <a:pt x="3377" y="9608"/>
                        <a:pt x="3942" y="10473"/>
                        <a:pt x="4573" y="11286"/>
                      </a:cubicBezTo>
                      <a:cubicBezTo>
                        <a:pt x="5206" y="12097"/>
                        <a:pt x="5877" y="12880"/>
                        <a:pt x="6438" y="13410"/>
                      </a:cubicBezTo>
                      <a:cubicBezTo>
                        <a:pt x="6705" y="13689"/>
                        <a:pt x="6956" y="13892"/>
                        <a:pt x="7125" y="14041"/>
                      </a:cubicBezTo>
                      <a:cubicBezTo>
                        <a:pt x="7285" y="14178"/>
                        <a:pt x="7386" y="14254"/>
                        <a:pt x="7406" y="14254"/>
                      </a:cubicBezTo>
                      <a:cubicBezTo>
                        <a:pt x="7407" y="14254"/>
                        <a:pt x="7408" y="14253"/>
                        <a:pt x="7409" y="14253"/>
                      </a:cubicBezTo>
                      <a:cubicBezTo>
                        <a:pt x="7432" y="14226"/>
                        <a:pt x="7059" y="13875"/>
                        <a:pt x="6549" y="13303"/>
                      </a:cubicBezTo>
                      <a:cubicBezTo>
                        <a:pt x="6027" y="12744"/>
                        <a:pt x="5397" y="11941"/>
                        <a:pt x="4799" y="11118"/>
                      </a:cubicBezTo>
                      <a:cubicBezTo>
                        <a:pt x="4205" y="10291"/>
                        <a:pt x="3670" y="9423"/>
                        <a:pt x="3287" y="8764"/>
                      </a:cubicBezTo>
                      <a:cubicBezTo>
                        <a:pt x="2911" y="8101"/>
                        <a:pt x="2676" y="7650"/>
                        <a:pt x="2676" y="7650"/>
                      </a:cubicBezTo>
                      <a:cubicBezTo>
                        <a:pt x="2676" y="7650"/>
                        <a:pt x="2441" y="7197"/>
                        <a:pt x="2090" y="6522"/>
                      </a:cubicBezTo>
                      <a:cubicBezTo>
                        <a:pt x="1760" y="5836"/>
                        <a:pt x="1332" y="4909"/>
                        <a:pt x="997" y="3948"/>
                      </a:cubicBezTo>
                      <a:cubicBezTo>
                        <a:pt x="662" y="2990"/>
                        <a:pt x="375" y="2010"/>
                        <a:pt x="245" y="1257"/>
                      </a:cubicBezTo>
                      <a:cubicBezTo>
                        <a:pt x="95" y="511"/>
                        <a:pt x="54"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1572675" y="2233338"/>
                  <a:ext cx="369650" cy="292675"/>
                </a:xfrm>
                <a:custGeom>
                  <a:avLst/>
                  <a:gdLst/>
                  <a:ahLst/>
                  <a:cxnLst/>
                  <a:rect l="l" t="t" r="r" b="b"/>
                  <a:pathLst>
                    <a:path w="14786" h="11707" extrusionOk="0">
                      <a:moveTo>
                        <a:pt x="16" y="0"/>
                      </a:moveTo>
                      <a:cubicBezTo>
                        <a:pt x="15" y="0"/>
                        <a:pt x="14" y="0"/>
                        <a:pt x="13" y="1"/>
                      </a:cubicBezTo>
                      <a:cubicBezTo>
                        <a:pt x="1" y="9"/>
                        <a:pt x="62" y="146"/>
                        <a:pt x="179" y="383"/>
                      </a:cubicBezTo>
                      <a:cubicBezTo>
                        <a:pt x="301" y="615"/>
                        <a:pt x="460" y="959"/>
                        <a:pt x="712" y="1335"/>
                      </a:cubicBezTo>
                      <a:cubicBezTo>
                        <a:pt x="1172" y="2120"/>
                        <a:pt x="1921" y="3073"/>
                        <a:pt x="2722" y="3980"/>
                      </a:cubicBezTo>
                      <a:cubicBezTo>
                        <a:pt x="3522" y="4887"/>
                        <a:pt x="4410" y="5707"/>
                        <a:pt x="5090" y="6311"/>
                      </a:cubicBezTo>
                      <a:cubicBezTo>
                        <a:pt x="5778" y="6901"/>
                        <a:pt x="6249" y="7277"/>
                        <a:pt x="6249" y="7277"/>
                      </a:cubicBezTo>
                      <a:cubicBezTo>
                        <a:pt x="6249" y="7277"/>
                        <a:pt x="6732" y="7644"/>
                        <a:pt x="7478" y="8159"/>
                      </a:cubicBezTo>
                      <a:cubicBezTo>
                        <a:pt x="8226" y="8668"/>
                        <a:pt x="9249" y="9321"/>
                        <a:pt x="10313" y="9887"/>
                      </a:cubicBezTo>
                      <a:cubicBezTo>
                        <a:pt x="11381" y="10452"/>
                        <a:pt x="12475" y="10969"/>
                        <a:pt x="13330" y="11267"/>
                      </a:cubicBezTo>
                      <a:cubicBezTo>
                        <a:pt x="13750" y="11436"/>
                        <a:pt x="14115" y="11533"/>
                        <a:pt x="14367" y="11610"/>
                      </a:cubicBezTo>
                      <a:cubicBezTo>
                        <a:pt x="14579" y="11673"/>
                        <a:pt x="14717" y="11706"/>
                        <a:pt x="14759" y="11706"/>
                      </a:cubicBezTo>
                      <a:cubicBezTo>
                        <a:pt x="14767" y="11706"/>
                        <a:pt x="14772" y="11705"/>
                        <a:pt x="14773" y="11702"/>
                      </a:cubicBezTo>
                      <a:cubicBezTo>
                        <a:pt x="14785" y="11662"/>
                        <a:pt x="14220" y="11464"/>
                        <a:pt x="13399" y="11098"/>
                      </a:cubicBezTo>
                      <a:cubicBezTo>
                        <a:pt x="12570" y="10752"/>
                        <a:pt x="11511" y="10192"/>
                        <a:pt x="10476" y="9600"/>
                      </a:cubicBezTo>
                      <a:cubicBezTo>
                        <a:pt x="9444" y="9000"/>
                        <a:pt x="8452" y="8327"/>
                        <a:pt x="7727" y="7805"/>
                      </a:cubicBezTo>
                      <a:cubicBezTo>
                        <a:pt x="7006" y="7279"/>
                        <a:pt x="6538" y="6907"/>
                        <a:pt x="6538" y="6907"/>
                      </a:cubicBezTo>
                      <a:cubicBezTo>
                        <a:pt x="6538" y="6907"/>
                        <a:pt x="6069" y="6538"/>
                        <a:pt x="5369" y="5982"/>
                      </a:cubicBezTo>
                      <a:cubicBezTo>
                        <a:pt x="4686" y="5407"/>
                        <a:pt x="3784" y="4620"/>
                        <a:pt x="2964" y="3754"/>
                      </a:cubicBezTo>
                      <a:cubicBezTo>
                        <a:pt x="2144" y="2889"/>
                        <a:pt x="1365" y="1979"/>
                        <a:pt x="864" y="1235"/>
                      </a:cubicBezTo>
                      <a:cubicBezTo>
                        <a:pt x="353" y="520"/>
                        <a:pt x="66"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1444500" y="2393338"/>
                  <a:ext cx="453725" cy="131625"/>
                </a:xfrm>
                <a:custGeom>
                  <a:avLst/>
                  <a:gdLst/>
                  <a:ahLst/>
                  <a:cxnLst/>
                  <a:rect l="l" t="t" r="r" b="b"/>
                  <a:pathLst>
                    <a:path w="18149" h="5265" extrusionOk="0">
                      <a:moveTo>
                        <a:pt x="17" y="1"/>
                      </a:moveTo>
                      <a:cubicBezTo>
                        <a:pt x="13" y="1"/>
                        <a:pt x="11" y="1"/>
                        <a:pt x="10" y="3"/>
                      </a:cubicBezTo>
                      <a:cubicBezTo>
                        <a:pt x="1" y="14"/>
                        <a:pt x="110" y="117"/>
                        <a:pt x="311" y="290"/>
                      </a:cubicBezTo>
                      <a:cubicBezTo>
                        <a:pt x="513" y="457"/>
                        <a:pt x="792" y="714"/>
                        <a:pt x="1169" y="962"/>
                      </a:cubicBezTo>
                      <a:cubicBezTo>
                        <a:pt x="1898" y="1510"/>
                        <a:pt x="2956" y="2097"/>
                        <a:pt x="4045" y="2624"/>
                      </a:cubicBezTo>
                      <a:cubicBezTo>
                        <a:pt x="5134" y="3150"/>
                        <a:pt x="6271" y="3565"/>
                        <a:pt x="7133" y="3858"/>
                      </a:cubicBezTo>
                      <a:cubicBezTo>
                        <a:pt x="7993" y="4137"/>
                        <a:pt x="8574" y="4301"/>
                        <a:pt x="8574" y="4301"/>
                      </a:cubicBezTo>
                      <a:cubicBezTo>
                        <a:pt x="8574" y="4301"/>
                        <a:pt x="9161" y="4452"/>
                        <a:pt x="10048" y="4638"/>
                      </a:cubicBezTo>
                      <a:cubicBezTo>
                        <a:pt x="10936" y="4820"/>
                        <a:pt x="12131" y="5025"/>
                        <a:pt x="13333" y="5136"/>
                      </a:cubicBezTo>
                      <a:cubicBezTo>
                        <a:pt x="14203" y="5215"/>
                        <a:pt x="15076" y="5264"/>
                        <a:pt x="15835" y="5264"/>
                      </a:cubicBezTo>
                      <a:cubicBezTo>
                        <a:pt x="16124" y="5264"/>
                        <a:pt x="16397" y="5257"/>
                        <a:pt x="16646" y="5241"/>
                      </a:cubicBezTo>
                      <a:cubicBezTo>
                        <a:pt x="17100" y="5235"/>
                        <a:pt x="17475" y="5183"/>
                        <a:pt x="17736" y="5157"/>
                      </a:cubicBezTo>
                      <a:cubicBezTo>
                        <a:pt x="18000" y="5129"/>
                        <a:pt x="18148" y="5102"/>
                        <a:pt x="18145" y="5085"/>
                      </a:cubicBezTo>
                      <a:cubicBezTo>
                        <a:pt x="18144" y="5068"/>
                        <a:pt x="18040" y="5064"/>
                        <a:pt x="17856" y="5064"/>
                      </a:cubicBezTo>
                      <a:cubicBezTo>
                        <a:pt x="17711" y="5064"/>
                        <a:pt x="17516" y="5066"/>
                        <a:pt x="17281" y="5066"/>
                      </a:cubicBezTo>
                      <a:cubicBezTo>
                        <a:pt x="17093" y="5066"/>
                        <a:pt x="16879" y="5065"/>
                        <a:pt x="16645" y="5060"/>
                      </a:cubicBezTo>
                      <a:cubicBezTo>
                        <a:pt x="15747" y="5060"/>
                        <a:pt x="14555" y="4956"/>
                        <a:pt x="13369" y="4807"/>
                      </a:cubicBezTo>
                      <a:cubicBezTo>
                        <a:pt x="12185" y="4655"/>
                        <a:pt x="11011" y="4417"/>
                        <a:pt x="10142" y="4217"/>
                      </a:cubicBezTo>
                      <a:cubicBezTo>
                        <a:pt x="9273" y="4010"/>
                        <a:pt x="8698" y="3849"/>
                        <a:pt x="8698" y="3849"/>
                      </a:cubicBezTo>
                      <a:cubicBezTo>
                        <a:pt x="8698" y="3849"/>
                        <a:pt x="8121" y="3689"/>
                        <a:pt x="7263" y="3448"/>
                      </a:cubicBezTo>
                      <a:cubicBezTo>
                        <a:pt x="6407" y="3180"/>
                        <a:pt x="5273" y="2804"/>
                        <a:pt x="4181" y="2323"/>
                      </a:cubicBezTo>
                      <a:cubicBezTo>
                        <a:pt x="3091" y="1842"/>
                        <a:pt x="2021" y="1305"/>
                        <a:pt x="1271" y="811"/>
                      </a:cubicBezTo>
                      <a:cubicBezTo>
                        <a:pt x="544" y="362"/>
                        <a:pt x="8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1437950" y="2522013"/>
                  <a:ext cx="437475" cy="81625"/>
                </a:xfrm>
                <a:custGeom>
                  <a:avLst/>
                  <a:gdLst/>
                  <a:ahLst/>
                  <a:cxnLst/>
                  <a:rect l="l" t="t" r="r" b="b"/>
                  <a:pathLst>
                    <a:path w="17499" h="3265" extrusionOk="0">
                      <a:moveTo>
                        <a:pt x="17482" y="0"/>
                      </a:moveTo>
                      <a:cubicBezTo>
                        <a:pt x="17407" y="0"/>
                        <a:pt x="16924" y="248"/>
                        <a:pt x="16194" y="552"/>
                      </a:cubicBezTo>
                      <a:cubicBezTo>
                        <a:pt x="15425" y="893"/>
                        <a:pt x="14363" y="1258"/>
                        <a:pt x="13290" y="1583"/>
                      </a:cubicBezTo>
                      <a:cubicBezTo>
                        <a:pt x="12215" y="1901"/>
                        <a:pt x="11120" y="2143"/>
                        <a:pt x="10296" y="2303"/>
                      </a:cubicBezTo>
                      <a:cubicBezTo>
                        <a:pt x="9472" y="2457"/>
                        <a:pt x="8917" y="2537"/>
                        <a:pt x="8917" y="2537"/>
                      </a:cubicBezTo>
                      <a:cubicBezTo>
                        <a:pt x="8917" y="2537"/>
                        <a:pt x="8363" y="2618"/>
                        <a:pt x="7534" y="2737"/>
                      </a:cubicBezTo>
                      <a:cubicBezTo>
                        <a:pt x="6701" y="2834"/>
                        <a:pt x="5584" y="2942"/>
                        <a:pt x="4464" y="2945"/>
                      </a:cubicBezTo>
                      <a:cubicBezTo>
                        <a:pt x="4434" y="2945"/>
                        <a:pt x="4404" y="2945"/>
                        <a:pt x="4374" y="2945"/>
                      </a:cubicBezTo>
                      <a:cubicBezTo>
                        <a:pt x="3287" y="2945"/>
                        <a:pt x="2203" y="2890"/>
                        <a:pt x="1394" y="2756"/>
                      </a:cubicBezTo>
                      <a:cubicBezTo>
                        <a:pt x="666" y="2657"/>
                        <a:pt x="158" y="2535"/>
                        <a:pt x="34" y="2535"/>
                      </a:cubicBezTo>
                      <a:cubicBezTo>
                        <a:pt x="16" y="2535"/>
                        <a:pt x="6" y="2537"/>
                        <a:pt x="4" y="2543"/>
                      </a:cubicBezTo>
                      <a:cubicBezTo>
                        <a:pt x="1" y="2555"/>
                        <a:pt x="134" y="2602"/>
                        <a:pt x="372" y="2674"/>
                      </a:cubicBezTo>
                      <a:cubicBezTo>
                        <a:pt x="607" y="2742"/>
                        <a:pt x="945" y="2855"/>
                        <a:pt x="1364" y="2923"/>
                      </a:cubicBezTo>
                      <a:cubicBezTo>
                        <a:pt x="2196" y="3116"/>
                        <a:pt x="3328" y="3216"/>
                        <a:pt x="4462" y="3256"/>
                      </a:cubicBezTo>
                      <a:cubicBezTo>
                        <a:pt x="4661" y="3262"/>
                        <a:pt x="4859" y="3265"/>
                        <a:pt x="5056" y="3265"/>
                      </a:cubicBezTo>
                      <a:cubicBezTo>
                        <a:pt x="5984" y="3265"/>
                        <a:pt x="6878" y="3201"/>
                        <a:pt x="7578" y="3138"/>
                      </a:cubicBezTo>
                      <a:cubicBezTo>
                        <a:pt x="8424" y="3050"/>
                        <a:pt x="8985" y="2970"/>
                        <a:pt x="8985" y="2970"/>
                      </a:cubicBezTo>
                      <a:cubicBezTo>
                        <a:pt x="8985" y="2970"/>
                        <a:pt x="9544" y="2876"/>
                        <a:pt x="10376" y="2699"/>
                      </a:cubicBezTo>
                      <a:cubicBezTo>
                        <a:pt x="11206" y="2516"/>
                        <a:pt x="12310" y="2239"/>
                        <a:pt x="13382" y="1879"/>
                      </a:cubicBezTo>
                      <a:cubicBezTo>
                        <a:pt x="14455" y="1512"/>
                        <a:pt x="15511" y="1098"/>
                        <a:pt x="16264" y="707"/>
                      </a:cubicBezTo>
                      <a:cubicBezTo>
                        <a:pt x="16651" y="530"/>
                        <a:pt x="16952" y="342"/>
                        <a:pt x="17168" y="220"/>
                      </a:cubicBezTo>
                      <a:cubicBezTo>
                        <a:pt x="17381" y="94"/>
                        <a:pt x="17499" y="16"/>
                        <a:pt x="17491" y="3"/>
                      </a:cubicBezTo>
                      <a:cubicBezTo>
                        <a:pt x="17490" y="1"/>
                        <a:pt x="17486" y="0"/>
                        <a:pt x="17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1540450" y="2515113"/>
                  <a:ext cx="329775" cy="251925"/>
                </a:xfrm>
                <a:custGeom>
                  <a:avLst/>
                  <a:gdLst/>
                  <a:ahLst/>
                  <a:cxnLst/>
                  <a:rect l="l" t="t" r="r" b="b"/>
                  <a:pathLst>
                    <a:path w="13191" h="10077" extrusionOk="0">
                      <a:moveTo>
                        <a:pt x="13174" y="0"/>
                      </a:moveTo>
                      <a:cubicBezTo>
                        <a:pt x="13133" y="0"/>
                        <a:pt x="12843" y="435"/>
                        <a:pt x="12365" y="1044"/>
                      </a:cubicBezTo>
                      <a:cubicBezTo>
                        <a:pt x="11890" y="1675"/>
                        <a:pt x="11187" y="2458"/>
                        <a:pt x="10457" y="3214"/>
                      </a:cubicBezTo>
                      <a:cubicBezTo>
                        <a:pt x="9722" y="3967"/>
                        <a:pt x="8934" y="4667"/>
                        <a:pt x="8333" y="5173"/>
                      </a:cubicBezTo>
                      <a:cubicBezTo>
                        <a:pt x="7728" y="5676"/>
                        <a:pt x="7310" y="5994"/>
                        <a:pt x="7310" y="5994"/>
                      </a:cubicBezTo>
                      <a:cubicBezTo>
                        <a:pt x="7310" y="5994"/>
                        <a:pt x="6893" y="6315"/>
                        <a:pt x="6270" y="6793"/>
                      </a:cubicBezTo>
                      <a:cubicBezTo>
                        <a:pt x="5630" y="7252"/>
                        <a:pt x="4764" y="7852"/>
                        <a:pt x="3849" y="8366"/>
                      </a:cubicBezTo>
                      <a:cubicBezTo>
                        <a:pt x="2933" y="8878"/>
                        <a:pt x="1990" y="9346"/>
                        <a:pt x="1246" y="9613"/>
                      </a:cubicBezTo>
                      <a:cubicBezTo>
                        <a:pt x="513" y="9901"/>
                        <a:pt x="0" y="10034"/>
                        <a:pt x="10" y="10073"/>
                      </a:cubicBezTo>
                      <a:cubicBezTo>
                        <a:pt x="11" y="10076"/>
                        <a:pt x="16" y="10077"/>
                        <a:pt x="25" y="10077"/>
                      </a:cubicBezTo>
                      <a:cubicBezTo>
                        <a:pt x="66" y="10077"/>
                        <a:pt x="187" y="10055"/>
                        <a:pt x="372" y="10014"/>
                      </a:cubicBezTo>
                      <a:cubicBezTo>
                        <a:pt x="596" y="9960"/>
                        <a:pt x="923" y="9899"/>
                        <a:pt x="1297" y="9765"/>
                      </a:cubicBezTo>
                      <a:cubicBezTo>
                        <a:pt x="2068" y="9541"/>
                        <a:pt x="3041" y="9108"/>
                        <a:pt x="3989" y="8621"/>
                      </a:cubicBezTo>
                      <a:cubicBezTo>
                        <a:pt x="4935" y="8132"/>
                        <a:pt x="5828" y="7551"/>
                        <a:pt x="6489" y="7100"/>
                      </a:cubicBezTo>
                      <a:cubicBezTo>
                        <a:pt x="7141" y="6641"/>
                        <a:pt x="7563" y="6320"/>
                        <a:pt x="7563" y="6320"/>
                      </a:cubicBezTo>
                      <a:cubicBezTo>
                        <a:pt x="7563" y="6320"/>
                        <a:pt x="7980" y="5986"/>
                        <a:pt x="8580" y="5463"/>
                      </a:cubicBezTo>
                      <a:cubicBezTo>
                        <a:pt x="9177" y="4932"/>
                        <a:pt x="9954" y="4200"/>
                        <a:pt x="10668" y="3414"/>
                      </a:cubicBezTo>
                      <a:cubicBezTo>
                        <a:pt x="11379" y="2625"/>
                        <a:pt x="12056" y="1804"/>
                        <a:pt x="12493" y="1138"/>
                      </a:cubicBezTo>
                      <a:cubicBezTo>
                        <a:pt x="12730" y="815"/>
                        <a:pt x="12891" y="525"/>
                        <a:pt x="13010" y="326"/>
                      </a:cubicBezTo>
                      <a:cubicBezTo>
                        <a:pt x="13129" y="126"/>
                        <a:pt x="13190" y="8"/>
                        <a:pt x="13176" y="1"/>
                      </a:cubicBezTo>
                      <a:cubicBezTo>
                        <a:pt x="13176" y="0"/>
                        <a:pt x="13175" y="0"/>
                        <a:pt x="13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 name="Google Shape;699;p2"/>
              <p:cNvSpPr/>
              <p:nvPr/>
            </p:nvSpPr>
            <p:spPr>
              <a:xfrm>
                <a:off x="1501475" y="2672813"/>
                <a:ext cx="158100" cy="69875"/>
              </a:xfrm>
              <a:custGeom>
                <a:avLst/>
                <a:gdLst/>
                <a:ahLst/>
                <a:cxnLst/>
                <a:rect l="l" t="t" r="r" b="b"/>
                <a:pathLst>
                  <a:path w="6324" h="2795" extrusionOk="0">
                    <a:moveTo>
                      <a:pt x="5423" y="1"/>
                    </a:moveTo>
                    <a:cubicBezTo>
                      <a:pt x="5174" y="1"/>
                      <a:pt x="4887" y="44"/>
                      <a:pt x="4591" y="134"/>
                    </a:cubicBezTo>
                    <a:cubicBezTo>
                      <a:pt x="3801" y="377"/>
                      <a:pt x="3251" y="861"/>
                      <a:pt x="3361" y="1217"/>
                    </a:cubicBezTo>
                    <a:cubicBezTo>
                      <a:pt x="3429" y="1441"/>
                      <a:pt x="3740" y="1562"/>
                      <a:pt x="4156" y="1562"/>
                    </a:cubicBezTo>
                    <a:cubicBezTo>
                      <a:pt x="4404" y="1562"/>
                      <a:pt x="4691" y="1518"/>
                      <a:pt x="4985" y="1428"/>
                    </a:cubicBezTo>
                    <a:cubicBezTo>
                      <a:pt x="5773" y="1185"/>
                      <a:pt x="6323" y="700"/>
                      <a:pt x="6212" y="342"/>
                    </a:cubicBezTo>
                    <a:cubicBezTo>
                      <a:pt x="6145" y="120"/>
                      <a:pt x="5836" y="1"/>
                      <a:pt x="5423" y="1"/>
                    </a:cubicBezTo>
                    <a:close/>
                    <a:moveTo>
                      <a:pt x="1758" y="1491"/>
                    </a:moveTo>
                    <a:cubicBezTo>
                      <a:pt x="1538" y="1491"/>
                      <a:pt x="1271" y="1544"/>
                      <a:pt x="999" y="1652"/>
                    </a:cubicBezTo>
                    <a:cubicBezTo>
                      <a:pt x="400" y="1887"/>
                      <a:pt x="1" y="2299"/>
                      <a:pt x="107" y="2572"/>
                    </a:cubicBezTo>
                    <a:cubicBezTo>
                      <a:pt x="165" y="2719"/>
                      <a:pt x="361" y="2794"/>
                      <a:pt x="625" y="2794"/>
                    </a:cubicBezTo>
                    <a:cubicBezTo>
                      <a:pt x="846" y="2794"/>
                      <a:pt x="1114" y="2741"/>
                      <a:pt x="1387" y="2634"/>
                    </a:cubicBezTo>
                    <a:cubicBezTo>
                      <a:pt x="1984" y="2398"/>
                      <a:pt x="2383" y="1987"/>
                      <a:pt x="2277" y="1715"/>
                    </a:cubicBezTo>
                    <a:cubicBezTo>
                      <a:pt x="2220" y="1568"/>
                      <a:pt x="2023" y="1491"/>
                      <a:pt x="1758" y="149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1510650" y="2518613"/>
                <a:ext cx="357150" cy="305000"/>
              </a:xfrm>
              <a:custGeom>
                <a:avLst/>
                <a:gdLst/>
                <a:ahLst/>
                <a:cxnLst/>
                <a:rect l="l" t="t" r="r" b="b"/>
                <a:pathLst>
                  <a:path w="14286" h="12200" extrusionOk="0">
                    <a:moveTo>
                      <a:pt x="4677" y="8687"/>
                    </a:moveTo>
                    <a:lnTo>
                      <a:pt x="4677" y="8687"/>
                    </a:lnTo>
                    <a:cubicBezTo>
                      <a:pt x="4671" y="8691"/>
                      <a:pt x="4668" y="8693"/>
                      <a:pt x="4668" y="8693"/>
                    </a:cubicBezTo>
                    <a:cubicBezTo>
                      <a:pt x="4668" y="8693"/>
                      <a:pt x="4671" y="8691"/>
                      <a:pt x="4677" y="8687"/>
                    </a:cubicBezTo>
                    <a:close/>
                    <a:moveTo>
                      <a:pt x="13911" y="0"/>
                    </a:moveTo>
                    <a:cubicBezTo>
                      <a:pt x="12039" y="1599"/>
                      <a:pt x="9830" y="2734"/>
                      <a:pt x="7532" y="3612"/>
                    </a:cubicBezTo>
                    <a:cubicBezTo>
                      <a:pt x="7652" y="3600"/>
                      <a:pt x="7773" y="3593"/>
                      <a:pt x="7891" y="3593"/>
                    </a:cubicBezTo>
                    <a:cubicBezTo>
                      <a:pt x="8532" y="3593"/>
                      <a:pt x="9087" y="3803"/>
                      <a:pt x="8917" y="4593"/>
                    </a:cubicBezTo>
                    <a:cubicBezTo>
                      <a:pt x="8560" y="6239"/>
                      <a:pt x="4877" y="8562"/>
                      <a:pt x="4677" y="8687"/>
                    </a:cubicBezTo>
                    <a:lnTo>
                      <a:pt x="4677" y="8687"/>
                    </a:lnTo>
                    <a:cubicBezTo>
                      <a:pt x="4849" y="8580"/>
                      <a:pt x="7580" y="6888"/>
                      <a:pt x="8429" y="6888"/>
                    </a:cubicBezTo>
                    <a:cubicBezTo>
                      <a:pt x="8620" y="6888"/>
                      <a:pt x="8715" y="6974"/>
                      <a:pt x="8665" y="7182"/>
                    </a:cubicBezTo>
                    <a:cubicBezTo>
                      <a:pt x="8408" y="8245"/>
                      <a:pt x="4018" y="11737"/>
                      <a:pt x="286" y="11737"/>
                    </a:cubicBezTo>
                    <a:cubicBezTo>
                      <a:pt x="191" y="11737"/>
                      <a:pt x="95" y="11735"/>
                      <a:pt x="0" y="11730"/>
                    </a:cubicBezTo>
                    <a:lnTo>
                      <a:pt x="0" y="11730"/>
                    </a:lnTo>
                    <a:cubicBezTo>
                      <a:pt x="511" y="12069"/>
                      <a:pt x="1125" y="12200"/>
                      <a:pt x="1752" y="12200"/>
                    </a:cubicBezTo>
                    <a:cubicBezTo>
                      <a:pt x="1964" y="12200"/>
                      <a:pt x="2178" y="12185"/>
                      <a:pt x="2391" y="12158"/>
                    </a:cubicBezTo>
                    <a:cubicBezTo>
                      <a:pt x="4661" y="11868"/>
                      <a:pt x="7230" y="10428"/>
                      <a:pt x="8701" y="8680"/>
                    </a:cubicBezTo>
                    <a:cubicBezTo>
                      <a:pt x="10936" y="6028"/>
                      <a:pt x="12553" y="3066"/>
                      <a:pt x="14285" y="111"/>
                    </a:cubicBezTo>
                    <a:cubicBezTo>
                      <a:pt x="14166" y="63"/>
                      <a:pt x="14041" y="24"/>
                      <a:pt x="139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1691275" y="2359413"/>
                <a:ext cx="516725" cy="393325"/>
              </a:xfrm>
              <a:custGeom>
                <a:avLst/>
                <a:gdLst/>
                <a:ahLst/>
                <a:cxnLst/>
                <a:rect l="l" t="t" r="r" b="b"/>
                <a:pathLst>
                  <a:path w="20669" h="15733" extrusionOk="0">
                    <a:moveTo>
                      <a:pt x="6691" y="0"/>
                    </a:moveTo>
                    <a:cubicBezTo>
                      <a:pt x="6691" y="0"/>
                      <a:pt x="0" y="8190"/>
                      <a:pt x="6213" y="13112"/>
                    </a:cubicBezTo>
                    <a:cubicBezTo>
                      <a:pt x="8770" y="15137"/>
                      <a:pt x="10702" y="15733"/>
                      <a:pt x="12091" y="15733"/>
                    </a:cubicBezTo>
                    <a:cubicBezTo>
                      <a:pt x="14075" y="15733"/>
                      <a:pt x="14949" y="14515"/>
                      <a:pt x="14949" y="14515"/>
                    </a:cubicBezTo>
                    <a:cubicBezTo>
                      <a:pt x="14949" y="14515"/>
                      <a:pt x="20668" y="6329"/>
                      <a:pt x="6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1832475" y="2376438"/>
                <a:ext cx="158375" cy="376225"/>
              </a:xfrm>
              <a:custGeom>
                <a:avLst/>
                <a:gdLst/>
                <a:ahLst/>
                <a:cxnLst/>
                <a:rect l="l" t="t" r="r" b="b"/>
                <a:pathLst>
                  <a:path w="6335" h="15049" extrusionOk="0">
                    <a:moveTo>
                      <a:pt x="2456" y="1"/>
                    </a:moveTo>
                    <a:cubicBezTo>
                      <a:pt x="1898" y="167"/>
                      <a:pt x="1470" y="450"/>
                      <a:pt x="1187" y="858"/>
                    </a:cubicBezTo>
                    <a:cubicBezTo>
                      <a:pt x="906" y="1257"/>
                      <a:pt x="811" y="1710"/>
                      <a:pt x="902" y="2202"/>
                    </a:cubicBezTo>
                    <a:cubicBezTo>
                      <a:pt x="1027" y="2880"/>
                      <a:pt x="1512" y="3521"/>
                      <a:pt x="2014" y="4022"/>
                    </a:cubicBezTo>
                    <a:cubicBezTo>
                      <a:pt x="1409" y="4244"/>
                      <a:pt x="770" y="4597"/>
                      <a:pt x="400" y="5151"/>
                    </a:cubicBezTo>
                    <a:cubicBezTo>
                      <a:pt x="81" y="5634"/>
                      <a:pt x="1" y="6201"/>
                      <a:pt x="172" y="6793"/>
                    </a:cubicBezTo>
                    <a:cubicBezTo>
                      <a:pt x="490" y="7893"/>
                      <a:pt x="1296" y="8474"/>
                      <a:pt x="2080" y="8779"/>
                    </a:cubicBezTo>
                    <a:cubicBezTo>
                      <a:pt x="1724" y="9115"/>
                      <a:pt x="1478" y="9473"/>
                      <a:pt x="1345" y="9846"/>
                    </a:cubicBezTo>
                    <a:cubicBezTo>
                      <a:pt x="1149" y="10390"/>
                      <a:pt x="1193" y="10936"/>
                      <a:pt x="1473" y="11471"/>
                    </a:cubicBezTo>
                    <a:cubicBezTo>
                      <a:pt x="2014" y="12498"/>
                      <a:pt x="3063" y="13128"/>
                      <a:pt x="4353" y="13195"/>
                    </a:cubicBezTo>
                    <a:cubicBezTo>
                      <a:pt x="4424" y="13199"/>
                      <a:pt x="4496" y="13201"/>
                      <a:pt x="4568" y="13201"/>
                    </a:cubicBezTo>
                    <a:cubicBezTo>
                      <a:pt x="4664" y="13201"/>
                      <a:pt x="4759" y="13198"/>
                      <a:pt x="4854" y="13191"/>
                    </a:cubicBezTo>
                    <a:cubicBezTo>
                      <a:pt x="4870" y="13455"/>
                      <a:pt x="4929" y="13723"/>
                      <a:pt x="5034" y="13991"/>
                    </a:cubicBezTo>
                    <a:cubicBezTo>
                      <a:pt x="5188" y="14383"/>
                      <a:pt x="5424" y="14729"/>
                      <a:pt x="5701" y="14997"/>
                    </a:cubicBezTo>
                    <a:cubicBezTo>
                      <a:pt x="5924" y="15030"/>
                      <a:pt x="6134" y="15044"/>
                      <a:pt x="6334" y="15048"/>
                    </a:cubicBezTo>
                    <a:cubicBezTo>
                      <a:pt x="5927" y="14821"/>
                      <a:pt x="5554" y="14384"/>
                      <a:pt x="5350" y="13867"/>
                    </a:cubicBezTo>
                    <a:cubicBezTo>
                      <a:pt x="5209" y="13505"/>
                      <a:pt x="5162" y="13144"/>
                      <a:pt x="5211" y="12804"/>
                    </a:cubicBezTo>
                    <a:lnTo>
                      <a:pt x="5211" y="12804"/>
                    </a:lnTo>
                    <a:cubicBezTo>
                      <a:pt x="5001" y="12841"/>
                      <a:pt x="4782" y="12860"/>
                      <a:pt x="4561" y="12860"/>
                    </a:cubicBezTo>
                    <a:cubicBezTo>
                      <a:pt x="4498" y="12860"/>
                      <a:pt x="4434" y="12859"/>
                      <a:pt x="4370" y="12855"/>
                    </a:cubicBezTo>
                    <a:cubicBezTo>
                      <a:pt x="3204" y="12794"/>
                      <a:pt x="2258" y="12232"/>
                      <a:pt x="1776" y="11312"/>
                    </a:cubicBezTo>
                    <a:cubicBezTo>
                      <a:pt x="1541" y="10866"/>
                      <a:pt x="1503" y="10410"/>
                      <a:pt x="1664" y="9962"/>
                    </a:cubicBezTo>
                    <a:cubicBezTo>
                      <a:pt x="1863" y="9404"/>
                      <a:pt x="2343" y="8956"/>
                      <a:pt x="2788" y="8643"/>
                    </a:cubicBezTo>
                    <a:cubicBezTo>
                      <a:pt x="1951" y="8444"/>
                      <a:pt x="859" y="7946"/>
                      <a:pt x="499" y="6699"/>
                    </a:cubicBezTo>
                    <a:cubicBezTo>
                      <a:pt x="355" y="6199"/>
                      <a:pt x="418" y="5742"/>
                      <a:pt x="684" y="5341"/>
                    </a:cubicBezTo>
                    <a:cubicBezTo>
                      <a:pt x="1119" y="4686"/>
                      <a:pt x="2023" y="4341"/>
                      <a:pt x="2676" y="4171"/>
                    </a:cubicBezTo>
                    <a:cubicBezTo>
                      <a:pt x="2127" y="3699"/>
                      <a:pt x="1382" y="2933"/>
                      <a:pt x="1235" y="2141"/>
                    </a:cubicBezTo>
                    <a:cubicBezTo>
                      <a:pt x="1162" y="1741"/>
                      <a:pt x="1240" y="1374"/>
                      <a:pt x="1465" y="1052"/>
                    </a:cubicBezTo>
                    <a:cubicBezTo>
                      <a:pt x="1760" y="630"/>
                      <a:pt x="2250" y="361"/>
                      <a:pt x="2919" y="242"/>
                    </a:cubicBezTo>
                    <a:cubicBezTo>
                      <a:pt x="2767" y="160"/>
                      <a:pt x="2612" y="8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1839650" y="2389438"/>
                <a:ext cx="254350" cy="359925"/>
              </a:xfrm>
              <a:custGeom>
                <a:avLst/>
                <a:gdLst/>
                <a:ahLst/>
                <a:cxnLst/>
                <a:rect l="l" t="t" r="r" b="b"/>
                <a:pathLst>
                  <a:path w="10174" h="14397" extrusionOk="0">
                    <a:moveTo>
                      <a:pt x="3143" y="1"/>
                    </a:moveTo>
                    <a:cubicBezTo>
                      <a:pt x="2460" y="45"/>
                      <a:pt x="1804" y="233"/>
                      <a:pt x="1457" y="728"/>
                    </a:cubicBezTo>
                    <a:cubicBezTo>
                      <a:pt x="536" y="2043"/>
                      <a:pt x="3187" y="3840"/>
                      <a:pt x="3187" y="3840"/>
                    </a:cubicBezTo>
                    <a:cubicBezTo>
                      <a:pt x="3187" y="3840"/>
                      <a:pt x="0" y="4216"/>
                      <a:pt x="539" y="6085"/>
                    </a:cubicBezTo>
                    <a:cubicBezTo>
                      <a:pt x="1057" y="7879"/>
                      <a:pt x="3357" y="7915"/>
                      <a:pt x="3542" y="7915"/>
                    </a:cubicBezTo>
                    <a:cubicBezTo>
                      <a:pt x="3549" y="7915"/>
                      <a:pt x="3553" y="7915"/>
                      <a:pt x="3553" y="7915"/>
                    </a:cubicBezTo>
                    <a:lnTo>
                      <a:pt x="3553" y="7915"/>
                    </a:lnTo>
                    <a:cubicBezTo>
                      <a:pt x="3553" y="7915"/>
                      <a:pt x="944" y="9021"/>
                      <a:pt x="1791" y="10634"/>
                    </a:cubicBezTo>
                    <a:cubicBezTo>
                      <a:pt x="2299" y="11602"/>
                      <a:pt x="3329" y="12001"/>
                      <a:pt x="4282" y="12001"/>
                    </a:cubicBezTo>
                    <a:cubicBezTo>
                      <a:pt x="4710" y="12001"/>
                      <a:pt x="5122" y="11920"/>
                      <a:pt x="5464" y="11775"/>
                    </a:cubicBezTo>
                    <a:lnTo>
                      <a:pt x="5464" y="11775"/>
                    </a:lnTo>
                    <a:cubicBezTo>
                      <a:pt x="4832" y="12796"/>
                      <a:pt x="5712" y="14132"/>
                      <a:pt x="6444" y="14333"/>
                    </a:cubicBezTo>
                    <a:cubicBezTo>
                      <a:pt x="6602" y="14376"/>
                      <a:pt x="6767" y="14396"/>
                      <a:pt x="6932" y="14396"/>
                    </a:cubicBezTo>
                    <a:cubicBezTo>
                      <a:pt x="7733" y="14396"/>
                      <a:pt x="8568" y="13923"/>
                      <a:pt x="9016" y="13314"/>
                    </a:cubicBezTo>
                    <a:cubicBezTo>
                      <a:pt x="9019" y="13308"/>
                      <a:pt x="9230" y="13003"/>
                      <a:pt x="9472" y="12470"/>
                    </a:cubicBezTo>
                    <a:cubicBezTo>
                      <a:pt x="9747" y="11466"/>
                      <a:pt x="10136" y="10573"/>
                      <a:pt x="10169" y="9484"/>
                    </a:cubicBezTo>
                    <a:cubicBezTo>
                      <a:pt x="10169" y="9478"/>
                      <a:pt x="10170" y="9470"/>
                      <a:pt x="10170" y="9464"/>
                    </a:cubicBezTo>
                    <a:cubicBezTo>
                      <a:pt x="10173" y="9345"/>
                      <a:pt x="10173" y="9226"/>
                      <a:pt x="10170" y="9108"/>
                    </a:cubicBezTo>
                    <a:cubicBezTo>
                      <a:pt x="10170" y="9083"/>
                      <a:pt x="10170" y="9057"/>
                      <a:pt x="10169" y="9032"/>
                    </a:cubicBezTo>
                    <a:cubicBezTo>
                      <a:pt x="10164" y="8913"/>
                      <a:pt x="10159" y="8795"/>
                      <a:pt x="10150" y="8678"/>
                    </a:cubicBezTo>
                    <a:cubicBezTo>
                      <a:pt x="10150" y="8665"/>
                      <a:pt x="10148" y="8654"/>
                      <a:pt x="10147" y="8642"/>
                    </a:cubicBezTo>
                    <a:cubicBezTo>
                      <a:pt x="10137" y="8533"/>
                      <a:pt x="10126" y="8427"/>
                      <a:pt x="10112" y="8322"/>
                    </a:cubicBezTo>
                    <a:cubicBezTo>
                      <a:pt x="10109" y="8295"/>
                      <a:pt x="10106" y="8269"/>
                      <a:pt x="10103" y="8244"/>
                    </a:cubicBezTo>
                    <a:cubicBezTo>
                      <a:pt x="10068" y="7999"/>
                      <a:pt x="10023" y="7760"/>
                      <a:pt x="9967" y="7525"/>
                    </a:cubicBezTo>
                    <a:cubicBezTo>
                      <a:pt x="9965" y="7518"/>
                      <a:pt x="9965" y="7512"/>
                      <a:pt x="9963" y="7506"/>
                    </a:cubicBezTo>
                    <a:cubicBezTo>
                      <a:pt x="9218" y="4440"/>
                      <a:pt x="6594" y="2089"/>
                      <a:pt x="3907" y="449"/>
                    </a:cubicBezTo>
                    <a:cubicBezTo>
                      <a:pt x="3860" y="421"/>
                      <a:pt x="3816" y="392"/>
                      <a:pt x="3771" y="366"/>
                    </a:cubicBezTo>
                    <a:cubicBezTo>
                      <a:pt x="3707" y="327"/>
                      <a:pt x="3643" y="289"/>
                      <a:pt x="3578" y="251"/>
                    </a:cubicBezTo>
                    <a:cubicBezTo>
                      <a:pt x="3455" y="179"/>
                      <a:pt x="3329" y="106"/>
                      <a:pt x="3201" y="34"/>
                    </a:cubicBezTo>
                    <a:cubicBezTo>
                      <a:pt x="3182" y="23"/>
                      <a:pt x="3163" y="12"/>
                      <a:pt x="3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1920900" y="2417613"/>
                <a:ext cx="173100" cy="292325"/>
              </a:xfrm>
              <a:custGeom>
                <a:avLst/>
                <a:gdLst/>
                <a:ahLst/>
                <a:cxnLst/>
                <a:rect l="l" t="t" r="r" b="b"/>
                <a:pathLst>
                  <a:path w="6924" h="11693" extrusionOk="0">
                    <a:moveTo>
                      <a:pt x="1701" y="0"/>
                    </a:moveTo>
                    <a:lnTo>
                      <a:pt x="1701" y="0"/>
                    </a:lnTo>
                    <a:cubicBezTo>
                      <a:pt x="2268" y="782"/>
                      <a:pt x="3187" y="1405"/>
                      <a:pt x="3187" y="1405"/>
                    </a:cubicBezTo>
                    <a:cubicBezTo>
                      <a:pt x="3187" y="1405"/>
                      <a:pt x="1" y="1781"/>
                      <a:pt x="541" y="3650"/>
                    </a:cubicBezTo>
                    <a:cubicBezTo>
                      <a:pt x="1057" y="5439"/>
                      <a:pt x="3345" y="5478"/>
                      <a:pt x="3542" y="5478"/>
                    </a:cubicBezTo>
                    <a:cubicBezTo>
                      <a:pt x="3551" y="5478"/>
                      <a:pt x="3555" y="5478"/>
                      <a:pt x="3555" y="5478"/>
                    </a:cubicBezTo>
                    <a:lnTo>
                      <a:pt x="3555" y="5478"/>
                    </a:lnTo>
                    <a:cubicBezTo>
                      <a:pt x="3555" y="5478"/>
                      <a:pt x="946" y="6587"/>
                      <a:pt x="1793" y="8199"/>
                    </a:cubicBezTo>
                    <a:cubicBezTo>
                      <a:pt x="2301" y="9167"/>
                      <a:pt x="3330" y="9567"/>
                      <a:pt x="4282" y="9567"/>
                    </a:cubicBezTo>
                    <a:cubicBezTo>
                      <a:pt x="4710" y="9567"/>
                      <a:pt x="5123" y="9486"/>
                      <a:pt x="5466" y="9340"/>
                    </a:cubicBezTo>
                    <a:lnTo>
                      <a:pt x="5466" y="9340"/>
                    </a:lnTo>
                    <a:cubicBezTo>
                      <a:pt x="4945" y="10182"/>
                      <a:pt x="5449" y="11233"/>
                      <a:pt x="6052" y="11692"/>
                    </a:cubicBezTo>
                    <a:cubicBezTo>
                      <a:pt x="6106" y="11589"/>
                      <a:pt x="6164" y="11473"/>
                      <a:pt x="6222" y="11342"/>
                    </a:cubicBezTo>
                    <a:cubicBezTo>
                      <a:pt x="6497" y="10337"/>
                      <a:pt x="6886" y="9446"/>
                      <a:pt x="6919" y="8357"/>
                    </a:cubicBezTo>
                    <a:cubicBezTo>
                      <a:pt x="6919" y="8350"/>
                      <a:pt x="6920" y="8343"/>
                      <a:pt x="6920" y="8337"/>
                    </a:cubicBezTo>
                    <a:cubicBezTo>
                      <a:pt x="6923" y="8216"/>
                      <a:pt x="6923" y="8099"/>
                      <a:pt x="6920" y="7981"/>
                    </a:cubicBezTo>
                    <a:cubicBezTo>
                      <a:pt x="6920" y="7955"/>
                      <a:pt x="6920" y="7930"/>
                      <a:pt x="6919" y="7905"/>
                    </a:cubicBezTo>
                    <a:cubicBezTo>
                      <a:pt x="6914" y="7784"/>
                      <a:pt x="6909" y="7668"/>
                      <a:pt x="6900" y="7551"/>
                    </a:cubicBezTo>
                    <a:cubicBezTo>
                      <a:pt x="6900" y="7538"/>
                      <a:pt x="6898" y="7527"/>
                      <a:pt x="6897" y="7515"/>
                    </a:cubicBezTo>
                    <a:cubicBezTo>
                      <a:pt x="6887" y="7406"/>
                      <a:pt x="6876" y="7300"/>
                      <a:pt x="6862" y="7195"/>
                    </a:cubicBezTo>
                    <a:cubicBezTo>
                      <a:pt x="6859" y="7168"/>
                      <a:pt x="6856" y="7142"/>
                      <a:pt x="6853" y="7115"/>
                    </a:cubicBezTo>
                    <a:cubicBezTo>
                      <a:pt x="6818" y="6872"/>
                      <a:pt x="6773" y="6633"/>
                      <a:pt x="6717" y="6396"/>
                    </a:cubicBezTo>
                    <a:cubicBezTo>
                      <a:pt x="6715" y="6391"/>
                      <a:pt x="6713" y="6385"/>
                      <a:pt x="6713" y="6379"/>
                    </a:cubicBezTo>
                    <a:cubicBezTo>
                      <a:pt x="6063" y="3713"/>
                      <a:pt x="3996" y="1587"/>
                      <a:pt x="1701"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909625" y="2415538"/>
                <a:ext cx="30650" cy="29800"/>
              </a:xfrm>
              <a:custGeom>
                <a:avLst/>
                <a:gdLst/>
                <a:ahLst/>
                <a:cxnLst/>
                <a:rect l="l" t="t" r="r" b="b"/>
                <a:pathLst>
                  <a:path w="1226" h="1192" extrusionOk="0">
                    <a:moveTo>
                      <a:pt x="613" y="1"/>
                    </a:moveTo>
                    <a:cubicBezTo>
                      <a:pt x="298" y="1"/>
                      <a:pt x="36" y="247"/>
                      <a:pt x="20" y="566"/>
                    </a:cubicBezTo>
                    <a:cubicBezTo>
                      <a:pt x="1" y="893"/>
                      <a:pt x="255" y="1173"/>
                      <a:pt x="584" y="1191"/>
                    </a:cubicBezTo>
                    <a:cubicBezTo>
                      <a:pt x="595" y="1191"/>
                      <a:pt x="606" y="1192"/>
                      <a:pt x="618" y="1192"/>
                    </a:cubicBezTo>
                    <a:cubicBezTo>
                      <a:pt x="930" y="1192"/>
                      <a:pt x="1192" y="944"/>
                      <a:pt x="1209" y="627"/>
                    </a:cubicBezTo>
                    <a:cubicBezTo>
                      <a:pt x="1226" y="298"/>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1888250" y="2518813"/>
                <a:ext cx="30650" cy="29875"/>
              </a:xfrm>
              <a:custGeom>
                <a:avLst/>
                <a:gdLst/>
                <a:ahLst/>
                <a:cxnLst/>
                <a:rect l="l" t="t" r="r" b="b"/>
                <a:pathLst>
                  <a:path w="1226" h="1195" extrusionOk="0">
                    <a:moveTo>
                      <a:pt x="613" y="1"/>
                    </a:moveTo>
                    <a:cubicBezTo>
                      <a:pt x="298" y="1"/>
                      <a:pt x="34" y="249"/>
                      <a:pt x="18" y="565"/>
                    </a:cubicBezTo>
                    <a:cubicBezTo>
                      <a:pt x="1" y="894"/>
                      <a:pt x="253" y="1175"/>
                      <a:pt x="582" y="1194"/>
                    </a:cubicBezTo>
                    <a:cubicBezTo>
                      <a:pt x="592" y="1194"/>
                      <a:pt x="603" y="1194"/>
                      <a:pt x="613" y="1194"/>
                    </a:cubicBezTo>
                    <a:cubicBezTo>
                      <a:pt x="928" y="1194"/>
                      <a:pt x="1192" y="946"/>
                      <a:pt x="1208" y="628"/>
                    </a:cubicBezTo>
                    <a:cubicBezTo>
                      <a:pt x="1226" y="299"/>
                      <a:pt x="973" y="20"/>
                      <a:pt x="644" y="1"/>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1917700" y="2628013"/>
                <a:ext cx="30650" cy="29825"/>
              </a:xfrm>
              <a:custGeom>
                <a:avLst/>
                <a:gdLst/>
                <a:ahLst/>
                <a:cxnLst/>
                <a:rect l="l" t="t" r="r" b="b"/>
                <a:pathLst>
                  <a:path w="1226" h="1193" extrusionOk="0">
                    <a:moveTo>
                      <a:pt x="613" y="0"/>
                    </a:moveTo>
                    <a:cubicBezTo>
                      <a:pt x="298" y="0"/>
                      <a:pt x="34" y="246"/>
                      <a:pt x="18" y="565"/>
                    </a:cubicBezTo>
                    <a:cubicBezTo>
                      <a:pt x="1" y="894"/>
                      <a:pt x="253" y="1174"/>
                      <a:pt x="582" y="1191"/>
                    </a:cubicBezTo>
                    <a:cubicBezTo>
                      <a:pt x="592" y="1192"/>
                      <a:pt x="603" y="1192"/>
                      <a:pt x="613" y="1192"/>
                    </a:cubicBezTo>
                    <a:cubicBezTo>
                      <a:pt x="929" y="1192"/>
                      <a:pt x="1192" y="946"/>
                      <a:pt x="1208" y="627"/>
                    </a:cubicBezTo>
                    <a:cubicBezTo>
                      <a:pt x="1226" y="299"/>
                      <a:pt x="972" y="18"/>
                      <a:pt x="644" y="1"/>
                    </a:cubicBezTo>
                    <a:cubicBezTo>
                      <a:pt x="634" y="0"/>
                      <a:pt x="623" y="0"/>
                      <a:pt x="613"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1997150" y="2595938"/>
                <a:ext cx="30650" cy="29825"/>
              </a:xfrm>
              <a:custGeom>
                <a:avLst/>
                <a:gdLst/>
                <a:ahLst/>
                <a:cxnLst/>
                <a:rect l="l" t="t" r="r" b="b"/>
                <a:pathLst>
                  <a:path w="1226" h="1193" extrusionOk="0">
                    <a:moveTo>
                      <a:pt x="616" y="0"/>
                    </a:moveTo>
                    <a:cubicBezTo>
                      <a:pt x="299" y="0"/>
                      <a:pt x="35" y="247"/>
                      <a:pt x="18" y="565"/>
                    </a:cubicBezTo>
                    <a:cubicBezTo>
                      <a:pt x="1" y="894"/>
                      <a:pt x="253" y="1174"/>
                      <a:pt x="582" y="1191"/>
                    </a:cubicBezTo>
                    <a:cubicBezTo>
                      <a:pt x="593" y="1192"/>
                      <a:pt x="603" y="1192"/>
                      <a:pt x="614" y="1192"/>
                    </a:cubicBezTo>
                    <a:cubicBezTo>
                      <a:pt x="929" y="1192"/>
                      <a:pt x="1192" y="946"/>
                      <a:pt x="1209" y="628"/>
                    </a:cubicBezTo>
                    <a:cubicBezTo>
                      <a:pt x="1226" y="300"/>
                      <a:pt x="974" y="18"/>
                      <a:pt x="645" y="1"/>
                    </a:cubicBezTo>
                    <a:cubicBezTo>
                      <a:pt x="635" y="0"/>
                      <a:pt x="625" y="0"/>
                      <a:pt x="6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1968050" y="2491563"/>
                <a:ext cx="30600" cy="29800"/>
              </a:xfrm>
              <a:custGeom>
                <a:avLst/>
                <a:gdLst/>
                <a:ahLst/>
                <a:cxnLst/>
                <a:rect l="l" t="t" r="r" b="b"/>
                <a:pathLst>
                  <a:path w="1224" h="1192" extrusionOk="0">
                    <a:moveTo>
                      <a:pt x="611" y="1"/>
                    </a:moveTo>
                    <a:cubicBezTo>
                      <a:pt x="297" y="1"/>
                      <a:pt x="34" y="247"/>
                      <a:pt x="16" y="566"/>
                    </a:cubicBezTo>
                    <a:cubicBezTo>
                      <a:pt x="0" y="893"/>
                      <a:pt x="252" y="1174"/>
                      <a:pt x="580" y="1191"/>
                    </a:cubicBezTo>
                    <a:cubicBezTo>
                      <a:pt x="590" y="1191"/>
                      <a:pt x="601" y="1192"/>
                      <a:pt x="612" y="1192"/>
                    </a:cubicBezTo>
                    <a:cubicBezTo>
                      <a:pt x="928" y="1192"/>
                      <a:pt x="1191" y="945"/>
                      <a:pt x="1206" y="627"/>
                    </a:cubicBezTo>
                    <a:cubicBezTo>
                      <a:pt x="1224" y="298"/>
                      <a:pt x="971" y="19"/>
                      <a:pt x="642" y="2"/>
                    </a:cubicBezTo>
                    <a:cubicBezTo>
                      <a:pt x="632" y="1"/>
                      <a:pt x="621" y="1"/>
                      <a:pt x="6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000250" y="2699463"/>
                <a:ext cx="30650" cy="29850"/>
              </a:xfrm>
              <a:custGeom>
                <a:avLst/>
                <a:gdLst/>
                <a:ahLst/>
                <a:cxnLst/>
                <a:rect l="l" t="t" r="r" b="b"/>
                <a:pathLst>
                  <a:path w="1226" h="1194" extrusionOk="0">
                    <a:moveTo>
                      <a:pt x="613" y="1"/>
                    </a:moveTo>
                    <a:cubicBezTo>
                      <a:pt x="298" y="1"/>
                      <a:pt x="35" y="247"/>
                      <a:pt x="18" y="566"/>
                    </a:cubicBezTo>
                    <a:cubicBezTo>
                      <a:pt x="1" y="895"/>
                      <a:pt x="253" y="1173"/>
                      <a:pt x="582" y="1192"/>
                    </a:cubicBezTo>
                    <a:cubicBezTo>
                      <a:pt x="593" y="1193"/>
                      <a:pt x="603" y="1193"/>
                      <a:pt x="614" y="1193"/>
                    </a:cubicBezTo>
                    <a:cubicBezTo>
                      <a:pt x="929" y="1193"/>
                      <a:pt x="1192" y="947"/>
                      <a:pt x="1208" y="627"/>
                    </a:cubicBezTo>
                    <a:cubicBezTo>
                      <a:pt x="1226" y="299"/>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1924525" y="2719563"/>
                <a:ext cx="14575" cy="14225"/>
              </a:xfrm>
              <a:custGeom>
                <a:avLst/>
                <a:gdLst/>
                <a:ahLst/>
                <a:cxnLst/>
                <a:rect l="l" t="t" r="r" b="b"/>
                <a:pathLst>
                  <a:path w="583" h="569" extrusionOk="0">
                    <a:moveTo>
                      <a:pt x="291" y="1"/>
                    </a:moveTo>
                    <a:cubicBezTo>
                      <a:pt x="142" y="1"/>
                      <a:pt x="17" y="119"/>
                      <a:pt x="8" y="269"/>
                    </a:cubicBezTo>
                    <a:cubicBezTo>
                      <a:pt x="0" y="427"/>
                      <a:pt x="121" y="559"/>
                      <a:pt x="277" y="568"/>
                    </a:cubicBezTo>
                    <a:cubicBezTo>
                      <a:pt x="282" y="569"/>
                      <a:pt x="287" y="569"/>
                      <a:pt x="292" y="569"/>
                    </a:cubicBezTo>
                    <a:cubicBezTo>
                      <a:pt x="442" y="569"/>
                      <a:pt x="567" y="451"/>
                      <a:pt x="575" y="301"/>
                    </a:cubicBezTo>
                    <a:cubicBezTo>
                      <a:pt x="583" y="142"/>
                      <a:pt x="464" y="11"/>
                      <a:pt x="306" y="1"/>
                    </a:cubicBezTo>
                    <a:cubicBezTo>
                      <a:pt x="301" y="1"/>
                      <a:pt x="296"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1872350" y="2365988"/>
                <a:ext cx="12175" cy="7750"/>
              </a:xfrm>
              <a:custGeom>
                <a:avLst/>
                <a:gdLst/>
                <a:ahLst/>
                <a:cxnLst/>
                <a:rect l="l" t="t" r="r" b="b"/>
                <a:pathLst>
                  <a:path w="487" h="310" extrusionOk="0">
                    <a:moveTo>
                      <a:pt x="11" y="0"/>
                    </a:moveTo>
                    <a:cubicBezTo>
                      <a:pt x="11" y="4"/>
                      <a:pt x="8" y="7"/>
                      <a:pt x="8" y="10"/>
                    </a:cubicBezTo>
                    <a:cubicBezTo>
                      <a:pt x="1" y="166"/>
                      <a:pt x="121" y="300"/>
                      <a:pt x="278" y="309"/>
                    </a:cubicBezTo>
                    <a:cubicBezTo>
                      <a:pt x="282" y="309"/>
                      <a:pt x="285" y="309"/>
                      <a:pt x="289" y="309"/>
                    </a:cubicBezTo>
                    <a:cubicBezTo>
                      <a:pt x="365" y="309"/>
                      <a:pt x="434" y="280"/>
                      <a:pt x="486" y="231"/>
                    </a:cubicBezTo>
                    <a:cubicBezTo>
                      <a:pt x="331" y="154"/>
                      <a:pt x="173" y="76"/>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1839225" y="2598613"/>
                <a:ext cx="14575" cy="14200"/>
              </a:xfrm>
              <a:custGeom>
                <a:avLst/>
                <a:gdLst/>
                <a:ahLst/>
                <a:cxnLst/>
                <a:rect l="l" t="t" r="r" b="b"/>
                <a:pathLst>
                  <a:path w="583" h="568" extrusionOk="0">
                    <a:moveTo>
                      <a:pt x="291" y="0"/>
                    </a:moveTo>
                    <a:cubicBezTo>
                      <a:pt x="142" y="0"/>
                      <a:pt x="16" y="118"/>
                      <a:pt x="8" y="268"/>
                    </a:cubicBezTo>
                    <a:cubicBezTo>
                      <a:pt x="0" y="425"/>
                      <a:pt x="121" y="558"/>
                      <a:pt x="276" y="567"/>
                    </a:cubicBezTo>
                    <a:cubicBezTo>
                      <a:pt x="281" y="568"/>
                      <a:pt x="286" y="568"/>
                      <a:pt x="291" y="568"/>
                    </a:cubicBezTo>
                    <a:cubicBezTo>
                      <a:pt x="442" y="568"/>
                      <a:pt x="568" y="450"/>
                      <a:pt x="575" y="300"/>
                    </a:cubicBezTo>
                    <a:cubicBezTo>
                      <a:pt x="583" y="141"/>
                      <a:pt x="462" y="8"/>
                      <a:pt x="306" y="0"/>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1838600" y="2461463"/>
                <a:ext cx="14575" cy="14200"/>
              </a:xfrm>
              <a:custGeom>
                <a:avLst/>
                <a:gdLst/>
                <a:ahLst/>
                <a:cxnLst/>
                <a:rect l="l" t="t" r="r" b="b"/>
                <a:pathLst>
                  <a:path w="583" h="568" extrusionOk="0">
                    <a:moveTo>
                      <a:pt x="291" y="0"/>
                    </a:moveTo>
                    <a:cubicBezTo>
                      <a:pt x="141" y="0"/>
                      <a:pt x="16" y="117"/>
                      <a:pt x="8" y="268"/>
                    </a:cubicBezTo>
                    <a:cubicBezTo>
                      <a:pt x="0" y="425"/>
                      <a:pt x="121" y="558"/>
                      <a:pt x="276" y="568"/>
                    </a:cubicBezTo>
                    <a:cubicBezTo>
                      <a:pt x="281" y="568"/>
                      <a:pt x="286" y="568"/>
                      <a:pt x="290" y="568"/>
                    </a:cubicBezTo>
                    <a:cubicBezTo>
                      <a:pt x="442" y="568"/>
                      <a:pt x="568" y="450"/>
                      <a:pt x="575" y="298"/>
                    </a:cubicBezTo>
                    <a:cubicBezTo>
                      <a:pt x="583" y="142"/>
                      <a:pt x="464" y="8"/>
                      <a:pt x="306" y="1"/>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1736625" y="2404713"/>
                <a:ext cx="357050" cy="348025"/>
              </a:xfrm>
              <a:custGeom>
                <a:avLst/>
                <a:gdLst/>
                <a:ahLst/>
                <a:cxnLst/>
                <a:rect l="l" t="t" r="r" b="b"/>
                <a:pathLst>
                  <a:path w="14282" h="13921" extrusionOk="0">
                    <a:moveTo>
                      <a:pt x="3652" y="1"/>
                    </a:moveTo>
                    <a:lnTo>
                      <a:pt x="3652" y="1"/>
                    </a:lnTo>
                    <a:cubicBezTo>
                      <a:pt x="2069" y="2695"/>
                      <a:pt x="0" y="7814"/>
                      <a:pt x="4399" y="11300"/>
                    </a:cubicBezTo>
                    <a:cubicBezTo>
                      <a:pt x="6956" y="13325"/>
                      <a:pt x="8888" y="13921"/>
                      <a:pt x="10277" y="13921"/>
                    </a:cubicBezTo>
                    <a:cubicBezTo>
                      <a:pt x="12261" y="13921"/>
                      <a:pt x="13135" y="12703"/>
                      <a:pt x="13135" y="12703"/>
                    </a:cubicBezTo>
                    <a:cubicBezTo>
                      <a:pt x="13135" y="12703"/>
                      <a:pt x="14158" y="11239"/>
                      <a:pt x="14282" y="9069"/>
                    </a:cubicBezTo>
                    <a:lnTo>
                      <a:pt x="14282" y="9069"/>
                    </a:lnTo>
                    <a:cubicBezTo>
                      <a:pt x="13822" y="10484"/>
                      <a:pt x="12831" y="11687"/>
                      <a:pt x="10792" y="11687"/>
                    </a:cubicBezTo>
                    <a:cubicBezTo>
                      <a:pt x="10272" y="11687"/>
                      <a:pt x="9684" y="11609"/>
                      <a:pt x="9020" y="11436"/>
                    </a:cubicBezTo>
                    <a:cubicBezTo>
                      <a:pt x="3410" y="9976"/>
                      <a:pt x="2201" y="4085"/>
                      <a:pt x="365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006925" y="2486013"/>
                <a:ext cx="59425" cy="101100"/>
              </a:xfrm>
              <a:custGeom>
                <a:avLst/>
                <a:gdLst/>
                <a:ahLst/>
                <a:cxnLst/>
                <a:rect l="l" t="t" r="r" b="b"/>
                <a:pathLst>
                  <a:path w="2377" h="4044" extrusionOk="0">
                    <a:moveTo>
                      <a:pt x="338" y="0"/>
                    </a:moveTo>
                    <a:cubicBezTo>
                      <a:pt x="296" y="0"/>
                      <a:pt x="257" y="10"/>
                      <a:pt x="222" y="29"/>
                    </a:cubicBezTo>
                    <a:cubicBezTo>
                      <a:pt x="0" y="154"/>
                      <a:pt x="42" y="654"/>
                      <a:pt x="318" y="1149"/>
                    </a:cubicBezTo>
                    <a:cubicBezTo>
                      <a:pt x="552" y="1566"/>
                      <a:pt x="879" y="1843"/>
                      <a:pt x="1108" y="1843"/>
                    </a:cubicBezTo>
                    <a:cubicBezTo>
                      <a:pt x="1150" y="1843"/>
                      <a:pt x="1189" y="1834"/>
                      <a:pt x="1223" y="1815"/>
                    </a:cubicBezTo>
                    <a:cubicBezTo>
                      <a:pt x="1447" y="1691"/>
                      <a:pt x="1404" y="1188"/>
                      <a:pt x="1128" y="695"/>
                    </a:cubicBezTo>
                    <a:cubicBezTo>
                      <a:pt x="895" y="279"/>
                      <a:pt x="568" y="0"/>
                      <a:pt x="338" y="0"/>
                    </a:cubicBezTo>
                    <a:close/>
                    <a:moveTo>
                      <a:pt x="1600" y="2559"/>
                    </a:moveTo>
                    <a:cubicBezTo>
                      <a:pt x="1574" y="2559"/>
                      <a:pt x="1549" y="2564"/>
                      <a:pt x="1526" y="2574"/>
                    </a:cubicBezTo>
                    <a:cubicBezTo>
                      <a:pt x="1344" y="2659"/>
                      <a:pt x="1347" y="3052"/>
                      <a:pt x="1530" y="3453"/>
                    </a:cubicBezTo>
                    <a:cubicBezTo>
                      <a:pt x="1693" y="3803"/>
                      <a:pt x="1941" y="4044"/>
                      <a:pt x="2122" y="4044"/>
                    </a:cubicBezTo>
                    <a:cubicBezTo>
                      <a:pt x="2148" y="4044"/>
                      <a:pt x="2173" y="4039"/>
                      <a:pt x="2196" y="4028"/>
                    </a:cubicBezTo>
                    <a:cubicBezTo>
                      <a:pt x="2376" y="3944"/>
                      <a:pt x="2375" y="3550"/>
                      <a:pt x="2188" y="3149"/>
                    </a:cubicBezTo>
                    <a:cubicBezTo>
                      <a:pt x="2027" y="2799"/>
                      <a:pt x="1781" y="2559"/>
                      <a:pt x="1600" y="2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2322375" y="2950788"/>
                <a:ext cx="478375" cy="234600"/>
              </a:xfrm>
              <a:custGeom>
                <a:avLst/>
                <a:gdLst/>
                <a:ahLst/>
                <a:cxnLst/>
                <a:rect l="l" t="t" r="r" b="b"/>
                <a:pathLst>
                  <a:path w="19135" h="9384" extrusionOk="0">
                    <a:moveTo>
                      <a:pt x="0" y="1"/>
                    </a:moveTo>
                    <a:lnTo>
                      <a:pt x="0" y="1"/>
                    </a:lnTo>
                    <a:cubicBezTo>
                      <a:pt x="2633" y="2625"/>
                      <a:pt x="5041" y="5363"/>
                      <a:pt x="8083" y="7555"/>
                    </a:cubicBezTo>
                    <a:cubicBezTo>
                      <a:pt x="9637" y="8676"/>
                      <a:pt x="11907" y="9384"/>
                      <a:pt x="13916" y="9384"/>
                    </a:cubicBezTo>
                    <a:cubicBezTo>
                      <a:pt x="14229" y="9384"/>
                      <a:pt x="14535" y="9366"/>
                      <a:pt x="14832" y="9331"/>
                    </a:cubicBezTo>
                    <a:cubicBezTo>
                      <a:pt x="15891" y="9204"/>
                      <a:pt x="16928" y="8769"/>
                      <a:pt x="17388" y="7739"/>
                    </a:cubicBezTo>
                    <a:cubicBezTo>
                      <a:pt x="19135" y="3836"/>
                      <a:pt x="14484" y="2901"/>
                      <a:pt x="11649" y="2791"/>
                    </a:cubicBezTo>
                    <a:cubicBezTo>
                      <a:pt x="7717" y="2641"/>
                      <a:pt x="3572" y="2152"/>
                      <a:pt x="107" y="67"/>
                    </a:cubicBezTo>
                    <a:cubicBezTo>
                      <a:pt x="69" y="45"/>
                      <a:pt x="35"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2375625" y="2984213"/>
                <a:ext cx="307025" cy="150600"/>
              </a:xfrm>
              <a:custGeom>
                <a:avLst/>
                <a:gdLst/>
                <a:ahLst/>
                <a:cxnLst/>
                <a:rect l="l" t="t" r="r" b="b"/>
                <a:pathLst>
                  <a:path w="12281" h="6024" extrusionOk="0">
                    <a:moveTo>
                      <a:pt x="1" y="0"/>
                    </a:moveTo>
                    <a:lnTo>
                      <a:pt x="1" y="0"/>
                    </a:lnTo>
                    <a:cubicBezTo>
                      <a:pt x="1688" y="1687"/>
                      <a:pt x="3235" y="3443"/>
                      <a:pt x="5186" y="4847"/>
                    </a:cubicBezTo>
                    <a:cubicBezTo>
                      <a:pt x="6186" y="5566"/>
                      <a:pt x="7645" y="6024"/>
                      <a:pt x="8933" y="6024"/>
                    </a:cubicBezTo>
                    <a:cubicBezTo>
                      <a:pt x="9132" y="6024"/>
                      <a:pt x="9326" y="6013"/>
                      <a:pt x="9514" y="5990"/>
                    </a:cubicBezTo>
                    <a:cubicBezTo>
                      <a:pt x="10195" y="5907"/>
                      <a:pt x="10861" y="5627"/>
                      <a:pt x="11157" y="4968"/>
                    </a:cubicBezTo>
                    <a:cubicBezTo>
                      <a:pt x="12280" y="2463"/>
                      <a:pt x="9292" y="1863"/>
                      <a:pt x="7474" y="1792"/>
                    </a:cubicBezTo>
                    <a:cubicBezTo>
                      <a:pt x="4951" y="1695"/>
                      <a:pt x="2291" y="1380"/>
                      <a:pt x="68" y="42"/>
                    </a:cubicBezTo>
                    <a:cubicBezTo>
                      <a:pt x="44" y="28"/>
                      <a:pt x="23" y="1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2339100" y="2965888"/>
                <a:ext cx="368875" cy="159900"/>
              </a:xfrm>
              <a:custGeom>
                <a:avLst/>
                <a:gdLst/>
                <a:ahLst/>
                <a:cxnLst/>
                <a:rect l="l" t="t" r="r" b="b"/>
                <a:pathLst>
                  <a:path w="14755" h="6396" extrusionOk="0">
                    <a:moveTo>
                      <a:pt x="13" y="0"/>
                    </a:moveTo>
                    <a:cubicBezTo>
                      <a:pt x="12" y="0"/>
                      <a:pt x="10" y="1"/>
                      <a:pt x="9" y="2"/>
                    </a:cubicBezTo>
                    <a:cubicBezTo>
                      <a:pt x="0" y="13"/>
                      <a:pt x="85" y="110"/>
                      <a:pt x="243" y="269"/>
                    </a:cubicBezTo>
                    <a:cubicBezTo>
                      <a:pt x="401" y="428"/>
                      <a:pt x="624" y="663"/>
                      <a:pt x="920" y="910"/>
                    </a:cubicBezTo>
                    <a:cubicBezTo>
                      <a:pt x="1488" y="1432"/>
                      <a:pt x="2318" y="2044"/>
                      <a:pt x="3172" y="2618"/>
                    </a:cubicBezTo>
                    <a:cubicBezTo>
                      <a:pt x="4029" y="3189"/>
                      <a:pt x="4931" y="3691"/>
                      <a:pt x="5616" y="4048"/>
                    </a:cubicBezTo>
                    <a:cubicBezTo>
                      <a:pt x="6305" y="4400"/>
                      <a:pt x="6774" y="4615"/>
                      <a:pt x="6774" y="4615"/>
                    </a:cubicBezTo>
                    <a:cubicBezTo>
                      <a:pt x="6774" y="4615"/>
                      <a:pt x="7247" y="4817"/>
                      <a:pt x="7967" y="5096"/>
                    </a:cubicBezTo>
                    <a:cubicBezTo>
                      <a:pt x="8694" y="5362"/>
                      <a:pt x="9670" y="5697"/>
                      <a:pt x="10674" y="5934"/>
                    </a:cubicBezTo>
                    <a:cubicBezTo>
                      <a:pt x="11680" y="6166"/>
                      <a:pt x="12697" y="6346"/>
                      <a:pt x="13472" y="6371"/>
                    </a:cubicBezTo>
                    <a:cubicBezTo>
                      <a:pt x="13660" y="6390"/>
                      <a:pt x="13834" y="6395"/>
                      <a:pt x="13989" y="6395"/>
                    </a:cubicBezTo>
                    <a:cubicBezTo>
                      <a:pt x="14149" y="6395"/>
                      <a:pt x="14288" y="6390"/>
                      <a:pt x="14402" y="6388"/>
                    </a:cubicBezTo>
                    <a:cubicBezTo>
                      <a:pt x="14626" y="6380"/>
                      <a:pt x="14755" y="6371"/>
                      <a:pt x="14755" y="6358"/>
                    </a:cubicBezTo>
                    <a:cubicBezTo>
                      <a:pt x="14755" y="6319"/>
                      <a:pt x="14243" y="6315"/>
                      <a:pt x="13484" y="6217"/>
                    </a:cubicBezTo>
                    <a:cubicBezTo>
                      <a:pt x="12725" y="6142"/>
                      <a:pt x="11727" y="5926"/>
                      <a:pt x="10746" y="5660"/>
                    </a:cubicBezTo>
                    <a:cubicBezTo>
                      <a:pt x="9764" y="5394"/>
                      <a:pt x="8810" y="5035"/>
                      <a:pt x="8102" y="4753"/>
                    </a:cubicBezTo>
                    <a:cubicBezTo>
                      <a:pt x="7402" y="4454"/>
                      <a:pt x="6935" y="4250"/>
                      <a:pt x="6935" y="4250"/>
                    </a:cubicBezTo>
                    <a:cubicBezTo>
                      <a:pt x="6935" y="4250"/>
                      <a:pt x="6467" y="4048"/>
                      <a:pt x="5780" y="3719"/>
                    </a:cubicBezTo>
                    <a:cubicBezTo>
                      <a:pt x="5096" y="3385"/>
                      <a:pt x="4190" y="2914"/>
                      <a:pt x="3323" y="2381"/>
                    </a:cubicBezTo>
                    <a:cubicBezTo>
                      <a:pt x="2459" y="1842"/>
                      <a:pt x="1614" y="1272"/>
                      <a:pt x="1018" y="793"/>
                    </a:cubicBezTo>
                    <a:cubicBezTo>
                      <a:pt x="433" y="339"/>
                      <a:pt x="61"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578250" y="3057288"/>
                <a:ext cx="157925" cy="40425"/>
              </a:xfrm>
              <a:custGeom>
                <a:avLst/>
                <a:gdLst/>
                <a:ahLst/>
                <a:cxnLst/>
                <a:rect l="l" t="t" r="r" b="b"/>
                <a:pathLst>
                  <a:path w="6317" h="1617" extrusionOk="0">
                    <a:moveTo>
                      <a:pt x="1325" y="0"/>
                    </a:moveTo>
                    <a:cubicBezTo>
                      <a:pt x="606" y="0"/>
                      <a:pt x="37" y="247"/>
                      <a:pt x="19" y="583"/>
                    </a:cubicBezTo>
                    <a:cubicBezTo>
                      <a:pt x="1" y="945"/>
                      <a:pt x="632" y="1271"/>
                      <a:pt x="1428" y="1313"/>
                    </a:cubicBezTo>
                    <a:cubicBezTo>
                      <a:pt x="1481" y="1316"/>
                      <a:pt x="1534" y="1317"/>
                      <a:pt x="1586" y="1317"/>
                    </a:cubicBezTo>
                    <a:cubicBezTo>
                      <a:pt x="2309" y="1317"/>
                      <a:pt x="2886" y="1068"/>
                      <a:pt x="2903" y="730"/>
                    </a:cubicBezTo>
                    <a:cubicBezTo>
                      <a:pt x="2924" y="370"/>
                      <a:pt x="2292" y="44"/>
                      <a:pt x="1495" y="5"/>
                    </a:cubicBezTo>
                    <a:cubicBezTo>
                      <a:pt x="1438" y="2"/>
                      <a:pt x="1381" y="0"/>
                      <a:pt x="1325" y="0"/>
                    </a:cubicBezTo>
                    <a:close/>
                    <a:moveTo>
                      <a:pt x="4917" y="561"/>
                    </a:moveTo>
                    <a:cubicBezTo>
                      <a:pt x="4439" y="561"/>
                      <a:pt x="4069" y="712"/>
                      <a:pt x="4041" y="943"/>
                    </a:cubicBezTo>
                    <a:cubicBezTo>
                      <a:pt x="4003" y="1224"/>
                      <a:pt x="4478" y="1517"/>
                      <a:pt x="5093" y="1597"/>
                    </a:cubicBezTo>
                    <a:cubicBezTo>
                      <a:pt x="5201" y="1610"/>
                      <a:pt x="5305" y="1617"/>
                      <a:pt x="5405" y="1617"/>
                    </a:cubicBezTo>
                    <a:cubicBezTo>
                      <a:pt x="5881" y="1617"/>
                      <a:pt x="6249" y="1467"/>
                      <a:pt x="6279" y="1236"/>
                    </a:cubicBezTo>
                    <a:cubicBezTo>
                      <a:pt x="6317" y="954"/>
                      <a:pt x="5844" y="663"/>
                      <a:pt x="5227" y="581"/>
                    </a:cubicBezTo>
                    <a:cubicBezTo>
                      <a:pt x="5120" y="568"/>
                      <a:pt x="5016" y="561"/>
                      <a:pt x="4917" y="5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362850" y="2981413"/>
                <a:ext cx="378900" cy="204000"/>
              </a:xfrm>
              <a:custGeom>
                <a:avLst/>
                <a:gdLst/>
                <a:ahLst/>
                <a:cxnLst/>
                <a:rect l="l" t="t" r="r" b="b"/>
                <a:pathLst>
                  <a:path w="15156" h="8160" extrusionOk="0">
                    <a:moveTo>
                      <a:pt x="877" y="1"/>
                    </a:moveTo>
                    <a:cubicBezTo>
                      <a:pt x="574" y="111"/>
                      <a:pt x="281" y="248"/>
                      <a:pt x="1" y="421"/>
                    </a:cubicBezTo>
                    <a:cubicBezTo>
                      <a:pt x="2042" y="2514"/>
                      <a:pt x="4055" y="4594"/>
                      <a:pt x="6466" y="6330"/>
                    </a:cubicBezTo>
                    <a:cubicBezTo>
                      <a:pt x="8020" y="7451"/>
                      <a:pt x="10291" y="8160"/>
                      <a:pt x="12301" y="8160"/>
                    </a:cubicBezTo>
                    <a:cubicBezTo>
                      <a:pt x="12613" y="8160"/>
                      <a:pt x="12918" y="8143"/>
                      <a:pt x="13213" y="8108"/>
                    </a:cubicBezTo>
                    <a:cubicBezTo>
                      <a:pt x="13930" y="8021"/>
                      <a:pt x="14632" y="7788"/>
                      <a:pt x="15155" y="7332"/>
                    </a:cubicBezTo>
                    <a:cubicBezTo>
                      <a:pt x="12528" y="7022"/>
                      <a:pt x="5828" y="4953"/>
                      <a:pt x="5130" y="3045"/>
                    </a:cubicBezTo>
                    <a:cubicBezTo>
                      <a:pt x="4715" y="1909"/>
                      <a:pt x="5949" y="1508"/>
                      <a:pt x="7193" y="1383"/>
                    </a:cubicBezTo>
                    <a:cubicBezTo>
                      <a:pt x="5040" y="1176"/>
                      <a:pt x="2888" y="780"/>
                      <a:pt x="8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2286450" y="2921788"/>
                <a:ext cx="465900" cy="434000"/>
              </a:xfrm>
              <a:custGeom>
                <a:avLst/>
                <a:gdLst/>
                <a:ahLst/>
                <a:cxnLst/>
                <a:rect l="l" t="t" r="r" b="b"/>
                <a:pathLst>
                  <a:path w="18636" h="17360" extrusionOk="0">
                    <a:moveTo>
                      <a:pt x="1" y="0"/>
                    </a:moveTo>
                    <a:cubicBezTo>
                      <a:pt x="1558" y="4076"/>
                      <a:pt x="2822" y="8162"/>
                      <a:pt x="5023" y="11970"/>
                    </a:cubicBezTo>
                    <a:cubicBezTo>
                      <a:pt x="6322" y="14218"/>
                      <a:pt x="8909" y="16337"/>
                      <a:pt x="11389" y="17111"/>
                    </a:cubicBezTo>
                    <a:cubicBezTo>
                      <a:pt x="11876" y="17264"/>
                      <a:pt x="12384" y="17360"/>
                      <a:pt x="12881" y="17360"/>
                    </a:cubicBezTo>
                    <a:cubicBezTo>
                      <a:pt x="13604" y="17360"/>
                      <a:pt x="14305" y="17157"/>
                      <a:pt x="14890" y="16636"/>
                    </a:cubicBezTo>
                    <a:cubicBezTo>
                      <a:pt x="18636" y="13298"/>
                      <a:pt x="14109" y="10062"/>
                      <a:pt x="11126" y="8583"/>
                    </a:cubicBezTo>
                    <a:cubicBezTo>
                      <a:pt x="6990" y="6534"/>
                      <a:pt x="2791" y="4020"/>
                      <a:pt x="82" y="124"/>
                    </a:cubicBezTo>
                    <a:cubicBezTo>
                      <a:pt x="56" y="82"/>
                      <a:pt x="27"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2327375" y="2983188"/>
                <a:ext cx="299000" cy="278450"/>
              </a:xfrm>
              <a:custGeom>
                <a:avLst/>
                <a:gdLst/>
                <a:ahLst/>
                <a:cxnLst/>
                <a:rect l="l" t="t" r="r" b="b"/>
                <a:pathLst>
                  <a:path w="11960" h="11138" extrusionOk="0">
                    <a:moveTo>
                      <a:pt x="1" y="0"/>
                    </a:moveTo>
                    <a:lnTo>
                      <a:pt x="1" y="0"/>
                    </a:lnTo>
                    <a:cubicBezTo>
                      <a:pt x="997" y="2616"/>
                      <a:pt x="1808" y="5237"/>
                      <a:pt x="3221" y="7679"/>
                    </a:cubicBezTo>
                    <a:cubicBezTo>
                      <a:pt x="4059" y="9121"/>
                      <a:pt x="5715" y="10483"/>
                      <a:pt x="7305" y="10978"/>
                    </a:cubicBezTo>
                    <a:cubicBezTo>
                      <a:pt x="7619" y="11076"/>
                      <a:pt x="7946" y="11138"/>
                      <a:pt x="8265" y="11138"/>
                    </a:cubicBezTo>
                    <a:cubicBezTo>
                      <a:pt x="8729" y="11138"/>
                      <a:pt x="9179" y="11008"/>
                      <a:pt x="9555" y="10675"/>
                    </a:cubicBezTo>
                    <a:cubicBezTo>
                      <a:pt x="11959" y="8533"/>
                      <a:pt x="9050" y="6456"/>
                      <a:pt x="7139" y="5507"/>
                    </a:cubicBezTo>
                    <a:cubicBezTo>
                      <a:pt x="4484" y="4191"/>
                      <a:pt x="1790" y="2579"/>
                      <a:pt x="52" y="77"/>
                    </a:cubicBezTo>
                    <a:cubicBezTo>
                      <a:pt x="37" y="52"/>
                      <a:pt x="16" y="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2296950" y="2946163"/>
                <a:ext cx="319050" cy="347225"/>
              </a:xfrm>
              <a:custGeom>
                <a:avLst/>
                <a:gdLst/>
                <a:ahLst/>
                <a:cxnLst/>
                <a:rect l="l" t="t" r="r" b="b"/>
                <a:pathLst>
                  <a:path w="12762" h="13889" extrusionOk="0">
                    <a:moveTo>
                      <a:pt x="18" y="1"/>
                    </a:moveTo>
                    <a:cubicBezTo>
                      <a:pt x="17" y="1"/>
                      <a:pt x="17" y="1"/>
                      <a:pt x="16" y="1"/>
                    </a:cubicBezTo>
                    <a:cubicBezTo>
                      <a:pt x="1" y="7"/>
                      <a:pt x="44" y="151"/>
                      <a:pt x="137" y="399"/>
                    </a:cubicBezTo>
                    <a:cubicBezTo>
                      <a:pt x="231" y="645"/>
                      <a:pt x="355" y="1004"/>
                      <a:pt x="555" y="1409"/>
                    </a:cubicBezTo>
                    <a:cubicBezTo>
                      <a:pt x="911" y="2241"/>
                      <a:pt x="1506" y="3294"/>
                      <a:pt x="2145" y="4320"/>
                    </a:cubicBezTo>
                    <a:cubicBezTo>
                      <a:pt x="2786" y="5341"/>
                      <a:pt x="3511" y="6314"/>
                      <a:pt x="4073" y="7025"/>
                    </a:cubicBezTo>
                    <a:cubicBezTo>
                      <a:pt x="4640" y="7732"/>
                      <a:pt x="5038" y="8188"/>
                      <a:pt x="5038" y="8188"/>
                    </a:cubicBezTo>
                    <a:cubicBezTo>
                      <a:pt x="5038" y="8188"/>
                      <a:pt x="5447" y="8631"/>
                      <a:pt x="6086" y="9273"/>
                    </a:cubicBezTo>
                    <a:cubicBezTo>
                      <a:pt x="6736" y="9909"/>
                      <a:pt x="7620" y="10736"/>
                      <a:pt x="8582" y="11471"/>
                    </a:cubicBezTo>
                    <a:cubicBezTo>
                      <a:pt x="9544" y="12203"/>
                      <a:pt x="10545" y="12882"/>
                      <a:pt x="11362" y="13285"/>
                    </a:cubicBezTo>
                    <a:cubicBezTo>
                      <a:pt x="11756" y="13511"/>
                      <a:pt x="12110" y="13644"/>
                      <a:pt x="12351" y="13749"/>
                    </a:cubicBezTo>
                    <a:cubicBezTo>
                      <a:pt x="12570" y="13839"/>
                      <a:pt x="12707" y="13888"/>
                      <a:pt x="12736" y="13888"/>
                    </a:cubicBezTo>
                    <a:cubicBezTo>
                      <a:pt x="12740" y="13888"/>
                      <a:pt x="12742" y="13888"/>
                      <a:pt x="12742" y="13887"/>
                    </a:cubicBezTo>
                    <a:cubicBezTo>
                      <a:pt x="12761" y="13844"/>
                      <a:pt x="12215" y="13594"/>
                      <a:pt x="11452" y="13125"/>
                    </a:cubicBezTo>
                    <a:cubicBezTo>
                      <a:pt x="10673" y="12679"/>
                      <a:pt x="9710" y="11969"/>
                      <a:pt x="8789" y="11213"/>
                    </a:cubicBezTo>
                    <a:cubicBezTo>
                      <a:pt x="7866" y="10454"/>
                      <a:pt x="7017" y="9613"/>
                      <a:pt x="6393" y="8972"/>
                    </a:cubicBezTo>
                    <a:cubicBezTo>
                      <a:pt x="5790" y="8315"/>
                      <a:pt x="5388" y="7874"/>
                      <a:pt x="5388" y="7874"/>
                    </a:cubicBezTo>
                    <a:cubicBezTo>
                      <a:pt x="5388" y="7874"/>
                      <a:pt x="4984" y="7433"/>
                      <a:pt x="4407" y="6751"/>
                    </a:cubicBezTo>
                    <a:cubicBezTo>
                      <a:pt x="3834" y="6065"/>
                      <a:pt x="3093" y="5125"/>
                      <a:pt x="2421" y="4138"/>
                    </a:cubicBezTo>
                    <a:cubicBezTo>
                      <a:pt x="1755" y="3147"/>
                      <a:pt x="1122" y="2130"/>
                      <a:pt x="716" y="1329"/>
                    </a:cubicBezTo>
                    <a:cubicBezTo>
                      <a:pt x="299" y="547"/>
                      <a:pt x="61"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2497825" y="3168063"/>
                <a:ext cx="168850" cy="103325"/>
              </a:xfrm>
              <a:custGeom>
                <a:avLst/>
                <a:gdLst/>
                <a:ahLst/>
                <a:cxnLst/>
                <a:rect l="l" t="t" r="r" b="b"/>
                <a:pathLst>
                  <a:path w="6754" h="4133" extrusionOk="0">
                    <a:moveTo>
                      <a:pt x="802" y="1"/>
                    </a:moveTo>
                    <a:cubicBezTo>
                      <a:pt x="506" y="1"/>
                      <a:pt x="282" y="86"/>
                      <a:pt x="193" y="259"/>
                    </a:cubicBezTo>
                    <a:cubicBezTo>
                      <a:pt x="0" y="637"/>
                      <a:pt x="519" y="1289"/>
                      <a:pt x="1350" y="1715"/>
                    </a:cubicBezTo>
                    <a:cubicBezTo>
                      <a:pt x="1800" y="1945"/>
                      <a:pt x="2249" y="2063"/>
                      <a:pt x="2597" y="2063"/>
                    </a:cubicBezTo>
                    <a:cubicBezTo>
                      <a:pt x="2895" y="2063"/>
                      <a:pt x="3120" y="1977"/>
                      <a:pt x="3208" y="1802"/>
                    </a:cubicBezTo>
                    <a:cubicBezTo>
                      <a:pt x="3403" y="1428"/>
                      <a:pt x="2884" y="775"/>
                      <a:pt x="2049" y="349"/>
                    </a:cubicBezTo>
                    <a:cubicBezTo>
                      <a:pt x="1600" y="118"/>
                      <a:pt x="1151" y="1"/>
                      <a:pt x="802" y="1"/>
                    </a:cubicBezTo>
                    <a:close/>
                    <a:moveTo>
                      <a:pt x="4727" y="2408"/>
                    </a:moveTo>
                    <a:cubicBezTo>
                      <a:pt x="4537" y="2408"/>
                      <a:pt x="4391" y="2463"/>
                      <a:pt x="4322" y="2576"/>
                    </a:cubicBezTo>
                    <a:cubicBezTo>
                      <a:pt x="4148" y="2858"/>
                      <a:pt x="4515" y="3399"/>
                      <a:pt x="5135" y="3782"/>
                    </a:cubicBezTo>
                    <a:cubicBezTo>
                      <a:pt x="5509" y="4011"/>
                      <a:pt x="5890" y="4133"/>
                      <a:pt x="6174" y="4133"/>
                    </a:cubicBezTo>
                    <a:cubicBezTo>
                      <a:pt x="6364" y="4133"/>
                      <a:pt x="6510" y="4078"/>
                      <a:pt x="6579" y="3964"/>
                    </a:cubicBezTo>
                    <a:cubicBezTo>
                      <a:pt x="6753" y="3682"/>
                      <a:pt x="6388" y="3142"/>
                      <a:pt x="5765" y="2759"/>
                    </a:cubicBezTo>
                    <a:cubicBezTo>
                      <a:pt x="5393" y="2530"/>
                      <a:pt x="5011" y="2408"/>
                      <a:pt x="4727" y="24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2298400" y="2952363"/>
                <a:ext cx="341750" cy="403425"/>
              </a:xfrm>
              <a:custGeom>
                <a:avLst/>
                <a:gdLst/>
                <a:ahLst/>
                <a:cxnLst/>
                <a:rect l="l" t="t" r="r" b="b"/>
                <a:pathLst>
                  <a:path w="13670" h="16137" extrusionOk="0">
                    <a:moveTo>
                      <a:pt x="9046" y="11553"/>
                    </a:moveTo>
                    <a:lnTo>
                      <a:pt x="9046" y="11553"/>
                    </a:lnTo>
                    <a:cubicBezTo>
                      <a:pt x="9051" y="11557"/>
                      <a:pt x="9053" y="11560"/>
                      <a:pt x="9053" y="11560"/>
                    </a:cubicBezTo>
                    <a:cubicBezTo>
                      <a:pt x="9053" y="11560"/>
                      <a:pt x="9051" y="11557"/>
                      <a:pt x="9046" y="11553"/>
                    </a:cubicBezTo>
                    <a:close/>
                    <a:moveTo>
                      <a:pt x="444" y="1"/>
                    </a:moveTo>
                    <a:cubicBezTo>
                      <a:pt x="292" y="2"/>
                      <a:pt x="146" y="23"/>
                      <a:pt x="0" y="51"/>
                    </a:cubicBezTo>
                    <a:cubicBezTo>
                      <a:pt x="1352" y="3701"/>
                      <a:pt x="2574" y="7335"/>
                      <a:pt x="4545" y="10747"/>
                    </a:cubicBezTo>
                    <a:cubicBezTo>
                      <a:pt x="5845" y="12995"/>
                      <a:pt x="8431" y="15114"/>
                      <a:pt x="10911" y="15890"/>
                    </a:cubicBezTo>
                    <a:cubicBezTo>
                      <a:pt x="11397" y="16042"/>
                      <a:pt x="11903" y="16136"/>
                      <a:pt x="12399" y="16136"/>
                    </a:cubicBezTo>
                    <a:cubicBezTo>
                      <a:pt x="12838" y="16136"/>
                      <a:pt x="13268" y="16062"/>
                      <a:pt x="13670" y="15888"/>
                    </a:cubicBezTo>
                    <a:cubicBezTo>
                      <a:pt x="9395" y="15343"/>
                      <a:pt x="4962" y="10350"/>
                      <a:pt x="4883" y="9077"/>
                    </a:cubicBezTo>
                    <a:cubicBezTo>
                      <a:pt x="4871" y="8872"/>
                      <a:pt x="4956" y="8785"/>
                      <a:pt x="5111" y="8785"/>
                    </a:cubicBezTo>
                    <a:cubicBezTo>
                      <a:pt x="5958" y="8785"/>
                      <a:pt x="8876" y="11400"/>
                      <a:pt x="9046" y="11553"/>
                    </a:cubicBezTo>
                    <a:lnTo>
                      <a:pt x="9046" y="11553"/>
                    </a:lnTo>
                    <a:cubicBezTo>
                      <a:pt x="8855" y="11381"/>
                      <a:pt x="5188" y="8044"/>
                      <a:pt x="5117" y="6132"/>
                    </a:cubicBezTo>
                    <a:cubicBezTo>
                      <a:pt x="5090" y="5405"/>
                      <a:pt x="5501" y="5176"/>
                      <a:pt x="6029" y="5176"/>
                    </a:cubicBezTo>
                    <a:cubicBezTo>
                      <a:pt x="6290" y="5176"/>
                      <a:pt x="6579" y="5232"/>
                      <a:pt x="6859" y="5311"/>
                    </a:cubicBezTo>
                    <a:cubicBezTo>
                      <a:pt x="4463" y="3871"/>
                      <a:pt x="2219" y="2162"/>
                      <a:pt x="4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2291425" y="2962863"/>
                <a:ext cx="314925" cy="531300"/>
              </a:xfrm>
              <a:custGeom>
                <a:avLst/>
                <a:gdLst/>
                <a:ahLst/>
                <a:cxnLst/>
                <a:rect l="l" t="t" r="r" b="b"/>
                <a:pathLst>
                  <a:path w="12597" h="21252" extrusionOk="0">
                    <a:moveTo>
                      <a:pt x="555" y="0"/>
                    </a:moveTo>
                    <a:cubicBezTo>
                      <a:pt x="414" y="4360"/>
                      <a:pt x="1" y="8616"/>
                      <a:pt x="558" y="12979"/>
                    </a:cubicBezTo>
                    <a:cubicBezTo>
                      <a:pt x="886" y="15554"/>
                      <a:pt x="2452" y="18510"/>
                      <a:pt x="4440" y="20183"/>
                    </a:cubicBezTo>
                    <a:cubicBezTo>
                      <a:pt x="5165" y="20795"/>
                      <a:pt x="6030" y="21252"/>
                      <a:pt x="6950" y="21252"/>
                    </a:cubicBezTo>
                    <a:cubicBezTo>
                      <a:pt x="7246" y="21252"/>
                      <a:pt x="7547" y="21205"/>
                      <a:pt x="7852" y="21100"/>
                    </a:cubicBezTo>
                    <a:cubicBezTo>
                      <a:pt x="12597" y="19469"/>
                      <a:pt x="9672" y="14735"/>
                      <a:pt x="7496" y="12218"/>
                    </a:cubicBezTo>
                    <a:cubicBezTo>
                      <a:pt x="4473" y="8729"/>
                      <a:pt x="1573" y="4785"/>
                      <a:pt x="582" y="145"/>
                    </a:cubicBezTo>
                    <a:cubicBezTo>
                      <a:pt x="574" y="96"/>
                      <a:pt x="565" y="47"/>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2310300" y="3035263"/>
                <a:ext cx="202175" cy="340900"/>
              </a:xfrm>
              <a:custGeom>
                <a:avLst/>
                <a:gdLst/>
                <a:ahLst/>
                <a:cxnLst/>
                <a:rect l="l" t="t" r="r" b="b"/>
                <a:pathLst>
                  <a:path w="8087" h="13636" extrusionOk="0">
                    <a:moveTo>
                      <a:pt x="361" y="1"/>
                    </a:moveTo>
                    <a:cubicBezTo>
                      <a:pt x="267" y="2799"/>
                      <a:pt x="1" y="5529"/>
                      <a:pt x="361" y="8327"/>
                    </a:cubicBezTo>
                    <a:cubicBezTo>
                      <a:pt x="574" y="9983"/>
                      <a:pt x="1575" y="11880"/>
                      <a:pt x="2850" y="12953"/>
                    </a:cubicBezTo>
                    <a:cubicBezTo>
                      <a:pt x="3316" y="13343"/>
                      <a:pt x="3872" y="13636"/>
                      <a:pt x="4463" y="13636"/>
                    </a:cubicBezTo>
                    <a:cubicBezTo>
                      <a:pt x="4653" y="13636"/>
                      <a:pt x="4846" y="13606"/>
                      <a:pt x="5042" y="13539"/>
                    </a:cubicBezTo>
                    <a:cubicBezTo>
                      <a:pt x="8087" y="12494"/>
                      <a:pt x="6209" y="9455"/>
                      <a:pt x="4811" y="7840"/>
                    </a:cubicBezTo>
                    <a:cubicBezTo>
                      <a:pt x="2874" y="5600"/>
                      <a:pt x="1013" y="3070"/>
                      <a:pt x="378" y="93"/>
                    </a:cubicBezTo>
                    <a:cubicBezTo>
                      <a:pt x="374" y="62"/>
                      <a:pt x="366" y="3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2304050" y="2989563"/>
                <a:ext cx="161875" cy="443200"/>
              </a:xfrm>
              <a:custGeom>
                <a:avLst/>
                <a:gdLst/>
                <a:ahLst/>
                <a:cxnLst/>
                <a:rect l="l" t="t" r="r" b="b"/>
                <a:pathLst>
                  <a:path w="6475" h="17728" extrusionOk="0">
                    <a:moveTo>
                      <a:pt x="73" y="1"/>
                    </a:moveTo>
                    <a:cubicBezTo>
                      <a:pt x="56" y="1"/>
                      <a:pt x="42" y="151"/>
                      <a:pt x="31" y="413"/>
                    </a:cubicBezTo>
                    <a:cubicBezTo>
                      <a:pt x="24" y="676"/>
                      <a:pt x="0" y="1055"/>
                      <a:pt x="25" y="1508"/>
                    </a:cubicBezTo>
                    <a:cubicBezTo>
                      <a:pt x="33" y="2412"/>
                      <a:pt x="174" y="3613"/>
                      <a:pt x="367" y="4805"/>
                    </a:cubicBezTo>
                    <a:cubicBezTo>
                      <a:pt x="562" y="5996"/>
                      <a:pt x="854" y="7172"/>
                      <a:pt x="1098" y="8045"/>
                    </a:cubicBezTo>
                    <a:cubicBezTo>
                      <a:pt x="1347" y="8917"/>
                      <a:pt x="1540" y="9491"/>
                      <a:pt x="1540" y="9491"/>
                    </a:cubicBezTo>
                    <a:cubicBezTo>
                      <a:pt x="1540" y="9491"/>
                      <a:pt x="1745" y="10058"/>
                      <a:pt x="2087" y="10897"/>
                    </a:cubicBezTo>
                    <a:cubicBezTo>
                      <a:pt x="2439" y="11735"/>
                      <a:pt x="2934" y="12840"/>
                      <a:pt x="3537" y="13889"/>
                    </a:cubicBezTo>
                    <a:cubicBezTo>
                      <a:pt x="4140" y="14936"/>
                      <a:pt x="4801" y="15949"/>
                      <a:pt x="5400" y="16637"/>
                    </a:cubicBezTo>
                    <a:cubicBezTo>
                      <a:pt x="5674" y="16996"/>
                      <a:pt x="5950" y="17259"/>
                      <a:pt x="6131" y="17447"/>
                    </a:cubicBezTo>
                    <a:cubicBezTo>
                      <a:pt x="6311" y="17627"/>
                      <a:pt x="6421" y="17728"/>
                      <a:pt x="6438" y="17728"/>
                    </a:cubicBezTo>
                    <a:cubicBezTo>
                      <a:pt x="6439" y="17728"/>
                      <a:pt x="6440" y="17728"/>
                      <a:pt x="6440" y="17727"/>
                    </a:cubicBezTo>
                    <a:cubicBezTo>
                      <a:pt x="6474" y="17694"/>
                      <a:pt x="6067" y="17253"/>
                      <a:pt x="5544" y="16526"/>
                    </a:cubicBezTo>
                    <a:cubicBezTo>
                      <a:pt x="4997" y="15813"/>
                      <a:pt x="4385" y="14784"/>
                      <a:pt x="3829" y="13731"/>
                    </a:cubicBezTo>
                    <a:cubicBezTo>
                      <a:pt x="3269" y="12677"/>
                      <a:pt x="2813" y="11571"/>
                      <a:pt x="2486" y="10739"/>
                    </a:cubicBezTo>
                    <a:cubicBezTo>
                      <a:pt x="2184" y="9898"/>
                      <a:pt x="1983" y="9336"/>
                      <a:pt x="1983" y="9336"/>
                    </a:cubicBezTo>
                    <a:cubicBezTo>
                      <a:pt x="1983" y="9336"/>
                      <a:pt x="1781" y="8773"/>
                      <a:pt x="1512" y="7921"/>
                    </a:cubicBezTo>
                    <a:cubicBezTo>
                      <a:pt x="1250" y="7067"/>
                      <a:pt x="929" y="5916"/>
                      <a:pt x="691" y="4744"/>
                    </a:cubicBezTo>
                    <a:cubicBezTo>
                      <a:pt x="459" y="3572"/>
                      <a:pt x="269" y="2391"/>
                      <a:pt x="207" y="1495"/>
                    </a:cubicBezTo>
                    <a:cubicBezTo>
                      <a:pt x="122" y="601"/>
                      <a:pt x="116" y="2"/>
                      <a:pt x="74" y="1"/>
                    </a:cubicBezTo>
                    <a:cubicBezTo>
                      <a:pt x="74" y="1"/>
                      <a:pt x="7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2398775" y="3277213"/>
                <a:ext cx="126275" cy="150900"/>
              </a:xfrm>
              <a:custGeom>
                <a:avLst/>
                <a:gdLst/>
                <a:ahLst/>
                <a:cxnLst/>
                <a:rect l="l" t="t" r="r" b="b"/>
                <a:pathLst>
                  <a:path w="5051" h="6036" extrusionOk="0">
                    <a:moveTo>
                      <a:pt x="606" y="0"/>
                    </a:moveTo>
                    <a:cubicBezTo>
                      <a:pt x="495" y="0"/>
                      <a:pt x="399" y="30"/>
                      <a:pt x="325" y="92"/>
                    </a:cubicBezTo>
                    <a:cubicBezTo>
                      <a:pt x="0" y="366"/>
                      <a:pt x="226" y="1168"/>
                      <a:pt x="831" y="1884"/>
                    </a:cubicBezTo>
                    <a:cubicBezTo>
                      <a:pt x="1295" y="2435"/>
                      <a:pt x="1849" y="2774"/>
                      <a:pt x="2227" y="2774"/>
                    </a:cubicBezTo>
                    <a:cubicBezTo>
                      <a:pt x="2339" y="2774"/>
                      <a:pt x="2436" y="2744"/>
                      <a:pt x="2510" y="2681"/>
                    </a:cubicBezTo>
                    <a:cubicBezTo>
                      <a:pt x="2833" y="2410"/>
                      <a:pt x="2607" y="1610"/>
                      <a:pt x="2002" y="892"/>
                    </a:cubicBezTo>
                    <a:cubicBezTo>
                      <a:pt x="1538" y="340"/>
                      <a:pt x="984" y="0"/>
                      <a:pt x="606" y="0"/>
                    </a:cubicBezTo>
                    <a:close/>
                    <a:moveTo>
                      <a:pt x="3426" y="3771"/>
                    </a:moveTo>
                    <a:cubicBezTo>
                      <a:pt x="3354" y="3771"/>
                      <a:pt x="3290" y="3788"/>
                      <a:pt x="3238" y="3826"/>
                    </a:cubicBezTo>
                    <a:cubicBezTo>
                      <a:pt x="2969" y="4020"/>
                      <a:pt x="3096" y="4659"/>
                      <a:pt x="3522" y="5253"/>
                    </a:cubicBezTo>
                    <a:cubicBezTo>
                      <a:pt x="3865" y="5731"/>
                      <a:pt x="4297" y="6035"/>
                      <a:pt x="4593" y="6035"/>
                    </a:cubicBezTo>
                    <a:cubicBezTo>
                      <a:pt x="4665" y="6035"/>
                      <a:pt x="4729" y="6018"/>
                      <a:pt x="4781" y="5980"/>
                    </a:cubicBezTo>
                    <a:cubicBezTo>
                      <a:pt x="5051" y="5786"/>
                      <a:pt x="4924" y="5147"/>
                      <a:pt x="4496" y="4553"/>
                    </a:cubicBezTo>
                    <a:cubicBezTo>
                      <a:pt x="4155" y="4074"/>
                      <a:pt x="3721" y="3771"/>
                      <a:pt x="3426" y="37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292875" y="2996863"/>
                <a:ext cx="173175" cy="497275"/>
              </a:xfrm>
              <a:custGeom>
                <a:avLst/>
                <a:gdLst/>
                <a:ahLst/>
                <a:cxnLst/>
                <a:rect l="l" t="t" r="r" b="b"/>
                <a:pathLst>
                  <a:path w="6927" h="19891" extrusionOk="0">
                    <a:moveTo>
                      <a:pt x="4337" y="14105"/>
                    </a:moveTo>
                    <a:cubicBezTo>
                      <a:pt x="4340" y="14111"/>
                      <a:pt x="4341" y="14114"/>
                      <a:pt x="4341" y="14114"/>
                    </a:cubicBezTo>
                    <a:cubicBezTo>
                      <a:pt x="4341" y="14114"/>
                      <a:pt x="4340" y="14111"/>
                      <a:pt x="4337" y="14105"/>
                    </a:cubicBezTo>
                    <a:close/>
                    <a:moveTo>
                      <a:pt x="445" y="0"/>
                    </a:moveTo>
                    <a:lnTo>
                      <a:pt x="445" y="0"/>
                    </a:lnTo>
                    <a:cubicBezTo>
                      <a:pt x="281" y="3888"/>
                      <a:pt x="1" y="7712"/>
                      <a:pt x="500" y="11620"/>
                    </a:cubicBezTo>
                    <a:cubicBezTo>
                      <a:pt x="828" y="14194"/>
                      <a:pt x="2394" y="17150"/>
                      <a:pt x="4382" y="18823"/>
                    </a:cubicBezTo>
                    <a:cubicBezTo>
                      <a:pt x="5107" y="19435"/>
                      <a:pt x="5973" y="19890"/>
                      <a:pt x="6893" y="19890"/>
                    </a:cubicBezTo>
                    <a:cubicBezTo>
                      <a:pt x="6904" y="19890"/>
                      <a:pt x="6915" y="19890"/>
                      <a:pt x="6926" y="19890"/>
                    </a:cubicBezTo>
                    <a:cubicBezTo>
                      <a:pt x="3193" y="17733"/>
                      <a:pt x="1036" y="11415"/>
                      <a:pt x="1457" y="10211"/>
                    </a:cubicBezTo>
                    <a:cubicBezTo>
                      <a:pt x="1507" y="10069"/>
                      <a:pt x="1581" y="10005"/>
                      <a:pt x="1672" y="10005"/>
                    </a:cubicBezTo>
                    <a:cubicBezTo>
                      <a:pt x="2392" y="10005"/>
                      <a:pt x="4233" y="13885"/>
                      <a:pt x="4337" y="14105"/>
                    </a:cubicBezTo>
                    <a:lnTo>
                      <a:pt x="4337" y="14105"/>
                    </a:lnTo>
                    <a:cubicBezTo>
                      <a:pt x="4226" y="13868"/>
                      <a:pt x="2137" y="9376"/>
                      <a:pt x="2812" y="7585"/>
                    </a:cubicBezTo>
                    <a:cubicBezTo>
                      <a:pt x="2986" y="7124"/>
                      <a:pt x="3256" y="6951"/>
                      <a:pt x="3563" y="6951"/>
                    </a:cubicBezTo>
                    <a:cubicBezTo>
                      <a:pt x="3934" y="6951"/>
                      <a:pt x="4360" y="7202"/>
                      <a:pt x="4736" y="7502"/>
                    </a:cubicBezTo>
                    <a:cubicBezTo>
                      <a:pt x="3083" y="5246"/>
                      <a:pt x="1674" y="2804"/>
                      <a:pt x="873" y="124"/>
                    </a:cubicBezTo>
                    <a:cubicBezTo>
                      <a:pt x="732" y="68"/>
                      <a:pt x="590" y="27"/>
                      <a:pt x="44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174775" y="2989413"/>
                <a:ext cx="212550" cy="522350"/>
              </a:xfrm>
              <a:custGeom>
                <a:avLst/>
                <a:gdLst/>
                <a:ahLst/>
                <a:cxnLst/>
                <a:rect l="l" t="t" r="r" b="b"/>
                <a:pathLst>
                  <a:path w="8502" h="20894" extrusionOk="0">
                    <a:moveTo>
                      <a:pt x="5632" y="1"/>
                    </a:moveTo>
                    <a:cubicBezTo>
                      <a:pt x="3854" y="3686"/>
                      <a:pt x="1880" y="7178"/>
                      <a:pt x="699" y="11132"/>
                    </a:cubicBezTo>
                    <a:cubicBezTo>
                      <a:pt x="0" y="13465"/>
                      <a:pt x="219" y="16596"/>
                      <a:pt x="1286" y="18788"/>
                    </a:cubicBezTo>
                    <a:cubicBezTo>
                      <a:pt x="1802" y="19845"/>
                      <a:pt x="2630" y="20763"/>
                      <a:pt x="3865" y="20871"/>
                    </a:cubicBezTo>
                    <a:cubicBezTo>
                      <a:pt x="4040" y="20886"/>
                      <a:pt x="4207" y="20894"/>
                      <a:pt x="4368" y="20894"/>
                    </a:cubicBezTo>
                    <a:cubicBezTo>
                      <a:pt x="8502" y="20894"/>
                      <a:pt x="7814" y="15993"/>
                      <a:pt x="6938" y="13117"/>
                    </a:cubicBezTo>
                    <a:cubicBezTo>
                      <a:pt x="5674" y="8975"/>
                      <a:pt x="4685" y="4490"/>
                      <a:pt x="5600" y="134"/>
                    </a:cubicBezTo>
                    <a:cubicBezTo>
                      <a:pt x="5611" y="88"/>
                      <a:pt x="5622" y="43"/>
                      <a:pt x="5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2209725" y="3056813"/>
                <a:ext cx="136325" cy="335200"/>
              </a:xfrm>
              <a:custGeom>
                <a:avLst/>
                <a:gdLst/>
                <a:ahLst/>
                <a:cxnLst/>
                <a:rect l="l" t="t" r="r" b="b"/>
                <a:pathLst>
                  <a:path w="5453" h="13408" extrusionOk="0">
                    <a:moveTo>
                      <a:pt x="3612" y="0"/>
                    </a:moveTo>
                    <a:lnTo>
                      <a:pt x="3612" y="0"/>
                    </a:lnTo>
                    <a:cubicBezTo>
                      <a:pt x="2470" y="2366"/>
                      <a:pt x="1202" y="4608"/>
                      <a:pt x="446" y="7142"/>
                    </a:cubicBezTo>
                    <a:cubicBezTo>
                      <a:pt x="1" y="8643"/>
                      <a:pt x="137" y="10650"/>
                      <a:pt x="822" y="12055"/>
                    </a:cubicBezTo>
                    <a:cubicBezTo>
                      <a:pt x="1154" y="12733"/>
                      <a:pt x="1685" y="13324"/>
                      <a:pt x="2479" y="13392"/>
                    </a:cubicBezTo>
                    <a:cubicBezTo>
                      <a:pt x="2592" y="13402"/>
                      <a:pt x="2700" y="13407"/>
                      <a:pt x="2803" y="13407"/>
                    </a:cubicBezTo>
                    <a:cubicBezTo>
                      <a:pt x="5452" y="13407"/>
                      <a:pt x="5009" y="10261"/>
                      <a:pt x="4450" y="8419"/>
                    </a:cubicBezTo>
                    <a:cubicBezTo>
                      <a:pt x="3638" y="5759"/>
                      <a:pt x="3005" y="2881"/>
                      <a:pt x="3593" y="87"/>
                    </a:cubicBezTo>
                    <a:cubicBezTo>
                      <a:pt x="3601" y="58"/>
                      <a:pt x="3605" y="29"/>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2245050" y="3012513"/>
                <a:ext cx="61800" cy="440650"/>
              </a:xfrm>
              <a:custGeom>
                <a:avLst/>
                <a:gdLst/>
                <a:ahLst/>
                <a:cxnLst/>
                <a:rect l="l" t="t" r="r" b="b"/>
                <a:pathLst>
                  <a:path w="2472" h="17626" extrusionOk="0">
                    <a:moveTo>
                      <a:pt x="2434" y="0"/>
                    </a:moveTo>
                    <a:cubicBezTo>
                      <a:pt x="2417" y="0"/>
                      <a:pt x="2349" y="123"/>
                      <a:pt x="2243" y="339"/>
                    </a:cubicBezTo>
                    <a:cubicBezTo>
                      <a:pt x="2134" y="562"/>
                      <a:pt x="1970" y="876"/>
                      <a:pt x="1821" y="1274"/>
                    </a:cubicBezTo>
                    <a:cubicBezTo>
                      <a:pt x="1483" y="2053"/>
                      <a:pt x="1148" y="3137"/>
                      <a:pt x="858" y="4233"/>
                    </a:cubicBezTo>
                    <a:cubicBezTo>
                      <a:pt x="574" y="5328"/>
                      <a:pt x="377" y="6448"/>
                      <a:pt x="255" y="7290"/>
                    </a:cubicBezTo>
                    <a:cubicBezTo>
                      <a:pt x="136" y="8134"/>
                      <a:pt x="82" y="8698"/>
                      <a:pt x="82" y="8698"/>
                    </a:cubicBezTo>
                    <a:cubicBezTo>
                      <a:pt x="82" y="8698"/>
                      <a:pt x="43" y="9263"/>
                      <a:pt x="17" y="10111"/>
                    </a:cubicBezTo>
                    <a:cubicBezTo>
                      <a:pt x="1" y="10965"/>
                      <a:pt x="4" y="12100"/>
                      <a:pt x="123" y="13230"/>
                    </a:cubicBezTo>
                    <a:cubicBezTo>
                      <a:pt x="242" y="14356"/>
                      <a:pt x="424" y="15479"/>
                      <a:pt x="674" y="16295"/>
                    </a:cubicBezTo>
                    <a:cubicBezTo>
                      <a:pt x="773" y="16707"/>
                      <a:pt x="911" y="17036"/>
                      <a:pt x="996" y="17268"/>
                    </a:cubicBezTo>
                    <a:cubicBezTo>
                      <a:pt x="1084" y="17496"/>
                      <a:pt x="1138" y="17625"/>
                      <a:pt x="1153" y="17625"/>
                    </a:cubicBezTo>
                    <a:cubicBezTo>
                      <a:pt x="1154" y="17625"/>
                      <a:pt x="1154" y="17625"/>
                      <a:pt x="1154" y="17625"/>
                    </a:cubicBezTo>
                    <a:cubicBezTo>
                      <a:pt x="1195" y="17610"/>
                      <a:pt x="1013" y="17076"/>
                      <a:pt x="841" y="16255"/>
                    </a:cubicBezTo>
                    <a:cubicBezTo>
                      <a:pt x="645" y="15435"/>
                      <a:pt x="510" y="14320"/>
                      <a:pt x="433" y="13205"/>
                    </a:cubicBezTo>
                    <a:cubicBezTo>
                      <a:pt x="355" y="12088"/>
                      <a:pt x="383" y="10966"/>
                      <a:pt x="419" y="10128"/>
                    </a:cubicBezTo>
                    <a:cubicBezTo>
                      <a:pt x="480" y="9293"/>
                      <a:pt x="521" y="8734"/>
                      <a:pt x="521" y="8734"/>
                    </a:cubicBezTo>
                    <a:cubicBezTo>
                      <a:pt x="521" y="8734"/>
                      <a:pt x="563" y="8175"/>
                      <a:pt x="656" y="7341"/>
                    </a:cubicBezTo>
                    <a:cubicBezTo>
                      <a:pt x="756" y="6510"/>
                      <a:pt x="920" y="5400"/>
                      <a:pt x="1162" y="4304"/>
                    </a:cubicBezTo>
                    <a:cubicBezTo>
                      <a:pt x="1408" y="3212"/>
                      <a:pt x="1696" y="2126"/>
                      <a:pt x="1981" y="1334"/>
                    </a:cubicBezTo>
                    <a:cubicBezTo>
                      <a:pt x="2249" y="535"/>
                      <a:pt x="2471" y="18"/>
                      <a:pt x="2435" y="1"/>
                    </a:cubicBezTo>
                    <a:cubicBezTo>
                      <a:pt x="2435" y="1"/>
                      <a:pt x="2434" y="0"/>
                      <a:pt x="2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2269925" y="3299288"/>
                <a:ext cx="62925" cy="169075"/>
              </a:xfrm>
              <a:custGeom>
                <a:avLst/>
                <a:gdLst/>
                <a:ahLst/>
                <a:cxnLst/>
                <a:rect l="l" t="t" r="r" b="b"/>
                <a:pathLst>
                  <a:path w="2517" h="6763" extrusionOk="0">
                    <a:moveTo>
                      <a:pt x="590" y="0"/>
                    </a:moveTo>
                    <a:cubicBezTo>
                      <a:pt x="557" y="0"/>
                      <a:pt x="525" y="5"/>
                      <a:pt x="494" y="14"/>
                    </a:cubicBezTo>
                    <a:cubicBezTo>
                      <a:pt x="112" y="125"/>
                      <a:pt x="1" y="897"/>
                      <a:pt x="245" y="1742"/>
                    </a:cubicBezTo>
                    <a:cubicBezTo>
                      <a:pt x="471" y="2515"/>
                      <a:pt x="917" y="3079"/>
                      <a:pt x="1286" y="3079"/>
                    </a:cubicBezTo>
                    <a:cubicBezTo>
                      <a:pt x="1319" y="3079"/>
                      <a:pt x="1351" y="3075"/>
                      <a:pt x="1382" y="3065"/>
                    </a:cubicBezTo>
                    <a:cubicBezTo>
                      <a:pt x="1763" y="2956"/>
                      <a:pt x="1874" y="2182"/>
                      <a:pt x="1628" y="1337"/>
                    </a:cubicBezTo>
                    <a:cubicBezTo>
                      <a:pt x="1404" y="564"/>
                      <a:pt x="958" y="0"/>
                      <a:pt x="590" y="0"/>
                    </a:cubicBezTo>
                    <a:close/>
                    <a:moveTo>
                      <a:pt x="1626" y="4318"/>
                    </a:moveTo>
                    <a:cubicBezTo>
                      <a:pt x="1607" y="4318"/>
                      <a:pt x="1590" y="4319"/>
                      <a:pt x="1572" y="4323"/>
                    </a:cubicBezTo>
                    <a:cubicBezTo>
                      <a:pt x="1268" y="4387"/>
                      <a:pt x="1133" y="4984"/>
                      <a:pt x="1273" y="5655"/>
                    </a:cubicBezTo>
                    <a:cubicBezTo>
                      <a:pt x="1406" y="6288"/>
                      <a:pt x="1733" y="6763"/>
                      <a:pt x="2024" y="6763"/>
                    </a:cubicBezTo>
                    <a:cubicBezTo>
                      <a:pt x="2041" y="6763"/>
                      <a:pt x="2059" y="6761"/>
                      <a:pt x="2076" y="6758"/>
                    </a:cubicBezTo>
                    <a:cubicBezTo>
                      <a:pt x="2382" y="6693"/>
                      <a:pt x="2516" y="6096"/>
                      <a:pt x="2375" y="5426"/>
                    </a:cubicBezTo>
                    <a:cubicBezTo>
                      <a:pt x="2246" y="4793"/>
                      <a:pt x="1916" y="4318"/>
                      <a:pt x="1626" y="43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2174775" y="3018038"/>
                <a:ext cx="147450" cy="488100"/>
              </a:xfrm>
              <a:custGeom>
                <a:avLst/>
                <a:gdLst/>
                <a:ahLst/>
                <a:cxnLst/>
                <a:rect l="l" t="t" r="r" b="b"/>
                <a:pathLst>
                  <a:path w="5898" h="19524" extrusionOk="0">
                    <a:moveTo>
                      <a:pt x="3043" y="13577"/>
                    </a:moveTo>
                    <a:cubicBezTo>
                      <a:pt x="3044" y="13585"/>
                      <a:pt x="3044" y="13588"/>
                      <a:pt x="3044" y="13588"/>
                    </a:cubicBezTo>
                    <a:cubicBezTo>
                      <a:pt x="3044" y="13588"/>
                      <a:pt x="3044" y="13585"/>
                      <a:pt x="3043" y="13577"/>
                    </a:cubicBezTo>
                    <a:close/>
                    <a:moveTo>
                      <a:pt x="5071" y="1"/>
                    </a:moveTo>
                    <a:cubicBezTo>
                      <a:pt x="3451" y="3273"/>
                      <a:pt x="1756" y="6445"/>
                      <a:pt x="699" y="9987"/>
                    </a:cubicBezTo>
                    <a:cubicBezTo>
                      <a:pt x="0" y="12320"/>
                      <a:pt x="219" y="15451"/>
                      <a:pt x="1286" y="17643"/>
                    </a:cubicBezTo>
                    <a:cubicBezTo>
                      <a:pt x="1681" y="18452"/>
                      <a:pt x="2260" y="19179"/>
                      <a:pt x="3064" y="19524"/>
                    </a:cubicBezTo>
                    <a:cubicBezTo>
                      <a:pt x="683" y="16256"/>
                      <a:pt x="1236" y="10017"/>
                      <a:pt x="2054" y="9143"/>
                    </a:cubicBezTo>
                    <a:cubicBezTo>
                      <a:pt x="2124" y="9068"/>
                      <a:pt x="2189" y="9034"/>
                      <a:pt x="2250" y="9034"/>
                    </a:cubicBezTo>
                    <a:cubicBezTo>
                      <a:pt x="2928" y="9034"/>
                      <a:pt x="3038" y="13326"/>
                      <a:pt x="3043" y="13577"/>
                    </a:cubicBezTo>
                    <a:lnTo>
                      <a:pt x="3043" y="13577"/>
                    </a:lnTo>
                    <a:cubicBezTo>
                      <a:pt x="3038" y="13317"/>
                      <a:pt x="2958" y="8683"/>
                      <a:pt x="4215" y="7405"/>
                    </a:cubicBezTo>
                    <a:cubicBezTo>
                      <a:pt x="4435" y="7182"/>
                      <a:pt x="4642" y="7089"/>
                      <a:pt x="4836" y="7089"/>
                    </a:cubicBezTo>
                    <a:cubicBezTo>
                      <a:pt x="5271" y="7089"/>
                      <a:pt x="5633" y="7560"/>
                      <a:pt x="5898" y="8068"/>
                    </a:cubicBezTo>
                    <a:cubicBezTo>
                      <a:pt x="5337" y="5505"/>
                      <a:pt x="5057" y="2874"/>
                      <a:pt x="5390" y="270"/>
                    </a:cubicBezTo>
                    <a:cubicBezTo>
                      <a:pt x="5292" y="168"/>
                      <a:pt x="5185" y="81"/>
                      <a:pt x="507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2026500" y="3002813"/>
                <a:ext cx="305250" cy="425150"/>
              </a:xfrm>
              <a:custGeom>
                <a:avLst/>
                <a:gdLst/>
                <a:ahLst/>
                <a:cxnLst/>
                <a:rect l="l" t="t" r="r" b="b"/>
                <a:pathLst>
                  <a:path w="12210" h="17006" extrusionOk="0">
                    <a:moveTo>
                      <a:pt x="12210" y="0"/>
                    </a:moveTo>
                    <a:lnTo>
                      <a:pt x="12210" y="0"/>
                    </a:lnTo>
                    <a:cubicBezTo>
                      <a:pt x="9067" y="2207"/>
                      <a:pt x="5853" y="4167"/>
                      <a:pt x="3078" y="6868"/>
                    </a:cubicBezTo>
                    <a:cubicBezTo>
                      <a:pt x="1440" y="8459"/>
                      <a:pt x="188" y="11126"/>
                      <a:pt x="61" y="13408"/>
                    </a:cubicBezTo>
                    <a:cubicBezTo>
                      <a:pt x="0" y="14511"/>
                      <a:pt x="259" y="15642"/>
                      <a:pt x="1222" y="16295"/>
                    </a:cubicBezTo>
                    <a:cubicBezTo>
                      <a:pt x="1957" y="16792"/>
                      <a:pt x="2616" y="17006"/>
                      <a:pt x="3206" y="17006"/>
                    </a:cubicBezTo>
                    <a:cubicBezTo>
                      <a:pt x="5550" y="17006"/>
                      <a:pt x="6788" y="13633"/>
                      <a:pt x="7283" y="11346"/>
                    </a:cubicBezTo>
                    <a:cubicBezTo>
                      <a:pt x="8140" y="7374"/>
                      <a:pt x="9380" y="3248"/>
                      <a:pt x="12122" y="96"/>
                    </a:cubicBezTo>
                    <a:cubicBezTo>
                      <a:pt x="12152" y="64"/>
                      <a:pt x="12181" y="32"/>
                      <a:pt x="12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2092325" y="3050988"/>
                <a:ext cx="195850" cy="272800"/>
              </a:xfrm>
              <a:custGeom>
                <a:avLst/>
                <a:gdLst/>
                <a:ahLst/>
                <a:cxnLst/>
                <a:rect l="l" t="t" r="r" b="b"/>
                <a:pathLst>
                  <a:path w="7834" h="10912" extrusionOk="0">
                    <a:moveTo>
                      <a:pt x="7833" y="0"/>
                    </a:moveTo>
                    <a:lnTo>
                      <a:pt x="7833" y="0"/>
                    </a:lnTo>
                    <a:cubicBezTo>
                      <a:pt x="5817" y="1415"/>
                      <a:pt x="3754" y="2673"/>
                      <a:pt x="1976" y="4403"/>
                    </a:cubicBezTo>
                    <a:cubicBezTo>
                      <a:pt x="925" y="5428"/>
                      <a:pt x="120" y="7137"/>
                      <a:pt x="38" y="8600"/>
                    </a:cubicBezTo>
                    <a:cubicBezTo>
                      <a:pt x="1" y="9308"/>
                      <a:pt x="167" y="10035"/>
                      <a:pt x="784" y="10455"/>
                    </a:cubicBezTo>
                    <a:cubicBezTo>
                      <a:pt x="1255" y="10774"/>
                      <a:pt x="1678" y="10911"/>
                      <a:pt x="2056" y="10911"/>
                    </a:cubicBezTo>
                    <a:cubicBezTo>
                      <a:pt x="3559" y="10911"/>
                      <a:pt x="4355" y="8745"/>
                      <a:pt x="4672" y="7280"/>
                    </a:cubicBezTo>
                    <a:cubicBezTo>
                      <a:pt x="5223" y="4729"/>
                      <a:pt x="6019" y="2082"/>
                      <a:pt x="7778" y="61"/>
                    </a:cubicBezTo>
                    <a:cubicBezTo>
                      <a:pt x="7797" y="41"/>
                      <a:pt x="7816" y="19"/>
                      <a:pt x="7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2085275" y="3017338"/>
                <a:ext cx="228500" cy="346375"/>
              </a:xfrm>
              <a:custGeom>
                <a:avLst/>
                <a:gdLst/>
                <a:ahLst/>
                <a:cxnLst/>
                <a:rect l="l" t="t" r="r" b="b"/>
                <a:pathLst>
                  <a:path w="9140" h="13855" extrusionOk="0">
                    <a:moveTo>
                      <a:pt x="9115" y="1"/>
                    </a:moveTo>
                    <a:cubicBezTo>
                      <a:pt x="9093" y="1"/>
                      <a:pt x="8984" y="69"/>
                      <a:pt x="8806" y="190"/>
                    </a:cubicBezTo>
                    <a:cubicBezTo>
                      <a:pt x="8616" y="325"/>
                      <a:pt x="8337" y="506"/>
                      <a:pt x="8034" y="765"/>
                    </a:cubicBezTo>
                    <a:cubicBezTo>
                      <a:pt x="7401" y="1247"/>
                      <a:pt x="6630" y="1982"/>
                      <a:pt x="5894" y="2750"/>
                    </a:cubicBezTo>
                    <a:cubicBezTo>
                      <a:pt x="5159" y="3516"/>
                      <a:pt x="4485" y="4344"/>
                      <a:pt x="4000" y="4977"/>
                    </a:cubicBezTo>
                    <a:cubicBezTo>
                      <a:pt x="3521" y="5615"/>
                      <a:pt x="3217" y="6053"/>
                      <a:pt x="3217" y="6053"/>
                    </a:cubicBezTo>
                    <a:cubicBezTo>
                      <a:pt x="3217" y="6053"/>
                      <a:pt x="2925" y="6498"/>
                      <a:pt x="2516" y="7180"/>
                    </a:cubicBezTo>
                    <a:cubicBezTo>
                      <a:pt x="2112" y="7872"/>
                      <a:pt x="1598" y="8804"/>
                      <a:pt x="1179" y="9783"/>
                    </a:cubicBezTo>
                    <a:cubicBezTo>
                      <a:pt x="760" y="10762"/>
                      <a:pt x="397" y="11763"/>
                      <a:pt x="229" y="12548"/>
                    </a:cubicBezTo>
                    <a:cubicBezTo>
                      <a:pt x="121" y="12932"/>
                      <a:pt x="84" y="13262"/>
                      <a:pt x="48" y="13491"/>
                    </a:cubicBezTo>
                    <a:cubicBezTo>
                      <a:pt x="13" y="13721"/>
                      <a:pt x="1" y="13853"/>
                      <a:pt x="13" y="13855"/>
                    </a:cubicBezTo>
                    <a:cubicBezTo>
                      <a:pt x="13" y="13855"/>
                      <a:pt x="14" y="13855"/>
                      <a:pt x="14" y="13855"/>
                    </a:cubicBezTo>
                    <a:cubicBezTo>
                      <a:pt x="55" y="13855"/>
                      <a:pt x="151" y="13337"/>
                      <a:pt x="384" y="12589"/>
                    </a:cubicBezTo>
                    <a:cubicBezTo>
                      <a:pt x="597" y="11829"/>
                      <a:pt x="997" y="10855"/>
                      <a:pt x="1443" y="9904"/>
                    </a:cubicBezTo>
                    <a:cubicBezTo>
                      <a:pt x="1890" y="8955"/>
                      <a:pt x="2426" y="8049"/>
                      <a:pt x="2839" y="7377"/>
                    </a:cubicBezTo>
                    <a:cubicBezTo>
                      <a:pt x="3270" y="6721"/>
                      <a:pt x="3560" y="6282"/>
                      <a:pt x="3560" y="6282"/>
                    </a:cubicBezTo>
                    <a:cubicBezTo>
                      <a:pt x="3560" y="6282"/>
                      <a:pt x="3848" y="5842"/>
                      <a:pt x="4305" y="5203"/>
                    </a:cubicBezTo>
                    <a:cubicBezTo>
                      <a:pt x="4767" y="4567"/>
                      <a:pt x="5410" y="3732"/>
                      <a:pt x="6108" y="2944"/>
                    </a:cubicBezTo>
                    <a:cubicBezTo>
                      <a:pt x="6809" y="2164"/>
                      <a:pt x="7542" y="1404"/>
                      <a:pt x="8137" y="886"/>
                    </a:cubicBezTo>
                    <a:cubicBezTo>
                      <a:pt x="8721" y="353"/>
                      <a:pt x="9140" y="32"/>
                      <a:pt x="9119" y="2"/>
                    </a:cubicBezTo>
                    <a:cubicBezTo>
                      <a:pt x="9119" y="1"/>
                      <a:pt x="9117" y="1"/>
                      <a:pt x="9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2109325" y="3241563"/>
                <a:ext cx="66050" cy="156750"/>
              </a:xfrm>
              <a:custGeom>
                <a:avLst/>
                <a:gdLst/>
                <a:ahLst/>
                <a:cxnLst/>
                <a:rect l="l" t="t" r="r" b="b"/>
                <a:pathLst>
                  <a:path w="2642" h="6270" extrusionOk="0">
                    <a:moveTo>
                      <a:pt x="2062" y="1"/>
                    </a:moveTo>
                    <a:cubicBezTo>
                      <a:pt x="1713" y="1"/>
                      <a:pt x="1312" y="561"/>
                      <a:pt x="1139" y="1311"/>
                    </a:cubicBezTo>
                    <a:cubicBezTo>
                      <a:pt x="954" y="2114"/>
                      <a:pt x="1100" y="2833"/>
                      <a:pt x="1467" y="2916"/>
                    </a:cubicBezTo>
                    <a:cubicBezTo>
                      <a:pt x="1490" y="2922"/>
                      <a:pt x="1514" y="2925"/>
                      <a:pt x="1538" y="2925"/>
                    </a:cubicBezTo>
                    <a:cubicBezTo>
                      <a:pt x="1885" y="2925"/>
                      <a:pt x="2284" y="2365"/>
                      <a:pt x="2457" y="1612"/>
                    </a:cubicBezTo>
                    <a:cubicBezTo>
                      <a:pt x="2642" y="811"/>
                      <a:pt x="2497" y="94"/>
                      <a:pt x="2134" y="9"/>
                    </a:cubicBezTo>
                    <a:cubicBezTo>
                      <a:pt x="2110" y="4"/>
                      <a:pt x="2086" y="1"/>
                      <a:pt x="2062" y="1"/>
                    </a:cubicBezTo>
                    <a:close/>
                    <a:moveTo>
                      <a:pt x="971" y="4022"/>
                    </a:moveTo>
                    <a:cubicBezTo>
                      <a:pt x="701" y="4022"/>
                      <a:pt x="367" y="4428"/>
                      <a:pt x="192" y="4987"/>
                    </a:cubicBezTo>
                    <a:cubicBezTo>
                      <a:pt x="0" y="5601"/>
                      <a:pt x="69" y="6172"/>
                      <a:pt x="347" y="6258"/>
                    </a:cubicBezTo>
                    <a:cubicBezTo>
                      <a:pt x="371" y="6265"/>
                      <a:pt x="396" y="6269"/>
                      <a:pt x="422" y="6269"/>
                    </a:cubicBezTo>
                    <a:cubicBezTo>
                      <a:pt x="692" y="6269"/>
                      <a:pt x="1026" y="5864"/>
                      <a:pt x="1200" y="5304"/>
                    </a:cubicBezTo>
                    <a:cubicBezTo>
                      <a:pt x="1395" y="4690"/>
                      <a:pt x="1323" y="4120"/>
                      <a:pt x="1047" y="4033"/>
                    </a:cubicBezTo>
                    <a:cubicBezTo>
                      <a:pt x="1022" y="4026"/>
                      <a:pt x="997" y="4022"/>
                      <a:pt x="971" y="4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2026850" y="3019913"/>
                <a:ext cx="283750" cy="376975"/>
              </a:xfrm>
              <a:custGeom>
                <a:avLst/>
                <a:gdLst/>
                <a:ahLst/>
                <a:cxnLst/>
                <a:rect l="l" t="t" r="r" b="b"/>
                <a:pathLst>
                  <a:path w="11350" h="15079" extrusionOk="0">
                    <a:moveTo>
                      <a:pt x="3345" y="10196"/>
                    </a:moveTo>
                    <a:cubicBezTo>
                      <a:pt x="3342" y="10202"/>
                      <a:pt x="3340" y="10205"/>
                      <a:pt x="3340" y="10205"/>
                    </a:cubicBezTo>
                    <a:cubicBezTo>
                      <a:pt x="3340" y="10205"/>
                      <a:pt x="3342" y="10202"/>
                      <a:pt x="3345" y="10196"/>
                    </a:cubicBezTo>
                    <a:close/>
                    <a:moveTo>
                      <a:pt x="11210" y="1"/>
                    </a:moveTo>
                    <a:cubicBezTo>
                      <a:pt x="8389" y="1940"/>
                      <a:pt x="5549" y="3765"/>
                      <a:pt x="3064" y="6184"/>
                    </a:cubicBezTo>
                    <a:cubicBezTo>
                      <a:pt x="1426" y="7775"/>
                      <a:pt x="174" y="10442"/>
                      <a:pt x="47" y="12724"/>
                    </a:cubicBezTo>
                    <a:cubicBezTo>
                      <a:pt x="0" y="13567"/>
                      <a:pt x="141" y="14428"/>
                      <a:pt x="644" y="15078"/>
                    </a:cubicBezTo>
                    <a:cubicBezTo>
                      <a:pt x="187" y="11313"/>
                      <a:pt x="3492" y="6452"/>
                      <a:pt x="4560" y="6112"/>
                    </a:cubicBezTo>
                    <a:cubicBezTo>
                      <a:pt x="4605" y="6097"/>
                      <a:pt x="4645" y="6090"/>
                      <a:pt x="4680" y="6090"/>
                    </a:cubicBezTo>
                    <a:cubicBezTo>
                      <a:pt x="5500" y="6090"/>
                      <a:pt x="3458" y="9982"/>
                      <a:pt x="3345" y="10196"/>
                    </a:cubicBezTo>
                    <a:lnTo>
                      <a:pt x="3345" y="10196"/>
                    </a:lnTo>
                    <a:cubicBezTo>
                      <a:pt x="3458" y="9983"/>
                      <a:pt x="5510" y="6148"/>
                      <a:pt x="7125" y="5676"/>
                    </a:cubicBezTo>
                    <a:cubicBezTo>
                      <a:pt x="7248" y="5640"/>
                      <a:pt x="7359" y="5623"/>
                      <a:pt x="7457" y="5623"/>
                    </a:cubicBezTo>
                    <a:cubicBezTo>
                      <a:pt x="8088" y="5623"/>
                      <a:pt x="8222" y="6316"/>
                      <a:pt x="8203" y="6986"/>
                    </a:cubicBezTo>
                    <a:cubicBezTo>
                      <a:pt x="8914" y="4631"/>
                      <a:pt x="9888" y="2346"/>
                      <a:pt x="11350" y="366"/>
                    </a:cubicBezTo>
                    <a:cubicBezTo>
                      <a:pt x="11315" y="237"/>
                      <a:pt x="11267" y="115"/>
                      <a:pt x="1121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2009450" y="2800938"/>
                <a:ext cx="459925" cy="308850"/>
              </a:xfrm>
              <a:custGeom>
                <a:avLst/>
                <a:gdLst/>
                <a:ahLst/>
                <a:cxnLst/>
                <a:rect l="l" t="t" r="r" b="b"/>
                <a:pathLst>
                  <a:path w="18397" h="12354" extrusionOk="0">
                    <a:moveTo>
                      <a:pt x="7825" y="0"/>
                    </a:moveTo>
                    <a:cubicBezTo>
                      <a:pt x="5134" y="0"/>
                      <a:pt x="3328" y="1465"/>
                      <a:pt x="3328" y="1465"/>
                    </a:cubicBezTo>
                    <a:cubicBezTo>
                      <a:pt x="3328" y="1465"/>
                      <a:pt x="1" y="4234"/>
                      <a:pt x="5354" y="10077"/>
                    </a:cubicBezTo>
                    <a:cubicBezTo>
                      <a:pt x="6890" y="11756"/>
                      <a:pt x="8619" y="12354"/>
                      <a:pt x="10303" y="12354"/>
                    </a:cubicBezTo>
                    <a:cubicBezTo>
                      <a:pt x="14487" y="12354"/>
                      <a:pt x="18396" y="8664"/>
                      <a:pt x="18396" y="8664"/>
                    </a:cubicBezTo>
                    <a:cubicBezTo>
                      <a:pt x="14613" y="1684"/>
                      <a:pt x="10711" y="0"/>
                      <a:pt x="7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2067650" y="2913663"/>
                <a:ext cx="382225" cy="140200"/>
              </a:xfrm>
              <a:custGeom>
                <a:avLst/>
                <a:gdLst/>
                <a:ahLst/>
                <a:cxnLst/>
                <a:rect l="l" t="t" r="r" b="b"/>
                <a:pathLst>
                  <a:path w="15289" h="5608" extrusionOk="0">
                    <a:moveTo>
                      <a:pt x="1" y="1"/>
                    </a:moveTo>
                    <a:lnTo>
                      <a:pt x="1" y="1"/>
                    </a:lnTo>
                    <a:cubicBezTo>
                      <a:pt x="19" y="201"/>
                      <a:pt x="51" y="410"/>
                      <a:pt x="98" y="629"/>
                    </a:cubicBezTo>
                    <a:cubicBezTo>
                      <a:pt x="386" y="888"/>
                      <a:pt x="748" y="1097"/>
                      <a:pt x="1149" y="1223"/>
                    </a:cubicBezTo>
                    <a:cubicBezTo>
                      <a:pt x="1409" y="1304"/>
                      <a:pt x="1667" y="1345"/>
                      <a:pt x="1918" y="1345"/>
                    </a:cubicBezTo>
                    <a:cubicBezTo>
                      <a:pt x="1932" y="1345"/>
                      <a:pt x="1945" y="1345"/>
                      <a:pt x="1959" y="1345"/>
                    </a:cubicBezTo>
                    <a:cubicBezTo>
                      <a:pt x="1960" y="1511"/>
                      <a:pt x="1970" y="1679"/>
                      <a:pt x="1992" y="1846"/>
                    </a:cubicBezTo>
                    <a:cubicBezTo>
                      <a:pt x="2151" y="3126"/>
                      <a:pt x="2852" y="4129"/>
                      <a:pt x="3918" y="4594"/>
                    </a:cubicBezTo>
                    <a:cubicBezTo>
                      <a:pt x="4200" y="4717"/>
                      <a:pt x="4480" y="4778"/>
                      <a:pt x="4757" y="4778"/>
                    </a:cubicBezTo>
                    <a:cubicBezTo>
                      <a:pt x="5024" y="4778"/>
                      <a:pt x="5288" y="4721"/>
                      <a:pt x="5548" y="4606"/>
                    </a:cubicBezTo>
                    <a:cubicBezTo>
                      <a:pt x="5911" y="4447"/>
                      <a:pt x="6249" y="4176"/>
                      <a:pt x="6558" y="3797"/>
                    </a:cubicBezTo>
                    <a:cubicBezTo>
                      <a:pt x="6920" y="4556"/>
                      <a:pt x="7556" y="5319"/>
                      <a:pt x="8676" y="5557"/>
                    </a:cubicBezTo>
                    <a:cubicBezTo>
                      <a:pt x="8833" y="5591"/>
                      <a:pt x="8988" y="5608"/>
                      <a:pt x="9139" y="5608"/>
                    </a:cubicBezTo>
                    <a:cubicBezTo>
                      <a:pt x="9564" y="5608"/>
                      <a:pt x="9958" y="5474"/>
                      <a:pt x="10297" y="5213"/>
                    </a:cubicBezTo>
                    <a:cubicBezTo>
                      <a:pt x="10824" y="4805"/>
                      <a:pt x="11131" y="4143"/>
                      <a:pt x="11309" y="3524"/>
                    </a:cubicBezTo>
                    <a:cubicBezTo>
                      <a:pt x="11845" y="3986"/>
                      <a:pt x="12519" y="4426"/>
                      <a:pt x="13203" y="4503"/>
                    </a:cubicBezTo>
                    <a:cubicBezTo>
                      <a:pt x="13278" y="4511"/>
                      <a:pt x="13351" y="4515"/>
                      <a:pt x="13423" y="4515"/>
                    </a:cubicBezTo>
                    <a:cubicBezTo>
                      <a:pt x="13833" y="4515"/>
                      <a:pt x="14203" y="4383"/>
                      <a:pt x="14525" y="4121"/>
                    </a:cubicBezTo>
                    <a:cubicBezTo>
                      <a:pt x="14911" y="3809"/>
                      <a:pt x="15163" y="3363"/>
                      <a:pt x="15288" y="2794"/>
                    </a:cubicBezTo>
                    <a:cubicBezTo>
                      <a:pt x="15196" y="2644"/>
                      <a:pt x="15105" y="2495"/>
                      <a:pt x="15016" y="2349"/>
                    </a:cubicBezTo>
                    <a:cubicBezTo>
                      <a:pt x="14943" y="3024"/>
                      <a:pt x="14710" y="3532"/>
                      <a:pt x="14311" y="3858"/>
                    </a:cubicBezTo>
                    <a:cubicBezTo>
                      <a:pt x="14052" y="4067"/>
                      <a:pt x="13754" y="4174"/>
                      <a:pt x="13423" y="4174"/>
                    </a:cubicBezTo>
                    <a:cubicBezTo>
                      <a:pt x="13363" y="4174"/>
                      <a:pt x="13303" y="4170"/>
                      <a:pt x="13241" y="4163"/>
                    </a:cubicBezTo>
                    <a:cubicBezTo>
                      <a:pt x="12439" y="4075"/>
                      <a:pt x="11621" y="3386"/>
                      <a:pt x="11113" y="2872"/>
                    </a:cubicBezTo>
                    <a:cubicBezTo>
                      <a:pt x="10988" y="3536"/>
                      <a:pt x="10711" y="4464"/>
                      <a:pt x="10089" y="4943"/>
                    </a:cubicBezTo>
                    <a:cubicBezTo>
                      <a:pt x="9808" y="5159"/>
                      <a:pt x="9491" y="5268"/>
                      <a:pt x="9140" y="5268"/>
                    </a:cubicBezTo>
                    <a:cubicBezTo>
                      <a:pt x="9013" y="5268"/>
                      <a:pt x="8882" y="5254"/>
                      <a:pt x="8746" y="5225"/>
                    </a:cubicBezTo>
                    <a:cubicBezTo>
                      <a:pt x="7478" y="4956"/>
                      <a:pt x="6903" y="3903"/>
                      <a:pt x="6644" y="3081"/>
                    </a:cubicBezTo>
                    <a:cubicBezTo>
                      <a:pt x="6362" y="3547"/>
                      <a:pt x="5952" y="4057"/>
                      <a:pt x="5410" y="4296"/>
                    </a:cubicBezTo>
                    <a:cubicBezTo>
                      <a:pt x="5197" y="4390"/>
                      <a:pt x="4979" y="4437"/>
                      <a:pt x="4759" y="4437"/>
                    </a:cubicBezTo>
                    <a:cubicBezTo>
                      <a:pt x="4526" y="4437"/>
                      <a:pt x="4291" y="4385"/>
                      <a:pt x="4055" y="4281"/>
                    </a:cubicBezTo>
                    <a:cubicBezTo>
                      <a:pt x="3102" y="3865"/>
                      <a:pt x="2473" y="2962"/>
                      <a:pt x="2328" y="1804"/>
                    </a:cubicBezTo>
                    <a:cubicBezTo>
                      <a:pt x="2294" y="1522"/>
                      <a:pt x="2292" y="1235"/>
                      <a:pt x="2321" y="961"/>
                    </a:cubicBezTo>
                    <a:lnTo>
                      <a:pt x="2321" y="961"/>
                    </a:lnTo>
                    <a:cubicBezTo>
                      <a:pt x="2190" y="989"/>
                      <a:pt x="2055" y="1004"/>
                      <a:pt x="1916" y="1004"/>
                    </a:cubicBezTo>
                    <a:cubicBezTo>
                      <a:pt x="1700" y="1004"/>
                      <a:pt x="1476" y="969"/>
                      <a:pt x="1251" y="897"/>
                    </a:cubicBezTo>
                    <a:cubicBezTo>
                      <a:pt x="721" y="731"/>
                      <a:pt x="258" y="39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2063850" y="2800963"/>
                <a:ext cx="371450" cy="235875"/>
              </a:xfrm>
              <a:custGeom>
                <a:avLst/>
                <a:gdLst/>
                <a:ahLst/>
                <a:cxnLst/>
                <a:rect l="l" t="t" r="r" b="b"/>
                <a:pathLst>
                  <a:path w="14858" h="9435" extrusionOk="0">
                    <a:moveTo>
                      <a:pt x="5634" y="0"/>
                    </a:moveTo>
                    <a:cubicBezTo>
                      <a:pt x="5537" y="0"/>
                      <a:pt x="5440" y="3"/>
                      <a:pt x="5342" y="7"/>
                    </a:cubicBezTo>
                    <a:cubicBezTo>
                      <a:pt x="5316" y="8"/>
                      <a:pt x="5291" y="8"/>
                      <a:pt x="5266" y="10"/>
                    </a:cubicBezTo>
                    <a:cubicBezTo>
                      <a:pt x="5148" y="16"/>
                      <a:pt x="5029" y="24"/>
                      <a:pt x="4910" y="37"/>
                    </a:cubicBezTo>
                    <a:cubicBezTo>
                      <a:pt x="4904" y="37"/>
                      <a:pt x="4898" y="38"/>
                      <a:pt x="4890" y="38"/>
                    </a:cubicBezTo>
                    <a:cubicBezTo>
                      <a:pt x="3807" y="151"/>
                      <a:pt x="2944" y="600"/>
                      <a:pt x="1962" y="948"/>
                    </a:cubicBezTo>
                    <a:cubicBezTo>
                      <a:pt x="1448" y="1226"/>
                      <a:pt x="1158" y="1459"/>
                      <a:pt x="1152" y="1464"/>
                    </a:cubicBezTo>
                    <a:cubicBezTo>
                      <a:pt x="458" y="2056"/>
                      <a:pt x="1" y="3193"/>
                      <a:pt x="320" y="4102"/>
                    </a:cubicBezTo>
                    <a:cubicBezTo>
                      <a:pt x="503" y="4619"/>
                      <a:pt x="1281" y="5171"/>
                      <a:pt x="2068" y="5171"/>
                    </a:cubicBezTo>
                    <a:cubicBezTo>
                      <a:pt x="2369" y="5171"/>
                      <a:pt x="2672" y="5090"/>
                      <a:pt x="2943" y="4894"/>
                    </a:cubicBezTo>
                    <a:lnTo>
                      <a:pt x="2943" y="4894"/>
                    </a:lnTo>
                    <a:cubicBezTo>
                      <a:pt x="2551" y="6032"/>
                      <a:pt x="2891" y="7844"/>
                      <a:pt x="4343" y="8477"/>
                    </a:cubicBezTo>
                    <a:cubicBezTo>
                      <a:pt x="4543" y="8564"/>
                      <a:pt x="4732" y="8603"/>
                      <a:pt x="4910" y="8603"/>
                    </a:cubicBezTo>
                    <a:cubicBezTo>
                      <a:pt x="6218" y="8603"/>
                      <a:pt x="6929" y="6525"/>
                      <a:pt x="6929" y="6525"/>
                    </a:cubicBezTo>
                    <a:cubicBezTo>
                      <a:pt x="6929" y="6525"/>
                      <a:pt x="7067" y="8995"/>
                      <a:pt x="8969" y="9400"/>
                    </a:cubicBezTo>
                    <a:cubicBezTo>
                      <a:pt x="9082" y="9423"/>
                      <a:pt x="9189" y="9435"/>
                      <a:pt x="9289" y="9435"/>
                    </a:cubicBezTo>
                    <a:cubicBezTo>
                      <a:pt x="10889" y="9435"/>
                      <a:pt x="11019" y="6599"/>
                      <a:pt x="11019" y="6599"/>
                    </a:cubicBezTo>
                    <a:cubicBezTo>
                      <a:pt x="11019" y="6599"/>
                      <a:pt x="12391" y="8342"/>
                      <a:pt x="13570" y="8342"/>
                    </a:cubicBezTo>
                    <a:cubicBezTo>
                      <a:pt x="13808" y="8342"/>
                      <a:pt x="14037" y="8271"/>
                      <a:pt x="14246" y="8101"/>
                    </a:cubicBezTo>
                    <a:cubicBezTo>
                      <a:pt x="14716" y="7720"/>
                      <a:pt x="14857" y="7053"/>
                      <a:pt x="14851" y="6368"/>
                    </a:cubicBezTo>
                    <a:cubicBezTo>
                      <a:pt x="14839" y="6350"/>
                      <a:pt x="14828" y="6331"/>
                      <a:pt x="14815" y="6312"/>
                    </a:cubicBezTo>
                    <a:cubicBezTo>
                      <a:pt x="14734" y="6190"/>
                      <a:pt x="14652" y="6071"/>
                      <a:pt x="14571" y="5952"/>
                    </a:cubicBezTo>
                    <a:cubicBezTo>
                      <a:pt x="14528" y="5891"/>
                      <a:pt x="14486" y="5831"/>
                      <a:pt x="14442" y="5768"/>
                    </a:cubicBezTo>
                    <a:cubicBezTo>
                      <a:pt x="14413" y="5725"/>
                      <a:pt x="14381" y="5682"/>
                      <a:pt x="14350" y="5638"/>
                    </a:cubicBezTo>
                    <a:cubicBezTo>
                      <a:pt x="12522" y="3076"/>
                      <a:pt x="9989" y="627"/>
                      <a:pt x="6878" y="102"/>
                    </a:cubicBezTo>
                    <a:cubicBezTo>
                      <a:pt x="6871" y="102"/>
                      <a:pt x="6867" y="101"/>
                      <a:pt x="6860" y="99"/>
                    </a:cubicBezTo>
                    <a:cubicBezTo>
                      <a:pt x="6621" y="60"/>
                      <a:pt x="6378" y="32"/>
                      <a:pt x="6134" y="16"/>
                    </a:cubicBezTo>
                    <a:cubicBezTo>
                      <a:pt x="6107" y="15"/>
                      <a:pt x="6080" y="13"/>
                      <a:pt x="6054" y="11"/>
                    </a:cubicBezTo>
                    <a:cubicBezTo>
                      <a:pt x="5947" y="5"/>
                      <a:pt x="5841" y="2"/>
                      <a:pt x="5733" y="1"/>
                    </a:cubicBezTo>
                    <a:lnTo>
                      <a:pt x="5696" y="1"/>
                    </a:lnTo>
                    <a:cubicBezTo>
                      <a:pt x="5676" y="0"/>
                      <a:pt x="5655" y="0"/>
                      <a:pt x="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2104475" y="2800913"/>
                <a:ext cx="299375" cy="152525"/>
              </a:xfrm>
              <a:custGeom>
                <a:avLst/>
                <a:gdLst/>
                <a:ahLst/>
                <a:cxnLst/>
                <a:rect l="l" t="t" r="r" b="b"/>
                <a:pathLst>
                  <a:path w="11975" h="6101" extrusionOk="0">
                    <a:moveTo>
                      <a:pt x="4071" y="1"/>
                    </a:moveTo>
                    <a:cubicBezTo>
                      <a:pt x="3954" y="1"/>
                      <a:pt x="3838" y="4"/>
                      <a:pt x="3717" y="9"/>
                    </a:cubicBezTo>
                    <a:cubicBezTo>
                      <a:pt x="3692" y="9"/>
                      <a:pt x="3666" y="10"/>
                      <a:pt x="3641" y="12"/>
                    </a:cubicBezTo>
                    <a:cubicBezTo>
                      <a:pt x="3523" y="18"/>
                      <a:pt x="3406" y="26"/>
                      <a:pt x="3285" y="39"/>
                    </a:cubicBezTo>
                    <a:cubicBezTo>
                      <a:pt x="3279" y="39"/>
                      <a:pt x="3273" y="39"/>
                      <a:pt x="3266" y="40"/>
                    </a:cubicBezTo>
                    <a:cubicBezTo>
                      <a:pt x="2182" y="151"/>
                      <a:pt x="1319" y="602"/>
                      <a:pt x="339" y="950"/>
                    </a:cubicBezTo>
                    <a:cubicBezTo>
                      <a:pt x="212" y="1018"/>
                      <a:pt x="100" y="1083"/>
                      <a:pt x="0" y="1143"/>
                    </a:cubicBezTo>
                    <a:cubicBezTo>
                      <a:pt x="333" y="1520"/>
                      <a:pt x="923" y="1836"/>
                      <a:pt x="1517" y="1836"/>
                    </a:cubicBezTo>
                    <a:cubicBezTo>
                      <a:pt x="1818" y="1836"/>
                      <a:pt x="2120" y="1755"/>
                      <a:pt x="2391" y="1560"/>
                    </a:cubicBezTo>
                    <a:lnTo>
                      <a:pt x="2391" y="1560"/>
                    </a:lnTo>
                    <a:cubicBezTo>
                      <a:pt x="1999" y="2695"/>
                      <a:pt x="2337" y="4508"/>
                      <a:pt x="3790" y="5142"/>
                    </a:cubicBezTo>
                    <a:cubicBezTo>
                      <a:pt x="3990" y="5230"/>
                      <a:pt x="4179" y="5268"/>
                      <a:pt x="4357" y="5268"/>
                    </a:cubicBezTo>
                    <a:cubicBezTo>
                      <a:pt x="5666" y="5268"/>
                      <a:pt x="6377" y="3190"/>
                      <a:pt x="6377" y="3190"/>
                    </a:cubicBezTo>
                    <a:cubicBezTo>
                      <a:pt x="6377" y="3190"/>
                      <a:pt x="6512" y="5661"/>
                      <a:pt x="8415" y="6065"/>
                    </a:cubicBezTo>
                    <a:cubicBezTo>
                      <a:pt x="8528" y="6089"/>
                      <a:pt x="8635" y="6100"/>
                      <a:pt x="8736" y="6100"/>
                    </a:cubicBezTo>
                    <a:cubicBezTo>
                      <a:pt x="10336" y="6100"/>
                      <a:pt x="10466" y="3264"/>
                      <a:pt x="10466" y="3264"/>
                    </a:cubicBezTo>
                    <a:cubicBezTo>
                      <a:pt x="10466" y="3264"/>
                      <a:pt x="11155" y="4138"/>
                      <a:pt x="11974" y="4649"/>
                    </a:cubicBezTo>
                    <a:cubicBezTo>
                      <a:pt x="10226" y="2471"/>
                      <a:pt x="7958" y="562"/>
                      <a:pt x="5253" y="104"/>
                    </a:cubicBezTo>
                    <a:cubicBezTo>
                      <a:pt x="5246" y="103"/>
                      <a:pt x="5242" y="103"/>
                      <a:pt x="5235" y="100"/>
                    </a:cubicBezTo>
                    <a:cubicBezTo>
                      <a:pt x="4996" y="62"/>
                      <a:pt x="4754" y="34"/>
                      <a:pt x="4509" y="18"/>
                    </a:cubicBezTo>
                    <a:cubicBezTo>
                      <a:pt x="4482" y="17"/>
                      <a:pt x="4455" y="15"/>
                      <a:pt x="4430" y="13"/>
                    </a:cubicBezTo>
                    <a:cubicBezTo>
                      <a:pt x="4324" y="7"/>
                      <a:pt x="4216" y="4"/>
                      <a:pt x="4109" y="1"/>
                    </a:cubicBezTo>
                    <a:cubicBezTo>
                      <a:pt x="4105" y="1"/>
                      <a:pt x="4101" y="2"/>
                      <a:pt x="4097" y="2"/>
                    </a:cubicBezTo>
                    <a:cubicBezTo>
                      <a:pt x="4088" y="2"/>
                      <a:pt x="4080" y="1"/>
                      <a:pt x="4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2377975" y="2941463"/>
                <a:ext cx="31625" cy="29800"/>
              </a:xfrm>
              <a:custGeom>
                <a:avLst/>
                <a:gdLst/>
                <a:ahLst/>
                <a:cxnLst/>
                <a:rect l="l" t="t" r="r" b="b"/>
                <a:pathLst>
                  <a:path w="1265" h="1192" extrusionOk="0">
                    <a:moveTo>
                      <a:pt x="635" y="1"/>
                    </a:moveTo>
                    <a:cubicBezTo>
                      <a:pt x="610" y="1"/>
                      <a:pt x="584" y="2"/>
                      <a:pt x="558" y="6"/>
                    </a:cubicBezTo>
                    <a:cubicBezTo>
                      <a:pt x="232" y="47"/>
                      <a:pt x="1" y="343"/>
                      <a:pt x="40" y="668"/>
                    </a:cubicBezTo>
                    <a:cubicBezTo>
                      <a:pt x="79" y="971"/>
                      <a:pt x="336" y="1192"/>
                      <a:pt x="632" y="1192"/>
                    </a:cubicBezTo>
                    <a:cubicBezTo>
                      <a:pt x="657" y="1192"/>
                      <a:pt x="682" y="1190"/>
                      <a:pt x="707" y="1187"/>
                    </a:cubicBezTo>
                    <a:cubicBezTo>
                      <a:pt x="1033" y="1146"/>
                      <a:pt x="1265" y="849"/>
                      <a:pt x="1222" y="523"/>
                    </a:cubicBezTo>
                    <a:cubicBezTo>
                      <a:pt x="1186"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2276425" y="2970163"/>
                <a:ext cx="31675" cy="29850"/>
              </a:xfrm>
              <a:custGeom>
                <a:avLst/>
                <a:gdLst/>
                <a:ahLst/>
                <a:cxnLst/>
                <a:rect l="l" t="t" r="r" b="b"/>
                <a:pathLst>
                  <a:path w="1267" h="1194" extrusionOk="0">
                    <a:moveTo>
                      <a:pt x="632" y="0"/>
                    </a:moveTo>
                    <a:cubicBezTo>
                      <a:pt x="608" y="0"/>
                      <a:pt x="584" y="2"/>
                      <a:pt x="560" y="4"/>
                    </a:cubicBezTo>
                    <a:cubicBezTo>
                      <a:pt x="234" y="47"/>
                      <a:pt x="1" y="344"/>
                      <a:pt x="43" y="670"/>
                    </a:cubicBezTo>
                    <a:cubicBezTo>
                      <a:pt x="81" y="973"/>
                      <a:pt x="337" y="1193"/>
                      <a:pt x="633" y="1193"/>
                    </a:cubicBezTo>
                    <a:cubicBezTo>
                      <a:pt x="657" y="1193"/>
                      <a:pt x="682" y="1192"/>
                      <a:pt x="707" y="1189"/>
                    </a:cubicBezTo>
                    <a:cubicBezTo>
                      <a:pt x="1035" y="1148"/>
                      <a:pt x="1266" y="850"/>
                      <a:pt x="1226" y="525"/>
                    </a:cubicBezTo>
                    <a:cubicBezTo>
                      <a:pt x="1187" y="221"/>
                      <a:pt x="93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2165475" y="2948638"/>
                <a:ext cx="31600" cy="29800"/>
              </a:xfrm>
              <a:custGeom>
                <a:avLst/>
                <a:gdLst/>
                <a:ahLst/>
                <a:cxnLst/>
                <a:rect l="l" t="t" r="r" b="b"/>
                <a:pathLst>
                  <a:path w="1264" h="1192" extrusionOk="0">
                    <a:moveTo>
                      <a:pt x="635" y="1"/>
                    </a:moveTo>
                    <a:cubicBezTo>
                      <a:pt x="610" y="1"/>
                      <a:pt x="584" y="2"/>
                      <a:pt x="558" y="5"/>
                    </a:cubicBezTo>
                    <a:cubicBezTo>
                      <a:pt x="231" y="45"/>
                      <a:pt x="1" y="344"/>
                      <a:pt x="40" y="670"/>
                    </a:cubicBezTo>
                    <a:cubicBezTo>
                      <a:pt x="79" y="972"/>
                      <a:pt x="336" y="1191"/>
                      <a:pt x="631" y="1191"/>
                    </a:cubicBezTo>
                    <a:cubicBezTo>
                      <a:pt x="656" y="1191"/>
                      <a:pt x="681" y="1190"/>
                      <a:pt x="706" y="1187"/>
                    </a:cubicBezTo>
                    <a:cubicBezTo>
                      <a:pt x="1032" y="1146"/>
                      <a:pt x="1263" y="850"/>
                      <a:pt x="1223" y="522"/>
                    </a:cubicBezTo>
                    <a:cubicBezTo>
                      <a:pt x="1185"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2191750" y="2867063"/>
                <a:ext cx="31650" cy="29825"/>
              </a:xfrm>
              <a:custGeom>
                <a:avLst/>
                <a:gdLst/>
                <a:ahLst/>
                <a:cxnLst/>
                <a:rect l="l" t="t" r="r" b="b"/>
                <a:pathLst>
                  <a:path w="1266" h="1193" extrusionOk="0">
                    <a:moveTo>
                      <a:pt x="633" y="1"/>
                    </a:moveTo>
                    <a:cubicBezTo>
                      <a:pt x="609" y="1"/>
                      <a:pt x="584" y="2"/>
                      <a:pt x="559" y="5"/>
                    </a:cubicBezTo>
                    <a:cubicBezTo>
                      <a:pt x="233" y="46"/>
                      <a:pt x="1" y="342"/>
                      <a:pt x="42" y="670"/>
                    </a:cubicBezTo>
                    <a:cubicBezTo>
                      <a:pt x="79" y="972"/>
                      <a:pt x="336" y="1193"/>
                      <a:pt x="633" y="1193"/>
                    </a:cubicBezTo>
                    <a:cubicBezTo>
                      <a:pt x="657" y="1193"/>
                      <a:pt x="682" y="1191"/>
                      <a:pt x="707" y="1188"/>
                    </a:cubicBezTo>
                    <a:cubicBezTo>
                      <a:pt x="1033" y="1147"/>
                      <a:pt x="1265" y="850"/>
                      <a:pt x="1224" y="522"/>
                    </a:cubicBezTo>
                    <a:cubicBezTo>
                      <a:pt x="1187" y="222"/>
                      <a:pt x="930"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2302475" y="2886538"/>
                <a:ext cx="31625" cy="29775"/>
              </a:xfrm>
              <a:custGeom>
                <a:avLst/>
                <a:gdLst/>
                <a:ahLst/>
                <a:cxnLst/>
                <a:rect l="l" t="t" r="r" b="b"/>
                <a:pathLst>
                  <a:path w="1265" h="1191" extrusionOk="0">
                    <a:moveTo>
                      <a:pt x="637" y="0"/>
                    </a:moveTo>
                    <a:cubicBezTo>
                      <a:pt x="611" y="0"/>
                      <a:pt x="586" y="2"/>
                      <a:pt x="560" y="5"/>
                    </a:cubicBezTo>
                    <a:cubicBezTo>
                      <a:pt x="232" y="46"/>
                      <a:pt x="0" y="343"/>
                      <a:pt x="43" y="669"/>
                    </a:cubicBezTo>
                    <a:cubicBezTo>
                      <a:pt x="79" y="970"/>
                      <a:pt x="335" y="1191"/>
                      <a:pt x="632" y="1191"/>
                    </a:cubicBezTo>
                    <a:cubicBezTo>
                      <a:pt x="657" y="1191"/>
                      <a:pt x="682" y="1189"/>
                      <a:pt x="707" y="1186"/>
                    </a:cubicBezTo>
                    <a:cubicBezTo>
                      <a:pt x="1034" y="1145"/>
                      <a:pt x="1265" y="848"/>
                      <a:pt x="1225" y="522"/>
                    </a:cubicBezTo>
                    <a:cubicBezTo>
                      <a:pt x="1188" y="220"/>
                      <a:pt x="93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2088250" y="2871388"/>
                <a:ext cx="31625" cy="29825"/>
              </a:xfrm>
              <a:custGeom>
                <a:avLst/>
                <a:gdLst/>
                <a:ahLst/>
                <a:cxnLst/>
                <a:rect l="l" t="t" r="r" b="b"/>
                <a:pathLst>
                  <a:path w="1265" h="1193" extrusionOk="0">
                    <a:moveTo>
                      <a:pt x="634" y="0"/>
                    </a:moveTo>
                    <a:cubicBezTo>
                      <a:pt x="610" y="0"/>
                      <a:pt x="585" y="2"/>
                      <a:pt x="560" y="5"/>
                    </a:cubicBezTo>
                    <a:cubicBezTo>
                      <a:pt x="234" y="46"/>
                      <a:pt x="1" y="343"/>
                      <a:pt x="43" y="669"/>
                    </a:cubicBezTo>
                    <a:cubicBezTo>
                      <a:pt x="79" y="971"/>
                      <a:pt x="337" y="1192"/>
                      <a:pt x="633" y="1192"/>
                    </a:cubicBezTo>
                    <a:cubicBezTo>
                      <a:pt x="657" y="1192"/>
                      <a:pt x="682" y="1191"/>
                      <a:pt x="707" y="1187"/>
                    </a:cubicBezTo>
                    <a:cubicBezTo>
                      <a:pt x="1035" y="1147"/>
                      <a:pt x="1265" y="849"/>
                      <a:pt x="1226" y="522"/>
                    </a:cubicBezTo>
                    <a:cubicBezTo>
                      <a:pt x="1187" y="221"/>
                      <a:pt x="930"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090300" y="2963588"/>
                <a:ext cx="15050" cy="14225"/>
              </a:xfrm>
              <a:custGeom>
                <a:avLst/>
                <a:gdLst/>
                <a:ahLst/>
                <a:cxnLst/>
                <a:rect l="l" t="t" r="r" b="b"/>
                <a:pathLst>
                  <a:path w="602" h="569" extrusionOk="0">
                    <a:moveTo>
                      <a:pt x="299" y="1"/>
                    </a:moveTo>
                    <a:cubicBezTo>
                      <a:pt x="288" y="1"/>
                      <a:pt x="276" y="1"/>
                      <a:pt x="265" y="3"/>
                    </a:cubicBezTo>
                    <a:cubicBezTo>
                      <a:pt x="110" y="23"/>
                      <a:pt x="0" y="164"/>
                      <a:pt x="19" y="321"/>
                    </a:cubicBezTo>
                    <a:cubicBezTo>
                      <a:pt x="36" y="464"/>
                      <a:pt x="158" y="569"/>
                      <a:pt x="300" y="569"/>
                    </a:cubicBezTo>
                    <a:cubicBezTo>
                      <a:pt x="312" y="569"/>
                      <a:pt x="324" y="568"/>
                      <a:pt x="335" y="567"/>
                    </a:cubicBezTo>
                    <a:cubicBezTo>
                      <a:pt x="490" y="548"/>
                      <a:pt x="602" y="405"/>
                      <a:pt x="581" y="250"/>
                    </a:cubicBezTo>
                    <a:cubicBezTo>
                      <a:pt x="564" y="105"/>
                      <a:pt x="441" y="1"/>
                      <a:pt x="299"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453400" y="2992513"/>
                <a:ext cx="8450" cy="11575"/>
              </a:xfrm>
              <a:custGeom>
                <a:avLst/>
                <a:gdLst/>
                <a:ahLst/>
                <a:cxnLst/>
                <a:rect l="l" t="t" r="r" b="b"/>
                <a:pathLst>
                  <a:path w="338" h="463" extrusionOk="0">
                    <a:moveTo>
                      <a:pt x="73" y="0"/>
                    </a:moveTo>
                    <a:cubicBezTo>
                      <a:pt x="26" y="58"/>
                      <a:pt x="1" y="133"/>
                      <a:pt x="10" y="215"/>
                    </a:cubicBezTo>
                    <a:cubicBezTo>
                      <a:pt x="27" y="358"/>
                      <a:pt x="151" y="463"/>
                      <a:pt x="292" y="463"/>
                    </a:cubicBezTo>
                    <a:cubicBezTo>
                      <a:pt x="303" y="463"/>
                      <a:pt x="315" y="462"/>
                      <a:pt x="327" y="461"/>
                    </a:cubicBezTo>
                    <a:cubicBezTo>
                      <a:pt x="330" y="461"/>
                      <a:pt x="333" y="458"/>
                      <a:pt x="337" y="458"/>
                    </a:cubicBezTo>
                    <a:cubicBezTo>
                      <a:pt x="248" y="303"/>
                      <a:pt x="160" y="151"/>
                      <a:pt x="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217025" y="3040038"/>
                <a:ext cx="15100" cy="14225"/>
              </a:xfrm>
              <a:custGeom>
                <a:avLst/>
                <a:gdLst/>
                <a:ahLst/>
                <a:cxnLst/>
                <a:rect l="l" t="t" r="r" b="b"/>
                <a:pathLst>
                  <a:path w="604" h="569" extrusionOk="0">
                    <a:moveTo>
                      <a:pt x="302" y="0"/>
                    </a:moveTo>
                    <a:cubicBezTo>
                      <a:pt x="290" y="0"/>
                      <a:pt x="278" y="1"/>
                      <a:pt x="267" y="3"/>
                    </a:cubicBezTo>
                    <a:cubicBezTo>
                      <a:pt x="112" y="23"/>
                      <a:pt x="0" y="164"/>
                      <a:pt x="21" y="321"/>
                    </a:cubicBezTo>
                    <a:cubicBezTo>
                      <a:pt x="38" y="464"/>
                      <a:pt x="161" y="569"/>
                      <a:pt x="302" y="569"/>
                    </a:cubicBezTo>
                    <a:cubicBezTo>
                      <a:pt x="314" y="569"/>
                      <a:pt x="325" y="568"/>
                      <a:pt x="337" y="567"/>
                    </a:cubicBezTo>
                    <a:cubicBezTo>
                      <a:pt x="492" y="546"/>
                      <a:pt x="603" y="405"/>
                      <a:pt x="583" y="250"/>
                    </a:cubicBezTo>
                    <a:cubicBezTo>
                      <a:pt x="566" y="105"/>
                      <a:pt x="444" y="0"/>
                      <a:pt x="30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353850" y="3030838"/>
                <a:ext cx="15100" cy="14275"/>
              </a:xfrm>
              <a:custGeom>
                <a:avLst/>
                <a:gdLst/>
                <a:ahLst/>
                <a:cxnLst/>
                <a:rect l="l" t="t" r="r" b="b"/>
                <a:pathLst>
                  <a:path w="604" h="571" extrusionOk="0">
                    <a:moveTo>
                      <a:pt x="301" y="0"/>
                    </a:moveTo>
                    <a:cubicBezTo>
                      <a:pt x="290" y="0"/>
                      <a:pt x="279" y="1"/>
                      <a:pt x="267" y="2"/>
                    </a:cubicBezTo>
                    <a:cubicBezTo>
                      <a:pt x="112" y="23"/>
                      <a:pt x="1" y="164"/>
                      <a:pt x="21" y="320"/>
                    </a:cubicBezTo>
                    <a:cubicBezTo>
                      <a:pt x="38" y="464"/>
                      <a:pt x="162" y="570"/>
                      <a:pt x="303" y="570"/>
                    </a:cubicBezTo>
                    <a:cubicBezTo>
                      <a:pt x="315" y="570"/>
                      <a:pt x="326" y="569"/>
                      <a:pt x="337" y="568"/>
                    </a:cubicBezTo>
                    <a:cubicBezTo>
                      <a:pt x="493" y="548"/>
                      <a:pt x="604" y="407"/>
                      <a:pt x="583" y="252"/>
                    </a:cubicBezTo>
                    <a:cubicBezTo>
                      <a:pt x="566" y="106"/>
                      <a:pt x="444" y="0"/>
                      <a:pt x="30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009450" y="2802463"/>
                <a:ext cx="416925" cy="307325"/>
              </a:xfrm>
              <a:custGeom>
                <a:avLst/>
                <a:gdLst/>
                <a:ahLst/>
                <a:cxnLst/>
                <a:rect l="l" t="t" r="r" b="b"/>
                <a:pathLst>
                  <a:path w="16677" h="12293" extrusionOk="0">
                    <a:moveTo>
                      <a:pt x="6872" y="0"/>
                    </a:moveTo>
                    <a:cubicBezTo>
                      <a:pt x="4718" y="279"/>
                      <a:pt x="3328" y="1404"/>
                      <a:pt x="3328" y="1404"/>
                    </a:cubicBezTo>
                    <a:cubicBezTo>
                      <a:pt x="3328" y="1404"/>
                      <a:pt x="1" y="4173"/>
                      <a:pt x="5354" y="10016"/>
                    </a:cubicBezTo>
                    <a:cubicBezTo>
                      <a:pt x="6890" y="11695"/>
                      <a:pt x="8619" y="12293"/>
                      <a:pt x="10304" y="12293"/>
                    </a:cubicBezTo>
                    <a:cubicBezTo>
                      <a:pt x="12773" y="12293"/>
                      <a:pt x="15146" y="11007"/>
                      <a:pt x="16676" y="9955"/>
                    </a:cubicBezTo>
                    <a:lnTo>
                      <a:pt x="16676" y="9955"/>
                    </a:lnTo>
                    <a:cubicBezTo>
                      <a:pt x="15468" y="10485"/>
                      <a:pt x="14074" y="10780"/>
                      <a:pt x="12669" y="10780"/>
                    </a:cubicBezTo>
                    <a:cubicBezTo>
                      <a:pt x="9456" y="10780"/>
                      <a:pt x="6178" y="9238"/>
                      <a:pt x="4887" y="5419"/>
                    </a:cubicBezTo>
                    <a:cubicBezTo>
                      <a:pt x="3804" y="2215"/>
                      <a:pt x="5142" y="702"/>
                      <a:pt x="687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212825" y="2813688"/>
                <a:ext cx="107775" cy="49775"/>
              </a:xfrm>
              <a:custGeom>
                <a:avLst/>
                <a:gdLst/>
                <a:ahLst/>
                <a:cxnLst/>
                <a:rect l="l" t="t" r="r" b="b"/>
                <a:pathLst>
                  <a:path w="4311" h="1991" extrusionOk="0">
                    <a:moveTo>
                      <a:pt x="596" y="1"/>
                    </a:moveTo>
                    <a:cubicBezTo>
                      <a:pt x="328" y="1"/>
                      <a:pt x="128" y="78"/>
                      <a:pt x="79" y="225"/>
                    </a:cubicBezTo>
                    <a:cubicBezTo>
                      <a:pt x="1" y="467"/>
                      <a:pt x="369" y="807"/>
                      <a:pt x="906" y="986"/>
                    </a:cubicBezTo>
                    <a:cubicBezTo>
                      <a:pt x="1120" y="1056"/>
                      <a:pt x="1328" y="1090"/>
                      <a:pt x="1506" y="1090"/>
                    </a:cubicBezTo>
                    <a:cubicBezTo>
                      <a:pt x="1775" y="1090"/>
                      <a:pt x="1976" y="1013"/>
                      <a:pt x="2025" y="867"/>
                    </a:cubicBezTo>
                    <a:cubicBezTo>
                      <a:pt x="2104" y="624"/>
                      <a:pt x="1735" y="284"/>
                      <a:pt x="1197" y="106"/>
                    </a:cubicBezTo>
                    <a:cubicBezTo>
                      <a:pt x="983" y="35"/>
                      <a:pt x="775" y="1"/>
                      <a:pt x="596" y="1"/>
                    </a:cubicBezTo>
                    <a:close/>
                    <a:moveTo>
                      <a:pt x="3099" y="1079"/>
                    </a:moveTo>
                    <a:cubicBezTo>
                      <a:pt x="2928" y="1079"/>
                      <a:pt x="2800" y="1129"/>
                      <a:pt x="2759" y="1226"/>
                    </a:cubicBezTo>
                    <a:cubicBezTo>
                      <a:pt x="2681" y="1410"/>
                      <a:pt x="2949" y="1697"/>
                      <a:pt x="3356" y="1869"/>
                    </a:cubicBezTo>
                    <a:cubicBezTo>
                      <a:pt x="3550" y="1951"/>
                      <a:pt x="3740" y="1991"/>
                      <a:pt x="3895" y="1991"/>
                    </a:cubicBezTo>
                    <a:cubicBezTo>
                      <a:pt x="4066" y="1991"/>
                      <a:pt x="4193" y="1942"/>
                      <a:pt x="4233" y="1844"/>
                    </a:cubicBezTo>
                    <a:cubicBezTo>
                      <a:pt x="4310" y="1660"/>
                      <a:pt x="4044" y="1370"/>
                      <a:pt x="3637" y="1201"/>
                    </a:cubicBezTo>
                    <a:cubicBezTo>
                      <a:pt x="3443" y="1120"/>
                      <a:pt x="3253" y="1079"/>
                      <a:pt x="3099" y="1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1803575" y="3026663"/>
                <a:ext cx="252625" cy="358300"/>
              </a:xfrm>
              <a:custGeom>
                <a:avLst/>
                <a:gdLst/>
                <a:ahLst/>
                <a:cxnLst/>
                <a:rect l="l" t="t" r="r" b="b"/>
                <a:pathLst>
                  <a:path w="10105" h="14332" extrusionOk="0">
                    <a:moveTo>
                      <a:pt x="1" y="0"/>
                    </a:moveTo>
                    <a:lnTo>
                      <a:pt x="1" y="0"/>
                    </a:lnTo>
                    <a:cubicBezTo>
                      <a:pt x="280" y="3064"/>
                      <a:pt x="355" y="6077"/>
                      <a:pt x="1122" y="9080"/>
                    </a:cubicBezTo>
                    <a:cubicBezTo>
                      <a:pt x="1575" y="10855"/>
                      <a:pt x="2924" y="12788"/>
                      <a:pt x="4459" y="13789"/>
                    </a:cubicBezTo>
                    <a:cubicBezTo>
                      <a:pt x="4947" y="14106"/>
                      <a:pt x="5501" y="14332"/>
                      <a:pt x="6062" y="14332"/>
                    </a:cubicBezTo>
                    <a:cubicBezTo>
                      <a:pt x="6351" y="14332"/>
                      <a:pt x="6642" y="14272"/>
                      <a:pt x="6926" y="14133"/>
                    </a:cubicBezTo>
                    <a:cubicBezTo>
                      <a:pt x="10105" y="12586"/>
                      <a:pt x="7650" y="9523"/>
                      <a:pt x="5910" y="7952"/>
                    </a:cubicBezTo>
                    <a:cubicBezTo>
                      <a:pt x="3494" y="5770"/>
                      <a:pt x="1127" y="3260"/>
                      <a:pt x="34" y="99"/>
                    </a:cubicBezTo>
                    <a:cubicBezTo>
                      <a:pt x="23" y="66"/>
                      <a:pt x="13" y="33"/>
                      <a:pt x="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1819650" y="3076163"/>
                <a:ext cx="162100" cy="229900"/>
              </a:xfrm>
              <a:custGeom>
                <a:avLst/>
                <a:gdLst/>
                <a:ahLst/>
                <a:cxnLst/>
                <a:rect l="l" t="t" r="r" b="b"/>
                <a:pathLst>
                  <a:path w="6484" h="9196" extrusionOk="0">
                    <a:moveTo>
                      <a:pt x="0" y="0"/>
                    </a:moveTo>
                    <a:lnTo>
                      <a:pt x="0" y="0"/>
                    </a:lnTo>
                    <a:cubicBezTo>
                      <a:pt x="179" y="1965"/>
                      <a:pt x="227" y="3898"/>
                      <a:pt x="719" y="5826"/>
                    </a:cubicBezTo>
                    <a:cubicBezTo>
                      <a:pt x="1010" y="6965"/>
                      <a:pt x="1875" y="8204"/>
                      <a:pt x="2860" y="8845"/>
                    </a:cubicBezTo>
                    <a:cubicBezTo>
                      <a:pt x="3172" y="9050"/>
                      <a:pt x="3527" y="9195"/>
                      <a:pt x="3886" y="9195"/>
                    </a:cubicBezTo>
                    <a:cubicBezTo>
                      <a:pt x="4072" y="9195"/>
                      <a:pt x="4259" y="9156"/>
                      <a:pt x="4443" y="9067"/>
                    </a:cubicBezTo>
                    <a:cubicBezTo>
                      <a:pt x="6484" y="8074"/>
                      <a:pt x="4908" y="6110"/>
                      <a:pt x="3791" y="5102"/>
                    </a:cubicBezTo>
                    <a:cubicBezTo>
                      <a:pt x="2242" y="3702"/>
                      <a:pt x="722" y="2090"/>
                      <a:pt x="20" y="63"/>
                    </a:cubicBezTo>
                    <a:cubicBezTo>
                      <a:pt x="14" y="41"/>
                      <a:pt x="6" y="19"/>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1806050" y="3045338"/>
                <a:ext cx="150375" cy="296300"/>
              </a:xfrm>
              <a:custGeom>
                <a:avLst/>
                <a:gdLst/>
                <a:ahLst/>
                <a:cxnLst/>
                <a:rect l="l" t="t" r="r" b="b"/>
                <a:pathLst>
                  <a:path w="6015" h="11852" extrusionOk="0">
                    <a:moveTo>
                      <a:pt x="12" y="0"/>
                    </a:moveTo>
                    <a:cubicBezTo>
                      <a:pt x="12" y="0"/>
                      <a:pt x="12" y="0"/>
                      <a:pt x="11" y="0"/>
                    </a:cubicBezTo>
                    <a:cubicBezTo>
                      <a:pt x="0" y="2"/>
                      <a:pt x="2" y="107"/>
                      <a:pt x="18" y="292"/>
                    </a:cubicBezTo>
                    <a:cubicBezTo>
                      <a:pt x="35" y="477"/>
                      <a:pt x="51" y="743"/>
                      <a:pt x="107" y="1058"/>
                    </a:cubicBezTo>
                    <a:cubicBezTo>
                      <a:pt x="192" y="1691"/>
                      <a:pt x="394" y="2519"/>
                      <a:pt x="630" y="3336"/>
                    </a:cubicBezTo>
                    <a:cubicBezTo>
                      <a:pt x="871" y="4152"/>
                      <a:pt x="1177" y="4949"/>
                      <a:pt x="1421" y="5540"/>
                    </a:cubicBezTo>
                    <a:cubicBezTo>
                      <a:pt x="1673" y="6127"/>
                      <a:pt x="1855" y="6512"/>
                      <a:pt x="1855" y="6512"/>
                    </a:cubicBezTo>
                    <a:cubicBezTo>
                      <a:pt x="1855" y="6512"/>
                      <a:pt x="2049" y="6892"/>
                      <a:pt x="2360" y="7451"/>
                    </a:cubicBezTo>
                    <a:cubicBezTo>
                      <a:pt x="2678" y="8005"/>
                      <a:pt x="3119" y="8737"/>
                      <a:pt x="3630" y="9418"/>
                    </a:cubicBezTo>
                    <a:cubicBezTo>
                      <a:pt x="4144" y="10098"/>
                      <a:pt x="4695" y="10751"/>
                      <a:pt x="5171" y="11179"/>
                    </a:cubicBezTo>
                    <a:cubicBezTo>
                      <a:pt x="5394" y="11408"/>
                      <a:pt x="5610" y="11566"/>
                      <a:pt x="5754" y="11683"/>
                    </a:cubicBezTo>
                    <a:cubicBezTo>
                      <a:pt x="5890" y="11790"/>
                      <a:pt x="5976" y="11852"/>
                      <a:pt x="5992" y="11852"/>
                    </a:cubicBezTo>
                    <a:cubicBezTo>
                      <a:pt x="5993" y="11852"/>
                      <a:pt x="5993" y="11852"/>
                      <a:pt x="5994" y="11851"/>
                    </a:cubicBezTo>
                    <a:cubicBezTo>
                      <a:pt x="6014" y="11826"/>
                      <a:pt x="5692" y="11552"/>
                      <a:pt x="5261" y="11090"/>
                    </a:cubicBezTo>
                    <a:cubicBezTo>
                      <a:pt x="4819" y="10637"/>
                      <a:pt x="4302" y="9971"/>
                      <a:pt x="3820" y="9282"/>
                    </a:cubicBezTo>
                    <a:cubicBezTo>
                      <a:pt x="3339" y="8593"/>
                      <a:pt x="2925" y="7858"/>
                      <a:pt x="2624" y="7305"/>
                    </a:cubicBezTo>
                    <a:cubicBezTo>
                      <a:pt x="2339" y="6741"/>
                      <a:pt x="2151" y="6368"/>
                      <a:pt x="2151" y="6368"/>
                    </a:cubicBezTo>
                    <a:cubicBezTo>
                      <a:pt x="2150" y="6367"/>
                      <a:pt x="1963" y="5991"/>
                      <a:pt x="1700" y="5417"/>
                    </a:cubicBezTo>
                    <a:cubicBezTo>
                      <a:pt x="1443" y="4841"/>
                      <a:pt x="1120" y="4064"/>
                      <a:pt x="853" y="3265"/>
                    </a:cubicBezTo>
                    <a:cubicBezTo>
                      <a:pt x="588" y="2466"/>
                      <a:pt x="356" y="1655"/>
                      <a:pt x="234" y="1036"/>
                    </a:cubicBezTo>
                    <a:cubicBezTo>
                      <a:pt x="98" y="419"/>
                      <a:pt x="4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1895225" y="3231238"/>
                <a:ext cx="95150" cy="101525"/>
              </a:xfrm>
              <a:custGeom>
                <a:avLst/>
                <a:gdLst/>
                <a:ahLst/>
                <a:cxnLst/>
                <a:rect l="l" t="t" r="r" b="b"/>
                <a:pathLst>
                  <a:path w="3806" h="4061" extrusionOk="0">
                    <a:moveTo>
                      <a:pt x="439" y="1"/>
                    </a:moveTo>
                    <a:cubicBezTo>
                      <a:pt x="347" y="1"/>
                      <a:pt x="270" y="26"/>
                      <a:pt x="215" y="79"/>
                    </a:cubicBezTo>
                    <a:cubicBezTo>
                      <a:pt x="0" y="287"/>
                      <a:pt x="196" y="839"/>
                      <a:pt x="655" y="1317"/>
                    </a:cubicBezTo>
                    <a:cubicBezTo>
                      <a:pt x="995" y="1668"/>
                      <a:pt x="1384" y="1879"/>
                      <a:pt x="1649" y="1879"/>
                    </a:cubicBezTo>
                    <a:cubicBezTo>
                      <a:pt x="1741" y="1879"/>
                      <a:pt x="1818" y="1854"/>
                      <a:pt x="1874" y="1801"/>
                    </a:cubicBezTo>
                    <a:cubicBezTo>
                      <a:pt x="2090" y="1594"/>
                      <a:pt x="1891" y="1039"/>
                      <a:pt x="1434" y="563"/>
                    </a:cubicBezTo>
                    <a:cubicBezTo>
                      <a:pt x="1095" y="211"/>
                      <a:pt x="705" y="1"/>
                      <a:pt x="439" y="1"/>
                    </a:cubicBezTo>
                    <a:close/>
                    <a:moveTo>
                      <a:pt x="2590" y="2521"/>
                    </a:moveTo>
                    <a:cubicBezTo>
                      <a:pt x="2531" y="2521"/>
                      <a:pt x="2479" y="2537"/>
                      <a:pt x="2439" y="2570"/>
                    </a:cubicBezTo>
                    <a:cubicBezTo>
                      <a:pt x="2259" y="2719"/>
                      <a:pt x="2378" y="3162"/>
                      <a:pt x="2706" y="3560"/>
                    </a:cubicBezTo>
                    <a:cubicBezTo>
                      <a:pt x="2961" y="3869"/>
                      <a:pt x="3268" y="4061"/>
                      <a:pt x="3476" y="4061"/>
                    </a:cubicBezTo>
                    <a:cubicBezTo>
                      <a:pt x="3536" y="4061"/>
                      <a:pt x="3587" y="4045"/>
                      <a:pt x="3627" y="4012"/>
                    </a:cubicBezTo>
                    <a:cubicBezTo>
                      <a:pt x="3805" y="3864"/>
                      <a:pt x="3686" y="3420"/>
                      <a:pt x="3359" y="3022"/>
                    </a:cubicBezTo>
                    <a:cubicBezTo>
                      <a:pt x="3104" y="2712"/>
                      <a:pt x="2799" y="2521"/>
                      <a:pt x="2590" y="25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1807975" y="3064413"/>
                <a:ext cx="232600" cy="298825"/>
              </a:xfrm>
              <a:custGeom>
                <a:avLst/>
                <a:gdLst/>
                <a:ahLst/>
                <a:cxnLst/>
                <a:rect l="l" t="t" r="r" b="b"/>
                <a:pathLst>
                  <a:path w="9304" h="11953" extrusionOk="0">
                    <a:moveTo>
                      <a:pt x="451" y="0"/>
                    </a:moveTo>
                    <a:cubicBezTo>
                      <a:pt x="298" y="185"/>
                      <a:pt x="146" y="397"/>
                      <a:pt x="0" y="641"/>
                    </a:cubicBezTo>
                    <a:cubicBezTo>
                      <a:pt x="177" y="2967"/>
                      <a:pt x="360" y="5272"/>
                      <a:pt x="946" y="7570"/>
                    </a:cubicBezTo>
                    <a:cubicBezTo>
                      <a:pt x="1255" y="8781"/>
                      <a:pt x="1982" y="10064"/>
                      <a:pt x="2900" y="11076"/>
                    </a:cubicBezTo>
                    <a:cubicBezTo>
                      <a:pt x="2817" y="10917"/>
                      <a:pt x="2731" y="10767"/>
                      <a:pt x="2632" y="10637"/>
                    </a:cubicBezTo>
                    <a:cubicBezTo>
                      <a:pt x="2093" y="9923"/>
                      <a:pt x="1683" y="9164"/>
                      <a:pt x="1493" y="8275"/>
                    </a:cubicBezTo>
                    <a:cubicBezTo>
                      <a:pt x="1416" y="7911"/>
                      <a:pt x="1168" y="6417"/>
                      <a:pt x="1595" y="6417"/>
                    </a:cubicBezTo>
                    <a:cubicBezTo>
                      <a:pt x="1707" y="6417"/>
                      <a:pt x="1865" y="6520"/>
                      <a:pt x="2085" y="6774"/>
                    </a:cubicBezTo>
                    <a:cubicBezTo>
                      <a:pt x="2615" y="7383"/>
                      <a:pt x="3052" y="8076"/>
                      <a:pt x="3567" y="8705"/>
                    </a:cubicBezTo>
                    <a:cubicBezTo>
                      <a:pt x="3141" y="8013"/>
                      <a:pt x="2505" y="7175"/>
                      <a:pt x="2325" y="6371"/>
                    </a:cubicBezTo>
                    <a:cubicBezTo>
                      <a:pt x="2211" y="5867"/>
                      <a:pt x="2434" y="5601"/>
                      <a:pt x="2783" y="5601"/>
                    </a:cubicBezTo>
                    <a:cubicBezTo>
                      <a:pt x="2954" y="5601"/>
                      <a:pt x="3154" y="5664"/>
                      <a:pt x="3360" y="5795"/>
                    </a:cubicBezTo>
                    <a:cubicBezTo>
                      <a:pt x="4025" y="6215"/>
                      <a:pt x="4659" y="6854"/>
                      <a:pt x="5218" y="7404"/>
                    </a:cubicBezTo>
                    <a:cubicBezTo>
                      <a:pt x="5676" y="7853"/>
                      <a:pt x="5961" y="8372"/>
                      <a:pt x="6337" y="8882"/>
                    </a:cubicBezTo>
                    <a:cubicBezTo>
                      <a:pt x="6944" y="9708"/>
                      <a:pt x="7399" y="10154"/>
                      <a:pt x="7529" y="11176"/>
                    </a:cubicBezTo>
                    <a:cubicBezTo>
                      <a:pt x="7540" y="11257"/>
                      <a:pt x="7627" y="11583"/>
                      <a:pt x="7714" y="11953"/>
                    </a:cubicBezTo>
                    <a:cubicBezTo>
                      <a:pt x="9304" y="10306"/>
                      <a:pt x="7248" y="7809"/>
                      <a:pt x="5734" y="6442"/>
                    </a:cubicBezTo>
                    <a:cubicBezTo>
                      <a:pt x="3691" y="4595"/>
                      <a:pt x="1684" y="2511"/>
                      <a:pt x="4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1265425" y="2827113"/>
                <a:ext cx="446925" cy="149350"/>
              </a:xfrm>
              <a:custGeom>
                <a:avLst/>
                <a:gdLst/>
                <a:ahLst/>
                <a:cxnLst/>
                <a:rect l="l" t="t" r="r" b="b"/>
                <a:pathLst>
                  <a:path w="17877" h="5974" extrusionOk="0">
                    <a:moveTo>
                      <a:pt x="5375" y="0"/>
                    </a:moveTo>
                    <a:cubicBezTo>
                      <a:pt x="4401" y="0"/>
                      <a:pt x="3440" y="139"/>
                      <a:pt x="2607" y="425"/>
                    </a:cubicBezTo>
                    <a:cubicBezTo>
                      <a:pt x="1671" y="750"/>
                      <a:pt x="818" y="1351"/>
                      <a:pt x="601" y="2373"/>
                    </a:cubicBezTo>
                    <a:cubicBezTo>
                      <a:pt x="1" y="5223"/>
                      <a:pt x="2217" y="5944"/>
                      <a:pt x="4461" y="5944"/>
                    </a:cubicBezTo>
                    <a:cubicBezTo>
                      <a:pt x="5272" y="5944"/>
                      <a:pt x="6086" y="5850"/>
                      <a:pt x="6772" y="5728"/>
                    </a:cubicBezTo>
                    <a:cubicBezTo>
                      <a:pt x="8646" y="5397"/>
                      <a:pt x="10590" y="5138"/>
                      <a:pt x="12524" y="5138"/>
                    </a:cubicBezTo>
                    <a:cubicBezTo>
                      <a:pt x="14300" y="5138"/>
                      <a:pt x="16068" y="5356"/>
                      <a:pt x="17767" y="5935"/>
                    </a:cubicBezTo>
                    <a:cubicBezTo>
                      <a:pt x="17805" y="5947"/>
                      <a:pt x="17841" y="5961"/>
                      <a:pt x="17877" y="5974"/>
                    </a:cubicBezTo>
                    <a:cubicBezTo>
                      <a:pt x="14974" y="4111"/>
                      <a:pt x="12256" y="2103"/>
                      <a:pt x="9070" y="714"/>
                    </a:cubicBezTo>
                    <a:cubicBezTo>
                      <a:pt x="7994" y="246"/>
                      <a:pt x="6673" y="0"/>
                      <a:pt x="53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1370800" y="2860738"/>
                <a:ext cx="286700" cy="95850"/>
              </a:xfrm>
              <a:custGeom>
                <a:avLst/>
                <a:gdLst/>
                <a:ahLst/>
                <a:cxnLst/>
                <a:rect l="l" t="t" r="r" b="b"/>
                <a:pathLst>
                  <a:path w="11468" h="3834" extrusionOk="0">
                    <a:moveTo>
                      <a:pt x="3448" y="1"/>
                    </a:moveTo>
                    <a:cubicBezTo>
                      <a:pt x="2823" y="1"/>
                      <a:pt x="2206" y="90"/>
                      <a:pt x="1672" y="274"/>
                    </a:cubicBezTo>
                    <a:cubicBezTo>
                      <a:pt x="1070" y="481"/>
                      <a:pt x="524" y="866"/>
                      <a:pt x="386" y="1523"/>
                    </a:cubicBezTo>
                    <a:cubicBezTo>
                      <a:pt x="0" y="3352"/>
                      <a:pt x="1420" y="3815"/>
                      <a:pt x="2860" y="3815"/>
                    </a:cubicBezTo>
                    <a:cubicBezTo>
                      <a:pt x="3380" y="3815"/>
                      <a:pt x="3903" y="3755"/>
                      <a:pt x="4344" y="3677"/>
                    </a:cubicBezTo>
                    <a:cubicBezTo>
                      <a:pt x="5547" y="3464"/>
                      <a:pt x="6794" y="3298"/>
                      <a:pt x="8036" y="3298"/>
                    </a:cubicBezTo>
                    <a:cubicBezTo>
                      <a:pt x="9176" y="3298"/>
                      <a:pt x="10310" y="3438"/>
                      <a:pt x="11400" y="3810"/>
                    </a:cubicBezTo>
                    <a:cubicBezTo>
                      <a:pt x="11422" y="3816"/>
                      <a:pt x="11447" y="3825"/>
                      <a:pt x="11467" y="3833"/>
                    </a:cubicBezTo>
                    <a:cubicBezTo>
                      <a:pt x="9608" y="2638"/>
                      <a:pt x="7863" y="1350"/>
                      <a:pt x="5818" y="459"/>
                    </a:cubicBezTo>
                    <a:cubicBezTo>
                      <a:pt x="5128" y="158"/>
                      <a:pt x="4280" y="1"/>
                      <a:pt x="3448"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1328700" y="2883913"/>
                <a:ext cx="365400" cy="82175"/>
              </a:xfrm>
              <a:custGeom>
                <a:avLst/>
                <a:gdLst/>
                <a:ahLst/>
                <a:cxnLst/>
                <a:rect l="l" t="t" r="r" b="b"/>
                <a:pathLst>
                  <a:path w="14616" h="3287" extrusionOk="0">
                    <a:moveTo>
                      <a:pt x="3411" y="1"/>
                    </a:moveTo>
                    <a:cubicBezTo>
                      <a:pt x="2583" y="1"/>
                      <a:pt x="1779" y="44"/>
                      <a:pt x="1164" y="154"/>
                    </a:cubicBezTo>
                    <a:cubicBezTo>
                      <a:pt x="809" y="195"/>
                      <a:pt x="519" y="276"/>
                      <a:pt x="317" y="323"/>
                    </a:cubicBezTo>
                    <a:cubicBezTo>
                      <a:pt x="115" y="373"/>
                      <a:pt x="0" y="408"/>
                      <a:pt x="3" y="420"/>
                    </a:cubicBezTo>
                    <a:cubicBezTo>
                      <a:pt x="5" y="425"/>
                      <a:pt x="15" y="427"/>
                      <a:pt x="35" y="427"/>
                    </a:cubicBezTo>
                    <a:cubicBezTo>
                      <a:pt x="152" y="427"/>
                      <a:pt x="578" y="350"/>
                      <a:pt x="1182" y="295"/>
                    </a:cubicBezTo>
                    <a:cubicBezTo>
                      <a:pt x="1572" y="250"/>
                      <a:pt x="2039" y="231"/>
                      <a:pt x="2537" y="231"/>
                    </a:cubicBezTo>
                    <a:cubicBezTo>
                      <a:pt x="2936" y="231"/>
                      <a:pt x="3356" y="244"/>
                      <a:pt x="3774" y="265"/>
                    </a:cubicBezTo>
                    <a:cubicBezTo>
                      <a:pt x="4714" y="314"/>
                      <a:pt x="5649" y="453"/>
                      <a:pt x="6346" y="567"/>
                    </a:cubicBezTo>
                    <a:cubicBezTo>
                      <a:pt x="7042" y="704"/>
                      <a:pt x="7502" y="795"/>
                      <a:pt x="7502" y="795"/>
                    </a:cubicBezTo>
                    <a:cubicBezTo>
                      <a:pt x="7502" y="795"/>
                      <a:pt x="7502" y="795"/>
                      <a:pt x="7502" y="795"/>
                    </a:cubicBezTo>
                    <a:cubicBezTo>
                      <a:pt x="7510" y="795"/>
                      <a:pt x="7970" y="887"/>
                      <a:pt x="8652" y="1050"/>
                    </a:cubicBezTo>
                    <a:cubicBezTo>
                      <a:pt x="9340" y="1219"/>
                      <a:pt x="10250" y="1467"/>
                      <a:pt x="11141" y="1780"/>
                    </a:cubicBezTo>
                    <a:cubicBezTo>
                      <a:pt x="12030" y="2096"/>
                      <a:pt x="12908" y="2450"/>
                      <a:pt x="13543" y="2768"/>
                    </a:cubicBezTo>
                    <a:cubicBezTo>
                      <a:pt x="14149" y="3057"/>
                      <a:pt x="14549" y="3286"/>
                      <a:pt x="14605" y="3286"/>
                    </a:cubicBezTo>
                    <a:cubicBezTo>
                      <a:pt x="14608" y="3286"/>
                      <a:pt x="14610" y="3285"/>
                      <a:pt x="14611" y="3284"/>
                    </a:cubicBezTo>
                    <a:cubicBezTo>
                      <a:pt x="14616" y="3273"/>
                      <a:pt x="14523" y="3202"/>
                      <a:pt x="14348" y="3088"/>
                    </a:cubicBezTo>
                    <a:cubicBezTo>
                      <a:pt x="14172" y="2975"/>
                      <a:pt x="13925" y="2806"/>
                      <a:pt x="13609" y="2640"/>
                    </a:cubicBezTo>
                    <a:cubicBezTo>
                      <a:pt x="12990" y="2280"/>
                      <a:pt x="12117" y="1888"/>
                      <a:pt x="11232" y="1534"/>
                    </a:cubicBezTo>
                    <a:cubicBezTo>
                      <a:pt x="10344" y="1186"/>
                      <a:pt x="9429" y="907"/>
                      <a:pt x="8737" y="718"/>
                    </a:cubicBezTo>
                    <a:cubicBezTo>
                      <a:pt x="8044" y="536"/>
                      <a:pt x="7578" y="431"/>
                      <a:pt x="7578" y="431"/>
                    </a:cubicBezTo>
                    <a:cubicBezTo>
                      <a:pt x="7578" y="431"/>
                      <a:pt x="7108" y="343"/>
                      <a:pt x="6401" y="232"/>
                    </a:cubicBezTo>
                    <a:cubicBezTo>
                      <a:pt x="5691" y="132"/>
                      <a:pt x="4739" y="21"/>
                      <a:pt x="3783" y="4"/>
                    </a:cubicBezTo>
                    <a:cubicBezTo>
                      <a:pt x="3659" y="2"/>
                      <a:pt x="3535" y="1"/>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1316875" y="2908138"/>
                <a:ext cx="146850" cy="31025"/>
              </a:xfrm>
              <a:custGeom>
                <a:avLst/>
                <a:gdLst/>
                <a:ahLst/>
                <a:cxnLst/>
                <a:rect l="l" t="t" r="r" b="b"/>
                <a:pathLst>
                  <a:path w="5874" h="1241" extrusionOk="0">
                    <a:moveTo>
                      <a:pt x="1106" y="285"/>
                    </a:moveTo>
                    <a:cubicBezTo>
                      <a:pt x="1084" y="285"/>
                      <a:pt x="1063" y="286"/>
                      <a:pt x="1042" y="286"/>
                    </a:cubicBezTo>
                    <a:cubicBezTo>
                      <a:pt x="462" y="302"/>
                      <a:pt x="0" y="529"/>
                      <a:pt x="7" y="789"/>
                    </a:cubicBezTo>
                    <a:cubicBezTo>
                      <a:pt x="16" y="1040"/>
                      <a:pt x="453" y="1235"/>
                      <a:pt x="998" y="1235"/>
                    </a:cubicBezTo>
                    <a:cubicBezTo>
                      <a:pt x="1021" y="1235"/>
                      <a:pt x="1044" y="1235"/>
                      <a:pt x="1067" y="1234"/>
                    </a:cubicBezTo>
                    <a:cubicBezTo>
                      <a:pt x="1647" y="1220"/>
                      <a:pt x="2107" y="993"/>
                      <a:pt x="2101" y="731"/>
                    </a:cubicBezTo>
                    <a:cubicBezTo>
                      <a:pt x="2093" y="479"/>
                      <a:pt x="1653" y="285"/>
                      <a:pt x="1106" y="285"/>
                    </a:cubicBezTo>
                    <a:close/>
                    <a:moveTo>
                      <a:pt x="4748" y="0"/>
                    </a:moveTo>
                    <a:cubicBezTo>
                      <a:pt x="4649" y="0"/>
                      <a:pt x="4545" y="5"/>
                      <a:pt x="4440" y="17"/>
                    </a:cubicBezTo>
                    <a:cubicBezTo>
                      <a:pt x="3705" y="95"/>
                      <a:pt x="3136" y="429"/>
                      <a:pt x="3171" y="762"/>
                    </a:cubicBezTo>
                    <a:cubicBezTo>
                      <a:pt x="3202" y="1048"/>
                      <a:pt x="3667" y="1240"/>
                      <a:pt x="4266" y="1240"/>
                    </a:cubicBezTo>
                    <a:cubicBezTo>
                      <a:pt x="4364" y="1240"/>
                      <a:pt x="4466" y="1235"/>
                      <a:pt x="4570" y="1224"/>
                    </a:cubicBezTo>
                    <a:cubicBezTo>
                      <a:pt x="5301" y="1146"/>
                      <a:pt x="5873" y="811"/>
                      <a:pt x="5835" y="477"/>
                    </a:cubicBezTo>
                    <a:cubicBezTo>
                      <a:pt x="5806" y="193"/>
                      <a:pt x="5344" y="0"/>
                      <a:pt x="47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1278725" y="2827113"/>
                <a:ext cx="389500" cy="148575"/>
              </a:xfrm>
              <a:custGeom>
                <a:avLst/>
                <a:gdLst/>
                <a:ahLst/>
                <a:cxnLst/>
                <a:rect l="l" t="t" r="r" b="b"/>
                <a:pathLst>
                  <a:path w="15580" h="5943" extrusionOk="0">
                    <a:moveTo>
                      <a:pt x="4848" y="1"/>
                    </a:moveTo>
                    <a:cubicBezTo>
                      <a:pt x="4594" y="1"/>
                      <a:pt x="4341" y="10"/>
                      <a:pt x="4091" y="29"/>
                    </a:cubicBezTo>
                    <a:cubicBezTo>
                      <a:pt x="4288" y="65"/>
                      <a:pt x="4479" y="93"/>
                      <a:pt x="4664" y="95"/>
                    </a:cubicBezTo>
                    <a:cubicBezTo>
                      <a:pt x="5667" y="109"/>
                      <a:pt x="6619" y="269"/>
                      <a:pt x="7539" y="714"/>
                    </a:cubicBezTo>
                    <a:cubicBezTo>
                      <a:pt x="8010" y="942"/>
                      <a:pt x="10266" y="2174"/>
                      <a:pt x="8460" y="2271"/>
                    </a:cubicBezTo>
                    <a:cubicBezTo>
                      <a:pt x="8263" y="2281"/>
                      <a:pt x="8066" y="2285"/>
                      <a:pt x="7869" y="2285"/>
                    </a:cubicBezTo>
                    <a:cubicBezTo>
                      <a:pt x="7265" y="2285"/>
                      <a:pt x="6659" y="2248"/>
                      <a:pt x="6053" y="2248"/>
                    </a:cubicBezTo>
                    <a:cubicBezTo>
                      <a:pt x="5945" y="2248"/>
                      <a:pt x="5837" y="2249"/>
                      <a:pt x="5729" y="2252"/>
                    </a:cubicBezTo>
                    <a:cubicBezTo>
                      <a:pt x="6635" y="2352"/>
                      <a:pt x="7814" y="2366"/>
                      <a:pt x="8649" y="2760"/>
                    </a:cubicBezTo>
                    <a:cubicBezTo>
                      <a:pt x="9431" y="3128"/>
                      <a:pt x="9232" y="3790"/>
                      <a:pt x="8447" y="4074"/>
                    </a:cubicBezTo>
                    <a:cubicBezTo>
                      <a:pt x="7617" y="4371"/>
                      <a:pt x="6616" y="4494"/>
                      <a:pt x="5743" y="4610"/>
                    </a:cubicBezTo>
                    <a:cubicBezTo>
                      <a:pt x="5527" y="4639"/>
                      <a:pt x="5315" y="4649"/>
                      <a:pt x="5106" y="4649"/>
                    </a:cubicBezTo>
                    <a:cubicBezTo>
                      <a:pt x="4627" y="4649"/>
                      <a:pt x="4159" y="4594"/>
                      <a:pt x="3665" y="4581"/>
                    </a:cubicBezTo>
                    <a:cubicBezTo>
                      <a:pt x="2515" y="4550"/>
                      <a:pt x="1808" y="4646"/>
                      <a:pt x="815" y="4058"/>
                    </a:cubicBezTo>
                    <a:cubicBezTo>
                      <a:pt x="735" y="4011"/>
                      <a:pt x="386" y="3864"/>
                      <a:pt x="1" y="3687"/>
                    </a:cubicBezTo>
                    <a:lnTo>
                      <a:pt x="1" y="3687"/>
                    </a:lnTo>
                    <a:cubicBezTo>
                      <a:pt x="252" y="5454"/>
                      <a:pt x="2083" y="5943"/>
                      <a:pt x="3933" y="5943"/>
                    </a:cubicBezTo>
                    <a:cubicBezTo>
                      <a:pt x="4741" y="5943"/>
                      <a:pt x="5554" y="5849"/>
                      <a:pt x="6240" y="5728"/>
                    </a:cubicBezTo>
                    <a:cubicBezTo>
                      <a:pt x="8111" y="5399"/>
                      <a:pt x="10052" y="5142"/>
                      <a:pt x="11983" y="5142"/>
                    </a:cubicBezTo>
                    <a:cubicBezTo>
                      <a:pt x="13192" y="5142"/>
                      <a:pt x="14397" y="5242"/>
                      <a:pt x="15579" y="5488"/>
                    </a:cubicBezTo>
                    <a:cubicBezTo>
                      <a:pt x="15520" y="5225"/>
                      <a:pt x="15438" y="4945"/>
                      <a:pt x="15322" y="4649"/>
                    </a:cubicBezTo>
                    <a:cubicBezTo>
                      <a:pt x="13140" y="3201"/>
                      <a:pt x="10975" y="1777"/>
                      <a:pt x="8538" y="714"/>
                    </a:cubicBezTo>
                    <a:cubicBezTo>
                      <a:pt x="7464" y="246"/>
                      <a:pt x="6144" y="1"/>
                      <a:pt x="48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1654325" y="2996888"/>
                <a:ext cx="224550" cy="533050"/>
              </a:xfrm>
              <a:custGeom>
                <a:avLst/>
                <a:gdLst/>
                <a:ahLst/>
                <a:cxnLst/>
                <a:rect l="l" t="t" r="r" b="b"/>
                <a:pathLst>
                  <a:path w="8982" h="21322" extrusionOk="0">
                    <a:moveTo>
                      <a:pt x="5187" y="1"/>
                    </a:moveTo>
                    <a:lnTo>
                      <a:pt x="5187" y="1"/>
                    </a:lnTo>
                    <a:cubicBezTo>
                      <a:pt x="3527" y="3825"/>
                      <a:pt x="1657" y="7459"/>
                      <a:pt x="615" y="11530"/>
                    </a:cubicBezTo>
                    <a:cubicBezTo>
                      <a:pt x="1" y="13935"/>
                      <a:pt x="349" y="17110"/>
                      <a:pt x="1522" y="19300"/>
                    </a:cubicBezTo>
                    <a:cubicBezTo>
                      <a:pt x="2091" y="20353"/>
                      <a:pt x="2972" y="21255"/>
                      <a:pt x="4232" y="21315"/>
                    </a:cubicBezTo>
                    <a:cubicBezTo>
                      <a:pt x="4332" y="21319"/>
                      <a:pt x="4429" y="21321"/>
                      <a:pt x="4524" y="21321"/>
                    </a:cubicBezTo>
                    <a:cubicBezTo>
                      <a:pt x="8982" y="21321"/>
                      <a:pt x="8070" y="16238"/>
                      <a:pt x="7044" y="13300"/>
                    </a:cubicBezTo>
                    <a:cubicBezTo>
                      <a:pt x="5590" y="9133"/>
                      <a:pt x="4407" y="4609"/>
                      <a:pt x="5162" y="137"/>
                    </a:cubicBezTo>
                    <a:cubicBezTo>
                      <a:pt x="5170" y="93"/>
                      <a:pt x="5180" y="46"/>
                      <a:pt x="51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1687750" y="3066213"/>
                <a:ext cx="144050" cy="341950"/>
              </a:xfrm>
              <a:custGeom>
                <a:avLst/>
                <a:gdLst/>
                <a:ahLst/>
                <a:cxnLst/>
                <a:rect l="l" t="t" r="r" b="b"/>
                <a:pathLst>
                  <a:path w="5762" h="13678" extrusionOk="0">
                    <a:moveTo>
                      <a:pt x="3326" y="0"/>
                    </a:moveTo>
                    <a:lnTo>
                      <a:pt x="3326" y="0"/>
                    </a:lnTo>
                    <a:cubicBezTo>
                      <a:pt x="2259" y="2452"/>
                      <a:pt x="1061" y="4785"/>
                      <a:pt x="393" y="7396"/>
                    </a:cubicBezTo>
                    <a:cubicBezTo>
                      <a:pt x="0" y="8940"/>
                      <a:pt x="222" y="10977"/>
                      <a:pt x="976" y="12380"/>
                    </a:cubicBezTo>
                    <a:cubicBezTo>
                      <a:pt x="1338" y="13059"/>
                      <a:pt x="1903" y="13637"/>
                      <a:pt x="2713" y="13673"/>
                    </a:cubicBezTo>
                    <a:cubicBezTo>
                      <a:pt x="2778" y="13676"/>
                      <a:pt x="2841" y="13677"/>
                      <a:pt x="2903" y="13677"/>
                    </a:cubicBezTo>
                    <a:cubicBezTo>
                      <a:pt x="5762" y="13677"/>
                      <a:pt x="5177" y="10418"/>
                      <a:pt x="4519" y="8533"/>
                    </a:cubicBezTo>
                    <a:cubicBezTo>
                      <a:pt x="3586" y="5859"/>
                      <a:pt x="2824" y="2955"/>
                      <a:pt x="3310" y="87"/>
                    </a:cubicBezTo>
                    <a:cubicBezTo>
                      <a:pt x="3315" y="57"/>
                      <a:pt x="3319" y="27"/>
                      <a:pt x="3326"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1723650" y="3020863"/>
                <a:ext cx="52375" cy="449725"/>
              </a:xfrm>
              <a:custGeom>
                <a:avLst/>
                <a:gdLst/>
                <a:ahLst/>
                <a:cxnLst/>
                <a:rect l="l" t="t" r="r" b="b"/>
                <a:pathLst>
                  <a:path w="2095" h="17989" extrusionOk="0">
                    <a:moveTo>
                      <a:pt x="2058" y="0"/>
                    </a:moveTo>
                    <a:cubicBezTo>
                      <a:pt x="2042" y="0"/>
                      <a:pt x="1977" y="127"/>
                      <a:pt x="1876" y="353"/>
                    </a:cubicBezTo>
                    <a:cubicBezTo>
                      <a:pt x="1777" y="583"/>
                      <a:pt x="1620" y="911"/>
                      <a:pt x="1486" y="1321"/>
                    </a:cubicBezTo>
                    <a:cubicBezTo>
                      <a:pt x="1172" y="2128"/>
                      <a:pt x="875" y="3246"/>
                      <a:pt x="624" y="4371"/>
                    </a:cubicBezTo>
                    <a:cubicBezTo>
                      <a:pt x="381" y="5499"/>
                      <a:pt x="225" y="6644"/>
                      <a:pt x="135" y="7507"/>
                    </a:cubicBezTo>
                    <a:cubicBezTo>
                      <a:pt x="49" y="8370"/>
                      <a:pt x="16" y="8945"/>
                      <a:pt x="16" y="8945"/>
                    </a:cubicBezTo>
                    <a:cubicBezTo>
                      <a:pt x="16" y="8945"/>
                      <a:pt x="1" y="9523"/>
                      <a:pt x="5" y="10389"/>
                    </a:cubicBezTo>
                    <a:cubicBezTo>
                      <a:pt x="24" y="11256"/>
                      <a:pt x="74" y="12413"/>
                      <a:pt x="239" y="13557"/>
                    </a:cubicBezTo>
                    <a:cubicBezTo>
                      <a:pt x="408" y="14699"/>
                      <a:pt x="638" y="15835"/>
                      <a:pt x="928" y="16655"/>
                    </a:cubicBezTo>
                    <a:cubicBezTo>
                      <a:pt x="1042" y="17071"/>
                      <a:pt x="1196" y="17400"/>
                      <a:pt x="1291" y="17633"/>
                    </a:cubicBezTo>
                    <a:cubicBezTo>
                      <a:pt x="1388" y="17859"/>
                      <a:pt x="1452" y="17989"/>
                      <a:pt x="1468" y="17989"/>
                    </a:cubicBezTo>
                    <a:cubicBezTo>
                      <a:pt x="1468" y="17989"/>
                      <a:pt x="1468" y="17989"/>
                      <a:pt x="1468" y="17989"/>
                    </a:cubicBezTo>
                    <a:cubicBezTo>
                      <a:pt x="1507" y="17971"/>
                      <a:pt x="1302" y="17436"/>
                      <a:pt x="1092" y="16604"/>
                    </a:cubicBezTo>
                    <a:cubicBezTo>
                      <a:pt x="861" y="15781"/>
                      <a:pt x="679" y="14650"/>
                      <a:pt x="553" y="13518"/>
                    </a:cubicBezTo>
                    <a:cubicBezTo>
                      <a:pt x="430" y="12385"/>
                      <a:pt x="414" y="11242"/>
                      <a:pt x="417" y="10389"/>
                    </a:cubicBezTo>
                    <a:cubicBezTo>
                      <a:pt x="444" y="9534"/>
                      <a:pt x="463" y="8965"/>
                      <a:pt x="463" y="8965"/>
                    </a:cubicBezTo>
                    <a:cubicBezTo>
                      <a:pt x="463" y="8965"/>
                      <a:pt x="483" y="8395"/>
                      <a:pt x="544" y="7543"/>
                    </a:cubicBezTo>
                    <a:cubicBezTo>
                      <a:pt x="615" y="6691"/>
                      <a:pt x="734" y="5557"/>
                      <a:pt x="936" y="4432"/>
                    </a:cubicBezTo>
                    <a:cubicBezTo>
                      <a:pt x="1141" y="3310"/>
                      <a:pt x="1392" y="2194"/>
                      <a:pt x="1650" y="1376"/>
                    </a:cubicBezTo>
                    <a:cubicBezTo>
                      <a:pt x="1890" y="552"/>
                      <a:pt x="2095" y="15"/>
                      <a:pt x="2059" y="0"/>
                    </a:cubicBezTo>
                    <a:cubicBezTo>
                      <a:pt x="2059" y="0"/>
                      <a:pt x="2058" y="0"/>
                      <a:pt x="2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1752125" y="3305338"/>
                <a:ext cx="61900" cy="172850"/>
              </a:xfrm>
              <a:custGeom>
                <a:avLst/>
                <a:gdLst/>
                <a:ahLst/>
                <a:cxnLst/>
                <a:rect l="l" t="t" r="r" b="b"/>
                <a:pathLst>
                  <a:path w="2476" h="6914" extrusionOk="0">
                    <a:moveTo>
                      <a:pt x="609" y="1"/>
                    </a:moveTo>
                    <a:cubicBezTo>
                      <a:pt x="578" y="1"/>
                      <a:pt x="547" y="5"/>
                      <a:pt x="517" y="13"/>
                    </a:cubicBezTo>
                    <a:cubicBezTo>
                      <a:pt x="126" y="120"/>
                      <a:pt x="0" y="904"/>
                      <a:pt x="235" y="1769"/>
                    </a:cubicBezTo>
                    <a:cubicBezTo>
                      <a:pt x="454" y="2565"/>
                      <a:pt x="904" y="3150"/>
                      <a:pt x="1280" y="3150"/>
                    </a:cubicBezTo>
                    <a:cubicBezTo>
                      <a:pt x="1311" y="3150"/>
                      <a:pt x="1341" y="3146"/>
                      <a:pt x="1371" y="3138"/>
                    </a:cubicBezTo>
                    <a:cubicBezTo>
                      <a:pt x="1763" y="3033"/>
                      <a:pt x="1886" y="2245"/>
                      <a:pt x="1651" y="1382"/>
                    </a:cubicBezTo>
                    <a:cubicBezTo>
                      <a:pt x="1434" y="587"/>
                      <a:pt x="985" y="1"/>
                      <a:pt x="609" y="1"/>
                    </a:cubicBezTo>
                    <a:close/>
                    <a:moveTo>
                      <a:pt x="1592" y="4417"/>
                    </a:moveTo>
                    <a:cubicBezTo>
                      <a:pt x="1576" y="4417"/>
                      <a:pt x="1560" y="4418"/>
                      <a:pt x="1543" y="4421"/>
                    </a:cubicBezTo>
                    <a:cubicBezTo>
                      <a:pt x="1232" y="4482"/>
                      <a:pt x="1086" y="5085"/>
                      <a:pt x="1216" y="5773"/>
                    </a:cubicBezTo>
                    <a:cubicBezTo>
                      <a:pt x="1341" y="6424"/>
                      <a:pt x="1670" y="6913"/>
                      <a:pt x="1967" y="6913"/>
                    </a:cubicBezTo>
                    <a:cubicBezTo>
                      <a:pt x="1983" y="6913"/>
                      <a:pt x="2000" y="6912"/>
                      <a:pt x="2016" y="6909"/>
                    </a:cubicBezTo>
                    <a:cubicBezTo>
                      <a:pt x="2327" y="6848"/>
                      <a:pt x="2475" y="6245"/>
                      <a:pt x="2344" y="5558"/>
                    </a:cubicBezTo>
                    <a:cubicBezTo>
                      <a:pt x="2219" y="4905"/>
                      <a:pt x="1890" y="4417"/>
                      <a:pt x="1592" y="441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1659225" y="3051963"/>
                <a:ext cx="214525" cy="473525"/>
              </a:xfrm>
              <a:custGeom>
                <a:avLst/>
                <a:gdLst/>
                <a:ahLst/>
                <a:cxnLst/>
                <a:rect l="l" t="t" r="r" b="b"/>
                <a:pathLst>
                  <a:path w="8581" h="18941" extrusionOk="0">
                    <a:moveTo>
                      <a:pt x="4755" y="0"/>
                    </a:moveTo>
                    <a:lnTo>
                      <a:pt x="4755" y="0"/>
                    </a:lnTo>
                    <a:cubicBezTo>
                      <a:pt x="4451" y="119"/>
                      <a:pt x="4133" y="273"/>
                      <a:pt x="3801" y="469"/>
                    </a:cubicBezTo>
                    <a:cubicBezTo>
                      <a:pt x="2499" y="3353"/>
                      <a:pt x="1216" y="6211"/>
                      <a:pt x="419" y="9327"/>
                    </a:cubicBezTo>
                    <a:cubicBezTo>
                      <a:pt x="1" y="10967"/>
                      <a:pt x="29" y="12966"/>
                      <a:pt x="463" y="14766"/>
                    </a:cubicBezTo>
                    <a:cubicBezTo>
                      <a:pt x="467" y="14525"/>
                      <a:pt x="463" y="14290"/>
                      <a:pt x="431" y="14069"/>
                    </a:cubicBezTo>
                    <a:cubicBezTo>
                      <a:pt x="254" y="12869"/>
                      <a:pt x="259" y="11704"/>
                      <a:pt x="612" y="10519"/>
                    </a:cubicBezTo>
                    <a:cubicBezTo>
                      <a:pt x="746" y="10069"/>
                      <a:pt x="1346" y="8349"/>
                      <a:pt x="1838" y="8349"/>
                    </a:cubicBezTo>
                    <a:cubicBezTo>
                      <a:pt x="2011" y="8349"/>
                      <a:pt x="2171" y="8562"/>
                      <a:pt x="2292" y="9119"/>
                    </a:cubicBezTo>
                    <a:cubicBezTo>
                      <a:pt x="2526" y="10190"/>
                      <a:pt x="2593" y="11298"/>
                      <a:pt x="2798" y="12380"/>
                    </a:cubicBezTo>
                    <a:cubicBezTo>
                      <a:pt x="2742" y="11281"/>
                      <a:pt x="2532" y="9869"/>
                      <a:pt x="2839" y="8796"/>
                    </a:cubicBezTo>
                    <a:cubicBezTo>
                      <a:pt x="2979" y="8308"/>
                      <a:pt x="3247" y="8083"/>
                      <a:pt x="3542" y="8083"/>
                    </a:cubicBezTo>
                    <a:cubicBezTo>
                      <a:pt x="3853" y="8083"/>
                      <a:pt x="4194" y="8332"/>
                      <a:pt x="4446" y="8785"/>
                    </a:cubicBezTo>
                    <a:cubicBezTo>
                      <a:pt x="4963" y="9717"/>
                      <a:pt x="5302" y="10887"/>
                      <a:pt x="5610" y="11906"/>
                    </a:cubicBezTo>
                    <a:cubicBezTo>
                      <a:pt x="5861" y="12737"/>
                      <a:pt x="5862" y="13541"/>
                      <a:pt x="5977" y="14392"/>
                    </a:cubicBezTo>
                    <a:cubicBezTo>
                      <a:pt x="6163" y="15772"/>
                      <a:pt x="6414" y="16596"/>
                      <a:pt x="5905" y="17894"/>
                    </a:cubicBezTo>
                    <a:cubicBezTo>
                      <a:pt x="5864" y="17999"/>
                      <a:pt x="5758" y="18447"/>
                      <a:pt x="5620" y="18941"/>
                    </a:cubicBezTo>
                    <a:cubicBezTo>
                      <a:pt x="8580" y="18017"/>
                      <a:pt x="7759" y="13712"/>
                      <a:pt x="6848" y="11099"/>
                    </a:cubicBezTo>
                    <a:cubicBezTo>
                      <a:pt x="5618" y="7571"/>
                      <a:pt x="4586" y="3790"/>
                      <a:pt x="475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1437525" y="2971938"/>
                <a:ext cx="324575" cy="534325"/>
              </a:xfrm>
              <a:custGeom>
                <a:avLst/>
                <a:gdLst/>
                <a:ahLst/>
                <a:cxnLst/>
                <a:rect l="l" t="t" r="r" b="b"/>
                <a:pathLst>
                  <a:path w="12983" h="21373" extrusionOk="0">
                    <a:moveTo>
                      <a:pt x="12982" y="1"/>
                    </a:moveTo>
                    <a:lnTo>
                      <a:pt x="12982" y="1"/>
                    </a:lnTo>
                    <a:cubicBezTo>
                      <a:pt x="9506" y="3013"/>
                      <a:pt x="5910" y="5736"/>
                      <a:pt x="2930" y="9287"/>
                    </a:cubicBezTo>
                    <a:cubicBezTo>
                      <a:pt x="1171" y="11386"/>
                      <a:pt x="1" y="14712"/>
                      <a:pt x="124" y="17450"/>
                    </a:cubicBezTo>
                    <a:cubicBezTo>
                      <a:pt x="186" y="18769"/>
                      <a:pt x="632" y="20088"/>
                      <a:pt x="1857" y="20749"/>
                    </a:cubicBezTo>
                    <a:cubicBezTo>
                      <a:pt x="2661" y="21182"/>
                      <a:pt x="3372" y="21372"/>
                      <a:pt x="4002" y="21372"/>
                    </a:cubicBezTo>
                    <a:cubicBezTo>
                      <a:pt x="7023" y="21372"/>
                      <a:pt x="8157" y="17004"/>
                      <a:pt x="8480" y="14120"/>
                    </a:cubicBezTo>
                    <a:cubicBezTo>
                      <a:pt x="9024" y="9279"/>
                      <a:pt x="10006" y="4215"/>
                      <a:pt x="12893" y="126"/>
                    </a:cubicBezTo>
                    <a:cubicBezTo>
                      <a:pt x="12923" y="84"/>
                      <a:pt x="12952" y="43"/>
                      <a:pt x="1298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1507750" y="3034613"/>
                <a:ext cx="208250" cy="342825"/>
              </a:xfrm>
              <a:custGeom>
                <a:avLst/>
                <a:gdLst/>
                <a:ahLst/>
                <a:cxnLst/>
                <a:rect l="l" t="t" r="r" b="b"/>
                <a:pathLst>
                  <a:path w="8330" h="13713" extrusionOk="0">
                    <a:moveTo>
                      <a:pt x="8329" y="0"/>
                    </a:moveTo>
                    <a:lnTo>
                      <a:pt x="8329" y="0"/>
                    </a:lnTo>
                    <a:cubicBezTo>
                      <a:pt x="6097" y="1932"/>
                      <a:pt x="3791" y="3678"/>
                      <a:pt x="1880" y="5958"/>
                    </a:cubicBezTo>
                    <a:cubicBezTo>
                      <a:pt x="751" y="7308"/>
                      <a:pt x="0" y="9440"/>
                      <a:pt x="80" y="11196"/>
                    </a:cubicBezTo>
                    <a:cubicBezTo>
                      <a:pt x="118" y="12044"/>
                      <a:pt x="403" y="12888"/>
                      <a:pt x="1191" y="13312"/>
                    </a:cubicBezTo>
                    <a:cubicBezTo>
                      <a:pt x="1707" y="13591"/>
                      <a:pt x="2165" y="13713"/>
                      <a:pt x="2569" y="13713"/>
                    </a:cubicBezTo>
                    <a:cubicBezTo>
                      <a:pt x="4508" y="13713"/>
                      <a:pt x="5235" y="10910"/>
                      <a:pt x="5442" y="9059"/>
                    </a:cubicBezTo>
                    <a:cubicBezTo>
                      <a:pt x="5790" y="5955"/>
                      <a:pt x="6420" y="2702"/>
                      <a:pt x="8273" y="79"/>
                    </a:cubicBezTo>
                    <a:cubicBezTo>
                      <a:pt x="8290" y="54"/>
                      <a:pt x="8311" y="25"/>
                      <a:pt x="8329"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1511975" y="2991513"/>
                <a:ext cx="230575" cy="440375"/>
              </a:xfrm>
              <a:custGeom>
                <a:avLst/>
                <a:gdLst/>
                <a:ahLst/>
                <a:cxnLst/>
                <a:rect l="l" t="t" r="r" b="b"/>
                <a:pathLst>
                  <a:path w="9223" h="17615" extrusionOk="0">
                    <a:moveTo>
                      <a:pt x="9191" y="0"/>
                    </a:moveTo>
                    <a:cubicBezTo>
                      <a:pt x="9167" y="0"/>
                      <a:pt x="9044" y="95"/>
                      <a:pt x="8845" y="264"/>
                    </a:cubicBezTo>
                    <a:cubicBezTo>
                      <a:pt x="8635" y="448"/>
                      <a:pt x="8323" y="698"/>
                      <a:pt x="7993" y="1040"/>
                    </a:cubicBezTo>
                    <a:cubicBezTo>
                      <a:pt x="7297" y="1694"/>
                      <a:pt x="6466" y="2666"/>
                      <a:pt x="5679" y="3665"/>
                    </a:cubicBezTo>
                    <a:cubicBezTo>
                      <a:pt x="4901" y="4669"/>
                      <a:pt x="4199" y="5736"/>
                      <a:pt x="3696" y="6551"/>
                    </a:cubicBezTo>
                    <a:cubicBezTo>
                      <a:pt x="3199" y="7370"/>
                      <a:pt x="2891" y="7926"/>
                      <a:pt x="2891" y="7926"/>
                    </a:cubicBezTo>
                    <a:cubicBezTo>
                      <a:pt x="2891" y="7926"/>
                      <a:pt x="2601" y="8493"/>
                      <a:pt x="2192" y="9358"/>
                    </a:cubicBezTo>
                    <a:cubicBezTo>
                      <a:pt x="1797" y="10227"/>
                      <a:pt x="1293" y="11402"/>
                      <a:pt x="911" y="12619"/>
                    </a:cubicBezTo>
                    <a:cubicBezTo>
                      <a:pt x="533" y="13836"/>
                      <a:pt x="221" y="15077"/>
                      <a:pt x="117" y="16030"/>
                    </a:cubicBezTo>
                    <a:cubicBezTo>
                      <a:pt x="33" y="16499"/>
                      <a:pt x="30" y="16899"/>
                      <a:pt x="13" y="17176"/>
                    </a:cubicBezTo>
                    <a:cubicBezTo>
                      <a:pt x="1" y="17453"/>
                      <a:pt x="1" y="17613"/>
                      <a:pt x="18" y="17615"/>
                    </a:cubicBezTo>
                    <a:cubicBezTo>
                      <a:pt x="18" y="17615"/>
                      <a:pt x="18" y="17615"/>
                      <a:pt x="18" y="17615"/>
                    </a:cubicBezTo>
                    <a:cubicBezTo>
                      <a:pt x="67" y="17615"/>
                      <a:pt x="118" y="16986"/>
                      <a:pt x="304" y="16059"/>
                    </a:cubicBezTo>
                    <a:cubicBezTo>
                      <a:pt x="467" y="15129"/>
                      <a:pt x="826" y="13918"/>
                      <a:pt x="1243" y="12730"/>
                    </a:cubicBezTo>
                    <a:cubicBezTo>
                      <a:pt x="1661" y="11545"/>
                      <a:pt x="2191" y="10401"/>
                      <a:pt x="2601" y="9554"/>
                    </a:cubicBezTo>
                    <a:cubicBezTo>
                      <a:pt x="3036" y="8714"/>
                      <a:pt x="3326" y="8159"/>
                      <a:pt x="3326" y="8159"/>
                    </a:cubicBezTo>
                    <a:cubicBezTo>
                      <a:pt x="3326" y="8158"/>
                      <a:pt x="3619" y="7602"/>
                      <a:pt x="4088" y="6782"/>
                    </a:cubicBezTo>
                    <a:cubicBezTo>
                      <a:pt x="4564" y="5969"/>
                      <a:pt x="5223" y="4896"/>
                      <a:pt x="5961" y="3873"/>
                    </a:cubicBezTo>
                    <a:cubicBezTo>
                      <a:pt x="6702" y="2855"/>
                      <a:pt x="7485" y="1865"/>
                      <a:pt x="8131" y="1176"/>
                    </a:cubicBezTo>
                    <a:cubicBezTo>
                      <a:pt x="8764" y="469"/>
                      <a:pt x="9223" y="32"/>
                      <a:pt x="9194" y="1"/>
                    </a:cubicBezTo>
                    <a:cubicBezTo>
                      <a:pt x="9194" y="0"/>
                      <a:pt x="9193" y="0"/>
                      <a:pt x="9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1539550" y="3269938"/>
                <a:ext cx="72625" cy="189800"/>
              </a:xfrm>
              <a:custGeom>
                <a:avLst/>
                <a:gdLst/>
                <a:ahLst/>
                <a:cxnLst/>
                <a:rect l="l" t="t" r="r" b="b"/>
                <a:pathLst>
                  <a:path w="2905" h="7592" extrusionOk="0">
                    <a:moveTo>
                      <a:pt x="2182" y="0"/>
                    </a:moveTo>
                    <a:cubicBezTo>
                      <a:pt x="1760" y="0"/>
                      <a:pt x="1304" y="697"/>
                      <a:pt x="1133" y="1619"/>
                    </a:cubicBezTo>
                    <a:cubicBezTo>
                      <a:pt x="958" y="2588"/>
                      <a:pt x="1171" y="3440"/>
                      <a:pt x="1609" y="3522"/>
                    </a:cubicBezTo>
                    <a:cubicBezTo>
                      <a:pt x="1632" y="3526"/>
                      <a:pt x="1655" y="3528"/>
                      <a:pt x="1678" y="3528"/>
                    </a:cubicBezTo>
                    <a:cubicBezTo>
                      <a:pt x="2100" y="3528"/>
                      <a:pt x="2558" y="2830"/>
                      <a:pt x="2728" y="1908"/>
                    </a:cubicBezTo>
                    <a:cubicBezTo>
                      <a:pt x="2905" y="940"/>
                      <a:pt x="2693" y="85"/>
                      <a:pt x="2251" y="7"/>
                    </a:cubicBezTo>
                    <a:cubicBezTo>
                      <a:pt x="2228" y="2"/>
                      <a:pt x="2205" y="0"/>
                      <a:pt x="2182" y="0"/>
                    </a:cubicBezTo>
                    <a:close/>
                    <a:moveTo>
                      <a:pt x="1094" y="4871"/>
                    </a:moveTo>
                    <a:cubicBezTo>
                      <a:pt x="767" y="4871"/>
                      <a:pt x="381" y="5377"/>
                      <a:pt x="198" y="6069"/>
                    </a:cubicBezTo>
                    <a:cubicBezTo>
                      <a:pt x="0" y="6815"/>
                      <a:pt x="115" y="7493"/>
                      <a:pt x="452" y="7582"/>
                    </a:cubicBezTo>
                    <a:cubicBezTo>
                      <a:pt x="476" y="7589"/>
                      <a:pt x="501" y="7592"/>
                      <a:pt x="526" y="7592"/>
                    </a:cubicBezTo>
                    <a:cubicBezTo>
                      <a:pt x="851" y="7592"/>
                      <a:pt x="1240" y="7085"/>
                      <a:pt x="1421" y="6395"/>
                    </a:cubicBezTo>
                    <a:cubicBezTo>
                      <a:pt x="1620" y="5646"/>
                      <a:pt x="1504" y="4971"/>
                      <a:pt x="1169" y="4880"/>
                    </a:cubicBezTo>
                    <a:cubicBezTo>
                      <a:pt x="1144" y="4874"/>
                      <a:pt x="1119" y="4871"/>
                      <a:pt x="1094" y="48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1446975" y="3023463"/>
                <a:ext cx="282975" cy="482725"/>
              </a:xfrm>
              <a:custGeom>
                <a:avLst/>
                <a:gdLst/>
                <a:ahLst/>
                <a:cxnLst/>
                <a:rect l="l" t="t" r="r" b="b"/>
                <a:pathLst>
                  <a:path w="11319" h="19309" extrusionOk="0">
                    <a:moveTo>
                      <a:pt x="10803" y="1"/>
                    </a:moveTo>
                    <a:cubicBezTo>
                      <a:pt x="10593" y="1"/>
                      <a:pt x="10375" y="9"/>
                      <a:pt x="10146" y="28"/>
                    </a:cubicBezTo>
                    <a:cubicBezTo>
                      <a:pt x="7472" y="2276"/>
                      <a:pt x="4833" y="4508"/>
                      <a:pt x="2552" y="7228"/>
                    </a:cubicBezTo>
                    <a:cubicBezTo>
                      <a:pt x="1352" y="8658"/>
                      <a:pt x="426" y="10661"/>
                      <a:pt x="0" y="12659"/>
                    </a:cubicBezTo>
                    <a:cubicBezTo>
                      <a:pt x="119" y="12421"/>
                      <a:pt x="227" y="12186"/>
                      <a:pt x="301" y="11951"/>
                    </a:cubicBezTo>
                    <a:cubicBezTo>
                      <a:pt x="696" y="10672"/>
                      <a:pt x="1258" y="9515"/>
                      <a:pt x="2176" y="8506"/>
                    </a:cubicBezTo>
                    <a:cubicBezTo>
                      <a:pt x="2498" y="8151"/>
                      <a:pt x="3734" y="6907"/>
                      <a:pt x="4305" y="6907"/>
                    </a:cubicBezTo>
                    <a:cubicBezTo>
                      <a:pt x="4569" y="6907"/>
                      <a:pt x="4691" y="7172"/>
                      <a:pt x="4515" y="7914"/>
                    </a:cubicBezTo>
                    <a:cubicBezTo>
                      <a:pt x="4236" y="9092"/>
                      <a:pt x="3775" y="10226"/>
                      <a:pt x="3462" y="11402"/>
                    </a:cubicBezTo>
                    <a:cubicBezTo>
                      <a:pt x="3931" y="10281"/>
                      <a:pt x="4394" y="8775"/>
                      <a:pt x="5214" y="7856"/>
                    </a:cubicBezTo>
                    <a:cubicBezTo>
                      <a:pt x="5480" y="7555"/>
                      <a:pt x="5748" y="7421"/>
                      <a:pt x="5986" y="7421"/>
                    </a:cubicBezTo>
                    <a:cubicBezTo>
                      <a:pt x="6431" y="7421"/>
                      <a:pt x="6774" y="7887"/>
                      <a:pt x="6818" y="8611"/>
                    </a:cubicBezTo>
                    <a:cubicBezTo>
                      <a:pt x="6887" y="9784"/>
                      <a:pt x="6664" y="11111"/>
                      <a:pt x="6484" y="12272"/>
                    </a:cubicBezTo>
                    <a:cubicBezTo>
                      <a:pt x="6338" y="13218"/>
                      <a:pt x="5956" y="14018"/>
                      <a:pt x="5663" y="14921"/>
                    </a:cubicBezTo>
                    <a:cubicBezTo>
                      <a:pt x="5192" y="16381"/>
                      <a:pt x="5046" y="17321"/>
                      <a:pt x="3920" y="18370"/>
                    </a:cubicBezTo>
                    <a:cubicBezTo>
                      <a:pt x="3827" y="18455"/>
                      <a:pt x="3509" y="18848"/>
                      <a:pt x="3136" y="19272"/>
                    </a:cubicBezTo>
                    <a:cubicBezTo>
                      <a:pt x="3304" y="19297"/>
                      <a:pt x="3466" y="19309"/>
                      <a:pt x="3624" y="19309"/>
                    </a:cubicBezTo>
                    <a:cubicBezTo>
                      <a:pt x="6644" y="19309"/>
                      <a:pt x="7779" y="14943"/>
                      <a:pt x="8102" y="12059"/>
                    </a:cubicBezTo>
                    <a:cubicBezTo>
                      <a:pt x="8563" y="7964"/>
                      <a:pt x="9341" y="3708"/>
                      <a:pt x="11318" y="19"/>
                    </a:cubicBezTo>
                    <a:cubicBezTo>
                      <a:pt x="11153" y="7"/>
                      <a:pt x="10981" y="1"/>
                      <a:pt x="108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1204200" y="2979163"/>
                <a:ext cx="576875" cy="313175"/>
              </a:xfrm>
              <a:custGeom>
                <a:avLst/>
                <a:gdLst/>
                <a:ahLst/>
                <a:cxnLst/>
                <a:rect l="l" t="t" r="r" b="b"/>
                <a:pathLst>
                  <a:path w="23075" h="12527" extrusionOk="0">
                    <a:moveTo>
                      <a:pt x="23075" y="0"/>
                    </a:moveTo>
                    <a:cubicBezTo>
                      <a:pt x="18274" y="257"/>
                      <a:pt x="13560" y="199"/>
                      <a:pt x="8821" y="1222"/>
                    </a:cubicBezTo>
                    <a:cubicBezTo>
                      <a:pt x="6024" y="1827"/>
                      <a:pt x="2925" y="3822"/>
                      <a:pt x="1271" y="6163"/>
                    </a:cubicBezTo>
                    <a:cubicBezTo>
                      <a:pt x="475" y="7291"/>
                      <a:pt x="0" y="8668"/>
                      <a:pt x="586" y="9997"/>
                    </a:cubicBezTo>
                    <a:cubicBezTo>
                      <a:pt x="1401" y="11841"/>
                      <a:pt x="2574" y="12527"/>
                      <a:pt x="3858" y="12527"/>
                    </a:cubicBezTo>
                    <a:cubicBezTo>
                      <a:pt x="6098" y="12527"/>
                      <a:pt x="8681" y="10440"/>
                      <a:pt x="10306" y="8769"/>
                    </a:cubicBezTo>
                    <a:cubicBezTo>
                      <a:pt x="13858" y="5121"/>
                      <a:pt x="17917" y="1570"/>
                      <a:pt x="22921" y="46"/>
                    </a:cubicBezTo>
                    <a:cubicBezTo>
                      <a:pt x="22973" y="30"/>
                      <a:pt x="23025" y="14"/>
                      <a:pt x="230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1332650" y="3001313"/>
                <a:ext cx="370200" cy="201000"/>
              </a:xfrm>
              <a:custGeom>
                <a:avLst/>
                <a:gdLst/>
                <a:ahLst/>
                <a:cxnLst/>
                <a:rect l="l" t="t" r="r" b="b"/>
                <a:pathLst>
                  <a:path w="14808" h="8040" extrusionOk="0">
                    <a:moveTo>
                      <a:pt x="14807" y="1"/>
                    </a:moveTo>
                    <a:lnTo>
                      <a:pt x="14807" y="1"/>
                    </a:lnTo>
                    <a:cubicBezTo>
                      <a:pt x="11726" y="165"/>
                      <a:pt x="8702" y="129"/>
                      <a:pt x="5662" y="786"/>
                    </a:cubicBezTo>
                    <a:cubicBezTo>
                      <a:pt x="3865" y="1176"/>
                      <a:pt x="1879" y="2454"/>
                      <a:pt x="818" y="3955"/>
                    </a:cubicBezTo>
                    <a:cubicBezTo>
                      <a:pt x="306" y="4678"/>
                      <a:pt x="1" y="5560"/>
                      <a:pt x="380" y="6416"/>
                    </a:cubicBezTo>
                    <a:cubicBezTo>
                      <a:pt x="902" y="7599"/>
                      <a:pt x="1654" y="8039"/>
                      <a:pt x="2478" y="8039"/>
                    </a:cubicBezTo>
                    <a:cubicBezTo>
                      <a:pt x="3915" y="8039"/>
                      <a:pt x="5573" y="6700"/>
                      <a:pt x="6616" y="5629"/>
                    </a:cubicBezTo>
                    <a:cubicBezTo>
                      <a:pt x="8892" y="3289"/>
                      <a:pt x="11499" y="1006"/>
                      <a:pt x="14710" y="29"/>
                    </a:cubicBezTo>
                    <a:cubicBezTo>
                      <a:pt x="14741" y="20"/>
                      <a:pt x="14776" y="10"/>
                      <a:pt x="14807"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1279750" y="2981913"/>
                <a:ext cx="472125" cy="216925"/>
              </a:xfrm>
              <a:custGeom>
                <a:avLst/>
                <a:gdLst/>
                <a:ahLst/>
                <a:cxnLst/>
                <a:rect l="l" t="t" r="r" b="b"/>
                <a:pathLst>
                  <a:path w="18885" h="8677" extrusionOk="0">
                    <a:moveTo>
                      <a:pt x="18729" y="1"/>
                    </a:moveTo>
                    <a:cubicBezTo>
                      <a:pt x="18654" y="1"/>
                      <a:pt x="18551" y="4"/>
                      <a:pt x="18424" y="9"/>
                    </a:cubicBezTo>
                    <a:cubicBezTo>
                      <a:pt x="18134" y="26"/>
                      <a:pt x="17717" y="34"/>
                      <a:pt x="17224" y="105"/>
                    </a:cubicBezTo>
                    <a:cubicBezTo>
                      <a:pt x="16229" y="200"/>
                      <a:pt x="14921" y="468"/>
                      <a:pt x="13630" y="789"/>
                    </a:cubicBezTo>
                    <a:cubicBezTo>
                      <a:pt x="12343" y="1118"/>
                      <a:pt x="11080" y="1549"/>
                      <a:pt x="10143" y="1898"/>
                    </a:cubicBezTo>
                    <a:cubicBezTo>
                      <a:pt x="9210" y="2256"/>
                      <a:pt x="8597" y="2519"/>
                      <a:pt x="8597" y="2519"/>
                    </a:cubicBezTo>
                    <a:cubicBezTo>
                      <a:pt x="8597" y="2519"/>
                      <a:pt x="7993" y="2801"/>
                      <a:pt x="7101" y="3252"/>
                    </a:cubicBezTo>
                    <a:cubicBezTo>
                      <a:pt x="6218" y="3717"/>
                      <a:pt x="5047" y="4364"/>
                      <a:pt x="3953" y="5124"/>
                    </a:cubicBezTo>
                    <a:cubicBezTo>
                      <a:pt x="2861" y="5887"/>
                      <a:pt x="1808" y="6711"/>
                      <a:pt x="1109" y="7431"/>
                    </a:cubicBezTo>
                    <a:cubicBezTo>
                      <a:pt x="740" y="7765"/>
                      <a:pt x="481" y="8094"/>
                      <a:pt x="288" y="8310"/>
                    </a:cubicBezTo>
                    <a:cubicBezTo>
                      <a:pt x="100" y="8531"/>
                      <a:pt x="0" y="8664"/>
                      <a:pt x="13" y="8675"/>
                    </a:cubicBezTo>
                    <a:cubicBezTo>
                      <a:pt x="14" y="8676"/>
                      <a:pt x="16" y="8677"/>
                      <a:pt x="18" y="8677"/>
                    </a:cubicBezTo>
                    <a:cubicBezTo>
                      <a:pt x="79" y="8677"/>
                      <a:pt x="522" y="8200"/>
                      <a:pt x="1246" y="7574"/>
                    </a:cubicBezTo>
                    <a:cubicBezTo>
                      <a:pt x="1977" y="6911"/>
                      <a:pt x="3050" y="6140"/>
                      <a:pt x="4155" y="5428"/>
                    </a:cubicBezTo>
                    <a:cubicBezTo>
                      <a:pt x="5261" y="4716"/>
                      <a:pt x="6431" y="4112"/>
                      <a:pt x="7314" y="3675"/>
                    </a:cubicBezTo>
                    <a:cubicBezTo>
                      <a:pt x="8210" y="3263"/>
                      <a:pt x="8807" y="2990"/>
                      <a:pt x="8807" y="2990"/>
                    </a:cubicBezTo>
                    <a:cubicBezTo>
                      <a:pt x="8807" y="2989"/>
                      <a:pt x="9406" y="2718"/>
                      <a:pt x="10317" y="2340"/>
                    </a:cubicBezTo>
                    <a:cubicBezTo>
                      <a:pt x="11232" y="1975"/>
                      <a:pt x="12465" y="1513"/>
                      <a:pt x="13729" y="1140"/>
                    </a:cubicBezTo>
                    <a:cubicBezTo>
                      <a:pt x="14993" y="775"/>
                      <a:pt x="16275" y="459"/>
                      <a:pt x="17251" y="304"/>
                    </a:cubicBezTo>
                    <a:cubicBezTo>
                      <a:pt x="18225" y="127"/>
                      <a:pt x="18884" y="61"/>
                      <a:pt x="18881" y="15"/>
                    </a:cubicBezTo>
                    <a:cubicBezTo>
                      <a:pt x="18880" y="6"/>
                      <a:pt x="18828" y="1"/>
                      <a:pt x="1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1288550" y="3114913"/>
                <a:ext cx="171950" cy="134950"/>
              </a:xfrm>
              <a:custGeom>
                <a:avLst/>
                <a:gdLst/>
                <a:ahLst/>
                <a:cxnLst/>
                <a:rect l="l" t="t" r="r" b="b"/>
                <a:pathLst>
                  <a:path w="6878" h="5398" extrusionOk="0">
                    <a:moveTo>
                      <a:pt x="6162" y="0"/>
                    </a:moveTo>
                    <a:cubicBezTo>
                      <a:pt x="5749" y="0"/>
                      <a:pt x="5153" y="280"/>
                      <a:pt x="4608" y="766"/>
                    </a:cubicBezTo>
                    <a:cubicBezTo>
                      <a:pt x="3840" y="1453"/>
                      <a:pt x="3469" y="2295"/>
                      <a:pt x="3781" y="2644"/>
                    </a:cubicBezTo>
                    <a:cubicBezTo>
                      <a:pt x="3872" y="2746"/>
                      <a:pt x="4011" y="2795"/>
                      <a:pt x="4183" y="2795"/>
                    </a:cubicBezTo>
                    <a:cubicBezTo>
                      <a:pt x="4596" y="2795"/>
                      <a:pt x="5194" y="2513"/>
                      <a:pt x="5737" y="2028"/>
                    </a:cubicBezTo>
                    <a:cubicBezTo>
                      <a:pt x="6505" y="1342"/>
                      <a:pt x="6878" y="501"/>
                      <a:pt x="6566" y="152"/>
                    </a:cubicBezTo>
                    <a:cubicBezTo>
                      <a:pt x="6474" y="49"/>
                      <a:pt x="6334" y="0"/>
                      <a:pt x="6162" y="0"/>
                    </a:cubicBezTo>
                    <a:close/>
                    <a:moveTo>
                      <a:pt x="2175" y="3338"/>
                    </a:moveTo>
                    <a:cubicBezTo>
                      <a:pt x="1855" y="3338"/>
                      <a:pt x="1406" y="3517"/>
                      <a:pt x="981" y="3841"/>
                    </a:cubicBezTo>
                    <a:cubicBezTo>
                      <a:pt x="341" y="4331"/>
                      <a:pt x="1" y="4964"/>
                      <a:pt x="220" y="5254"/>
                    </a:cubicBezTo>
                    <a:cubicBezTo>
                      <a:pt x="295" y="5351"/>
                      <a:pt x="425" y="5397"/>
                      <a:pt x="588" y="5397"/>
                    </a:cubicBezTo>
                    <a:cubicBezTo>
                      <a:pt x="909" y="5397"/>
                      <a:pt x="1359" y="5218"/>
                      <a:pt x="1782" y="4893"/>
                    </a:cubicBezTo>
                    <a:cubicBezTo>
                      <a:pt x="2426" y="4403"/>
                      <a:pt x="2764" y="3772"/>
                      <a:pt x="2545" y="3483"/>
                    </a:cubicBezTo>
                    <a:cubicBezTo>
                      <a:pt x="2469" y="3385"/>
                      <a:pt x="2339" y="3338"/>
                      <a:pt x="2175" y="333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1243675" y="2982838"/>
                <a:ext cx="477575" cy="309450"/>
              </a:xfrm>
              <a:custGeom>
                <a:avLst/>
                <a:gdLst/>
                <a:ahLst/>
                <a:cxnLst/>
                <a:rect l="l" t="t" r="r" b="b"/>
                <a:pathLst>
                  <a:path w="19103" h="12378" extrusionOk="0">
                    <a:moveTo>
                      <a:pt x="18128" y="0"/>
                    </a:moveTo>
                    <a:cubicBezTo>
                      <a:pt x="14480" y="141"/>
                      <a:pt x="10869" y="293"/>
                      <a:pt x="7242" y="1075"/>
                    </a:cubicBezTo>
                    <a:cubicBezTo>
                      <a:pt x="5334" y="1489"/>
                      <a:pt x="3285" y="2549"/>
                      <a:pt x="1652" y="3923"/>
                    </a:cubicBezTo>
                    <a:cubicBezTo>
                      <a:pt x="1902" y="3804"/>
                      <a:pt x="2143" y="3678"/>
                      <a:pt x="2355" y="3531"/>
                    </a:cubicBezTo>
                    <a:cubicBezTo>
                      <a:pt x="3500" y="2731"/>
                      <a:pt x="4708" y="2134"/>
                      <a:pt x="6111" y="1890"/>
                    </a:cubicBezTo>
                    <a:cubicBezTo>
                      <a:pt x="6403" y="1838"/>
                      <a:pt x="7157" y="1735"/>
                      <a:pt x="7823" y="1735"/>
                    </a:cubicBezTo>
                    <a:cubicBezTo>
                      <a:pt x="8804" y="1735"/>
                      <a:pt x="9592" y="1959"/>
                      <a:pt x="8422" y="2902"/>
                    </a:cubicBezTo>
                    <a:cubicBezTo>
                      <a:pt x="7437" y="3694"/>
                      <a:pt x="6329" y="4335"/>
                      <a:pt x="5316" y="5106"/>
                    </a:cubicBezTo>
                    <a:cubicBezTo>
                      <a:pt x="6423" y="4479"/>
                      <a:pt x="7770" y="3534"/>
                      <a:pt x="9038" y="3301"/>
                    </a:cubicBezTo>
                    <a:cubicBezTo>
                      <a:pt x="9159" y="3278"/>
                      <a:pt x="9271" y="3268"/>
                      <a:pt x="9374" y="3268"/>
                    </a:cubicBezTo>
                    <a:cubicBezTo>
                      <a:pt x="10273" y="3268"/>
                      <a:pt x="10468" y="4089"/>
                      <a:pt x="9877" y="4952"/>
                    </a:cubicBezTo>
                    <a:cubicBezTo>
                      <a:pt x="9182" y="5967"/>
                      <a:pt x="8146" y="6920"/>
                      <a:pt x="7255" y="7761"/>
                    </a:cubicBezTo>
                    <a:cubicBezTo>
                      <a:pt x="6527" y="8450"/>
                      <a:pt x="5698" y="8864"/>
                      <a:pt x="4879" y="9423"/>
                    </a:cubicBezTo>
                    <a:cubicBezTo>
                      <a:pt x="3552" y="10325"/>
                      <a:pt x="2828" y="11008"/>
                      <a:pt x="1225" y="11151"/>
                    </a:cubicBezTo>
                    <a:cubicBezTo>
                      <a:pt x="1095" y="11163"/>
                      <a:pt x="582" y="11284"/>
                      <a:pt x="0" y="11395"/>
                    </a:cubicBezTo>
                    <a:cubicBezTo>
                      <a:pt x="670" y="12092"/>
                      <a:pt x="1452" y="12377"/>
                      <a:pt x="2280" y="12377"/>
                    </a:cubicBezTo>
                    <a:cubicBezTo>
                      <a:pt x="4521" y="12377"/>
                      <a:pt x="7102" y="10292"/>
                      <a:pt x="8727" y="8622"/>
                    </a:cubicBezTo>
                    <a:cubicBezTo>
                      <a:pt x="11734" y="5536"/>
                      <a:pt x="15105" y="2521"/>
                      <a:pt x="19102" y="744"/>
                    </a:cubicBezTo>
                    <a:cubicBezTo>
                      <a:pt x="18822" y="494"/>
                      <a:pt x="18499" y="243"/>
                      <a:pt x="181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1497350" y="2856513"/>
                <a:ext cx="397225" cy="378125"/>
              </a:xfrm>
              <a:custGeom>
                <a:avLst/>
                <a:gdLst/>
                <a:ahLst/>
                <a:cxnLst/>
                <a:rect l="l" t="t" r="r" b="b"/>
                <a:pathLst>
                  <a:path w="15889" h="15125" extrusionOk="0">
                    <a:moveTo>
                      <a:pt x="5185" y="1"/>
                    </a:moveTo>
                    <a:cubicBezTo>
                      <a:pt x="4506" y="1"/>
                      <a:pt x="3880" y="194"/>
                      <a:pt x="3386" y="688"/>
                    </a:cubicBezTo>
                    <a:cubicBezTo>
                      <a:pt x="495" y="3582"/>
                      <a:pt x="6509" y="4461"/>
                      <a:pt x="6509" y="4461"/>
                    </a:cubicBezTo>
                    <a:cubicBezTo>
                      <a:pt x="5780" y="4360"/>
                      <a:pt x="5092" y="4306"/>
                      <a:pt x="4461" y="4306"/>
                    </a:cubicBezTo>
                    <a:cubicBezTo>
                      <a:pt x="1692" y="4306"/>
                      <a:pt x="1" y="5353"/>
                      <a:pt x="684" y="8132"/>
                    </a:cubicBezTo>
                    <a:cubicBezTo>
                      <a:pt x="775" y="8501"/>
                      <a:pt x="1151" y="8642"/>
                      <a:pt x="1673" y="8642"/>
                    </a:cubicBezTo>
                    <a:cubicBezTo>
                      <a:pt x="3381" y="8642"/>
                      <a:pt x="6655" y="7132"/>
                      <a:pt x="6656" y="7132"/>
                    </a:cubicBezTo>
                    <a:lnTo>
                      <a:pt x="6656" y="7132"/>
                    </a:lnTo>
                    <a:cubicBezTo>
                      <a:pt x="6655" y="7132"/>
                      <a:pt x="1129" y="10464"/>
                      <a:pt x="3211" y="12917"/>
                    </a:cubicBezTo>
                    <a:cubicBezTo>
                      <a:pt x="3540" y="13305"/>
                      <a:pt x="3917" y="13468"/>
                      <a:pt x="4318" y="13468"/>
                    </a:cubicBezTo>
                    <a:cubicBezTo>
                      <a:pt x="6344" y="13468"/>
                      <a:pt x="8977" y="9305"/>
                      <a:pt x="9109" y="8951"/>
                    </a:cubicBezTo>
                    <a:cubicBezTo>
                      <a:pt x="9115" y="8936"/>
                      <a:pt x="9118" y="8928"/>
                      <a:pt x="9119" y="8928"/>
                    </a:cubicBezTo>
                    <a:cubicBezTo>
                      <a:pt x="9153" y="8928"/>
                      <a:pt x="7702" y="14238"/>
                      <a:pt x="9297" y="15048"/>
                    </a:cubicBezTo>
                    <a:cubicBezTo>
                      <a:pt x="9399" y="15100"/>
                      <a:pt x="9497" y="15124"/>
                      <a:pt x="9591" y="15124"/>
                    </a:cubicBezTo>
                    <a:cubicBezTo>
                      <a:pt x="11000" y="15124"/>
                      <a:pt x="11368" y="9532"/>
                      <a:pt x="11368" y="9532"/>
                    </a:cubicBezTo>
                    <a:cubicBezTo>
                      <a:pt x="11368" y="9532"/>
                      <a:pt x="12439" y="12695"/>
                      <a:pt x="14073" y="12695"/>
                    </a:cubicBezTo>
                    <a:cubicBezTo>
                      <a:pt x="14144" y="12695"/>
                      <a:pt x="14217" y="12689"/>
                      <a:pt x="14291" y="12676"/>
                    </a:cubicBezTo>
                    <a:cubicBezTo>
                      <a:pt x="15889" y="12399"/>
                      <a:pt x="14565" y="8901"/>
                      <a:pt x="14361" y="8042"/>
                    </a:cubicBezTo>
                    <a:cubicBezTo>
                      <a:pt x="14252" y="7583"/>
                      <a:pt x="14120" y="7149"/>
                      <a:pt x="13967" y="6739"/>
                    </a:cubicBezTo>
                    <a:cubicBezTo>
                      <a:pt x="13191" y="4659"/>
                      <a:pt x="11852" y="3167"/>
                      <a:pt x="9906" y="1878"/>
                    </a:cubicBezTo>
                    <a:cubicBezTo>
                      <a:pt x="8811" y="1153"/>
                      <a:pt x="6843" y="1"/>
                      <a:pt x="5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1694800" y="3047488"/>
                <a:ext cx="199775" cy="187150"/>
              </a:xfrm>
              <a:custGeom>
                <a:avLst/>
                <a:gdLst/>
                <a:ahLst/>
                <a:cxnLst/>
                <a:rect l="l" t="t" r="r" b="b"/>
                <a:pathLst>
                  <a:path w="7991" h="7486" extrusionOk="0">
                    <a:moveTo>
                      <a:pt x="3296" y="1"/>
                    </a:moveTo>
                    <a:cubicBezTo>
                      <a:pt x="3296" y="1"/>
                      <a:pt x="3000" y="5623"/>
                      <a:pt x="1926" y="5623"/>
                    </a:cubicBezTo>
                    <a:cubicBezTo>
                      <a:pt x="1853" y="5623"/>
                      <a:pt x="1778" y="5597"/>
                      <a:pt x="1698" y="5543"/>
                    </a:cubicBezTo>
                    <a:cubicBezTo>
                      <a:pt x="912" y="5006"/>
                      <a:pt x="998" y="2972"/>
                      <a:pt x="1175" y="1514"/>
                    </a:cubicBezTo>
                    <a:lnTo>
                      <a:pt x="1175" y="1514"/>
                    </a:lnTo>
                    <a:cubicBezTo>
                      <a:pt x="945" y="2529"/>
                      <a:pt x="0" y="6699"/>
                      <a:pt x="1399" y="7409"/>
                    </a:cubicBezTo>
                    <a:cubicBezTo>
                      <a:pt x="1501" y="7461"/>
                      <a:pt x="1599" y="7485"/>
                      <a:pt x="1693" y="7485"/>
                    </a:cubicBezTo>
                    <a:cubicBezTo>
                      <a:pt x="3102" y="7485"/>
                      <a:pt x="3470" y="1893"/>
                      <a:pt x="3470" y="1893"/>
                    </a:cubicBezTo>
                    <a:cubicBezTo>
                      <a:pt x="3470" y="1893"/>
                      <a:pt x="4541" y="5056"/>
                      <a:pt x="6175" y="5056"/>
                    </a:cubicBezTo>
                    <a:cubicBezTo>
                      <a:pt x="6246" y="5056"/>
                      <a:pt x="6319" y="5050"/>
                      <a:pt x="6393" y="5037"/>
                    </a:cubicBezTo>
                    <a:cubicBezTo>
                      <a:pt x="7991" y="4760"/>
                      <a:pt x="6667" y="1262"/>
                      <a:pt x="6463" y="403"/>
                    </a:cubicBezTo>
                    <a:cubicBezTo>
                      <a:pt x="6443" y="323"/>
                      <a:pt x="6421" y="248"/>
                      <a:pt x="6401" y="171"/>
                    </a:cubicBezTo>
                    <a:lnTo>
                      <a:pt x="6401" y="171"/>
                    </a:lnTo>
                    <a:cubicBezTo>
                      <a:pt x="6664" y="1374"/>
                      <a:pt x="6716" y="2466"/>
                      <a:pt x="6061" y="2532"/>
                    </a:cubicBezTo>
                    <a:cubicBezTo>
                      <a:pt x="6020" y="2536"/>
                      <a:pt x="5980" y="2538"/>
                      <a:pt x="5940" y="2538"/>
                    </a:cubicBezTo>
                    <a:cubicBezTo>
                      <a:pt x="4507" y="2538"/>
                      <a:pt x="3296" y="1"/>
                      <a:pt x="3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1497350" y="2860488"/>
                <a:ext cx="233025" cy="332750"/>
              </a:xfrm>
              <a:custGeom>
                <a:avLst/>
                <a:gdLst/>
                <a:ahLst/>
                <a:cxnLst/>
                <a:rect l="l" t="t" r="r" b="b"/>
                <a:pathLst>
                  <a:path w="9321" h="13310" extrusionOk="0">
                    <a:moveTo>
                      <a:pt x="4221" y="1"/>
                    </a:moveTo>
                    <a:lnTo>
                      <a:pt x="4221" y="1"/>
                    </a:lnTo>
                    <a:cubicBezTo>
                      <a:pt x="3916" y="110"/>
                      <a:pt x="3634" y="281"/>
                      <a:pt x="3386" y="529"/>
                    </a:cubicBezTo>
                    <a:cubicBezTo>
                      <a:pt x="495" y="3423"/>
                      <a:pt x="6509" y="4302"/>
                      <a:pt x="6509" y="4302"/>
                    </a:cubicBezTo>
                    <a:cubicBezTo>
                      <a:pt x="5780" y="4201"/>
                      <a:pt x="5092" y="4147"/>
                      <a:pt x="4461" y="4147"/>
                    </a:cubicBezTo>
                    <a:cubicBezTo>
                      <a:pt x="1692" y="4147"/>
                      <a:pt x="1" y="5194"/>
                      <a:pt x="684" y="7973"/>
                    </a:cubicBezTo>
                    <a:cubicBezTo>
                      <a:pt x="775" y="8342"/>
                      <a:pt x="1151" y="8483"/>
                      <a:pt x="1673" y="8483"/>
                    </a:cubicBezTo>
                    <a:cubicBezTo>
                      <a:pt x="3381" y="8483"/>
                      <a:pt x="6655" y="6973"/>
                      <a:pt x="6656" y="6973"/>
                    </a:cubicBezTo>
                    <a:lnTo>
                      <a:pt x="6656" y="6973"/>
                    </a:lnTo>
                    <a:cubicBezTo>
                      <a:pt x="6655" y="6973"/>
                      <a:pt x="1129" y="10305"/>
                      <a:pt x="3211" y="12758"/>
                    </a:cubicBezTo>
                    <a:cubicBezTo>
                      <a:pt x="3541" y="13146"/>
                      <a:pt x="3918" y="13309"/>
                      <a:pt x="4319" y="13309"/>
                    </a:cubicBezTo>
                    <a:cubicBezTo>
                      <a:pt x="6300" y="13309"/>
                      <a:pt x="8859" y="9333"/>
                      <a:pt x="9095" y="8825"/>
                    </a:cubicBezTo>
                    <a:cubicBezTo>
                      <a:pt x="9198" y="8027"/>
                      <a:pt x="9320" y="7440"/>
                      <a:pt x="9320" y="7440"/>
                    </a:cubicBezTo>
                    <a:lnTo>
                      <a:pt x="9320" y="7440"/>
                    </a:lnTo>
                    <a:cubicBezTo>
                      <a:pt x="9320" y="7440"/>
                      <a:pt x="6660" y="11565"/>
                      <a:pt x="5115" y="11565"/>
                    </a:cubicBezTo>
                    <a:cubicBezTo>
                      <a:pt x="4978" y="11565"/>
                      <a:pt x="4849" y="11532"/>
                      <a:pt x="4732" y="11461"/>
                    </a:cubicBezTo>
                    <a:cubicBezTo>
                      <a:pt x="3300" y="10590"/>
                      <a:pt x="7387" y="6372"/>
                      <a:pt x="7387" y="6372"/>
                    </a:cubicBezTo>
                    <a:lnTo>
                      <a:pt x="7387" y="6372"/>
                    </a:lnTo>
                    <a:cubicBezTo>
                      <a:pt x="7387" y="6372"/>
                      <a:pt x="4841" y="7057"/>
                      <a:pt x="3154" y="7057"/>
                    </a:cubicBezTo>
                    <a:cubicBezTo>
                      <a:pt x="2367" y="7057"/>
                      <a:pt x="1767" y="6908"/>
                      <a:pt x="1699" y="6470"/>
                    </a:cubicBezTo>
                    <a:cubicBezTo>
                      <a:pt x="1486" y="5096"/>
                      <a:pt x="7557" y="4221"/>
                      <a:pt x="7557" y="4221"/>
                    </a:cubicBezTo>
                    <a:cubicBezTo>
                      <a:pt x="7557" y="4221"/>
                      <a:pt x="2797" y="3016"/>
                      <a:pt x="4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1742850" y="2910763"/>
                <a:ext cx="86025" cy="86625"/>
              </a:xfrm>
              <a:custGeom>
                <a:avLst/>
                <a:gdLst/>
                <a:ahLst/>
                <a:cxnLst/>
                <a:rect l="l" t="t" r="r" b="b"/>
                <a:pathLst>
                  <a:path w="3441" h="3465" extrusionOk="0">
                    <a:moveTo>
                      <a:pt x="501" y="1"/>
                    </a:moveTo>
                    <a:cubicBezTo>
                      <a:pt x="248" y="335"/>
                      <a:pt x="86" y="745"/>
                      <a:pt x="63" y="1195"/>
                    </a:cubicBezTo>
                    <a:cubicBezTo>
                      <a:pt x="0" y="2385"/>
                      <a:pt x="915" y="3399"/>
                      <a:pt x="2104" y="3461"/>
                    </a:cubicBezTo>
                    <a:cubicBezTo>
                      <a:pt x="2143" y="3463"/>
                      <a:pt x="2181" y="3465"/>
                      <a:pt x="2220" y="3465"/>
                    </a:cubicBezTo>
                    <a:cubicBezTo>
                      <a:pt x="2671" y="3465"/>
                      <a:pt x="3091" y="3322"/>
                      <a:pt x="3440" y="3082"/>
                    </a:cubicBezTo>
                    <a:cubicBezTo>
                      <a:pt x="2724" y="1873"/>
                      <a:pt x="1745" y="886"/>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1707875" y="2892088"/>
                <a:ext cx="136000" cy="139375"/>
              </a:xfrm>
              <a:custGeom>
                <a:avLst/>
                <a:gdLst/>
                <a:ahLst/>
                <a:cxnLst/>
                <a:rect l="l" t="t" r="r" b="b"/>
                <a:pathLst>
                  <a:path w="5440" h="5575" extrusionOk="0">
                    <a:moveTo>
                      <a:pt x="763" y="1"/>
                    </a:moveTo>
                    <a:cubicBezTo>
                      <a:pt x="381" y="530"/>
                      <a:pt x="138" y="1171"/>
                      <a:pt x="102" y="1871"/>
                    </a:cubicBezTo>
                    <a:cubicBezTo>
                      <a:pt x="0" y="3809"/>
                      <a:pt x="1493" y="5468"/>
                      <a:pt x="3432" y="5570"/>
                    </a:cubicBezTo>
                    <a:cubicBezTo>
                      <a:pt x="3494" y="5573"/>
                      <a:pt x="3555" y="5574"/>
                      <a:pt x="3615" y="5574"/>
                    </a:cubicBezTo>
                    <a:cubicBezTo>
                      <a:pt x="4279" y="5574"/>
                      <a:pt x="4904" y="5388"/>
                      <a:pt x="5439" y="5062"/>
                    </a:cubicBezTo>
                    <a:cubicBezTo>
                      <a:pt x="5395" y="4956"/>
                      <a:pt x="5351" y="4848"/>
                      <a:pt x="5304" y="4743"/>
                    </a:cubicBezTo>
                    <a:cubicBezTo>
                      <a:pt x="4813" y="5053"/>
                      <a:pt x="4235" y="5233"/>
                      <a:pt x="3618" y="5233"/>
                    </a:cubicBezTo>
                    <a:cubicBezTo>
                      <a:pt x="3562" y="5233"/>
                      <a:pt x="3506" y="5231"/>
                      <a:pt x="3450" y="5228"/>
                    </a:cubicBezTo>
                    <a:cubicBezTo>
                      <a:pt x="1700" y="5137"/>
                      <a:pt x="350" y="3640"/>
                      <a:pt x="442" y="1888"/>
                    </a:cubicBezTo>
                    <a:cubicBezTo>
                      <a:pt x="475" y="1248"/>
                      <a:pt x="699" y="662"/>
                      <a:pt x="1054" y="179"/>
                    </a:cubicBezTo>
                    <a:cubicBezTo>
                      <a:pt x="960" y="121"/>
                      <a:pt x="863" y="60"/>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1766725" y="2946513"/>
                <a:ext cx="30650" cy="29825"/>
              </a:xfrm>
              <a:custGeom>
                <a:avLst/>
                <a:gdLst/>
                <a:ahLst/>
                <a:cxnLst/>
                <a:rect l="l" t="t" r="r" b="b"/>
                <a:pathLst>
                  <a:path w="1226" h="1193" extrusionOk="0">
                    <a:moveTo>
                      <a:pt x="613" y="0"/>
                    </a:moveTo>
                    <a:cubicBezTo>
                      <a:pt x="298" y="0"/>
                      <a:pt x="35" y="247"/>
                      <a:pt x="18" y="567"/>
                    </a:cubicBezTo>
                    <a:cubicBezTo>
                      <a:pt x="1" y="894"/>
                      <a:pt x="253" y="1175"/>
                      <a:pt x="582" y="1192"/>
                    </a:cubicBezTo>
                    <a:cubicBezTo>
                      <a:pt x="592" y="1192"/>
                      <a:pt x="603" y="1193"/>
                      <a:pt x="614" y="1193"/>
                    </a:cubicBezTo>
                    <a:cubicBezTo>
                      <a:pt x="929" y="1193"/>
                      <a:pt x="1192" y="946"/>
                      <a:pt x="1207" y="628"/>
                    </a:cubicBezTo>
                    <a:cubicBezTo>
                      <a:pt x="1226" y="299"/>
                      <a:pt x="972" y="20"/>
                      <a:pt x="644" y="1"/>
                    </a:cubicBezTo>
                    <a:cubicBezTo>
                      <a:pt x="634" y="1"/>
                      <a:pt x="6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1571625" y="2994863"/>
                <a:ext cx="98175" cy="26125"/>
              </a:xfrm>
              <a:custGeom>
                <a:avLst/>
                <a:gdLst/>
                <a:ahLst/>
                <a:cxnLst/>
                <a:rect l="l" t="t" r="r" b="b"/>
                <a:pathLst>
                  <a:path w="3927" h="1045" extrusionOk="0">
                    <a:moveTo>
                      <a:pt x="3277" y="1"/>
                    </a:moveTo>
                    <a:cubicBezTo>
                      <a:pt x="3168" y="1"/>
                      <a:pt x="3050" y="12"/>
                      <a:pt x="2928" y="35"/>
                    </a:cubicBezTo>
                    <a:cubicBezTo>
                      <a:pt x="2443" y="127"/>
                      <a:pt x="2082" y="381"/>
                      <a:pt x="2125" y="602"/>
                    </a:cubicBezTo>
                    <a:cubicBezTo>
                      <a:pt x="2156" y="767"/>
                      <a:pt x="2404" y="865"/>
                      <a:pt x="2730" y="865"/>
                    </a:cubicBezTo>
                    <a:cubicBezTo>
                      <a:pt x="2840" y="865"/>
                      <a:pt x="2959" y="854"/>
                      <a:pt x="3082" y="831"/>
                    </a:cubicBezTo>
                    <a:cubicBezTo>
                      <a:pt x="3566" y="738"/>
                      <a:pt x="3926" y="484"/>
                      <a:pt x="3884" y="263"/>
                    </a:cubicBezTo>
                    <a:cubicBezTo>
                      <a:pt x="3852" y="99"/>
                      <a:pt x="3605" y="1"/>
                      <a:pt x="3277" y="1"/>
                    </a:cubicBezTo>
                    <a:close/>
                    <a:moveTo>
                      <a:pt x="853" y="396"/>
                    </a:moveTo>
                    <a:cubicBezTo>
                      <a:pt x="797" y="396"/>
                      <a:pt x="739" y="399"/>
                      <a:pt x="680" y="406"/>
                    </a:cubicBezTo>
                    <a:cubicBezTo>
                      <a:pt x="296" y="448"/>
                      <a:pt x="0" y="625"/>
                      <a:pt x="21" y="798"/>
                    </a:cubicBezTo>
                    <a:cubicBezTo>
                      <a:pt x="38" y="945"/>
                      <a:pt x="274" y="1045"/>
                      <a:pt x="578" y="1045"/>
                    </a:cubicBezTo>
                    <a:cubicBezTo>
                      <a:pt x="634" y="1045"/>
                      <a:pt x="692" y="1041"/>
                      <a:pt x="751" y="1034"/>
                    </a:cubicBezTo>
                    <a:cubicBezTo>
                      <a:pt x="1136" y="992"/>
                      <a:pt x="1431" y="816"/>
                      <a:pt x="1410" y="643"/>
                    </a:cubicBezTo>
                    <a:cubicBezTo>
                      <a:pt x="1394" y="494"/>
                      <a:pt x="1158" y="396"/>
                      <a:pt x="853" y="396"/>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1737150" y="3069713"/>
                <a:ext cx="22800" cy="97375"/>
              </a:xfrm>
              <a:custGeom>
                <a:avLst/>
                <a:gdLst/>
                <a:ahLst/>
                <a:cxnLst/>
                <a:rect l="l" t="t" r="r" b="b"/>
                <a:pathLst>
                  <a:path w="912" h="3895" extrusionOk="0">
                    <a:moveTo>
                      <a:pt x="382" y="0"/>
                    </a:moveTo>
                    <a:cubicBezTo>
                      <a:pt x="375" y="0"/>
                      <a:pt x="368" y="1"/>
                      <a:pt x="361" y="1"/>
                    </a:cubicBezTo>
                    <a:cubicBezTo>
                      <a:pt x="139" y="25"/>
                      <a:pt x="1" y="442"/>
                      <a:pt x="53" y="933"/>
                    </a:cubicBezTo>
                    <a:cubicBezTo>
                      <a:pt x="104" y="1411"/>
                      <a:pt x="315" y="1782"/>
                      <a:pt x="531" y="1782"/>
                    </a:cubicBezTo>
                    <a:cubicBezTo>
                      <a:pt x="538" y="1782"/>
                      <a:pt x="544" y="1782"/>
                      <a:pt x="551" y="1781"/>
                    </a:cubicBezTo>
                    <a:cubicBezTo>
                      <a:pt x="775" y="1757"/>
                      <a:pt x="911" y="1339"/>
                      <a:pt x="861" y="846"/>
                    </a:cubicBezTo>
                    <a:cubicBezTo>
                      <a:pt x="808" y="372"/>
                      <a:pt x="597" y="0"/>
                      <a:pt x="382" y="0"/>
                    </a:cubicBezTo>
                    <a:close/>
                    <a:moveTo>
                      <a:pt x="536" y="2497"/>
                    </a:moveTo>
                    <a:cubicBezTo>
                      <a:pt x="535" y="2497"/>
                      <a:pt x="533" y="2497"/>
                      <a:pt x="532" y="2497"/>
                    </a:cubicBezTo>
                    <a:cubicBezTo>
                      <a:pt x="357" y="2502"/>
                      <a:pt x="225" y="2818"/>
                      <a:pt x="236" y="3205"/>
                    </a:cubicBezTo>
                    <a:cubicBezTo>
                      <a:pt x="247" y="3587"/>
                      <a:pt x="395" y="3894"/>
                      <a:pt x="567" y="3894"/>
                    </a:cubicBezTo>
                    <a:cubicBezTo>
                      <a:pt x="569" y="3894"/>
                      <a:pt x="570" y="3894"/>
                      <a:pt x="571" y="3894"/>
                    </a:cubicBezTo>
                    <a:cubicBezTo>
                      <a:pt x="747" y="3889"/>
                      <a:pt x="880" y="3571"/>
                      <a:pt x="869" y="3186"/>
                    </a:cubicBezTo>
                    <a:cubicBezTo>
                      <a:pt x="858" y="2802"/>
                      <a:pt x="710" y="2497"/>
                      <a:pt x="536" y="249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2220000" y="2732638"/>
                <a:ext cx="122875" cy="49675"/>
              </a:xfrm>
              <a:custGeom>
                <a:avLst/>
                <a:gdLst/>
                <a:ahLst/>
                <a:cxnLst/>
                <a:rect l="l" t="t" r="r" b="b"/>
                <a:pathLst>
                  <a:path w="4915" h="1987" extrusionOk="0">
                    <a:moveTo>
                      <a:pt x="3897" y="0"/>
                    </a:moveTo>
                    <a:cubicBezTo>
                      <a:pt x="3882" y="0"/>
                      <a:pt x="3866" y="1"/>
                      <a:pt x="3851" y="2"/>
                    </a:cubicBezTo>
                    <a:cubicBezTo>
                      <a:pt x="3303" y="27"/>
                      <a:pt x="0" y="1173"/>
                      <a:pt x="0" y="1173"/>
                    </a:cubicBezTo>
                    <a:cubicBezTo>
                      <a:pt x="0" y="1173"/>
                      <a:pt x="3296" y="1987"/>
                      <a:pt x="3917" y="1987"/>
                    </a:cubicBezTo>
                    <a:cubicBezTo>
                      <a:pt x="3926" y="1987"/>
                      <a:pt x="3935" y="1987"/>
                      <a:pt x="3943" y="1986"/>
                    </a:cubicBezTo>
                    <a:cubicBezTo>
                      <a:pt x="4491" y="1961"/>
                      <a:pt x="4914" y="1496"/>
                      <a:pt x="4889" y="948"/>
                    </a:cubicBezTo>
                    <a:cubicBezTo>
                      <a:pt x="4865" y="416"/>
                      <a:pt x="4425" y="0"/>
                      <a:pt x="389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2220975" y="2732638"/>
                <a:ext cx="102425" cy="48650"/>
              </a:xfrm>
              <a:custGeom>
                <a:avLst/>
                <a:gdLst/>
                <a:ahLst/>
                <a:cxnLst/>
                <a:rect l="l" t="t" r="r" b="b"/>
                <a:pathLst>
                  <a:path w="4097" h="1946" extrusionOk="0">
                    <a:moveTo>
                      <a:pt x="3850" y="1"/>
                    </a:moveTo>
                    <a:cubicBezTo>
                      <a:pt x="3837" y="1"/>
                      <a:pt x="3825" y="1"/>
                      <a:pt x="3812" y="2"/>
                    </a:cubicBezTo>
                    <a:cubicBezTo>
                      <a:pt x="3300" y="25"/>
                      <a:pt x="376" y="1031"/>
                      <a:pt x="1" y="1159"/>
                    </a:cubicBezTo>
                    <a:lnTo>
                      <a:pt x="11" y="1186"/>
                    </a:lnTo>
                    <a:cubicBezTo>
                      <a:pt x="365" y="1274"/>
                      <a:pt x="2510" y="1794"/>
                      <a:pt x="3489" y="1946"/>
                    </a:cubicBezTo>
                    <a:cubicBezTo>
                      <a:pt x="2776" y="1767"/>
                      <a:pt x="2136" y="1584"/>
                      <a:pt x="2081" y="1485"/>
                    </a:cubicBezTo>
                    <a:cubicBezTo>
                      <a:pt x="1954" y="1255"/>
                      <a:pt x="3993" y="1006"/>
                      <a:pt x="3994" y="1006"/>
                    </a:cubicBezTo>
                    <a:lnTo>
                      <a:pt x="3994" y="1006"/>
                    </a:lnTo>
                    <a:cubicBezTo>
                      <a:pt x="3993" y="1006"/>
                      <a:pt x="3580" y="1028"/>
                      <a:pt x="3119" y="1028"/>
                    </a:cubicBezTo>
                    <a:cubicBezTo>
                      <a:pt x="2567" y="1028"/>
                      <a:pt x="1947" y="996"/>
                      <a:pt x="1890" y="857"/>
                    </a:cubicBezTo>
                    <a:cubicBezTo>
                      <a:pt x="1811" y="664"/>
                      <a:pt x="3365" y="277"/>
                      <a:pt x="4097" y="34"/>
                    </a:cubicBezTo>
                    <a:cubicBezTo>
                      <a:pt x="4018" y="14"/>
                      <a:pt x="3935" y="1"/>
                      <a:pt x="3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2225325" y="2756513"/>
                <a:ext cx="103125" cy="5800"/>
              </a:xfrm>
              <a:custGeom>
                <a:avLst/>
                <a:gdLst/>
                <a:ahLst/>
                <a:cxnLst/>
                <a:rect l="l" t="t" r="r" b="b"/>
                <a:pathLst>
                  <a:path w="4125" h="232" extrusionOk="0">
                    <a:moveTo>
                      <a:pt x="3309" y="1"/>
                    </a:moveTo>
                    <a:cubicBezTo>
                      <a:pt x="2732" y="1"/>
                      <a:pt x="2059" y="13"/>
                      <a:pt x="2059" y="13"/>
                    </a:cubicBezTo>
                    <a:cubicBezTo>
                      <a:pt x="2059" y="13"/>
                      <a:pt x="0" y="143"/>
                      <a:pt x="2" y="201"/>
                    </a:cubicBezTo>
                    <a:cubicBezTo>
                      <a:pt x="3" y="225"/>
                      <a:pt x="365" y="232"/>
                      <a:pt x="786" y="232"/>
                    </a:cubicBezTo>
                    <a:cubicBezTo>
                      <a:pt x="1370" y="232"/>
                      <a:pt x="2067" y="218"/>
                      <a:pt x="2067" y="218"/>
                    </a:cubicBezTo>
                    <a:cubicBezTo>
                      <a:pt x="2067" y="218"/>
                      <a:pt x="4125" y="87"/>
                      <a:pt x="4123" y="32"/>
                    </a:cubicBezTo>
                    <a:cubicBezTo>
                      <a:pt x="4122" y="8"/>
                      <a:pt x="3743" y="1"/>
                      <a:pt x="3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2286925" y="2764063"/>
                <a:ext cx="46875" cy="9925"/>
              </a:xfrm>
              <a:custGeom>
                <a:avLst/>
                <a:gdLst/>
                <a:ahLst/>
                <a:cxnLst/>
                <a:rect l="l" t="t" r="r" b="b"/>
                <a:pathLst>
                  <a:path w="1875" h="397" extrusionOk="0">
                    <a:moveTo>
                      <a:pt x="352" y="88"/>
                    </a:moveTo>
                    <a:cubicBezTo>
                      <a:pt x="345" y="88"/>
                      <a:pt x="339" y="88"/>
                      <a:pt x="333" y="89"/>
                    </a:cubicBezTo>
                    <a:cubicBezTo>
                      <a:pt x="148" y="93"/>
                      <a:pt x="0" y="165"/>
                      <a:pt x="2" y="247"/>
                    </a:cubicBezTo>
                    <a:cubicBezTo>
                      <a:pt x="4" y="330"/>
                      <a:pt x="145" y="391"/>
                      <a:pt x="321" y="391"/>
                    </a:cubicBezTo>
                    <a:cubicBezTo>
                      <a:pt x="327" y="391"/>
                      <a:pt x="334" y="391"/>
                      <a:pt x="340" y="391"/>
                    </a:cubicBezTo>
                    <a:cubicBezTo>
                      <a:pt x="525" y="386"/>
                      <a:pt x="671" y="316"/>
                      <a:pt x="669" y="231"/>
                    </a:cubicBezTo>
                    <a:cubicBezTo>
                      <a:pt x="668" y="151"/>
                      <a:pt x="528" y="88"/>
                      <a:pt x="352" y="88"/>
                    </a:cubicBezTo>
                    <a:close/>
                    <a:moveTo>
                      <a:pt x="1512" y="1"/>
                    </a:moveTo>
                    <a:cubicBezTo>
                      <a:pt x="1482" y="1"/>
                      <a:pt x="1450" y="2"/>
                      <a:pt x="1418" y="6"/>
                    </a:cubicBezTo>
                    <a:cubicBezTo>
                      <a:pt x="1183" y="29"/>
                      <a:pt x="1001" y="136"/>
                      <a:pt x="1012" y="242"/>
                    </a:cubicBezTo>
                    <a:cubicBezTo>
                      <a:pt x="1022" y="334"/>
                      <a:pt x="1170" y="396"/>
                      <a:pt x="1360" y="396"/>
                    </a:cubicBezTo>
                    <a:cubicBezTo>
                      <a:pt x="1392" y="396"/>
                      <a:pt x="1424" y="394"/>
                      <a:pt x="1457" y="391"/>
                    </a:cubicBezTo>
                    <a:cubicBezTo>
                      <a:pt x="1692" y="366"/>
                      <a:pt x="1874" y="261"/>
                      <a:pt x="1863" y="154"/>
                    </a:cubicBezTo>
                    <a:cubicBezTo>
                      <a:pt x="1854" y="62"/>
                      <a:pt x="1704" y="1"/>
                      <a:pt x="1512"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2237850" y="2654763"/>
                <a:ext cx="108000" cy="81025"/>
              </a:xfrm>
              <a:custGeom>
                <a:avLst/>
                <a:gdLst/>
                <a:ahLst/>
                <a:cxnLst/>
                <a:rect l="l" t="t" r="r" b="b"/>
                <a:pathLst>
                  <a:path w="4320" h="3241" extrusionOk="0">
                    <a:moveTo>
                      <a:pt x="3191" y="1"/>
                    </a:moveTo>
                    <a:cubicBezTo>
                      <a:pt x="2993" y="1"/>
                      <a:pt x="2794" y="60"/>
                      <a:pt x="2620" y="182"/>
                    </a:cubicBezTo>
                    <a:cubicBezTo>
                      <a:pt x="2170" y="497"/>
                      <a:pt x="1" y="3240"/>
                      <a:pt x="1" y="3240"/>
                    </a:cubicBezTo>
                    <a:cubicBezTo>
                      <a:pt x="1" y="3240"/>
                      <a:pt x="3314" y="2122"/>
                      <a:pt x="3762" y="1807"/>
                    </a:cubicBezTo>
                    <a:cubicBezTo>
                      <a:pt x="4211" y="1492"/>
                      <a:pt x="4320" y="872"/>
                      <a:pt x="4003" y="422"/>
                    </a:cubicBezTo>
                    <a:cubicBezTo>
                      <a:pt x="3810" y="148"/>
                      <a:pt x="3503" y="1"/>
                      <a:pt x="31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2238525" y="2656188"/>
                <a:ext cx="84150" cy="79175"/>
              </a:xfrm>
              <a:custGeom>
                <a:avLst/>
                <a:gdLst/>
                <a:ahLst/>
                <a:cxnLst/>
                <a:rect l="l" t="t" r="r" b="b"/>
                <a:pathLst>
                  <a:path w="3366" h="3167" extrusionOk="0">
                    <a:moveTo>
                      <a:pt x="2851" y="0"/>
                    </a:moveTo>
                    <a:cubicBezTo>
                      <a:pt x="2760" y="30"/>
                      <a:pt x="2674" y="68"/>
                      <a:pt x="2593" y="125"/>
                    </a:cubicBezTo>
                    <a:cubicBezTo>
                      <a:pt x="2173" y="420"/>
                      <a:pt x="248" y="2839"/>
                      <a:pt x="0" y="3149"/>
                    </a:cubicBezTo>
                    <a:lnTo>
                      <a:pt x="24" y="3166"/>
                    </a:lnTo>
                    <a:cubicBezTo>
                      <a:pt x="370" y="3050"/>
                      <a:pt x="2457" y="2336"/>
                      <a:pt x="3365" y="1938"/>
                    </a:cubicBezTo>
                    <a:lnTo>
                      <a:pt x="3365" y="1938"/>
                    </a:lnTo>
                    <a:cubicBezTo>
                      <a:pt x="2749" y="2144"/>
                      <a:pt x="2178" y="2315"/>
                      <a:pt x="1986" y="2315"/>
                    </a:cubicBezTo>
                    <a:cubicBezTo>
                      <a:pt x="1960" y="2315"/>
                      <a:pt x="1942" y="2312"/>
                      <a:pt x="1930" y="2306"/>
                    </a:cubicBezTo>
                    <a:cubicBezTo>
                      <a:pt x="1698" y="2179"/>
                      <a:pt x="3285" y="875"/>
                      <a:pt x="3285" y="874"/>
                    </a:cubicBezTo>
                    <a:lnTo>
                      <a:pt x="3285" y="874"/>
                    </a:lnTo>
                    <a:cubicBezTo>
                      <a:pt x="3285" y="875"/>
                      <a:pt x="1859" y="1893"/>
                      <a:pt x="1491" y="1893"/>
                    </a:cubicBezTo>
                    <a:cubicBezTo>
                      <a:pt x="1465" y="1893"/>
                      <a:pt x="1445" y="1889"/>
                      <a:pt x="1431" y="1878"/>
                    </a:cubicBezTo>
                    <a:cubicBezTo>
                      <a:pt x="1261" y="1759"/>
                      <a:pt x="2364" y="597"/>
                      <a:pt x="2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2241350" y="2673538"/>
                <a:ext cx="86250" cy="59000"/>
              </a:xfrm>
              <a:custGeom>
                <a:avLst/>
                <a:gdLst/>
                <a:ahLst/>
                <a:cxnLst/>
                <a:rect l="l" t="t" r="r" b="b"/>
                <a:pathLst>
                  <a:path w="3450" h="2360" extrusionOk="0">
                    <a:moveTo>
                      <a:pt x="3413" y="0"/>
                    </a:moveTo>
                    <a:cubicBezTo>
                      <a:pt x="3317" y="0"/>
                      <a:pt x="1667" y="1097"/>
                      <a:pt x="1667" y="1097"/>
                    </a:cubicBezTo>
                    <a:cubicBezTo>
                      <a:pt x="1667" y="1097"/>
                      <a:pt x="0" y="2311"/>
                      <a:pt x="33" y="2358"/>
                    </a:cubicBezTo>
                    <a:cubicBezTo>
                      <a:pt x="34" y="2359"/>
                      <a:pt x="35" y="2359"/>
                      <a:pt x="37" y="2359"/>
                    </a:cubicBezTo>
                    <a:cubicBezTo>
                      <a:pt x="134" y="2359"/>
                      <a:pt x="1783" y="1263"/>
                      <a:pt x="1783" y="1263"/>
                    </a:cubicBezTo>
                    <a:cubicBezTo>
                      <a:pt x="1783" y="1263"/>
                      <a:pt x="3450" y="49"/>
                      <a:pt x="3417" y="2"/>
                    </a:cubicBezTo>
                    <a:cubicBezTo>
                      <a:pt x="3416" y="1"/>
                      <a:pt x="3415"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297625" y="2678788"/>
                <a:ext cx="40825" cy="28950"/>
              </a:xfrm>
              <a:custGeom>
                <a:avLst/>
                <a:gdLst/>
                <a:ahLst/>
                <a:cxnLst/>
                <a:rect l="l" t="t" r="r" b="b"/>
                <a:pathLst>
                  <a:path w="1633" h="1158" extrusionOk="0">
                    <a:moveTo>
                      <a:pt x="1463" y="0"/>
                    </a:moveTo>
                    <a:cubicBezTo>
                      <a:pt x="1370" y="0"/>
                      <a:pt x="1236" y="56"/>
                      <a:pt x="1111" y="154"/>
                    </a:cubicBezTo>
                    <a:cubicBezTo>
                      <a:pt x="926" y="301"/>
                      <a:pt x="830" y="487"/>
                      <a:pt x="896" y="572"/>
                    </a:cubicBezTo>
                    <a:cubicBezTo>
                      <a:pt x="918" y="599"/>
                      <a:pt x="954" y="612"/>
                      <a:pt x="1000" y="612"/>
                    </a:cubicBezTo>
                    <a:cubicBezTo>
                      <a:pt x="1094" y="612"/>
                      <a:pt x="1227" y="557"/>
                      <a:pt x="1352" y="457"/>
                    </a:cubicBezTo>
                    <a:cubicBezTo>
                      <a:pt x="1537" y="310"/>
                      <a:pt x="1632" y="125"/>
                      <a:pt x="1567" y="41"/>
                    </a:cubicBezTo>
                    <a:cubicBezTo>
                      <a:pt x="1545" y="13"/>
                      <a:pt x="1509" y="0"/>
                      <a:pt x="1463" y="0"/>
                    </a:cubicBezTo>
                    <a:close/>
                    <a:moveTo>
                      <a:pt x="507" y="707"/>
                    </a:moveTo>
                    <a:cubicBezTo>
                      <a:pt x="435" y="707"/>
                      <a:pt x="336" y="742"/>
                      <a:pt x="240" y="805"/>
                    </a:cubicBezTo>
                    <a:cubicBezTo>
                      <a:pt x="88" y="909"/>
                      <a:pt x="0" y="1050"/>
                      <a:pt x="47" y="1119"/>
                    </a:cubicBezTo>
                    <a:cubicBezTo>
                      <a:pt x="65" y="1145"/>
                      <a:pt x="98" y="1157"/>
                      <a:pt x="142" y="1157"/>
                    </a:cubicBezTo>
                    <a:cubicBezTo>
                      <a:pt x="214" y="1157"/>
                      <a:pt x="314" y="1122"/>
                      <a:pt x="409" y="1057"/>
                    </a:cubicBezTo>
                    <a:cubicBezTo>
                      <a:pt x="563" y="954"/>
                      <a:pt x="649" y="815"/>
                      <a:pt x="602" y="746"/>
                    </a:cubicBezTo>
                    <a:cubicBezTo>
                      <a:pt x="585" y="720"/>
                      <a:pt x="551" y="707"/>
                      <a:pt x="507" y="70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197275" y="2636638"/>
                <a:ext cx="70325" cy="112925"/>
              </a:xfrm>
              <a:custGeom>
                <a:avLst/>
                <a:gdLst/>
                <a:ahLst/>
                <a:cxnLst/>
                <a:rect l="l" t="t" r="r" b="b"/>
                <a:pathLst>
                  <a:path w="2813" h="4517" extrusionOk="0">
                    <a:moveTo>
                      <a:pt x="1679" y="0"/>
                    </a:moveTo>
                    <a:cubicBezTo>
                      <a:pt x="1308" y="0"/>
                      <a:pt x="952" y="209"/>
                      <a:pt x="782" y="568"/>
                    </a:cubicBezTo>
                    <a:cubicBezTo>
                      <a:pt x="546" y="1063"/>
                      <a:pt x="1" y="4517"/>
                      <a:pt x="1" y="4517"/>
                    </a:cubicBezTo>
                    <a:cubicBezTo>
                      <a:pt x="1" y="4517"/>
                      <a:pt x="2340" y="1916"/>
                      <a:pt x="2576" y="1423"/>
                    </a:cubicBezTo>
                    <a:cubicBezTo>
                      <a:pt x="2813" y="926"/>
                      <a:pt x="2601" y="334"/>
                      <a:pt x="2106" y="98"/>
                    </a:cubicBezTo>
                    <a:cubicBezTo>
                      <a:pt x="1968" y="32"/>
                      <a:pt x="1822" y="0"/>
                      <a:pt x="167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197475" y="2644913"/>
                <a:ext cx="58425" cy="103675"/>
              </a:xfrm>
              <a:custGeom>
                <a:avLst/>
                <a:gdLst/>
                <a:ahLst/>
                <a:cxnLst/>
                <a:rect l="l" t="t" r="r" b="b"/>
                <a:pathLst>
                  <a:path w="2337" h="4147" extrusionOk="0">
                    <a:moveTo>
                      <a:pt x="937" y="0"/>
                    </a:moveTo>
                    <a:lnTo>
                      <a:pt x="937" y="0"/>
                    </a:lnTo>
                    <a:cubicBezTo>
                      <a:pt x="873" y="71"/>
                      <a:pt x="817" y="147"/>
                      <a:pt x="774" y="237"/>
                    </a:cubicBezTo>
                    <a:cubicBezTo>
                      <a:pt x="554" y="700"/>
                      <a:pt x="62" y="3752"/>
                      <a:pt x="1" y="4143"/>
                    </a:cubicBezTo>
                    <a:lnTo>
                      <a:pt x="27" y="4147"/>
                    </a:lnTo>
                    <a:cubicBezTo>
                      <a:pt x="272" y="3876"/>
                      <a:pt x="1741" y="2231"/>
                      <a:pt x="2336" y="1437"/>
                    </a:cubicBezTo>
                    <a:lnTo>
                      <a:pt x="2336" y="1437"/>
                    </a:lnTo>
                    <a:cubicBezTo>
                      <a:pt x="1843" y="1983"/>
                      <a:pt x="1381" y="2461"/>
                      <a:pt x="1266" y="2464"/>
                    </a:cubicBezTo>
                    <a:cubicBezTo>
                      <a:pt x="1266" y="2464"/>
                      <a:pt x="1266" y="2464"/>
                      <a:pt x="1266" y="2464"/>
                    </a:cubicBezTo>
                    <a:cubicBezTo>
                      <a:pt x="1004" y="2464"/>
                      <a:pt x="1745" y="550"/>
                      <a:pt x="1746" y="550"/>
                    </a:cubicBezTo>
                    <a:lnTo>
                      <a:pt x="1746" y="550"/>
                    </a:lnTo>
                    <a:cubicBezTo>
                      <a:pt x="1745" y="550"/>
                      <a:pt x="910" y="2334"/>
                      <a:pt x="629" y="2334"/>
                    </a:cubicBezTo>
                    <a:cubicBezTo>
                      <a:pt x="627" y="2334"/>
                      <a:pt x="625" y="2334"/>
                      <a:pt x="623" y="2334"/>
                    </a:cubicBezTo>
                    <a:cubicBezTo>
                      <a:pt x="416" y="2314"/>
                      <a:pt x="807" y="761"/>
                      <a:pt x="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198150" y="2651713"/>
                <a:ext cx="47375" cy="92900"/>
              </a:xfrm>
              <a:custGeom>
                <a:avLst/>
                <a:gdLst/>
                <a:ahLst/>
                <a:cxnLst/>
                <a:rect l="l" t="t" r="r" b="b"/>
                <a:pathLst>
                  <a:path w="1895" h="3716" extrusionOk="0">
                    <a:moveTo>
                      <a:pt x="1843" y="0"/>
                    </a:moveTo>
                    <a:cubicBezTo>
                      <a:pt x="1780" y="0"/>
                      <a:pt x="856" y="1813"/>
                      <a:pt x="856" y="1813"/>
                    </a:cubicBezTo>
                    <a:cubicBezTo>
                      <a:pt x="856" y="1813"/>
                      <a:pt x="0" y="3691"/>
                      <a:pt x="52" y="3715"/>
                    </a:cubicBezTo>
                    <a:cubicBezTo>
                      <a:pt x="52" y="3715"/>
                      <a:pt x="53" y="3715"/>
                      <a:pt x="53" y="3715"/>
                    </a:cubicBezTo>
                    <a:cubicBezTo>
                      <a:pt x="115" y="3715"/>
                      <a:pt x="1040" y="1902"/>
                      <a:pt x="1040" y="1902"/>
                    </a:cubicBezTo>
                    <a:cubicBezTo>
                      <a:pt x="1040" y="1902"/>
                      <a:pt x="1894" y="26"/>
                      <a:pt x="1844" y="1"/>
                    </a:cubicBezTo>
                    <a:cubicBezTo>
                      <a:pt x="1844" y="0"/>
                      <a:pt x="1843" y="0"/>
                      <a:pt x="1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234325" y="2652088"/>
                <a:ext cx="24400" cy="42500"/>
              </a:xfrm>
              <a:custGeom>
                <a:avLst/>
                <a:gdLst/>
                <a:ahLst/>
                <a:cxnLst/>
                <a:rect l="l" t="t" r="r" b="b"/>
                <a:pathLst>
                  <a:path w="976" h="1700" extrusionOk="0">
                    <a:moveTo>
                      <a:pt x="831" y="0"/>
                    </a:moveTo>
                    <a:cubicBezTo>
                      <a:pt x="734" y="0"/>
                      <a:pt x="606" y="136"/>
                      <a:pt x="527" y="329"/>
                    </a:cubicBezTo>
                    <a:cubicBezTo>
                      <a:pt x="438" y="548"/>
                      <a:pt x="446" y="758"/>
                      <a:pt x="544" y="799"/>
                    </a:cubicBezTo>
                    <a:cubicBezTo>
                      <a:pt x="555" y="803"/>
                      <a:pt x="567" y="805"/>
                      <a:pt x="579" y="805"/>
                    </a:cubicBezTo>
                    <a:cubicBezTo>
                      <a:pt x="676" y="805"/>
                      <a:pt x="806" y="671"/>
                      <a:pt x="886" y="474"/>
                    </a:cubicBezTo>
                    <a:cubicBezTo>
                      <a:pt x="975" y="257"/>
                      <a:pt x="967" y="47"/>
                      <a:pt x="869" y="8"/>
                    </a:cubicBezTo>
                    <a:cubicBezTo>
                      <a:pt x="857" y="3"/>
                      <a:pt x="844" y="0"/>
                      <a:pt x="831" y="0"/>
                    </a:cubicBezTo>
                    <a:close/>
                    <a:moveTo>
                      <a:pt x="341" y="1087"/>
                    </a:moveTo>
                    <a:cubicBezTo>
                      <a:pt x="265" y="1087"/>
                      <a:pt x="160" y="1183"/>
                      <a:pt x="88" y="1325"/>
                    </a:cubicBezTo>
                    <a:cubicBezTo>
                      <a:pt x="7" y="1489"/>
                      <a:pt x="1" y="1654"/>
                      <a:pt x="73" y="1692"/>
                    </a:cubicBezTo>
                    <a:cubicBezTo>
                      <a:pt x="83" y="1697"/>
                      <a:pt x="95" y="1699"/>
                      <a:pt x="107" y="1699"/>
                    </a:cubicBezTo>
                    <a:cubicBezTo>
                      <a:pt x="184" y="1699"/>
                      <a:pt x="288" y="1603"/>
                      <a:pt x="359" y="1461"/>
                    </a:cubicBezTo>
                    <a:cubicBezTo>
                      <a:pt x="442" y="1297"/>
                      <a:pt x="449" y="1132"/>
                      <a:pt x="375" y="1095"/>
                    </a:cubicBezTo>
                    <a:cubicBezTo>
                      <a:pt x="365" y="1089"/>
                      <a:pt x="353" y="1087"/>
                      <a:pt x="341" y="108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1836475" y="2792363"/>
                <a:ext cx="159300" cy="64350"/>
              </a:xfrm>
              <a:custGeom>
                <a:avLst/>
                <a:gdLst/>
                <a:ahLst/>
                <a:cxnLst/>
                <a:rect l="l" t="t" r="r" b="b"/>
                <a:pathLst>
                  <a:path w="6372" h="2574" extrusionOk="0">
                    <a:moveTo>
                      <a:pt x="1296" y="1"/>
                    </a:moveTo>
                    <a:cubicBezTo>
                      <a:pt x="1283" y="1"/>
                      <a:pt x="1271" y="1"/>
                      <a:pt x="1260" y="1"/>
                    </a:cubicBezTo>
                    <a:cubicBezTo>
                      <a:pt x="549" y="31"/>
                      <a:pt x="1" y="636"/>
                      <a:pt x="32" y="1346"/>
                    </a:cubicBezTo>
                    <a:cubicBezTo>
                      <a:pt x="64" y="2035"/>
                      <a:pt x="634" y="2573"/>
                      <a:pt x="1317" y="2573"/>
                    </a:cubicBezTo>
                    <a:cubicBezTo>
                      <a:pt x="1337" y="2573"/>
                      <a:pt x="1357" y="2573"/>
                      <a:pt x="1378" y="2572"/>
                    </a:cubicBezTo>
                    <a:cubicBezTo>
                      <a:pt x="2089" y="2539"/>
                      <a:pt x="6372" y="1054"/>
                      <a:pt x="6372" y="1054"/>
                    </a:cubicBezTo>
                    <a:cubicBezTo>
                      <a:pt x="6372" y="1054"/>
                      <a:pt x="2106" y="1"/>
                      <a:pt x="1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1861700" y="2793638"/>
                <a:ext cx="132775" cy="63075"/>
              </a:xfrm>
              <a:custGeom>
                <a:avLst/>
                <a:gdLst/>
                <a:ahLst/>
                <a:cxnLst/>
                <a:rect l="l" t="t" r="r" b="b"/>
                <a:pathLst>
                  <a:path w="5311" h="2523" extrusionOk="0">
                    <a:moveTo>
                      <a:pt x="788" y="1"/>
                    </a:moveTo>
                    <a:cubicBezTo>
                      <a:pt x="1711" y="232"/>
                      <a:pt x="2543" y="469"/>
                      <a:pt x="2613" y="597"/>
                    </a:cubicBezTo>
                    <a:cubicBezTo>
                      <a:pt x="2779" y="897"/>
                      <a:pt x="134" y="1219"/>
                      <a:pt x="134" y="1219"/>
                    </a:cubicBezTo>
                    <a:cubicBezTo>
                      <a:pt x="134" y="1219"/>
                      <a:pt x="667" y="1191"/>
                      <a:pt x="1263" y="1191"/>
                    </a:cubicBezTo>
                    <a:cubicBezTo>
                      <a:pt x="1980" y="1191"/>
                      <a:pt x="2787" y="1232"/>
                      <a:pt x="2861" y="1414"/>
                    </a:cubicBezTo>
                    <a:cubicBezTo>
                      <a:pt x="2964" y="1663"/>
                      <a:pt x="948" y="2164"/>
                      <a:pt x="0" y="2479"/>
                    </a:cubicBezTo>
                    <a:cubicBezTo>
                      <a:pt x="103" y="2505"/>
                      <a:pt x="210" y="2522"/>
                      <a:pt x="319" y="2522"/>
                    </a:cubicBezTo>
                    <a:cubicBezTo>
                      <a:pt x="336" y="2522"/>
                      <a:pt x="352" y="2522"/>
                      <a:pt x="369" y="2521"/>
                    </a:cubicBezTo>
                    <a:cubicBezTo>
                      <a:pt x="1034" y="2490"/>
                      <a:pt x="4822" y="1188"/>
                      <a:pt x="5311" y="1019"/>
                    </a:cubicBezTo>
                    <a:lnTo>
                      <a:pt x="5295" y="986"/>
                    </a:lnTo>
                    <a:cubicBezTo>
                      <a:pt x="4838" y="873"/>
                      <a:pt x="2059" y="198"/>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1855150" y="2818263"/>
                <a:ext cx="133700" cy="7475"/>
              </a:xfrm>
              <a:custGeom>
                <a:avLst/>
                <a:gdLst/>
                <a:ahLst/>
                <a:cxnLst/>
                <a:rect l="l" t="t" r="r" b="b"/>
                <a:pathLst>
                  <a:path w="5348" h="299" extrusionOk="0">
                    <a:moveTo>
                      <a:pt x="4339" y="1"/>
                    </a:moveTo>
                    <a:cubicBezTo>
                      <a:pt x="3579" y="1"/>
                      <a:pt x="2667" y="18"/>
                      <a:pt x="2667" y="18"/>
                    </a:cubicBezTo>
                    <a:cubicBezTo>
                      <a:pt x="2667" y="18"/>
                      <a:pt x="1" y="186"/>
                      <a:pt x="4" y="259"/>
                    </a:cubicBezTo>
                    <a:cubicBezTo>
                      <a:pt x="5" y="290"/>
                      <a:pt x="468" y="299"/>
                      <a:pt x="1008" y="299"/>
                    </a:cubicBezTo>
                    <a:cubicBezTo>
                      <a:pt x="1767" y="299"/>
                      <a:pt x="2678" y="281"/>
                      <a:pt x="2678" y="281"/>
                    </a:cubicBezTo>
                    <a:cubicBezTo>
                      <a:pt x="2678" y="281"/>
                      <a:pt x="5347" y="114"/>
                      <a:pt x="5344" y="40"/>
                    </a:cubicBezTo>
                    <a:cubicBezTo>
                      <a:pt x="5343" y="9"/>
                      <a:pt x="4879"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1848275" y="2803163"/>
                <a:ext cx="60725" cy="12800"/>
              </a:xfrm>
              <a:custGeom>
                <a:avLst/>
                <a:gdLst/>
                <a:ahLst/>
                <a:cxnLst/>
                <a:rect l="l" t="t" r="r" b="b"/>
                <a:pathLst>
                  <a:path w="2429" h="512" extrusionOk="0">
                    <a:moveTo>
                      <a:pt x="2019" y="6"/>
                    </a:moveTo>
                    <a:cubicBezTo>
                      <a:pt x="2009" y="6"/>
                      <a:pt x="1998" y="6"/>
                      <a:pt x="1988" y="7"/>
                    </a:cubicBezTo>
                    <a:cubicBezTo>
                      <a:pt x="1748" y="11"/>
                      <a:pt x="1557" y="105"/>
                      <a:pt x="1559" y="213"/>
                    </a:cubicBezTo>
                    <a:cubicBezTo>
                      <a:pt x="1562" y="317"/>
                      <a:pt x="1749" y="400"/>
                      <a:pt x="1979" y="400"/>
                    </a:cubicBezTo>
                    <a:cubicBezTo>
                      <a:pt x="1985" y="400"/>
                      <a:pt x="1991" y="400"/>
                      <a:pt x="1997" y="400"/>
                    </a:cubicBezTo>
                    <a:cubicBezTo>
                      <a:pt x="2237" y="392"/>
                      <a:pt x="2428" y="299"/>
                      <a:pt x="2425" y="191"/>
                    </a:cubicBezTo>
                    <a:cubicBezTo>
                      <a:pt x="2424" y="87"/>
                      <a:pt x="2243" y="6"/>
                      <a:pt x="2019" y="6"/>
                    </a:cubicBezTo>
                    <a:close/>
                    <a:moveTo>
                      <a:pt x="662" y="0"/>
                    </a:moveTo>
                    <a:cubicBezTo>
                      <a:pt x="622" y="0"/>
                      <a:pt x="581" y="2"/>
                      <a:pt x="539" y="7"/>
                    </a:cubicBezTo>
                    <a:cubicBezTo>
                      <a:pt x="234" y="38"/>
                      <a:pt x="0" y="174"/>
                      <a:pt x="13" y="312"/>
                    </a:cubicBezTo>
                    <a:cubicBezTo>
                      <a:pt x="26" y="431"/>
                      <a:pt x="216" y="512"/>
                      <a:pt x="463" y="512"/>
                    </a:cubicBezTo>
                    <a:cubicBezTo>
                      <a:pt x="505" y="512"/>
                      <a:pt x="548" y="509"/>
                      <a:pt x="592" y="505"/>
                    </a:cubicBezTo>
                    <a:cubicBezTo>
                      <a:pt x="895" y="475"/>
                      <a:pt x="1131" y="337"/>
                      <a:pt x="1117" y="199"/>
                    </a:cubicBezTo>
                    <a:cubicBezTo>
                      <a:pt x="1104" y="80"/>
                      <a:pt x="910" y="0"/>
                      <a:pt x="66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1832600" y="2852663"/>
                <a:ext cx="140025" cy="104975"/>
              </a:xfrm>
              <a:custGeom>
                <a:avLst/>
                <a:gdLst/>
                <a:ahLst/>
                <a:cxnLst/>
                <a:rect l="l" t="t" r="r" b="b"/>
                <a:pathLst>
                  <a:path w="5601" h="4199" extrusionOk="0">
                    <a:moveTo>
                      <a:pt x="5601" y="0"/>
                    </a:moveTo>
                    <a:cubicBezTo>
                      <a:pt x="5601" y="0"/>
                      <a:pt x="1304" y="1449"/>
                      <a:pt x="723" y="1858"/>
                    </a:cubicBezTo>
                    <a:cubicBezTo>
                      <a:pt x="140" y="2267"/>
                      <a:pt x="1" y="3071"/>
                      <a:pt x="411" y="3653"/>
                    </a:cubicBezTo>
                    <a:cubicBezTo>
                      <a:pt x="661" y="4008"/>
                      <a:pt x="1060" y="4199"/>
                      <a:pt x="1465" y="4199"/>
                    </a:cubicBezTo>
                    <a:cubicBezTo>
                      <a:pt x="1721" y="4199"/>
                      <a:pt x="1979" y="4123"/>
                      <a:pt x="2205" y="3964"/>
                    </a:cubicBezTo>
                    <a:cubicBezTo>
                      <a:pt x="2787" y="3555"/>
                      <a:pt x="5601" y="0"/>
                      <a:pt x="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1862675" y="2853213"/>
                <a:ext cx="109050" cy="102625"/>
              </a:xfrm>
              <a:custGeom>
                <a:avLst/>
                <a:gdLst/>
                <a:ahLst/>
                <a:cxnLst/>
                <a:rect l="l" t="t" r="r" b="b"/>
                <a:pathLst>
                  <a:path w="4362" h="4105" extrusionOk="0">
                    <a:moveTo>
                      <a:pt x="4332" y="0"/>
                    </a:moveTo>
                    <a:cubicBezTo>
                      <a:pt x="3884" y="152"/>
                      <a:pt x="1177" y="1075"/>
                      <a:pt x="1" y="1592"/>
                    </a:cubicBezTo>
                    <a:cubicBezTo>
                      <a:pt x="801" y="1326"/>
                      <a:pt x="1540" y="1102"/>
                      <a:pt x="1790" y="1102"/>
                    </a:cubicBezTo>
                    <a:cubicBezTo>
                      <a:pt x="1823" y="1102"/>
                      <a:pt x="1847" y="1106"/>
                      <a:pt x="1862" y="1114"/>
                    </a:cubicBezTo>
                    <a:cubicBezTo>
                      <a:pt x="2161" y="1278"/>
                      <a:pt x="102" y="2970"/>
                      <a:pt x="102" y="2970"/>
                    </a:cubicBezTo>
                    <a:cubicBezTo>
                      <a:pt x="102" y="2970"/>
                      <a:pt x="1953" y="1649"/>
                      <a:pt x="2431" y="1649"/>
                    </a:cubicBezTo>
                    <a:cubicBezTo>
                      <a:pt x="2463" y="1649"/>
                      <a:pt x="2490" y="1655"/>
                      <a:pt x="2509" y="1669"/>
                    </a:cubicBezTo>
                    <a:cubicBezTo>
                      <a:pt x="2728" y="1824"/>
                      <a:pt x="1298" y="3329"/>
                      <a:pt x="668" y="4104"/>
                    </a:cubicBezTo>
                    <a:cubicBezTo>
                      <a:pt x="784" y="4067"/>
                      <a:pt x="897" y="4015"/>
                      <a:pt x="1002" y="3942"/>
                    </a:cubicBezTo>
                    <a:cubicBezTo>
                      <a:pt x="1545" y="3559"/>
                      <a:pt x="4042" y="425"/>
                      <a:pt x="4362" y="21"/>
                    </a:cubicBezTo>
                    <a:lnTo>
                      <a:pt x="4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1856250" y="2856888"/>
                <a:ext cx="111800" cy="76425"/>
              </a:xfrm>
              <a:custGeom>
                <a:avLst/>
                <a:gdLst/>
                <a:ahLst/>
                <a:cxnLst/>
                <a:rect l="l" t="t" r="r" b="b"/>
                <a:pathLst>
                  <a:path w="4472" h="3057" extrusionOk="0">
                    <a:moveTo>
                      <a:pt x="4426" y="0"/>
                    </a:moveTo>
                    <a:cubicBezTo>
                      <a:pt x="4299" y="0"/>
                      <a:pt x="2161" y="1421"/>
                      <a:pt x="2161" y="1421"/>
                    </a:cubicBezTo>
                    <a:cubicBezTo>
                      <a:pt x="2161" y="1421"/>
                      <a:pt x="1" y="2996"/>
                      <a:pt x="43" y="3055"/>
                    </a:cubicBezTo>
                    <a:cubicBezTo>
                      <a:pt x="44" y="3056"/>
                      <a:pt x="46" y="3057"/>
                      <a:pt x="48" y="3057"/>
                    </a:cubicBezTo>
                    <a:cubicBezTo>
                      <a:pt x="174" y="3057"/>
                      <a:pt x="2311" y="1636"/>
                      <a:pt x="2311" y="1636"/>
                    </a:cubicBezTo>
                    <a:cubicBezTo>
                      <a:pt x="2311" y="1636"/>
                      <a:pt x="4471" y="62"/>
                      <a:pt x="4431" y="2"/>
                    </a:cubicBezTo>
                    <a:cubicBezTo>
                      <a:pt x="4430" y="1"/>
                      <a:pt x="4428" y="0"/>
                      <a:pt x="4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1842200" y="2888988"/>
                <a:ext cx="52900" cy="37550"/>
              </a:xfrm>
              <a:custGeom>
                <a:avLst/>
                <a:gdLst/>
                <a:ahLst/>
                <a:cxnLst/>
                <a:rect l="l" t="t" r="r" b="b"/>
                <a:pathLst>
                  <a:path w="2116" h="1502" extrusionOk="0">
                    <a:moveTo>
                      <a:pt x="1933" y="1"/>
                    </a:moveTo>
                    <a:cubicBezTo>
                      <a:pt x="1839" y="1"/>
                      <a:pt x="1710" y="47"/>
                      <a:pt x="1586" y="131"/>
                    </a:cubicBezTo>
                    <a:cubicBezTo>
                      <a:pt x="1387" y="264"/>
                      <a:pt x="1277" y="444"/>
                      <a:pt x="1337" y="535"/>
                    </a:cubicBezTo>
                    <a:cubicBezTo>
                      <a:pt x="1359" y="568"/>
                      <a:pt x="1402" y="584"/>
                      <a:pt x="1457" y="584"/>
                    </a:cubicBezTo>
                    <a:cubicBezTo>
                      <a:pt x="1551" y="584"/>
                      <a:pt x="1680" y="539"/>
                      <a:pt x="1805" y="455"/>
                    </a:cubicBezTo>
                    <a:cubicBezTo>
                      <a:pt x="2004" y="322"/>
                      <a:pt x="2115" y="140"/>
                      <a:pt x="2056" y="51"/>
                    </a:cubicBezTo>
                    <a:cubicBezTo>
                      <a:pt x="2033" y="17"/>
                      <a:pt x="1989" y="1"/>
                      <a:pt x="1933" y="1"/>
                    </a:cubicBezTo>
                    <a:close/>
                    <a:moveTo>
                      <a:pt x="821" y="709"/>
                    </a:moveTo>
                    <a:cubicBezTo>
                      <a:pt x="699" y="709"/>
                      <a:pt x="525" y="780"/>
                      <a:pt x="364" y="908"/>
                    </a:cubicBezTo>
                    <a:cubicBezTo>
                      <a:pt x="124" y="1099"/>
                      <a:pt x="0" y="1340"/>
                      <a:pt x="86" y="1450"/>
                    </a:cubicBezTo>
                    <a:cubicBezTo>
                      <a:pt x="114" y="1485"/>
                      <a:pt x="161" y="1502"/>
                      <a:pt x="219" y="1502"/>
                    </a:cubicBezTo>
                    <a:cubicBezTo>
                      <a:pt x="341" y="1502"/>
                      <a:pt x="514" y="1429"/>
                      <a:pt x="677" y="1301"/>
                    </a:cubicBezTo>
                    <a:cubicBezTo>
                      <a:pt x="917" y="1112"/>
                      <a:pt x="1040" y="869"/>
                      <a:pt x="956" y="761"/>
                    </a:cubicBezTo>
                    <a:cubicBezTo>
                      <a:pt x="928" y="726"/>
                      <a:pt x="881" y="709"/>
                      <a:pt x="821" y="709"/>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1934075" y="2834763"/>
                <a:ext cx="91150" cy="146375"/>
              </a:xfrm>
              <a:custGeom>
                <a:avLst/>
                <a:gdLst/>
                <a:ahLst/>
                <a:cxnLst/>
                <a:rect l="l" t="t" r="r" b="b"/>
                <a:pathLst>
                  <a:path w="3646" h="5855" extrusionOk="0">
                    <a:moveTo>
                      <a:pt x="3646" y="0"/>
                    </a:moveTo>
                    <a:cubicBezTo>
                      <a:pt x="3645" y="1"/>
                      <a:pt x="613" y="3372"/>
                      <a:pt x="306" y="4012"/>
                    </a:cubicBezTo>
                    <a:cubicBezTo>
                      <a:pt x="0" y="4654"/>
                      <a:pt x="273" y="5422"/>
                      <a:pt x="915" y="5729"/>
                    </a:cubicBezTo>
                    <a:cubicBezTo>
                      <a:pt x="1094" y="5814"/>
                      <a:pt x="1282" y="5855"/>
                      <a:pt x="1468" y="5855"/>
                    </a:cubicBezTo>
                    <a:cubicBezTo>
                      <a:pt x="1949" y="5855"/>
                      <a:pt x="2410" y="5584"/>
                      <a:pt x="2630" y="5120"/>
                    </a:cubicBezTo>
                    <a:cubicBezTo>
                      <a:pt x="2938" y="4477"/>
                      <a:pt x="3646" y="1"/>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1949175" y="2836013"/>
                <a:ext cx="75775" cy="134400"/>
              </a:xfrm>
              <a:custGeom>
                <a:avLst/>
                <a:gdLst/>
                <a:ahLst/>
                <a:cxnLst/>
                <a:rect l="l" t="t" r="r" b="b"/>
                <a:pathLst>
                  <a:path w="3031" h="5376" extrusionOk="0">
                    <a:moveTo>
                      <a:pt x="2995" y="1"/>
                    </a:moveTo>
                    <a:cubicBezTo>
                      <a:pt x="2678" y="353"/>
                      <a:pt x="775" y="2485"/>
                      <a:pt x="1" y="3514"/>
                    </a:cubicBezTo>
                    <a:cubicBezTo>
                      <a:pt x="640" y="2808"/>
                      <a:pt x="1242" y="2187"/>
                      <a:pt x="1389" y="2184"/>
                    </a:cubicBezTo>
                    <a:cubicBezTo>
                      <a:pt x="1389" y="2184"/>
                      <a:pt x="1390" y="2184"/>
                      <a:pt x="1390" y="2184"/>
                    </a:cubicBezTo>
                    <a:cubicBezTo>
                      <a:pt x="1729" y="2184"/>
                      <a:pt x="767" y="4664"/>
                      <a:pt x="767" y="4664"/>
                    </a:cubicBezTo>
                    <a:cubicBezTo>
                      <a:pt x="767" y="4664"/>
                      <a:pt x="1851" y="2350"/>
                      <a:pt x="2215" y="2350"/>
                    </a:cubicBezTo>
                    <a:cubicBezTo>
                      <a:pt x="2218" y="2350"/>
                      <a:pt x="2221" y="2350"/>
                      <a:pt x="2224" y="2350"/>
                    </a:cubicBezTo>
                    <a:cubicBezTo>
                      <a:pt x="2492" y="2378"/>
                      <a:pt x="1984" y="4391"/>
                      <a:pt x="1817" y="5375"/>
                    </a:cubicBezTo>
                    <a:cubicBezTo>
                      <a:pt x="1898" y="5286"/>
                      <a:pt x="1972" y="5186"/>
                      <a:pt x="2026" y="5070"/>
                    </a:cubicBezTo>
                    <a:cubicBezTo>
                      <a:pt x="2313" y="4470"/>
                      <a:pt x="2951" y="514"/>
                      <a:pt x="3031" y="5"/>
                    </a:cubicBezTo>
                    <a:lnTo>
                      <a:pt x="2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1962650" y="2841188"/>
                <a:ext cx="61450" cy="120425"/>
              </a:xfrm>
              <a:custGeom>
                <a:avLst/>
                <a:gdLst/>
                <a:ahLst/>
                <a:cxnLst/>
                <a:rect l="l" t="t" r="r" b="b"/>
                <a:pathLst>
                  <a:path w="2458" h="4817" extrusionOk="0">
                    <a:moveTo>
                      <a:pt x="2387" y="0"/>
                    </a:moveTo>
                    <a:cubicBezTo>
                      <a:pt x="2308" y="0"/>
                      <a:pt x="1108" y="2352"/>
                      <a:pt x="1108" y="2352"/>
                    </a:cubicBezTo>
                    <a:cubicBezTo>
                      <a:pt x="1108" y="2352"/>
                      <a:pt x="1" y="4784"/>
                      <a:pt x="67" y="4816"/>
                    </a:cubicBezTo>
                    <a:cubicBezTo>
                      <a:pt x="67" y="4816"/>
                      <a:pt x="68" y="4816"/>
                      <a:pt x="68" y="4816"/>
                    </a:cubicBezTo>
                    <a:cubicBezTo>
                      <a:pt x="148" y="4816"/>
                      <a:pt x="1346" y="2466"/>
                      <a:pt x="1346" y="2466"/>
                    </a:cubicBezTo>
                    <a:cubicBezTo>
                      <a:pt x="1346" y="2466"/>
                      <a:pt x="2457" y="33"/>
                      <a:pt x="2388" y="0"/>
                    </a:cubicBezTo>
                    <a:cubicBezTo>
                      <a:pt x="2388" y="0"/>
                      <a:pt x="2387"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1945550" y="2906013"/>
                <a:ext cx="31625" cy="55150"/>
              </a:xfrm>
              <a:custGeom>
                <a:avLst/>
                <a:gdLst/>
                <a:ahLst/>
                <a:cxnLst/>
                <a:rect l="l" t="t" r="r" b="b"/>
                <a:pathLst>
                  <a:path w="1265" h="2206" extrusionOk="0">
                    <a:moveTo>
                      <a:pt x="1126" y="1"/>
                    </a:moveTo>
                    <a:cubicBezTo>
                      <a:pt x="1027" y="1"/>
                      <a:pt x="891" y="126"/>
                      <a:pt x="799" y="310"/>
                    </a:cubicBezTo>
                    <a:cubicBezTo>
                      <a:pt x="691" y="525"/>
                      <a:pt x="683" y="738"/>
                      <a:pt x="779" y="786"/>
                    </a:cubicBezTo>
                    <a:cubicBezTo>
                      <a:pt x="792" y="793"/>
                      <a:pt x="807" y="796"/>
                      <a:pt x="823" y="796"/>
                    </a:cubicBezTo>
                    <a:cubicBezTo>
                      <a:pt x="921" y="796"/>
                      <a:pt x="1057" y="671"/>
                      <a:pt x="1150" y="487"/>
                    </a:cubicBezTo>
                    <a:cubicBezTo>
                      <a:pt x="1257" y="274"/>
                      <a:pt x="1264" y="59"/>
                      <a:pt x="1170" y="11"/>
                    </a:cubicBezTo>
                    <a:cubicBezTo>
                      <a:pt x="1157" y="4"/>
                      <a:pt x="1142" y="1"/>
                      <a:pt x="1126" y="1"/>
                    </a:cubicBezTo>
                    <a:close/>
                    <a:moveTo>
                      <a:pt x="511" y="1161"/>
                    </a:moveTo>
                    <a:cubicBezTo>
                      <a:pt x="385" y="1161"/>
                      <a:pt x="219" y="1337"/>
                      <a:pt x="116" y="1588"/>
                    </a:cubicBezTo>
                    <a:cubicBezTo>
                      <a:pt x="0" y="1872"/>
                      <a:pt x="11" y="2144"/>
                      <a:pt x="140" y="2196"/>
                    </a:cubicBezTo>
                    <a:cubicBezTo>
                      <a:pt x="154" y="2202"/>
                      <a:pt x="170" y="2205"/>
                      <a:pt x="186" y="2205"/>
                    </a:cubicBezTo>
                    <a:cubicBezTo>
                      <a:pt x="312" y="2205"/>
                      <a:pt x="477" y="2029"/>
                      <a:pt x="581" y="1778"/>
                    </a:cubicBezTo>
                    <a:cubicBezTo>
                      <a:pt x="697" y="1494"/>
                      <a:pt x="686" y="1222"/>
                      <a:pt x="558" y="1170"/>
                    </a:cubicBezTo>
                    <a:cubicBezTo>
                      <a:pt x="543" y="1164"/>
                      <a:pt x="528" y="1161"/>
                      <a:pt x="511" y="116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262525" y="2574488"/>
                <a:ext cx="178725" cy="105300"/>
              </a:xfrm>
              <a:custGeom>
                <a:avLst/>
                <a:gdLst/>
                <a:ahLst/>
                <a:cxnLst/>
                <a:rect l="l" t="t" r="r" b="b"/>
                <a:pathLst>
                  <a:path w="7149" h="4212" extrusionOk="0">
                    <a:moveTo>
                      <a:pt x="3456" y="0"/>
                    </a:moveTo>
                    <a:lnTo>
                      <a:pt x="2942" y="658"/>
                    </a:lnTo>
                    <a:cubicBezTo>
                      <a:pt x="2567" y="1140"/>
                      <a:pt x="2062" y="1341"/>
                      <a:pt x="1588" y="1341"/>
                    </a:cubicBezTo>
                    <a:cubicBezTo>
                      <a:pt x="1280" y="1341"/>
                      <a:pt x="985" y="1256"/>
                      <a:pt x="748" y="1108"/>
                    </a:cubicBezTo>
                    <a:cubicBezTo>
                      <a:pt x="544" y="980"/>
                      <a:pt x="361" y="792"/>
                      <a:pt x="245" y="549"/>
                    </a:cubicBezTo>
                    <a:cubicBezTo>
                      <a:pt x="163" y="638"/>
                      <a:pt x="82" y="724"/>
                      <a:pt x="1" y="809"/>
                    </a:cubicBezTo>
                    <a:cubicBezTo>
                      <a:pt x="146" y="1061"/>
                      <a:pt x="350" y="1261"/>
                      <a:pt x="568" y="1398"/>
                    </a:cubicBezTo>
                    <a:cubicBezTo>
                      <a:pt x="856" y="1578"/>
                      <a:pt x="1216" y="1682"/>
                      <a:pt x="1591" y="1682"/>
                    </a:cubicBezTo>
                    <a:cubicBezTo>
                      <a:pt x="2003" y="1682"/>
                      <a:pt x="2434" y="1557"/>
                      <a:pt x="2811" y="1268"/>
                    </a:cubicBezTo>
                    <a:lnTo>
                      <a:pt x="2811" y="1268"/>
                    </a:lnTo>
                    <a:cubicBezTo>
                      <a:pt x="2762" y="1688"/>
                      <a:pt x="2773" y="2236"/>
                      <a:pt x="3036" y="2656"/>
                    </a:cubicBezTo>
                    <a:cubicBezTo>
                      <a:pt x="3223" y="2949"/>
                      <a:pt x="3500" y="3133"/>
                      <a:pt x="3865" y="3202"/>
                    </a:cubicBezTo>
                    <a:cubicBezTo>
                      <a:pt x="3944" y="3218"/>
                      <a:pt x="4021" y="3225"/>
                      <a:pt x="4096" y="3225"/>
                    </a:cubicBezTo>
                    <a:cubicBezTo>
                      <a:pt x="4746" y="3225"/>
                      <a:pt x="5246" y="2680"/>
                      <a:pt x="5537" y="2248"/>
                    </a:cubicBezTo>
                    <a:cubicBezTo>
                      <a:pt x="5631" y="2856"/>
                      <a:pt x="5900" y="3426"/>
                      <a:pt x="6282" y="3791"/>
                    </a:cubicBezTo>
                    <a:cubicBezTo>
                      <a:pt x="6503" y="4001"/>
                      <a:pt x="6760" y="4141"/>
                      <a:pt x="7039" y="4211"/>
                    </a:cubicBezTo>
                    <a:cubicBezTo>
                      <a:pt x="7076" y="4102"/>
                      <a:pt x="7112" y="3992"/>
                      <a:pt x="7148" y="3882"/>
                    </a:cubicBezTo>
                    <a:cubicBezTo>
                      <a:pt x="6917" y="3829"/>
                      <a:pt x="6702" y="3722"/>
                      <a:pt x="6517" y="3544"/>
                    </a:cubicBezTo>
                    <a:cubicBezTo>
                      <a:pt x="6021" y="3071"/>
                      <a:pt x="5820" y="2264"/>
                      <a:pt x="5844" y="1673"/>
                    </a:cubicBezTo>
                    <a:lnTo>
                      <a:pt x="5875" y="817"/>
                    </a:lnTo>
                    <a:lnTo>
                      <a:pt x="5875" y="817"/>
                    </a:lnTo>
                    <a:lnTo>
                      <a:pt x="5518" y="1595"/>
                    </a:lnTo>
                    <a:cubicBezTo>
                      <a:pt x="5289" y="2096"/>
                      <a:pt x="4747" y="2881"/>
                      <a:pt x="4081" y="2881"/>
                    </a:cubicBezTo>
                    <a:cubicBezTo>
                      <a:pt x="4031" y="2881"/>
                      <a:pt x="3980" y="2877"/>
                      <a:pt x="3928" y="2867"/>
                    </a:cubicBezTo>
                    <a:cubicBezTo>
                      <a:pt x="3657" y="2815"/>
                      <a:pt x="3459" y="2687"/>
                      <a:pt x="3325" y="2474"/>
                    </a:cubicBezTo>
                    <a:cubicBezTo>
                      <a:pt x="3052" y="2042"/>
                      <a:pt x="3102" y="1329"/>
                      <a:pt x="3242" y="807"/>
                    </a:cubicBezTo>
                    <a:lnTo>
                      <a:pt x="34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236450" y="2375763"/>
                <a:ext cx="94050" cy="91550"/>
              </a:xfrm>
              <a:custGeom>
                <a:avLst/>
                <a:gdLst/>
                <a:ahLst/>
                <a:cxnLst/>
                <a:rect l="l" t="t" r="r" b="b"/>
                <a:pathLst>
                  <a:path w="3762" h="3662" extrusionOk="0">
                    <a:moveTo>
                      <a:pt x="1879" y="0"/>
                    </a:moveTo>
                    <a:cubicBezTo>
                      <a:pt x="913" y="0"/>
                      <a:pt x="105" y="758"/>
                      <a:pt x="54" y="1735"/>
                    </a:cubicBezTo>
                    <a:cubicBezTo>
                      <a:pt x="0" y="2744"/>
                      <a:pt x="776" y="3606"/>
                      <a:pt x="1786" y="3659"/>
                    </a:cubicBezTo>
                    <a:cubicBezTo>
                      <a:pt x="1818" y="3660"/>
                      <a:pt x="1850" y="3661"/>
                      <a:pt x="1881" y="3661"/>
                    </a:cubicBezTo>
                    <a:cubicBezTo>
                      <a:pt x="2849" y="3661"/>
                      <a:pt x="3658" y="2905"/>
                      <a:pt x="3710" y="1926"/>
                    </a:cubicBezTo>
                    <a:cubicBezTo>
                      <a:pt x="3761" y="917"/>
                      <a:pt x="2988" y="56"/>
                      <a:pt x="1977" y="3"/>
                    </a:cubicBezTo>
                    <a:cubicBezTo>
                      <a:pt x="1944" y="1"/>
                      <a:pt x="1912" y="0"/>
                      <a:pt x="1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244775" y="2202563"/>
                <a:ext cx="140050" cy="41525"/>
              </a:xfrm>
              <a:custGeom>
                <a:avLst/>
                <a:gdLst/>
                <a:ahLst/>
                <a:cxnLst/>
                <a:rect l="l" t="t" r="r" b="b"/>
                <a:pathLst>
                  <a:path w="5602" h="1661" extrusionOk="0">
                    <a:moveTo>
                      <a:pt x="4161" y="0"/>
                    </a:moveTo>
                    <a:cubicBezTo>
                      <a:pt x="3809" y="0"/>
                      <a:pt x="3543" y="106"/>
                      <a:pt x="3502" y="287"/>
                    </a:cubicBezTo>
                    <a:cubicBezTo>
                      <a:pt x="3446" y="542"/>
                      <a:pt x="3856" y="853"/>
                      <a:pt x="4418" y="981"/>
                    </a:cubicBezTo>
                    <a:cubicBezTo>
                      <a:pt x="4581" y="1017"/>
                      <a:pt x="4738" y="1034"/>
                      <a:pt x="4880" y="1034"/>
                    </a:cubicBezTo>
                    <a:cubicBezTo>
                      <a:pt x="5236" y="1034"/>
                      <a:pt x="5504" y="929"/>
                      <a:pt x="5546" y="748"/>
                    </a:cubicBezTo>
                    <a:cubicBezTo>
                      <a:pt x="5601" y="492"/>
                      <a:pt x="5191" y="181"/>
                      <a:pt x="4628" y="55"/>
                    </a:cubicBezTo>
                    <a:cubicBezTo>
                      <a:pt x="4464" y="18"/>
                      <a:pt x="4305" y="0"/>
                      <a:pt x="4161" y="0"/>
                    </a:cubicBezTo>
                    <a:close/>
                    <a:moveTo>
                      <a:pt x="1975" y="232"/>
                    </a:moveTo>
                    <a:cubicBezTo>
                      <a:pt x="1741" y="232"/>
                      <a:pt x="1467" y="277"/>
                      <a:pt x="1185" y="370"/>
                    </a:cubicBezTo>
                    <a:cubicBezTo>
                      <a:pt x="487" y="602"/>
                      <a:pt x="1" y="1050"/>
                      <a:pt x="106" y="1368"/>
                    </a:cubicBezTo>
                    <a:cubicBezTo>
                      <a:pt x="170" y="1559"/>
                      <a:pt x="431" y="1660"/>
                      <a:pt x="782" y="1660"/>
                    </a:cubicBezTo>
                    <a:cubicBezTo>
                      <a:pt x="1016" y="1660"/>
                      <a:pt x="1288" y="1616"/>
                      <a:pt x="1569" y="1523"/>
                    </a:cubicBezTo>
                    <a:cubicBezTo>
                      <a:pt x="2271" y="1290"/>
                      <a:pt x="2756" y="842"/>
                      <a:pt x="2650" y="524"/>
                    </a:cubicBezTo>
                    <a:cubicBezTo>
                      <a:pt x="2587" y="333"/>
                      <a:pt x="2326" y="232"/>
                      <a:pt x="1975" y="2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1757475" y="2728988"/>
                <a:ext cx="88650" cy="116775"/>
              </a:xfrm>
              <a:custGeom>
                <a:avLst/>
                <a:gdLst/>
                <a:ahLst/>
                <a:cxnLst/>
                <a:rect l="l" t="t" r="r" b="b"/>
                <a:pathLst>
                  <a:path w="3546" h="4671" extrusionOk="0">
                    <a:moveTo>
                      <a:pt x="3124" y="0"/>
                    </a:moveTo>
                    <a:cubicBezTo>
                      <a:pt x="2895" y="0"/>
                      <a:pt x="2573" y="127"/>
                      <a:pt x="2269" y="356"/>
                    </a:cubicBezTo>
                    <a:cubicBezTo>
                      <a:pt x="1804" y="702"/>
                      <a:pt x="1558" y="1155"/>
                      <a:pt x="1716" y="1362"/>
                    </a:cubicBezTo>
                    <a:cubicBezTo>
                      <a:pt x="1770" y="1434"/>
                      <a:pt x="1864" y="1468"/>
                      <a:pt x="1984" y="1468"/>
                    </a:cubicBezTo>
                    <a:cubicBezTo>
                      <a:pt x="2213" y="1468"/>
                      <a:pt x="2534" y="1342"/>
                      <a:pt x="2838" y="1114"/>
                    </a:cubicBezTo>
                    <a:cubicBezTo>
                      <a:pt x="3300" y="766"/>
                      <a:pt x="3546" y="314"/>
                      <a:pt x="3391" y="105"/>
                    </a:cubicBezTo>
                    <a:cubicBezTo>
                      <a:pt x="3337" y="34"/>
                      <a:pt x="3243" y="0"/>
                      <a:pt x="3124" y="0"/>
                    </a:cubicBezTo>
                    <a:close/>
                    <a:moveTo>
                      <a:pt x="1234" y="2144"/>
                    </a:moveTo>
                    <a:cubicBezTo>
                      <a:pt x="929" y="2144"/>
                      <a:pt x="524" y="2571"/>
                      <a:pt x="277" y="3180"/>
                    </a:cubicBezTo>
                    <a:cubicBezTo>
                      <a:pt x="1" y="3865"/>
                      <a:pt x="26" y="4524"/>
                      <a:pt x="338" y="4650"/>
                    </a:cubicBezTo>
                    <a:cubicBezTo>
                      <a:pt x="373" y="4664"/>
                      <a:pt x="410" y="4671"/>
                      <a:pt x="449" y="4671"/>
                    </a:cubicBezTo>
                    <a:cubicBezTo>
                      <a:pt x="753" y="4671"/>
                      <a:pt x="1157" y="4245"/>
                      <a:pt x="1405" y="3635"/>
                    </a:cubicBezTo>
                    <a:cubicBezTo>
                      <a:pt x="1680" y="2952"/>
                      <a:pt x="1655" y="2292"/>
                      <a:pt x="1343" y="2165"/>
                    </a:cubicBezTo>
                    <a:cubicBezTo>
                      <a:pt x="1309" y="2151"/>
                      <a:pt x="1272" y="2144"/>
                      <a:pt x="1234" y="2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 name="Google Shape;819;p2"/>
          <p:cNvGrpSpPr/>
          <p:nvPr/>
        </p:nvGrpSpPr>
        <p:grpSpPr>
          <a:xfrm flipH="1">
            <a:off x="6030310" y="-1091758"/>
            <a:ext cx="4389242" cy="7807296"/>
            <a:chOff x="-1314139" y="-578206"/>
            <a:chExt cx="4244094" cy="5657461"/>
          </a:xfrm>
        </p:grpSpPr>
        <p:grpSp>
          <p:nvGrpSpPr>
            <p:cNvPr id="820" name="Google Shape;820;p2"/>
            <p:cNvGrpSpPr/>
            <p:nvPr/>
          </p:nvGrpSpPr>
          <p:grpSpPr>
            <a:xfrm flipH="1">
              <a:off x="1482551" y="-578206"/>
              <a:ext cx="1447403" cy="1441037"/>
              <a:chOff x="812200" y="869075"/>
              <a:chExt cx="1011675" cy="1007225"/>
            </a:xfrm>
          </p:grpSpPr>
          <p:grpSp>
            <p:nvGrpSpPr>
              <p:cNvPr id="821" name="Google Shape;821;p2"/>
              <p:cNvGrpSpPr/>
              <p:nvPr/>
            </p:nvGrpSpPr>
            <p:grpSpPr>
              <a:xfrm>
                <a:off x="812200" y="869075"/>
                <a:ext cx="1011675" cy="1007225"/>
                <a:chOff x="812200" y="869075"/>
                <a:chExt cx="1011675" cy="1007225"/>
              </a:xfrm>
            </p:grpSpPr>
            <p:grpSp>
              <p:nvGrpSpPr>
                <p:cNvPr id="822" name="Google Shape;822;p2"/>
                <p:cNvGrpSpPr/>
                <p:nvPr/>
              </p:nvGrpSpPr>
              <p:grpSpPr>
                <a:xfrm>
                  <a:off x="812200" y="869075"/>
                  <a:ext cx="1011675" cy="1007225"/>
                  <a:chOff x="812200" y="869075"/>
                  <a:chExt cx="1011675" cy="1007225"/>
                </a:xfrm>
              </p:grpSpPr>
              <p:grpSp>
                <p:nvGrpSpPr>
                  <p:cNvPr id="823" name="Google Shape;823;p2"/>
                  <p:cNvGrpSpPr/>
                  <p:nvPr/>
                </p:nvGrpSpPr>
                <p:grpSpPr>
                  <a:xfrm>
                    <a:off x="812200" y="869075"/>
                    <a:ext cx="1011675" cy="1007225"/>
                    <a:chOff x="812200" y="869075"/>
                    <a:chExt cx="1011675" cy="1007225"/>
                  </a:xfrm>
                </p:grpSpPr>
                <p:sp>
                  <p:nvSpPr>
                    <p:cNvPr id="824" name="Google Shape;824;p2"/>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2"/>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 name="Google Shape;852;p2"/>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 name="Google Shape;866;p2"/>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 name="Google Shape;881;p2"/>
              <p:cNvGrpSpPr/>
              <p:nvPr/>
            </p:nvGrpSpPr>
            <p:grpSpPr>
              <a:xfrm>
                <a:off x="858025" y="910825"/>
                <a:ext cx="919900" cy="922425"/>
                <a:chOff x="858025" y="910825"/>
                <a:chExt cx="919900" cy="922425"/>
              </a:xfrm>
            </p:grpSpPr>
            <p:sp>
              <p:nvSpPr>
                <p:cNvPr id="882" name="Google Shape;882;p2"/>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 name="Google Shape;898;p2"/>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2"/>
            <p:cNvGrpSpPr/>
            <p:nvPr/>
          </p:nvGrpSpPr>
          <p:grpSpPr>
            <a:xfrm flipH="1">
              <a:off x="1328823" y="-554449"/>
              <a:ext cx="298015" cy="526533"/>
              <a:chOff x="1723025" y="599938"/>
              <a:chExt cx="208300" cy="368025"/>
            </a:xfrm>
          </p:grpSpPr>
          <p:sp>
            <p:nvSpPr>
              <p:cNvPr id="907" name="Google Shape;907;p2"/>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 name="Google Shape;919;p2"/>
            <p:cNvGrpSpPr/>
            <p:nvPr/>
          </p:nvGrpSpPr>
          <p:grpSpPr>
            <a:xfrm flipH="1">
              <a:off x="993906" y="3606984"/>
              <a:ext cx="489470" cy="849353"/>
              <a:chOff x="1844575" y="3521738"/>
              <a:chExt cx="348725" cy="605125"/>
            </a:xfrm>
          </p:grpSpPr>
          <p:sp>
            <p:nvSpPr>
              <p:cNvPr id="920" name="Google Shape;920;p2"/>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2"/>
            <p:cNvGrpSpPr/>
            <p:nvPr/>
          </p:nvGrpSpPr>
          <p:grpSpPr>
            <a:xfrm flipH="1">
              <a:off x="834036" y="3853105"/>
              <a:ext cx="108884" cy="95690"/>
              <a:chOff x="2229625" y="3697088"/>
              <a:chExt cx="77575" cy="68175"/>
            </a:xfrm>
          </p:grpSpPr>
          <p:sp>
            <p:nvSpPr>
              <p:cNvPr id="930" name="Google Shape;930;p2"/>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2"/>
            <p:cNvGrpSpPr/>
            <p:nvPr/>
          </p:nvGrpSpPr>
          <p:grpSpPr>
            <a:xfrm flipH="1">
              <a:off x="781225" y="4045855"/>
              <a:ext cx="131798" cy="115832"/>
              <a:chOff x="2250925" y="3834413"/>
              <a:chExt cx="93900" cy="82525"/>
            </a:xfrm>
          </p:grpSpPr>
          <p:sp>
            <p:nvSpPr>
              <p:cNvPr id="935" name="Google Shape;935;p2"/>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 name="Google Shape;939;p2"/>
            <p:cNvGrpSpPr/>
            <p:nvPr/>
          </p:nvGrpSpPr>
          <p:grpSpPr>
            <a:xfrm flipH="1">
              <a:off x="783963" y="4262430"/>
              <a:ext cx="156958" cy="138009"/>
              <a:chOff x="2231050" y="3988713"/>
              <a:chExt cx="111825" cy="98325"/>
            </a:xfrm>
          </p:grpSpPr>
          <p:sp>
            <p:nvSpPr>
              <p:cNvPr id="940" name="Google Shape;940;p2"/>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2"/>
            <p:cNvGrpSpPr/>
            <p:nvPr/>
          </p:nvGrpSpPr>
          <p:grpSpPr>
            <a:xfrm flipH="1">
              <a:off x="236137" y="3496170"/>
              <a:ext cx="535508" cy="538947"/>
              <a:chOff x="2351650" y="3442788"/>
              <a:chExt cx="381525" cy="383975"/>
            </a:xfrm>
          </p:grpSpPr>
          <p:sp>
            <p:nvSpPr>
              <p:cNvPr id="945" name="Google Shape;945;p2"/>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2"/>
            <p:cNvGrpSpPr/>
            <p:nvPr/>
          </p:nvGrpSpPr>
          <p:grpSpPr>
            <a:xfrm flipH="1">
              <a:off x="-114938" y="4422335"/>
              <a:ext cx="76496" cy="73443"/>
              <a:chOff x="2928800" y="4102638"/>
              <a:chExt cx="54500" cy="52325"/>
            </a:xfrm>
          </p:grpSpPr>
          <p:sp>
            <p:nvSpPr>
              <p:cNvPr id="963" name="Google Shape;963;p2"/>
              <p:cNvSpPr/>
              <p:nvPr/>
            </p:nvSpPr>
            <p:spPr>
              <a:xfrm>
                <a:off x="2928800" y="4102638"/>
                <a:ext cx="54500" cy="52325"/>
              </a:xfrm>
              <a:custGeom>
                <a:avLst/>
                <a:gdLst/>
                <a:ahLst/>
                <a:cxnLst/>
                <a:rect l="l" t="t" r="r" b="b"/>
                <a:pathLst>
                  <a:path w="2180" h="2093" extrusionOk="0">
                    <a:moveTo>
                      <a:pt x="1087" y="0"/>
                    </a:moveTo>
                    <a:cubicBezTo>
                      <a:pt x="548" y="0"/>
                      <a:pt x="91" y="415"/>
                      <a:pt x="47" y="961"/>
                    </a:cubicBezTo>
                    <a:cubicBezTo>
                      <a:pt x="0" y="1538"/>
                      <a:pt x="430" y="2040"/>
                      <a:pt x="1006" y="2089"/>
                    </a:cubicBezTo>
                    <a:cubicBezTo>
                      <a:pt x="1034" y="2091"/>
                      <a:pt x="1062" y="2092"/>
                      <a:pt x="1090" y="2092"/>
                    </a:cubicBezTo>
                    <a:cubicBezTo>
                      <a:pt x="1629" y="2092"/>
                      <a:pt x="2088" y="1677"/>
                      <a:pt x="2132" y="1129"/>
                    </a:cubicBezTo>
                    <a:cubicBezTo>
                      <a:pt x="2179" y="554"/>
                      <a:pt x="1750" y="51"/>
                      <a:pt x="1174" y="4"/>
                    </a:cubicBezTo>
                    <a:cubicBezTo>
                      <a:pt x="1145" y="2"/>
                      <a:pt x="1116" y="0"/>
                      <a:pt x="1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2929275" y="4102638"/>
                <a:ext cx="54025" cy="46550"/>
              </a:xfrm>
              <a:custGeom>
                <a:avLst/>
                <a:gdLst/>
                <a:ahLst/>
                <a:cxnLst/>
                <a:rect l="l" t="t" r="r" b="b"/>
                <a:pathLst>
                  <a:path w="2161" h="1862" extrusionOk="0">
                    <a:moveTo>
                      <a:pt x="1068" y="0"/>
                    </a:moveTo>
                    <a:cubicBezTo>
                      <a:pt x="529" y="0"/>
                      <a:pt x="72" y="415"/>
                      <a:pt x="28" y="961"/>
                    </a:cubicBezTo>
                    <a:cubicBezTo>
                      <a:pt x="0" y="1321"/>
                      <a:pt x="155" y="1653"/>
                      <a:pt x="418" y="1862"/>
                    </a:cubicBezTo>
                    <a:cubicBezTo>
                      <a:pt x="382" y="1752"/>
                      <a:pt x="367" y="1635"/>
                      <a:pt x="378" y="1514"/>
                    </a:cubicBezTo>
                    <a:cubicBezTo>
                      <a:pt x="416" y="1036"/>
                      <a:pt x="816" y="673"/>
                      <a:pt x="1288" y="673"/>
                    </a:cubicBezTo>
                    <a:cubicBezTo>
                      <a:pt x="1313" y="673"/>
                      <a:pt x="1338" y="674"/>
                      <a:pt x="1363" y="676"/>
                    </a:cubicBezTo>
                    <a:cubicBezTo>
                      <a:pt x="1695" y="703"/>
                      <a:pt x="1968" y="905"/>
                      <a:pt x="2106" y="1184"/>
                    </a:cubicBezTo>
                    <a:cubicBezTo>
                      <a:pt x="2109" y="1165"/>
                      <a:pt x="2112" y="1147"/>
                      <a:pt x="2113" y="1129"/>
                    </a:cubicBezTo>
                    <a:cubicBezTo>
                      <a:pt x="2160" y="554"/>
                      <a:pt x="1731" y="51"/>
                      <a:pt x="1155" y="4"/>
                    </a:cubicBezTo>
                    <a:cubicBezTo>
                      <a:pt x="1126" y="2"/>
                      <a:pt x="109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2956375" y="4130763"/>
                <a:ext cx="17950" cy="17250"/>
              </a:xfrm>
              <a:custGeom>
                <a:avLst/>
                <a:gdLst/>
                <a:ahLst/>
                <a:cxnLst/>
                <a:rect l="l" t="t" r="r" b="b"/>
                <a:pathLst>
                  <a:path w="718" h="690" extrusionOk="0">
                    <a:moveTo>
                      <a:pt x="359" y="1"/>
                    </a:moveTo>
                    <a:cubicBezTo>
                      <a:pt x="181" y="1"/>
                      <a:pt x="31" y="139"/>
                      <a:pt x="16" y="319"/>
                    </a:cubicBezTo>
                    <a:cubicBezTo>
                      <a:pt x="0" y="508"/>
                      <a:pt x="143" y="673"/>
                      <a:pt x="332" y="688"/>
                    </a:cubicBezTo>
                    <a:cubicBezTo>
                      <a:pt x="342" y="689"/>
                      <a:pt x="351" y="689"/>
                      <a:pt x="361" y="689"/>
                    </a:cubicBezTo>
                    <a:cubicBezTo>
                      <a:pt x="537" y="689"/>
                      <a:pt x="687" y="553"/>
                      <a:pt x="702" y="373"/>
                    </a:cubicBezTo>
                    <a:cubicBezTo>
                      <a:pt x="718" y="184"/>
                      <a:pt x="577" y="18"/>
                      <a:pt x="387" y="2"/>
                    </a:cubicBezTo>
                    <a:cubicBezTo>
                      <a:pt x="378" y="1"/>
                      <a:pt x="368"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2943650" y="4135213"/>
                <a:ext cx="8325" cy="8000"/>
              </a:xfrm>
              <a:custGeom>
                <a:avLst/>
                <a:gdLst/>
                <a:ahLst/>
                <a:cxnLst/>
                <a:rect l="l" t="t" r="r" b="b"/>
                <a:pathLst>
                  <a:path w="333" h="320" extrusionOk="0">
                    <a:moveTo>
                      <a:pt x="166" y="1"/>
                    </a:moveTo>
                    <a:cubicBezTo>
                      <a:pt x="83" y="1"/>
                      <a:pt x="14" y="65"/>
                      <a:pt x="6" y="148"/>
                    </a:cubicBezTo>
                    <a:cubicBezTo>
                      <a:pt x="0" y="236"/>
                      <a:pt x="66" y="313"/>
                      <a:pt x="152" y="319"/>
                    </a:cubicBezTo>
                    <a:cubicBezTo>
                      <a:pt x="157" y="320"/>
                      <a:pt x="162" y="320"/>
                      <a:pt x="166" y="320"/>
                    </a:cubicBezTo>
                    <a:cubicBezTo>
                      <a:pt x="249" y="320"/>
                      <a:pt x="319" y="256"/>
                      <a:pt x="326" y="172"/>
                    </a:cubicBezTo>
                    <a:cubicBezTo>
                      <a:pt x="332" y="84"/>
                      <a:pt x="268" y="7"/>
                      <a:pt x="180" y="1"/>
                    </a:cubicBezTo>
                    <a:cubicBezTo>
                      <a:pt x="176" y="1"/>
                      <a:pt x="171"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 name="Google Shape;967;p2"/>
            <p:cNvGrpSpPr/>
            <p:nvPr/>
          </p:nvGrpSpPr>
          <p:grpSpPr>
            <a:xfrm flipH="1">
              <a:off x="-224559" y="4292537"/>
              <a:ext cx="92567" cy="88883"/>
              <a:chOff x="2995450" y="4010163"/>
              <a:chExt cx="65950" cy="63325"/>
            </a:xfrm>
          </p:grpSpPr>
          <p:sp>
            <p:nvSpPr>
              <p:cNvPr id="968" name="Google Shape;968;p2"/>
              <p:cNvSpPr/>
              <p:nvPr/>
            </p:nvSpPr>
            <p:spPr>
              <a:xfrm>
                <a:off x="2995450" y="4010163"/>
                <a:ext cx="65950" cy="63325"/>
              </a:xfrm>
              <a:custGeom>
                <a:avLst/>
                <a:gdLst/>
                <a:ahLst/>
                <a:cxnLst/>
                <a:rect l="l" t="t" r="r" b="b"/>
                <a:pathLst>
                  <a:path w="2638" h="2533" extrusionOk="0">
                    <a:moveTo>
                      <a:pt x="1320" y="0"/>
                    </a:moveTo>
                    <a:cubicBezTo>
                      <a:pt x="666" y="0"/>
                      <a:pt x="111" y="502"/>
                      <a:pt x="59" y="1165"/>
                    </a:cubicBezTo>
                    <a:cubicBezTo>
                      <a:pt x="1" y="1861"/>
                      <a:pt x="521" y="2472"/>
                      <a:pt x="1218" y="2528"/>
                    </a:cubicBezTo>
                    <a:cubicBezTo>
                      <a:pt x="1252" y="2531"/>
                      <a:pt x="1287" y="2532"/>
                      <a:pt x="1321" y="2532"/>
                    </a:cubicBezTo>
                    <a:cubicBezTo>
                      <a:pt x="1973" y="2532"/>
                      <a:pt x="2527" y="2031"/>
                      <a:pt x="2581" y="1369"/>
                    </a:cubicBezTo>
                    <a:cubicBezTo>
                      <a:pt x="2637" y="672"/>
                      <a:pt x="2117" y="62"/>
                      <a:pt x="1421" y="4"/>
                    </a:cubicBezTo>
                    <a:cubicBezTo>
                      <a:pt x="1388" y="2"/>
                      <a:pt x="1354" y="0"/>
                      <a:pt x="1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2996000" y="4010163"/>
                <a:ext cx="65400" cy="56400"/>
              </a:xfrm>
              <a:custGeom>
                <a:avLst/>
                <a:gdLst/>
                <a:ahLst/>
                <a:cxnLst/>
                <a:rect l="l" t="t" r="r" b="b"/>
                <a:pathLst>
                  <a:path w="2616" h="2256" extrusionOk="0">
                    <a:moveTo>
                      <a:pt x="1298" y="0"/>
                    </a:moveTo>
                    <a:cubicBezTo>
                      <a:pt x="644" y="0"/>
                      <a:pt x="89" y="502"/>
                      <a:pt x="37" y="1165"/>
                    </a:cubicBezTo>
                    <a:cubicBezTo>
                      <a:pt x="1" y="1601"/>
                      <a:pt x="190" y="2002"/>
                      <a:pt x="507" y="2256"/>
                    </a:cubicBezTo>
                    <a:cubicBezTo>
                      <a:pt x="464" y="2122"/>
                      <a:pt x="447" y="1981"/>
                      <a:pt x="458" y="1833"/>
                    </a:cubicBezTo>
                    <a:cubicBezTo>
                      <a:pt x="504" y="1253"/>
                      <a:pt x="989" y="814"/>
                      <a:pt x="1561" y="814"/>
                    </a:cubicBezTo>
                    <a:cubicBezTo>
                      <a:pt x="1590" y="814"/>
                      <a:pt x="1620" y="815"/>
                      <a:pt x="1650" y="817"/>
                    </a:cubicBezTo>
                    <a:cubicBezTo>
                      <a:pt x="2053" y="852"/>
                      <a:pt x="2383" y="1096"/>
                      <a:pt x="2551" y="1433"/>
                    </a:cubicBezTo>
                    <a:cubicBezTo>
                      <a:pt x="2552" y="1411"/>
                      <a:pt x="2557" y="1391"/>
                      <a:pt x="2559" y="1369"/>
                    </a:cubicBezTo>
                    <a:cubicBezTo>
                      <a:pt x="2615" y="672"/>
                      <a:pt x="2095" y="62"/>
                      <a:pt x="1399" y="4"/>
                    </a:cubicBezTo>
                    <a:cubicBezTo>
                      <a:pt x="1366" y="2"/>
                      <a:pt x="1332"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3028825" y="4044263"/>
                <a:ext cx="21750" cy="20850"/>
              </a:xfrm>
              <a:custGeom>
                <a:avLst/>
                <a:gdLst/>
                <a:ahLst/>
                <a:cxnLst/>
                <a:rect l="l" t="t" r="r" b="b"/>
                <a:pathLst>
                  <a:path w="870" h="834" extrusionOk="0">
                    <a:moveTo>
                      <a:pt x="434" y="0"/>
                    </a:moveTo>
                    <a:cubicBezTo>
                      <a:pt x="220" y="0"/>
                      <a:pt x="38" y="165"/>
                      <a:pt x="21" y="384"/>
                    </a:cubicBezTo>
                    <a:cubicBezTo>
                      <a:pt x="0" y="613"/>
                      <a:pt x="173" y="813"/>
                      <a:pt x="401" y="832"/>
                    </a:cubicBezTo>
                    <a:cubicBezTo>
                      <a:pt x="413" y="833"/>
                      <a:pt x="424" y="833"/>
                      <a:pt x="436" y="833"/>
                    </a:cubicBezTo>
                    <a:cubicBezTo>
                      <a:pt x="651" y="833"/>
                      <a:pt x="833" y="668"/>
                      <a:pt x="851" y="450"/>
                    </a:cubicBezTo>
                    <a:cubicBezTo>
                      <a:pt x="870" y="221"/>
                      <a:pt x="699" y="21"/>
                      <a:pt x="469" y="2"/>
                    </a:cubicBezTo>
                    <a:cubicBezTo>
                      <a:pt x="457" y="1"/>
                      <a:pt x="446"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3013400" y="4049638"/>
                <a:ext cx="10075" cy="9650"/>
              </a:xfrm>
              <a:custGeom>
                <a:avLst/>
                <a:gdLst/>
                <a:ahLst/>
                <a:cxnLst/>
                <a:rect l="l" t="t" r="r" b="b"/>
                <a:pathLst>
                  <a:path w="403" h="386" extrusionOk="0">
                    <a:moveTo>
                      <a:pt x="201" y="1"/>
                    </a:moveTo>
                    <a:cubicBezTo>
                      <a:pt x="101" y="1"/>
                      <a:pt x="17" y="77"/>
                      <a:pt x="9" y="177"/>
                    </a:cubicBezTo>
                    <a:cubicBezTo>
                      <a:pt x="0" y="285"/>
                      <a:pt x="80" y="377"/>
                      <a:pt x="186" y="385"/>
                    </a:cubicBezTo>
                    <a:cubicBezTo>
                      <a:pt x="192" y="386"/>
                      <a:pt x="198" y="386"/>
                      <a:pt x="204" y="386"/>
                    </a:cubicBezTo>
                    <a:cubicBezTo>
                      <a:pt x="303" y="386"/>
                      <a:pt x="387" y="309"/>
                      <a:pt x="395" y="210"/>
                    </a:cubicBezTo>
                    <a:cubicBezTo>
                      <a:pt x="403" y="102"/>
                      <a:pt x="324" y="9"/>
                      <a:pt x="218" y="1"/>
                    </a:cubicBezTo>
                    <a:cubicBezTo>
                      <a:pt x="212" y="1"/>
                      <a:pt x="20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2"/>
            <p:cNvGrpSpPr/>
            <p:nvPr/>
          </p:nvGrpSpPr>
          <p:grpSpPr>
            <a:xfrm flipH="1">
              <a:off x="-305687" y="4124632"/>
              <a:ext cx="110253" cy="105867"/>
              <a:chOff x="3040650" y="3890538"/>
              <a:chExt cx="78550" cy="75425"/>
            </a:xfrm>
          </p:grpSpPr>
          <p:sp>
            <p:nvSpPr>
              <p:cNvPr id="973" name="Google Shape;973;p2"/>
              <p:cNvSpPr/>
              <p:nvPr/>
            </p:nvSpPr>
            <p:spPr>
              <a:xfrm>
                <a:off x="3040650" y="3890538"/>
                <a:ext cx="78550" cy="75425"/>
              </a:xfrm>
              <a:custGeom>
                <a:avLst/>
                <a:gdLst/>
                <a:ahLst/>
                <a:cxnLst/>
                <a:rect l="l" t="t" r="r" b="b"/>
                <a:pathLst>
                  <a:path w="3142" h="3017" extrusionOk="0">
                    <a:moveTo>
                      <a:pt x="1570" y="0"/>
                    </a:moveTo>
                    <a:cubicBezTo>
                      <a:pt x="791" y="0"/>
                      <a:pt x="132" y="598"/>
                      <a:pt x="69" y="1387"/>
                    </a:cubicBezTo>
                    <a:cubicBezTo>
                      <a:pt x="0" y="2217"/>
                      <a:pt x="621" y="2943"/>
                      <a:pt x="1449" y="3011"/>
                    </a:cubicBezTo>
                    <a:cubicBezTo>
                      <a:pt x="1490" y="3015"/>
                      <a:pt x="1530" y="3016"/>
                      <a:pt x="1570" y="3016"/>
                    </a:cubicBezTo>
                    <a:cubicBezTo>
                      <a:pt x="2349" y="3016"/>
                      <a:pt x="3011" y="2418"/>
                      <a:pt x="3074" y="1628"/>
                    </a:cubicBezTo>
                    <a:cubicBezTo>
                      <a:pt x="3141" y="800"/>
                      <a:pt x="2522" y="73"/>
                      <a:pt x="1694" y="5"/>
                    </a:cubicBezTo>
                    <a:cubicBezTo>
                      <a:pt x="1652" y="2"/>
                      <a:pt x="1611"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3041300" y="3890538"/>
                <a:ext cx="77900" cy="67150"/>
              </a:xfrm>
              <a:custGeom>
                <a:avLst/>
                <a:gdLst/>
                <a:ahLst/>
                <a:cxnLst/>
                <a:rect l="l" t="t" r="r" b="b"/>
                <a:pathLst>
                  <a:path w="3116" h="2686" extrusionOk="0">
                    <a:moveTo>
                      <a:pt x="1544" y="0"/>
                    </a:moveTo>
                    <a:cubicBezTo>
                      <a:pt x="765" y="0"/>
                      <a:pt x="106" y="598"/>
                      <a:pt x="43" y="1387"/>
                    </a:cubicBezTo>
                    <a:cubicBezTo>
                      <a:pt x="1" y="1906"/>
                      <a:pt x="227" y="2383"/>
                      <a:pt x="604" y="2686"/>
                    </a:cubicBezTo>
                    <a:cubicBezTo>
                      <a:pt x="554" y="2527"/>
                      <a:pt x="532" y="2357"/>
                      <a:pt x="545" y="2183"/>
                    </a:cubicBezTo>
                    <a:cubicBezTo>
                      <a:pt x="601" y="1493"/>
                      <a:pt x="1177" y="971"/>
                      <a:pt x="1858" y="971"/>
                    </a:cubicBezTo>
                    <a:cubicBezTo>
                      <a:pt x="1894" y="971"/>
                      <a:pt x="1930" y="972"/>
                      <a:pt x="1967" y="975"/>
                    </a:cubicBezTo>
                    <a:cubicBezTo>
                      <a:pt x="2445" y="1013"/>
                      <a:pt x="2839" y="1304"/>
                      <a:pt x="3038" y="1707"/>
                    </a:cubicBezTo>
                    <a:cubicBezTo>
                      <a:pt x="3042" y="1680"/>
                      <a:pt x="3046" y="1655"/>
                      <a:pt x="3048" y="1628"/>
                    </a:cubicBezTo>
                    <a:cubicBezTo>
                      <a:pt x="3115" y="800"/>
                      <a:pt x="2496" y="73"/>
                      <a:pt x="1668" y="5"/>
                    </a:cubicBezTo>
                    <a:cubicBezTo>
                      <a:pt x="1626" y="2"/>
                      <a:pt x="158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3080425" y="3931163"/>
                <a:ext cx="25875" cy="24800"/>
              </a:xfrm>
              <a:custGeom>
                <a:avLst/>
                <a:gdLst/>
                <a:ahLst/>
                <a:cxnLst/>
                <a:rect l="l" t="t" r="r" b="b"/>
                <a:pathLst>
                  <a:path w="1035" h="992" extrusionOk="0">
                    <a:moveTo>
                      <a:pt x="517" y="0"/>
                    </a:moveTo>
                    <a:cubicBezTo>
                      <a:pt x="261" y="0"/>
                      <a:pt x="44" y="195"/>
                      <a:pt x="23" y="456"/>
                    </a:cubicBezTo>
                    <a:cubicBezTo>
                      <a:pt x="1" y="729"/>
                      <a:pt x="205" y="968"/>
                      <a:pt x="477" y="990"/>
                    </a:cubicBezTo>
                    <a:cubicBezTo>
                      <a:pt x="491" y="991"/>
                      <a:pt x="504" y="992"/>
                      <a:pt x="518" y="992"/>
                    </a:cubicBezTo>
                    <a:cubicBezTo>
                      <a:pt x="775" y="992"/>
                      <a:pt x="992" y="796"/>
                      <a:pt x="1013" y="536"/>
                    </a:cubicBezTo>
                    <a:cubicBezTo>
                      <a:pt x="1035" y="262"/>
                      <a:pt x="831" y="22"/>
                      <a:pt x="557" y="2"/>
                    </a:cubicBezTo>
                    <a:cubicBezTo>
                      <a:pt x="543" y="1"/>
                      <a:pt x="530" y="0"/>
                      <a:pt x="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3062025" y="3937488"/>
                <a:ext cx="12050" cy="11575"/>
              </a:xfrm>
              <a:custGeom>
                <a:avLst/>
                <a:gdLst/>
                <a:ahLst/>
                <a:cxnLst/>
                <a:rect l="l" t="t" r="r" b="b"/>
                <a:pathLst>
                  <a:path w="482" h="463" extrusionOk="0">
                    <a:moveTo>
                      <a:pt x="243" y="0"/>
                    </a:moveTo>
                    <a:cubicBezTo>
                      <a:pt x="122" y="0"/>
                      <a:pt x="21" y="93"/>
                      <a:pt x="12" y="212"/>
                    </a:cubicBezTo>
                    <a:cubicBezTo>
                      <a:pt x="1" y="341"/>
                      <a:pt x="96" y="450"/>
                      <a:pt x="223" y="461"/>
                    </a:cubicBezTo>
                    <a:cubicBezTo>
                      <a:pt x="229" y="462"/>
                      <a:pt x="235" y="462"/>
                      <a:pt x="241" y="462"/>
                    </a:cubicBezTo>
                    <a:cubicBezTo>
                      <a:pt x="360" y="462"/>
                      <a:pt x="462" y="371"/>
                      <a:pt x="471" y="250"/>
                    </a:cubicBezTo>
                    <a:cubicBezTo>
                      <a:pt x="482" y="123"/>
                      <a:pt x="388" y="13"/>
                      <a:pt x="261" y="1"/>
                    </a:cubicBezTo>
                    <a:cubicBezTo>
                      <a:pt x="255" y="0"/>
                      <a:pt x="24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2"/>
            <p:cNvGrpSpPr/>
            <p:nvPr/>
          </p:nvGrpSpPr>
          <p:grpSpPr>
            <a:xfrm flipH="1">
              <a:off x="-936535" y="3633442"/>
              <a:ext cx="610320" cy="470206"/>
              <a:chOff x="3133825" y="3540588"/>
              <a:chExt cx="434825" cy="335000"/>
            </a:xfrm>
          </p:grpSpPr>
          <p:sp>
            <p:nvSpPr>
              <p:cNvPr id="978" name="Google Shape;978;p2"/>
              <p:cNvSpPr/>
              <p:nvPr/>
            </p:nvSpPr>
            <p:spPr>
              <a:xfrm>
                <a:off x="3133825" y="3540588"/>
                <a:ext cx="434825" cy="335000"/>
              </a:xfrm>
              <a:custGeom>
                <a:avLst/>
                <a:gdLst/>
                <a:ahLst/>
                <a:cxnLst/>
                <a:rect l="l" t="t" r="r" b="b"/>
                <a:pathLst>
                  <a:path w="17393" h="13400" extrusionOk="0">
                    <a:moveTo>
                      <a:pt x="17393" y="0"/>
                    </a:moveTo>
                    <a:lnTo>
                      <a:pt x="17393" y="0"/>
                    </a:lnTo>
                    <a:cubicBezTo>
                      <a:pt x="13522" y="992"/>
                      <a:pt x="9670" y="1716"/>
                      <a:pt x="5976" y="3321"/>
                    </a:cubicBezTo>
                    <a:cubicBezTo>
                      <a:pt x="3793" y="4272"/>
                      <a:pt x="1593" y="6404"/>
                      <a:pt x="630" y="8579"/>
                    </a:cubicBezTo>
                    <a:cubicBezTo>
                      <a:pt x="165" y="9630"/>
                      <a:pt x="0" y="10828"/>
                      <a:pt x="697" y="11818"/>
                    </a:cubicBezTo>
                    <a:cubicBezTo>
                      <a:pt x="1496" y="12953"/>
                      <a:pt x="2366" y="13399"/>
                      <a:pt x="3236" y="13399"/>
                    </a:cubicBezTo>
                    <a:cubicBezTo>
                      <a:pt x="5247" y="13399"/>
                      <a:pt x="7262" y="11016"/>
                      <a:pt x="8418" y="9230"/>
                    </a:cubicBezTo>
                    <a:cubicBezTo>
                      <a:pt x="10716" y="5681"/>
                      <a:pt x="13445" y="2120"/>
                      <a:pt x="17275" y="62"/>
                    </a:cubicBezTo>
                    <a:cubicBezTo>
                      <a:pt x="17313" y="41"/>
                      <a:pt x="17354" y="19"/>
                      <a:pt x="17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3192600" y="3586638"/>
                <a:ext cx="296050" cy="229150"/>
              </a:xfrm>
              <a:custGeom>
                <a:avLst/>
                <a:gdLst/>
                <a:ahLst/>
                <a:cxnLst/>
                <a:rect l="l" t="t" r="r" b="b"/>
                <a:pathLst>
                  <a:path w="11842" h="9166" extrusionOk="0">
                    <a:moveTo>
                      <a:pt x="11842" y="1"/>
                    </a:moveTo>
                    <a:lnTo>
                      <a:pt x="11842" y="1"/>
                    </a:lnTo>
                    <a:cubicBezTo>
                      <a:pt x="9207" y="679"/>
                      <a:pt x="6586" y="1175"/>
                      <a:pt x="4070" y="2274"/>
                    </a:cubicBezTo>
                    <a:cubicBezTo>
                      <a:pt x="2584" y="2924"/>
                      <a:pt x="1088" y="4384"/>
                      <a:pt x="433" y="5870"/>
                    </a:cubicBezTo>
                    <a:cubicBezTo>
                      <a:pt x="115" y="6589"/>
                      <a:pt x="0" y="7409"/>
                      <a:pt x="477" y="8084"/>
                    </a:cubicBezTo>
                    <a:cubicBezTo>
                      <a:pt x="1020" y="8860"/>
                      <a:pt x="1612" y="9165"/>
                      <a:pt x="2205" y="9165"/>
                    </a:cubicBezTo>
                    <a:cubicBezTo>
                      <a:pt x="3574" y="9165"/>
                      <a:pt x="4945" y="7536"/>
                      <a:pt x="5731" y="6315"/>
                    </a:cubicBezTo>
                    <a:cubicBezTo>
                      <a:pt x="7297" y="3886"/>
                      <a:pt x="9155" y="1451"/>
                      <a:pt x="11760" y="44"/>
                    </a:cubicBezTo>
                    <a:cubicBezTo>
                      <a:pt x="11788" y="29"/>
                      <a:pt x="11815" y="15"/>
                      <a:pt x="11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3209675" y="3706138"/>
                <a:ext cx="121900" cy="133325"/>
              </a:xfrm>
              <a:custGeom>
                <a:avLst/>
                <a:gdLst/>
                <a:ahLst/>
                <a:cxnLst/>
                <a:rect l="l" t="t" r="r" b="b"/>
                <a:pathLst>
                  <a:path w="4876" h="5333" extrusionOk="0">
                    <a:moveTo>
                      <a:pt x="4333" y="0"/>
                    </a:moveTo>
                    <a:cubicBezTo>
                      <a:pt x="3986" y="0"/>
                      <a:pt x="3479" y="344"/>
                      <a:pt x="3069" y="888"/>
                    </a:cubicBezTo>
                    <a:cubicBezTo>
                      <a:pt x="2555" y="1576"/>
                      <a:pt x="2391" y="2322"/>
                      <a:pt x="2701" y="2555"/>
                    </a:cubicBezTo>
                    <a:cubicBezTo>
                      <a:pt x="2765" y="2603"/>
                      <a:pt x="2843" y="2625"/>
                      <a:pt x="2932" y="2625"/>
                    </a:cubicBezTo>
                    <a:cubicBezTo>
                      <a:pt x="3279" y="2625"/>
                      <a:pt x="3787" y="2281"/>
                      <a:pt x="4197" y="1736"/>
                    </a:cubicBezTo>
                    <a:cubicBezTo>
                      <a:pt x="4709" y="1050"/>
                      <a:pt x="4875" y="304"/>
                      <a:pt x="4564" y="71"/>
                    </a:cubicBezTo>
                    <a:cubicBezTo>
                      <a:pt x="4500" y="23"/>
                      <a:pt x="4422" y="0"/>
                      <a:pt x="4333" y="0"/>
                    </a:cubicBezTo>
                    <a:close/>
                    <a:moveTo>
                      <a:pt x="1621" y="3372"/>
                    </a:moveTo>
                    <a:cubicBezTo>
                      <a:pt x="1351" y="3372"/>
                      <a:pt x="954" y="3604"/>
                      <a:pt x="616" y="3987"/>
                    </a:cubicBezTo>
                    <a:cubicBezTo>
                      <a:pt x="171" y="4491"/>
                      <a:pt x="0" y="5063"/>
                      <a:pt x="228" y="5263"/>
                    </a:cubicBezTo>
                    <a:cubicBezTo>
                      <a:pt x="281" y="5310"/>
                      <a:pt x="352" y="5333"/>
                      <a:pt x="436" y="5333"/>
                    </a:cubicBezTo>
                    <a:cubicBezTo>
                      <a:pt x="706" y="5333"/>
                      <a:pt x="1103" y="5099"/>
                      <a:pt x="1442" y="4715"/>
                    </a:cubicBezTo>
                    <a:cubicBezTo>
                      <a:pt x="1886" y="4212"/>
                      <a:pt x="2057" y="3641"/>
                      <a:pt x="1830" y="3442"/>
                    </a:cubicBezTo>
                    <a:cubicBezTo>
                      <a:pt x="1776" y="3394"/>
                      <a:pt x="1704" y="3372"/>
                      <a:pt x="1621" y="337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2"/>
            <p:cNvGrpSpPr/>
            <p:nvPr/>
          </p:nvGrpSpPr>
          <p:grpSpPr>
            <a:xfrm flipH="1">
              <a:off x="-1006470" y="4623612"/>
              <a:ext cx="492558" cy="355778"/>
              <a:chOff x="3267550" y="4246038"/>
              <a:chExt cx="350925" cy="253475"/>
            </a:xfrm>
          </p:grpSpPr>
          <p:grpSp>
            <p:nvGrpSpPr>
              <p:cNvPr id="982" name="Google Shape;982;p2"/>
              <p:cNvGrpSpPr/>
              <p:nvPr/>
            </p:nvGrpSpPr>
            <p:grpSpPr>
              <a:xfrm>
                <a:off x="3267550" y="4431313"/>
                <a:ext cx="77925" cy="68200"/>
                <a:chOff x="3267550" y="4431313"/>
                <a:chExt cx="77925" cy="68200"/>
              </a:xfrm>
            </p:grpSpPr>
            <p:sp>
              <p:nvSpPr>
                <p:cNvPr id="983" name="Google Shape;983;p2"/>
                <p:cNvSpPr/>
                <p:nvPr/>
              </p:nvSpPr>
              <p:spPr>
                <a:xfrm>
                  <a:off x="3267550" y="4431313"/>
                  <a:ext cx="77925" cy="68200"/>
                </a:xfrm>
                <a:custGeom>
                  <a:avLst/>
                  <a:gdLst/>
                  <a:ahLst/>
                  <a:cxnLst/>
                  <a:rect l="l" t="t" r="r" b="b"/>
                  <a:pathLst>
                    <a:path w="3117" h="2728" extrusionOk="0">
                      <a:moveTo>
                        <a:pt x="1560" y="1"/>
                      </a:moveTo>
                      <a:cubicBezTo>
                        <a:pt x="1083" y="1"/>
                        <a:pt x="620" y="251"/>
                        <a:pt x="370" y="697"/>
                      </a:cubicBezTo>
                      <a:cubicBezTo>
                        <a:pt x="1" y="1355"/>
                        <a:pt x="237" y="2184"/>
                        <a:pt x="894" y="2553"/>
                      </a:cubicBezTo>
                      <a:cubicBezTo>
                        <a:pt x="1104" y="2671"/>
                        <a:pt x="1332" y="2727"/>
                        <a:pt x="1557" y="2727"/>
                      </a:cubicBezTo>
                      <a:cubicBezTo>
                        <a:pt x="2035" y="2727"/>
                        <a:pt x="2498" y="2476"/>
                        <a:pt x="2748" y="2028"/>
                      </a:cubicBezTo>
                      <a:cubicBezTo>
                        <a:pt x="3116" y="1374"/>
                        <a:pt x="2883" y="543"/>
                        <a:pt x="2227" y="175"/>
                      </a:cubicBezTo>
                      <a:cubicBezTo>
                        <a:pt x="2015" y="57"/>
                        <a:pt x="1786"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3271050" y="4431313"/>
                  <a:ext cx="74425" cy="52250"/>
                </a:xfrm>
                <a:custGeom>
                  <a:avLst/>
                  <a:gdLst/>
                  <a:ahLst/>
                  <a:cxnLst/>
                  <a:rect l="l" t="t" r="r" b="b"/>
                  <a:pathLst>
                    <a:path w="2977" h="2090" extrusionOk="0">
                      <a:moveTo>
                        <a:pt x="1420" y="1"/>
                      </a:moveTo>
                      <a:cubicBezTo>
                        <a:pt x="943" y="1"/>
                        <a:pt x="480" y="251"/>
                        <a:pt x="230" y="697"/>
                      </a:cubicBezTo>
                      <a:cubicBezTo>
                        <a:pt x="0" y="1107"/>
                        <a:pt x="6" y="1585"/>
                        <a:pt x="202" y="1975"/>
                      </a:cubicBezTo>
                      <a:cubicBezTo>
                        <a:pt x="219" y="1828"/>
                        <a:pt x="266" y="1681"/>
                        <a:pt x="343" y="1541"/>
                      </a:cubicBezTo>
                      <a:cubicBezTo>
                        <a:pt x="562" y="1152"/>
                        <a:pt x="967" y="932"/>
                        <a:pt x="1384" y="932"/>
                      </a:cubicBezTo>
                      <a:cubicBezTo>
                        <a:pt x="1581" y="932"/>
                        <a:pt x="1781" y="981"/>
                        <a:pt x="1966" y="1085"/>
                      </a:cubicBezTo>
                      <a:cubicBezTo>
                        <a:pt x="2345" y="1297"/>
                        <a:pt x="2560" y="1685"/>
                        <a:pt x="2571" y="2090"/>
                      </a:cubicBezTo>
                      <a:cubicBezTo>
                        <a:pt x="2585" y="2069"/>
                        <a:pt x="2597" y="2050"/>
                        <a:pt x="2608" y="2028"/>
                      </a:cubicBezTo>
                      <a:cubicBezTo>
                        <a:pt x="2976" y="1374"/>
                        <a:pt x="2743" y="543"/>
                        <a:pt x="2087" y="175"/>
                      </a:cubicBezTo>
                      <a:cubicBezTo>
                        <a:pt x="1875" y="57"/>
                        <a:pt x="1646" y="1"/>
                        <a:pt x="1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3299000" y="4471813"/>
                  <a:ext cx="25650" cy="22475"/>
                </a:xfrm>
                <a:custGeom>
                  <a:avLst/>
                  <a:gdLst/>
                  <a:ahLst/>
                  <a:cxnLst/>
                  <a:rect l="l" t="t" r="r" b="b"/>
                  <a:pathLst>
                    <a:path w="1026" h="899" extrusionOk="0">
                      <a:moveTo>
                        <a:pt x="514" y="1"/>
                      </a:moveTo>
                      <a:cubicBezTo>
                        <a:pt x="357" y="1"/>
                        <a:pt x="203" y="84"/>
                        <a:pt x="121" y="230"/>
                      </a:cubicBezTo>
                      <a:cubicBezTo>
                        <a:pt x="1" y="446"/>
                        <a:pt x="77" y="720"/>
                        <a:pt x="293" y="841"/>
                      </a:cubicBezTo>
                      <a:cubicBezTo>
                        <a:pt x="363" y="880"/>
                        <a:pt x="438" y="899"/>
                        <a:pt x="512" y="899"/>
                      </a:cubicBezTo>
                      <a:cubicBezTo>
                        <a:pt x="669" y="899"/>
                        <a:pt x="821" y="815"/>
                        <a:pt x="903" y="669"/>
                      </a:cubicBezTo>
                      <a:cubicBezTo>
                        <a:pt x="1025" y="454"/>
                        <a:pt x="948" y="180"/>
                        <a:pt x="732" y="58"/>
                      </a:cubicBezTo>
                      <a:cubicBezTo>
                        <a:pt x="663" y="19"/>
                        <a:pt x="588" y="1"/>
                        <a:pt x="51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3285150" y="4468063"/>
                  <a:ext cx="11925" cy="10450"/>
                </a:xfrm>
                <a:custGeom>
                  <a:avLst/>
                  <a:gdLst/>
                  <a:ahLst/>
                  <a:cxnLst/>
                  <a:rect l="l" t="t" r="r" b="b"/>
                  <a:pathLst>
                    <a:path w="477" h="418" extrusionOk="0">
                      <a:moveTo>
                        <a:pt x="238" y="1"/>
                      </a:moveTo>
                      <a:cubicBezTo>
                        <a:pt x="165" y="1"/>
                        <a:pt x="93" y="39"/>
                        <a:pt x="55" y="107"/>
                      </a:cubicBezTo>
                      <a:cubicBezTo>
                        <a:pt x="0" y="208"/>
                        <a:pt x="36" y="334"/>
                        <a:pt x="136" y="391"/>
                      </a:cubicBezTo>
                      <a:cubicBezTo>
                        <a:pt x="168" y="409"/>
                        <a:pt x="203" y="418"/>
                        <a:pt x="238" y="418"/>
                      </a:cubicBezTo>
                      <a:cubicBezTo>
                        <a:pt x="311" y="418"/>
                        <a:pt x="382" y="379"/>
                        <a:pt x="420" y="311"/>
                      </a:cubicBezTo>
                      <a:cubicBezTo>
                        <a:pt x="476" y="211"/>
                        <a:pt x="440" y="84"/>
                        <a:pt x="340" y="27"/>
                      </a:cubicBezTo>
                      <a:cubicBezTo>
                        <a:pt x="308" y="9"/>
                        <a:pt x="273" y="1"/>
                        <a:pt x="2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 name="Google Shape;987;p2"/>
              <p:cNvGrpSpPr/>
              <p:nvPr/>
            </p:nvGrpSpPr>
            <p:grpSpPr>
              <a:xfrm>
                <a:off x="3392400" y="4360488"/>
                <a:ext cx="94300" cy="82525"/>
                <a:chOff x="3392400" y="4360488"/>
                <a:chExt cx="94300" cy="82525"/>
              </a:xfrm>
            </p:grpSpPr>
            <p:sp>
              <p:nvSpPr>
                <p:cNvPr id="988" name="Google Shape;988;p2"/>
                <p:cNvSpPr/>
                <p:nvPr/>
              </p:nvSpPr>
              <p:spPr>
                <a:xfrm>
                  <a:off x="3392400" y="4360488"/>
                  <a:ext cx="94300" cy="82525"/>
                </a:xfrm>
                <a:custGeom>
                  <a:avLst/>
                  <a:gdLst/>
                  <a:ahLst/>
                  <a:cxnLst/>
                  <a:rect l="l" t="t" r="r" b="b"/>
                  <a:pathLst>
                    <a:path w="3772" h="3301" extrusionOk="0">
                      <a:moveTo>
                        <a:pt x="1887" y="1"/>
                      </a:moveTo>
                      <a:cubicBezTo>
                        <a:pt x="1309" y="1"/>
                        <a:pt x="749" y="304"/>
                        <a:pt x="447" y="843"/>
                      </a:cubicBezTo>
                      <a:cubicBezTo>
                        <a:pt x="1" y="1639"/>
                        <a:pt x="286" y="2645"/>
                        <a:pt x="1080" y="3090"/>
                      </a:cubicBezTo>
                      <a:cubicBezTo>
                        <a:pt x="1335" y="3233"/>
                        <a:pt x="1612" y="3301"/>
                        <a:pt x="1885" y="3301"/>
                      </a:cubicBezTo>
                      <a:cubicBezTo>
                        <a:pt x="2462" y="3301"/>
                        <a:pt x="3023" y="2997"/>
                        <a:pt x="3325" y="2457"/>
                      </a:cubicBezTo>
                      <a:cubicBezTo>
                        <a:pt x="3771" y="1663"/>
                        <a:pt x="3488" y="657"/>
                        <a:pt x="2693" y="212"/>
                      </a:cubicBezTo>
                      <a:cubicBezTo>
                        <a:pt x="2438" y="69"/>
                        <a:pt x="2160"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3396600" y="4360488"/>
                  <a:ext cx="90100" cy="63225"/>
                </a:xfrm>
                <a:custGeom>
                  <a:avLst/>
                  <a:gdLst/>
                  <a:ahLst/>
                  <a:cxnLst/>
                  <a:rect l="l" t="t" r="r" b="b"/>
                  <a:pathLst>
                    <a:path w="3604" h="2529" extrusionOk="0">
                      <a:moveTo>
                        <a:pt x="1719" y="1"/>
                      </a:moveTo>
                      <a:cubicBezTo>
                        <a:pt x="1141" y="1"/>
                        <a:pt x="581" y="304"/>
                        <a:pt x="279" y="843"/>
                      </a:cubicBezTo>
                      <a:cubicBezTo>
                        <a:pt x="0" y="1340"/>
                        <a:pt x="8" y="1918"/>
                        <a:pt x="245" y="2393"/>
                      </a:cubicBezTo>
                      <a:cubicBezTo>
                        <a:pt x="267" y="2213"/>
                        <a:pt x="323" y="2032"/>
                        <a:pt x="415" y="1865"/>
                      </a:cubicBezTo>
                      <a:cubicBezTo>
                        <a:pt x="680" y="1393"/>
                        <a:pt x="1171" y="1127"/>
                        <a:pt x="1677" y="1127"/>
                      </a:cubicBezTo>
                      <a:cubicBezTo>
                        <a:pt x="1915" y="1127"/>
                        <a:pt x="2157" y="1187"/>
                        <a:pt x="2380" y="1312"/>
                      </a:cubicBezTo>
                      <a:cubicBezTo>
                        <a:pt x="2839" y="1569"/>
                        <a:pt x="3097" y="2039"/>
                        <a:pt x="3111" y="2529"/>
                      </a:cubicBezTo>
                      <a:cubicBezTo>
                        <a:pt x="3127" y="2504"/>
                        <a:pt x="3144" y="2482"/>
                        <a:pt x="3157" y="2457"/>
                      </a:cubicBezTo>
                      <a:cubicBezTo>
                        <a:pt x="3603" y="1663"/>
                        <a:pt x="3320" y="657"/>
                        <a:pt x="2525" y="212"/>
                      </a:cubicBezTo>
                      <a:cubicBezTo>
                        <a:pt x="2270" y="69"/>
                        <a:pt x="1992"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3430400" y="4409538"/>
                  <a:ext cx="31075" cy="27175"/>
                </a:xfrm>
                <a:custGeom>
                  <a:avLst/>
                  <a:gdLst/>
                  <a:ahLst/>
                  <a:cxnLst/>
                  <a:rect l="l" t="t" r="r" b="b"/>
                  <a:pathLst>
                    <a:path w="1243" h="1087" extrusionOk="0">
                      <a:moveTo>
                        <a:pt x="623" y="0"/>
                      </a:moveTo>
                      <a:cubicBezTo>
                        <a:pt x="433" y="0"/>
                        <a:pt x="248" y="101"/>
                        <a:pt x="147" y="279"/>
                      </a:cubicBezTo>
                      <a:cubicBezTo>
                        <a:pt x="0" y="540"/>
                        <a:pt x="94" y="869"/>
                        <a:pt x="356" y="1017"/>
                      </a:cubicBezTo>
                      <a:cubicBezTo>
                        <a:pt x="440" y="1064"/>
                        <a:pt x="531" y="1086"/>
                        <a:pt x="621" y="1086"/>
                      </a:cubicBezTo>
                      <a:cubicBezTo>
                        <a:pt x="811" y="1086"/>
                        <a:pt x="995" y="986"/>
                        <a:pt x="1095" y="808"/>
                      </a:cubicBezTo>
                      <a:cubicBezTo>
                        <a:pt x="1242" y="547"/>
                        <a:pt x="1148" y="216"/>
                        <a:pt x="887" y="69"/>
                      </a:cubicBezTo>
                      <a:cubicBezTo>
                        <a:pt x="803" y="22"/>
                        <a:pt x="713" y="0"/>
                        <a:pt x="62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3413625" y="4404963"/>
                  <a:ext cx="14450" cy="12625"/>
                </a:xfrm>
                <a:custGeom>
                  <a:avLst/>
                  <a:gdLst/>
                  <a:ahLst/>
                  <a:cxnLst/>
                  <a:rect l="l" t="t" r="r" b="b"/>
                  <a:pathLst>
                    <a:path w="578" h="505" extrusionOk="0">
                      <a:moveTo>
                        <a:pt x="291" y="1"/>
                      </a:moveTo>
                      <a:cubicBezTo>
                        <a:pt x="202" y="1"/>
                        <a:pt x="116" y="47"/>
                        <a:pt x="70" y="130"/>
                      </a:cubicBezTo>
                      <a:cubicBezTo>
                        <a:pt x="1" y="252"/>
                        <a:pt x="45" y="404"/>
                        <a:pt x="167" y="473"/>
                      </a:cubicBezTo>
                      <a:cubicBezTo>
                        <a:pt x="206" y="494"/>
                        <a:pt x="248" y="505"/>
                        <a:pt x="290" y="505"/>
                      </a:cubicBezTo>
                      <a:cubicBezTo>
                        <a:pt x="377" y="505"/>
                        <a:pt x="463" y="459"/>
                        <a:pt x="510" y="377"/>
                      </a:cubicBezTo>
                      <a:cubicBezTo>
                        <a:pt x="577" y="255"/>
                        <a:pt x="535" y="100"/>
                        <a:pt x="413" y="33"/>
                      </a:cubicBezTo>
                      <a:cubicBezTo>
                        <a:pt x="374" y="11"/>
                        <a:pt x="332" y="1"/>
                        <a:pt x="2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 name="Google Shape;992;p2"/>
              <p:cNvGrpSpPr/>
              <p:nvPr/>
            </p:nvGrpSpPr>
            <p:grpSpPr>
              <a:xfrm>
                <a:off x="3506175" y="4246038"/>
                <a:ext cx="112300" cy="98275"/>
                <a:chOff x="3506175" y="4246038"/>
                <a:chExt cx="112300" cy="98275"/>
              </a:xfrm>
            </p:grpSpPr>
            <p:sp>
              <p:nvSpPr>
                <p:cNvPr id="993" name="Google Shape;993;p2"/>
                <p:cNvSpPr/>
                <p:nvPr/>
              </p:nvSpPr>
              <p:spPr>
                <a:xfrm>
                  <a:off x="3506175" y="4246038"/>
                  <a:ext cx="112300" cy="98275"/>
                </a:xfrm>
                <a:custGeom>
                  <a:avLst/>
                  <a:gdLst/>
                  <a:ahLst/>
                  <a:cxnLst/>
                  <a:rect l="l" t="t" r="r" b="b"/>
                  <a:pathLst>
                    <a:path w="4492" h="3931" extrusionOk="0">
                      <a:moveTo>
                        <a:pt x="2246" y="0"/>
                      </a:moveTo>
                      <a:cubicBezTo>
                        <a:pt x="1558" y="0"/>
                        <a:pt x="891" y="362"/>
                        <a:pt x="531" y="1005"/>
                      </a:cubicBezTo>
                      <a:cubicBezTo>
                        <a:pt x="0" y="1952"/>
                        <a:pt x="339" y="3148"/>
                        <a:pt x="1283" y="3679"/>
                      </a:cubicBezTo>
                      <a:cubicBezTo>
                        <a:pt x="1588" y="3850"/>
                        <a:pt x="1918" y="3930"/>
                        <a:pt x="2244" y="3930"/>
                      </a:cubicBezTo>
                      <a:cubicBezTo>
                        <a:pt x="2932" y="3930"/>
                        <a:pt x="3600" y="3569"/>
                        <a:pt x="3960" y="2926"/>
                      </a:cubicBezTo>
                      <a:cubicBezTo>
                        <a:pt x="4491" y="1980"/>
                        <a:pt x="4153" y="783"/>
                        <a:pt x="3207" y="252"/>
                      </a:cubicBezTo>
                      <a:cubicBezTo>
                        <a:pt x="2902" y="81"/>
                        <a:pt x="2572"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3511175" y="4246038"/>
                  <a:ext cx="107300" cy="75325"/>
                </a:xfrm>
                <a:custGeom>
                  <a:avLst/>
                  <a:gdLst/>
                  <a:ahLst/>
                  <a:cxnLst/>
                  <a:rect l="l" t="t" r="r" b="b"/>
                  <a:pathLst>
                    <a:path w="4292" h="3013" extrusionOk="0">
                      <a:moveTo>
                        <a:pt x="2046" y="0"/>
                      </a:moveTo>
                      <a:cubicBezTo>
                        <a:pt x="1358" y="0"/>
                        <a:pt x="691" y="362"/>
                        <a:pt x="331" y="1005"/>
                      </a:cubicBezTo>
                      <a:cubicBezTo>
                        <a:pt x="1" y="1596"/>
                        <a:pt x="7" y="2285"/>
                        <a:pt x="291" y="2848"/>
                      </a:cubicBezTo>
                      <a:cubicBezTo>
                        <a:pt x="316" y="2635"/>
                        <a:pt x="383" y="2422"/>
                        <a:pt x="494" y="2223"/>
                      </a:cubicBezTo>
                      <a:cubicBezTo>
                        <a:pt x="809" y="1660"/>
                        <a:pt x="1393" y="1343"/>
                        <a:pt x="1995" y="1343"/>
                      </a:cubicBezTo>
                      <a:cubicBezTo>
                        <a:pt x="2279" y="1343"/>
                        <a:pt x="2568" y="1414"/>
                        <a:pt x="2833" y="1563"/>
                      </a:cubicBezTo>
                      <a:cubicBezTo>
                        <a:pt x="3380" y="1869"/>
                        <a:pt x="3688" y="2428"/>
                        <a:pt x="3706" y="3012"/>
                      </a:cubicBezTo>
                      <a:cubicBezTo>
                        <a:pt x="3724" y="2982"/>
                        <a:pt x="3743" y="2956"/>
                        <a:pt x="3760" y="2926"/>
                      </a:cubicBezTo>
                      <a:cubicBezTo>
                        <a:pt x="4291" y="1980"/>
                        <a:pt x="3953" y="783"/>
                        <a:pt x="3007" y="252"/>
                      </a:cubicBezTo>
                      <a:cubicBezTo>
                        <a:pt x="2702" y="81"/>
                        <a:pt x="2372" y="0"/>
                        <a:pt x="20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3551450" y="4304438"/>
                  <a:ext cx="36950" cy="32375"/>
                </a:xfrm>
                <a:custGeom>
                  <a:avLst/>
                  <a:gdLst/>
                  <a:ahLst/>
                  <a:cxnLst/>
                  <a:rect l="l" t="t" r="r" b="b"/>
                  <a:pathLst>
                    <a:path w="1478" h="1295" extrusionOk="0">
                      <a:moveTo>
                        <a:pt x="740" y="0"/>
                      </a:moveTo>
                      <a:cubicBezTo>
                        <a:pt x="513" y="0"/>
                        <a:pt x="292" y="120"/>
                        <a:pt x="174" y="332"/>
                      </a:cubicBezTo>
                      <a:cubicBezTo>
                        <a:pt x="0" y="643"/>
                        <a:pt x="111" y="1036"/>
                        <a:pt x="422" y="1212"/>
                      </a:cubicBezTo>
                      <a:cubicBezTo>
                        <a:pt x="522" y="1268"/>
                        <a:pt x="630" y="1294"/>
                        <a:pt x="738" y="1294"/>
                      </a:cubicBezTo>
                      <a:cubicBezTo>
                        <a:pt x="964" y="1294"/>
                        <a:pt x="1184" y="1175"/>
                        <a:pt x="1302" y="963"/>
                      </a:cubicBezTo>
                      <a:cubicBezTo>
                        <a:pt x="1477" y="653"/>
                        <a:pt x="1366" y="258"/>
                        <a:pt x="1054" y="82"/>
                      </a:cubicBezTo>
                      <a:cubicBezTo>
                        <a:pt x="955" y="27"/>
                        <a:pt x="846" y="0"/>
                        <a:pt x="74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3531425" y="4299038"/>
                  <a:ext cx="17225" cy="15025"/>
                </a:xfrm>
                <a:custGeom>
                  <a:avLst/>
                  <a:gdLst/>
                  <a:ahLst/>
                  <a:cxnLst/>
                  <a:rect l="l" t="t" r="r" b="b"/>
                  <a:pathLst>
                    <a:path w="689" h="601" extrusionOk="0">
                      <a:moveTo>
                        <a:pt x="346" y="0"/>
                      </a:moveTo>
                      <a:cubicBezTo>
                        <a:pt x="241" y="0"/>
                        <a:pt x="138" y="56"/>
                        <a:pt x="84" y="154"/>
                      </a:cubicBezTo>
                      <a:cubicBezTo>
                        <a:pt x="1" y="298"/>
                        <a:pt x="54" y="482"/>
                        <a:pt x="198" y="562"/>
                      </a:cubicBezTo>
                      <a:cubicBezTo>
                        <a:pt x="245" y="588"/>
                        <a:pt x="296" y="600"/>
                        <a:pt x="346" y="600"/>
                      </a:cubicBezTo>
                      <a:cubicBezTo>
                        <a:pt x="451" y="600"/>
                        <a:pt x="553" y="545"/>
                        <a:pt x="607" y="447"/>
                      </a:cubicBezTo>
                      <a:cubicBezTo>
                        <a:pt x="688" y="303"/>
                        <a:pt x="638" y="120"/>
                        <a:pt x="493" y="38"/>
                      </a:cubicBezTo>
                      <a:cubicBezTo>
                        <a:pt x="446" y="12"/>
                        <a:pt x="396" y="0"/>
                        <a:pt x="3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7" name="Google Shape;997;p2"/>
            <p:cNvGrpSpPr/>
            <p:nvPr/>
          </p:nvGrpSpPr>
          <p:grpSpPr>
            <a:xfrm flipH="1">
              <a:off x="-1084019" y="3876440"/>
              <a:ext cx="1180638" cy="1081579"/>
              <a:chOff x="2832575" y="3713713"/>
              <a:chExt cx="841150" cy="770575"/>
            </a:xfrm>
          </p:grpSpPr>
          <p:sp>
            <p:nvSpPr>
              <p:cNvPr id="998" name="Google Shape;998;p2"/>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 name="Google Shape;1049;p2"/>
            <p:cNvGrpSpPr/>
            <p:nvPr/>
          </p:nvGrpSpPr>
          <p:grpSpPr>
            <a:xfrm flipH="1">
              <a:off x="-968818" y="-532127"/>
              <a:ext cx="262789" cy="382235"/>
              <a:chOff x="3404425" y="572813"/>
              <a:chExt cx="187225" cy="272325"/>
            </a:xfrm>
          </p:grpSpPr>
          <p:sp>
            <p:nvSpPr>
              <p:cNvPr id="1050" name="Google Shape;1050;p2"/>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2"/>
            <p:cNvGrpSpPr/>
            <p:nvPr/>
          </p:nvGrpSpPr>
          <p:grpSpPr>
            <a:xfrm flipH="1">
              <a:off x="1046611" y="672407"/>
              <a:ext cx="552106" cy="215593"/>
              <a:chOff x="1762400" y="1430988"/>
              <a:chExt cx="393350" cy="153600"/>
            </a:xfrm>
          </p:grpSpPr>
          <p:sp>
            <p:nvSpPr>
              <p:cNvPr id="1054" name="Google Shape;1054;p2"/>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 name="Google Shape;1057;p2"/>
            <p:cNvGrpSpPr/>
            <p:nvPr/>
          </p:nvGrpSpPr>
          <p:grpSpPr>
            <a:xfrm flipH="1">
              <a:off x="-1057034" y="1068082"/>
              <a:ext cx="438344" cy="386832"/>
              <a:chOff x="3342200" y="1712888"/>
              <a:chExt cx="312300" cy="275600"/>
            </a:xfrm>
          </p:grpSpPr>
          <p:sp>
            <p:nvSpPr>
              <p:cNvPr id="1058" name="Google Shape;1058;p2"/>
              <p:cNvSpPr/>
              <p:nvPr/>
            </p:nvSpPr>
            <p:spPr>
              <a:xfrm>
                <a:off x="3342200" y="1712888"/>
                <a:ext cx="312300" cy="275600"/>
              </a:xfrm>
              <a:custGeom>
                <a:avLst/>
                <a:gdLst/>
                <a:ahLst/>
                <a:cxnLst/>
                <a:rect l="l" t="t" r="r" b="b"/>
                <a:pathLst>
                  <a:path w="12492" h="11024" extrusionOk="0">
                    <a:moveTo>
                      <a:pt x="10037" y="1"/>
                    </a:moveTo>
                    <a:cubicBezTo>
                      <a:pt x="8454" y="1"/>
                      <a:pt x="7009" y="2012"/>
                      <a:pt x="6219" y="3482"/>
                    </a:cubicBezTo>
                    <a:cubicBezTo>
                      <a:pt x="4700" y="6311"/>
                      <a:pt x="2858" y="9175"/>
                      <a:pt x="87" y="10970"/>
                    </a:cubicBezTo>
                    <a:cubicBezTo>
                      <a:pt x="58" y="10987"/>
                      <a:pt x="29" y="11006"/>
                      <a:pt x="0" y="11023"/>
                    </a:cubicBezTo>
                    <a:cubicBezTo>
                      <a:pt x="2869" y="10033"/>
                      <a:pt x="5738" y="9247"/>
                      <a:pt x="8434" y="7803"/>
                    </a:cubicBezTo>
                    <a:cubicBezTo>
                      <a:pt x="10028" y="6947"/>
                      <a:pt x="11560" y="5199"/>
                      <a:pt x="12155" y="3493"/>
                    </a:cubicBezTo>
                    <a:cubicBezTo>
                      <a:pt x="12442" y="2669"/>
                      <a:pt x="12492" y="1753"/>
                      <a:pt x="11903" y="1046"/>
                    </a:cubicBezTo>
                    <a:cubicBezTo>
                      <a:pt x="11280" y="300"/>
                      <a:pt x="10648" y="1"/>
                      <a:pt x="10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3399875" y="1760263"/>
                <a:ext cx="212575" cy="188400"/>
              </a:xfrm>
              <a:custGeom>
                <a:avLst/>
                <a:gdLst/>
                <a:ahLst/>
                <a:cxnLst/>
                <a:rect l="l" t="t" r="r" b="b"/>
                <a:pathLst>
                  <a:path w="8503" h="7536" extrusionOk="0">
                    <a:moveTo>
                      <a:pt x="6830" y="0"/>
                    </a:moveTo>
                    <a:cubicBezTo>
                      <a:pt x="5753" y="0"/>
                      <a:pt x="4770" y="1374"/>
                      <a:pt x="4234" y="2380"/>
                    </a:cubicBezTo>
                    <a:cubicBezTo>
                      <a:pt x="3200" y="4315"/>
                      <a:pt x="1945" y="6273"/>
                      <a:pt x="60" y="7499"/>
                    </a:cubicBezTo>
                    <a:cubicBezTo>
                      <a:pt x="40" y="7512"/>
                      <a:pt x="20" y="7524"/>
                      <a:pt x="1" y="7535"/>
                    </a:cubicBezTo>
                    <a:cubicBezTo>
                      <a:pt x="1953" y="6860"/>
                      <a:pt x="3906" y="6321"/>
                      <a:pt x="5741" y="5334"/>
                    </a:cubicBezTo>
                    <a:cubicBezTo>
                      <a:pt x="6826" y="4750"/>
                      <a:pt x="7868" y="3553"/>
                      <a:pt x="8272" y="2388"/>
                    </a:cubicBezTo>
                    <a:cubicBezTo>
                      <a:pt x="8468" y="1824"/>
                      <a:pt x="8502" y="1199"/>
                      <a:pt x="8101" y="716"/>
                    </a:cubicBezTo>
                    <a:cubicBezTo>
                      <a:pt x="7677" y="205"/>
                      <a:pt x="7246" y="0"/>
                      <a:pt x="6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3510875" y="1740713"/>
                <a:ext cx="84925" cy="107025"/>
              </a:xfrm>
              <a:custGeom>
                <a:avLst/>
                <a:gdLst/>
                <a:ahLst/>
                <a:cxnLst/>
                <a:rect l="l" t="t" r="r" b="b"/>
                <a:pathLst>
                  <a:path w="3397" h="4281" extrusionOk="0">
                    <a:moveTo>
                      <a:pt x="3075" y="1"/>
                    </a:moveTo>
                    <a:cubicBezTo>
                      <a:pt x="2870" y="1"/>
                      <a:pt x="2568" y="205"/>
                      <a:pt x="2327" y="532"/>
                    </a:cubicBezTo>
                    <a:cubicBezTo>
                      <a:pt x="2021" y="941"/>
                      <a:pt x="1927" y="1382"/>
                      <a:pt x="2112" y="1520"/>
                    </a:cubicBezTo>
                    <a:cubicBezTo>
                      <a:pt x="2149" y="1548"/>
                      <a:pt x="2195" y="1561"/>
                      <a:pt x="2247" y="1561"/>
                    </a:cubicBezTo>
                    <a:cubicBezTo>
                      <a:pt x="2452" y="1561"/>
                      <a:pt x="2753" y="1356"/>
                      <a:pt x="2995" y="1031"/>
                    </a:cubicBezTo>
                    <a:cubicBezTo>
                      <a:pt x="3301" y="623"/>
                      <a:pt x="3396" y="179"/>
                      <a:pt x="3210" y="41"/>
                    </a:cubicBezTo>
                    <a:cubicBezTo>
                      <a:pt x="3173" y="14"/>
                      <a:pt x="3127" y="1"/>
                      <a:pt x="3075" y="1"/>
                    </a:cubicBezTo>
                    <a:close/>
                    <a:moveTo>
                      <a:pt x="1358" y="2204"/>
                    </a:moveTo>
                    <a:cubicBezTo>
                      <a:pt x="1095" y="2204"/>
                      <a:pt x="714" y="2501"/>
                      <a:pt x="426" y="2957"/>
                    </a:cubicBezTo>
                    <a:cubicBezTo>
                      <a:pt x="80" y="3508"/>
                      <a:pt x="0" y="4083"/>
                      <a:pt x="251" y="4240"/>
                    </a:cubicBezTo>
                    <a:cubicBezTo>
                      <a:pt x="294" y="4267"/>
                      <a:pt x="345" y="4280"/>
                      <a:pt x="400" y="4280"/>
                    </a:cubicBezTo>
                    <a:cubicBezTo>
                      <a:pt x="665" y="4280"/>
                      <a:pt x="1044" y="3983"/>
                      <a:pt x="1332" y="3527"/>
                    </a:cubicBezTo>
                    <a:cubicBezTo>
                      <a:pt x="1678" y="2975"/>
                      <a:pt x="1756" y="2402"/>
                      <a:pt x="1506" y="2244"/>
                    </a:cubicBezTo>
                    <a:cubicBezTo>
                      <a:pt x="1463" y="2217"/>
                      <a:pt x="1413" y="2204"/>
                      <a:pt x="1358" y="220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2"/>
            <p:cNvGrpSpPr/>
            <p:nvPr/>
          </p:nvGrpSpPr>
          <p:grpSpPr>
            <a:xfrm flipH="1">
              <a:off x="487066" y="1188441"/>
              <a:ext cx="409886" cy="416132"/>
              <a:chOff x="2262375" y="1798638"/>
              <a:chExt cx="292025" cy="296475"/>
            </a:xfrm>
          </p:grpSpPr>
          <p:sp>
            <p:nvSpPr>
              <p:cNvPr id="1062" name="Google Shape;1062;p2"/>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2"/>
            <p:cNvGrpSpPr/>
            <p:nvPr/>
          </p:nvGrpSpPr>
          <p:grpSpPr>
            <a:xfrm flipH="1">
              <a:off x="-181820" y="38998"/>
              <a:ext cx="311704" cy="619760"/>
              <a:chOff x="2808875" y="979713"/>
              <a:chExt cx="222075" cy="441550"/>
            </a:xfrm>
          </p:grpSpPr>
          <p:sp>
            <p:nvSpPr>
              <p:cNvPr id="1066" name="Google Shape;1066;p2"/>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2"/>
            <p:cNvGrpSpPr/>
            <p:nvPr/>
          </p:nvGrpSpPr>
          <p:grpSpPr>
            <a:xfrm flipH="1">
              <a:off x="-643183" y="1614960"/>
              <a:ext cx="98989" cy="95726"/>
              <a:chOff x="3289125" y="2102513"/>
              <a:chExt cx="70525" cy="68200"/>
            </a:xfrm>
          </p:grpSpPr>
          <p:sp>
            <p:nvSpPr>
              <p:cNvPr id="1070" name="Google Shape;1070;p2"/>
              <p:cNvSpPr/>
              <p:nvPr/>
            </p:nvSpPr>
            <p:spPr>
              <a:xfrm>
                <a:off x="3289125" y="2102513"/>
                <a:ext cx="70525" cy="68200"/>
              </a:xfrm>
              <a:custGeom>
                <a:avLst/>
                <a:gdLst/>
                <a:ahLst/>
                <a:cxnLst/>
                <a:rect l="l" t="t" r="r" b="b"/>
                <a:pathLst>
                  <a:path w="2821" h="2728" extrusionOk="0">
                    <a:moveTo>
                      <a:pt x="1412" y="0"/>
                    </a:moveTo>
                    <a:cubicBezTo>
                      <a:pt x="1382" y="0"/>
                      <a:pt x="1353" y="1"/>
                      <a:pt x="1323" y="3"/>
                    </a:cubicBezTo>
                    <a:cubicBezTo>
                      <a:pt x="571" y="53"/>
                      <a:pt x="1" y="700"/>
                      <a:pt x="51" y="1452"/>
                    </a:cubicBezTo>
                    <a:cubicBezTo>
                      <a:pt x="98" y="2173"/>
                      <a:pt x="696" y="2727"/>
                      <a:pt x="1409" y="2727"/>
                    </a:cubicBezTo>
                    <a:cubicBezTo>
                      <a:pt x="1439" y="2727"/>
                      <a:pt x="1468" y="2726"/>
                      <a:pt x="1498" y="2724"/>
                    </a:cubicBezTo>
                    <a:cubicBezTo>
                      <a:pt x="2250" y="2676"/>
                      <a:pt x="2820" y="2027"/>
                      <a:pt x="2772" y="1275"/>
                    </a:cubicBezTo>
                    <a:cubicBezTo>
                      <a:pt x="2725" y="555"/>
                      <a:pt x="2124" y="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3290350" y="2107188"/>
                <a:ext cx="69300" cy="63525"/>
              </a:xfrm>
              <a:custGeom>
                <a:avLst/>
                <a:gdLst/>
                <a:ahLst/>
                <a:cxnLst/>
                <a:rect l="l" t="t" r="r" b="b"/>
                <a:pathLst>
                  <a:path w="2772" h="2541" extrusionOk="0">
                    <a:moveTo>
                      <a:pt x="2049" y="1"/>
                    </a:moveTo>
                    <a:cubicBezTo>
                      <a:pt x="2115" y="136"/>
                      <a:pt x="2157" y="285"/>
                      <a:pt x="2168" y="441"/>
                    </a:cubicBezTo>
                    <a:cubicBezTo>
                      <a:pt x="2209" y="1099"/>
                      <a:pt x="1713" y="1666"/>
                      <a:pt x="1055" y="1708"/>
                    </a:cubicBezTo>
                    <a:cubicBezTo>
                      <a:pt x="1028" y="1710"/>
                      <a:pt x="1002" y="1711"/>
                      <a:pt x="976" y="1711"/>
                    </a:cubicBezTo>
                    <a:cubicBezTo>
                      <a:pt x="574" y="1711"/>
                      <a:pt x="217" y="1508"/>
                      <a:pt x="0" y="1195"/>
                    </a:cubicBezTo>
                    <a:lnTo>
                      <a:pt x="0" y="1195"/>
                    </a:lnTo>
                    <a:cubicBezTo>
                      <a:pt x="0" y="1218"/>
                      <a:pt x="0" y="1242"/>
                      <a:pt x="2" y="1265"/>
                    </a:cubicBezTo>
                    <a:cubicBezTo>
                      <a:pt x="49" y="1986"/>
                      <a:pt x="647" y="2540"/>
                      <a:pt x="1360" y="2540"/>
                    </a:cubicBezTo>
                    <a:cubicBezTo>
                      <a:pt x="1390" y="2540"/>
                      <a:pt x="1419" y="2539"/>
                      <a:pt x="1449" y="2537"/>
                    </a:cubicBezTo>
                    <a:cubicBezTo>
                      <a:pt x="2201" y="2489"/>
                      <a:pt x="2771" y="1840"/>
                      <a:pt x="2723" y="1088"/>
                    </a:cubicBezTo>
                    <a:cubicBezTo>
                      <a:pt x="2692" y="620"/>
                      <a:pt x="2427" y="222"/>
                      <a:pt x="204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3298775" y="2113438"/>
                <a:ext cx="23200" cy="22475"/>
              </a:xfrm>
              <a:custGeom>
                <a:avLst/>
                <a:gdLst/>
                <a:ahLst/>
                <a:cxnLst/>
                <a:rect l="l" t="t" r="r" b="b"/>
                <a:pathLst>
                  <a:path w="928" h="899" extrusionOk="0">
                    <a:moveTo>
                      <a:pt x="464" y="1"/>
                    </a:moveTo>
                    <a:cubicBezTo>
                      <a:pt x="455" y="1"/>
                      <a:pt x="445" y="1"/>
                      <a:pt x="436" y="2"/>
                    </a:cubicBezTo>
                    <a:cubicBezTo>
                      <a:pt x="187" y="17"/>
                      <a:pt x="0" y="230"/>
                      <a:pt x="16" y="478"/>
                    </a:cubicBezTo>
                    <a:cubicBezTo>
                      <a:pt x="31" y="716"/>
                      <a:pt x="230" y="899"/>
                      <a:pt x="465" y="899"/>
                    </a:cubicBezTo>
                    <a:cubicBezTo>
                      <a:pt x="474" y="899"/>
                      <a:pt x="484" y="898"/>
                      <a:pt x="494" y="898"/>
                    </a:cubicBezTo>
                    <a:cubicBezTo>
                      <a:pt x="740" y="880"/>
                      <a:pt x="928" y="667"/>
                      <a:pt x="912" y="420"/>
                    </a:cubicBezTo>
                    <a:cubicBezTo>
                      <a:pt x="897" y="182"/>
                      <a:pt x="69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3327625" y="2116388"/>
                <a:ext cx="10850" cy="10425"/>
              </a:xfrm>
              <a:custGeom>
                <a:avLst/>
                <a:gdLst/>
                <a:ahLst/>
                <a:cxnLst/>
                <a:rect l="l" t="t" r="r" b="b"/>
                <a:pathLst>
                  <a:path w="434" h="417" extrusionOk="0">
                    <a:moveTo>
                      <a:pt x="219" y="1"/>
                    </a:moveTo>
                    <a:cubicBezTo>
                      <a:pt x="214" y="1"/>
                      <a:pt x="209" y="1"/>
                      <a:pt x="204" y="1"/>
                    </a:cubicBezTo>
                    <a:cubicBezTo>
                      <a:pt x="88" y="7"/>
                      <a:pt x="1" y="106"/>
                      <a:pt x="10" y="220"/>
                    </a:cubicBezTo>
                    <a:cubicBezTo>
                      <a:pt x="16" y="332"/>
                      <a:pt x="107" y="417"/>
                      <a:pt x="217" y="417"/>
                    </a:cubicBezTo>
                    <a:cubicBezTo>
                      <a:pt x="221" y="417"/>
                      <a:pt x="226" y="417"/>
                      <a:pt x="231" y="416"/>
                    </a:cubicBezTo>
                    <a:cubicBezTo>
                      <a:pt x="345" y="408"/>
                      <a:pt x="433" y="310"/>
                      <a:pt x="425" y="195"/>
                    </a:cubicBezTo>
                    <a:cubicBezTo>
                      <a:pt x="418" y="84"/>
                      <a:pt x="32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2"/>
            <p:cNvGrpSpPr/>
            <p:nvPr/>
          </p:nvGrpSpPr>
          <p:grpSpPr>
            <a:xfrm flipH="1">
              <a:off x="-545562" y="1781427"/>
              <a:ext cx="119762" cy="115832"/>
              <a:chOff x="3204775" y="2221113"/>
              <a:chExt cx="85325" cy="82525"/>
            </a:xfrm>
          </p:grpSpPr>
          <p:sp>
            <p:nvSpPr>
              <p:cNvPr id="1075" name="Google Shape;1075;p2"/>
              <p:cNvSpPr/>
              <p:nvPr/>
            </p:nvSpPr>
            <p:spPr>
              <a:xfrm>
                <a:off x="3204775" y="2221113"/>
                <a:ext cx="85325" cy="82525"/>
              </a:xfrm>
              <a:custGeom>
                <a:avLst/>
                <a:gdLst/>
                <a:ahLst/>
                <a:cxnLst/>
                <a:rect l="l" t="t" r="r" b="b"/>
                <a:pathLst>
                  <a:path w="3413" h="3301" extrusionOk="0">
                    <a:moveTo>
                      <a:pt x="1707" y="1"/>
                    </a:moveTo>
                    <a:cubicBezTo>
                      <a:pt x="1671" y="1"/>
                      <a:pt x="1636" y="2"/>
                      <a:pt x="1600" y="4"/>
                    </a:cubicBezTo>
                    <a:cubicBezTo>
                      <a:pt x="691" y="64"/>
                      <a:pt x="1" y="848"/>
                      <a:pt x="60" y="1759"/>
                    </a:cubicBezTo>
                    <a:cubicBezTo>
                      <a:pt x="116" y="2630"/>
                      <a:pt x="841" y="3300"/>
                      <a:pt x="1704" y="3300"/>
                    </a:cubicBezTo>
                    <a:cubicBezTo>
                      <a:pt x="1740" y="3300"/>
                      <a:pt x="1776" y="3299"/>
                      <a:pt x="1813" y="3297"/>
                    </a:cubicBezTo>
                    <a:cubicBezTo>
                      <a:pt x="2723" y="3239"/>
                      <a:pt x="3412" y="2454"/>
                      <a:pt x="3353" y="1546"/>
                    </a:cubicBezTo>
                    <a:cubicBezTo>
                      <a:pt x="3297" y="671"/>
                      <a:pt x="2569" y="1"/>
                      <a:pt x="1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3206225" y="2226813"/>
                <a:ext cx="83875" cy="76825"/>
              </a:xfrm>
              <a:custGeom>
                <a:avLst/>
                <a:gdLst/>
                <a:ahLst/>
                <a:cxnLst/>
                <a:rect l="l" t="t" r="r" b="b"/>
                <a:pathLst>
                  <a:path w="3355" h="3073" extrusionOk="0">
                    <a:moveTo>
                      <a:pt x="2482" y="0"/>
                    </a:moveTo>
                    <a:lnTo>
                      <a:pt x="2482" y="0"/>
                    </a:lnTo>
                    <a:cubicBezTo>
                      <a:pt x="2562" y="163"/>
                      <a:pt x="2612" y="343"/>
                      <a:pt x="2624" y="534"/>
                    </a:cubicBezTo>
                    <a:cubicBezTo>
                      <a:pt x="2675" y="1330"/>
                      <a:pt x="2073" y="2016"/>
                      <a:pt x="1277" y="2068"/>
                    </a:cubicBezTo>
                    <a:cubicBezTo>
                      <a:pt x="1247" y="2070"/>
                      <a:pt x="1216" y="2071"/>
                      <a:pt x="1186" y="2071"/>
                    </a:cubicBezTo>
                    <a:cubicBezTo>
                      <a:pt x="698" y="2071"/>
                      <a:pt x="263" y="1825"/>
                      <a:pt x="1" y="1444"/>
                    </a:cubicBezTo>
                    <a:lnTo>
                      <a:pt x="1" y="1444"/>
                    </a:lnTo>
                    <a:cubicBezTo>
                      <a:pt x="1" y="1474"/>
                      <a:pt x="1" y="1501"/>
                      <a:pt x="2" y="1531"/>
                    </a:cubicBezTo>
                    <a:cubicBezTo>
                      <a:pt x="58" y="2402"/>
                      <a:pt x="783" y="3072"/>
                      <a:pt x="1646" y="3072"/>
                    </a:cubicBezTo>
                    <a:cubicBezTo>
                      <a:pt x="1682" y="3072"/>
                      <a:pt x="1718" y="3071"/>
                      <a:pt x="1755" y="3069"/>
                    </a:cubicBezTo>
                    <a:cubicBezTo>
                      <a:pt x="2665" y="3011"/>
                      <a:pt x="3354" y="2226"/>
                      <a:pt x="3295" y="1318"/>
                    </a:cubicBezTo>
                    <a:cubicBezTo>
                      <a:pt x="3257" y="749"/>
                      <a:pt x="2938" y="268"/>
                      <a:pt x="24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3216400" y="2234338"/>
                <a:ext cx="28100" cy="27225"/>
              </a:xfrm>
              <a:custGeom>
                <a:avLst/>
                <a:gdLst/>
                <a:ahLst/>
                <a:cxnLst/>
                <a:rect l="l" t="t" r="r" b="b"/>
                <a:pathLst>
                  <a:path w="1124" h="1089" extrusionOk="0">
                    <a:moveTo>
                      <a:pt x="562" y="0"/>
                    </a:moveTo>
                    <a:cubicBezTo>
                      <a:pt x="550" y="0"/>
                      <a:pt x="539" y="1"/>
                      <a:pt x="527" y="1"/>
                    </a:cubicBezTo>
                    <a:cubicBezTo>
                      <a:pt x="228" y="22"/>
                      <a:pt x="1" y="280"/>
                      <a:pt x="21" y="579"/>
                    </a:cubicBezTo>
                    <a:cubicBezTo>
                      <a:pt x="39" y="867"/>
                      <a:pt x="279" y="1088"/>
                      <a:pt x="563" y="1088"/>
                    </a:cubicBezTo>
                    <a:cubicBezTo>
                      <a:pt x="575" y="1088"/>
                      <a:pt x="586" y="1088"/>
                      <a:pt x="598" y="1087"/>
                    </a:cubicBezTo>
                    <a:cubicBezTo>
                      <a:pt x="897" y="1067"/>
                      <a:pt x="1124" y="808"/>
                      <a:pt x="1104" y="509"/>
                    </a:cubicBezTo>
                    <a:cubicBezTo>
                      <a:pt x="1086" y="221"/>
                      <a:pt x="846" y="0"/>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3251375" y="2237913"/>
                <a:ext cx="13075" cy="12625"/>
              </a:xfrm>
              <a:custGeom>
                <a:avLst/>
                <a:gdLst/>
                <a:ahLst/>
                <a:cxnLst/>
                <a:rect l="l" t="t" r="r" b="b"/>
                <a:pathLst>
                  <a:path w="523" h="505" extrusionOk="0">
                    <a:moveTo>
                      <a:pt x="262" y="0"/>
                    </a:moveTo>
                    <a:cubicBezTo>
                      <a:pt x="257" y="0"/>
                      <a:pt x="251" y="1"/>
                      <a:pt x="245" y="1"/>
                    </a:cubicBezTo>
                    <a:cubicBezTo>
                      <a:pt x="106" y="10"/>
                      <a:pt x="1" y="129"/>
                      <a:pt x="10" y="267"/>
                    </a:cubicBezTo>
                    <a:cubicBezTo>
                      <a:pt x="19" y="401"/>
                      <a:pt x="129" y="504"/>
                      <a:pt x="261" y="504"/>
                    </a:cubicBezTo>
                    <a:cubicBezTo>
                      <a:pt x="267" y="504"/>
                      <a:pt x="272" y="504"/>
                      <a:pt x="278" y="504"/>
                    </a:cubicBezTo>
                    <a:cubicBezTo>
                      <a:pt x="417" y="494"/>
                      <a:pt x="522" y="374"/>
                      <a:pt x="513" y="236"/>
                    </a:cubicBezTo>
                    <a:cubicBezTo>
                      <a:pt x="505" y="102"/>
                      <a:pt x="39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2"/>
            <p:cNvGrpSpPr/>
            <p:nvPr/>
          </p:nvGrpSpPr>
          <p:grpSpPr>
            <a:xfrm flipH="1">
              <a:off x="-493770" y="1989616"/>
              <a:ext cx="142571" cy="137974"/>
              <a:chOff x="3151625" y="2369438"/>
              <a:chExt cx="101575" cy="98300"/>
            </a:xfrm>
          </p:grpSpPr>
          <p:sp>
            <p:nvSpPr>
              <p:cNvPr id="1080" name="Google Shape;1080;p2"/>
              <p:cNvSpPr/>
              <p:nvPr/>
            </p:nvSpPr>
            <p:spPr>
              <a:xfrm>
                <a:off x="3151625" y="2369438"/>
                <a:ext cx="101575" cy="98300"/>
              </a:xfrm>
              <a:custGeom>
                <a:avLst/>
                <a:gdLst/>
                <a:ahLst/>
                <a:cxnLst/>
                <a:rect l="l" t="t" r="r" b="b"/>
                <a:pathLst>
                  <a:path w="4063" h="3932" extrusionOk="0">
                    <a:moveTo>
                      <a:pt x="2032" y="1"/>
                    </a:moveTo>
                    <a:cubicBezTo>
                      <a:pt x="1990" y="1"/>
                      <a:pt x="1948" y="2"/>
                      <a:pt x="1906" y="5"/>
                    </a:cubicBezTo>
                    <a:cubicBezTo>
                      <a:pt x="822" y="75"/>
                      <a:pt x="1" y="1011"/>
                      <a:pt x="71" y="2093"/>
                    </a:cubicBezTo>
                    <a:cubicBezTo>
                      <a:pt x="137" y="3134"/>
                      <a:pt x="1000" y="3932"/>
                      <a:pt x="2028" y="3932"/>
                    </a:cubicBezTo>
                    <a:cubicBezTo>
                      <a:pt x="2071" y="3932"/>
                      <a:pt x="2114" y="3930"/>
                      <a:pt x="2158" y="3927"/>
                    </a:cubicBezTo>
                    <a:cubicBezTo>
                      <a:pt x="3242" y="3857"/>
                      <a:pt x="4063" y="2923"/>
                      <a:pt x="3992" y="1839"/>
                    </a:cubicBezTo>
                    <a:cubicBezTo>
                      <a:pt x="3926" y="799"/>
                      <a:pt x="3060" y="1"/>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3153325" y="2376213"/>
                <a:ext cx="99875" cy="91525"/>
              </a:xfrm>
              <a:custGeom>
                <a:avLst/>
                <a:gdLst/>
                <a:ahLst/>
                <a:cxnLst/>
                <a:rect l="l" t="t" r="r" b="b"/>
                <a:pathLst>
                  <a:path w="3995" h="3661" extrusionOk="0">
                    <a:moveTo>
                      <a:pt x="2956" y="0"/>
                    </a:moveTo>
                    <a:cubicBezTo>
                      <a:pt x="3050" y="195"/>
                      <a:pt x="3111" y="409"/>
                      <a:pt x="3125" y="636"/>
                    </a:cubicBezTo>
                    <a:cubicBezTo>
                      <a:pt x="3186" y="1584"/>
                      <a:pt x="2469" y="2402"/>
                      <a:pt x="1521" y="2463"/>
                    </a:cubicBezTo>
                    <a:cubicBezTo>
                      <a:pt x="1484" y="2465"/>
                      <a:pt x="1446" y="2466"/>
                      <a:pt x="1409" y="2466"/>
                    </a:cubicBezTo>
                    <a:cubicBezTo>
                      <a:pt x="829" y="2466"/>
                      <a:pt x="314" y="2172"/>
                      <a:pt x="0" y="1722"/>
                    </a:cubicBezTo>
                    <a:lnTo>
                      <a:pt x="0" y="1722"/>
                    </a:lnTo>
                    <a:cubicBezTo>
                      <a:pt x="2" y="1756"/>
                      <a:pt x="0" y="1789"/>
                      <a:pt x="3" y="1822"/>
                    </a:cubicBezTo>
                    <a:cubicBezTo>
                      <a:pt x="69" y="2863"/>
                      <a:pt x="932" y="3661"/>
                      <a:pt x="1960" y="3661"/>
                    </a:cubicBezTo>
                    <a:cubicBezTo>
                      <a:pt x="2003" y="3661"/>
                      <a:pt x="2046" y="3659"/>
                      <a:pt x="2090" y="3656"/>
                    </a:cubicBezTo>
                    <a:cubicBezTo>
                      <a:pt x="3174" y="3586"/>
                      <a:pt x="3995" y="2652"/>
                      <a:pt x="3924" y="1568"/>
                    </a:cubicBezTo>
                    <a:cubicBezTo>
                      <a:pt x="3880" y="893"/>
                      <a:pt x="3500" y="318"/>
                      <a:pt x="295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3165450" y="2385188"/>
                <a:ext cx="33475" cy="32400"/>
              </a:xfrm>
              <a:custGeom>
                <a:avLst/>
                <a:gdLst/>
                <a:ahLst/>
                <a:cxnLst/>
                <a:rect l="l" t="t" r="r" b="b"/>
                <a:pathLst>
                  <a:path w="1339" h="1296" extrusionOk="0">
                    <a:moveTo>
                      <a:pt x="669" y="0"/>
                    </a:moveTo>
                    <a:cubicBezTo>
                      <a:pt x="656" y="0"/>
                      <a:pt x="643" y="1"/>
                      <a:pt x="629" y="2"/>
                    </a:cubicBezTo>
                    <a:cubicBezTo>
                      <a:pt x="272" y="25"/>
                      <a:pt x="1" y="334"/>
                      <a:pt x="24" y="689"/>
                    </a:cubicBezTo>
                    <a:cubicBezTo>
                      <a:pt x="47" y="1033"/>
                      <a:pt x="332" y="1295"/>
                      <a:pt x="671" y="1295"/>
                    </a:cubicBezTo>
                    <a:cubicBezTo>
                      <a:pt x="685" y="1295"/>
                      <a:pt x="698" y="1295"/>
                      <a:pt x="712" y="1294"/>
                    </a:cubicBezTo>
                    <a:cubicBezTo>
                      <a:pt x="1069" y="1270"/>
                      <a:pt x="1339" y="962"/>
                      <a:pt x="1315" y="606"/>
                    </a:cubicBezTo>
                    <a:cubicBezTo>
                      <a:pt x="1294" y="263"/>
                      <a:pt x="1008"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3207125" y="2389438"/>
                <a:ext cx="15575" cy="15050"/>
              </a:xfrm>
              <a:custGeom>
                <a:avLst/>
                <a:gdLst/>
                <a:ahLst/>
                <a:cxnLst/>
                <a:rect l="l" t="t" r="r" b="b"/>
                <a:pathLst>
                  <a:path w="623" h="602" extrusionOk="0">
                    <a:moveTo>
                      <a:pt x="310" y="0"/>
                    </a:moveTo>
                    <a:cubicBezTo>
                      <a:pt x="304" y="0"/>
                      <a:pt x="298" y="0"/>
                      <a:pt x="292" y="1"/>
                    </a:cubicBezTo>
                    <a:cubicBezTo>
                      <a:pt x="126" y="12"/>
                      <a:pt x="1" y="154"/>
                      <a:pt x="12" y="319"/>
                    </a:cubicBezTo>
                    <a:cubicBezTo>
                      <a:pt x="22" y="478"/>
                      <a:pt x="152" y="601"/>
                      <a:pt x="310" y="601"/>
                    </a:cubicBezTo>
                    <a:cubicBezTo>
                      <a:pt x="316" y="601"/>
                      <a:pt x="323" y="601"/>
                      <a:pt x="330" y="601"/>
                    </a:cubicBezTo>
                    <a:cubicBezTo>
                      <a:pt x="497" y="590"/>
                      <a:pt x="622" y="446"/>
                      <a:pt x="611" y="281"/>
                    </a:cubicBezTo>
                    <a:cubicBezTo>
                      <a:pt x="601" y="121"/>
                      <a:pt x="46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2"/>
            <p:cNvGrpSpPr/>
            <p:nvPr/>
          </p:nvGrpSpPr>
          <p:grpSpPr>
            <a:xfrm flipH="1">
              <a:off x="207434" y="1471301"/>
              <a:ext cx="109305" cy="95726"/>
              <a:chOff x="2673100" y="2000163"/>
              <a:chExt cx="77875" cy="68200"/>
            </a:xfrm>
          </p:grpSpPr>
          <p:sp>
            <p:nvSpPr>
              <p:cNvPr id="1085" name="Google Shape;1085;p2"/>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2"/>
            <p:cNvGrpSpPr/>
            <p:nvPr/>
          </p:nvGrpSpPr>
          <p:grpSpPr>
            <a:xfrm flipH="1">
              <a:off x="102304" y="1276657"/>
              <a:ext cx="132254" cy="115832"/>
              <a:chOff x="2731650" y="1861488"/>
              <a:chExt cx="94225" cy="82525"/>
            </a:xfrm>
          </p:grpSpPr>
          <p:sp>
            <p:nvSpPr>
              <p:cNvPr id="1090" name="Google Shape;1090;p2"/>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2"/>
            <p:cNvGrpSpPr/>
            <p:nvPr/>
          </p:nvGrpSpPr>
          <p:grpSpPr>
            <a:xfrm flipH="1">
              <a:off x="-63847" y="1096751"/>
              <a:ext cx="157554" cy="138009"/>
              <a:chOff x="2832000" y="1733313"/>
              <a:chExt cx="112250" cy="98325"/>
            </a:xfrm>
          </p:grpSpPr>
          <p:sp>
            <p:nvSpPr>
              <p:cNvPr id="1095" name="Google Shape;1095;p2"/>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2"/>
            <p:cNvGrpSpPr/>
            <p:nvPr/>
          </p:nvGrpSpPr>
          <p:grpSpPr>
            <a:xfrm flipH="1">
              <a:off x="-690800" y="3240785"/>
              <a:ext cx="2311799" cy="1838470"/>
              <a:chOff x="1746525" y="3260838"/>
              <a:chExt cx="1647050" cy="1309825"/>
            </a:xfrm>
          </p:grpSpPr>
          <p:grpSp>
            <p:nvGrpSpPr>
              <p:cNvPr id="1100" name="Google Shape;1100;p2"/>
              <p:cNvGrpSpPr/>
              <p:nvPr/>
            </p:nvGrpSpPr>
            <p:grpSpPr>
              <a:xfrm>
                <a:off x="1746525" y="3260838"/>
                <a:ext cx="1647050" cy="1309825"/>
                <a:chOff x="1746525" y="3260838"/>
                <a:chExt cx="1647050" cy="1309825"/>
              </a:xfrm>
            </p:grpSpPr>
            <p:sp>
              <p:nvSpPr>
                <p:cNvPr id="1101" name="Google Shape;1101;p2"/>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 name="Google Shape;1113;p2"/>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 name="Google Shape;1146;p2"/>
            <p:cNvGrpSpPr/>
            <p:nvPr/>
          </p:nvGrpSpPr>
          <p:grpSpPr>
            <a:xfrm flipH="1">
              <a:off x="-801228" y="2280196"/>
              <a:ext cx="573686" cy="565475"/>
              <a:chOff x="3063525" y="2576463"/>
              <a:chExt cx="408725" cy="402875"/>
            </a:xfrm>
          </p:grpSpPr>
          <p:sp>
            <p:nvSpPr>
              <p:cNvPr id="1147" name="Google Shape;1147;p2"/>
              <p:cNvSpPr/>
              <p:nvPr/>
            </p:nvSpPr>
            <p:spPr>
              <a:xfrm>
                <a:off x="3111300" y="2600163"/>
                <a:ext cx="337125" cy="310650"/>
              </a:xfrm>
              <a:custGeom>
                <a:avLst/>
                <a:gdLst/>
                <a:ahLst/>
                <a:cxnLst/>
                <a:rect l="l" t="t" r="r" b="b"/>
                <a:pathLst>
                  <a:path w="13485" h="12426" extrusionOk="0">
                    <a:moveTo>
                      <a:pt x="7307" y="1"/>
                    </a:moveTo>
                    <a:cubicBezTo>
                      <a:pt x="7306" y="1"/>
                      <a:pt x="7305" y="1"/>
                      <a:pt x="7305" y="1"/>
                    </a:cubicBezTo>
                    <a:cubicBezTo>
                      <a:pt x="7270" y="21"/>
                      <a:pt x="7518" y="505"/>
                      <a:pt x="7798" y="1272"/>
                    </a:cubicBezTo>
                    <a:cubicBezTo>
                      <a:pt x="8080" y="2031"/>
                      <a:pt x="8387" y="3078"/>
                      <a:pt x="8483" y="4141"/>
                    </a:cubicBezTo>
                    <a:cubicBezTo>
                      <a:pt x="8525" y="4672"/>
                      <a:pt x="8522" y="5207"/>
                      <a:pt x="8433" y="5687"/>
                    </a:cubicBezTo>
                    <a:cubicBezTo>
                      <a:pt x="8348" y="6167"/>
                      <a:pt x="8188" y="6593"/>
                      <a:pt x="7985" y="6911"/>
                    </a:cubicBezTo>
                    <a:cubicBezTo>
                      <a:pt x="7784" y="7232"/>
                      <a:pt x="7562" y="7454"/>
                      <a:pt x="7389" y="7589"/>
                    </a:cubicBezTo>
                    <a:cubicBezTo>
                      <a:pt x="7217" y="7722"/>
                      <a:pt x="7111" y="7788"/>
                      <a:pt x="7111" y="7788"/>
                    </a:cubicBezTo>
                    <a:cubicBezTo>
                      <a:pt x="7111" y="7788"/>
                      <a:pt x="7084" y="7805"/>
                      <a:pt x="7034" y="7837"/>
                    </a:cubicBezTo>
                    <a:cubicBezTo>
                      <a:pt x="6982" y="7863"/>
                      <a:pt x="6913" y="7918"/>
                      <a:pt x="6811" y="7962"/>
                    </a:cubicBezTo>
                    <a:cubicBezTo>
                      <a:pt x="6797" y="7970"/>
                      <a:pt x="6779" y="7978"/>
                      <a:pt x="6764" y="7986"/>
                    </a:cubicBezTo>
                    <a:cubicBezTo>
                      <a:pt x="6753" y="7970"/>
                      <a:pt x="6744" y="7957"/>
                      <a:pt x="6733" y="7943"/>
                    </a:cubicBezTo>
                    <a:cubicBezTo>
                      <a:pt x="6340" y="7381"/>
                      <a:pt x="5856" y="6599"/>
                      <a:pt x="5439" y="5780"/>
                    </a:cubicBezTo>
                    <a:cubicBezTo>
                      <a:pt x="5016" y="4964"/>
                      <a:pt x="4662" y="4112"/>
                      <a:pt x="4427" y="3461"/>
                    </a:cubicBezTo>
                    <a:cubicBezTo>
                      <a:pt x="4193" y="2818"/>
                      <a:pt x="4073" y="2373"/>
                      <a:pt x="4034" y="2373"/>
                    </a:cubicBezTo>
                    <a:cubicBezTo>
                      <a:pt x="4033" y="2373"/>
                      <a:pt x="4033" y="2373"/>
                      <a:pt x="4032" y="2373"/>
                    </a:cubicBezTo>
                    <a:cubicBezTo>
                      <a:pt x="4000" y="2377"/>
                      <a:pt x="4056" y="2843"/>
                      <a:pt x="4235" y="3523"/>
                    </a:cubicBezTo>
                    <a:cubicBezTo>
                      <a:pt x="4416" y="4199"/>
                      <a:pt x="4722" y="5086"/>
                      <a:pt x="5110" y="5938"/>
                    </a:cubicBezTo>
                    <a:cubicBezTo>
                      <a:pt x="5483" y="6776"/>
                      <a:pt x="5936" y="7578"/>
                      <a:pt x="6313" y="8167"/>
                    </a:cubicBezTo>
                    <a:cubicBezTo>
                      <a:pt x="6199" y="8205"/>
                      <a:pt x="6078" y="8241"/>
                      <a:pt x="5944" y="8271"/>
                    </a:cubicBezTo>
                    <a:cubicBezTo>
                      <a:pt x="5690" y="8321"/>
                      <a:pt x="5399" y="8360"/>
                      <a:pt x="5086" y="8360"/>
                    </a:cubicBezTo>
                    <a:cubicBezTo>
                      <a:pt x="4938" y="8360"/>
                      <a:pt x="4784" y="8351"/>
                      <a:pt x="4628" y="8330"/>
                    </a:cubicBezTo>
                    <a:cubicBezTo>
                      <a:pt x="4142" y="8274"/>
                      <a:pt x="3628" y="8142"/>
                      <a:pt x="3141" y="7932"/>
                    </a:cubicBezTo>
                    <a:cubicBezTo>
                      <a:pt x="2657" y="7719"/>
                      <a:pt x="2198" y="7444"/>
                      <a:pt x="1799" y="7144"/>
                    </a:cubicBezTo>
                    <a:cubicBezTo>
                      <a:pt x="1396" y="6844"/>
                      <a:pt x="1069" y="6507"/>
                      <a:pt x="799" y="6208"/>
                    </a:cubicBezTo>
                    <a:cubicBezTo>
                      <a:pt x="285" y="5605"/>
                      <a:pt x="68" y="5106"/>
                      <a:pt x="20" y="5106"/>
                    </a:cubicBezTo>
                    <a:cubicBezTo>
                      <a:pt x="19" y="5106"/>
                      <a:pt x="18" y="5106"/>
                      <a:pt x="18" y="5106"/>
                    </a:cubicBezTo>
                    <a:cubicBezTo>
                      <a:pt x="0" y="5113"/>
                      <a:pt x="44" y="5243"/>
                      <a:pt x="135" y="5468"/>
                    </a:cubicBezTo>
                    <a:cubicBezTo>
                      <a:pt x="231" y="5689"/>
                      <a:pt x="400" y="5993"/>
                      <a:pt x="641" y="6333"/>
                    </a:cubicBezTo>
                    <a:cubicBezTo>
                      <a:pt x="895" y="6662"/>
                      <a:pt x="1213" y="7033"/>
                      <a:pt x="1615" y="7368"/>
                    </a:cubicBezTo>
                    <a:cubicBezTo>
                      <a:pt x="2018" y="7705"/>
                      <a:pt x="2485" y="8018"/>
                      <a:pt x="2991" y="8264"/>
                    </a:cubicBezTo>
                    <a:cubicBezTo>
                      <a:pt x="3497" y="8509"/>
                      <a:pt x="4045" y="8675"/>
                      <a:pt x="4571" y="8755"/>
                    </a:cubicBezTo>
                    <a:cubicBezTo>
                      <a:pt x="4793" y="8793"/>
                      <a:pt x="5011" y="8808"/>
                      <a:pt x="5222" y="8808"/>
                    </a:cubicBezTo>
                    <a:cubicBezTo>
                      <a:pt x="5513" y="8808"/>
                      <a:pt x="5789" y="8778"/>
                      <a:pt x="6038" y="8737"/>
                    </a:cubicBezTo>
                    <a:cubicBezTo>
                      <a:pt x="6244" y="8698"/>
                      <a:pt x="6429" y="8648"/>
                      <a:pt x="6594" y="8595"/>
                    </a:cubicBezTo>
                    <a:cubicBezTo>
                      <a:pt x="6843" y="8958"/>
                      <a:pt x="7010" y="9175"/>
                      <a:pt x="7010" y="9175"/>
                    </a:cubicBezTo>
                    <a:cubicBezTo>
                      <a:pt x="7010" y="9175"/>
                      <a:pt x="7302" y="9547"/>
                      <a:pt x="7794" y="10060"/>
                    </a:cubicBezTo>
                    <a:cubicBezTo>
                      <a:pt x="8289" y="10566"/>
                      <a:pt x="8998" y="11211"/>
                      <a:pt x="9833" y="11675"/>
                    </a:cubicBezTo>
                    <a:cubicBezTo>
                      <a:pt x="10656" y="12156"/>
                      <a:pt x="11603" y="12416"/>
                      <a:pt x="12315" y="12423"/>
                    </a:cubicBezTo>
                    <a:cubicBezTo>
                      <a:pt x="12361" y="12425"/>
                      <a:pt x="12406" y="12425"/>
                      <a:pt x="12450" y="12425"/>
                    </a:cubicBezTo>
                    <a:cubicBezTo>
                      <a:pt x="13086" y="12425"/>
                      <a:pt x="13484" y="12296"/>
                      <a:pt x="13478" y="12273"/>
                    </a:cubicBezTo>
                    <a:cubicBezTo>
                      <a:pt x="13477" y="12261"/>
                      <a:pt x="13441" y="12257"/>
                      <a:pt x="13375" y="12257"/>
                    </a:cubicBezTo>
                    <a:cubicBezTo>
                      <a:pt x="13297" y="12257"/>
                      <a:pt x="13177" y="12262"/>
                      <a:pt x="13025" y="12262"/>
                    </a:cubicBezTo>
                    <a:cubicBezTo>
                      <a:pt x="12838" y="12262"/>
                      <a:pt x="12601" y="12255"/>
                      <a:pt x="12330" y="12223"/>
                    </a:cubicBezTo>
                    <a:cubicBezTo>
                      <a:pt x="11652" y="12154"/>
                      <a:pt x="10779" y="11856"/>
                      <a:pt x="10021" y="11361"/>
                    </a:cubicBezTo>
                    <a:cubicBezTo>
                      <a:pt x="9252" y="10882"/>
                      <a:pt x="8599" y="10238"/>
                      <a:pt x="8140" y="9735"/>
                    </a:cubicBezTo>
                    <a:cubicBezTo>
                      <a:pt x="7687" y="9226"/>
                      <a:pt x="7418" y="8858"/>
                      <a:pt x="7418" y="8857"/>
                    </a:cubicBezTo>
                    <a:cubicBezTo>
                      <a:pt x="7418" y="8857"/>
                      <a:pt x="7278" y="8689"/>
                      <a:pt x="7065" y="8402"/>
                    </a:cubicBezTo>
                    <a:cubicBezTo>
                      <a:pt x="7167" y="8355"/>
                      <a:pt x="7244" y="8304"/>
                      <a:pt x="7300" y="8275"/>
                    </a:cubicBezTo>
                    <a:cubicBezTo>
                      <a:pt x="7360" y="8241"/>
                      <a:pt x="7391" y="8224"/>
                      <a:pt x="7391" y="8224"/>
                    </a:cubicBezTo>
                    <a:cubicBezTo>
                      <a:pt x="7391" y="8224"/>
                      <a:pt x="7516" y="8142"/>
                      <a:pt x="7715" y="7978"/>
                    </a:cubicBezTo>
                    <a:cubicBezTo>
                      <a:pt x="7913" y="7812"/>
                      <a:pt x="8171" y="7538"/>
                      <a:pt x="8394" y="7155"/>
                    </a:cubicBezTo>
                    <a:cubicBezTo>
                      <a:pt x="8621" y="6775"/>
                      <a:pt x="8782" y="6283"/>
                      <a:pt x="8856" y="5753"/>
                    </a:cubicBezTo>
                    <a:cubicBezTo>
                      <a:pt x="8936" y="5224"/>
                      <a:pt x="8914" y="4657"/>
                      <a:pt x="8845" y="4102"/>
                    </a:cubicBezTo>
                    <a:cubicBezTo>
                      <a:pt x="8699" y="2993"/>
                      <a:pt x="8328" y="1944"/>
                      <a:pt x="7985" y="1193"/>
                    </a:cubicBezTo>
                    <a:cubicBezTo>
                      <a:pt x="7649" y="454"/>
                      <a:pt x="7343" y="1"/>
                      <a:pt x="7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3063525" y="2692588"/>
                <a:ext cx="83350" cy="73050"/>
              </a:xfrm>
              <a:custGeom>
                <a:avLst/>
                <a:gdLst/>
                <a:ahLst/>
                <a:cxnLst/>
                <a:rect l="l" t="t" r="r" b="b"/>
                <a:pathLst>
                  <a:path w="3334" h="2922" extrusionOk="0">
                    <a:moveTo>
                      <a:pt x="1667" y="0"/>
                    </a:moveTo>
                    <a:cubicBezTo>
                      <a:pt x="1451" y="0"/>
                      <a:pt x="1232" y="48"/>
                      <a:pt x="1025" y="150"/>
                    </a:cubicBezTo>
                    <a:cubicBezTo>
                      <a:pt x="299" y="504"/>
                      <a:pt x="0" y="1380"/>
                      <a:pt x="356" y="2105"/>
                    </a:cubicBezTo>
                    <a:cubicBezTo>
                      <a:pt x="610" y="2622"/>
                      <a:pt x="1129" y="2921"/>
                      <a:pt x="1669" y="2921"/>
                    </a:cubicBezTo>
                    <a:cubicBezTo>
                      <a:pt x="1885" y="2921"/>
                      <a:pt x="2104" y="2873"/>
                      <a:pt x="2311" y="2772"/>
                    </a:cubicBezTo>
                    <a:cubicBezTo>
                      <a:pt x="3034" y="2417"/>
                      <a:pt x="3334" y="1541"/>
                      <a:pt x="2980" y="817"/>
                    </a:cubicBezTo>
                    <a:cubicBezTo>
                      <a:pt x="2725" y="300"/>
                      <a:pt x="2206" y="0"/>
                      <a:pt x="1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3072616" y="2694950"/>
                <a:ext cx="75200" cy="72675"/>
              </a:xfrm>
              <a:custGeom>
                <a:avLst/>
                <a:gdLst/>
                <a:ahLst/>
                <a:cxnLst/>
                <a:rect l="l" t="t" r="r" b="b"/>
                <a:pathLst>
                  <a:path w="3008" h="2907" extrusionOk="0">
                    <a:moveTo>
                      <a:pt x="1543" y="0"/>
                    </a:moveTo>
                    <a:cubicBezTo>
                      <a:pt x="1662" y="105"/>
                      <a:pt x="1765" y="235"/>
                      <a:pt x="1841" y="387"/>
                    </a:cubicBezTo>
                    <a:cubicBezTo>
                      <a:pt x="2149" y="1021"/>
                      <a:pt x="1888" y="1787"/>
                      <a:pt x="1255" y="2098"/>
                    </a:cubicBezTo>
                    <a:cubicBezTo>
                      <a:pt x="1076" y="2186"/>
                      <a:pt x="887" y="2227"/>
                      <a:pt x="701" y="2227"/>
                    </a:cubicBezTo>
                    <a:cubicBezTo>
                      <a:pt x="452" y="2227"/>
                      <a:pt x="209" y="2154"/>
                      <a:pt x="0" y="2019"/>
                    </a:cubicBezTo>
                    <a:lnTo>
                      <a:pt x="0" y="2019"/>
                    </a:lnTo>
                    <a:cubicBezTo>
                      <a:pt x="9" y="2043"/>
                      <a:pt x="19" y="2065"/>
                      <a:pt x="30" y="2090"/>
                    </a:cubicBezTo>
                    <a:cubicBezTo>
                      <a:pt x="284" y="2607"/>
                      <a:pt x="803" y="2906"/>
                      <a:pt x="1343" y="2906"/>
                    </a:cubicBezTo>
                    <a:cubicBezTo>
                      <a:pt x="1559" y="2906"/>
                      <a:pt x="1778" y="2858"/>
                      <a:pt x="1985" y="2757"/>
                    </a:cubicBezTo>
                    <a:cubicBezTo>
                      <a:pt x="2708" y="2402"/>
                      <a:pt x="3008" y="1526"/>
                      <a:pt x="2654" y="802"/>
                    </a:cubicBezTo>
                    <a:cubicBezTo>
                      <a:pt x="2431" y="351"/>
                      <a:pt x="2005" y="64"/>
                      <a:pt x="1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3072725" y="2710988"/>
                <a:ext cx="27425" cy="24050"/>
              </a:xfrm>
              <a:custGeom>
                <a:avLst/>
                <a:gdLst/>
                <a:ahLst/>
                <a:cxnLst/>
                <a:rect l="l" t="t" r="r" b="b"/>
                <a:pathLst>
                  <a:path w="1097" h="962" extrusionOk="0">
                    <a:moveTo>
                      <a:pt x="549" y="0"/>
                    </a:moveTo>
                    <a:cubicBezTo>
                      <a:pt x="478" y="0"/>
                      <a:pt x="405" y="16"/>
                      <a:pt x="337" y="50"/>
                    </a:cubicBezTo>
                    <a:cubicBezTo>
                      <a:pt x="99" y="166"/>
                      <a:pt x="0" y="454"/>
                      <a:pt x="118" y="692"/>
                    </a:cubicBezTo>
                    <a:cubicBezTo>
                      <a:pt x="201" y="863"/>
                      <a:pt x="372" y="962"/>
                      <a:pt x="550" y="962"/>
                    </a:cubicBezTo>
                    <a:cubicBezTo>
                      <a:pt x="621" y="962"/>
                      <a:pt x="692" y="946"/>
                      <a:pt x="760" y="913"/>
                    </a:cubicBezTo>
                    <a:cubicBezTo>
                      <a:pt x="998" y="795"/>
                      <a:pt x="1097" y="507"/>
                      <a:pt x="981" y="269"/>
                    </a:cubicBezTo>
                    <a:cubicBezTo>
                      <a:pt x="897" y="99"/>
                      <a:pt x="726"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3101275" y="2705088"/>
                <a:ext cx="12750" cy="11200"/>
              </a:xfrm>
              <a:custGeom>
                <a:avLst/>
                <a:gdLst/>
                <a:ahLst/>
                <a:cxnLst/>
                <a:rect l="l" t="t" r="r" b="b"/>
                <a:pathLst>
                  <a:path w="510" h="448" extrusionOk="0">
                    <a:moveTo>
                      <a:pt x="256" y="1"/>
                    </a:moveTo>
                    <a:cubicBezTo>
                      <a:pt x="223" y="1"/>
                      <a:pt x="189" y="8"/>
                      <a:pt x="157" y="24"/>
                    </a:cubicBezTo>
                    <a:cubicBezTo>
                      <a:pt x="46" y="77"/>
                      <a:pt x="0" y="211"/>
                      <a:pt x="55" y="322"/>
                    </a:cubicBezTo>
                    <a:cubicBezTo>
                      <a:pt x="94" y="402"/>
                      <a:pt x="173" y="448"/>
                      <a:pt x="256" y="448"/>
                    </a:cubicBezTo>
                    <a:cubicBezTo>
                      <a:pt x="288" y="448"/>
                      <a:pt x="321" y="440"/>
                      <a:pt x="353" y="425"/>
                    </a:cubicBezTo>
                    <a:cubicBezTo>
                      <a:pt x="464" y="370"/>
                      <a:pt x="509" y="236"/>
                      <a:pt x="456" y="126"/>
                    </a:cubicBezTo>
                    <a:cubicBezTo>
                      <a:pt x="417"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3160475" y="2618238"/>
                <a:ext cx="83375" cy="73050"/>
              </a:xfrm>
              <a:custGeom>
                <a:avLst/>
                <a:gdLst/>
                <a:ahLst/>
                <a:cxnLst/>
                <a:rect l="l" t="t" r="r" b="b"/>
                <a:pathLst>
                  <a:path w="3335" h="2922" extrusionOk="0">
                    <a:moveTo>
                      <a:pt x="1666" y="1"/>
                    </a:moveTo>
                    <a:cubicBezTo>
                      <a:pt x="1450" y="1"/>
                      <a:pt x="1231" y="49"/>
                      <a:pt x="1024" y="151"/>
                    </a:cubicBezTo>
                    <a:cubicBezTo>
                      <a:pt x="300" y="505"/>
                      <a:pt x="1" y="1380"/>
                      <a:pt x="356" y="2104"/>
                    </a:cubicBezTo>
                    <a:cubicBezTo>
                      <a:pt x="609" y="2621"/>
                      <a:pt x="1129" y="2922"/>
                      <a:pt x="1669" y="2922"/>
                    </a:cubicBezTo>
                    <a:cubicBezTo>
                      <a:pt x="1885" y="2922"/>
                      <a:pt x="2103" y="2874"/>
                      <a:pt x="2310" y="2773"/>
                    </a:cubicBezTo>
                    <a:cubicBezTo>
                      <a:pt x="3034" y="2417"/>
                      <a:pt x="3334" y="1542"/>
                      <a:pt x="2977" y="818"/>
                    </a:cubicBezTo>
                    <a:cubicBezTo>
                      <a:pt x="2724" y="301"/>
                      <a:pt x="2206" y="1"/>
                      <a:pt x="1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3169566" y="2620600"/>
                <a:ext cx="75225" cy="72675"/>
              </a:xfrm>
              <a:custGeom>
                <a:avLst/>
                <a:gdLst/>
                <a:ahLst/>
                <a:cxnLst/>
                <a:rect l="l" t="t" r="r" b="b"/>
                <a:pathLst>
                  <a:path w="3009" h="2907" extrusionOk="0">
                    <a:moveTo>
                      <a:pt x="1542" y="1"/>
                    </a:moveTo>
                    <a:lnTo>
                      <a:pt x="1542" y="1"/>
                    </a:lnTo>
                    <a:cubicBezTo>
                      <a:pt x="1663" y="107"/>
                      <a:pt x="1765" y="237"/>
                      <a:pt x="1838" y="389"/>
                    </a:cubicBezTo>
                    <a:cubicBezTo>
                      <a:pt x="2150" y="1022"/>
                      <a:pt x="1888" y="1788"/>
                      <a:pt x="1255" y="2098"/>
                    </a:cubicBezTo>
                    <a:cubicBezTo>
                      <a:pt x="1075" y="2187"/>
                      <a:pt x="886" y="2228"/>
                      <a:pt x="699" y="2228"/>
                    </a:cubicBezTo>
                    <a:cubicBezTo>
                      <a:pt x="451" y="2228"/>
                      <a:pt x="209" y="2156"/>
                      <a:pt x="1" y="2022"/>
                    </a:cubicBezTo>
                    <a:lnTo>
                      <a:pt x="1" y="2022"/>
                    </a:lnTo>
                    <a:cubicBezTo>
                      <a:pt x="10" y="2044"/>
                      <a:pt x="18" y="2067"/>
                      <a:pt x="30" y="2089"/>
                    </a:cubicBezTo>
                    <a:cubicBezTo>
                      <a:pt x="283" y="2606"/>
                      <a:pt x="803" y="2907"/>
                      <a:pt x="1343" y="2907"/>
                    </a:cubicBezTo>
                    <a:cubicBezTo>
                      <a:pt x="1559" y="2907"/>
                      <a:pt x="1777" y="2859"/>
                      <a:pt x="1984" y="2758"/>
                    </a:cubicBezTo>
                    <a:cubicBezTo>
                      <a:pt x="2708" y="2402"/>
                      <a:pt x="3008" y="1527"/>
                      <a:pt x="2651" y="803"/>
                    </a:cubicBezTo>
                    <a:cubicBezTo>
                      <a:pt x="2430" y="352"/>
                      <a:pt x="2007" y="6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3169675" y="2636663"/>
                <a:ext cx="27450" cy="24075"/>
              </a:xfrm>
              <a:custGeom>
                <a:avLst/>
                <a:gdLst/>
                <a:ahLst/>
                <a:cxnLst/>
                <a:rect l="l" t="t" r="r" b="b"/>
                <a:pathLst>
                  <a:path w="1098" h="963" extrusionOk="0">
                    <a:moveTo>
                      <a:pt x="546" y="0"/>
                    </a:moveTo>
                    <a:cubicBezTo>
                      <a:pt x="475" y="0"/>
                      <a:pt x="404" y="16"/>
                      <a:pt x="336" y="48"/>
                    </a:cubicBezTo>
                    <a:cubicBezTo>
                      <a:pt x="98" y="166"/>
                      <a:pt x="1" y="454"/>
                      <a:pt x="117" y="692"/>
                    </a:cubicBezTo>
                    <a:cubicBezTo>
                      <a:pt x="201" y="863"/>
                      <a:pt x="371" y="962"/>
                      <a:pt x="549" y="962"/>
                    </a:cubicBezTo>
                    <a:cubicBezTo>
                      <a:pt x="620" y="962"/>
                      <a:pt x="692" y="946"/>
                      <a:pt x="761" y="913"/>
                    </a:cubicBezTo>
                    <a:cubicBezTo>
                      <a:pt x="999" y="795"/>
                      <a:pt x="1098" y="507"/>
                      <a:pt x="978" y="269"/>
                    </a:cubicBezTo>
                    <a:cubicBezTo>
                      <a:pt x="895" y="98"/>
                      <a:pt x="724"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3198225" y="2630763"/>
                <a:ext cx="12775" cy="11225"/>
              </a:xfrm>
              <a:custGeom>
                <a:avLst/>
                <a:gdLst/>
                <a:ahLst/>
                <a:cxnLst/>
                <a:rect l="l" t="t" r="r" b="b"/>
                <a:pathLst>
                  <a:path w="511" h="449" extrusionOk="0">
                    <a:moveTo>
                      <a:pt x="256" y="1"/>
                    </a:moveTo>
                    <a:cubicBezTo>
                      <a:pt x="222" y="1"/>
                      <a:pt x="188" y="8"/>
                      <a:pt x="156" y="24"/>
                    </a:cubicBezTo>
                    <a:cubicBezTo>
                      <a:pt x="45" y="79"/>
                      <a:pt x="1" y="212"/>
                      <a:pt x="56" y="322"/>
                    </a:cubicBezTo>
                    <a:cubicBezTo>
                      <a:pt x="94" y="402"/>
                      <a:pt x="172" y="448"/>
                      <a:pt x="255" y="448"/>
                    </a:cubicBezTo>
                    <a:cubicBezTo>
                      <a:pt x="288" y="448"/>
                      <a:pt x="321" y="441"/>
                      <a:pt x="353" y="425"/>
                    </a:cubicBezTo>
                    <a:cubicBezTo>
                      <a:pt x="465" y="370"/>
                      <a:pt x="510" y="237"/>
                      <a:pt x="455" y="126"/>
                    </a:cubicBezTo>
                    <a:cubicBezTo>
                      <a:pt x="416"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270525" y="2576463"/>
                <a:ext cx="78550" cy="73050"/>
              </a:xfrm>
              <a:custGeom>
                <a:avLst/>
                <a:gdLst/>
                <a:ahLst/>
                <a:cxnLst/>
                <a:rect l="l" t="t" r="r" b="b"/>
                <a:pathLst>
                  <a:path w="3142" h="2922" extrusionOk="0">
                    <a:moveTo>
                      <a:pt x="1572" y="0"/>
                    </a:moveTo>
                    <a:cubicBezTo>
                      <a:pt x="1496" y="0"/>
                      <a:pt x="1418" y="6"/>
                      <a:pt x="1340" y="19"/>
                    </a:cubicBezTo>
                    <a:cubicBezTo>
                      <a:pt x="543" y="147"/>
                      <a:pt x="1" y="896"/>
                      <a:pt x="129" y="1693"/>
                    </a:cubicBezTo>
                    <a:cubicBezTo>
                      <a:pt x="245" y="2410"/>
                      <a:pt x="864" y="2921"/>
                      <a:pt x="1568" y="2921"/>
                    </a:cubicBezTo>
                    <a:cubicBezTo>
                      <a:pt x="1645" y="2921"/>
                      <a:pt x="1724" y="2915"/>
                      <a:pt x="1802" y="2903"/>
                    </a:cubicBezTo>
                    <a:cubicBezTo>
                      <a:pt x="2600" y="2776"/>
                      <a:pt x="3142" y="2025"/>
                      <a:pt x="3013" y="1231"/>
                    </a:cubicBezTo>
                    <a:cubicBezTo>
                      <a:pt x="2897" y="510"/>
                      <a:pt x="2277"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274491" y="2581850"/>
                <a:ext cx="75525" cy="69650"/>
              </a:xfrm>
              <a:custGeom>
                <a:avLst/>
                <a:gdLst/>
                <a:ahLst/>
                <a:cxnLst/>
                <a:rect l="l" t="t" r="r" b="b"/>
                <a:pathLst>
                  <a:path w="3021" h="2786" extrusionOk="0">
                    <a:moveTo>
                      <a:pt x="2065" y="0"/>
                    </a:moveTo>
                    <a:lnTo>
                      <a:pt x="2065" y="0"/>
                    </a:lnTo>
                    <a:cubicBezTo>
                      <a:pt x="2148" y="136"/>
                      <a:pt x="2208" y="291"/>
                      <a:pt x="2234" y="459"/>
                    </a:cubicBezTo>
                    <a:cubicBezTo>
                      <a:pt x="2347" y="1155"/>
                      <a:pt x="1872" y="1811"/>
                      <a:pt x="1175" y="1924"/>
                    </a:cubicBezTo>
                    <a:cubicBezTo>
                      <a:pt x="1108" y="1935"/>
                      <a:pt x="1040" y="1940"/>
                      <a:pt x="974" y="1940"/>
                    </a:cubicBezTo>
                    <a:cubicBezTo>
                      <a:pt x="592" y="1940"/>
                      <a:pt x="238" y="1765"/>
                      <a:pt x="0" y="1480"/>
                    </a:cubicBezTo>
                    <a:lnTo>
                      <a:pt x="0" y="1480"/>
                    </a:lnTo>
                    <a:cubicBezTo>
                      <a:pt x="3" y="1507"/>
                      <a:pt x="3" y="1532"/>
                      <a:pt x="8" y="1557"/>
                    </a:cubicBezTo>
                    <a:cubicBezTo>
                      <a:pt x="124" y="2274"/>
                      <a:pt x="743" y="2785"/>
                      <a:pt x="1447" y="2785"/>
                    </a:cubicBezTo>
                    <a:cubicBezTo>
                      <a:pt x="1524" y="2785"/>
                      <a:pt x="1603" y="2779"/>
                      <a:pt x="1681" y="2767"/>
                    </a:cubicBezTo>
                    <a:cubicBezTo>
                      <a:pt x="2479" y="2640"/>
                      <a:pt x="3021" y="1889"/>
                      <a:pt x="2892" y="1095"/>
                    </a:cubicBezTo>
                    <a:cubicBezTo>
                      <a:pt x="2812" y="595"/>
                      <a:pt x="2490" y="197"/>
                      <a:pt x="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3280675" y="2589613"/>
                <a:ext cx="25875" cy="24050"/>
              </a:xfrm>
              <a:custGeom>
                <a:avLst/>
                <a:gdLst/>
                <a:ahLst/>
                <a:cxnLst/>
                <a:rect l="l" t="t" r="r" b="b"/>
                <a:pathLst>
                  <a:path w="1035" h="962" extrusionOk="0">
                    <a:moveTo>
                      <a:pt x="517" y="1"/>
                    </a:moveTo>
                    <a:cubicBezTo>
                      <a:pt x="492" y="1"/>
                      <a:pt x="467" y="2"/>
                      <a:pt x="442" y="6"/>
                    </a:cubicBezTo>
                    <a:cubicBezTo>
                      <a:pt x="179" y="49"/>
                      <a:pt x="0" y="296"/>
                      <a:pt x="43" y="559"/>
                    </a:cubicBezTo>
                    <a:cubicBezTo>
                      <a:pt x="82" y="794"/>
                      <a:pt x="286" y="962"/>
                      <a:pt x="517" y="962"/>
                    </a:cubicBezTo>
                    <a:cubicBezTo>
                      <a:pt x="543" y="962"/>
                      <a:pt x="568" y="960"/>
                      <a:pt x="594" y="956"/>
                    </a:cubicBezTo>
                    <a:cubicBezTo>
                      <a:pt x="856" y="915"/>
                      <a:pt x="1034" y="669"/>
                      <a:pt x="992" y="407"/>
                    </a:cubicBezTo>
                    <a:cubicBezTo>
                      <a:pt x="955" y="168"/>
                      <a:pt x="750"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3311500" y="2590513"/>
                <a:ext cx="12050" cy="11175"/>
              </a:xfrm>
              <a:custGeom>
                <a:avLst/>
                <a:gdLst/>
                <a:ahLst/>
                <a:cxnLst/>
                <a:rect l="l" t="t" r="r" b="b"/>
                <a:pathLst>
                  <a:path w="482" h="447" extrusionOk="0">
                    <a:moveTo>
                      <a:pt x="239" y="1"/>
                    </a:moveTo>
                    <a:cubicBezTo>
                      <a:pt x="227" y="1"/>
                      <a:pt x="216" y="1"/>
                      <a:pt x="204" y="3"/>
                    </a:cubicBezTo>
                    <a:cubicBezTo>
                      <a:pt x="83" y="24"/>
                      <a:pt x="0" y="136"/>
                      <a:pt x="19" y="259"/>
                    </a:cubicBezTo>
                    <a:cubicBezTo>
                      <a:pt x="37" y="368"/>
                      <a:pt x="134" y="446"/>
                      <a:pt x="242" y="446"/>
                    </a:cubicBezTo>
                    <a:cubicBezTo>
                      <a:pt x="253" y="446"/>
                      <a:pt x="264" y="445"/>
                      <a:pt x="276" y="443"/>
                    </a:cubicBezTo>
                    <a:cubicBezTo>
                      <a:pt x="398" y="425"/>
                      <a:pt x="481" y="310"/>
                      <a:pt x="461" y="187"/>
                    </a:cubicBezTo>
                    <a:cubicBezTo>
                      <a:pt x="444" y="78"/>
                      <a:pt x="34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193900" y="2874263"/>
                <a:ext cx="236075" cy="85950"/>
              </a:xfrm>
              <a:custGeom>
                <a:avLst/>
                <a:gdLst/>
                <a:ahLst/>
                <a:cxnLst/>
                <a:rect l="l" t="t" r="r" b="b"/>
                <a:pathLst>
                  <a:path w="9443" h="3438" extrusionOk="0">
                    <a:moveTo>
                      <a:pt x="3379" y="1"/>
                    </a:moveTo>
                    <a:cubicBezTo>
                      <a:pt x="2491" y="1"/>
                      <a:pt x="1535" y="234"/>
                      <a:pt x="833" y="659"/>
                    </a:cubicBezTo>
                    <a:cubicBezTo>
                      <a:pt x="379" y="933"/>
                      <a:pt x="0" y="1342"/>
                      <a:pt x="2" y="1901"/>
                    </a:cubicBezTo>
                    <a:cubicBezTo>
                      <a:pt x="6" y="3074"/>
                      <a:pt x="710" y="3437"/>
                      <a:pt x="1559" y="3437"/>
                    </a:cubicBezTo>
                    <a:cubicBezTo>
                      <a:pt x="2245" y="3437"/>
                      <a:pt x="3025" y="3201"/>
                      <a:pt x="3608" y="2963"/>
                    </a:cubicBezTo>
                    <a:cubicBezTo>
                      <a:pt x="5153" y="2334"/>
                      <a:pt x="6820" y="1786"/>
                      <a:pt x="8516" y="1786"/>
                    </a:cubicBezTo>
                    <a:cubicBezTo>
                      <a:pt x="8804" y="1786"/>
                      <a:pt x="9093" y="1802"/>
                      <a:pt x="9382" y="1835"/>
                    </a:cubicBezTo>
                    <a:cubicBezTo>
                      <a:pt x="9402" y="1839"/>
                      <a:pt x="9423" y="1840"/>
                      <a:pt x="9443" y="1843"/>
                    </a:cubicBezTo>
                    <a:cubicBezTo>
                      <a:pt x="7715" y="1195"/>
                      <a:pt x="6067" y="451"/>
                      <a:pt x="4245" y="82"/>
                    </a:cubicBezTo>
                    <a:cubicBezTo>
                      <a:pt x="3973" y="27"/>
                      <a:pt x="3680" y="1"/>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3247550" y="2886538"/>
                <a:ext cx="151500" cy="55150"/>
              </a:xfrm>
              <a:custGeom>
                <a:avLst/>
                <a:gdLst/>
                <a:ahLst/>
                <a:cxnLst/>
                <a:rect l="l" t="t" r="r" b="b"/>
                <a:pathLst>
                  <a:path w="6060" h="2206" extrusionOk="0">
                    <a:moveTo>
                      <a:pt x="2172" y="0"/>
                    </a:moveTo>
                    <a:cubicBezTo>
                      <a:pt x="1601" y="0"/>
                      <a:pt x="987" y="149"/>
                      <a:pt x="536" y="422"/>
                    </a:cubicBezTo>
                    <a:cubicBezTo>
                      <a:pt x="245" y="599"/>
                      <a:pt x="0" y="862"/>
                      <a:pt x="3" y="1221"/>
                    </a:cubicBezTo>
                    <a:cubicBezTo>
                      <a:pt x="6" y="1973"/>
                      <a:pt x="457" y="2206"/>
                      <a:pt x="1002" y="2206"/>
                    </a:cubicBezTo>
                    <a:cubicBezTo>
                      <a:pt x="1442" y="2206"/>
                      <a:pt x="1943" y="2054"/>
                      <a:pt x="2317" y="1902"/>
                    </a:cubicBezTo>
                    <a:cubicBezTo>
                      <a:pt x="3309" y="1497"/>
                      <a:pt x="4380" y="1145"/>
                      <a:pt x="5469" y="1145"/>
                    </a:cubicBezTo>
                    <a:cubicBezTo>
                      <a:pt x="5653" y="1145"/>
                      <a:pt x="5837" y="1155"/>
                      <a:pt x="6022" y="1177"/>
                    </a:cubicBezTo>
                    <a:cubicBezTo>
                      <a:pt x="6034" y="1180"/>
                      <a:pt x="6047" y="1181"/>
                      <a:pt x="6059" y="1183"/>
                    </a:cubicBezTo>
                    <a:cubicBezTo>
                      <a:pt x="4952" y="766"/>
                      <a:pt x="3894" y="290"/>
                      <a:pt x="2726" y="52"/>
                    </a:cubicBezTo>
                    <a:cubicBezTo>
                      <a:pt x="2552" y="17"/>
                      <a:pt x="2364" y="0"/>
                      <a:pt x="2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3220000" y="2899413"/>
                <a:ext cx="199250" cy="21175"/>
              </a:xfrm>
              <a:custGeom>
                <a:avLst/>
                <a:gdLst/>
                <a:ahLst/>
                <a:cxnLst/>
                <a:rect l="l" t="t" r="r" b="b"/>
                <a:pathLst>
                  <a:path w="7970" h="847" extrusionOk="0">
                    <a:moveTo>
                      <a:pt x="3967" y="1"/>
                    </a:moveTo>
                    <a:cubicBezTo>
                      <a:pt x="3967" y="1"/>
                      <a:pt x="3712" y="7"/>
                      <a:pt x="3330" y="27"/>
                    </a:cubicBezTo>
                    <a:cubicBezTo>
                      <a:pt x="2948" y="56"/>
                      <a:pt x="2437" y="104"/>
                      <a:pt x="1934" y="203"/>
                    </a:cubicBezTo>
                    <a:cubicBezTo>
                      <a:pt x="1433" y="303"/>
                      <a:pt x="936" y="430"/>
                      <a:pt x="581" y="576"/>
                    </a:cubicBezTo>
                    <a:cubicBezTo>
                      <a:pt x="400" y="638"/>
                      <a:pt x="258" y="712"/>
                      <a:pt x="158" y="759"/>
                    </a:cubicBezTo>
                    <a:cubicBezTo>
                      <a:pt x="57" y="807"/>
                      <a:pt x="1" y="839"/>
                      <a:pt x="4" y="845"/>
                    </a:cubicBezTo>
                    <a:cubicBezTo>
                      <a:pt x="5" y="846"/>
                      <a:pt x="6" y="847"/>
                      <a:pt x="10" y="847"/>
                    </a:cubicBezTo>
                    <a:cubicBezTo>
                      <a:pt x="48" y="847"/>
                      <a:pt x="272" y="752"/>
                      <a:pt x="607" y="649"/>
                    </a:cubicBezTo>
                    <a:cubicBezTo>
                      <a:pt x="966" y="527"/>
                      <a:pt x="1461" y="422"/>
                      <a:pt x="1959" y="341"/>
                    </a:cubicBezTo>
                    <a:cubicBezTo>
                      <a:pt x="2456" y="261"/>
                      <a:pt x="2962" y="226"/>
                      <a:pt x="3339" y="211"/>
                    </a:cubicBezTo>
                    <a:cubicBezTo>
                      <a:pt x="3717" y="203"/>
                      <a:pt x="3969" y="198"/>
                      <a:pt x="3969" y="198"/>
                    </a:cubicBezTo>
                    <a:cubicBezTo>
                      <a:pt x="3969" y="198"/>
                      <a:pt x="4019" y="197"/>
                      <a:pt x="4107" y="197"/>
                    </a:cubicBezTo>
                    <a:cubicBezTo>
                      <a:pt x="4218" y="197"/>
                      <a:pt x="4390" y="198"/>
                      <a:pt x="4600" y="203"/>
                    </a:cubicBezTo>
                    <a:cubicBezTo>
                      <a:pt x="4978" y="212"/>
                      <a:pt x="5482" y="242"/>
                      <a:pt x="5983" y="305"/>
                    </a:cubicBezTo>
                    <a:cubicBezTo>
                      <a:pt x="6485" y="370"/>
                      <a:pt x="6983" y="457"/>
                      <a:pt x="7351" y="552"/>
                    </a:cubicBezTo>
                    <a:cubicBezTo>
                      <a:pt x="7686" y="632"/>
                      <a:pt x="7915" y="703"/>
                      <a:pt x="7960" y="703"/>
                    </a:cubicBezTo>
                    <a:cubicBezTo>
                      <a:pt x="7965" y="703"/>
                      <a:pt x="7968" y="703"/>
                      <a:pt x="7968" y="701"/>
                    </a:cubicBezTo>
                    <a:cubicBezTo>
                      <a:pt x="7970" y="695"/>
                      <a:pt x="7912" y="668"/>
                      <a:pt x="7807" y="629"/>
                    </a:cubicBezTo>
                    <a:cubicBezTo>
                      <a:pt x="7703" y="590"/>
                      <a:pt x="7556" y="529"/>
                      <a:pt x="7371" y="478"/>
                    </a:cubicBezTo>
                    <a:cubicBezTo>
                      <a:pt x="7006" y="358"/>
                      <a:pt x="6507" y="251"/>
                      <a:pt x="6004" y="165"/>
                    </a:cubicBezTo>
                    <a:cubicBezTo>
                      <a:pt x="5499" y="84"/>
                      <a:pt x="4989" y="41"/>
                      <a:pt x="4606" y="19"/>
                    </a:cubicBezTo>
                    <a:cubicBezTo>
                      <a:pt x="4223" y="1"/>
                      <a:pt x="3967" y="1"/>
                      <a:pt x="3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3216925" y="2914963"/>
                <a:ext cx="77550" cy="28075"/>
              </a:xfrm>
              <a:custGeom>
                <a:avLst/>
                <a:gdLst/>
                <a:ahLst/>
                <a:cxnLst/>
                <a:rect l="l" t="t" r="r" b="b"/>
                <a:pathLst>
                  <a:path w="3102" h="1123" extrusionOk="0">
                    <a:moveTo>
                      <a:pt x="2682" y="0"/>
                    </a:moveTo>
                    <a:cubicBezTo>
                      <a:pt x="2558" y="0"/>
                      <a:pt x="2414" y="24"/>
                      <a:pt x="2265" y="73"/>
                    </a:cubicBezTo>
                    <a:cubicBezTo>
                      <a:pt x="1888" y="196"/>
                      <a:pt x="1629" y="436"/>
                      <a:pt x="1684" y="607"/>
                    </a:cubicBezTo>
                    <a:cubicBezTo>
                      <a:pt x="1718" y="709"/>
                      <a:pt x="1859" y="763"/>
                      <a:pt x="2047" y="763"/>
                    </a:cubicBezTo>
                    <a:cubicBezTo>
                      <a:pt x="2172" y="763"/>
                      <a:pt x="2318" y="739"/>
                      <a:pt x="2467" y="690"/>
                    </a:cubicBezTo>
                    <a:cubicBezTo>
                      <a:pt x="2843" y="568"/>
                      <a:pt x="3102" y="328"/>
                      <a:pt x="3047" y="159"/>
                    </a:cubicBezTo>
                    <a:cubicBezTo>
                      <a:pt x="3013" y="55"/>
                      <a:pt x="2871" y="0"/>
                      <a:pt x="2682" y="0"/>
                    </a:cubicBezTo>
                    <a:close/>
                    <a:moveTo>
                      <a:pt x="783" y="564"/>
                    </a:moveTo>
                    <a:cubicBezTo>
                      <a:pt x="701" y="564"/>
                      <a:pt x="611" y="574"/>
                      <a:pt x="517" y="597"/>
                    </a:cubicBezTo>
                    <a:cubicBezTo>
                      <a:pt x="216" y="671"/>
                      <a:pt x="0" y="840"/>
                      <a:pt x="33" y="977"/>
                    </a:cubicBezTo>
                    <a:cubicBezTo>
                      <a:pt x="56" y="1069"/>
                      <a:pt x="192" y="1123"/>
                      <a:pt x="372" y="1123"/>
                    </a:cubicBezTo>
                    <a:cubicBezTo>
                      <a:pt x="453" y="1123"/>
                      <a:pt x="543" y="1112"/>
                      <a:pt x="636" y="1089"/>
                    </a:cubicBezTo>
                    <a:cubicBezTo>
                      <a:pt x="939" y="1017"/>
                      <a:pt x="1153" y="847"/>
                      <a:pt x="1120" y="710"/>
                    </a:cubicBezTo>
                    <a:cubicBezTo>
                      <a:pt x="1098" y="616"/>
                      <a:pt x="962" y="564"/>
                      <a:pt x="783" y="5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374900" y="2750513"/>
                <a:ext cx="97350" cy="228825"/>
              </a:xfrm>
              <a:custGeom>
                <a:avLst/>
                <a:gdLst/>
                <a:ahLst/>
                <a:cxnLst/>
                <a:rect l="l" t="t" r="r" b="b"/>
                <a:pathLst>
                  <a:path w="3894" h="9153" extrusionOk="0">
                    <a:moveTo>
                      <a:pt x="1830" y="0"/>
                    </a:moveTo>
                    <a:cubicBezTo>
                      <a:pt x="1649" y="0"/>
                      <a:pt x="1447" y="31"/>
                      <a:pt x="1222" y="98"/>
                    </a:cubicBezTo>
                    <a:cubicBezTo>
                      <a:pt x="688" y="256"/>
                      <a:pt x="405" y="737"/>
                      <a:pt x="273" y="1251"/>
                    </a:cubicBezTo>
                    <a:cubicBezTo>
                      <a:pt x="0" y="2313"/>
                      <a:pt x="187" y="3717"/>
                      <a:pt x="707" y="4685"/>
                    </a:cubicBezTo>
                    <a:cubicBezTo>
                      <a:pt x="1584" y="6323"/>
                      <a:pt x="2773" y="7686"/>
                      <a:pt x="3893" y="9152"/>
                    </a:cubicBezTo>
                    <a:cubicBezTo>
                      <a:pt x="3884" y="9135"/>
                      <a:pt x="3876" y="9115"/>
                      <a:pt x="3867" y="9098"/>
                    </a:cubicBezTo>
                    <a:cubicBezTo>
                      <a:pt x="3068" y="7255"/>
                      <a:pt x="3099" y="5186"/>
                      <a:pt x="3281" y="3242"/>
                    </a:cubicBezTo>
                    <a:cubicBezTo>
                      <a:pt x="3399" y="1996"/>
                      <a:pt x="3288"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396800" y="2804138"/>
                <a:ext cx="62475" cy="146800"/>
              </a:xfrm>
              <a:custGeom>
                <a:avLst/>
                <a:gdLst/>
                <a:ahLst/>
                <a:cxnLst/>
                <a:rect l="l" t="t" r="r" b="b"/>
                <a:pathLst>
                  <a:path w="2499" h="5872" extrusionOk="0">
                    <a:moveTo>
                      <a:pt x="1175" y="0"/>
                    </a:moveTo>
                    <a:cubicBezTo>
                      <a:pt x="1059" y="0"/>
                      <a:pt x="929" y="20"/>
                      <a:pt x="785" y="63"/>
                    </a:cubicBezTo>
                    <a:cubicBezTo>
                      <a:pt x="442" y="165"/>
                      <a:pt x="260" y="473"/>
                      <a:pt x="176" y="804"/>
                    </a:cubicBezTo>
                    <a:cubicBezTo>
                      <a:pt x="0" y="1485"/>
                      <a:pt x="121" y="2385"/>
                      <a:pt x="453" y="3007"/>
                    </a:cubicBezTo>
                    <a:cubicBezTo>
                      <a:pt x="1017" y="4058"/>
                      <a:pt x="1780" y="4933"/>
                      <a:pt x="2499" y="5872"/>
                    </a:cubicBezTo>
                    <a:cubicBezTo>
                      <a:pt x="2492" y="5861"/>
                      <a:pt x="2486" y="5850"/>
                      <a:pt x="2481" y="5837"/>
                    </a:cubicBezTo>
                    <a:cubicBezTo>
                      <a:pt x="1969" y="4658"/>
                      <a:pt x="1988" y="3329"/>
                      <a:pt x="2105" y="2081"/>
                    </a:cubicBezTo>
                    <a:cubicBezTo>
                      <a:pt x="2181" y="1281"/>
                      <a:pt x="2111"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3408625" y="2778338"/>
                <a:ext cx="57625" cy="191675"/>
              </a:xfrm>
              <a:custGeom>
                <a:avLst/>
                <a:gdLst/>
                <a:ahLst/>
                <a:cxnLst/>
                <a:rect l="l" t="t" r="r" b="b"/>
                <a:pathLst>
                  <a:path w="2305" h="7667" extrusionOk="0">
                    <a:moveTo>
                      <a:pt x="128" y="0"/>
                    </a:moveTo>
                    <a:cubicBezTo>
                      <a:pt x="122" y="0"/>
                      <a:pt x="110" y="63"/>
                      <a:pt x="91" y="172"/>
                    </a:cubicBezTo>
                    <a:cubicBezTo>
                      <a:pt x="75" y="282"/>
                      <a:pt x="44" y="439"/>
                      <a:pt x="36" y="630"/>
                    </a:cubicBezTo>
                    <a:cubicBezTo>
                      <a:pt x="0" y="1014"/>
                      <a:pt x="22" y="1524"/>
                      <a:pt x="69" y="2033"/>
                    </a:cubicBezTo>
                    <a:cubicBezTo>
                      <a:pt x="121" y="2544"/>
                      <a:pt x="223" y="3045"/>
                      <a:pt x="306" y="3420"/>
                    </a:cubicBezTo>
                    <a:cubicBezTo>
                      <a:pt x="397" y="3793"/>
                      <a:pt x="464" y="4039"/>
                      <a:pt x="464" y="4039"/>
                    </a:cubicBezTo>
                    <a:cubicBezTo>
                      <a:pt x="464" y="4039"/>
                      <a:pt x="537" y="4283"/>
                      <a:pt x="668" y="4646"/>
                    </a:cubicBezTo>
                    <a:cubicBezTo>
                      <a:pt x="798" y="5005"/>
                      <a:pt x="986" y="5481"/>
                      <a:pt x="1210" y="5940"/>
                    </a:cubicBezTo>
                    <a:cubicBezTo>
                      <a:pt x="1437" y="6396"/>
                      <a:pt x="1683" y="6846"/>
                      <a:pt x="1903" y="7159"/>
                    </a:cubicBezTo>
                    <a:cubicBezTo>
                      <a:pt x="2005" y="7322"/>
                      <a:pt x="2106" y="7446"/>
                      <a:pt x="2173" y="7533"/>
                    </a:cubicBezTo>
                    <a:cubicBezTo>
                      <a:pt x="2239" y="7619"/>
                      <a:pt x="2280" y="7667"/>
                      <a:pt x="2288" y="7667"/>
                    </a:cubicBezTo>
                    <a:cubicBezTo>
                      <a:pt x="2288" y="7667"/>
                      <a:pt x="2289" y="7667"/>
                      <a:pt x="2289" y="7667"/>
                    </a:cubicBezTo>
                    <a:cubicBezTo>
                      <a:pt x="2305" y="7657"/>
                      <a:pt x="2159" y="7447"/>
                      <a:pt x="1969" y="7118"/>
                    </a:cubicBezTo>
                    <a:cubicBezTo>
                      <a:pt x="1770" y="6794"/>
                      <a:pt x="1545" y="6341"/>
                      <a:pt x="1336" y="5881"/>
                    </a:cubicBezTo>
                    <a:cubicBezTo>
                      <a:pt x="1131" y="5420"/>
                      <a:pt x="959" y="4946"/>
                      <a:pt x="840" y="4585"/>
                    </a:cubicBezTo>
                    <a:cubicBezTo>
                      <a:pt x="722" y="4227"/>
                      <a:pt x="653" y="3984"/>
                      <a:pt x="653" y="3984"/>
                    </a:cubicBezTo>
                    <a:cubicBezTo>
                      <a:pt x="653" y="3984"/>
                      <a:pt x="584" y="3741"/>
                      <a:pt x="483" y="3377"/>
                    </a:cubicBezTo>
                    <a:cubicBezTo>
                      <a:pt x="390" y="3009"/>
                      <a:pt x="276" y="2517"/>
                      <a:pt x="209" y="2018"/>
                    </a:cubicBezTo>
                    <a:cubicBezTo>
                      <a:pt x="144" y="1516"/>
                      <a:pt x="100" y="1012"/>
                      <a:pt x="115" y="635"/>
                    </a:cubicBezTo>
                    <a:cubicBezTo>
                      <a:pt x="116" y="255"/>
                      <a:pt x="147" y="2"/>
                      <a:pt x="129" y="0"/>
                    </a:cubicBezTo>
                    <a:cubicBezTo>
                      <a:pt x="129" y="0"/>
                      <a:pt x="128"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3423175" y="2770638"/>
                <a:ext cx="17000" cy="78100"/>
              </a:xfrm>
              <a:custGeom>
                <a:avLst/>
                <a:gdLst/>
                <a:ahLst/>
                <a:cxnLst/>
                <a:rect l="l" t="t" r="r" b="b"/>
                <a:pathLst>
                  <a:path w="680" h="3124" extrusionOk="0">
                    <a:moveTo>
                      <a:pt x="247" y="1"/>
                    </a:moveTo>
                    <a:cubicBezTo>
                      <a:pt x="245" y="1"/>
                      <a:pt x="243" y="1"/>
                      <a:pt x="241" y="1"/>
                    </a:cubicBezTo>
                    <a:cubicBezTo>
                      <a:pt x="101" y="9"/>
                      <a:pt x="1" y="264"/>
                      <a:pt x="17" y="574"/>
                    </a:cubicBezTo>
                    <a:cubicBezTo>
                      <a:pt x="34" y="877"/>
                      <a:pt x="156" y="1118"/>
                      <a:pt x="292" y="1118"/>
                    </a:cubicBezTo>
                    <a:cubicBezTo>
                      <a:pt x="295" y="1118"/>
                      <a:pt x="298" y="1118"/>
                      <a:pt x="300" y="1118"/>
                    </a:cubicBezTo>
                    <a:cubicBezTo>
                      <a:pt x="440" y="1112"/>
                      <a:pt x="541" y="856"/>
                      <a:pt x="523" y="546"/>
                    </a:cubicBezTo>
                    <a:cubicBezTo>
                      <a:pt x="507" y="242"/>
                      <a:pt x="384" y="1"/>
                      <a:pt x="247" y="1"/>
                    </a:cubicBezTo>
                    <a:close/>
                    <a:moveTo>
                      <a:pt x="360" y="1688"/>
                    </a:moveTo>
                    <a:cubicBezTo>
                      <a:pt x="183" y="1688"/>
                      <a:pt x="31" y="2005"/>
                      <a:pt x="20" y="2398"/>
                    </a:cubicBezTo>
                    <a:cubicBezTo>
                      <a:pt x="10" y="2794"/>
                      <a:pt x="147" y="3117"/>
                      <a:pt x="327" y="3123"/>
                    </a:cubicBezTo>
                    <a:cubicBezTo>
                      <a:pt x="328" y="3123"/>
                      <a:pt x="329" y="3123"/>
                      <a:pt x="329" y="3123"/>
                    </a:cubicBezTo>
                    <a:cubicBezTo>
                      <a:pt x="508" y="3123"/>
                      <a:pt x="660" y="2806"/>
                      <a:pt x="668" y="2413"/>
                    </a:cubicBezTo>
                    <a:cubicBezTo>
                      <a:pt x="679" y="2019"/>
                      <a:pt x="541" y="1693"/>
                      <a:pt x="363" y="1688"/>
                    </a:cubicBezTo>
                    <a:cubicBezTo>
                      <a:pt x="362" y="1688"/>
                      <a:pt x="361" y="1688"/>
                      <a:pt x="360" y="16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2"/>
            <p:cNvGrpSpPr/>
            <p:nvPr/>
          </p:nvGrpSpPr>
          <p:grpSpPr>
            <a:xfrm flipH="1">
              <a:off x="514822" y="2615446"/>
              <a:ext cx="105691" cy="95690"/>
              <a:chOff x="2459325" y="2815313"/>
              <a:chExt cx="75300" cy="68175"/>
            </a:xfrm>
          </p:grpSpPr>
          <p:sp>
            <p:nvSpPr>
              <p:cNvPr id="1169" name="Google Shape;1169;p2"/>
              <p:cNvSpPr/>
              <p:nvPr/>
            </p:nvSpPr>
            <p:spPr>
              <a:xfrm>
                <a:off x="2459325" y="2815313"/>
                <a:ext cx="75300" cy="68175"/>
              </a:xfrm>
              <a:custGeom>
                <a:avLst/>
                <a:gdLst/>
                <a:ahLst/>
                <a:cxnLst/>
                <a:rect l="l" t="t" r="r" b="b"/>
                <a:pathLst>
                  <a:path w="3012" h="2727" extrusionOk="0">
                    <a:moveTo>
                      <a:pt x="1507" y="1"/>
                    </a:moveTo>
                    <a:cubicBezTo>
                      <a:pt x="1397" y="1"/>
                      <a:pt x="1285" y="14"/>
                      <a:pt x="1174" y="42"/>
                    </a:cubicBezTo>
                    <a:cubicBezTo>
                      <a:pt x="444" y="225"/>
                      <a:pt x="0" y="966"/>
                      <a:pt x="184" y="1696"/>
                    </a:cubicBezTo>
                    <a:cubicBezTo>
                      <a:pt x="339" y="2315"/>
                      <a:pt x="894" y="2726"/>
                      <a:pt x="1505" y="2726"/>
                    </a:cubicBezTo>
                    <a:cubicBezTo>
                      <a:pt x="1615" y="2726"/>
                      <a:pt x="1727" y="2713"/>
                      <a:pt x="1839" y="2685"/>
                    </a:cubicBezTo>
                    <a:cubicBezTo>
                      <a:pt x="2569" y="2502"/>
                      <a:pt x="3011" y="1762"/>
                      <a:pt x="2828" y="1031"/>
                    </a:cubicBezTo>
                    <a:cubicBezTo>
                      <a:pt x="2673" y="412"/>
                      <a:pt x="2117" y="1"/>
                      <a:pt x="150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2459325" y="2815313"/>
                <a:ext cx="71050" cy="66150"/>
              </a:xfrm>
              <a:custGeom>
                <a:avLst/>
                <a:gdLst/>
                <a:ahLst/>
                <a:cxnLst/>
                <a:rect l="l" t="t" r="r" b="b"/>
                <a:pathLst>
                  <a:path w="2842" h="2646" extrusionOk="0">
                    <a:moveTo>
                      <a:pt x="1507" y="1"/>
                    </a:moveTo>
                    <a:cubicBezTo>
                      <a:pt x="1397" y="1"/>
                      <a:pt x="1285" y="14"/>
                      <a:pt x="1174" y="42"/>
                    </a:cubicBezTo>
                    <a:cubicBezTo>
                      <a:pt x="444" y="225"/>
                      <a:pt x="0" y="966"/>
                      <a:pt x="184" y="1696"/>
                    </a:cubicBezTo>
                    <a:cubicBezTo>
                      <a:pt x="298" y="2152"/>
                      <a:pt x="632" y="2495"/>
                      <a:pt x="1042" y="2646"/>
                    </a:cubicBezTo>
                    <a:cubicBezTo>
                      <a:pt x="953" y="2525"/>
                      <a:pt x="885" y="2386"/>
                      <a:pt x="846" y="2232"/>
                    </a:cubicBezTo>
                    <a:cubicBezTo>
                      <a:pt x="685" y="1593"/>
                      <a:pt x="1073" y="946"/>
                      <a:pt x="1712" y="785"/>
                    </a:cubicBezTo>
                    <a:cubicBezTo>
                      <a:pt x="1808" y="761"/>
                      <a:pt x="1905" y="749"/>
                      <a:pt x="1999" y="749"/>
                    </a:cubicBezTo>
                    <a:cubicBezTo>
                      <a:pt x="2319" y="749"/>
                      <a:pt x="2621" y="880"/>
                      <a:pt x="2842" y="1100"/>
                    </a:cubicBezTo>
                    <a:cubicBezTo>
                      <a:pt x="2837" y="1078"/>
                      <a:pt x="2834" y="1054"/>
                      <a:pt x="2828" y="1031"/>
                    </a:cubicBezTo>
                    <a:cubicBezTo>
                      <a:pt x="2673" y="412"/>
                      <a:pt x="2117" y="1"/>
                      <a:pt x="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2500525" y="2847388"/>
                <a:ext cx="24775" cy="22475"/>
              </a:xfrm>
              <a:custGeom>
                <a:avLst/>
                <a:gdLst/>
                <a:ahLst/>
                <a:cxnLst/>
                <a:rect l="l" t="t" r="r" b="b"/>
                <a:pathLst>
                  <a:path w="991" h="899" extrusionOk="0">
                    <a:moveTo>
                      <a:pt x="496" y="0"/>
                    </a:moveTo>
                    <a:cubicBezTo>
                      <a:pt x="460" y="0"/>
                      <a:pt x="422" y="5"/>
                      <a:pt x="386" y="14"/>
                    </a:cubicBezTo>
                    <a:cubicBezTo>
                      <a:pt x="146" y="75"/>
                      <a:pt x="0" y="318"/>
                      <a:pt x="61" y="559"/>
                    </a:cubicBezTo>
                    <a:cubicBezTo>
                      <a:pt x="112" y="762"/>
                      <a:pt x="295" y="898"/>
                      <a:pt x="496" y="898"/>
                    </a:cubicBezTo>
                    <a:cubicBezTo>
                      <a:pt x="532" y="898"/>
                      <a:pt x="569" y="894"/>
                      <a:pt x="605" y="885"/>
                    </a:cubicBezTo>
                    <a:cubicBezTo>
                      <a:pt x="846" y="824"/>
                      <a:pt x="990" y="579"/>
                      <a:pt x="931" y="340"/>
                    </a:cubicBezTo>
                    <a:cubicBezTo>
                      <a:pt x="880" y="137"/>
                      <a:pt x="697" y="0"/>
                      <a:pt x="4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2485400" y="2860538"/>
                <a:ext cx="11550" cy="10425"/>
              </a:xfrm>
              <a:custGeom>
                <a:avLst/>
                <a:gdLst/>
                <a:ahLst/>
                <a:cxnLst/>
                <a:rect l="l" t="t" r="r" b="b"/>
                <a:pathLst>
                  <a:path w="462" h="417" extrusionOk="0">
                    <a:moveTo>
                      <a:pt x="232" y="0"/>
                    </a:moveTo>
                    <a:cubicBezTo>
                      <a:pt x="215" y="0"/>
                      <a:pt x="198" y="2"/>
                      <a:pt x="181" y="6"/>
                    </a:cubicBezTo>
                    <a:cubicBezTo>
                      <a:pt x="68" y="35"/>
                      <a:pt x="1" y="147"/>
                      <a:pt x="29" y="259"/>
                    </a:cubicBezTo>
                    <a:cubicBezTo>
                      <a:pt x="53" y="353"/>
                      <a:pt x="137" y="417"/>
                      <a:pt x="231" y="417"/>
                    </a:cubicBezTo>
                    <a:cubicBezTo>
                      <a:pt x="247" y="417"/>
                      <a:pt x="264" y="415"/>
                      <a:pt x="281" y="411"/>
                    </a:cubicBezTo>
                    <a:cubicBezTo>
                      <a:pt x="394" y="382"/>
                      <a:pt x="461" y="268"/>
                      <a:pt x="433" y="157"/>
                    </a:cubicBezTo>
                    <a:cubicBezTo>
                      <a:pt x="409" y="63"/>
                      <a:pt x="325" y="0"/>
                      <a:pt x="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2"/>
            <p:cNvGrpSpPr/>
            <p:nvPr/>
          </p:nvGrpSpPr>
          <p:grpSpPr>
            <a:xfrm flipH="1">
              <a:off x="429413" y="2412205"/>
              <a:ext cx="127938" cy="115832"/>
              <a:chOff x="2504325" y="2670513"/>
              <a:chExt cx="91150" cy="82525"/>
            </a:xfrm>
          </p:grpSpPr>
          <p:sp>
            <p:nvSpPr>
              <p:cNvPr id="1174" name="Google Shape;1174;p2"/>
              <p:cNvSpPr/>
              <p:nvPr/>
            </p:nvSpPr>
            <p:spPr>
              <a:xfrm>
                <a:off x="2504325" y="2670513"/>
                <a:ext cx="91150" cy="82525"/>
              </a:xfrm>
              <a:custGeom>
                <a:avLst/>
                <a:gdLst/>
                <a:ahLst/>
                <a:cxnLst/>
                <a:rect l="l" t="t" r="r" b="b"/>
                <a:pathLst>
                  <a:path w="3646" h="3301" extrusionOk="0">
                    <a:moveTo>
                      <a:pt x="1825" y="0"/>
                    </a:moveTo>
                    <a:cubicBezTo>
                      <a:pt x="1692" y="0"/>
                      <a:pt x="1556" y="17"/>
                      <a:pt x="1421" y="51"/>
                    </a:cubicBezTo>
                    <a:cubicBezTo>
                      <a:pt x="537" y="273"/>
                      <a:pt x="0" y="1169"/>
                      <a:pt x="224" y="2053"/>
                    </a:cubicBezTo>
                    <a:cubicBezTo>
                      <a:pt x="411" y="2802"/>
                      <a:pt x="1085" y="3301"/>
                      <a:pt x="1824" y="3301"/>
                    </a:cubicBezTo>
                    <a:cubicBezTo>
                      <a:pt x="1957" y="3301"/>
                      <a:pt x="2092" y="3285"/>
                      <a:pt x="2226" y="3251"/>
                    </a:cubicBezTo>
                    <a:cubicBezTo>
                      <a:pt x="3110" y="3029"/>
                      <a:pt x="3645" y="2131"/>
                      <a:pt x="3423" y="1247"/>
                    </a:cubicBezTo>
                    <a:cubicBezTo>
                      <a:pt x="3236" y="499"/>
                      <a:pt x="2563" y="0"/>
                      <a:pt x="182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504325" y="2670513"/>
                <a:ext cx="86025" cy="80025"/>
              </a:xfrm>
              <a:custGeom>
                <a:avLst/>
                <a:gdLst/>
                <a:ahLst/>
                <a:cxnLst/>
                <a:rect l="l" t="t" r="r" b="b"/>
                <a:pathLst>
                  <a:path w="3441" h="3201" extrusionOk="0">
                    <a:moveTo>
                      <a:pt x="1825" y="0"/>
                    </a:moveTo>
                    <a:cubicBezTo>
                      <a:pt x="1692" y="0"/>
                      <a:pt x="1556" y="17"/>
                      <a:pt x="1421" y="51"/>
                    </a:cubicBezTo>
                    <a:cubicBezTo>
                      <a:pt x="537" y="273"/>
                      <a:pt x="0" y="1169"/>
                      <a:pt x="224" y="2053"/>
                    </a:cubicBezTo>
                    <a:cubicBezTo>
                      <a:pt x="362" y="2604"/>
                      <a:pt x="765" y="3021"/>
                      <a:pt x="1263" y="3201"/>
                    </a:cubicBezTo>
                    <a:cubicBezTo>
                      <a:pt x="1153" y="3055"/>
                      <a:pt x="1072" y="2888"/>
                      <a:pt x="1025" y="2703"/>
                    </a:cubicBezTo>
                    <a:cubicBezTo>
                      <a:pt x="830" y="1927"/>
                      <a:pt x="1299" y="1144"/>
                      <a:pt x="2073" y="950"/>
                    </a:cubicBezTo>
                    <a:cubicBezTo>
                      <a:pt x="2190" y="920"/>
                      <a:pt x="2307" y="906"/>
                      <a:pt x="2422" y="906"/>
                    </a:cubicBezTo>
                    <a:cubicBezTo>
                      <a:pt x="2808" y="906"/>
                      <a:pt x="3172" y="1064"/>
                      <a:pt x="3440" y="1332"/>
                    </a:cubicBezTo>
                    <a:cubicBezTo>
                      <a:pt x="3434" y="1302"/>
                      <a:pt x="3431" y="1276"/>
                      <a:pt x="3423" y="1247"/>
                    </a:cubicBezTo>
                    <a:cubicBezTo>
                      <a:pt x="3236" y="499"/>
                      <a:pt x="2563" y="0"/>
                      <a:pt x="1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554200" y="2709313"/>
                <a:ext cx="30000" cy="27200"/>
              </a:xfrm>
              <a:custGeom>
                <a:avLst/>
                <a:gdLst/>
                <a:ahLst/>
                <a:cxnLst/>
                <a:rect l="l" t="t" r="r" b="b"/>
                <a:pathLst>
                  <a:path w="1200" h="1088" extrusionOk="0">
                    <a:moveTo>
                      <a:pt x="600" y="0"/>
                    </a:moveTo>
                    <a:cubicBezTo>
                      <a:pt x="556" y="0"/>
                      <a:pt x="512" y="6"/>
                      <a:pt x="468" y="17"/>
                    </a:cubicBezTo>
                    <a:cubicBezTo>
                      <a:pt x="176" y="90"/>
                      <a:pt x="1" y="386"/>
                      <a:pt x="74" y="676"/>
                    </a:cubicBezTo>
                    <a:cubicBezTo>
                      <a:pt x="137" y="923"/>
                      <a:pt x="358" y="1088"/>
                      <a:pt x="600" y="1088"/>
                    </a:cubicBezTo>
                    <a:cubicBezTo>
                      <a:pt x="643" y="1088"/>
                      <a:pt x="688" y="1082"/>
                      <a:pt x="732" y="1071"/>
                    </a:cubicBezTo>
                    <a:cubicBezTo>
                      <a:pt x="1024" y="997"/>
                      <a:pt x="1199" y="703"/>
                      <a:pt x="1127" y="411"/>
                    </a:cubicBezTo>
                    <a:cubicBezTo>
                      <a:pt x="1065" y="164"/>
                      <a:pt x="843" y="0"/>
                      <a:pt x="60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535925" y="2725188"/>
                <a:ext cx="13925" cy="12650"/>
              </a:xfrm>
              <a:custGeom>
                <a:avLst/>
                <a:gdLst/>
                <a:ahLst/>
                <a:cxnLst/>
                <a:rect l="l" t="t" r="r" b="b"/>
                <a:pathLst>
                  <a:path w="557" h="506" extrusionOk="0">
                    <a:moveTo>
                      <a:pt x="277" y="1"/>
                    </a:moveTo>
                    <a:cubicBezTo>
                      <a:pt x="257" y="1"/>
                      <a:pt x="237" y="3"/>
                      <a:pt x="216" y="8"/>
                    </a:cubicBezTo>
                    <a:cubicBezTo>
                      <a:pt x="82" y="43"/>
                      <a:pt x="0" y="180"/>
                      <a:pt x="33" y="315"/>
                    </a:cubicBezTo>
                    <a:cubicBezTo>
                      <a:pt x="62" y="431"/>
                      <a:pt x="165" y="506"/>
                      <a:pt x="279" y="506"/>
                    </a:cubicBezTo>
                    <a:cubicBezTo>
                      <a:pt x="299" y="506"/>
                      <a:pt x="320" y="503"/>
                      <a:pt x="340" y="498"/>
                    </a:cubicBezTo>
                    <a:cubicBezTo>
                      <a:pt x="475" y="466"/>
                      <a:pt x="556" y="328"/>
                      <a:pt x="524" y="193"/>
                    </a:cubicBezTo>
                    <a:cubicBezTo>
                      <a:pt x="494" y="77"/>
                      <a:pt x="390" y="1"/>
                      <a:pt x="2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2"/>
            <p:cNvGrpSpPr/>
            <p:nvPr/>
          </p:nvGrpSpPr>
          <p:grpSpPr>
            <a:xfrm flipH="1">
              <a:off x="394674" y="2174049"/>
              <a:ext cx="152396" cy="138009"/>
              <a:chOff x="2511650" y="2500838"/>
              <a:chExt cx="108575" cy="98325"/>
            </a:xfrm>
          </p:grpSpPr>
          <p:sp>
            <p:nvSpPr>
              <p:cNvPr id="1179" name="Google Shape;1179;p2"/>
              <p:cNvSpPr/>
              <p:nvPr/>
            </p:nvSpPr>
            <p:spPr>
              <a:xfrm>
                <a:off x="2511650" y="2500838"/>
                <a:ext cx="108575" cy="98325"/>
              </a:xfrm>
              <a:custGeom>
                <a:avLst/>
                <a:gdLst/>
                <a:ahLst/>
                <a:cxnLst/>
                <a:rect l="l" t="t" r="r" b="b"/>
                <a:pathLst>
                  <a:path w="4343" h="3933" extrusionOk="0">
                    <a:moveTo>
                      <a:pt x="2171" y="0"/>
                    </a:moveTo>
                    <a:cubicBezTo>
                      <a:pt x="2013" y="0"/>
                      <a:pt x="1852" y="19"/>
                      <a:pt x="1692" y="59"/>
                    </a:cubicBezTo>
                    <a:cubicBezTo>
                      <a:pt x="638" y="326"/>
                      <a:pt x="0" y="1394"/>
                      <a:pt x="265" y="2445"/>
                    </a:cubicBezTo>
                    <a:cubicBezTo>
                      <a:pt x="489" y="3337"/>
                      <a:pt x="1290" y="3932"/>
                      <a:pt x="2169" y="3932"/>
                    </a:cubicBezTo>
                    <a:cubicBezTo>
                      <a:pt x="2327" y="3932"/>
                      <a:pt x="2488" y="3913"/>
                      <a:pt x="2649" y="3872"/>
                    </a:cubicBezTo>
                    <a:cubicBezTo>
                      <a:pt x="3702" y="3606"/>
                      <a:pt x="4342" y="2539"/>
                      <a:pt x="4076" y="1486"/>
                    </a:cubicBezTo>
                    <a:cubicBezTo>
                      <a:pt x="3852" y="594"/>
                      <a:pt x="3050" y="0"/>
                      <a:pt x="217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2511650" y="2500838"/>
                <a:ext cx="102425" cy="95375"/>
              </a:xfrm>
              <a:custGeom>
                <a:avLst/>
                <a:gdLst/>
                <a:ahLst/>
                <a:cxnLst/>
                <a:rect l="l" t="t" r="r" b="b"/>
                <a:pathLst>
                  <a:path w="4097" h="3815" extrusionOk="0">
                    <a:moveTo>
                      <a:pt x="2171" y="0"/>
                    </a:moveTo>
                    <a:cubicBezTo>
                      <a:pt x="2013" y="0"/>
                      <a:pt x="1852" y="19"/>
                      <a:pt x="1692" y="59"/>
                    </a:cubicBezTo>
                    <a:cubicBezTo>
                      <a:pt x="638" y="326"/>
                      <a:pt x="0" y="1394"/>
                      <a:pt x="265" y="2445"/>
                    </a:cubicBezTo>
                    <a:cubicBezTo>
                      <a:pt x="431" y="3103"/>
                      <a:pt x="909" y="3598"/>
                      <a:pt x="1501" y="3814"/>
                    </a:cubicBezTo>
                    <a:cubicBezTo>
                      <a:pt x="1374" y="3640"/>
                      <a:pt x="1275" y="3440"/>
                      <a:pt x="1219" y="3219"/>
                    </a:cubicBezTo>
                    <a:cubicBezTo>
                      <a:pt x="987" y="2298"/>
                      <a:pt x="1546" y="1363"/>
                      <a:pt x="2467" y="1131"/>
                    </a:cubicBezTo>
                    <a:cubicBezTo>
                      <a:pt x="2606" y="1096"/>
                      <a:pt x="2745" y="1079"/>
                      <a:pt x="2882" y="1079"/>
                    </a:cubicBezTo>
                    <a:cubicBezTo>
                      <a:pt x="3343" y="1079"/>
                      <a:pt x="3778" y="1268"/>
                      <a:pt x="4096" y="1585"/>
                    </a:cubicBezTo>
                    <a:cubicBezTo>
                      <a:pt x="4089" y="1552"/>
                      <a:pt x="4085" y="1519"/>
                      <a:pt x="4076" y="1486"/>
                    </a:cubicBezTo>
                    <a:cubicBezTo>
                      <a:pt x="3852" y="594"/>
                      <a:pt x="3050"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2571050" y="2547088"/>
                <a:ext cx="35750" cy="32375"/>
              </a:xfrm>
              <a:custGeom>
                <a:avLst/>
                <a:gdLst/>
                <a:ahLst/>
                <a:cxnLst/>
                <a:rect l="l" t="t" r="r" b="b"/>
                <a:pathLst>
                  <a:path w="1430" h="1295" extrusionOk="0">
                    <a:moveTo>
                      <a:pt x="716" y="0"/>
                    </a:moveTo>
                    <a:cubicBezTo>
                      <a:pt x="663" y="0"/>
                      <a:pt x="610" y="7"/>
                      <a:pt x="557" y="20"/>
                    </a:cubicBezTo>
                    <a:cubicBezTo>
                      <a:pt x="210" y="108"/>
                      <a:pt x="0" y="459"/>
                      <a:pt x="88" y="805"/>
                    </a:cubicBezTo>
                    <a:cubicBezTo>
                      <a:pt x="161" y="1099"/>
                      <a:pt x="425" y="1294"/>
                      <a:pt x="714" y="1294"/>
                    </a:cubicBezTo>
                    <a:cubicBezTo>
                      <a:pt x="766" y="1294"/>
                      <a:pt x="819" y="1288"/>
                      <a:pt x="871" y="1275"/>
                    </a:cubicBezTo>
                    <a:cubicBezTo>
                      <a:pt x="1219" y="1187"/>
                      <a:pt x="1429" y="836"/>
                      <a:pt x="1341" y="490"/>
                    </a:cubicBezTo>
                    <a:cubicBezTo>
                      <a:pt x="1268" y="196"/>
                      <a:pt x="1005" y="0"/>
                      <a:pt x="7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2549225" y="2565988"/>
                <a:ext cx="16650" cy="15050"/>
              </a:xfrm>
              <a:custGeom>
                <a:avLst/>
                <a:gdLst/>
                <a:ahLst/>
                <a:cxnLst/>
                <a:rect l="l" t="t" r="r" b="b"/>
                <a:pathLst>
                  <a:path w="666" h="602" extrusionOk="0">
                    <a:moveTo>
                      <a:pt x="333" y="1"/>
                    </a:moveTo>
                    <a:cubicBezTo>
                      <a:pt x="309" y="1"/>
                      <a:pt x="284" y="4"/>
                      <a:pt x="259" y="10"/>
                    </a:cubicBezTo>
                    <a:cubicBezTo>
                      <a:pt x="98" y="51"/>
                      <a:pt x="1" y="215"/>
                      <a:pt x="42" y="375"/>
                    </a:cubicBezTo>
                    <a:cubicBezTo>
                      <a:pt x="75" y="511"/>
                      <a:pt x="198" y="602"/>
                      <a:pt x="332" y="602"/>
                    </a:cubicBezTo>
                    <a:cubicBezTo>
                      <a:pt x="357" y="602"/>
                      <a:pt x="382" y="599"/>
                      <a:pt x="407" y="593"/>
                    </a:cubicBezTo>
                    <a:cubicBezTo>
                      <a:pt x="568" y="552"/>
                      <a:pt x="665" y="389"/>
                      <a:pt x="624" y="229"/>
                    </a:cubicBezTo>
                    <a:cubicBezTo>
                      <a:pt x="590" y="92"/>
                      <a:pt x="468" y="1"/>
                      <a:pt x="3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2"/>
            <p:cNvGrpSpPr/>
            <p:nvPr/>
          </p:nvGrpSpPr>
          <p:grpSpPr>
            <a:xfrm flipH="1">
              <a:off x="1253326" y="1834307"/>
              <a:ext cx="109200" cy="95761"/>
              <a:chOff x="1930675" y="2258788"/>
              <a:chExt cx="77800" cy="68225"/>
            </a:xfrm>
          </p:grpSpPr>
          <p:sp>
            <p:nvSpPr>
              <p:cNvPr id="1184" name="Google Shape;1184;p2"/>
              <p:cNvSpPr/>
              <p:nvPr/>
            </p:nvSpPr>
            <p:spPr>
              <a:xfrm>
                <a:off x="1930675" y="2258788"/>
                <a:ext cx="77800" cy="68225"/>
              </a:xfrm>
              <a:custGeom>
                <a:avLst/>
                <a:gdLst/>
                <a:ahLst/>
                <a:cxnLst/>
                <a:rect l="l" t="t" r="r" b="b"/>
                <a:pathLst>
                  <a:path w="3112" h="2729" extrusionOk="0">
                    <a:moveTo>
                      <a:pt x="1554" y="1"/>
                    </a:moveTo>
                    <a:cubicBezTo>
                      <a:pt x="1350" y="1"/>
                      <a:pt x="1142" y="47"/>
                      <a:pt x="946" y="145"/>
                    </a:cubicBezTo>
                    <a:cubicBezTo>
                      <a:pt x="271" y="482"/>
                      <a:pt x="0" y="1301"/>
                      <a:pt x="335" y="1975"/>
                    </a:cubicBezTo>
                    <a:cubicBezTo>
                      <a:pt x="575" y="2452"/>
                      <a:pt x="1056" y="2728"/>
                      <a:pt x="1556" y="2728"/>
                    </a:cubicBezTo>
                    <a:cubicBezTo>
                      <a:pt x="1761" y="2728"/>
                      <a:pt x="1969" y="2682"/>
                      <a:pt x="2165" y="2584"/>
                    </a:cubicBezTo>
                    <a:cubicBezTo>
                      <a:pt x="2839" y="2247"/>
                      <a:pt x="3111" y="1428"/>
                      <a:pt x="2774" y="754"/>
                    </a:cubicBezTo>
                    <a:cubicBezTo>
                      <a:pt x="2535" y="277"/>
                      <a:pt x="2054" y="1"/>
                      <a:pt x="1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1952750" y="2258788"/>
                <a:ext cx="55725" cy="68200"/>
              </a:xfrm>
              <a:custGeom>
                <a:avLst/>
                <a:gdLst/>
                <a:ahLst/>
                <a:cxnLst/>
                <a:rect l="l" t="t" r="r" b="b"/>
                <a:pathLst>
                  <a:path w="2229" h="2728" extrusionOk="0">
                    <a:moveTo>
                      <a:pt x="671" y="1"/>
                    </a:moveTo>
                    <a:cubicBezTo>
                      <a:pt x="467" y="1"/>
                      <a:pt x="259" y="47"/>
                      <a:pt x="63" y="145"/>
                    </a:cubicBezTo>
                    <a:cubicBezTo>
                      <a:pt x="40" y="156"/>
                      <a:pt x="22" y="169"/>
                      <a:pt x="1" y="179"/>
                    </a:cubicBezTo>
                    <a:cubicBezTo>
                      <a:pt x="405" y="211"/>
                      <a:pt x="782" y="443"/>
                      <a:pt x="976" y="831"/>
                    </a:cubicBezTo>
                    <a:cubicBezTo>
                      <a:pt x="1271" y="1420"/>
                      <a:pt x="1033" y="2136"/>
                      <a:pt x="444" y="2432"/>
                    </a:cubicBezTo>
                    <a:cubicBezTo>
                      <a:pt x="303" y="2503"/>
                      <a:pt x="152" y="2542"/>
                      <a:pt x="4" y="2553"/>
                    </a:cubicBezTo>
                    <a:cubicBezTo>
                      <a:pt x="207" y="2667"/>
                      <a:pt x="437" y="2728"/>
                      <a:pt x="672" y="2728"/>
                    </a:cubicBezTo>
                    <a:cubicBezTo>
                      <a:pt x="877" y="2728"/>
                      <a:pt x="1086" y="2681"/>
                      <a:pt x="1282" y="2583"/>
                    </a:cubicBezTo>
                    <a:cubicBezTo>
                      <a:pt x="1956" y="2247"/>
                      <a:pt x="2228" y="1428"/>
                      <a:pt x="1890" y="754"/>
                    </a:cubicBezTo>
                    <a:cubicBezTo>
                      <a:pt x="1652" y="277"/>
                      <a:pt x="1171"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1939350" y="2275588"/>
                <a:ext cx="25600" cy="22450"/>
              </a:xfrm>
              <a:custGeom>
                <a:avLst/>
                <a:gdLst/>
                <a:ahLst/>
                <a:cxnLst/>
                <a:rect l="l" t="t" r="r" b="b"/>
                <a:pathLst>
                  <a:path w="1024" h="898" extrusionOk="0">
                    <a:moveTo>
                      <a:pt x="512" y="0"/>
                    </a:moveTo>
                    <a:cubicBezTo>
                      <a:pt x="445" y="0"/>
                      <a:pt x="376" y="16"/>
                      <a:pt x="311" y="48"/>
                    </a:cubicBezTo>
                    <a:cubicBezTo>
                      <a:pt x="90" y="159"/>
                      <a:pt x="1" y="427"/>
                      <a:pt x="110" y="649"/>
                    </a:cubicBezTo>
                    <a:cubicBezTo>
                      <a:pt x="189" y="806"/>
                      <a:pt x="348" y="898"/>
                      <a:pt x="513" y="898"/>
                    </a:cubicBezTo>
                    <a:cubicBezTo>
                      <a:pt x="580" y="898"/>
                      <a:pt x="649" y="882"/>
                      <a:pt x="714" y="850"/>
                    </a:cubicBezTo>
                    <a:cubicBezTo>
                      <a:pt x="934" y="740"/>
                      <a:pt x="1024" y="471"/>
                      <a:pt x="914" y="248"/>
                    </a:cubicBezTo>
                    <a:cubicBezTo>
                      <a:pt x="835" y="91"/>
                      <a:pt x="677"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1954975" y="2302738"/>
                <a:ext cx="11950" cy="10450"/>
              </a:xfrm>
              <a:custGeom>
                <a:avLst/>
                <a:gdLst/>
                <a:ahLst/>
                <a:cxnLst/>
                <a:rect l="l" t="t" r="r" b="b"/>
                <a:pathLst>
                  <a:path w="478" h="418" extrusionOk="0">
                    <a:moveTo>
                      <a:pt x="240" y="0"/>
                    </a:moveTo>
                    <a:cubicBezTo>
                      <a:pt x="208" y="0"/>
                      <a:pt x="176" y="7"/>
                      <a:pt x="147" y="22"/>
                    </a:cubicBezTo>
                    <a:cubicBezTo>
                      <a:pt x="43" y="73"/>
                      <a:pt x="1" y="199"/>
                      <a:pt x="53" y="303"/>
                    </a:cubicBezTo>
                    <a:cubicBezTo>
                      <a:pt x="89" y="375"/>
                      <a:pt x="162" y="417"/>
                      <a:pt x="239" y="417"/>
                    </a:cubicBezTo>
                    <a:cubicBezTo>
                      <a:pt x="270" y="417"/>
                      <a:pt x="302" y="410"/>
                      <a:pt x="333" y="395"/>
                    </a:cubicBezTo>
                    <a:cubicBezTo>
                      <a:pt x="435" y="344"/>
                      <a:pt x="477" y="218"/>
                      <a:pt x="425" y="115"/>
                    </a:cubicBezTo>
                    <a:cubicBezTo>
                      <a:pt x="389" y="42"/>
                      <a:pt x="316"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 name="Google Shape;1188;p2"/>
            <p:cNvGrpSpPr/>
            <p:nvPr/>
          </p:nvGrpSpPr>
          <p:grpSpPr>
            <a:xfrm flipH="1">
              <a:off x="1143846" y="1641944"/>
              <a:ext cx="132219" cy="115867"/>
              <a:chOff x="1992275" y="2121738"/>
              <a:chExt cx="94200" cy="82550"/>
            </a:xfrm>
          </p:grpSpPr>
          <p:sp>
            <p:nvSpPr>
              <p:cNvPr id="1189" name="Google Shape;1189;p2"/>
              <p:cNvSpPr/>
              <p:nvPr/>
            </p:nvSpPr>
            <p:spPr>
              <a:xfrm>
                <a:off x="1992275" y="2121738"/>
                <a:ext cx="94200" cy="82550"/>
              </a:xfrm>
              <a:custGeom>
                <a:avLst/>
                <a:gdLst/>
                <a:ahLst/>
                <a:cxnLst/>
                <a:rect l="l" t="t" r="r" b="b"/>
                <a:pathLst>
                  <a:path w="3768" h="3302" extrusionOk="0">
                    <a:moveTo>
                      <a:pt x="1884" y="1"/>
                    </a:moveTo>
                    <a:cubicBezTo>
                      <a:pt x="1636" y="1"/>
                      <a:pt x="1384" y="57"/>
                      <a:pt x="1147" y="176"/>
                    </a:cubicBezTo>
                    <a:cubicBezTo>
                      <a:pt x="331" y="583"/>
                      <a:pt x="0" y="1575"/>
                      <a:pt x="407" y="2389"/>
                    </a:cubicBezTo>
                    <a:cubicBezTo>
                      <a:pt x="697" y="2967"/>
                      <a:pt x="1281" y="3302"/>
                      <a:pt x="1886" y="3302"/>
                    </a:cubicBezTo>
                    <a:cubicBezTo>
                      <a:pt x="2134" y="3302"/>
                      <a:pt x="2386" y="3246"/>
                      <a:pt x="2622" y="3127"/>
                    </a:cubicBezTo>
                    <a:cubicBezTo>
                      <a:pt x="3437" y="2720"/>
                      <a:pt x="3768" y="1728"/>
                      <a:pt x="3359" y="913"/>
                    </a:cubicBezTo>
                    <a:cubicBezTo>
                      <a:pt x="3070" y="335"/>
                      <a:pt x="2488" y="1"/>
                      <a:pt x="1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2019050" y="2121738"/>
                <a:ext cx="67425" cy="82550"/>
              </a:xfrm>
              <a:custGeom>
                <a:avLst/>
                <a:gdLst/>
                <a:ahLst/>
                <a:cxnLst/>
                <a:rect l="l" t="t" r="r" b="b"/>
                <a:pathLst>
                  <a:path w="2697" h="3302" extrusionOk="0">
                    <a:moveTo>
                      <a:pt x="813" y="1"/>
                    </a:moveTo>
                    <a:cubicBezTo>
                      <a:pt x="565" y="1"/>
                      <a:pt x="313" y="57"/>
                      <a:pt x="76" y="176"/>
                    </a:cubicBezTo>
                    <a:cubicBezTo>
                      <a:pt x="49" y="188"/>
                      <a:pt x="26" y="204"/>
                      <a:pt x="1" y="218"/>
                    </a:cubicBezTo>
                    <a:cubicBezTo>
                      <a:pt x="489" y="256"/>
                      <a:pt x="947" y="536"/>
                      <a:pt x="1182" y="1006"/>
                    </a:cubicBezTo>
                    <a:cubicBezTo>
                      <a:pt x="1539" y="1719"/>
                      <a:pt x="1249" y="2586"/>
                      <a:pt x="536" y="2942"/>
                    </a:cubicBezTo>
                    <a:cubicBezTo>
                      <a:pt x="366" y="3028"/>
                      <a:pt x="184" y="3075"/>
                      <a:pt x="4" y="3089"/>
                    </a:cubicBezTo>
                    <a:cubicBezTo>
                      <a:pt x="250" y="3228"/>
                      <a:pt x="530" y="3302"/>
                      <a:pt x="815" y="3302"/>
                    </a:cubicBezTo>
                    <a:cubicBezTo>
                      <a:pt x="1063" y="3302"/>
                      <a:pt x="1315" y="3246"/>
                      <a:pt x="1551" y="3127"/>
                    </a:cubicBezTo>
                    <a:cubicBezTo>
                      <a:pt x="2366" y="2720"/>
                      <a:pt x="2697" y="1728"/>
                      <a:pt x="2288" y="913"/>
                    </a:cubicBezTo>
                    <a:cubicBezTo>
                      <a:pt x="1999" y="335"/>
                      <a:pt x="1417"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2002850" y="2142063"/>
                <a:ext cx="31000" cy="27200"/>
              </a:xfrm>
              <a:custGeom>
                <a:avLst/>
                <a:gdLst/>
                <a:ahLst/>
                <a:cxnLst/>
                <a:rect l="l" t="t" r="r" b="b"/>
                <a:pathLst>
                  <a:path w="1240" h="1088" extrusionOk="0">
                    <a:moveTo>
                      <a:pt x="619" y="0"/>
                    </a:moveTo>
                    <a:cubicBezTo>
                      <a:pt x="537" y="0"/>
                      <a:pt x="454" y="19"/>
                      <a:pt x="376" y="58"/>
                    </a:cubicBezTo>
                    <a:cubicBezTo>
                      <a:pt x="108" y="193"/>
                      <a:pt x="0" y="519"/>
                      <a:pt x="133" y="787"/>
                    </a:cubicBezTo>
                    <a:cubicBezTo>
                      <a:pt x="229" y="977"/>
                      <a:pt x="421" y="1087"/>
                      <a:pt x="620" y="1087"/>
                    </a:cubicBezTo>
                    <a:cubicBezTo>
                      <a:pt x="701" y="1087"/>
                      <a:pt x="784" y="1069"/>
                      <a:pt x="862" y="1029"/>
                    </a:cubicBezTo>
                    <a:cubicBezTo>
                      <a:pt x="1130" y="896"/>
                      <a:pt x="1239" y="569"/>
                      <a:pt x="1104" y="301"/>
                    </a:cubicBezTo>
                    <a:cubicBezTo>
                      <a:pt x="1009" y="111"/>
                      <a:pt x="818"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2021750" y="2174913"/>
                <a:ext cx="14450" cy="12650"/>
              </a:xfrm>
              <a:custGeom>
                <a:avLst/>
                <a:gdLst/>
                <a:ahLst/>
                <a:cxnLst/>
                <a:rect l="l" t="t" r="r" b="b"/>
                <a:pathLst>
                  <a:path w="578" h="506" extrusionOk="0">
                    <a:moveTo>
                      <a:pt x="287" y="0"/>
                    </a:moveTo>
                    <a:cubicBezTo>
                      <a:pt x="249" y="0"/>
                      <a:pt x="211" y="9"/>
                      <a:pt x="175" y="27"/>
                    </a:cubicBezTo>
                    <a:cubicBezTo>
                      <a:pt x="51" y="90"/>
                      <a:pt x="1" y="242"/>
                      <a:pt x="63" y="365"/>
                    </a:cubicBezTo>
                    <a:cubicBezTo>
                      <a:pt x="108" y="454"/>
                      <a:pt x="196" y="505"/>
                      <a:pt x="288" y="505"/>
                    </a:cubicBezTo>
                    <a:cubicBezTo>
                      <a:pt x="326" y="505"/>
                      <a:pt x="365" y="497"/>
                      <a:pt x="402" y="478"/>
                    </a:cubicBezTo>
                    <a:cubicBezTo>
                      <a:pt x="525" y="417"/>
                      <a:pt x="577" y="265"/>
                      <a:pt x="515" y="140"/>
                    </a:cubicBezTo>
                    <a:cubicBezTo>
                      <a:pt x="470" y="52"/>
                      <a:pt x="38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2"/>
            <p:cNvGrpSpPr/>
            <p:nvPr/>
          </p:nvGrpSpPr>
          <p:grpSpPr>
            <a:xfrm flipH="1">
              <a:off x="973729" y="1465792"/>
              <a:ext cx="157449" cy="137974"/>
              <a:chOff x="2095500" y="1996238"/>
              <a:chExt cx="112175" cy="98300"/>
            </a:xfrm>
          </p:grpSpPr>
          <p:sp>
            <p:nvSpPr>
              <p:cNvPr id="1194" name="Google Shape;1194;p2"/>
              <p:cNvSpPr/>
              <p:nvPr/>
            </p:nvSpPr>
            <p:spPr>
              <a:xfrm>
                <a:off x="2095500" y="1996238"/>
                <a:ext cx="112175" cy="98300"/>
              </a:xfrm>
              <a:custGeom>
                <a:avLst/>
                <a:gdLst/>
                <a:ahLst/>
                <a:cxnLst/>
                <a:rect l="l" t="t" r="r" b="b"/>
                <a:pathLst>
                  <a:path w="4487" h="3932" extrusionOk="0">
                    <a:moveTo>
                      <a:pt x="2241" y="1"/>
                    </a:moveTo>
                    <a:cubicBezTo>
                      <a:pt x="1946" y="1"/>
                      <a:pt x="1646" y="67"/>
                      <a:pt x="1365" y="208"/>
                    </a:cubicBezTo>
                    <a:cubicBezTo>
                      <a:pt x="394" y="694"/>
                      <a:pt x="0" y="1876"/>
                      <a:pt x="486" y="2846"/>
                    </a:cubicBezTo>
                    <a:cubicBezTo>
                      <a:pt x="830" y="3533"/>
                      <a:pt x="1524" y="3932"/>
                      <a:pt x="2244" y="3932"/>
                    </a:cubicBezTo>
                    <a:cubicBezTo>
                      <a:pt x="2540" y="3932"/>
                      <a:pt x="2840" y="3865"/>
                      <a:pt x="3122" y="3723"/>
                    </a:cubicBezTo>
                    <a:cubicBezTo>
                      <a:pt x="4094" y="3239"/>
                      <a:pt x="4487" y="2058"/>
                      <a:pt x="4001" y="1087"/>
                    </a:cubicBezTo>
                    <a:cubicBezTo>
                      <a:pt x="3657" y="399"/>
                      <a:pt x="2962" y="1"/>
                      <a:pt x="2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2127375" y="1996238"/>
                <a:ext cx="80300" cy="98300"/>
              </a:xfrm>
              <a:custGeom>
                <a:avLst/>
                <a:gdLst/>
                <a:ahLst/>
                <a:cxnLst/>
                <a:rect l="l" t="t" r="r" b="b"/>
                <a:pathLst>
                  <a:path w="3212" h="3932" extrusionOk="0">
                    <a:moveTo>
                      <a:pt x="966" y="1"/>
                    </a:moveTo>
                    <a:cubicBezTo>
                      <a:pt x="671" y="1"/>
                      <a:pt x="371" y="67"/>
                      <a:pt x="90" y="208"/>
                    </a:cubicBezTo>
                    <a:cubicBezTo>
                      <a:pt x="59" y="224"/>
                      <a:pt x="32" y="241"/>
                      <a:pt x="1" y="258"/>
                    </a:cubicBezTo>
                    <a:cubicBezTo>
                      <a:pt x="583" y="303"/>
                      <a:pt x="1128" y="639"/>
                      <a:pt x="1407" y="1198"/>
                    </a:cubicBezTo>
                    <a:cubicBezTo>
                      <a:pt x="1833" y="2047"/>
                      <a:pt x="1489" y="3079"/>
                      <a:pt x="640" y="3504"/>
                    </a:cubicBezTo>
                    <a:cubicBezTo>
                      <a:pt x="436" y="3606"/>
                      <a:pt x="220" y="3662"/>
                      <a:pt x="4" y="3678"/>
                    </a:cubicBezTo>
                    <a:cubicBezTo>
                      <a:pt x="297" y="3843"/>
                      <a:pt x="631" y="3932"/>
                      <a:pt x="970" y="3932"/>
                    </a:cubicBezTo>
                    <a:cubicBezTo>
                      <a:pt x="1265" y="3932"/>
                      <a:pt x="1565" y="3865"/>
                      <a:pt x="1847" y="3723"/>
                    </a:cubicBezTo>
                    <a:cubicBezTo>
                      <a:pt x="2819" y="3239"/>
                      <a:pt x="3212" y="2059"/>
                      <a:pt x="2726" y="1087"/>
                    </a:cubicBezTo>
                    <a:cubicBezTo>
                      <a:pt x="2382" y="399"/>
                      <a:pt x="1687" y="1"/>
                      <a:pt x="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2108075" y="2020438"/>
                <a:ext cx="36900" cy="32375"/>
              </a:xfrm>
              <a:custGeom>
                <a:avLst/>
                <a:gdLst/>
                <a:ahLst/>
                <a:cxnLst/>
                <a:rect l="l" t="t" r="r" b="b"/>
                <a:pathLst>
                  <a:path w="1476" h="1295" extrusionOk="0">
                    <a:moveTo>
                      <a:pt x="737" y="0"/>
                    </a:moveTo>
                    <a:cubicBezTo>
                      <a:pt x="640" y="0"/>
                      <a:pt x="541" y="22"/>
                      <a:pt x="448" y="69"/>
                    </a:cubicBezTo>
                    <a:cubicBezTo>
                      <a:pt x="129" y="228"/>
                      <a:pt x="0" y="617"/>
                      <a:pt x="160" y="936"/>
                    </a:cubicBezTo>
                    <a:cubicBezTo>
                      <a:pt x="273" y="1163"/>
                      <a:pt x="501" y="1295"/>
                      <a:pt x="738" y="1295"/>
                    </a:cubicBezTo>
                    <a:cubicBezTo>
                      <a:pt x="835" y="1295"/>
                      <a:pt x="934" y="1273"/>
                      <a:pt x="1026" y="1226"/>
                    </a:cubicBezTo>
                    <a:cubicBezTo>
                      <a:pt x="1346" y="1066"/>
                      <a:pt x="1476" y="678"/>
                      <a:pt x="1316" y="358"/>
                    </a:cubicBezTo>
                    <a:cubicBezTo>
                      <a:pt x="1203" y="132"/>
                      <a:pt x="974" y="0"/>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2130600" y="2059563"/>
                <a:ext cx="17200" cy="15050"/>
              </a:xfrm>
              <a:custGeom>
                <a:avLst/>
                <a:gdLst/>
                <a:ahLst/>
                <a:cxnLst/>
                <a:rect l="l" t="t" r="r" b="b"/>
                <a:pathLst>
                  <a:path w="688" h="602" extrusionOk="0">
                    <a:moveTo>
                      <a:pt x="343" y="1"/>
                    </a:moveTo>
                    <a:cubicBezTo>
                      <a:pt x="297" y="1"/>
                      <a:pt x="252" y="11"/>
                      <a:pt x="208" y="32"/>
                    </a:cubicBezTo>
                    <a:cubicBezTo>
                      <a:pt x="61" y="108"/>
                      <a:pt x="0" y="286"/>
                      <a:pt x="75" y="435"/>
                    </a:cubicBezTo>
                    <a:cubicBezTo>
                      <a:pt x="127" y="541"/>
                      <a:pt x="233" y="602"/>
                      <a:pt x="343" y="602"/>
                    </a:cubicBezTo>
                    <a:cubicBezTo>
                      <a:pt x="389" y="602"/>
                      <a:pt x="435" y="592"/>
                      <a:pt x="478" y="570"/>
                    </a:cubicBezTo>
                    <a:cubicBezTo>
                      <a:pt x="627" y="496"/>
                      <a:pt x="688" y="314"/>
                      <a:pt x="611" y="167"/>
                    </a:cubicBezTo>
                    <a:cubicBezTo>
                      <a:pt x="559" y="62"/>
                      <a:pt x="45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 name="Google Shape;1198;p2"/>
            <p:cNvGrpSpPr/>
            <p:nvPr/>
          </p:nvGrpSpPr>
          <p:grpSpPr>
            <a:xfrm flipH="1">
              <a:off x="-222454" y="731639"/>
              <a:ext cx="104568" cy="95726"/>
              <a:chOff x="2985400" y="1473188"/>
              <a:chExt cx="74500" cy="68200"/>
            </a:xfrm>
          </p:grpSpPr>
          <p:sp>
            <p:nvSpPr>
              <p:cNvPr id="1199" name="Google Shape;1199;p2"/>
              <p:cNvSpPr/>
              <p:nvPr/>
            </p:nvSpPr>
            <p:spPr>
              <a:xfrm>
                <a:off x="2985400" y="1473188"/>
                <a:ext cx="74500" cy="68200"/>
              </a:xfrm>
              <a:custGeom>
                <a:avLst/>
                <a:gdLst/>
                <a:ahLst/>
                <a:cxnLst/>
                <a:rect l="l" t="t" r="r" b="b"/>
                <a:pathLst>
                  <a:path w="2980" h="2728" extrusionOk="0">
                    <a:moveTo>
                      <a:pt x="1491" y="1"/>
                    </a:moveTo>
                    <a:cubicBezTo>
                      <a:pt x="1397" y="1"/>
                      <a:pt x="1302" y="10"/>
                      <a:pt x="1206" y="31"/>
                    </a:cubicBezTo>
                    <a:cubicBezTo>
                      <a:pt x="470" y="187"/>
                      <a:pt x="0" y="911"/>
                      <a:pt x="157" y="1647"/>
                    </a:cubicBezTo>
                    <a:cubicBezTo>
                      <a:pt x="292" y="2289"/>
                      <a:pt x="858" y="2727"/>
                      <a:pt x="1488" y="2727"/>
                    </a:cubicBezTo>
                    <a:cubicBezTo>
                      <a:pt x="1582" y="2727"/>
                      <a:pt x="1677" y="2717"/>
                      <a:pt x="1773" y="2697"/>
                    </a:cubicBezTo>
                    <a:cubicBezTo>
                      <a:pt x="2510" y="2540"/>
                      <a:pt x="2980" y="1817"/>
                      <a:pt x="2823" y="1080"/>
                    </a:cubicBezTo>
                    <a:cubicBezTo>
                      <a:pt x="2687" y="440"/>
                      <a:pt x="2121" y="1"/>
                      <a:pt x="14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2985400" y="1473188"/>
                <a:ext cx="70850" cy="65675"/>
              </a:xfrm>
              <a:custGeom>
                <a:avLst/>
                <a:gdLst/>
                <a:ahLst/>
                <a:cxnLst/>
                <a:rect l="l" t="t" r="r" b="b"/>
                <a:pathLst>
                  <a:path w="2834" h="2627" extrusionOk="0">
                    <a:moveTo>
                      <a:pt x="1491" y="1"/>
                    </a:moveTo>
                    <a:cubicBezTo>
                      <a:pt x="1397" y="1"/>
                      <a:pt x="1302" y="10"/>
                      <a:pt x="1206" y="31"/>
                    </a:cubicBezTo>
                    <a:cubicBezTo>
                      <a:pt x="470" y="187"/>
                      <a:pt x="0" y="911"/>
                      <a:pt x="157" y="1647"/>
                    </a:cubicBezTo>
                    <a:cubicBezTo>
                      <a:pt x="254" y="2108"/>
                      <a:pt x="573" y="2463"/>
                      <a:pt x="979" y="2626"/>
                    </a:cubicBezTo>
                    <a:cubicBezTo>
                      <a:pt x="894" y="2504"/>
                      <a:pt x="832" y="2362"/>
                      <a:pt x="799" y="2208"/>
                    </a:cubicBezTo>
                    <a:cubicBezTo>
                      <a:pt x="661" y="1563"/>
                      <a:pt x="1073" y="930"/>
                      <a:pt x="1717" y="794"/>
                    </a:cubicBezTo>
                    <a:cubicBezTo>
                      <a:pt x="1800" y="776"/>
                      <a:pt x="1883" y="767"/>
                      <a:pt x="1965" y="767"/>
                    </a:cubicBezTo>
                    <a:cubicBezTo>
                      <a:pt x="2299" y="767"/>
                      <a:pt x="2612" y="911"/>
                      <a:pt x="2834" y="1149"/>
                    </a:cubicBezTo>
                    <a:cubicBezTo>
                      <a:pt x="2831" y="1126"/>
                      <a:pt x="2828" y="1104"/>
                      <a:pt x="2823" y="1080"/>
                    </a:cubicBezTo>
                    <a:cubicBezTo>
                      <a:pt x="2687" y="440"/>
                      <a:pt x="212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3025950" y="1505838"/>
                <a:ext cx="24550" cy="22475"/>
              </a:xfrm>
              <a:custGeom>
                <a:avLst/>
                <a:gdLst/>
                <a:ahLst/>
                <a:cxnLst/>
                <a:rect l="l" t="t" r="r" b="b"/>
                <a:pathLst>
                  <a:path w="982" h="899" extrusionOk="0">
                    <a:moveTo>
                      <a:pt x="491" y="1"/>
                    </a:moveTo>
                    <a:cubicBezTo>
                      <a:pt x="460" y="1"/>
                      <a:pt x="429" y="4"/>
                      <a:pt x="397" y="11"/>
                    </a:cubicBezTo>
                    <a:cubicBezTo>
                      <a:pt x="156" y="63"/>
                      <a:pt x="1" y="301"/>
                      <a:pt x="53" y="543"/>
                    </a:cubicBezTo>
                    <a:cubicBezTo>
                      <a:pt x="98" y="754"/>
                      <a:pt x="283" y="898"/>
                      <a:pt x="491" y="898"/>
                    </a:cubicBezTo>
                    <a:cubicBezTo>
                      <a:pt x="522" y="898"/>
                      <a:pt x="553" y="895"/>
                      <a:pt x="585" y="888"/>
                    </a:cubicBezTo>
                    <a:cubicBezTo>
                      <a:pt x="828" y="836"/>
                      <a:pt x="982" y="598"/>
                      <a:pt x="930" y="357"/>
                    </a:cubicBezTo>
                    <a:cubicBezTo>
                      <a:pt x="885" y="146"/>
                      <a:pt x="699" y="1"/>
                      <a:pt x="4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3010525" y="1518163"/>
                <a:ext cx="11425" cy="10475"/>
              </a:xfrm>
              <a:custGeom>
                <a:avLst/>
                <a:gdLst/>
                <a:ahLst/>
                <a:cxnLst/>
                <a:rect l="l" t="t" r="r" b="b"/>
                <a:pathLst>
                  <a:path w="457" h="419" extrusionOk="0">
                    <a:moveTo>
                      <a:pt x="228" y="1"/>
                    </a:moveTo>
                    <a:cubicBezTo>
                      <a:pt x="214" y="1"/>
                      <a:pt x="200" y="2"/>
                      <a:pt x="186" y="5"/>
                    </a:cubicBezTo>
                    <a:cubicBezTo>
                      <a:pt x="73" y="30"/>
                      <a:pt x="1" y="141"/>
                      <a:pt x="24" y="252"/>
                    </a:cubicBezTo>
                    <a:cubicBezTo>
                      <a:pt x="46" y="351"/>
                      <a:pt x="132" y="418"/>
                      <a:pt x="229" y="418"/>
                    </a:cubicBezTo>
                    <a:cubicBezTo>
                      <a:pt x="243" y="418"/>
                      <a:pt x="257" y="417"/>
                      <a:pt x="272" y="414"/>
                    </a:cubicBezTo>
                    <a:cubicBezTo>
                      <a:pt x="385" y="389"/>
                      <a:pt x="457" y="279"/>
                      <a:pt x="431" y="166"/>
                    </a:cubicBezTo>
                    <a:cubicBezTo>
                      <a:pt x="411" y="68"/>
                      <a:pt x="325" y="1"/>
                      <a:pt x="22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2"/>
            <p:cNvGrpSpPr/>
            <p:nvPr/>
          </p:nvGrpSpPr>
          <p:grpSpPr>
            <a:xfrm flipH="1">
              <a:off x="-314846" y="531275"/>
              <a:ext cx="126605" cy="115832"/>
              <a:chOff x="3035525" y="1330438"/>
              <a:chExt cx="90200" cy="82525"/>
            </a:xfrm>
          </p:grpSpPr>
          <p:sp>
            <p:nvSpPr>
              <p:cNvPr id="1204" name="Google Shape;1204;p2"/>
              <p:cNvSpPr/>
              <p:nvPr/>
            </p:nvSpPr>
            <p:spPr>
              <a:xfrm>
                <a:off x="3035525" y="1330438"/>
                <a:ext cx="90200" cy="82525"/>
              </a:xfrm>
              <a:custGeom>
                <a:avLst/>
                <a:gdLst/>
                <a:ahLst/>
                <a:cxnLst/>
                <a:rect l="l" t="t" r="r" b="b"/>
                <a:pathLst>
                  <a:path w="3608" h="3301" extrusionOk="0">
                    <a:moveTo>
                      <a:pt x="1805" y="1"/>
                    </a:moveTo>
                    <a:cubicBezTo>
                      <a:pt x="1691" y="1"/>
                      <a:pt x="1576" y="12"/>
                      <a:pt x="1460" y="37"/>
                    </a:cubicBezTo>
                    <a:cubicBezTo>
                      <a:pt x="567" y="227"/>
                      <a:pt x="0" y="1102"/>
                      <a:pt x="190" y="1994"/>
                    </a:cubicBezTo>
                    <a:cubicBezTo>
                      <a:pt x="355" y="2769"/>
                      <a:pt x="1039" y="3301"/>
                      <a:pt x="1801" y="3301"/>
                    </a:cubicBezTo>
                    <a:cubicBezTo>
                      <a:pt x="1915" y="3301"/>
                      <a:pt x="2031" y="3289"/>
                      <a:pt x="2146" y="3264"/>
                    </a:cubicBezTo>
                    <a:cubicBezTo>
                      <a:pt x="3038" y="3075"/>
                      <a:pt x="3608" y="2197"/>
                      <a:pt x="3417" y="1306"/>
                    </a:cubicBezTo>
                    <a:cubicBezTo>
                      <a:pt x="3252" y="532"/>
                      <a:pt x="2567" y="1"/>
                      <a:pt x="180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3035525" y="1330438"/>
                <a:ext cx="85775" cy="79500"/>
              </a:xfrm>
              <a:custGeom>
                <a:avLst/>
                <a:gdLst/>
                <a:ahLst/>
                <a:cxnLst/>
                <a:rect l="l" t="t" r="r" b="b"/>
                <a:pathLst>
                  <a:path w="3431" h="3180" extrusionOk="0">
                    <a:moveTo>
                      <a:pt x="1805" y="1"/>
                    </a:moveTo>
                    <a:cubicBezTo>
                      <a:pt x="1691" y="1"/>
                      <a:pt x="1576" y="12"/>
                      <a:pt x="1460" y="37"/>
                    </a:cubicBezTo>
                    <a:cubicBezTo>
                      <a:pt x="567" y="227"/>
                      <a:pt x="0" y="1102"/>
                      <a:pt x="190" y="1994"/>
                    </a:cubicBezTo>
                    <a:cubicBezTo>
                      <a:pt x="309" y="2550"/>
                      <a:pt x="694" y="2981"/>
                      <a:pt x="1186" y="3179"/>
                    </a:cubicBezTo>
                    <a:cubicBezTo>
                      <a:pt x="1083" y="3031"/>
                      <a:pt x="1006" y="2858"/>
                      <a:pt x="967" y="2672"/>
                    </a:cubicBezTo>
                    <a:cubicBezTo>
                      <a:pt x="801" y="1892"/>
                      <a:pt x="1297" y="1124"/>
                      <a:pt x="2077" y="960"/>
                    </a:cubicBezTo>
                    <a:cubicBezTo>
                      <a:pt x="2178" y="938"/>
                      <a:pt x="2279" y="928"/>
                      <a:pt x="2377" y="928"/>
                    </a:cubicBezTo>
                    <a:cubicBezTo>
                      <a:pt x="2783" y="928"/>
                      <a:pt x="3161" y="1102"/>
                      <a:pt x="3431" y="1391"/>
                    </a:cubicBezTo>
                    <a:cubicBezTo>
                      <a:pt x="3426" y="1362"/>
                      <a:pt x="3423" y="1334"/>
                      <a:pt x="3417" y="1306"/>
                    </a:cubicBezTo>
                    <a:cubicBezTo>
                      <a:pt x="3252" y="532"/>
                      <a:pt x="2567"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3084625" y="1369938"/>
                <a:ext cx="29700" cy="27175"/>
              </a:xfrm>
              <a:custGeom>
                <a:avLst/>
                <a:gdLst/>
                <a:ahLst/>
                <a:cxnLst/>
                <a:rect l="l" t="t" r="r" b="b"/>
                <a:pathLst>
                  <a:path w="1188" h="1087" extrusionOk="0">
                    <a:moveTo>
                      <a:pt x="595" y="1"/>
                    </a:moveTo>
                    <a:cubicBezTo>
                      <a:pt x="557" y="1"/>
                      <a:pt x="519" y="4"/>
                      <a:pt x="481" y="13"/>
                    </a:cubicBezTo>
                    <a:cubicBezTo>
                      <a:pt x="189" y="75"/>
                      <a:pt x="1" y="365"/>
                      <a:pt x="65" y="658"/>
                    </a:cubicBezTo>
                    <a:cubicBezTo>
                      <a:pt x="118" y="913"/>
                      <a:pt x="343" y="1087"/>
                      <a:pt x="593" y="1087"/>
                    </a:cubicBezTo>
                    <a:cubicBezTo>
                      <a:pt x="631" y="1087"/>
                      <a:pt x="669" y="1083"/>
                      <a:pt x="707" y="1075"/>
                    </a:cubicBezTo>
                    <a:cubicBezTo>
                      <a:pt x="1000" y="1014"/>
                      <a:pt x="1188" y="724"/>
                      <a:pt x="1125" y="431"/>
                    </a:cubicBezTo>
                    <a:cubicBezTo>
                      <a:pt x="1071" y="176"/>
                      <a:pt x="845" y="1"/>
                      <a:pt x="59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3065950" y="1384863"/>
                <a:ext cx="13800" cy="12650"/>
              </a:xfrm>
              <a:custGeom>
                <a:avLst/>
                <a:gdLst/>
                <a:ahLst/>
                <a:cxnLst/>
                <a:rect l="l" t="t" r="r" b="b"/>
                <a:pathLst>
                  <a:path w="552" h="506" extrusionOk="0">
                    <a:moveTo>
                      <a:pt x="276" y="1"/>
                    </a:moveTo>
                    <a:cubicBezTo>
                      <a:pt x="259" y="1"/>
                      <a:pt x="242" y="3"/>
                      <a:pt x="224" y="6"/>
                    </a:cubicBezTo>
                    <a:cubicBezTo>
                      <a:pt x="88" y="36"/>
                      <a:pt x="0" y="171"/>
                      <a:pt x="29" y="305"/>
                    </a:cubicBezTo>
                    <a:cubicBezTo>
                      <a:pt x="54" y="425"/>
                      <a:pt x="159" y="505"/>
                      <a:pt x="276" y="505"/>
                    </a:cubicBezTo>
                    <a:cubicBezTo>
                      <a:pt x="294" y="505"/>
                      <a:pt x="311" y="503"/>
                      <a:pt x="329" y="500"/>
                    </a:cubicBezTo>
                    <a:cubicBezTo>
                      <a:pt x="466" y="470"/>
                      <a:pt x="552" y="337"/>
                      <a:pt x="524" y="202"/>
                    </a:cubicBezTo>
                    <a:cubicBezTo>
                      <a:pt x="498" y="82"/>
                      <a:pt x="393" y="1"/>
                      <a:pt x="27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2"/>
            <p:cNvGrpSpPr/>
            <p:nvPr/>
          </p:nvGrpSpPr>
          <p:grpSpPr>
            <a:xfrm flipH="1">
              <a:off x="-357726" y="294137"/>
              <a:ext cx="150817" cy="137974"/>
              <a:chOff x="3048825" y="1161488"/>
              <a:chExt cx="107450" cy="98300"/>
            </a:xfrm>
          </p:grpSpPr>
          <p:sp>
            <p:nvSpPr>
              <p:cNvPr id="1209" name="Google Shape;1209;p2"/>
              <p:cNvSpPr/>
              <p:nvPr/>
            </p:nvSpPr>
            <p:spPr>
              <a:xfrm>
                <a:off x="3048825" y="1161488"/>
                <a:ext cx="107450" cy="98300"/>
              </a:xfrm>
              <a:custGeom>
                <a:avLst/>
                <a:gdLst/>
                <a:ahLst/>
                <a:cxnLst/>
                <a:rect l="l" t="t" r="r" b="b"/>
                <a:pathLst>
                  <a:path w="4298" h="3932" extrusionOk="0">
                    <a:moveTo>
                      <a:pt x="2152" y="0"/>
                    </a:moveTo>
                    <a:cubicBezTo>
                      <a:pt x="2016" y="0"/>
                      <a:pt x="1879" y="14"/>
                      <a:pt x="1741" y="43"/>
                    </a:cubicBezTo>
                    <a:cubicBezTo>
                      <a:pt x="677" y="269"/>
                      <a:pt x="1" y="1312"/>
                      <a:pt x="228" y="2374"/>
                    </a:cubicBezTo>
                    <a:cubicBezTo>
                      <a:pt x="423" y="3299"/>
                      <a:pt x="1239" y="3931"/>
                      <a:pt x="2147" y="3931"/>
                    </a:cubicBezTo>
                    <a:cubicBezTo>
                      <a:pt x="2282" y="3931"/>
                      <a:pt x="2420" y="3917"/>
                      <a:pt x="2557" y="3888"/>
                    </a:cubicBezTo>
                    <a:cubicBezTo>
                      <a:pt x="3619" y="3661"/>
                      <a:pt x="4298" y="2617"/>
                      <a:pt x="4072" y="1555"/>
                    </a:cubicBezTo>
                    <a:cubicBezTo>
                      <a:pt x="3874" y="632"/>
                      <a:pt x="3059" y="0"/>
                      <a:pt x="215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3048825" y="1161488"/>
                <a:ext cx="102200" cy="94700"/>
              </a:xfrm>
              <a:custGeom>
                <a:avLst/>
                <a:gdLst/>
                <a:ahLst/>
                <a:cxnLst/>
                <a:rect l="l" t="t" r="r" b="b"/>
                <a:pathLst>
                  <a:path w="4088" h="3788" extrusionOk="0">
                    <a:moveTo>
                      <a:pt x="2152" y="0"/>
                    </a:moveTo>
                    <a:cubicBezTo>
                      <a:pt x="2016" y="0"/>
                      <a:pt x="1879" y="14"/>
                      <a:pt x="1741" y="43"/>
                    </a:cubicBezTo>
                    <a:cubicBezTo>
                      <a:pt x="677" y="269"/>
                      <a:pt x="1" y="1312"/>
                      <a:pt x="228" y="2374"/>
                    </a:cubicBezTo>
                    <a:cubicBezTo>
                      <a:pt x="369" y="3037"/>
                      <a:pt x="828" y="3549"/>
                      <a:pt x="1412" y="3787"/>
                    </a:cubicBezTo>
                    <a:cubicBezTo>
                      <a:pt x="1290" y="3609"/>
                      <a:pt x="1201" y="3405"/>
                      <a:pt x="1152" y="3181"/>
                    </a:cubicBezTo>
                    <a:cubicBezTo>
                      <a:pt x="955" y="2252"/>
                      <a:pt x="1547" y="1339"/>
                      <a:pt x="2476" y="1142"/>
                    </a:cubicBezTo>
                    <a:cubicBezTo>
                      <a:pt x="2595" y="1116"/>
                      <a:pt x="2714" y="1104"/>
                      <a:pt x="2830" y="1104"/>
                    </a:cubicBezTo>
                    <a:cubicBezTo>
                      <a:pt x="3314" y="1104"/>
                      <a:pt x="3766" y="1312"/>
                      <a:pt x="4088" y="1655"/>
                    </a:cubicBezTo>
                    <a:cubicBezTo>
                      <a:pt x="4081" y="1623"/>
                      <a:pt x="4078" y="1590"/>
                      <a:pt x="4072" y="1555"/>
                    </a:cubicBezTo>
                    <a:cubicBezTo>
                      <a:pt x="3874" y="632"/>
                      <a:pt x="3059"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3107375" y="1208538"/>
                <a:ext cx="35350" cy="32375"/>
              </a:xfrm>
              <a:custGeom>
                <a:avLst/>
                <a:gdLst/>
                <a:ahLst/>
                <a:cxnLst/>
                <a:rect l="l" t="t" r="r" b="b"/>
                <a:pathLst>
                  <a:path w="1414" h="1295" extrusionOk="0">
                    <a:moveTo>
                      <a:pt x="707" y="1"/>
                    </a:moveTo>
                    <a:cubicBezTo>
                      <a:pt x="663" y="1"/>
                      <a:pt x="618" y="5"/>
                      <a:pt x="572" y="15"/>
                    </a:cubicBezTo>
                    <a:cubicBezTo>
                      <a:pt x="223" y="90"/>
                      <a:pt x="1" y="433"/>
                      <a:pt x="74" y="782"/>
                    </a:cubicBezTo>
                    <a:cubicBezTo>
                      <a:pt x="140" y="1086"/>
                      <a:pt x="407" y="1294"/>
                      <a:pt x="707" y="1294"/>
                    </a:cubicBezTo>
                    <a:cubicBezTo>
                      <a:pt x="751" y="1294"/>
                      <a:pt x="797" y="1290"/>
                      <a:pt x="842" y="1280"/>
                    </a:cubicBezTo>
                    <a:cubicBezTo>
                      <a:pt x="1191" y="1207"/>
                      <a:pt x="1414" y="862"/>
                      <a:pt x="1338" y="513"/>
                    </a:cubicBezTo>
                    <a:cubicBezTo>
                      <a:pt x="1274" y="209"/>
                      <a:pt x="1006" y="1"/>
                      <a:pt x="7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3085100" y="1226313"/>
                <a:ext cx="16425" cy="15050"/>
              </a:xfrm>
              <a:custGeom>
                <a:avLst/>
                <a:gdLst/>
                <a:ahLst/>
                <a:cxnLst/>
                <a:rect l="l" t="t" r="r" b="b"/>
                <a:pathLst>
                  <a:path w="657" h="602" extrusionOk="0">
                    <a:moveTo>
                      <a:pt x="330" y="0"/>
                    </a:moveTo>
                    <a:cubicBezTo>
                      <a:pt x="309" y="0"/>
                      <a:pt x="288" y="3"/>
                      <a:pt x="267" y="7"/>
                    </a:cubicBezTo>
                    <a:cubicBezTo>
                      <a:pt x="104" y="41"/>
                      <a:pt x="0" y="203"/>
                      <a:pt x="35" y="364"/>
                    </a:cubicBezTo>
                    <a:cubicBezTo>
                      <a:pt x="65" y="506"/>
                      <a:pt x="189" y="601"/>
                      <a:pt x="327" y="601"/>
                    </a:cubicBezTo>
                    <a:cubicBezTo>
                      <a:pt x="348" y="601"/>
                      <a:pt x="369" y="599"/>
                      <a:pt x="390" y="594"/>
                    </a:cubicBezTo>
                    <a:cubicBezTo>
                      <a:pt x="553" y="560"/>
                      <a:pt x="657" y="400"/>
                      <a:pt x="622" y="239"/>
                    </a:cubicBezTo>
                    <a:cubicBezTo>
                      <a:pt x="592" y="97"/>
                      <a:pt x="469" y="0"/>
                      <a:pt x="33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2"/>
            <p:cNvGrpSpPr/>
            <p:nvPr/>
          </p:nvGrpSpPr>
          <p:grpSpPr>
            <a:xfrm flipH="1">
              <a:off x="-1314139" y="-522372"/>
              <a:ext cx="4193887" cy="4067563"/>
              <a:chOff x="849725" y="579763"/>
              <a:chExt cx="2987950" cy="2897950"/>
            </a:xfrm>
          </p:grpSpPr>
          <p:grpSp>
            <p:nvGrpSpPr>
              <p:cNvPr id="1214" name="Google Shape;1214;p2"/>
              <p:cNvGrpSpPr/>
              <p:nvPr/>
            </p:nvGrpSpPr>
            <p:grpSpPr>
              <a:xfrm>
                <a:off x="849725" y="579763"/>
                <a:ext cx="2987950" cy="2897950"/>
                <a:chOff x="849725" y="579763"/>
                <a:chExt cx="2987950" cy="2897950"/>
              </a:xfrm>
            </p:grpSpPr>
            <p:grpSp>
              <p:nvGrpSpPr>
                <p:cNvPr id="1215" name="Google Shape;1215;p2"/>
                <p:cNvGrpSpPr/>
                <p:nvPr/>
              </p:nvGrpSpPr>
              <p:grpSpPr>
                <a:xfrm>
                  <a:off x="849725" y="579763"/>
                  <a:ext cx="2987950" cy="2897950"/>
                  <a:chOff x="849725" y="579763"/>
                  <a:chExt cx="2987950" cy="2897950"/>
                </a:xfrm>
              </p:grpSpPr>
              <p:grpSp>
                <p:nvGrpSpPr>
                  <p:cNvPr id="1216" name="Google Shape;1216;p2"/>
                  <p:cNvGrpSpPr/>
                  <p:nvPr/>
                </p:nvGrpSpPr>
                <p:grpSpPr>
                  <a:xfrm>
                    <a:off x="849725" y="579763"/>
                    <a:ext cx="2987950" cy="2897950"/>
                    <a:chOff x="849725" y="579763"/>
                    <a:chExt cx="2987950" cy="2897950"/>
                  </a:xfrm>
                </p:grpSpPr>
                <p:sp>
                  <p:nvSpPr>
                    <p:cNvPr id="1217" name="Google Shape;1217;p2"/>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2"/>
                  <p:cNvGrpSpPr/>
                  <p:nvPr/>
                </p:nvGrpSpPr>
                <p:grpSpPr>
                  <a:xfrm>
                    <a:off x="929325" y="641338"/>
                    <a:ext cx="2718325" cy="2776450"/>
                    <a:chOff x="929325" y="641338"/>
                    <a:chExt cx="2718325" cy="2776450"/>
                  </a:xfrm>
                </p:grpSpPr>
                <p:sp>
                  <p:nvSpPr>
                    <p:cNvPr id="1268" name="Google Shape;1268;p2"/>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2"/>
                  <p:cNvGrpSpPr/>
                  <p:nvPr/>
                </p:nvGrpSpPr>
                <p:grpSpPr>
                  <a:xfrm>
                    <a:off x="909300" y="619838"/>
                    <a:ext cx="2751625" cy="2812350"/>
                    <a:chOff x="909300" y="619838"/>
                    <a:chExt cx="2751625" cy="2812350"/>
                  </a:xfrm>
                </p:grpSpPr>
                <p:sp>
                  <p:nvSpPr>
                    <p:cNvPr id="1316" name="Google Shape;1316;p2"/>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2"/>
                  <p:cNvGrpSpPr/>
                  <p:nvPr/>
                </p:nvGrpSpPr>
                <p:grpSpPr>
                  <a:xfrm>
                    <a:off x="891725" y="600538"/>
                    <a:ext cx="2710525" cy="2859550"/>
                    <a:chOff x="891725" y="600538"/>
                    <a:chExt cx="2710525" cy="2859550"/>
                  </a:xfrm>
                </p:grpSpPr>
                <p:sp>
                  <p:nvSpPr>
                    <p:cNvPr id="1364" name="Google Shape;1364;p2"/>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 name="Google Shape;1374;p2"/>
                    <p:cNvGrpSpPr/>
                    <p:nvPr/>
                  </p:nvGrpSpPr>
                  <p:grpSpPr>
                    <a:xfrm>
                      <a:off x="1946050" y="600538"/>
                      <a:ext cx="1656200" cy="2859550"/>
                      <a:chOff x="1946050" y="600538"/>
                      <a:chExt cx="1656200" cy="2859550"/>
                    </a:xfrm>
                  </p:grpSpPr>
                  <p:sp>
                    <p:nvSpPr>
                      <p:cNvPr id="1375" name="Google Shape;1375;p2"/>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412" name="Google Shape;1412;p2"/>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 name="Google Shape;1437;p2"/>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2"/>
            <p:cNvGrpSpPr/>
            <p:nvPr/>
          </p:nvGrpSpPr>
          <p:grpSpPr>
            <a:xfrm flipH="1">
              <a:off x="141289" y="1547341"/>
              <a:ext cx="2240918" cy="2071152"/>
              <a:chOff x="1204200" y="2054338"/>
              <a:chExt cx="1596550" cy="1475600"/>
            </a:xfrm>
          </p:grpSpPr>
          <p:sp>
            <p:nvSpPr>
              <p:cNvPr id="1464" name="Google Shape;1464;p2"/>
              <p:cNvSpPr/>
              <p:nvPr/>
            </p:nvSpPr>
            <p:spPr>
              <a:xfrm>
                <a:off x="2053100" y="2280888"/>
                <a:ext cx="162250" cy="103800"/>
              </a:xfrm>
              <a:custGeom>
                <a:avLst/>
                <a:gdLst/>
                <a:ahLst/>
                <a:cxnLst/>
                <a:rect l="l" t="t" r="r" b="b"/>
                <a:pathLst>
                  <a:path w="6490" h="4152" extrusionOk="0">
                    <a:moveTo>
                      <a:pt x="5678" y="0"/>
                    </a:moveTo>
                    <a:lnTo>
                      <a:pt x="5678" y="0"/>
                    </a:lnTo>
                    <a:cubicBezTo>
                      <a:pt x="4942" y="303"/>
                      <a:pt x="4167" y="535"/>
                      <a:pt x="3391" y="713"/>
                    </a:cubicBezTo>
                    <a:cubicBezTo>
                      <a:pt x="2749" y="862"/>
                      <a:pt x="2090" y="976"/>
                      <a:pt x="1430" y="987"/>
                    </a:cubicBezTo>
                    <a:cubicBezTo>
                      <a:pt x="1417" y="988"/>
                      <a:pt x="1404" y="988"/>
                      <a:pt x="1390" y="988"/>
                    </a:cubicBezTo>
                    <a:cubicBezTo>
                      <a:pt x="1222" y="988"/>
                      <a:pt x="1013" y="971"/>
                      <a:pt x="813" y="971"/>
                    </a:cubicBezTo>
                    <a:cubicBezTo>
                      <a:pt x="384" y="971"/>
                      <a:pt x="0" y="1048"/>
                      <a:pt x="169" y="1532"/>
                    </a:cubicBezTo>
                    <a:cubicBezTo>
                      <a:pt x="319" y="1962"/>
                      <a:pt x="1053" y="2482"/>
                      <a:pt x="1391" y="2762"/>
                    </a:cubicBezTo>
                    <a:cubicBezTo>
                      <a:pt x="2357" y="3565"/>
                      <a:pt x="3538" y="4152"/>
                      <a:pt x="4807" y="4152"/>
                    </a:cubicBezTo>
                    <a:cubicBezTo>
                      <a:pt x="4908" y="4152"/>
                      <a:pt x="5009" y="4148"/>
                      <a:pt x="5111" y="4141"/>
                    </a:cubicBezTo>
                    <a:cubicBezTo>
                      <a:pt x="5111" y="4141"/>
                      <a:pt x="6490" y="574"/>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119625" y="2311238"/>
                <a:ext cx="32175" cy="13300"/>
              </a:xfrm>
              <a:custGeom>
                <a:avLst/>
                <a:gdLst/>
                <a:ahLst/>
                <a:cxnLst/>
                <a:rect l="l" t="t" r="r" b="b"/>
                <a:pathLst>
                  <a:path w="1287" h="532" extrusionOk="0">
                    <a:moveTo>
                      <a:pt x="1286" y="0"/>
                    </a:moveTo>
                    <a:lnTo>
                      <a:pt x="1286" y="0"/>
                    </a:lnTo>
                    <a:cubicBezTo>
                      <a:pt x="813" y="104"/>
                      <a:pt x="0" y="146"/>
                      <a:pt x="240" y="458"/>
                    </a:cubicBezTo>
                    <a:cubicBezTo>
                      <a:pt x="280" y="510"/>
                      <a:pt x="337" y="532"/>
                      <a:pt x="402" y="532"/>
                    </a:cubicBezTo>
                    <a:cubicBezTo>
                      <a:pt x="728" y="532"/>
                      <a:pt x="1286" y="0"/>
                      <a:pt x="1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2054500" y="2280888"/>
                <a:ext cx="160850" cy="103800"/>
              </a:xfrm>
              <a:custGeom>
                <a:avLst/>
                <a:gdLst/>
                <a:ahLst/>
                <a:cxnLst/>
                <a:rect l="l" t="t" r="r" b="b"/>
                <a:pathLst>
                  <a:path w="6434" h="4152" extrusionOk="0">
                    <a:moveTo>
                      <a:pt x="5622" y="0"/>
                    </a:moveTo>
                    <a:lnTo>
                      <a:pt x="5622" y="0"/>
                    </a:lnTo>
                    <a:cubicBezTo>
                      <a:pt x="5304" y="132"/>
                      <a:pt x="4977" y="246"/>
                      <a:pt x="4647" y="353"/>
                    </a:cubicBezTo>
                    <a:cubicBezTo>
                      <a:pt x="4584" y="1289"/>
                      <a:pt x="4313" y="2757"/>
                      <a:pt x="3227" y="2757"/>
                    </a:cubicBezTo>
                    <a:cubicBezTo>
                      <a:pt x="3195" y="2757"/>
                      <a:pt x="3163" y="2755"/>
                      <a:pt x="3130" y="2753"/>
                    </a:cubicBezTo>
                    <a:cubicBezTo>
                      <a:pt x="1788" y="2648"/>
                      <a:pt x="727" y="1786"/>
                      <a:pt x="362" y="1009"/>
                    </a:cubicBezTo>
                    <a:cubicBezTo>
                      <a:pt x="135" y="1069"/>
                      <a:pt x="0" y="1210"/>
                      <a:pt x="113" y="1532"/>
                    </a:cubicBezTo>
                    <a:cubicBezTo>
                      <a:pt x="263" y="1962"/>
                      <a:pt x="995" y="2482"/>
                      <a:pt x="1335" y="2762"/>
                    </a:cubicBezTo>
                    <a:cubicBezTo>
                      <a:pt x="2301" y="3565"/>
                      <a:pt x="3482" y="4152"/>
                      <a:pt x="4751" y="4152"/>
                    </a:cubicBezTo>
                    <a:cubicBezTo>
                      <a:pt x="4852" y="4152"/>
                      <a:pt x="4953" y="4148"/>
                      <a:pt x="5055" y="4141"/>
                    </a:cubicBezTo>
                    <a:cubicBezTo>
                      <a:pt x="5055" y="4141"/>
                      <a:pt x="6434" y="574"/>
                      <a:pt x="562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1698750" y="2179888"/>
                <a:ext cx="819250" cy="900975"/>
              </a:xfrm>
              <a:custGeom>
                <a:avLst/>
                <a:gdLst/>
                <a:ahLst/>
                <a:cxnLst/>
                <a:rect l="l" t="t" r="r" b="b"/>
                <a:pathLst>
                  <a:path w="32770" h="36039" extrusionOk="0">
                    <a:moveTo>
                      <a:pt x="25047" y="1"/>
                    </a:moveTo>
                    <a:cubicBezTo>
                      <a:pt x="21674" y="1"/>
                      <a:pt x="18856" y="2643"/>
                      <a:pt x="18678" y="6052"/>
                    </a:cubicBezTo>
                    <a:cubicBezTo>
                      <a:pt x="18493" y="9573"/>
                      <a:pt x="21198" y="12576"/>
                      <a:pt x="24720" y="12761"/>
                    </a:cubicBezTo>
                    <a:cubicBezTo>
                      <a:pt x="24742" y="12762"/>
                      <a:pt x="24763" y="12763"/>
                      <a:pt x="24785" y="12763"/>
                    </a:cubicBezTo>
                    <a:cubicBezTo>
                      <a:pt x="24809" y="12763"/>
                      <a:pt x="24833" y="12762"/>
                      <a:pt x="24857" y="12762"/>
                    </a:cubicBezTo>
                    <a:cubicBezTo>
                      <a:pt x="24871" y="12762"/>
                      <a:pt x="24884" y="12762"/>
                      <a:pt x="24898" y="12763"/>
                    </a:cubicBezTo>
                    <a:cubicBezTo>
                      <a:pt x="22985" y="18037"/>
                      <a:pt x="18528" y="19465"/>
                      <a:pt x="15806" y="19465"/>
                    </a:cubicBezTo>
                    <a:cubicBezTo>
                      <a:pt x="15479" y="19465"/>
                      <a:pt x="15178" y="19445"/>
                      <a:pt x="14909" y="19408"/>
                    </a:cubicBezTo>
                    <a:cubicBezTo>
                      <a:pt x="14041" y="19290"/>
                      <a:pt x="12619" y="19049"/>
                      <a:pt x="11006" y="19049"/>
                    </a:cubicBezTo>
                    <a:cubicBezTo>
                      <a:pt x="7584" y="19049"/>
                      <a:pt x="3302" y="20131"/>
                      <a:pt x="1617" y="25758"/>
                    </a:cubicBezTo>
                    <a:cubicBezTo>
                      <a:pt x="1" y="31155"/>
                      <a:pt x="5169" y="36038"/>
                      <a:pt x="11752" y="36038"/>
                    </a:cubicBezTo>
                    <a:cubicBezTo>
                      <a:pt x="15271" y="36038"/>
                      <a:pt x="19194" y="34643"/>
                      <a:pt x="22702" y="31183"/>
                    </a:cubicBezTo>
                    <a:cubicBezTo>
                      <a:pt x="32770" y="21255"/>
                      <a:pt x="31429" y="6719"/>
                      <a:pt x="31429" y="6719"/>
                    </a:cubicBezTo>
                    <a:cubicBezTo>
                      <a:pt x="31614" y="3198"/>
                      <a:pt x="28910" y="195"/>
                      <a:pt x="25387" y="10"/>
                    </a:cubicBezTo>
                    <a:cubicBezTo>
                      <a:pt x="25273" y="4"/>
                      <a:pt x="25159" y="1"/>
                      <a:pt x="25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1698750" y="2247913"/>
                <a:ext cx="819250" cy="832950"/>
              </a:xfrm>
              <a:custGeom>
                <a:avLst/>
                <a:gdLst/>
                <a:ahLst/>
                <a:cxnLst/>
                <a:rect l="l" t="t" r="r" b="b"/>
                <a:pathLst>
                  <a:path w="32770" h="33318" extrusionOk="0">
                    <a:moveTo>
                      <a:pt x="30274" y="0"/>
                    </a:moveTo>
                    <a:lnTo>
                      <a:pt x="30274" y="0"/>
                    </a:lnTo>
                    <a:cubicBezTo>
                      <a:pt x="31161" y="2208"/>
                      <a:pt x="31722" y="5389"/>
                      <a:pt x="28946" y="7449"/>
                    </a:cubicBezTo>
                    <a:cubicBezTo>
                      <a:pt x="27492" y="8529"/>
                      <a:pt x="25994" y="8979"/>
                      <a:pt x="24572" y="8979"/>
                    </a:cubicBezTo>
                    <a:cubicBezTo>
                      <a:pt x="22729" y="8979"/>
                      <a:pt x="21013" y="8223"/>
                      <a:pt x="19682" y="7105"/>
                    </a:cubicBezTo>
                    <a:lnTo>
                      <a:pt x="19682" y="7105"/>
                    </a:lnTo>
                    <a:cubicBezTo>
                      <a:pt x="20755" y="8778"/>
                      <a:pt x="22583" y="9929"/>
                      <a:pt x="24720" y="10040"/>
                    </a:cubicBezTo>
                    <a:cubicBezTo>
                      <a:pt x="24742" y="10041"/>
                      <a:pt x="24763" y="10042"/>
                      <a:pt x="24785" y="10042"/>
                    </a:cubicBezTo>
                    <a:cubicBezTo>
                      <a:pt x="24809" y="10042"/>
                      <a:pt x="24833" y="10041"/>
                      <a:pt x="24857" y="10041"/>
                    </a:cubicBezTo>
                    <a:cubicBezTo>
                      <a:pt x="24871" y="10041"/>
                      <a:pt x="24884" y="10041"/>
                      <a:pt x="24898" y="10042"/>
                    </a:cubicBezTo>
                    <a:cubicBezTo>
                      <a:pt x="24765" y="10407"/>
                      <a:pt x="24619" y="10754"/>
                      <a:pt x="24464" y="11083"/>
                    </a:cubicBezTo>
                    <a:cubicBezTo>
                      <a:pt x="25115" y="10923"/>
                      <a:pt x="25913" y="10777"/>
                      <a:pt x="26657" y="10777"/>
                    </a:cubicBezTo>
                    <a:cubicBezTo>
                      <a:pt x="27775" y="10777"/>
                      <a:pt x="28769" y="11108"/>
                      <a:pt x="28952" y="12224"/>
                    </a:cubicBezTo>
                    <a:cubicBezTo>
                      <a:pt x="29405" y="14975"/>
                      <a:pt x="25269" y="28824"/>
                      <a:pt x="13126" y="29552"/>
                    </a:cubicBezTo>
                    <a:cubicBezTo>
                      <a:pt x="12686" y="29579"/>
                      <a:pt x="12263" y="29591"/>
                      <a:pt x="11857" y="29591"/>
                    </a:cubicBezTo>
                    <a:cubicBezTo>
                      <a:pt x="4135" y="29591"/>
                      <a:pt x="2513" y="24976"/>
                      <a:pt x="2403" y="21065"/>
                    </a:cubicBezTo>
                    <a:cubicBezTo>
                      <a:pt x="2102" y="21653"/>
                      <a:pt x="1836" y="22304"/>
                      <a:pt x="1617" y="23037"/>
                    </a:cubicBezTo>
                    <a:cubicBezTo>
                      <a:pt x="1" y="28434"/>
                      <a:pt x="5169" y="33317"/>
                      <a:pt x="11752" y="33317"/>
                    </a:cubicBezTo>
                    <a:cubicBezTo>
                      <a:pt x="15271" y="33317"/>
                      <a:pt x="19194" y="31922"/>
                      <a:pt x="22702" y="28462"/>
                    </a:cubicBezTo>
                    <a:cubicBezTo>
                      <a:pt x="32770" y="18534"/>
                      <a:pt x="31429" y="3998"/>
                      <a:pt x="31429" y="3998"/>
                    </a:cubicBezTo>
                    <a:cubicBezTo>
                      <a:pt x="31507" y="2515"/>
                      <a:pt x="31067" y="1127"/>
                      <a:pt x="3027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2392950" y="2054338"/>
                <a:ext cx="276275" cy="153150"/>
              </a:xfrm>
              <a:custGeom>
                <a:avLst/>
                <a:gdLst/>
                <a:ahLst/>
                <a:cxnLst/>
                <a:rect l="l" t="t" r="r" b="b"/>
                <a:pathLst>
                  <a:path w="11051" h="6126" extrusionOk="0">
                    <a:moveTo>
                      <a:pt x="8097" y="1"/>
                    </a:moveTo>
                    <a:cubicBezTo>
                      <a:pt x="6836" y="1"/>
                      <a:pt x="5357" y="545"/>
                      <a:pt x="4408" y="1343"/>
                    </a:cubicBezTo>
                    <a:cubicBezTo>
                      <a:pt x="2721" y="2760"/>
                      <a:pt x="1429" y="4469"/>
                      <a:pt x="0" y="6125"/>
                    </a:cubicBezTo>
                    <a:cubicBezTo>
                      <a:pt x="20" y="6110"/>
                      <a:pt x="41" y="6095"/>
                      <a:pt x="60" y="6081"/>
                    </a:cubicBezTo>
                    <a:cubicBezTo>
                      <a:pt x="2000" y="4708"/>
                      <a:pt x="4407" y="4239"/>
                      <a:pt x="6706" y="3978"/>
                    </a:cubicBezTo>
                    <a:cubicBezTo>
                      <a:pt x="8364" y="3790"/>
                      <a:pt x="11050" y="3038"/>
                      <a:pt x="9853" y="827"/>
                    </a:cubicBezTo>
                    <a:cubicBezTo>
                      <a:pt x="9538" y="245"/>
                      <a:pt x="8913" y="33"/>
                      <a:pt x="8285" y="5"/>
                    </a:cubicBezTo>
                    <a:cubicBezTo>
                      <a:pt x="8223" y="2"/>
                      <a:pt x="8161" y="1"/>
                      <a:pt x="8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2422750" y="2087288"/>
                <a:ext cx="177175" cy="98225"/>
              </a:xfrm>
              <a:custGeom>
                <a:avLst/>
                <a:gdLst/>
                <a:ahLst/>
                <a:cxnLst/>
                <a:rect l="l" t="t" r="r" b="b"/>
                <a:pathLst>
                  <a:path w="7087" h="3929" extrusionOk="0">
                    <a:moveTo>
                      <a:pt x="5192" y="0"/>
                    </a:moveTo>
                    <a:cubicBezTo>
                      <a:pt x="4384" y="0"/>
                      <a:pt x="3434" y="350"/>
                      <a:pt x="2826" y="860"/>
                    </a:cubicBezTo>
                    <a:cubicBezTo>
                      <a:pt x="1744" y="1770"/>
                      <a:pt x="915" y="2866"/>
                      <a:pt x="0" y="3928"/>
                    </a:cubicBezTo>
                    <a:cubicBezTo>
                      <a:pt x="11" y="3919"/>
                      <a:pt x="24" y="3910"/>
                      <a:pt x="36" y="3900"/>
                    </a:cubicBezTo>
                    <a:cubicBezTo>
                      <a:pt x="1282" y="3020"/>
                      <a:pt x="2826" y="2719"/>
                      <a:pt x="4302" y="2551"/>
                    </a:cubicBezTo>
                    <a:cubicBezTo>
                      <a:pt x="5364" y="2431"/>
                      <a:pt x="7087" y="1948"/>
                      <a:pt x="6319" y="529"/>
                    </a:cubicBezTo>
                    <a:cubicBezTo>
                      <a:pt x="6119" y="155"/>
                      <a:pt x="5716" y="20"/>
                      <a:pt x="5314" y="3"/>
                    </a:cubicBezTo>
                    <a:cubicBezTo>
                      <a:pt x="5274" y="1"/>
                      <a:pt x="5233" y="0"/>
                      <a:pt x="5192"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2402050" y="2088413"/>
                <a:ext cx="209400" cy="109400"/>
              </a:xfrm>
              <a:custGeom>
                <a:avLst/>
                <a:gdLst/>
                <a:ahLst/>
                <a:cxnLst/>
                <a:rect l="l" t="t" r="r" b="b"/>
                <a:pathLst>
                  <a:path w="8376" h="4376" extrusionOk="0">
                    <a:moveTo>
                      <a:pt x="8304" y="0"/>
                    </a:moveTo>
                    <a:cubicBezTo>
                      <a:pt x="8270" y="0"/>
                      <a:pt x="8223" y="1"/>
                      <a:pt x="8166" y="3"/>
                    </a:cubicBezTo>
                    <a:cubicBezTo>
                      <a:pt x="8034" y="13"/>
                      <a:pt x="7844" y="16"/>
                      <a:pt x="7620" y="53"/>
                    </a:cubicBezTo>
                    <a:cubicBezTo>
                      <a:pt x="7168" y="103"/>
                      <a:pt x="6579" y="252"/>
                      <a:pt x="6001" y="432"/>
                    </a:cubicBezTo>
                    <a:cubicBezTo>
                      <a:pt x="5423" y="616"/>
                      <a:pt x="4865" y="855"/>
                      <a:pt x="4451" y="1042"/>
                    </a:cubicBezTo>
                    <a:cubicBezTo>
                      <a:pt x="4041" y="1238"/>
                      <a:pt x="3772" y="1377"/>
                      <a:pt x="3772" y="1377"/>
                    </a:cubicBezTo>
                    <a:cubicBezTo>
                      <a:pt x="3772" y="1377"/>
                      <a:pt x="3507" y="1523"/>
                      <a:pt x="3117" y="1759"/>
                    </a:cubicBezTo>
                    <a:cubicBezTo>
                      <a:pt x="2731" y="1999"/>
                      <a:pt x="2224" y="2333"/>
                      <a:pt x="1748" y="2704"/>
                    </a:cubicBezTo>
                    <a:cubicBezTo>
                      <a:pt x="1273" y="3078"/>
                      <a:pt x="812" y="3473"/>
                      <a:pt x="501" y="3805"/>
                    </a:cubicBezTo>
                    <a:cubicBezTo>
                      <a:pt x="338" y="3962"/>
                      <a:pt x="219" y="4109"/>
                      <a:pt x="134" y="4209"/>
                    </a:cubicBezTo>
                    <a:cubicBezTo>
                      <a:pt x="46" y="4310"/>
                      <a:pt x="1" y="4371"/>
                      <a:pt x="9" y="4375"/>
                    </a:cubicBezTo>
                    <a:cubicBezTo>
                      <a:pt x="9" y="4376"/>
                      <a:pt x="10" y="4376"/>
                      <a:pt x="11" y="4376"/>
                    </a:cubicBezTo>
                    <a:cubicBezTo>
                      <a:pt x="36" y="4376"/>
                      <a:pt x="240" y="4161"/>
                      <a:pt x="565" y="3871"/>
                    </a:cubicBezTo>
                    <a:cubicBezTo>
                      <a:pt x="894" y="3562"/>
                      <a:pt x="1364" y="3191"/>
                      <a:pt x="1846" y="2837"/>
                    </a:cubicBezTo>
                    <a:cubicBezTo>
                      <a:pt x="2332" y="2486"/>
                      <a:pt x="2841" y="2171"/>
                      <a:pt x="3228" y="1946"/>
                    </a:cubicBezTo>
                    <a:cubicBezTo>
                      <a:pt x="3616" y="1723"/>
                      <a:pt x="3881" y="1584"/>
                      <a:pt x="3881" y="1584"/>
                    </a:cubicBezTo>
                    <a:cubicBezTo>
                      <a:pt x="3881" y="1584"/>
                      <a:pt x="4146" y="1444"/>
                      <a:pt x="4544" y="1238"/>
                    </a:cubicBezTo>
                    <a:cubicBezTo>
                      <a:pt x="4946" y="1042"/>
                      <a:pt x="5490" y="790"/>
                      <a:pt x="6054" y="589"/>
                    </a:cubicBezTo>
                    <a:cubicBezTo>
                      <a:pt x="6618" y="393"/>
                      <a:pt x="7193" y="221"/>
                      <a:pt x="7635" y="143"/>
                    </a:cubicBezTo>
                    <a:cubicBezTo>
                      <a:pt x="8075" y="53"/>
                      <a:pt x="8376" y="28"/>
                      <a:pt x="8374" y="6"/>
                    </a:cubicBezTo>
                    <a:cubicBezTo>
                      <a:pt x="8373" y="2"/>
                      <a:pt x="8349" y="0"/>
                      <a:pt x="8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2533575" y="2102638"/>
                <a:ext cx="91975" cy="32025"/>
              </a:xfrm>
              <a:custGeom>
                <a:avLst/>
                <a:gdLst/>
                <a:ahLst/>
                <a:cxnLst/>
                <a:rect l="l" t="t" r="r" b="b"/>
                <a:pathLst>
                  <a:path w="3679" h="1281" extrusionOk="0">
                    <a:moveTo>
                      <a:pt x="3253" y="0"/>
                    </a:moveTo>
                    <a:cubicBezTo>
                      <a:pt x="3152" y="0"/>
                      <a:pt x="3037" y="15"/>
                      <a:pt x="2919" y="47"/>
                    </a:cubicBezTo>
                    <a:cubicBezTo>
                      <a:pt x="2565" y="141"/>
                      <a:pt x="2311" y="347"/>
                      <a:pt x="2355" y="509"/>
                    </a:cubicBezTo>
                    <a:cubicBezTo>
                      <a:pt x="2383" y="614"/>
                      <a:pt x="2535" y="675"/>
                      <a:pt x="2739" y="675"/>
                    </a:cubicBezTo>
                    <a:cubicBezTo>
                      <a:pt x="2841" y="675"/>
                      <a:pt x="2955" y="660"/>
                      <a:pt x="3074" y="628"/>
                    </a:cubicBezTo>
                    <a:cubicBezTo>
                      <a:pt x="3428" y="534"/>
                      <a:pt x="3678" y="327"/>
                      <a:pt x="3638" y="167"/>
                    </a:cubicBezTo>
                    <a:cubicBezTo>
                      <a:pt x="3609" y="60"/>
                      <a:pt x="3456" y="0"/>
                      <a:pt x="3253" y="0"/>
                    </a:cubicBezTo>
                    <a:close/>
                    <a:moveTo>
                      <a:pt x="1122" y="463"/>
                    </a:moveTo>
                    <a:cubicBezTo>
                      <a:pt x="1022" y="463"/>
                      <a:pt x="915" y="473"/>
                      <a:pt x="804" y="493"/>
                    </a:cubicBezTo>
                    <a:cubicBezTo>
                      <a:pt x="342" y="578"/>
                      <a:pt x="0" y="816"/>
                      <a:pt x="38" y="1026"/>
                    </a:cubicBezTo>
                    <a:cubicBezTo>
                      <a:pt x="68" y="1185"/>
                      <a:pt x="307" y="1281"/>
                      <a:pt x="621" y="1281"/>
                    </a:cubicBezTo>
                    <a:cubicBezTo>
                      <a:pt x="723" y="1281"/>
                      <a:pt x="831" y="1271"/>
                      <a:pt x="943" y="1250"/>
                    </a:cubicBezTo>
                    <a:cubicBezTo>
                      <a:pt x="1404" y="1167"/>
                      <a:pt x="1747" y="927"/>
                      <a:pt x="1709" y="717"/>
                    </a:cubicBezTo>
                    <a:cubicBezTo>
                      <a:pt x="1680" y="560"/>
                      <a:pt x="1439" y="463"/>
                      <a:pt x="1122" y="4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2409225" y="2163863"/>
                <a:ext cx="280125" cy="105225"/>
              </a:xfrm>
              <a:custGeom>
                <a:avLst/>
                <a:gdLst/>
                <a:ahLst/>
                <a:cxnLst/>
                <a:rect l="l" t="t" r="r" b="b"/>
                <a:pathLst>
                  <a:path w="11205" h="4209" extrusionOk="0">
                    <a:moveTo>
                      <a:pt x="6964" y="1"/>
                    </a:moveTo>
                    <a:cubicBezTo>
                      <a:pt x="6726" y="1"/>
                      <a:pt x="6494" y="16"/>
                      <a:pt x="6271" y="48"/>
                    </a:cubicBezTo>
                    <a:cubicBezTo>
                      <a:pt x="4091" y="356"/>
                      <a:pt x="2089" y="1121"/>
                      <a:pt x="1" y="1769"/>
                    </a:cubicBezTo>
                    <a:cubicBezTo>
                      <a:pt x="26" y="1766"/>
                      <a:pt x="49" y="1765"/>
                      <a:pt x="74" y="1763"/>
                    </a:cubicBezTo>
                    <a:cubicBezTo>
                      <a:pt x="241" y="1753"/>
                      <a:pt x="406" y="1749"/>
                      <a:pt x="572" y="1749"/>
                    </a:cubicBezTo>
                    <a:cubicBezTo>
                      <a:pt x="2767" y="1749"/>
                      <a:pt x="4883" y="2572"/>
                      <a:pt x="6826" y="3500"/>
                    </a:cubicBezTo>
                    <a:cubicBezTo>
                      <a:pt x="7551" y="3846"/>
                      <a:pt x="8550" y="4208"/>
                      <a:pt x="9407" y="4208"/>
                    </a:cubicBezTo>
                    <a:cubicBezTo>
                      <a:pt x="10326" y="4208"/>
                      <a:pt x="11082" y="3792"/>
                      <a:pt x="11164" y="2493"/>
                    </a:cubicBezTo>
                    <a:cubicBezTo>
                      <a:pt x="11204" y="1834"/>
                      <a:pt x="10786" y="1321"/>
                      <a:pt x="10269" y="966"/>
                    </a:cubicBezTo>
                    <a:cubicBezTo>
                      <a:pt x="9381" y="355"/>
                      <a:pt x="8107"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2446125" y="2176838"/>
                <a:ext cx="179725" cy="67525"/>
              </a:xfrm>
              <a:custGeom>
                <a:avLst/>
                <a:gdLst/>
                <a:ahLst/>
                <a:cxnLst/>
                <a:rect l="l" t="t" r="r" b="b"/>
                <a:pathLst>
                  <a:path w="7189" h="2701" extrusionOk="0">
                    <a:moveTo>
                      <a:pt x="4464" y="1"/>
                    </a:moveTo>
                    <a:cubicBezTo>
                      <a:pt x="4312" y="1"/>
                      <a:pt x="4164" y="10"/>
                      <a:pt x="4023" y="30"/>
                    </a:cubicBezTo>
                    <a:cubicBezTo>
                      <a:pt x="2623" y="229"/>
                      <a:pt x="1338" y="719"/>
                      <a:pt x="0" y="1136"/>
                    </a:cubicBezTo>
                    <a:cubicBezTo>
                      <a:pt x="14" y="1134"/>
                      <a:pt x="30" y="1133"/>
                      <a:pt x="44" y="1131"/>
                    </a:cubicBezTo>
                    <a:cubicBezTo>
                      <a:pt x="150" y="1125"/>
                      <a:pt x="256" y="1122"/>
                      <a:pt x="361" y="1122"/>
                    </a:cubicBezTo>
                    <a:cubicBezTo>
                      <a:pt x="1772" y="1122"/>
                      <a:pt x="3131" y="1652"/>
                      <a:pt x="4377" y="2247"/>
                    </a:cubicBezTo>
                    <a:cubicBezTo>
                      <a:pt x="4842" y="2469"/>
                      <a:pt x="5483" y="2701"/>
                      <a:pt x="6033" y="2701"/>
                    </a:cubicBezTo>
                    <a:cubicBezTo>
                      <a:pt x="6623" y="2701"/>
                      <a:pt x="7109" y="2433"/>
                      <a:pt x="7161" y="1600"/>
                    </a:cubicBezTo>
                    <a:cubicBezTo>
                      <a:pt x="7189" y="1177"/>
                      <a:pt x="6918" y="849"/>
                      <a:pt x="6586" y="621"/>
                    </a:cubicBezTo>
                    <a:cubicBezTo>
                      <a:pt x="6017" y="227"/>
                      <a:pt x="5198" y="1"/>
                      <a:pt x="4464"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2422150" y="2190488"/>
                <a:ext cx="235400" cy="32475"/>
              </a:xfrm>
              <a:custGeom>
                <a:avLst/>
                <a:gdLst/>
                <a:ahLst/>
                <a:cxnLst/>
                <a:rect l="l" t="t" r="r" b="b"/>
                <a:pathLst>
                  <a:path w="9416" h="1299" extrusionOk="0">
                    <a:moveTo>
                      <a:pt x="3959" y="1"/>
                    </a:moveTo>
                    <a:cubicBezTo>
                      <a:pt x="3514" y="1"/>
                      <a:pt x="2936" y="16"/>
                      <a:pt x="2363" y="76"/>
                    </a:cubicBezTo>
                    <a:cubicBezTo>
                      <a:pt x="1763" y="142"/>
                      <a:pt x="1163" y="233"/>
                      <a:pt x="724" y="350"/>
                    </a:cubicBezTo>
                    <a:cubicBezTo>
                      <a:pt x="502" y="397"/>
                      <a:pt x="323" y="458"/>
                      <a:pt x="198" y="499"/>
                    </a:cubicBezTo>
                    <a:cubicBezTo>
                      <a:pt x="71" y="538"/>
                      <a:pt x="1" y="565"/>
                      <a:pt x="2" y="573"/>
                    </a:cubicBezTo>
                    <a:cubicBezTo>
                      <a:pt x="3" y="575"/>
                      <a:pt x="7" y="576"/>
                      <a:pt x="15" y="576"/>
                    </a:cubicBezTo>
                    <a:cubicBezTo>
                      <a:pt x="75" y="576"/>
                      <a:pt x="349" y="508"/>
                      <a:pt x="743" y="440"/>
                    </a:cubicBezTo>
                    <a:cubicBezTo>
                      <a:pt x="1185" y="352"/>
                      <a:pt x="1780" y="284"/>
                      <a:pt x="2377" y="242"/>
                    </a:cubicBezTo>
                    <a:cubicBezTo>
                      <a:pt x="2744" y="217"/>
                      <a:pt x="3111" y="208"/>
                      <a:pt x="3444" y="208"/>
                    </a:cubicBezTo>
                    <a:cubicBezTo>
                      <a:pt x="3653" y="208"/>
                      <a:pt x="3848" y="212"/>
                      <a:pt x="4022" y="217"/>
                    </a:cubicBezTo>
                    <a:cubicBezTo>
                      <a:pt x="4470" y="234"/>
                      <a:pt x="4767" y="255"/>
                      <a:pt x="4767" y="255"/>
                    </a:cubicBezTo>
                    <a:cubicBezTo>
                      <a:pt x="4767" y="255"/>
                      <a:pt x="5065" y="278"/>
                      <a:pt x="5513" y="314"/>
                    </a:cubicBezTo>
                    <a:cubicBezTo>
                      <a:pt x="5958" y="360"/>
                      <a:pt x="6553" y="433"/>
                      <a:pt x="7136" y="563"/>
                    </a:cubicBezTo>
                    <a:cubicBezTo>
                      <a:pt x="7719" y="695"/>
                      <a:pt x="8298" y="853"/>
                      <a:pt x="8713" y="1022"/>
                    </a:cubicBezTo>
                    <a:cubicBezTo>
                      <a:pt x="9107" y="1169"/>
                      <a:pt x="9367" y="1298"/>
                      <a:pt x="9407" y="1298"/>
                    </a:cubicBezTo>
                    <a:cubicBezTo>
                      <a:pt x="9410" y="1298"/>
                      <a:pt x="9412" y="1298"/>
                      <a:pt x="9412" y="1296"/>
                    </a:cubicBezTo>
                    <a:cubicBezTo>
                      <a:pt x="9415" y="1290"/>
                      <a:pt x="9353" y="1249"/>
                      <a:pt x="9237" y="1185"/>
                    </a:cubicBezTo>
                    <a:cubicBezTo>
                      <a:pt x="9121" y="1121"/>
                      <a:pt x="8958" y="1024"/>
                      <a:pt x="8750" y="938"/>
                    </a:cubicBezTo>
                    <a:cubicBezTo>
                      <a:pt x="8338" y="740"/>
                      <a:pt x="7759" y="555"/>
                      <a:pt x="7175" y="402"/>
                    </a:cubicBezTo>
                    <a:cubicBezTo>
                      <a:pt x="6586" y="250"/>
                      <a:pt x="5986" y="159"/>
                      <a:pt x="5537" y="98"/>
                    </a:cubicBezTo>
                    <a:cubicBezTo>
                      <a:pt x="5084" y="46"/>
                      <a:pt x="4783" y="21"/>
                      <a:pt x="4783" y="21"/>
                    </a:cubicBezTo>
                    <a:cubicBezTo>
                      <a:pt x="4783" y="21"/>
                      <a:pt x="4481" y="6"/>
                      <a:pt x="4025" y="1"/>
                    </a:cubicBezTo>
                    <a:cubicBezTo>
                      <a:pt x="4003" y="1"/>
                      <a:pt x="3981" y="1"/>
                      <a:pt x="3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2569275" y="2211813"/>
                <a:ext cx="90900" cy="37350"/>
              </a:xfrm>
              <a:custGeom>
                <a:avLst/>
                <a:gdLst/>
                <a:ahLst/>
                <a:cxnLst/>
                <a:rect l="l" t="t" r="r" b="b"/>
                <a:pathLst>
                  <a:path w="3636" h="1494" extrusionOk="0">
                    <a:moveTo>
                      <a:pt x="456" y="1"/>
                    </a:moveTo>
                    <a:cubicBezTo>
                      <a:pt x="265" y="1"/>
                      <a:pt x="122" y="56"/>
                      <a:pt x="79" y="163"/>
                    </a:cubicBezTo>
                    <a:cubicBezTo>
                      <a:pt x="1" y="362"/>
                      <a:pt x="291" y="663"/>
                      <a:pt x="728" y="833"/>
                    </a:cubicBezTo>
                    <a:cubicBezTo>
                      <a:pt x="926" y="912"/>
                      <a:pt x="1120" y="950"/>
                      <a:pt x="1280" y="950"/>
                    </a:cubicBezTo>
                    <a:cubicBezTo>
                      <a:pt x="1472" y="950"/>
                      <a:pt x="1616" y="895"/>
                      <a:pt x="1658" y="786"/>
                    </a:cubicBezTo>
                    <a:cubicBezTo>
                      <a:pt x="1737" y="591"/>
                      <a:pt x="1447" y="290"/>
                      <a:pt x="1010" y="118"/>
                    </a:cubicBezTo>
                    <a:cubicBezTo>
                      <a:pt x="811" y="39"/>
                      <a:pt x="617" y="1"/>
                      <a:pt x="456" y="1"/>
                    </a:cubicBezTo>
                    <a:close/>
                    <a:moveTo>
                      <a:pt x="2670" y="799"/>
                    </a:moveTo>
                    <a:cubicBezTo>
                      <a:pt x="2486" y="799"/>
                      <a:pt x="2348" y="852"/>
                      <a:pt x="2318" y="951"/>
                    </a:cubicBezTo>
                    <a:cubicBezTo>
                      <a:pt x="2269" y="1109"/>
                      <a:pt x="2512" y="1325"/>
                      <a:pt x="2865" y="1433"/>
                    </a:cubicBezTo>
                    <a:cubicBezTo>
                      <a:pt x="2996" y="1474"/>
                      <a:pt x="3123" y="1493"/>
                      <a:pt x="3234" y="1493"/>
                    </a:cubicBezTo>
                    <a:cubicBezTo>
                      <a:pt x="3418" y="1493"/>
                      <a:pt x="3555" y="1440"/>
                      <a:pt x="3587" y="1341"/>
                    </a:cubicBezTo>
                    <a:cubicBezTo>
                      <a:pt x="3635" y="1183"/>
                      <a:pt x="3391" y="967"/>
                      <a:pt x="3040" y="859"/>
                    </a:cubicBezTo>
                    <a:cubicBezTo>
                      <a:pt x="2909" y="819"/>
                      <a:pt x="2781" y="799"/>
                      <a:pt x="2670" y="79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2390425" y="2210813"/>
                <a:ext cx="232500" cy="189950"/>
              </a:xfrm>
              <a:custGeom>
                <a:avLst/>
                <a:gdLst/>
                <a:ahLst/>
                <a:cxnLst/>
                <a:rect l="l" t="t" r="r" b="b"/>
                <a:pathLst>
                  <a:path w="9300" h="7598" extrusionOk="0">
                    <a:moveTo>
                      <a:pt x="1" y="1"/>
                    </a:moveTo>
                    <a:lnTo>
                      <a:pt x="1" y="1"/>
                    </a:lnTo>
                    <a:cubicBezTo>
                      <a:pt x="23" y="13"/>
                      <a:pt x="45" y="26"/>
                      <a:pt x="65" y="37"/>
                    </a:cubicBezTo>
                    <a:cubicBezTo>
                      <a:pt x="2119" y="1235"/>
                      <a:pt x="3541" y="3233"/>
                      <a:pt x="4728" y="5219"/>
                    </a:cubicBezTo>
                    <a:cubicBezTo>
                      <a:pt x="5335" y="6232"/>
                      <a:pt x="6412" y="7598"/>
                      <a:pt x="7528" y="7598"/>
                    </a:cubicBezTo>
                    <a:cubicBezTo>
                      <a:pt x="7989" y="7598"/>
                      <a:pt x="8455" y="7366"/>
                      <a:pt x="8898" y="6781"/>
                    </a:cubicBezTo>
                    <a:cubicBezTo>
                      <a:pt x="9299" y="6254"/>
                      <a:pt x="9232" y="5596"/>
                      <a:pt x="8999" y="5014"/>
                    </a:cubicBezTo>
                    <a:cubicBezTo>
                      <a:pt x="8513" y="3806"/>
                      <a:pt x="7352" y="2598"/>
                      <a:pt x="6177" y="2036"/>
                    </a:cubicBezTo>
                    <a:cubicBezTo>
                      <a:pt x="4190" y="1087"/>
                      <a:pt x="2098" y="6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2422750" y="2228888"/>
                <a:ext cx="149175" cy="121850"/>
              </a:xfrm>
              <a:custGeom>
                <a:avLst/>
                <a:gdLst/>
                <a:ahLst/>
                <a:cxnLst/>
                <a:rect l="l" t="t" r="r" b="b"/>
                <a:pathLst>
                  <a:path w="5967" h="4874" extrusionOk="0">
                    <a:moveTo>
                      <a:pt x="0" y="0"/>
                    </a:moveTo>
                    <a:cubicBezTo>
                      <a:pt x="13" y="6"/>
                      <a:pt x="27" y="14"/>
                      <a:pt x="39" y="22"/>
                    </a:cubicBezTo>
                    <a:cubicBezTo>
                      <a:pt x="1358" y="790"/>
                      <a:pt x="2270" y="2073"/>
                      <a:pt x="3033" y="3346"/>
                    </a:cubicBezTo>
                    <a:cubicBezTo>
                      <a:pt x="3422" y="3996"/>
                      <a:pt x="4113" y="4873"/>
                      <a:pt x="4829" y="4873"/>
                    </a:cubicBezTo>
                    <a:cubicBezTo>
                      <a:pt x="5125" y="4873"/>
                      <a:pt x="5424" y="4724"/>
                      <a:pt x="5708" y="4349"/>
                    </a:cubicBezTo>
                    <a:cubicBezTo>
                      <a:pt x="5967" y="4010"/>
                      <a:pt x="5921" y="3589"/>
                      <a:pt x="5773" y="3215"/>
                    </a:cubicBezTo>
                    <a:cubicBezTo>
                      <a:pt x="5462" y="2439"/>
                      <a:pt x="4715" y="1665"/>
                      <a:pt x="3963" y="1305"/>
                    </a:cubicBezTo>
                    <a:cubicBezTo>
                      <a:pt x="2687" y="696"/>
                      <a:pt x="1344" y="393"/>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2402875" y="2215238"/>
                <a:ext cx="186325" cy="145300"/>
              </a:xfrm>
              <a:custGeom>
                <a:avLst/>
                <a:gdLst/>
                <a:ahLst/>
                <a:cxnLst/>
                <a:rect l="l" t="t" r="r" b="b"/>
                <a:pathLst>
                  <a:path w="7453" h="5812" extrusionOk="0">
                    <a:moveTo>
                      <a:pt x="15" y="1"/>
                    </a:moveTo>
                    <a:cubicBezTo>
                      <a:pt x="11" y="1"/>
                      <a:pt x="9" y="1"/>
                      <a:pt x="9" y="3"/>
                    </a:cubicBezTo>
                    <a:cubicBezTo>
                      <a:pt x="1" y="23"/>
                      <a:pt x="286" y="122"/>
                      <a:pt x="698" y="300"/>
                    </a:cubicBezTo>
                    <a:cubicBezTo>
                      <a:pt x="1115" y="472"/>
                      <a:pt x="1647" y="747"/>
                      <a:pt x="2169" y="1041"/>
                    </a:cubicBezTo>
                    <a:cubicBezTo>
                      <a:pt x="2689" y="1337"/>
                      <a:pt x="3186" y="1671"/>
                      <a:pt x="3552" y="1929"/>
                    </a:cubicBezTo>
                    <a:cubicBezTo>
                      <a:pt x="3916" y="2193"/>
                      <a:pt x="4152" y="2374"/>
                      <a:pt x="4152" y="2374"/>
                    </a:cubicBezTo>
                    <a:cubicBezTo>
                      <a:pt x="4152" y="2374"/>
                      <a:pt x="4387" y="2557"/>
                      <a:pt x="4741" y="2835"/>
                    </a:cubicBezTo>
                    <a:cubicBezTo>
                      <a:pt x="5086" y="3120"/>
                      <a:pt x="5542" y="3510"/>
                      <a:pt x="5955" y="3941"/>
                    </a:cubicBezTo>
                    <a:cubicBezTo>
                      <a:pt x="6367" y="4373"/>
                      <a:pt x="6763" y="4826"/>
                      <a:pt x="7016" y="5195"/>
                    </a:cubicBezTo>
                    <a:cubicBezTo>
                      <a:pt x="7273" y="5551"/>
                      <a:pt x="7419" y="5812"/>
                      <a:pt x="7445" y="5812"/>
                    </a:cubicBezTo>
                    <a:cubicBezTo>
                      <a:pt x="7445" y="5812"/>
                      <a:pt x="7446" y="5811"/>
                      <a:pt x="7446" y="5811"/>
                    </a:cubicBezTo>
                    <a:cubicBezTo>
                      <a:pt x="7453" y="5808"/>
                      <a:pt x="7421" y="5739"/>
                      <a:pt x="7362" y="5622"/>
                    </a:cubicBezTo>
                    <a:cubicBezTo>
                      <a:pt x="7299" y="5504"/>
                      <a:pt x="7219" y="5333"/>
                      <a:pt x="7092" y="5145"/>
                    </a:cubicBezTo>
                    <a:cubicBezTo>
                      <a:pt x="6859" y="4754"/>
                      <a:pt x="6478" y="4281"/>
                      <a:pt x="6076" y="3828"/>
                    </a:cubicBezTo>
                    <a:cubicBezTo>
                      <a:pt x="5670" y="3377"/>
                      <a:pt x="5222" y="2968"/>
                      <a:pt x="4881" y="2669"/>
                    </a:cubicBezTo>
                    <a:cubicBezTo>
                      <a:pt x="4531" y="2376"/>
                      <a:pt x="4295" y="2189"/>
                      <a:pt x="4295" y="2189"/>
                    </a:cubicBezTo>
                    <a:cubicBezTo>
                      <a:pt x="4295" y="2189"/>
                      <a:pt x="4052" y="2008"/>
                      <a:pt x="3676" y="1751"/>
                    </a:cubicBezTo>
                    <a:cubicBezTo>
                      <a:pt x="3298" y="1499"/>
                      <a:pt x="2785" y="1176"/>
                      <a:pt x="2249" y="895"/>
                    </a:cubicBezTo>
                    <a:cubicBezTo>
                      <a:pt x="1712" y="617"/>
                      <a:pt x="1162" y="361"/>
                      <a:pt x="732" y="216"/>
                    </a:cubicBezTo>
                    <a:cubicBezTo>
                      <a:pt x="521" y="133"/>
                      <a:pt x="338" y="86"/>
                      <a:pt x="212" y="50"/>
                    </a:cubicBezTo>
                    <a:cubicBezTo>
                      <a:pt x="105" y="17"/>
                      <a:pt x="36"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2516700" y="2306113"/>
                <a:ext cx="64350" cy="74775"/>
              </a:xfrm>
              <a:custGeom>
                <a:avLst/>
                <a:gdLst/>
                <a:ahLst/>
                <a:cxnLst/>
                <a:rect l="l" t="t" r="r" b="b"/>
                <a:pathLst>
                  <a:path w="2574" h="2991" extrusionOk="0">
                    <a:moveTo>
                      <a:pt x="293" y="1"/>
                    </a:moveTo>
                    <a:cubicBezTo>
                      <a:pt x="248" y="1"/>
                      <a:pt x="209" y="12"/>
                      <a:pt x="176" y="35"/>
                    </a:cubicBezTo>
                    <a:cubicBezTo>
                      <a:pt x="0" y="157"/>
                      <a:pt x="77" y="569"/>
                      <a:pt x="345" y="953"/>
                    </a:cubicBezTo>
                    <a:cubicBezTo>
                      <a:pt x="561" y="1264"/>
                      <a:pt x="838" y="1463"/>
                      <a:pt x="1028" y="1463"/>
                    </a:cubicBezTo>
                    <a:cubicBezTo>
                      <a:pt x="1073" y="1463"/>
                      <a:pt x="1113" y="1452"/>
                      <a:pt x="1147" y="1429"/>
                    </a:cubicBezTo>
                    <a:cubicBezTo>
                      <a:pt x="1321" y="1308"/>
                      <a:pt x="1244" y="898"/>
                      <a:pt x="978" y="511"/>
                    </a:cubicBezTo>
                    <a:cubicBezTo>
                      <a:pt x="759" y="200"/>
                      <a:pt x="482" y="1"/>
                      <a:pt x="293" y="1"/>
                    </a:cubicBezTo>
                    <a:close/>
                    <a:moveTo>
                      <a:pt x="1711" y="1896"/>
                    </a:moveTo>
                    <a:cubicBezTo>
                      <a:pt x="1669" y="1896"/>
                      <a:pt x="1633" y="1907"/>
                      <a:pt x="1604" y="1930"/>
                    </a:cubicBezTo>
                    <a:cubicBezTo>
                      <a:pt x="1477" y="2035"/>
                      <a:pt x="1559" y="2350"/>
                      <a:pt x="1792" y="2634"/>
                    </a:cubicBezTo>
                    <a:cubicBezTo>
                      <a:pt x="1974" y="2854"/>
                      <a:pt x="2191" y="2991"/>
                      <a:pt x="2339" y="2991"/>
                    </a:cubicBezTo>
                    <a:cubicBezTo>
                      <a:pt x="2381" y="2991"/>
                      <a:pt x="2417" y="2979"/>
                      <a:pt x="2445" y="2956"/>
                    </a:cubicBezTo>
                    <a:cubicBezTo>
                      <a:pt x="2574" y="2851"/>
                      <a:pt x="2491" y="2536"/>
                      <a:pt x="2257" y="2253"/>
                    </a:cubicBezTo>
                    <a:cubicBezTo>
                      <a:pt x="2077" y="2032"/>
                      <a:pt x="1859" y="1896"/>
                      <a:pt x="1711" y="18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2217950" y="2302963"/>
                <a:ext cx="86750" cy="65875"/>
              </a:xfrm>
              <a:custGeom>
                <a:avLst/>
                <a:gdLst/>
                <a:ahLst/>
                <a:cxnLst/>
                <a:rect l="l" t="t" r="r" b="b"/>
                <a:pathLst>
                  <a:path w="3470" h="2635" extrusionOk="0">
                    <a:moveTo>
                      <a:pt x="856" y="1"/>
                    </a:moveTo>
                    <a:cubicBezTo>
                      <a:pt x="809" y="1"/>
                      <a:pt x="677" y="112"/>
                      <a:pt x="523" y="303"/>
                    </a:cubicBezTo>
                    <a:cubicBezTo>
                      <a:pt x="355" y="515"/>
                      <a:pt x="148" y="825"/>
                      <a:pt x="54" y="1217"/>
                    </a:cubicBezTo>
                    <a:cubicBezTo>
                      <a:pt x="7" y="1409"/>
                      <a:pt x="1" y="1632"/>
                      <a:pt x="62" y="1840"/>
                    </a:cubicBezTo>
                    <a:cubicBezTo>
                      <a:pt x="120" y="2051"/>
                      <a:pt x="252" y="2230"/>
                      <a:pt x="386" y="2341"/>
                    </a:cubicBezTo>
                    <a:cubicBezTo>
                      <a:pt x="519" y="2460"/>
                      <a:pt x="651" y="2515"/>
                      <a:pt x="739" y="2554"/>
                    </a:cubicBezTo>
                    <a:cubicBezTo>
                      <a:pt x="830" y="2587"/>
                      <a:pt x="881" y="2603"/>
                      <a:pt x="881" y="2603"/>
                    </a:cubicBezTo>
                    <a:cubicBezTo>
                      <a:pt x="881" y="2603"/>
                      <a:pt x="1020" y="2634"/>
                      <a:pt x="1231" y="2634"/>
                    </a:cubicBezTo>
                    <a:cubicBezTo>
                      <a:pt x="1282" y="2634"/>
                      <a:pt x="1337" y="2633"/>
                      <a:pt x="1395" y="2628"/>
                    </a:cubicBezTo>
                    <a:cubicBezTo>
                      <a:pt x="1694" y="2608"/>
                      <a:pt x="2069" y="2501"/>
                      <a:pt x="2399" y="2329"/>
                    </a:cubicBezTo>
                    <a:cubicBezTo>
                      <a:pt x="2730" y="2156"/>
                      <a:pt x="3020" y="1926"/>
                      <a:pt x="3201" y="1724"/>
                    </a:cubicBezTo>
                    <a:cubicBezTo>
                      <a:pt x="3383" y="1520"/>
                      <a:pt x="3469" y="1361"/>
                      <a:pt x="3439" y="1332"/>
                    </a:cubicBezTo>
                    <a:cubicBezTo>
                      <a:pt x="3435" y="1328"/>
                      <a:pt x="3428" y="1326"/>
                      <a:pt x="3420" y="1326"/>
                    </a:cubicBezTo>
                    <a:cubicBezTo>
                      <a:pt x="3366" y="1326"/>
                      <a:pt x="3231" y="1417"/>
                      <a:pt x="3043" y="1530"/>
                    </a:cubicBezTo>
                    <a:cubicBezTo>
                      <a:pt x="2827" y="1661"/>
                      <a:pt x="2529" y="1812"/>
                      <a:pt x="2222" y="1910"/>
                    </a:cubicBezTo>
                    <a:cubicBezTo>
                      <a:pt x="1956" y="1998"/>
                      <a:pt x="1681" y="2040"/>
                      <a:pt x="1469" y="2040"/>
                    </a:cubicBezTo>
                    <a:cubicBezTo>
                      <a:pt x="1437" y="2040"/>
                      <a:pt x="1408" y="2039"/>
                      <a:pt x="1379" y="2037"/>
                    </a:cubicBezTo>
                    <a:cubicBezTo>
                      <a:pt x="1159" y="2025"/>
                      <a:pt x="1035" y="1981"/>
                      <a:pt x="1035" y="1981"/>
                    </a:cubicBezTo>
                    <a:cubicBezTo>
                      <a:pt x="1035" y="1981"/>
                      <a:pt x="1003" y="1973"/>
                      <a:pt x="947" y="1962"/>
                    </a:cubicBezTo>
                    <a:cubicBezTo>
                      <a:pt x="895" y="1945"/>
                      <a:pt x="819" y="1925"/>
                      <a:pt x="750" y="1876"/>
                    </a:cubicBezTo>
                    <a:cubicBezTo>
                      <a:pt x="606" y="1795"/>
                      <a:pt x="480" y="1591"/>
                      <a:pt x="502" y="1284"/>
                    </a:cubicBezTo>
                    <a:cubicBezTo>
                      <a:pt x="519" y="985"/>
                      <a:pt x="642" y="665"/>
                      <a:pt x="737" y="430"/>
                    </a:cubicBezTo>
                    <a:cubicBezTo>
                      <a:pt x="831" y="194"/>
                      <a:pt x="906" y="32"/>
                      <a:pt x="867" y="4"/>
                    </a:cubicBezTo>
                    <a:cubicBezTo>
                      <a:pt x="864" y="2"/>
                      <a:pt x="861"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2071700" y="2660588"/>
                <a:ext cx="16725" cy="28150"/>
              </a:xfrm>
              <a:custGeom>
                <a:avLst/>
                <a:gdLst/>
                <a:ahLst/>
                <a:cxnLst/>
                <a:rect l="l" t="t" r="r" b="b"/>
                <a:pathLst>
                  <a:path w="669" h="1126" extrusionOk="0">
                    <a:moveTo>
                      <a:pt x="607" y="0"/>
                    </a:moveTo>
                    <a:cubicBezTo>
                      <a:pt x="292" y="0"/>
                      <a:pt x="29" y="247"/>
                      <a:pt x="13" y="565"/>
                    </a:cubicBezTo>
                    <a:cubicBezTo>
                      <a:pt x="0" y="806"/>
                      <a:pt x="133" y="1021"/>
                      <a:pt x="335" y="1126"/>
                    </a:cubicBezTo>
                    <a:cubicBezTo>
                      <a:pt x="451" y="750"/>
                      <a:pt x="570" y="382"/>
                      <a:pt x="669" y="6"/>
                    </a:cubicBezTo>
                    <a:cubicBezTo>
                      <a:pt x="658" y="4"/>
                      <a:pt x="650" y="1"/>
                      <a:pt x="639" y="1"/>
                    </a:cubicBezTo>
                    <a:cubicBezTo>
                      <a:pt x="628" y="1"/>
                      <a:pt x="618" y="0"/>
                      <a:pt x="60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1673800" y="2068963"/>
                <a:ext cx="261850" cy="432325"/>
              </a:xfrm>
              <a:custGeom>
                <a:avLst/>
                <a:gdLst/>
                <a:ahLst/>
                <a:cxnLst/>
                <a:rect l="l" t="t" r="r" b="b"/>
                <a:pathLst>
                  <a:path w="10474" h="17293" extrusionOk="0">
                    <a:moveTo>
                      <a:pt x="3241" y="1"/>
                    </a:moveTo>
                    <a:cubicBezTo>
                      <a:pt x="2733" y="1"/>
                      <a:pt x="2159" y="153"/>
                      <a:pt x="1510" y="501"/>
                    </a:cubicBezTo>
                    <a:cubicBezTo>
                      <a:pt x="517" y="1035"/>
                      <a:pt x="157" y="2099"/>
                      <a:pt x="105" y="3165"/>
                    </a:cubicBezTo>
                    <a:cubicBezTo>
                      <a:pt x="0" y="5379"/>
                      <a:pt x="940" y="8070"/>
                      <a:pt x="2361" y="9768"/>
                    </a:cubicBezTo>
                    <a:cubicBezTo>
                      <a:pt x="4764" y="12646"/>
                      <a:pt x="7667" y="14853"/>
                      <a:pt x="10474" y="17292"/>
                    </a:cubicBezTo>
                    <a:cubicBezTo>
                      <a:pt x="10449" y="17259"/>
                      <a:pt x="10425" y="17225"/>
                      <a:pt x="10400" y="17192"/>
                    </a:cubicBezTo>
                    <a:cubicBezTo>
                      <a:pt x="8073" y="13882"/>
                      <a:pt x="7288" y="9784"/>
                      <a:pt x="6858" y="5872"/>
                    </a:cubicBezTo>
                    <a:cubicBezTo>
                      <a:pt x="6599" y="3538"/>
                      <a:pt x="5687" y="1"/>
                      <a:pt x="3241"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1730425" y="2173163"/>
                <a:ext cx="168075" cy="277400"/>
              </a:xfrm>
              <a:custGeom>
                <a:avLst/>
                <a:gdLst/>
                <a:ahLst/>
                <a:cxnLst/>
                <a:rect l="l" t="t" r="r" b="b"/>
                <a:pathLst>
                  <a:path w="6723" h="11096" extrusionOk="0">
                    <a:moveTo>
                      <a:pt x="2082" y="1"/>
                    </a:moveTo>
                    <a:cubicBezTo>
                      <a:pt x="1755" y="1"/>
                      <a:pt x="1387" y="99"/>
                      <a:pt x="970" y="323"/>
                    </a:cubicBezTo>
                    <a:cubicBezTo>
                      <a:pt x="333" y="664"/>
                      <a:pt x="102" y="1349"/>
                      <a:pt x="68" y="2033"/>
                    </a:cubicBezTo>
                    <a:cubicBezTo>
                      <a:pt x="1" y="3453"/>
                      <a:pt x="607" y="5176"/>
                      <a:pt x="1517" y="6269"/>
                    </a:cubicBezTo>
                    <a:cubicBezTo>
                      <a:pt x="3058" y="8114"/>
                      <a:pt x="4918" y="9531"/>
                      <a:pt x="6722" y="11095"/>
                    </a:cubicBezTo>
                    <a:cubicBezTo>
                      <a:pt x="6707" y="11075"/>
                      <a:pt x="6691" y="11053"/>
                      <a:pt x="6674" y="11031"/>
                    </a:cubicBezTo>
                    <a:cubicBezTo>
                      <a:pt x="5181" y="8909"/>
                      <a:pt x="4678" y="6279"/>
                      <a:pt x="4401" y="3769"/>
                    </a:cubicBezTo>
                    <a:cubicBezTo>
                      <a:pt x="4235" y="2271"/>
                      <a:pt x="365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1759100" y="2099138"/>
                <a:ext cx="51700" cy="155150"/>
              </a:xfrm>
              <a:custGeom>
                <a:avLst/>
                <a:gdLst/>
                <a:ahLst/>
                <a:cxnLst/>
                <a:rect l="l" t="t" r="r" b="b"/>
                <a:pathLst>
                  <a:path w="2068" h="6206" extrusionOk="0">
                    <a:moveTo>
                      <a:pt x="446" y="0"/>
                    </a:moveTo>
                    <a:cubicBezTo>
                      <a:pt x="430" y="0"/>
                      <a:pt x="414" y="2"/>
                      <a:pt x="398" y="5"/>
                    </a:cubicBezTo>
                    <a:cubicBezTo>
                      <a:pt x="122" y="61"/>
                      <a:pt x="0" y="603"/>
                      <a:pt x="124" y="1214"/>
                    </a:cubicBezTo>
                    <a:cubicBezTo>
                      <a:pt x="241" y="1789"/>
                      <a:pt x="537" y="2223"/>
                      <a:pt x="803" y="2223"/>
                    </a:cubicBezTo>
                    <a:cubicBezTo>
                      <a:pt x="819" y="2223"/>
                      <a:pt x="835" y="2222"/>
                      <a:pt x="851" y="2218"/>
                    </a:cubicBezTo>
                    <a:cubicBezTo>
                      <a:pt x="1127" y="2164"/>
                      <a:pt x="1252" y="1620"/>
                      <a:pt x="1127" y="1009"/>
                    </a:cubicBezTo>
                    <a:cubicBezTo>
                      <a:pt x="1010" y="433"/>
                      <a:pt x="713" y="0"/>
                      <a:pt x="446" y="0"/>
                    </a:cubicBezTo>
                    <a:close/>
                    <a:moveTo>
                      <a:pt x="1183" y="3335"/>
                    </a:moveTo>
                    <a:cubicBezTo>
                      <a:pt x="1170" y="3335"/>
                      <a:pt x="1158" y="3335"/>
                      <a:pt x="1145" y="3337"/>
                    </a:cubicBezTo>
                    <a:cubicBezTo>
                      <a:pt x="783" y="3381"/>
                      <a:pt x="572" y="4059"/>
                      <a:pt x="671" y="4850"/>
                    </a:cubicBezTo>
                    <a:cubicBezTo>
                      <a:pt x="764" y="5614"/>
                      <a:pt x="1113" y="6206"/>
                      <a:pt x="1461" y="6206"/>
                    </a:cubicBezTo>
                    <a:cubicBezTo>
                      <a:pt x="1473" y="6206"/>
                      <a:pt x="1485" y="6205"/>
                      <a:pt x="1498" y="6204"/>
                    </a:cubicBezTo>
                    <a:cubicBezTo>
                      <a:pt x="1857" y="6158"/>
                      <a:pt x="2068" y="5481"/>
                      <a:pt x="1969" y="4690"/>
                    </a:cubicBezTo>
                    <a:cubicBezTo>
                      <a:pt x="1876" y="3926"/>
                      <a:pt x="1527" y="3335"/>
                      <a:pt x="1183" y="333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1673800" y="2098263"/>
                <a:ext cx="226850" cy="365575"/>
              </a:xfrm>
              <a:custGeom>
                <a:avLst/>
                <a:gdLst/>
                <a:ahLst/>
                <a:cxnLst/>
                <a:rect l="l" t="t" r="r" b="b"/>
                <a:pathLst>
                  <a:path w="9074" h="14623" extrusionOk="0">
                    <a:moveTo>
                      <a:pt x="740" y="1"/>
                    </a:moveTo>
                    <a:cubicBezTo>
                      <a:pt x="321" y="557"/>
                      <a:pt x="140" y="1273"/>
                      <a:pt x="105" y="1993"/>
                    </a:cubicBezTo>
                    <a:cubicBezTo>
                      <a:pt x="0" y="4207"/>
                      <a:pt x="940" y="6898"/>
                      <a:pt x="2361" y="8598"/>
                    </a:cubicBezTo>
                    <a:cubicBezTo>
                      <a:pt x="4264" y="10877"/>
                      <a:pt x="6483" y="12736"/>
                      <a:pt x="8716" y="14623"/>
                    </a:cubicBezTo>
                    <a:cubicBezTo>
                      <a:pt x="8868" y="14331"/>
                      <a:pt x="8984" y="14029"/>
                      <a:pt x="9074" y="13719"/>
                    </a:cubicBezTo>
                    <a:cubicBezTo>
                      <a:pt x="8152" y="11767"/>
                      <a:pt x="7603" y="9649"/>
                      <a:pt x="7242" y="7517"/>
                    </a:cubicBezTo>
                    <a:cubicBezTo>
                      <a:pt x="7210" y="8628"/>
                      <a:pt x="6960" y="9747"/>
                      <a:pt x="6087" y="9747"/>
                    </a:cubicBezTo>
                    <a:cubicBezTo>
                      <a:pt x="5978" y="9747"/>
                      <a:pt x="5860" y="9730"/>
                      <a:pt x="5731" y="9693"/>
                    </a:cubicBezTo>
                    <a:cubicBezTo>
                      <a:pt x="3779" y="9134"/>
                      <a:pt x="1235" y="2600"/>
                      <a:pt x="7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1505475" y="2153188"/>
                <a:ext cx="461625" cy="381800"/>
              </a:xfrm>
              <a:custGeom>
                <a:avLst/>
                <a:gdLst/>
                <a:ahLst/>
                <a:cxnLst/>
                <a:rect l="l" t="t" r="r" b="b"/>
                <a:pathLst>
                  <a:path w="18465" h="15272" extrusionOk="0">
                    <a:moveTo>
                      <a:pt x="3536" y="1"/>
                    </a:moveTo>
                    <a:cubicBezTo>
                      <a:pt x="2623" y="1"/>
                      <a:pt x="1695" y="459"/>
                      <a:pt x="807" y="1610"/>
                    </a:cubicBezTo>
                    <a:cubicBezTo>
                      <a:pt x="1" y="2657"/>
                      <a:pt x="124" y="3970"/>
                      <a:pt x="583" y="5137"/>
                    </a:cubicBezTo>
                    <a:cubicBezTo>
                      <a:pt x="1534" y="7555"/>
                      <a:pt x="3834" y="9983"/>
                      <a:pt x="6169" y="11118"/>
                    </a:cubicBezTo>
                    <a:cubicBezTo>
                      <a:pt x="10123" y="13041"/>
                      <a:pt x="14289" y="14011"/>
                      <a:pt x="18465" y="15272"/>
                    </a:cubicBezTo>
                    <a:cubicBezTo>
                      <a:pt x="18423" y="15250"/>
                      <a:pt x="18380" y="15223"/>
                      <a:pt x="18336" y="15200"/>
                    </a:cubicBezTo>
                    <a:cubicBezTo>
                      <a:pt x="14257" y="12778"/>
                      <a:pt x="11450" y="8768"/>
                      <a:pt x="9110" y="4789"/>
                    </a:cubicBezTo>
                    <a:cubicBezTo>
                      <a:pt x="7910" y="2752"/>
                      <a:pt x="5772" y="1"/>
                      <a:pt x="3536"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1606750" y="2253588"/>
                <a:ext cx="296200" cy="245000"/>
              </a:xfrm>
              <a:custGeom>
                <a:avLst/>
                <a:gdLst/>
                <a:ahLst/>
                <a:cxnLst/>
                <a:rect l="l" t="t" r="r" b="b"/>
                <a:pathLst>
                  <a:path w="11848" h="9800" extrusionOk="0">
                    <a:moveTo>
                      <a:pt x="2268" y="0"/>
                    </a:moveTo>
                    <a:cubicBezTo>
                      <a:pt x="1683" y="0"/>
                      <a:pt x="1088" y="294"/>
                      <a:pt x="519" y="1033"/>
                    </a:cubicBezTo>
                    <a:cubicBezTo>
                      <a:pt x="1" y="1706"/>
                      <a:pt x="82" y="2549"/>
                      <a:pt x="375" y="3298"/>
                    </a:cubicBezTo>
                    <a:cubicBezTo>
                      <a:pt x="983" y="4849"/>
                      <a:pt x="2461" y="6404"/>
                      <a:pt x="3959" y="7136"/>
                    </a:cubicBezTo>
                    <a:cubicBezTo>
                      <a:pt x="6495" y="8370"/>
                      <a:pt x="9168" y="8992"/>
                      <a:pt x="11848" y="9799"/>
                    </a:cubicBezTo>
                    <a:cubicBezTo>
                      <a:pt x="11823" y="9785"/>
                      <a:pt x="11795" y="9768"/>
                      <a:pt x="11766" y="9754"/>
                    </a:cubicBezTo>
                    <a:cubicBezTo>
                      <a:pt x="9149" y="8200"/>
                      <a:pt x="7347" y="5627"/>
                      <a:pt x="5845" y="3072"/>
                    </a:cubicBezTo>
                    <a:cubicBezTo>
                      <a:pt x="5075" y="1767"/>
                      <a:pt x="3702"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1589000" y="2183438"/>
                <a:ext cx="119625" cy="155375"/>
              </a:xfrm>
              <a:custGeom>
                <a:avLst/>
                <a:gdLst/>
                <a:ahLst/>
                <a:cxnLst/>
                <a:rect l="l" t="t" r="r" b="b"/>
                <a:pathLst>
                  <a:path w="4785" h="6215" extrusionOk="0">
                    <a:moveTo>
                      <a:pt x="460" y="0"/>
                    </a:moveTo>
                    <a:cubicBezTo>
                      <a:pt x="387" y="0"/>
                      <a:pt x="323" y="18"/>
                      <a:pt x="270" y="56"/>
                    </a:cubicBezTo>
                    <a:cubicBezTo>
                      <a:pt x="1" y="248"/>
                      <a:pt x="129" y="886"/>
                      <a:pt x="555" y="1481"/>
                    </a:cubicBezTo>
                    <a:cubicBezTo>
                      <a:pt x="898" y="1959"/>
                      <a:pt x="1331" y="2263"/>
                      <a:pt x="1627" y="2263"/>
                    </a:cubicBezTo>
                    <a:cubicBezTo>
                      <a:pt x="1699" y="2263"/>
                      <a:pt x="1764" y="2245"/>
                      <a:pt x="1816" y="2207"/>
                    </a:cubicBezTo>
                    <a:cubicBezTo>
                      <a:pt x="2084" y="2015"/>
                      <a:pt x="1957" y="1375"/>
                      <a:pt x="1530" y="781"/>
                    </a:cubicBezTo>
                    <a:cubicBezTo>
                      <a:pt x="1188" y="302"/>
                      <a:pt x="756" y="0"/>
                      <a:pt x="460" y="0"/>
                    </a:cubicBezTo>
                    <a:close/>
                    <a:moveTo>
                      <a:pt x="2873" y="3209"/>
                    </a:moveTo>
                    <a:cubicBezTo>
                      <a:pt x="2797" y="3209"/>
                      <a:pt x="2729" y="3226"/>
                      <a:pt x="2669" y="3262"/>
                    </a:cubicBezTo>
                    <a:cubicBezTo>
                      <a:pt x="2304" y="3483"/>
                      <a:pt x="2402" y="4310"/>
                      <a:pt x="2888" y="5109"/>
                    </a:cubicBezTo>
                    <a:cubicBezTo>
                      <a:pt x="3293" y="5777"/>
                      <a:pt x="3837" y="6214"/>
                      <a:pt x="4217" y="6214"/>
                    </a:cubicBezTo>
                    <a:cubicBezTo>
                      <a:pt x="4293" y="6214"/>
                      <a:pt x="4363" y="6197"/>
                      <a:pt x="4423" y="6160"/>
                    </a:cubicBezTo>
                    <a:cubicBezTo>
                      <a:pt x="4785" y="5940"/>
                      <a:pt x="4685" y="5114"/>
                      <a:pt x="4201" y="4315"/>
                    </a:cubicBezTo>
                    <a:cubicBezTo>
                      <a:pt x="3797" y="3646"/>
                      <a:pt x="3252" y="3209"/>
                      <a:pt x="2873" y="32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1507425" y="2212788"/>
                <a:ext cx="427775" cy="312575"/>
              </a:xfrm>
              <a:custGeom>
                <a:avLst/>
                <a:gdLst/>
                <a:ahLst/>
                <a:cxnLst/>
                <a:rect l="l" t="t" r="r" b="b"/>
                <a:pathLst>
                  <a:path w="17111" h="12503" extrusionOk="0">
                    <a:moveTo>
                      <a:pt x="4956" y="4297"/>
                    </a:moveTo>
                    <a:cubicBezTo>
                      <a:pt x="4956" y="4297"/>
                      <a:pt x="4958" y="4300"/>
                      <a:pt x="4963" y="4304"/>
                    </a:cubicBezTo>
                    <a:lnTo>
                      <a:pt x="4963" y="4304"/>
                    </a:lnTo>
                    <a:cubicBezTo>
                      <a:pt x="4958" y="4300"/>
                      <a:pt x="4956" y="4297"/>
                      <a:pt x="4956" y="4297"/>
                    </a:cubicBezTo>
                    <a:close/>
                    <a:moveTo>
                      <a:pt x="309" y="0"/>
                    </a:moveTo>
                    <a:lnTo>
                      <a:pt x="309" y="0"/>
                    </a:lnTo>
                    <a:cubicBezTo>
                      <a:pt x="1" y="881"/>
                      <a:pt x="154" y="1860"/>
                      <a:pt x="505" y="2753"/>
                    </a:cubicBezTo>
                    <a:cubicBezTo>
                      <a:pt x="1456" y="5171"/>
                      <a:pt x="3756" y="7599"/>
                      <a:pt x="6091" y="8734"/>
                    </a:cubicBezTo>
                    <a:cubicBezTo>
                      <a:pt x="9633" y="10458"/>
                      <a:pt x="13346" y="11415"/>
                      <a:pt x="17084" y="12503"/>
                    </a:cubicBezTo>
                    <a:cubicBezTo>
                      <a:pt x="17102" y="12357"/>
                      <a:pt x="17110" y="12210"/>
                      <a:pt x="17101" y="12058"/>
                    </a:cubicBezTo>
                    <a:cubicBezTo>
                      <a:pt x="14818" y="10443"/>
                      <a:pt x="12954" y="8325"/>
                      <a:pt x="11347" y="6038"/>
                    </a:cubicBezTo>
                    <a:lnTo>
                      <a:pt x="11347" y="6038"/>
                    </a:lnTo>
                    <a:cubicBezTo>
                      <a:pt x="11646" y="6865"/>
                      <a:pt x="11739" y="7797"/>
                      <a:pt x="10653" y="7834"/>
                    </a:cubicBezTo>
                    <a:cubicBezTo>
                      <a:pt x="10635" y="7835"/>
                      <a:pt x="10617" y="7835"/>
                      <a:pt x="10598" y="7835"/>
                    </a:cubicBezTo>
                    <a:cubicBezTo>
                      <a:pt x="8671" y="7835"/>
                      <a:pt x="5144" y="4478"/>
                      <a:pt x="4963" y="4304"/>
                    </a:cubicBezTo>
                    <a:lnTo>
                      <a:pt x="4963" y="4304"/>
                    </a:lnTo>
                    <a:cubicBezTo>
                      <a:pt x="5155" y="4489"/>
                      <a:pt x="9063" y="8265"/>
                      <a:pt x="7730" y="8278"/>
                    </a:cubicBezTo>
                    <a:cubicBezTo>
                      <a:pt x="7728" y="8278"/>
                      <a:pt x="7726" y="8278"/>
                      <a:pt x="7723" y="8278"/>
                    </a:cubicBezTo>
                    <a:cubicBezTo>
                      <a:pt x="6438" y="8278"/>
                      <a:pt x="1157" y="4219"/>
                      <a:pt x="3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1377150" y="2305563"/>
                <a:ext cx="547700" cy="237950"/>
              </a:xfrm>
              <a:custGeom>
                <a:avLst/>
                <a:gdLst/>
                <a:ahLst/>
                <a:cxnLst/>
                <a:rect l="l" t="t" r="r" b="b"/>
                <a:pathLst>
                  <a:path w="21908" h="9518" extrusionOk="0">
                    <a:moveTo>
                      <a:pt x="3480" y="1"/>
                    </a:moveTo>
                    <a:cubicBezTo>
                      <a:pt x="2079" y="1"/>
                      <a:pt x="883" y="723"/>
                      <a:pt x="338" y="2773"/>
                    </a:cubicBezTo>
                    <a:cubicBezTo>
                      <a:pt x="0" y="4051"/>
                      <a:pt x="622" y="5214"/>
                      <a:pt x="1496" y="6113"/>
                    </a:cubicBezTo>
                    <a:cubicBezTo>
                      <a:pt x="3309" y="7975"/>
                      <a:pt x="6368" y="9326"/>
                      <a:pt x="8961" y="9468"/>
                    </a:cubicBezTo>
                    <a:cubicBezTo>
                      <a:pt x="9573" y="9502"/>
                      <a:pt x="10182" y="9518"/>
                      <a:pt x="10788" y="9518"/>
                    </a:cubicBezTo>
                    <a:cubicBezTo>
                      <a:pt x="14530" y="9518"/>
                      <a:pt x="18174" y="8932"/>
                      <a:pt x="21908" y="8544"/>
                    </a:cubicBezTo>
                    <a:cubicBezTo>
                      <a:pt x="21859" y="8539"/>
                      <a:pt x="21811" y="8531"/>
                      <a:pt x="21762" y="8527"/>
                    </a:cubicBezTo>
                    <a:cubicBezTo>
                      <a:pt x="17061" y="7870"/>
                      <a:pt x="12921" y="5259"/>
                      <a:pt x="9224" y="2494"/>
                    </a:cubicBezTo>
                    <a:cubicBezTo>
                      <a:pt x="7685" y="1345"/>
                      <a:pt x="5392" y="1"/>
                      <a:pt x="3480"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1500200" y="2373313"/>
                <a:ext cx="351375" cy="152750"/>
              </a:xfrm>
              <a:custGeom>
                <a:avLst/>
                <a:gdLst/>
                <a:ahLst/>
                <a:cxnLst/>
                <a:rect l="l" t="t" r="r" b="b"/>
                <a:pathLst>
                  <a:path w="14055" h="6110" extrusionOk="0">
                    <a:moveTo>
                      <a:pt x="2231" y="1"/>
                    </a:moveTo>
                    <a:cubicBezTo>
                      <a:pt x="1332" y="1"/>
                      <a:pt x="566" y="464"/>
                      <a:pt x="218" y="1780"/>
                    </a:cubicBezTo>
                    <a:cubicBezTo>
                      <a:pt x="0" y="2601"/>
                      <a:pt x="400" y="3346"/>
                      <a:pt x="960" y="3924"/>
                    </a:cubicBezTo>
                    <a:cubicBezTo>
                      <a:pt x="2121" y="5120"/>
                      <a:pt x="4084" y="5981"/>
                      <a:pt x="5749" y="6077"/>
                    </a:cubicBezTo>
                    <a:cubicBezTo>
                      <a:pt x="6144" y="6099"/>
                      <a:pt x="6538" y="6109"/>
                      <a:pt x="6929" y="6109"/>
                    </a:cubicBezTo>
                    <a:cubicBezTo>
                      <a:pt x="9327" y="6109"/>
                      <a:pt x="11662" y="5733"/>
                      <a:pt x="14055" y="5482"/>
                    </a:cubicBezTo>
                    <a:cubicBezTo>
                      <a:pt x="14025" y="5478"/>
                      <a:pt x="13994" y="5474"/>
                      <a:pt x="13962" y="5471"/>
                    </a:cubicBezTo>
                    <a:cubicBezTo>
                      <a:pt x="10947" y="5051"/>
                      <a:pt x="8292" y="3376"/>
                      <a:pt x="5918" y="1601"/>
                    </a:cubicBezTo>
                    <a:cubicBezTo>
                      <a:pt x="4931" y="864"/>
                      <a:pt x="3458" y="1"/>
                      <a:pt x="2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1442575" y="2335613"/>
                <a:ext cx="165375" cy="109325"/>
              </a:xfrm>
              <a:custGeom>
                <a:avLst/>
                <a:gdLst/>
                <a:ahLst/>
                <a:cxnLst/>
                <a:rect l="l" t="t" r="r" b="b"/>
                <a:pathLst>
                  <a:path w="6615" h="4373" extrusionOk="0">
                    <a:moveTo>
                      <a:pt x="583" y="1"/>
                    </a:moveTo>
                    <a:cubicBezTo>
                      <a:pt x="392" y="1"/>
                      <a:pt x="245" y="56"/>
                      <a:pt x="175" y="171"/>
                    </a:cubicBezTo>
                    <a:cubicBezTo>
                      <a:pt x="1" y="451"/>
                      <a:pt x="367" y="990"/>
                      <a:pt x="989" y="1374"/>
                    </a:cubicBezTo>
                    <a:cubicBezTo>
                      <a:pt x="1361" y="1602"/>
                      <a:pt x="1743" y="1724"/>
                      <a:pt x="2026" y="1724"/>
                    </a:cubicBezTo>
                    <a:cubicBezTo>
                      <a:pt x="2216" y="1724"/>
                      <a:pt x="2362" y="1669"/>
                      <a:pt x="2432" y="1555"/>
                    </a:cubicBezTo>
                    <a:cubicBezTo>
                      <a:pt x="2606" y="1275"/>
                      <a:pt x="2241" y="733"/>
                      <a:pt x="1617" y="351"/>
                    </a:cubicBezTo>
                    <a:cubicBezTo>
                      <a:pt x="1246" y="122"/>
                      <a:pt x="866" y="1"/>
                      <a:pt x="583" y="1"/>
                    </a:cubicBezTo>
                    <a:close/>
                    <a:moveTo>
                      <a:pt x="4069" y="2022"/>
                    </a:moveTo>
                    <a:cubicBezTo>
                      <a:pt x="3870" y="2022"/>
                      <a:pt x="3713" y="2079"/>
                      <a:pt x="3626" y="2199"/>
                    </a:cubicBezTo>
                    <a:cubicBezTo>
                      <a:pt x="3375" y="2544"/>
                      <a:pt x="3787" y="3269"/>
                      <a:pt x="4542" y="3819"/>
                    </a:cubicBezTo>
                    <a:cubicBezTo>
                      <a:pt x="5034" y="4176"/>
                      <a:pt x="5549" y="4372"/>
                      <a:pt x="5919" y="4372"/>
                    </a:cubicBezTo>
                    <a:cubicBezTo>
                      <a:pt x="6120" y="4372"/>
                      <a:pt x="6277" y="4314"/>
                      <a:pt x="6365" y="4193"/>
                    </a:cubicBezTo>
                    <a:cubicBezTo>
                      <a:pt x="6615" y="3850"/>
                      <a:pt x="6203" y="3127"/>
                      <a:pt x="5447" y="2577"/>
                    </a:cubicBezTo>
                    <a:cubicBezTo>
                      <a:pt x="4955" y="2219"/>
                      <a:pt x="4439" y="2022"/>
                      <a:pt x="4069" y="2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1383450" y="2396813"/>
                <a:ext cx="507575" cy="146700"/>
              </a:xfrm>
              <a:custGeom>
                <a:avLst/>
                <a:gdLst/>
                <a:ahLst/>
                <a:cxnLst/>
                <a:rect l="l" t="t" r="r" b="b"/>
                <a:pathLst>
                  <a:path w="20303" h="5868" extrusionOk="0">
                    <a:moveTo>
                      <a:pt x="5945" y="2165"/>
                    </a:moveTo>
                    <a:cubicBezTo>
                      <a:pt x="5945" y="2165"/>
                      <a:pt x="5949" y="2166"/>
                      <a:pt x="5955" y="2169"/>
                    </a:cubicBezTo>
                    <a:lnTo>
                      <a:pt x="5955" y="2169"/>
                    </a:lnTo>
                    <a:cubicBezTo>
                      <a:pt x="5949" y="2166"/>
                      <a:pt x="5945" y="2165"/>
                      <a:pt x="5945" y="2165"/>
                    </a:cubicBezTo>
                    <a:close/>
                    <a:moveTo>
                      <a:pt x="0" y="0"/>
                    </a:moveTo>
                    <a:lnTo>
                      <a:pt x="0" y="0"/>
                    </a:lnTo>
                    <a:cubicBezTo>
                      <a:pt x="55" y="931"/>
                      <a:pt x="575" y="1775"/>
                      <a:pt x="1244" y="2463"/>
                    </a:cubicBezTo>
                    <a:cubicBezTo>
                      <a:pt x="3057" y="4325"/>
                      <a:pt x="6116" y="5676"/>
                      <a:pt x="8709" y="5818"/>
                    </a:cubicBezTo>
                    <a:cubicBezTo>
                      <a:pt x="9322" y="5852"/>
                      <a:pt x="9931" y="5868"/>
                      <a:pt x="10539" y="5868"/>
                    </a:cubicBezTo>
                    <a:cubicBezTo>
                      <a:pt x="13827" y="5868"/>
                      <a:pt x="17039" y="5416"/>
                      <a:pt x="20302" y="5043"/>
                    </a:cubicBezTo>
                    <a:cubicBezTo>
                      <a:pt x="20265" y="4900"/>
                      <a:pt x="20214" y="4761"/>
                      <a:pt x="20147" y="4626"/>
                    </a:cubicBezTo>
                    <a:cubicBezTo>
                      <a:pt x="17418" y="4018"/>
                      <a:pt x="14881" y="2785"/>
                      <a:pt x="12512" y="1299"/>
                    </a:cubicBezTo>
                    <a:lnTo>
                      <a:pt x="12512" y="1299"/>
                    </a:lnTo>
                    <a:cubicBezTo>
                      <a:pt x="13109" y="1946"/>
                      <a:pt x="13554" y="2770"/>
                      <a:pt x="12567" y="3224"/>
                    </a:cubicBezTo>
                    <a:cubicBezTo>
                      <a:pt x="12247" y="3372"/>
                      <a:pt x="11829" y="3432"/>
                      <a:pt x="11358" y="3432"/>
                    </a:cubicBezTo>
                    <a:cubicBezTo>
                      <a:pt x="9271" y="3432"/>
                      <a:pt x="6151" y="2244"/>
                      <a:pt x="5955" y="2169"/>
                    </a:cubicBezTo>
                    <a:lnTo>
                      <a:pt x="5955" y="2169"/>
                    </a:lnTo>
                    <a:cubicBezTo>
                      <a:pt x="6207" y="2267"/>
                      <a:pt x="11267" y="4237"/>
                      <a:pt x="10045" y="4764"/>
                    </a:cubicBezTo>
                    <a:cubicBezTo>
                      <a:pt x="9910" y="4822"/>
                      <a:pt x="9704" y="4851"/>
                      <a:pt x="9442" y="4851"/>
                    </a:cubicBezTo>
                    <a:cubicBezTo>
                      <a:pt x="7438" y="4851"/>
                      <a:pt x="2138" y="3157"/>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1367675" y="2491563"/>
                <a:ext cx="529950" cy="178300"/>
              </a:xfrm>
              <a:custGeom>
                <a:avLst/>
                <a:gdLst/>
                <a:ahLst/>
                <a:cxnLst/>
                <a:rect l="l" t="t" r="r" b="b"/>
                <a:pathLst>
                  <a:path w="21198" h="7132" extrusionOk="0">
                    <a:moveTo>
                      <a:pt x="4725" y="1"/>
                    </a:moveTo>
                    <a:cubicBezTo>
                      <a:pt x="2267" y="1"/>
                      <a:pt x="0" y="852"/>
                      <a:pt x="506" y="4024"/>
                    </a:cubicBezTo>
                    <a:cubicBezTo>
                      <a:pt x="702" y="5249"/>
                      <a:pt x="1678" y="6009"/>
                      <a:pt x="2768" y="6447"/>
                    </a:cubicBezTo>
                    <a:cubicBezTo>
                      <a:pt x="3910" y="6906"/>
                      <a:pt x="5275" y="7131"/>
                      <a:pt x="6640" y="7131"/>
                    </a:cubicBezTo>
                    <a:cubicBezTo>
                      <a:pt x="7979" y="7131"/>
                      <a:pt x="9318" y="6914"/>
                      <a:pt x="10445" y="6486"/>
                    </a:cubicBezTo>
                    <a:cubicBezTo>
                      <a:pt x="14305" y="5027"/>
                      <a:pt x="17648" y="2807"/>
                      <a:pt x="21198" y="770"/>
                    </a:cubicBezTo>
                    <a:lnTo>
                      <a:pt x="21198" y="770"/>
                    </a:lnTo>
                    <a:cubicBezTo>
                      <a:pt x="21154" y="783"/>
                      <a:pt x="21110" y="795"/>
                      <a:pt x="21066" y="811"/>
                    </a:cubicBezTo>
                    <a:cubicBezTo>
                      <a:pt x="19410" y="1285"/>
                      <a:pt x="17714" y="1476"/>
                      <a:pt x="16012" y="1476"/>
                    </a:cubicBezTo>
                    <a:cubicBezTo>
                      <a:pt x="13317" y="1476"/>
                      <a:pt x="10609" y="997"/>
                      <a:pt x="8021" y="405"/>
                    </a:cubicBezTo>
                    <a:cubicBezTo>
                      <a:pt x="7054" y="185"/>
                      <a:pt x="5869" y="1"/>
                      <a:pt x="4725"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1491400" y="2518813"/>
                <a:ext cx="340050" cy="114375"/>
              </a:xfrm>
              <a:custGeom>
                <a:avLst/>
                <a:gdLst/>
                <a:ahLst/>
                <a:cxnLst/>
                <a:rect l="l" t="t" r="r" b="b"/>
                <a:pathLst>
                  <a:path w="13602" h="4575" extrusionOk="0">
                    <a:moveTo>
                      <a:pt x="3033" y="0"/>
                    </a:moveTo>
                    <a:cubicBezTo>
                      <a:pt x="1456" y="0"/>
                      <a:pt x="1" y="546"/>
                      <a:pt x="327" y="2581"/>
                    </a:cubicBezTo>
                    <a:cubicBezTo>
                      <a:pt x="452" y="3366"/>
                      <a:pt x="1079" y="3855"/>
                      <a:pt x="1779" y="4137"/>
                    </a:cubicBezTo>
                    <a:cubicBezTo>
                      <a:pt x="2510" y="4431"/>
                      <a:pt x="3384" y="4575"/>
                      <a:pt x="4259" y="4575"/>
                    </a:cubicBezTo>
                    <a:cubicBezTo>
                      <a:pt x="5119" y="4575"/>
                      <a:pt x="5980" y="4436"/>
                      <a:pt x="6706" y="4162"/>
                    </a:cubicBezTo>
                    <a:cubicBezTo>
                      <a:pt x="9181" y="3227"/>
                      <a:pt x="11325" y="1801"/>
                      <a:pt x="13602" y="493"/>
                    </a:cubicBezTo>
                    <a:lnTo>
                      <a:pt x="13602" y="493"/>
                    </a:lnTo>
                    <a:cubicBezTo>
                      <a:pt x="13576" y="501"/>
                      <a:pt x="13545" y="509"/>
                      <a:pt x="13518" y="518"/>
                    </a:cubicBezTo>
                    <a:cubicBezTo>
                      <a:pt x="12455" y="823"/>
                      <a:pt x="11365" y="946"/>
                      <a:pt x="10273" y="946"/>
                    </a:cubicBezTo>
                    <a:cubicBezTo>
                      <a:pt x="8544" y="946"/>
                      <a:pt x="6807" y="639"/>
                      <a:pt x="5147" y="260"/>
                    </a:cubicBezTo>
                    <a:cubicBezTo>
                      <a:pt x="4527" y="119"/>
                      <a:pt x="3767" y="0"/>
                      <a:pt x="3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1418525" y="2528338"/>
                <a:ext cx="174150" cy="49025"/>
              </a:xfrm>
              <a:custGeom>
                <a:avLst/>
                <a:gdLst/>
                <a:ahLst/>
                <a:cxnLst/>
                <a:rect l="l" t="t" r="r" b="b"/>
                <a:pathLst>
                  <a:path w="6966" h="1961" extrusionOk="0">
                    <a:moveTo>
                      <a:pt x="993" y="0"/>
                    </a:moveTo>
                    <a:cubicBezTo>
                      <a:pt x="475" y="0"/>
                      <a:pt x="75" y="165"/>
                      <a:pt x="42" y="418"/>
                    </a:cubicBezTo>
                    <a:cubicBezTo>
                      <a:pt x="1" y="726"/>
                      <a:pt x="519" y="1048"/>
                      <a:pt x="1198" y="1142"/>
                    </a:cubicBezTo>
                    <a:cubicBezTo>
                      <a:pt x="1319" y="1158"/>
                      <a:pt x="1437" y="1165"/>
                      <a:pt x="1550" y="1165"/>
                    </a:cubicBezTo>
                    <a:cubicBezTo>
                      <a:pt x="2069" y="1165"/>
                      <a:pt x="2471" y="1002"/>
                      <a:pt x="2506" y="747"/>
                    </a:cubicBezTo>
                    <a:cubicBezTo>
                      <a:pt x="2546" y="441"/>
                      <a:pt x="2030" y="115"/>
                      <a:pt x="1348" y="25"/>
                    </a:cubicBezTo>
                    <a:cubicBezTo>
                      <a:pt x="1226" y="8"/>
                      <a:pt x="1107" y="0"/>
                      <a:pt x="993" y="0"/>
                    </a:cubicBezTo>
                    <a:close/>
                    <a:moveTo>
                      <a:pt x="4799" y="402"/>
                    </a:moveTo>
                    <a:cubicBezTo>
                      <a:pt x="4249" y="402"/>
                      <a:pt x="3833" y="566"/>
                      <a:pt x="3775" y="847"/>
                    </a:cubicBezTo>
                    <a:cubicBezTo>
                      <a:pt x="3690" y="1237"/>
                      <a:pt x="4318" y="1702"/>
                      <a:pt x="5177" y="1886"/>
                    </a:cubicBezTo>
                    <a:cubicBezTo>
                      <a:pt x="5414" y="1936"/>
                      <a:pt x="5645" y="1960"/>
                      <a:pt x="5856" y="1960"/>
                    </a:cubicBezTo>
                    <a:cubicBezTo>
                      <a:pt x="6406" y="1960"/>
                      <a:pt x="6821" y="1796"/>
                      <a:pt x="6881" y="1514"/>
                    </a:cubicBezTo>
                    <a:cubicBezTo>
                      <a:pt x="6966" y="1124"/>
                      <a:pt x="6336" y="662"/>
                      <a:pt x="5481" y="477"/>
                    </a:cubicBezTo>
                    <a:cubicBezTo>
                      <a:pt x="5242" y="426"/>
                      <a:pt x="5011" y="402"/>
                      <a:pt x="4799" y="4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1386775" y="2519338"/>
                <a:ext cx="483250" cy="150525"/>
              </a:xfrm>
              <a:custGeom>
                <a:avLst/>
                <a:gdLst/>
                <a:ahLst/>
                <a:cxnLst/>
                <a:rect l="l" t="t" r="r" b="b"/>
                <a:pathLst>
                  <a:path w="19330" h="6021" extrusionOk="0">
                    <a:moveTo>
                      <a:pt x="5934" y="3293"/>
                    </a:moveTo>
                    <a:lnTo>
                      <a:pt x="5934" y="3293"/>
                    </a:lnTo>
                    <a:cubicBezTo>
                      <a:pt x="5927" y="3293"/>
                      <a:pt x="5923" y="3294"/>
                      <a:pt x="5923" y="3294"/>
                    </a:cubicBezTo>
                    <a:cubicBezTo>
                      <a:pt x="5923" y="3294"/>
                      <a:pt x="5927" y="3293"/>
                      <a:pt x="5934" y="3293"/>
                    </a:cubicBezTo>
                    <a:close/>
                    <a:moveTo>
                      <a:pt x="19038" y="1"/>
                    </a:moveTo>
                    <a:cubicBezTo>
                      <a:pt x="17781" y="254"/>
                      <a:pt x="16507" y="362"/>
                      <a:pt x="15229" y="362"/>
                    </a:cubicBezTo>
                    <a:cubicBezTo>
                      <a:pt x="13893" y="362"/>
                      <a:pt x="12553" y="244"/>
                      <a:pt x="11226" y="53"/>
                    </a:cubicBezTo>
                    <a:lnTo>
                      <a:pt x="11226" y="53"/>
                    </a:lnTo>
                    <a:cubicBezTo>
                      <a:pt x="11983" y="380"/>
                      <a:pt x="12678" y="919"/>
                      <a:pt x="12005" y="1683"/>
                    </a:cubicBezTo>
                    <a:cubicBezTo>
                      <a:pt x="10820" y="3030"/>
                      <a:pt x="6190" y="3280"/>
                      <a:pt x="5934" y="3293"/>
                    </a:cubicBezTo>
                    <a:lnTo>
                      <a:pt x="5934" y="3293"/>
                    </a:lnTo>
                    <a:cubicBezTo>
                      <a:pt x="6028" y="3289"/>
                      <a:pt x="6705" y="3257"/>
                      <a:pt x="7511" y="3257"/>
                    </a:cubicBezTo>
                    <a:cubicBezTo>
                      <a:pt x="9018" y="3257"/>
                      <a:pt x="10978" y="3366"/>
                      <a:pt x="10427" y="3963"/>
                    </a:cubicBezTo>
                    <a:cubicBezTo>
                      <a:pt x="9974" y="4452"/>
                      <a:pt x="7854" y="4979"/>
                      <a:pt x="5471" y="4979"/>
                    </a:cubicBezTo>
                    <a:cubicBezTo>
                      <a:pt x="3578" y="4979"/>
                      <a:pt x="1519" y="4646"/>
                      <a:pt x="0" y="3698"/>
                    </a:cubicBezTo>
                    <a:lnTo>
                      <a:pt x="0" y="3698"/>
                    </a:lnTo>
                    <a:cubicBezTo>
                      <a:pt x="402" y="4476"/>
                      <a:pt x="1169" y="5001"/>
                      <a:pt x="2004" y="5336"/>
                    </a:cubicBezTo>
                    <a:cubicBezTo>
                      <a:pt x="3146" y="5795"/>
                      <a:pt x="4511" y="6020"/>
                      <a:pt x="5876" y="6020"/>
                    </a:cubicBezTo>
                    <a:cubicBezTo>
                      <a:pt x="7215" y="6020"/>
                      <a:pt x="8554" y="5803"/>
                      <a:pt x="9681" y="5375"/>
                    </a:cubicBezTo>
                    <a:cubicBezTo>
                      <a:pt x="13139" y="4067"/>
                      <a:pt x="16182" y="2150"/>
                      <a:pt x="19330" y="300"/>
                    </a:cubicBezTo>
                    <a:cubicBezTo>
                      <a:pt x="19243" y="194"/>
                      <a:pt x="19148" y="92"/>
                      <a:pt x="19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1428100" y="2495663"/>
                <a:ext cx="454975" cy="327950"/>
              </a:xfrm>
              <a:custGeom>
                <a:avLst/>
                <a:gdLst/>
                <a:ahLst/>
                <a:cxnLst/>
                <a:rect l="l" t="t" r="r" b="b"/>
                <a:pathLst>
                  <a:path w="18199" h="13118" extrusionOk="0">
                    <a:moveTo>
                      <a:pt x="18198" y="0"/>
                    </a:moveTo>
                    <a:lnTo>
                      <a:pt x="18198" y="0"/>
                    </a:lnTo>
                    <a:cubicBezTo>
                      <a:pt x="18170" y="30"/>
                      <a:pt x="18139" y="61"/>
                      <a:pt x="18110" y="94"/>
                    </a:cubicBezTo>
                    <a:cubicBezTo>
                      <a:pt x="15162" y="3053"/>
                      <a:pt x="11135" y="4585"/>
                      <a:pt x="7234" y="5724"/>
                    </a:cubicBezTo>
                    <a:cubicBezTo>
                      <a:pt x="4424" y="6548"/>
                      <a:pt x="0" y="8653"/>
                      <a:pt x="2732" y="12123"/>
                    </a:cubicBezTo>
                    <a:cubicBezTo>
                      <a:pt x="3312" y="12860"/>
                      <a:pt x="4168" y="13118"/>
                      <a:pt x="5051" y="13118"/>
                    </a:cubicBezTo>
                    <a:cubicBezTo>
                      <a:pt x="5264" y="13118"/>
                      <a:pt x="5480" y="13103"/>
                      <a:pt x="5693" y="13076"/>
                    </a:cubicBezTo>
                    <a:cubicBezTo>
                      <a:pt x="7963" y="12786"/>
                      <a:pt x="10532" y="11346"/>
                      <a:pt x="12003" y="9598"/>
                    </a:cubicBezTo>
                    <a:cubicBezTo>
                      <a:pt x="14497" y="6639"/>
                      <a:pt x="16221" y="3291"/>
                      <a:pt x="18198"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1546200" y="2542538"/>
                <a:ext cx="291950" cy="210450"/>
              </a:xfrm>
              <a:custGeom>
                <a:avLst/>
                <a:gdLst/>
                <a:ahLst/>
                <a:cxnLst/>
                <a:rect l="l" t="t" r="r" b="b"/>
                <a:pathLst>
                  <a:path w="11678" h="8418" extrusionOk="0">
                    <a:moveTo>
                      <a:pt x="11677" y="0"/>
                    </a:moveTo>
                    <a:cubicBezTo>
                      <a:pt x="11660" y="19"/>
                      <a:pt x="11640" y="39"/>
                      <a:pt x="11621" y="60"/>
                    </a:cubicBezTo>
                    <a:cubicBezTo>
                      <a:pt x="9730" y="1960"/>
                      <a:pt x="7147" y="2944"/>
                      <a:pt x="4644" y="3674"/>
                    </a:cubicBezTo>
                    <a:cubicBezTo>
                      <a:pt x="2841" y="4203"/>
                      <a:pt x="1" y="5553"/>
                      <a:pt x="1755" y="7779"/>
                    </a:cubicBezTo>
                    <a:cubicBezTo>
                      <a:pt x="2127" y="8252"/>
                      <a:pt x="2677" y="8418"/>
                      <a:pt x="3243" y="8418"/>
                    </a:cubicBezTo>
                    <a:cubicBezTo>
                      <a:pt x="3381" y="8418"/>
                      <a:pt x="3520" y="8408"/>
                      <a:pt x="3657" y="8390"/>
                    </a:cubicBezTo>
                    <a:cubicBezTo>
                      <a:pt x="5111" y="8206"/>
                      <a:pt x="6757" y="7281"/>
                      <a:pt x="7703" y="6160"/>
                    </a:cubicBezTo>
                    <a:cubicBezTo>
                      <a:pt x="9304" y="4261"/>
                      <a:pt x="10412" y="2115"/>
                      <a:pt x="11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 name="Google Shape;1501;p2"/>
              <p:cNvGrpSpPr/>
              <p:nvPr/>
            </p:nvGrpSpPr>
            <p:grpSpPr>
              <a:xfrm>
                <a:off x="1437950" y="2129088"/>
                <a:ext cx="504375" cy="637950"/>
                <a:chOff x="1437950" y="2129088"/>
                <a:chExt cx="504375" cy="637950"/>
              </a:xfrm>
            </p:grpSpPr>
            <p:sp>
              <p:nvSpPr>
                <p:cNvPr id="1502" name="Google Shape;1502;p2"/>
                <p:cNvSpPr/>
                <p:nvPr/>
              </p:nvSpPr>
              <p:spPr>
                <a:xfrm>
                  <a:off x="1734100" y="2129088"/>
                  <a:ext cx="185825" cy="356350"/>
                </a:xfrm>
                <a:custGeom>
                  <a:avLst/>
                  <a:gdLst/>
                  <a:ahLst/>
                  <a:cxnLst/>
                  <a:rect l="l" t="t" r="r" b="b"/>
                  <a:pathLst>
                    <a:path w="7433" h="14254" extrusionOk="0">
                      <a:moveTo>
                        <a:pt x="14" y="1"/>
                      </a:moveTo>
                      <a:cubicBezTo>
                        <a:pt x="14" y="1"/>
                        <a:pt x="13" y="1"/>
                        <a:pt x="13" y="1"/>
                      </a:cubicBezTo>
                      <a:cubicBezTo>
                        <a:pt x="2" y="1"/>
                        <a:pt x="1" y="131"/>
                        <a:pt x="10" y="355"/>
                      </a:cubicBezTo>
                      <a:cubicBezTo>
                        <a:pt x="23" y="579"/>
                        <a:pt x="26" y="901"/>
                        <a:pt x="92" y="1282"/>
                      </a:cubicBezTo>
                      <a:cubicBezTo>
                        <a:pt x="175" y="2053"/>
                        <a:pt x="427" y="3055"/>
                        <a:pt x="731" y="4039"/>
                      </a:cubicBezTo>
                      <a:cubicBezTo>
                        <a:pt x="1038" y="5024"/>
                        <a:pt x="1442" y="5974"/>
                        <a:pt x="1760" y="6680"/>
                      </a:cubicBezTo>
                      <a:cubicBezTo>
                        <a:pt x="2089" y="7379"/>
                        <a:pt x="2324" y="7836"/>
                        <a:pt x="2324" y="7836"/>
                      </a:cubicBezTo>
                      <a:cubicBezTo>
                        <a:pt x="2324" y="7836"/>
                        <a:pt x="2571" y="8289"/>
                        <a:pt x="2972" y="8950"/>
                      </a:cubicBezTo>
                      <a:cubicBezTo>
                        <a:pt x="3377" y="9608"/>
                        <a:pt x="3942" y="10473"/>
                        <a:pt x="4573" y="11286"/>
                      </a:cubicBezTo>
                      <a:cubicBezTo>
                        <a:pt x="5206" y="12097"/>
                        <a:pt x="5877" y="12880"/>
                        <a:pt x="6438" y="13410"/>
                      </a:cubicBezTo>
                      <a:cubicBezTo>
                        <a:pt x="6705" y="13689"/>
                        <a:pt x="6956" y="13892"/>
                        <a:pt x="7125" y="14041"/>
                      </a:cubicBezTo>
                      <a:cubicBezTo>
                        <a:pt x="7285" y="14178"/>
                        <a:pt x="7386" y="14254"/>
                        <a:pt x="7406" y="14254"/>
                      </a:cubicBezTo>
                      <a:cubicBezTo>
                        <a:pt x="7407" y="14254"/>
                        <a:pt x="7408" y="14253"/>
                        <a:pt x="7409" y="14253"/>
                      </a:cubicBezTo>
                      <a:cubicBezTo>
                        <a:pt x="7432" y="14226"/>
                        <a:pt x="7059" y="13875"/>
                        <a:pt x="6549" y="13303"/>
                      </a:cubicBezTo>
                      <a:cubicBezTo>
                        <a:pt x="6027" y="12744"/>
                        <a:pt x="5397" y="11941"/>
                        <a:pt x="4799" y="11118"/>
                      </a:cubicBezTo>
                      <a:cubicBezTo>
                        <a:pt x="4205" y="10291"/>
                        <a:pt x="3670" y="9423"/>
                        <a:pt x="3287" y="8764"/>
                      </a:cubicBezTo>
                      <a:cubicBezTo>
                        <a:pt x="2911" y="8101"/>
                        <a:pt x="2676" y="7650"/>
                        <a:pt x="2676" y="7650"/>
                      </a:cubicBezTo>
                      <a:cubicBezTo>
                        <a:pt x="2676" y="7650"/>
                        <a:pt x="2441" y="7197"/>
                        <a:pt x="2090" y="6522"/>
                      </a:cubicBezTo>
                      <a:cubicBezTo>
                        <a:pt x="1760" y="5836"/>
                        <a:pt x="1332" y="4909"/>
                        <a:pt x="997" y="3948"/>
                      </a:cubicBezTo>
                      <a:cubicBezTo>
                        <a:pt x="662" y="2990"/>
                        <a:pt x="375" y="2010"/>
                        <a:pt x="245" y="1257"/>
                      </a:cubicBezTo>
                      <a:cubicBezTo>
                        <a:pt x="95" y="511"/>
                        <a:pt x="54"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1572675" y="2233338"/>
                  <a:ext cx="369650" cy="292675"/>
                </a:xfrm>
                <a:custGeom>
                  <a:avLst/>
                  <a:gdLst/>
                  <a:ahLst/>
                  <a:cxnLst/>
                  <a:rect l="l" t="t" r="r" b="b"/>
                  <a:pathLst>
                    <a:path w="14786" h="11707" extrusionOk="0">
                      <a:moveTo>
                        <a:pt x="16" y="0"/>
                      </a:moveTo>
                      <a:cubicBezTo>
                        <a:pt x="15" y="0"/>
                        <a:pt x="14" y="0"/>
                        <a:pt x="13" y="1"/>
                      </a:cubicBezTo>
                      <a:cubicBezTo>
                        <a:pt x="1" y="9"/>
                        <a:pt x="62" y="146"/>
                        <a:pt x="179" y="383"/>
                      </a:cubicBezTo>
                      <a:cubicBezTo>
                        <a:pt x="301" y="615"/>
                        <a:pt x="460" y="959"/>
                        <a:pt x="712" y="1335"/>
                      </a:cubicBezTo>
                      <a:cubicBezTo>
                        <a:pt x="1172" y="2120"/>
                        <a:pt x="1921" y="3073"/>
                        <a:pt x="2722" y="3980"/>
                      </a:cubicBezTo>
                      <a:cubicBezTo>
                        <a:pt x="3522" y="4887"/>
                        <a:pt x="4410" y="5707"/>
                        <a:pt x="5090" y="6311"/>
                      </a:cubicBezTo>
                      <a:cubicBezTo>
                        <a:pt x="5778" y="6901"/>
                        <a:pt x="6249" y="7277"/>
                        <a:pt x="6249" y="7277"/>
                      </a:cubicBezTo>
                      <a:cubicBezTo>
                        <a:pt x="6249" y="7277"/>
                        <a:pt x="6732" y="7644"/>
                        <a:pt x="7478" y="8159"/>
                      </a:cubicBezTo>
                      <a:cubicBezTo>
                        <a:pt x="8226" y="8668"/>
                        <a:pt x="9249" y="9321"/>
                        <a:pt x="10313" y="9887"/>
                      </a:cubicBezTo>
                      <a:cubicBezTo>
                        <a:pt x="11381" y="10452"/>
                        <a:pt x="12475" y="10969"/>
                        <a:pt x="13330" y="11267"/>
                      </a:cubicBezTo>
                      <a:cubicBezTo>
                        <a:pt x="13750" y="11436"/>
                        <a:pt x="14115" y="11533"/>
                        <a:pt x="14367" y="11610"/>
                      </a:cubicBezTo>
                      <a:cubicBezTo>
                        <a:pt x="14579" y="11673"/>
                        <a:pt x="14717" y="11706"/>
                        <a:pt x="14759" y="11706"/>
                      </a:cubicBezTo>
                      <a:cubicBezTo>
                        <a:pt x="14767" y="11706"/>
                        <a:pt x="14772" y="11705"/>
                        <a:pt x="14773" y="11702"/>
                      </a:cubicBezTo>
                      <a:cubicBezTo>
                        <a:pt x="14785" y="11662"/>
                        <a:pt x="14220" y="11464"/>
                        <a:pt x="13399" y="11098"/>
                      </a:cubicBezTo>
                      <a:cubicBezTo>
                        <a:pt x="12570" y="10752"/>
                        <a:pt x="11511" y="10192"/>
                        <a:pt x="10476" y="9600"/>
                      </a:cubicBezTo>
                      <a:cubicBezTo>
                        <a:pt x="9444" y="9000"/>
                        <a:pt x="8452" y="8327"/>
                        <a:pt x="7727" y="7805"/>
                      </a:cubicBezTo>
                      <a:cubicBezTo>
                        <a:pt x="7006" y="7279"/>
                        <a:pt x="6538" y="6907"/>
                        <a:pt x="6538" y="6907"/>
                      </a:cubicBezTo>
                      <a:cubicBezTo>
                        <a:pt x="6538" y="6907"/>
                        <a:pt x="6069" y="6538"/>
                        <a:pt x="5369" y="5982"/>
                      </a:cubicBezTo>
                      <a:cubicBezTo>
                        <a:pt x="4686" y="5407"/>
                        <a:pt x="3784" y="4620"/>
                        <a:pt x="2964" y="3754"/>
                      </a:cubicBezTo>
                      <a:cubicBezTo>
                        <a:pt x="2144" y="2889"/>
                        <a:pt x="1365" y="1979"/>
                        <a:pt x="864" y="1235"/>
                      </a:cubicBezTo>
                      <a:cubicBezTo>
                        <a:pt x="353" y="520"/>
                        <a:pt x="66"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1444500" y="2393338"/>
                  <a:ext cx="453725" cy="131625"/>
                </a:xfrm>
                <a:custGeom>
                  <a:avLst/>
                  <a:gdLst/>
                  <a:ahLst/>
                  <a:cxnLst/>
                  <a:rect l="l" t="t" r="r" b="b"/>
                  <a:pathLst>
                    <a:path w="18149" h="5265" extrusionOk="0">
                      <a:moveTo>
                        <a:pt x="17" y="1"/>
                      </a:moveTo>
                      <a:cubicBezTo>
                        <a:pt x="13" y="1"/>
                        <a:pt x="11" y="1"/>
                        <a:pt x="10" y="3"/>
                      </a:cubicBezTo>
                      <a:cubicBezTo>
                        <a:pt x="1" y="14"/>
                        <a:pt x="110" y="117"/>
                        <a:pt x="311" y="290"/>
                      </a:cubicBezTo>
                      <a:cubicBezTo>
                        <a:pt x="513" y="457"/>
                        <a:pt x="792" y="714"/>
                        <a:pt x="1169" y="962"/>
                      </a:cubicBezTo>
                      <a:cubicBezTo>
                        <a:pt x="1898" y="1510"/>
                        <a:pt x="2956" y="2097"/>
                        <a:pt x="4045" y="2624"/>
                      </a:cubicBezTo>
                      <a:cubicBezTo>
                        <a:pt x="5134" y="3150"/>
                        <a:pt x="6271" y="3565"/>
                        <a:pt x="7133" y="3858"/>
                      </a:cubicBezTo>
                      <a:cubicBezTo>
                        <a:pt x="7993" y="4137"/>
                        <a:pt x="8574" y="4301"/>
                        <a:pt x="8574" y="4301"/>
                      </a:cubicBezTo>
                      <a:cubicBezTo>
                        <a:pt x="8574" y="4301"/>
                        <a:pt x="9161" y="4452"/>
                        <a:pt x="10048" y="4638"/>
                      </a:cubicBezTo>
                      <a:cubicBezTo>
                        <a:pt x="10936" y="4820"/>
                        <a:pt x="12131" y="5025"/>
                        <a:pt x="13333" y="5136"/>
                      </a:cubicBezTo>
                      <a:cubicBezTo>
                        <a:pt x="14203" y="5215"/>
                        <a:pt x="15076" y="5264"/>
                        <a:pt x="15835" y="5264"/>
                      </a:cubicBezTo>
                      <a:cubicBezTo>
                        <a:pt x="16124" y="5264"/>
                        <a:pt x="16397" y="5257"/>
                        <a:pt x="16646" y="5241"/>
                      </a:cubicBezTo>
                      <a:cubicBezTo>
                        <a:pt x="17100" y="5235"/>
                        <a:pt x="17475" y="5183"/>
                        <a:pt x="17736" y="5157"/>
                      </a:cubicBezTo>
                      <a:cubicBezTo>
                        <a:pt x="18000" y="5129"/>
                        <a:pt x="18148" y="5102"/>
                        <a:pt x="18145" y="5085"/>
                      </a:cubicBezTo>
                      <a:cubicBezTo>
                        <a:pt x="18144" y="5068"/>
                        <a:pt x="18040" y="5064"/>
                        <a:pt x="17856" y="5064"/>
                      </a:cubicBezTo>
                      <a:cubicBezTo>
                        <a:pt x="17711" y="5064"/>
                        <a:pt x="17516" y="5066"/>
                        <a:pt x="17281" y="5066"/>
                      </a:cubicBezTo>
                      <a:cubicBezTo>
                        <a:pt x="17093" y="5066"/>
                        <a:pt x="16879" y="5065"/>
                        <a:pt x="16645" y="5060"/>
                      </a:cubicBezTo>
                      <a:cubicBezTo>
                        <a:pt x="15747" y="5060"/>
                        <a:pt x="14555" y="4956"/>
                        <a:pt x="13369" y="4807"/>
                      </a:cubicBezTo>
                      <a:cubicBezTo>
                        <a:pt x="12185" y="4655"/>
                        <a:pt x="11011" y="4417"/>
                        <a:pt x="10142" y="4217"/>
                      </a:cubicBezTo>
                      <a:cubicBezTo>
                        <a:pt x="9273" y="4010"/>
                        <a:pt x="8698" y="3849"/>
                        <a:pt x="8698" y="3849"/>
                      </a:cubicBezTo>
                      <a:cubicBezTo>
                        <a:pt x="8698" y="3849"/>
                        <a:pt x="8121" y="3689"/>
                        <a:pt x="7263" y="3448"/>
                      </a:cubicBezTo>
                      <a:cubicBezTo>
                        <a:pt x="6407" y="3180"/>
                        <a:pt x="5273" y="2804"/>
                        <a:pt x="4181" y="2323"/>
                      </a:cubicBezTo>
                      <a:cubicBezTo>
                        <a:pt x="3091" y="1842"/>
                        <a:pt x="2021" y="1305"/>
                        <a:pt x="1271" y="811"/>
                      </a:cubicBezTo>
                      <a:cubicBezTo>
                        <a:pt x="544" y="362"/>
                        <a:pt x="8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1437950" y="2522013"/>
                  <a:ext cx="437475" cy="81625"/>
                </a:xfrm>
                <a:custGeom>
                  <a:avLst/>
                  <a:gdLst/>
                  <a:ahLst/>
                  <a:cxnLst/>
                  <a:rect l="l" t="t" r="r" b="b"/>
                  <a:pathLst>
                    <a:path w="17499" h="3265" extrusionOk="0">
                      <a:moveTo>
                        <a:pt x="17482" y="0"/>
                      </a:moveTo>
                      <a:cubicBezTo>
                        <a:pt x="17407" y="0"/>
                        <a:pt x="16924" y="248"/>
                        <a:pt x="16194" y="552"/>
                      </a:cubicBezTo>
                      <a:cubicBezTo>
                        <a:pt x="15425" y="893"/>
                        <a:pt x="14363" y="1258"/>
                        <a:pt x="13290" y="1583"/>
                      </a:cubicBezTo>
                      <a:cubicBezTo>
                        <a:pt x="12215" y="1901"/>
                        <a:pt x="11120" y="2143"/>
                        <a:pt x="10296" y="2303"/>
                      </a:cubicBezTo>
                      <a:cubicBezTo>
                        <a:pt x="9472" y="2457"/>
                        <a:pt x="8917" y="2537"/>
                        <a:pt x="8917" y="2537"/>
                      </a:cubicBezTo>
                      <a:cubicBezTo>
                        <a:pt x="8917" y="2537"/>
                        <a:pt x="8363" y="2618"/>
                        <a:pt x="7534" y="2737"/>
                      </a:cubicBezTo>
                      <a:cubicBezTo>
                        <a:pt x="6701" y="2834"/>
                        <a:pt x="5584" y="2942"/>
                        <a:pt x="4464" y="2945"/>
                      </a:cubicBezTo>
                      <a:cubicBezTo>
                        <a:pt x="4434" y="2945"/>
                        <a:pt x="4404" y="2945"/>
                        <a:pt x="4374" y="2945"/>
                      </a:cubicBezTo>
                      <a:cubicBezTo>
                        <a:pt x="3287" y="2945"/>
                        <a:pt x="2203" y="2890"/>
                        <a:pt x="1394" y="2756"/>
                      </a:cubicBezTo>
                      <a:cubicBezTo>
                        <a:pt x="666" y="2657"/>
                        <a:pt x="158" y="2535"/>
                        <a:pt x="34" y="2535"/>
                      </a:cubicBezTo>
                      <a:cubicBezTo>
                        <a:pt x="16" y="2535"/>
                        <a:pt x="6" y="2537"/>
                        <a:pt x="4" y="2543"/>
                      </a:cubicBezTo>
                      <a:cubicBezTo>
                        <a:pt x="1" y="2555"/>
                        <a:pt x="134" y="2602"/>
                        <a:pt x="372" y="2674"/>
                      </a:cubicBezTo>
                      <a:cubicBezTo>
                        <a:pt x="607" y="2742"/>
                        <a:pt x="945" y="2855"/>
                        <a:pt x="1364" y="2923"/>
                      </a:cubicBezTo>
                      <a:cubicBezTo>
                        <a:pt x="2196" y="3116"/>
                        <a:pt x="3328" y="3216"/>
                        <a:pt x="4462" y="3256"/>
                      </a:cubicBezTo>
                      <a:cubicBezTo>
                        <a:pt x="4661" y="3262"/>
                        <a:pt x="4859" y="3265"/>
                        <a:pt x="5056" y="3265"/>
                      </a:cubicBezTo>
                      <a:cubicBezTo>
                        <a:pt x="5984" y="3265"/>
                        <a:pt x="6878" y="3201"/>
                        <a:pt x="7578" y="3138"/>
                      </a:cubicBezTo>
                      <a:cubicBezTo>
                        <a:pt x="8424" y="3050"/>
                        <a:pt x="8985" y="2970"/>
                        <a:pt x="8985" y="2970"/>
                      </a:cubicBezTo>
                      <a:cubicBezTo>
                        <a:pt x="8985" y="2970"/>
                        <a:pt x="9544" y="2876"/>
                        <a:pt x="10376" y="2699"/>
                      </a:cubicBezTo>
                      <a:cubicBezTo>
                        <a:pt x="11206" y="2516"/>
                        <a:pt x="12310" y="2239"/>
                        <a:pt x="13382" y="1879"/>
                      </a:cubicBezTo>
                      <a:cubicBezTo>
                        <a:pt x="14455" y="1512"/>
                        <a:pt x="15511" y="1098"/>
                        <a:pt x="16264" y="707"/>
                      </a:cubicBezTo>
                      <a:cubicBezTo>
                        <a:pt x="16651" y="530"/>
                        <a:pt x="16952" y="342"/>
                        <a:pt x="17168" y="220"/>
                      </a:cubicBezTo>
                      <a:cubicBezTo>
                        <a:pt x="17381" y="94"/>
                        <a:pt x="17499" y="16"/>
                        <a:pt x="17491" y="3"/>
                      </a:cubicBezTo>
                      <a:cubicBezTo>
                        <a:pt x="17490" y="1"/>
                        <a:pt x="17486" y="0"/>
                        <a:pt x="17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1540450" y="2515113"/>
                  <a:ext cx="329775" cy="251925"/>
                </a:xfrm>
                <a:custGeom>
                  <a:avLst/>
                  <a:gdLst/>
                  <a:ahLst/>
                  <a:cxnLst/>
                  <a:rect l="l" t="t" r="r" b="b"/>
                  <a:pathLst>
                    <a:path w="13191" h="10077" extrusionOk="0">
                      <a:moveTo>
                        <a:pt x="13174" y="0"/>
                      </a:moveTo>
                      <a:cubicBezTo>
                        <a:pt x="13133" y="0"/>
                        <a:pt x="12843" y="435"/>
                        <a:pt x="12365" y="1044"/>
                      </a:cubicBezTo>
                      <a:cubicBezTo>
                        <a:pt x="11890" y="1675"/>
                        <a:pt x="11187" y="2458"/>
                        <a:pt x="10457" y="3214"/>
                      </a:cubicBezTo>
                      <a:cubicBezTo>
                        <a:pt x="9722" y="3967"/>
                        <a:pt x="8934" y="4667"/>
                        <a:pt x="8333" y="5173"/>
                      </a:cubicBezTo>
                      <a:cubicBezTo>
                        <a:pt x="7728" y="5676"/>
                        <a:pt x="7310" y="5994"/>
                        <a:pt x="7310" y="5994"/>
                      </a:cubicBezTo>
                      <a:cubicBezTo>
                        <a:pt x="7310" y="5994"/>
                        <a:pt x="6893" y="6315"/>
                        <a:pt x="6270" y="6793"/>
                      </a:cubicBezTo>
                      <a:cubicBezTo>
                        <a:pt x="5630" y="7252"/>
                        <a:pt x="4764" y="7852"/>
                        <a:pt x="3849" y="8366"/>
                      </a:cubicBezTo>
                      <a:cubicBezTo>
                        <a:pt x="2933" y="8878"/>
                        <a:pt x="1990" y="9346"/>
                        <a:pt x="1246" y="9613"/>
                      </a:cubicBezTo>
                      <a:cubicBezTo>
                        <a:pt x="513" y="9901"/>
                        <a:pt x="0" y="10034"/>
                        <a:pt x="10" y="10073"/>
                      </a:cubicBezTo>
                      <a:cubicBezTo>
                        <a:pt x="11" y="10076"/>
                        <a:pt x="16" y="10077"/>
                        <a:pt x="25" y="10077"/>
                      </a:cubicBezTo>
                      <a:cubicBezTo>
                        <a:pt x="66" y="10077"/>
                        <a:pt x="187" y="10055"/>
                        <a:pt x="372" y="10014"/>
                      </a:cubicBezTo>
                      <a:cubicBezTo>
                        <a:pt x="596" y="9960"/>
                        <a:pt x="923" y="9899"/>
                        <a:pt x="1297" y="9765"/>
                      </a:cubicBezTo>
                      <a:cubicBezTo>
                        <a:pt x="2068" y="9541"/>
                        <a:pt x="3041" y="9108"/>
                        <a:pt x="3989" y="8621"/>
                      </a:cubicBezTo>
                      <a:cubicBezTo>
                        <a:pt x="4935" y="8132"/>
                        <a:pt x="5828" y="7551"/>
                        <a:pt x="6489" y="7100"/>
                      </a:cubicBezTo>
                      <a:cubicBezTo>
                        <a:pt x="7141" y="6641"/>
                        <a:pt x="7563" y="6320"/>
                        <a:pt x="7563" y="6320"/>
                      </a:cubicBezTo>
                      <a:cubicBezTo>
                        <a:pt x="7563" y="6320"/>
                        <a:pt x="7980" y="5986"/>
                        <a:pt x="8580" y="5463"/>
                      </a:cubicBezTo>
                      <a:cubicBezTo>
                        <a:pt x="9177" y="4932"/>
                        <a:pt x="9954" y="4200"/>
                        <a:pt x="10668" y="3414"/>
                      </a:cubicBezTo>
                      <a:cubicBezTo>
                        <a:pt x="11379" y="2625"/>
                        <a:pt x="12056" y="1804"/>
                        <a:pt x="12493" y="1138"/>
                      </a:cubicBezTo>
                      <a:cubicBezTo>
                        <a:pt x="12730" y="815"/>
                        <a:pt x="12891" y="525"/>
                        <a:pt x="13010" y="326"/>
                      </a:cubicBezTo>
                      <a:cubicBezTo>
                        <a:pt x="13129" y="126"/>
                        <a:pt x="13190" y="8"/>
                        <a:pt x="13176" y="1"/>
                      </a:cubicBezTo>
                      <a:cubicBezTo>
                        <a:pt x="13176" y="0"/>
                        <a:pt x="13175" y="0"/>
                        <a:pt x="13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7" name="Google Shape;1507;p2"/>
              <p:cNvSpPr/>
              <p:nvPr/>
            </p:nvSpPr>
            <p:spPr>
              <a:xfrm>
                <a:off x="1501475" y="2672813"/>
                <a:ext cx="158100" cy="69875"/>
              </a:xfrm>
              <a:custGeom>
                <a:avLst/>
                <a:gdLst/>
                <a:ahLst/>
                <a:cxnLst/>
                <a:rect l="l" t="t" r="r" b="b"/>
                <a:pathLst>
                  <a:path w="6324" h="2795" extrusionOk="0">
                    <a:moveTo>
                      <a:pt x="5423" y="1"/>
                    </a:moveTo>
                    <a:cubicBezTo>
                      <a:pt x="5174" y="1"/>
                      <a:pt x="4887" y="44"/>
                      <a:pt x="4591" y="134"/>
                    </a:cubicBezTo>
                    <a:cubicBezTo>
                      <a:pt x="3801" y="377"/>
                      <a:pt x="3251" y="861"/>
                      <a:pt x="3361" y="1217"/>
                    </a:cubicBezTo>
                    <a:cubicBezTo>
                      <a:pt x="3429" y="1441"/>
                      <a:pt x="3740" y="1562"/>
                      <a:pt x="4156" y="1562"/>
                    </a:cubicBezTo>
                    <a:cubicBezTo>
                      <a:pt x="4404" y="1562"/>
                      <a:pt x="4691" y="1518"/>
                      <a:pt x="4985" y="1428"/>
                    </a:cubicBezTo>
                    <a:cubicBezTo>
                      <a:pt x="5773" y="1185"/>
                      <a:pt x="6323" y="700"/>
                      <a:pt x="6212" y="342"/>
                    </a:cubicBezTo>
                    <a:cubicBezTo>
                      <a:pt x="6145" y="120"/>
                      <a:pt x="5836" y="1"/>
                      <a:pt x="5423" y="1"/>
                    </a:cubicBezTo>
                    <a:close/>
                    <a:moveTo>
                      <a:pt x="1758" y="1491"/>
                    </a:moveTo>
                    <a:cubicBezTo>
                      <a:pt x="1538" y="1491"/>
                      <a:pt x="1271" y="1544"/>
                      <a:pt x="999" y="1652"/>
                    </a:cubicBezTo>
                    <a:cubicBezTo>
                      <a:pt x="400" y="1887"/>
                      <a:pt x="1" y="2299"/>
                      <a:pt x="107" y="2572"/>
                    </a:cubicBezTo>
                    <a:cubicBezTo>
                      <a:pt x="165" y="2719"/>
                      <a:pt x="361" y="2794"/>
                      <a:pt x="625" y="2794"/>
                    </a:cubicBezTo>
                    <a:cubicBezTo>
                      <a:pt x="846" y="2794"/>
                      <a:pt x="1114" y="2741"/>
                      <a:pt x="1387" y="2634"/>
                    </a:cubicBezTo>
                    <a:cubicBezTo>
                      <a:pt x="1984" y="2398"/>
                      <a:pt x="2383" y="1987"/>
                      <a:pt x="2277" y="1715"/>
                    </a:cubicBezTo>
                    <a:cubicBezTo>
                      <a:pt x="2220" y="1568"/>
                      <a:pt x="2023" y="1491"/>
                      <a:pt x="1758" y="149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1510650" y="2518613"/>
                <a:ext cx="357150" cy="305000"/>
              </a:xfrm>
              <a:custGeom>
                <a:avLst/>
                <a:gdLst/>
                <a:ahLst/>
                <a:cxnLst/>
                <a:rect l="l" t="t" r="r" b="b"/>
                <a:pathLst>
                  <a:path w="14286" h="12200" extrusionOk="0">
                    <a:moveTo>
                      <a:pt x="4677" y="8687"/>
                    </a:moveTo>
                    <a:lnTo>
                      <a:pt x="4677" y="8687"/>
                    </a:lnTo>
                    <a:cubicBezTo>
                      <a:pt x="4671" y="8691"/>
                      <a:pt x="4668" y="8693"/>
                      <a:pt x="4668" y="8693"/>
                    </a:cubicBezTo>
                    <a:cubicBezTo>
                      <a:pt x="4668" y="8693"/>
                      <a:pt x="4671" y="8691"/>
                      <a:pt x="4677" y="8687"/>
                    </a:cubicBezTo>
                    <a:close/>
                    <a:moveTo>
                      <a:pt x="13911" y="0"/>
                    </a:moveTo>
                    <a:cubicBezTo>
                      <a:pt x="12039" y="1599"/>
                      <a:pt x="9830" y="2734"/>
                      <a:pt x="7532" y="3612"/>
                    </a:cubicBezTo>
                    <a:cubicBezTo>
                      <a:pt x="7652" y="3600"/>
                      <a:pt x="7773" y="3593"/>
                      <a:pt x="7891" y="3593"/>
                    </a:cubicBezTo>
                    <a:cubicBezTo>
                      <a:pt x="8532" y="3593"/>
                      <a:pt x="9087" y="3803"/>
                      <a:pt x="8917" y="4593"/>
                    </a:cubicBezTo>
                    <a:cubicBezTo>
                      <a:pt x="8560" y="6239"/>
                      <a:pt x="4877" y="8562"/>
                      <a:pt x="4677" y="8687"/>
                    </a:cubicBezTo>
                    <a:lnTo>
                      <a:pt x="4677" y="8687"/>
                    </a:lnTo>
                    <a:cubicBezTo>
                      <a:pt x="4849" y="8580"/>
                      <a:pt x="7580" y="6888"/>
                      <a:pt x="8429" y="6888"/>
                    </a:cubicBezTo>
                    <a:cubicBezTo>
                      <a:pt x="8620" y="6888"/>
                      <a:pt x="8715" y="6974"/>
                      <a:pt x="8665" y="7182"/>
                    </a:cubicBezTo>
                    <a:cubicBezTo>
                      <a:pt x="8408" y="8245"/>
                      <a:pt x="4018" y="11737"/>
                      <a:pt x="286" y="11737"/>
                    </a:cubicBezTo>
                    <a:cubicBezTo>
                      <a:pt x="191" y="11737"/>
                      <a:pt x="95" y="11735"/>
                      <a:pt x="0" y="11730"/>
                    </a:cubicBezTo>
                    <a:lnTo>
                      <a:pt x="0" y="11730"/>
                    </a:lnTo>
                    <a:cubicBezTo>
                      <a:pt x="511" y="12069"/>
                      <a:pt x="1125" y="12200"/>
                      <a:pt x="1752" y="12200"/>
                    </a:cubicBezTo>
                    <a:cubicBezTo>
                      <a:pt x="1964" y="12200"/>
                      <a:pt x="2178" y="12185"/>
                      <a:pt x="2391" y="12158"/>
                    </a:cubicBezTo>
                    <a:cubicBezTo>
                      <a:pt x="4661" y="11868"/>
                      <a:pt x="7230" y="10428"/>
                      <a:pt x="8701" y="8680"/>
                    </a:cubicBezTo>
                    <a:cubicBezTo>
                      <a:pt x="10936" y="6028"/>
                      <a:pt x="12553" y="3066"/>
                      <a:pt x="14285" y="111"/>
                    </a:cubicBezTo>
                    <a:cubicBezTo>
                      <a:pt x="14166" y="63"/>
                      <a:pt x="14041" y="24"/>
                      <a:pt x="139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1691275" y="2359413"/>
                <a:ext cx="516725" cy="393325"/>
              </a:xfrm>
              <a:custGeom>
                <a:avLst/>
                <a:gdLst/>
                <a:ahLst/>
                <a:cxnLst/>
                <a:rect l="l" t="t" r="r" b="b"/>
                <a:pathLst>
                  <a:path w="20669" h="15733" extrusionOk="0">
                    <a:moveTo>
                      <a:pt x="6691" y="0"/>
                    </a:moveTo>
                    <a:cubicBezTo>
                      <a:pt x="6691" y="0"/>
                      <a:pt x="0" y="8190"/>
                      <a:pt x="6213" y="13112"/>
                    </a:cubicBezTo>
                    <a:cubicBezTo>
                      <a:pt x="8770" y="15137"/>
                      <a:pt x="10702" y="15733"/>
                      <a:pt x="12091" y="15733"/>
                    </a:cubicBezTo>
                    <a:cubicBezTo>
                      <a:pt x="14075" y="15733"/>
                      <a:pt x="14949" y="14515"/>
                      <a:pt x="14949" y="14515"/>
                    </a:cubicBezTo>
                    <a:cubicBezTo>
                      <a:pt x="14949" y="14515"/>
                      <a:pt x="20668" y="6329"/>
                      <a:pt x="6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1832475" y="2376438"/>
                <a:ext cx="158375" cy="376225"/>
              </a:xfrm>
              <a:custGeom>
                <a:avLst/>
                <a:gdLst/>
                <a:ahLst/>
                <a:cxnLst/>
                <a:rect l="l" t="t" r="r" b="b"/>
                <a:pathLst>
                  <a:path w="6335" h="15049" extrusionOk="0">
                    <a:moveTo>
                      <a:pt x="2456" y="1"/>
                    </a:moveTo>
                    <a:cubicBezTo>
                      <a:pt x="1898" y="167"/>
                      <a:pt x="1470" y="450"/>
                      <a:pt x="1187" y="858"/>
                    </a:cubicBezTo>
                    <a:cubicBezTo>
                      <a:pt x="906" y="1257"/>
                      <a:pt x="811" y="1710"/>
                      <a:pt x="902" y="2202"/>
                    </a:cubicBezTo>
                    <a:cubicBezTo>
                      <a:pt x="1027" y="2880"/>
                      <a:pt x="1512" y="3521"/>
                      <a:pt x="2014" y="4022"/>
                    </a:cubicBezTo>
                    <a:cubicBezTo>
                      <a:pt x="1409" y="4244"/>
                      <a:pt x="770" y="4597"/>
                      <a:pt x="400" y="5151"/>
                    </a:cubicBezTo>
                    <a:cubicBezTo>
                      <a:pt x="81" y="5634"/>
                      <a:pt x="1" y="6201"/>
                      <a:pt x="172" y="6793"/>
                    </a:cubicBezTo>
                    <a:cubicBezTo>
                      <a:pt x="490" y="7893"/>
                      <a:pt x="1296" y="8474"/>
                      <a:pt x="2080" y="8779"/>
                    </a:cubicBezTo>
                    <a:cubicBezTo>
                      <a:pt x="1724" y="9115"/>
                      <a:pt x="1478" y="9473"/>
                      <a:pt x="1345" y="9846"/>
                    </a:cubicBezTo>
                    <a:cubicBezTo>
                      <a:pt x="1149" y="10390"/>
                      <a:pt x="1193" y="10936"/>
                      <a:pt x="1473" y="11471"/>
                    </a:cubicBezTo>
                    <a:cubicBezTo>
                      <a:pt x="2014" y="12498"/>
                      <a:pt x="3063" y="13128"/>
                      <a:pt x="4353" y="13195"/>
                    </a:cubicBezTo>
                    <a:cubicBezTo>
                      <a:pt x="4424" y="13199"/>
                      <a:pt x="4496" y="13201"/>
                      <a:pt x="4568" y="13201"/>
                    </a:cubicBezTo>
                    <a:cubicBezTo>
                      <a:pt x="4664" y="13201"/>
                      <a:pt x="4759" y="13198"/>
                      <a:pt x="4854" y="13191"/>
                    </a:cubicBezTo>
                    <a:cubicBezTo>
                      <a:pt x="4870" y="13455"/>
                      <a:pt x="4929" y="13723"/>
                      <a:pt x="5034" y="13991"/>
                    </a:cubicBezTo>
                    <a:cubicBezTo>
                      <a:pt x="5188" y="14383"/>
                      <a:pt x="5424" y="14729"/>
                      <a:pt x="5701" y="14997"/>
                    </a:cubicBezTo>
                    <a:cubicBezTo>
                      <a:pt x="5924" y="15030"/>
                      <a:pt x="6134" y="15044"/>
                      <a:pt x="6334" y="15048"/>
                    </a:cubicBezTo>
                    <a:cubicBezTo>
                      <a:pt x="5927" y="14821"/>
                      <a:pt x="5554" y="14384"/>
                      <a:pt x="5350" y="13867"/>
                    </a:cubicBezTo>
                    <a:cubicBezTo>
                      <a:pt x="5209" y="13505"/>
                      <a:pt x="5162" y="13144"/>
                      <a:pt x="5211" y="12804"/>
                    </a:cubicBezTo>
                    <a:lnTo>
                      <a:pt x="5211" y="12804"/>
                    </a:lnTo>
                    <a:cubicBezTo>
                      <a:pt x="5001" y="12841"/>
                      <a:pt x="4782" y="12860"/>
                      <a:pt x="4561" y="12860"/>
                    </a:cubicBezTo>
                    <a:cubicBezTo>
                      <a:pt x="4498" y="12860"/>
                      <a:pt x="4434" y="12859"/>
                      <a:pt x="4370" y="12855"/>
                    </a:cubicBezTo>
                    <a:cubicBezTo>
                      <a:pt x="3204" y="12794"/>
                      <a:pt x="2258" y="12232"/>
                      <a:pt x="1776" y="11312"/>
                    </a:cubicBezTo>
                    <a:cubicBezTo>
                      <a:pt x="1541" y="10866"/>
                      <a:pt x="1503" y="10410"/>
                      <a:pt x="1664" y="9962"/>
                    </a:cubicBezTo>
                    <a:cubicBezTo>
                      <a:pt x="1863" y="9404"/>
                      <a:pt x="2343" y="8956"/>
                      <a:pt x="2788" y="8643"/>
                    </a:cubicBezTo>
                    <a:cubicBezTo>
                      <a:pt x="1951" y="8444"/>
                      <a:pt x="859" y="7946"/>
                      <a:pt x="499" y="6699"/>
                    </a:cubicBezTo>
                    <a:cubicBezTo>
                      <a:pt x="355" y="6199"/>
                      <a:pt x="418" y="5742"/>
                      <a:pt x="684" y="5341"/>
                    </a:cubicBezTo>
                    <a:cubicBezTo>
                      <a:pt x="1119" y="4686"/>
                      <a:pt x="2023" y="4341"/>
                      <a:pt x="2676" y="4171"/>
                    </a:cubicBezTo>
                    <a:cubicBezTo>
                      <a:pt x="2127" y="3699"/>
                      <a:pt x="1382" y="2933"/>
                      <a:pt x="1235" y="2141"/>
                    </a:cubicBezTo>
                    <a:cubicBezTo>
                      <a:pt x="1162" y="1741"/>
                      <a:pt x="1240" y="1374"/>
                      <a:pt x="1465" y="1052"/>
                    </a:cubicBezTo>
                    <a:cubicBezTo>
                      <a:pt x="1760" y="630"/>
                      <a:pt x="2250" y="361"/>
                      <a:pt x="2919" y="242"/>
                    </a:cubicBezTo>
                    <a:cubicBezTo>
                      <a:pt x="2767" y="160"/>
                      <a:pt x="2612" y="8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1839650" y="2389438"/>
                <a:ext cx="254350" cy="359925"/>
              </a:xfrm>
              <a:custGeom>
                <a:avLst/>
                <a:gdLst/>
                <a:ahLst/>
                <a:cxnLst/>
                <a:rect l="l" t="t" r="r" b="b"/>
                <a:pathLst>
                  <a:path w="10174" h="14397" extrusionOk="0">
                    <a:moveTo>
                      <a:pt x="3143" y="1"/>
                    </a:moveTo>
                    <a:cubicBezTo>
                      <a:pt x="2460" y="45"/>
                      <a:pt x="1804" y="233"/>
                      <a:pt x="1457" y="728"/>
                    </a:cubicBezTo>
                    <a:cubicBezTo>
                      <a:pt x="536" y="2043"/>
                      <a:pt x="3187" y="3840"/>
                      <a:pt x="3187" y="3840"/>
                    </a:cubicBezTo>
                    <a:cubicBezTo>
                      <a:pt x="3187" y="3840"/>
                      <a:pt x="0" y="4216"/>
                      <a:pt x="539" y="6085"/>
                    </a:cubicBezTo>
                    <a:cubicBezTo>
                      <a:pt x="1057" y="7879"/>
                      <a:pt x="3357" y="7915"/>
                      <a:pt x="3542" y="7915"/>
                    </a:cubicBezTo>
                    <a:cubicBezTo>
                      <a:pt x="3549" y="7915"/>
                      <a:pt x="3553" y="7915"/>
                      <a:pt x="3553" y="7915"/>
                    </a:cubicBezTo>
                    <a:lnTo>
                      <a:pt x="3553" y="7915"/>
                    </a:lnTo>
                    <a:cubicBezTo>
                      <a:pt x="3553" y="7915"/>
                      <a:pt x="944" y="9021"/>
                      <a:pt x="1791" y="10634"/>
                    </a:cubicBezTo>
                    <a:cubicBezTo>
                      <a:pt x="2299" y="11602"/>
                      <a:pt x="3329" y="12001"/>
                      <a:pt x="4282" y="12001"/>
                    </a:cubicBezTo>
                    <a:cubicBezTo>
                      <a:pt x="4710" y="12001"/>
                      <a:pt x="5122" y="11920"/>
                      <a:pt x="5464" y="11775"/>
                    </a:cubicBezTo>
                    <a:lnTo>
                      <a:pt x="5464" y="11775"/>
                    </a:lnTo>
                    <a:cubicBezTo>
                      <a:pt x="4832" y="12796"/>
                      <a:pt x="5712" y="14132"/>
                      <a:pt x="6444" y="14333"/>
                    </a:cubicBezTo>
                    <a:cubicBezTo>
                      <a:pt x="6602" y="14376"/>
                      <a:pt x="6767" y="14396"/>
                      <a:pt x="6932" y="14396"/>
                    </a:cubicBezTo>
                    <a:cubicBezTo>
                      <a:pt x="7733" y="14396"/>
                      <a:pt x="8568" y="13923"/>
                      <a:pt x="9016" y="13314"/>
                    </a:cubicBezTo>
                    <a:cubicBezTo>
                      <a:pt x="9019" y="13308"/>
                      <a:pt x="9230" y="13003"/>
                      <a:pt x="9472" y="12470"/>
                    </a:cubicBezTo>
                    <a:cubicBezTo>
                      <a:pt x="9747" y="11466"/>
                      <a:pt x="10136" y="10573"/>
                      <a:pt x="10169" y="9484"/>
                    </a:cubicBezTo>
                    <a:cubicBezTo>
                      <a:pt x="10169" y="9478"/>
                      <a:pt x="10170" y="9470"/>
                      <a:pt x="10170" y="9464"/>
                    </a:cubicBezTo>
                    <a:cubicBezTo>
                      <a:pt x="10173" y="9345"/>
                      <a:pt x="10173" y="9226"/>
                      <a:pt x="10170" y="9108"/>
                    </a:cubicBezTo>
                    <a:cubicBezTo>
                      <a:pt x="10170" y="9083"/>
                      <a:pt x="10170" y="9057"/>
                      <a:pt x="10169" y="9032"/>
                    </a:cubicBezTo>
                    <a:cubicBezTo>
                      <a:pt x="10164" y="8913"/>
                      <a:pt x="10159" y="8795"/>
                      <a:pt x="10150" y="8678"/>
                    </a:cubicBezTo>
                    <a:cubicBezTo>
                      <a:pt x="10150" y="8665"/>
                      <a:pt x="10148" y="8654"/>
                      <a:pt x="10147" y="8642"/>
                    </a:cubicBezTo>
                    <a:cubicBezTo>
                      <a:pt x="10137" y="8533"/>
                      <a:pt x="10126" y="8427"/>
                      <a:pt x="10112" y="8322"/>
                    </a:cubicBezTo>
                    <a:cubicBezTo>
                      <a:pt x="10109" y="8295"/>
                      <a:pt x="10106" y="8269"/>
                      <a:pt x="10103" y="8244"/>
                    </a:cubicBezTo>
                    <a:cubicBezTo>
                      <a:pt x="10068" y="7999"/>
                      <a:pt x="10023" y="7760"/>
                      <a:pt x="9967" y="7525"/>
                    </a:cubicBezTo>
                    <a:cubicBezTo>
                      <a:pt x="9965" y="7518"/>
                      <a:pt x="9965" y="7512"/>
                      <a:pt x="9963" y="7506"/>
                    </a:cubicBezTo>
                    <a:cubicBezTo>
                      <a:pt x="9218" y="4440"/>
                      <a:pt x="6594" y="2089"/>
                      <a:pt x="3907" y="449"/>
                    </a:cubicBezTo>
                    <a:cubicBezTo>
                      <a:pt x="3860" y="421"/>
                      <a:pt x="3816" y="392"/>
                      <a:pt x="3771" y="366"/>
                    </a:cubicBezTo>
                    <a:cubicBezTo>
                      <a:pt x="3707" y="327"/>
                      <a:pt x="3643" y="289"/>
                      <a:pt x="3578" y="251"/>
                    </a:cubicBezTo>
                    <a:cubicBezTo>
                      <a:pt x="3455" y="179"/>
                      <a:pt x="3329" y="106"/>
                      <a:pt x="3201" y="34"/>
                    </a:cubicBezTo>
                    <a:cubicBezTo>
                      <a:pt x="3182" y="23"/>
                      <a:pt x="3163" y="12"/>
                      <a:pt x="3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1920900" y="2417613"/>
                <a:ext cx="173100" cy="292325"/>
              </a:xfrm>
              <a:custGeom>
                <a:avLst/>
                <a:gdLst/>
                <a:ahLst/>
                <a:cxnLst/>
                <a:rect l="l" t="t" r="r" b="b"/>
                <a:pathLst>
                  <a:path w="6924" h="11693" extrusionOk="0">
                    <a:moveTo>
                      <a:pt x="1701" y="0"/>
                    </a:moveTo>
                    <a:lnTo>
                      <a:pt x="1701" y="0"/>
                    </a:lnTo>
                    <a:cubicBezTo>
                      <a:pt x="2268" y="782"/>
                      <a:pt x="3187" y="1405"/>
                      <a:pt x="3187" y="1405"/>
                    </a:cubicBezTo>
                    <a:cubicBezTo>
                      <a:pt x="3187" y="1405"/>
                      <a:pt x="1" y="1781"/>
                      <a:pt x="541" y="3650"/>
                    </a:cubicBezTo>
                    <a:cubicBezTo>
                      <a:pt x="1057" y="5439"/>
                      <a:pt x="3345" y="5478"/>
                      <a:pt x="3542" y="5478"/>
                    </a:cubicBezTo>
                    <a:cubicBezTo>
                      <a:pt x="3551" y="5478"/>
                      <a:pt x="3555" y="5478"/>
                      <a:pt x="3555" y="5478"/>
                    </a:cubicBezTo>
                    <a:lnTo>
                      <a:pt x="3555" y="5478"/>
                    </a:lnTo>
                    <a:cubicBezTo>
                      <a:pt x="3555" y="5478"/>
                      <a:pt x="946" y="6587"/>
                      <a:pt x="1793" y="8199"/>
                    </a:cubicBezTo>
                    <a:cubicBezTo>
                      <a:pt x="2301" y="9167"/>
                      <a:pt x="3330" y="9567"/>
                      <a:pt x="4282" y="9567"/>
                    </a:cubicBezTo>
                    <a:cubicBezTo>
                      <a:pt x="4710" y="9567"/>
                      <a:pt x="5123" y="9486"/>
                      <a:pt x="5466" y="9340"/>
                    </a:cubicBezTo>
                    <a:lnTo>
                      <a:pt x="5466" y="9340"/>
                    </a:lnTo>
                    <a:cubicBezTo>
                      <a:pt x="4945" y="10182"/>
                      <a:pt x="5449" y="11233"/>
                      <a:pt x="6052" y="11692"/>
                    </a:cubicBezTo>
                    <a:cubicBezTo>
                      <a:pt x="6106" y="11589"/>
                      <a:pt x="6164" y="11473"/>
                      <a:pt x="6222" y="11342"/>
                    </a:cubicBezTo>
                    <a:cubicBezTo>
                      <a:pt x="6497" y="10337"/>
                      <a:pt x="6886" y="9446"/>
                      <a:pt x="6919" y="8357"/>
                    </a:cubicBezTo>
                    <a:cubicBezTo>
                      <a:pt x="6919" y="8350"/>
                      <a:pt x="6920" y="8343"/>
                      <a:pt x="6920" y="8337"/>
                    </a:cubicBezTo>
                    <a:cubicBezTo>
                      <a:pt x="6923" y="8216"/>
                      <a:pt x="6923" y="8099"/>
                      <a:pt x="6920" y="7981"/>
                    </a:cubicBezTo>
                    <a:cubicBezTo>
                      <a:pt x="6920" y="7955"/>
                      <a:pt x="6920" y="7930"/>
                      <a:pt x="6919" y="7905"/>
                    </a:cubicBezTo>
                    <a:cubicBezTo>
                      <a:pt x="6914" y="7784"/>
                      <a:pt x="6909" y="7668"/>
                      <a:pt x="6900" y="7551"/>
                    </a:cubicBezTo>
                    <a:cubicBezTo>
                      <a:pt x="6900" y="7538"/>
                      <a:pt x="6898" y="7527"/>
                      <a:pt x="6897" y="7515"/>
                    </a:cubicBezTo>
                    <a:cubicBezTo>
                      <a:pt x="6887" y="7406"/>
                      <a:pt x="6876" y="7300"/>
                      <a:pt x="6862" y="7195"/>
                    </a:cubicBezTo>
                    <a:cubicBezTo>
                      <a:pt x="6859" y="7168"/>
                      <a:pt x="6856" y="7142"/>
                      <a:pt x="6853" y="7115"/>
                    </a:cubicBezTo>
                    <a:cubicBezTo>
                      <a:pt x="6818" y="6872"/>
                      <a:pt x="6773" y="6633"/>
                      <a:pt x="6717" y="6396"/>
                    </a:cubicBezTo>
                    <a:cubicBezTo>
                      <a:pt x="6715" y="6391"/>
                      <a:pt x="6713" y="6385"/>
                      <a:pt x="6713" y="6379"/>
                    </a:cubicBezTo>
                    <a:cubicBezTo>
                      <a:pt x="6063" y="3713"/>
                      <a:pt x="3996" y="1587"/>
                      <a:pt x="1701"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1909625" y="2415538"/>
                <a:ext cx="30650" cy="29800"/>
              </a:xfrm>
              <a:custGeom>
                <a:avLst/>
                <a:gdLst/>
                <a:ahLst/>
                <a:cxnLst/>
                <a:rect l="l" t="t" r="r" b="b"/>
                <a:pathLst>
                  <a:path w="1226" h="1192" extrusionOk="0">
                    <a:moveTo>
                      <a:pt x="613" y="1"/>
                    </a:moveTo>
                    <a:cubicBezTo>
                      <a:pt x="298" y="1"/>
                      <a:pt x="36" y="247"/>
                      <a:pt x="20" y="566"/>
                    </a:cubicBezTo>
                    <a:cubicBezTo>
                      <a:pt x="1" y="893"/>
                      <a:pt x="255" y="1173"/>
                      <a:pt x="584" y="1191"/>
                    </a:cubicBezTo>
                    <a:cubicBezTo>
                      <a:pt x="595" y="1191"/>
                      <a:pt x="606" y="1192"/>
                      <a:pt x="618" y="1192"/>
                    </a:cubicBezTo>
                    <a:cubicBezTo>
                      <a:pt x="930" y="1192"/>
                      <a:pt x="1192" y="944"/>
                      <a:pt x="1209" y="627"/>
                    </a:cubicBezTo>
                    <a:cubicBezTo>
                      <a:pt x="1226" y="298"/>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1888250" y="2518813"/>
                <a:ext cx="30650" cy="29875"/>
              </a:xfrm>
              <a:custGeom>
                <a:avLst/>
                <a:gdLst/>
                <a:ahLst/>
                <a:cxnLst/>
                <a:rect l="l" t="t" r="r" b="b"/>
                <a:pathLst>
                  <a:path w="1226" h="1195" extrusionOk="0">
                    <a:moveTo>
                      <a:pt x="613" y="1"/>
                    </a:moveTo>
                    <a:cubicBezTo>
                      <a:pt x="298" y="1"/>
                      <a:pt x="34" y="249"/>
                      <a:pt x="18" y="565"/>
                    </a:cubicBezTo>
                    <a:cubicBezTo>
                      <a:pt x="1" y="894"/>
                      <a:pt x="253" y="1175"/>
                      <a:pt x="582" y="1194"/>
                    </a:cubicBezTo>
                    <a:cubicBezTo>
                      <a:pt x="592" y="1194"/>
                      <a:pt x="603" y="1194"/>
                      <a:pt x="613" y="1194"/>
                    </a:cubicBezTo>
                    <a:cubicBezTo>
                      <a:pt x="928" y="1194"/>
                      <a:pt x="1192" y="946"/>
                      <a:pt x="1208" y="628"/>
                    </a:cubicBezTo>
                    <a:cubicBezTo>
                      <a:pt x="1226" y="299"/>
                      <a:pt x="973" y="20"/>
                      <a:pt x="644" y="1"/>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1917700" y="2628013"/>
                <a:ext cx="30650" cy="29825"/>
              </a:xfrm>
              <a:custGeom>
                <a:avLst/>
                <a:gdLst/>
                <a:ahLst/>
                <a:cxnLst/>
                <a:rect l="l" t="t" r="r" b="b"/>
                <a:pathLst>
                  <a:path w="1226" h="1193" extrusionOk="0">
                    <a:moveTo>
                      <a:pt x="613" y="0"/>
                    </a:moveTo>
                    <a:cubicBezTo>
                      <a:pt x="298" y="0"/>
                      <a:pt x="34" y="246"/>
                      <a:pt x="18" y="565"/>
                    </a:cubicBezTo>
                    <a:cubicBezTo>
                      <a:pt x="1" y="894"/>
                      <a:pt x="253" y="1174"/>
                      <a:pt x="582" y="1191"/>
                    </a:cubicBezTo>
                    <a:cubicBezTo>
                      <a:pt x="592" y="1192"/>
                      <a:pt x="603" y="1192"/>
                      <a:pt x="613" y="1192"/>
                    </a:cubicBezTo>
                    <a:cubicBezTo>
                      <a:pt x="929" y="1192"/>
                      <a:pt x="1192" y="946"/>
                      <a:pt x="1208" y="627"/>
                    </a:cubicBezTo>
                    <a:cubicBezTo>
                      <a:pt x="1226" y="299"/>
                      <a:pt x="972" y="18"/>
                      <a:pt x="644" y="1"/>
                    </a:cubicBezTo>
                    <a:cubicBezTo>
                      <a:pt x="634" y="0"/>
                      <a:pt x="623" y="0"/>
                      <a:pt x="613"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1997150" y="2595938"/>
                <a:ext cx="30650" cy="29825"/>
              </a:xfrm>
              <a:custGeom>
                <a:avLst/>
                <a:gdLst/>
                <a:ahLst/>
                <a:cxnLst/>
                <a:rect l="l" t="t" r="r" b="b"/>
                <a:pathLst>
                  <a:path w="1226" h="1193" extrusionOk="0">
                    <a:moveTo>
                      <a:pt x="616" y="0"/>
                    </a:moveTo>
                    <a:cubicBezTo>
                      <a:pt x="299" y="0"/>
                      <a:pt x="35" y="247"/>
                      <a:pt x="18" y="565"/>
                    </a:cubicBezTo>
                    <a:cubicBezTo>
                      <a:pt x="1" y="894"/>
                      <a:pt x="253" y="1174"/>
                      <a:pt x="582" y="1191"/>
                    </a:cubicBezTo>
                    <a:cubicBezTo>
                      <a:pt x="593" y="1192"/>
                      <a:pt x="603" y="1192"/>
                      <a:pt x="614" y="1192"/>
                    </a:cubicBezTo>
                    <a:cubicBezTo>
                      <a:pt x="929" y="1192"/>
                      <a:pt x="1192" y="946"/>
                      <a:pt x="1209" y="628"/>
                    </a:cubicBezTo>
                    <a:cubicBezTo>
                      <a:pt x="1226" y="300"/>
                      <a:pt x="974" y="18"/>
                      <a:pt x="645" y="1"/>
                    </a:cubicBezTo>
                    <a:cubicBezTo>
                      <a:pt x="635" y="0"/>
                      <a:pt x="625" y="0"/>
                      <a:pt x="6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1968050" y="2491563"/>
                <a:ext cx="30600" cy="29800"/>
              </a:xfrm>
              <a:custGeom>
                <a:avLst/>
                <a:gdLst/>
                <a:ahLst/>
                <a:cxnLst/>
                <a:rect l="l" t="t" r="r" b="b"/>
                <a:pathLst>
                  <a:path w="1224" h="1192" extrusionOk="0">
                    <a:moveTo>
                      <a:pt x="611" y="1"/>
                    </a:moveTo>
                    <a:cubicBezTo>
                      <a:pt x="297" y="1"/>
                      <a:pt x="34" y="247"/>
                      <a:pt x="16" y="566"/>
                    </a:cubicBezTo>
                    <a:cubicBezTo>
                      <a:pt x="0" y="893"/>
                      <a:pt x="252" y="1174"/>
                      <a:pt x="580" y="1191"/>
                    </a:cubicBezTo>
                    <a:cubicBezTo>
                      <a:pt x="590" y="1191"/>
                      <a:pt x="601" y="1192"/>
                      <a:pt x="612" y="1192"/>
                    </a:cubicBezTo>
                    <a:cubicBezTo>
                      <a:pt x="928" y="1192"/>
                      <a:pt x="1191" y="945"/>
                      <a:pt x="1206" y="627"/>
                    </a:cubicBezTo>
                    <a:cubicBezTo>
                      <a:pt x="1224" y="298"/>
                      <a:pt x="971" y="19"/>
                      <a:pt x="642" y="2"/>
                    </a:cubicBezTo>
                    <a:cubicBezTo>
                      <a:pt x="632" y="1"/>
                      <a:pt x="621" y="1"/>
                      <a:pt x="6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2000250" y="2699463"/>
                <a:ext cx="30650" cy="29850"/>
              </a:xfrm>
              <a:custGeom>
                <a:avLst/>
                <a:gdLst/>
                <a:ahLst/>
                <a:cxnLst/>
                <a:rect l="l" t="t" r="r" b="b"/>
                <a:pathLst>
                  <a:path w="1226" h="1194" extrusionOk="0">
                    <a:moveTo>
                      <a:pt x="613" y="1"/>
                    </a:moveTo>
                    <a:cubicBezTo>
                      <a:pt x="298" y="1"/>
                      <a:pt x="35" y="247"/>
                      <a:pt x="18" y="566"/>
                    </a:cubicBezTo>
                    <a:cubicBezTo>
                      <a:pt x="1" y="895"/>
                      <a:pt x="253" y="1173"/>
                      <a:pt x="582" y="1192"/>
                    </a:cubicBezTo>
                    <a:cubicBezTo>
                      <a:pt x="593" y="1193"/>
                      <a:pt x="603" y="1193"/>
                      <a:pt x="614" y="1193"/>
                    </a:cubicBezTo>
                    <a:cubicBezTo>
                      <a:pt x="929" y="1193"/>
                      <a:pt x="1192" y="947"/>
                      <a:pt x="1208" y="627"/>
                    </a:cubicBezTo>
                    <a:cubicBezTo>
                      <a:pt x="1226" y="299"/>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1924525" y="2719563"/>
                <a:ext cx="14575" cy="14225"/>
              </a:xfrm>
              <a:custGeom>
                <a:avLst/>
                <a:gdLst/>
                <a:ahLst/>
                <a:cxnLst/>
                <a:rect l="l" t="t" r="r" b="b"/>
                <a:pathLst>
                  <a:path w="583" h="569" extrusionOk="0">
                    <a:moveTo>
                      <a:pt x="291" y="1"/>
                    </a:moveTo>
                    <a:cubicBezTo>
                      <a:pt x="142" y="1"/>
                      <a:pt x="17" y="119"/>
                      <a:pt x="8" y="269"/>
                    </a:cubicBezTo>
                    <a:cubicBezTo>
                      <a:pt x="0" y="427"/>
                      <a:pt x="121" y="559"/>
                      <a:pt x="277" y="568"/>
                    </a:cubicBezTo>
                    <a:cubicBezTo>
                      <a:pt x="282" y="569"/>
                      <a:pt x="287" y="569"/>
                      <a:pt x="292" y="569"/>
                    </a:cubicBezTo>
                    <a:cubicBezTo>
                      <a:pt x="442" y="569"/>
                      <a:pt x="567" y="451"/>
                      <a:pt x="575" y="301"/>
                    </a:cubicBezTo>
                    <a:cubicBezTo>
                      <a:pt x="583" y="142"/>
                      <a:pt x="464" y="11"/>
                      <a:pt x="306" y="1"/>
                    </a:cubicBezTo>
                    <a:cubicBezTo>
                      <a:pt x="301" y="1"/>
                      <a:pt x="296"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1872350" y="2365988"/>
                <a:ext cx="12175" cy="7750"/>
              </a:xfrm>
              <a:custGeom>
                <a:avLst/>
                <a:gdLst/>
                <a:ahLst/>
                <a:cxnLst/>
                <a:rect l="l" t="t" r="r" b="b"/>
                <a:pathLst>
                  <a:path w="487" h="310" extrusionOk="0">
                    <a:moveTo>
                      <a:pt x="11" y="0"/>
                    </a:moveTo>
                    <a:cubicBezTo>
                      <a:pt x="11" y="4"/>
                      <a:pt x="8" y="7"/>
                      <a:pt x="8" y="10"/>
                    </a:cubicBezTo>
                    <a:cubicBezTo>
                      <a:pt x="1" y="166"/>
                      <a:pt x="121" y="300"/>
                      <a:pt x="278" y="309"/>
                    </a:cubicBezTo>
                    <a:cubicBezTo>
                      <a:pt x="282" y="309"/>
                      <a:pt x="285" y="309"/>
                      <a:pt x="289" y="309"/>
                    </a:cubicBezTo>
                    <a:cubicBezTo>
                      <a:pt x="365" y="309"/>
                      <a:pt x="434" y="280"/>
                      <a:pt x="486" y="231"/>
                    </a:cubicBezTo>
                    <a:cubicBezTo>
                      <a:pt x="331" y="154"/>
                      <a:pt x="173" y="76"/>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1839225" y="2598613"/>
                <a:ext cx="14575" cy="14200"/>
              </a:xfrm>
              <a:custGeom>
                <a:avLst/>
                <a:gdLst/>
                <a:ahLst/>
                <a:cxnLst/>
                <a:rect l="l" t="t" r="r" b="b"/>
                <a:pathLst>
                  <a:path w="583" h="568" extrusionOk="0">
                    <a:moveTo>
                      <a:pt x="291" y="0"/>
                    </a:moveTo>
                    <a:cubicBezTo>
                      <a:pt x="142" y="0"/>
                      <a:pt x="16" y="118"/>
                      <a:pt x="8" y="268"/>
                    </a:cubicBezTo>
                    <a:cubicBezTo>
                      <a:pt x="0" y="425"/>
                      <a:pt x="121" y="558"/>
                      <a:pt x="276" y="567"/>
                    </a:cubicBezTo>
                    <a:cubicBezTo>
                      <a:pt x="281" y="568"/>
                      <a:pt x="286" y="568"/>
                      <a:pt x="291" y="568"/>
                    </a:cubicBezTo>
                    <a:cubicBezTo>
                      <a:pt x="442" y="568"/>
                      <a:pt x="568" y="450"/>
                      <a:pt x="575" y="300"/>
                    </a:cubicBezTo>
                    <a:cubicBezTo>
                      <a:pt x="583" y="141"/>
                      <a:pt x="462" y="8"/>
                      <a:pt x="306" y="0"/>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1838600" y="2461463"/>
                <a:ext cx="14575" cy="14200"/>
              </a:xfrm>
              <a:custGeom>
                <a:avLst/>
                <a:gdLst/>
                <a:ahLst/>
                <a:cxnLst/>
                <a:rect l="l" t="t" r="r" b="b"/>
                <a:pathLst>
                  <a:path w="583" h="568" extrusionOk="0">
                    <a:moveTo>
                      <a:pt x="291" y="0"/>
                    </a:moveTo>
                    <a:cubicBezTo>
                      <a:pt x="141" y="0"/>
                      <a:pt x="16" y="117"/>
                      <a:pt x="8" y="268"/>
                    </a:cubicBezTo>
                    <a:cubicBezTo>
                      <a:pt x="0" y="425"/>
                      <a:pt x="121" y="558"/>
                      <a:pt x="276" y="568"/>
                    </a:cubicBezTo>
                    <a:cubicBezTo>
                      <a:pt x="281" y="568"/>
                      <a:pt x="286" y="568"/>
                      <a:pt x="290" y="568"/>
                    </a:cubicBezTo>
                    <a:cubicBezTo>
                      <a:pt x="442" y="568"/>
                      <a:pt x="568" y="450"/>
                      <a:pt x="575" y="298"/>
                    </a:cubicBezTo>
                    <a:cubicBezTo>
                      <a:pt x="583" y="142"/>
                      <a:pt x="464" y="8"/>
                      <a:pt x="306" y="1"/>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1736625" y="2404713"/>
                <a:ext cx="357050" cy="348025"/>
              </a:xfrm>
              <a:custGeom>
                <a:avLst/>
                <a:gdLst/>
                <a:ahLst/>
                <a:cxnLst/>
                <a:rect l="l" t="t" r="r" b="b"/>
                <a:pathLst>
                  <a:path w="14282" h="13921" extrusionOk="0">
                    <a:moveTo>
                      <a:pt x="3652" y="1"/>
                    </a:moveTo>
                    <a:lnTo>
                      <a:pt x="3652" y="1"/>
                    </a:lnTo>
                    <a:cubicBezTo>
                      <a:pt x="2069" y="2695"/>
                      <a:pt x="0" y="7814"/>
                      <a:pt x="4399" y="11300"/>
                    </a:cubicBezTo>
                    <a:cubicBezTo>
                      <a:pt x="6956" y="13325"/>
                      <a:pt x="8888" y="13921"/>
                      <a:pt x="10277" y="13921"/>
                    </a:cubicBezTo>
                    <a:cubicBezTo>
                      <a:pt x="12261" y="13921"/>
                      <a:pt x="13135" y="12703"/>
                      <a:pt x="13135" y="12703"/>
                    </a:cubicBezTo>
                    <a:cubicBezTo>
                      <a:pt x="13135" y="12703"/>
                      <a:pt x="14158" y="11239"/>
                      <a:pt x="14282" y="9069"/>
                    </a:cubicBezTo>
                    <a:lnTo>
                      <a:pt x="14282" y="9069"/>
                    </a:lnTo>
                    <a:cubicBezTo>
                      <a:pt x="13822" y="10484"/>
                      <a:pt x="12831" y="11687"/>
                      <a:pt x="10792" y="11687"/>
                    </a:cubicBezTo>
                    <a:cubicBezTo>
                      <a:pt x="10272" y="11687"/>
                      <a:pt x="9684" y="11609"/>
                      <a:pt x="9020" y="11436"/>
                    </a:cubicBezTo>
                    <a:cubicBezTo>
                      <a:pt x="3410" y="9976"/>
                      <a:pt x="2201" y="4085"/>
                      <a:pt x="365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2006925" y="2486013"/>
                <a:ext cx="59425" cy="101100"/>
              </a:xfrm>
              <a:custGeom>
                <a:avLst/>
                <a:gdLst/>
                <a:ahLst/>
                <a:cxnLst/>
                <a:rect l="l" t="t" r="r" b="b"/>
                <a:pathLst>
                  <a:path w="2377" h="4044" extrusionOk="0">
                    <a:moveTo>
                      <a:pt x="338" y="0"/>
                    </a:moveTo>
                    <a:cubicBezTo>
                      <a:pt x="296" y="0"/>
                      <a:pt x="257" y="10"/>
                      <a:pt x="222" y="29"/>
                    </a:cubicBezTo>
                    <a:cubicBezTo>
                      <a:pt x="0" y="154"/>
                      <a:pt x="42" y="654"/>
                      <a:pt x="318" y="1149"/>
                    </a:cubicBezTo>
                    <a:cubicBezTo>
                      <a:pt x="552" y="1566"/>
                      <a:pt x="879" y="1843"/>
                      <a:pt x="1108" y="1843"/>
                    </a:cubicBezTo>
                    <a:cubicBezTo>
                      <a:pt x="1150" y="1843"/>
                      <a:pt x="1189" y="1834"/>
                      <a:pt x="1223" y="1815"/>
                    </a:cubicBezTo>
                    <a:cubicBezTo>
                      <a:pt x="1447" y="1691"/>
                      <a:pt x="1404" y="1188"/>
                      <a:pt x="1128" y="695"/>
                    </a:cubicBezTo>
                    <a:cubicBezTo>
                      <a:pt x="895" y="279"/>
                      <a:pt x="568" y="0"/>
                      <a:pt x="338" y="0"/>
                    </a:cubicBezTo>
                    <a:close/>
                    <a:moveTo>
                      <a:pt x="1600" y="2559"/>
                    </a:moveTo>
                    <a:cubicBezTo>
                      <a:pt x="1574" y="2559"/>
                      <a:pt x="1549" y="2564"/>
                      <a:pt x="1526" y="2574"/>
                    </a:cubicBezTo>
                    <a:cubicBezTo>
                      <a:pt x="1344" y="2659"/>
                      <a:pt x="1347" y="3052"/>
                      <a:pt x="1530" y="3453"/>
                    </a:cubicBezTo>
                    <a:cubicBezTo>
                      <a:pt x="1693" y="3803"/>
                      <a:pt x="1941" y="4044"/>
                      <a:pt x="2122" y="4044"/>
                    </a:cubicBezTo>
                    <a:cubicBezTo>
                      <a:pt x="2148" y="4044"/>
                      <a:pt x="2173" y="4039"/>
                      <a:pt x="2196" y="4028"/>
                    </a:cubicBezTo>
                    <a:cubicBezTo>
                      <a:pt x="2376" y="3944"/>
                      <a:pt x="2375" y="3550"/>
                      <a:pt x="2188" y="3149"/>
                    </a:cubicBezTo>
                    <a:cubicBezTo>
                      <a:pt x="2027" y="2799"/>
                      <a:pt x="1781" y="2559"/>
                      <a:pt x="1600" y="2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2322375" y="2950788"/>
                <a:ext cx="478375" cy="234600"/>
              </a:xfrm>
              <a:custGeom>
                <a:avLst/>
                <a:gdLst/>
                <a:ahLst/>
                <a:cxnLst/>
                <a:rect l="l" t="t" r="r" b="b"/>
                <a:pathLst>
                  <a:path w="19135" h="9384" extrusionOk="0">
                    <a:moveTo>
                      <a:pt x="0" y="1"/>
                    </a:moveTo>
                    <a:lnTo>
                      <a:pt x="0" y="1"/>
                    </a:lnTo>
                    <a:cubicBezTo>
                      <a:pt x="2633" y="2625"/>
                      <a:pt x="5041" y="5363"/>
                      <a:pt x="8083" y="7555"/>
                    </a:cubicBezTo>
                    <a:cubicBezTo>
                      <a:pt x="9637" y="8676"/>
                      <a:pt x="11907" y="9384"/>
                      <a:pt x="13916" y="9384"/>
                    </a:cubicBezTo>
                    <a:cubicBezTo>
                      <a:pt x="14229" y="9384"/>
                      <a:pt x="14535" y="9366"/>
                      <a:pt x="14832" y="9331"/>
                    </a:cubicBezTo>
                    <a:cubicBezTo>
                      <a:pt x="15891" y="9204"/>
                      <a:pt x="16928" y="8769"/>
                      <a:pt x="17388" y="7739"/>
                    </a:cubicBezTo>
                    <a:cubicBezTo>
                      <a:pt x="19135" y="3836"/>
                      <a:pt x="14484" y="2901"/>
                      <a:pt x="11649" y="2791"/>
                    </a:cubicBezTo>
                    <a:cubicBezTo>
                      <a:pt x="7717" y="2641"/>
                      <a:pt x="3572" y="2152"/>
                      <a:pt x="107" y="67"/>
                    </a:cubicBezTo>
                    <a:cubicBezTo>
                      <a:pt x="69" y="45"/>
                      <a:pt x="35"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2375625" y="2984213"/>
                <a:ext cx="307025" cy="150600"/>
              </a:xfrm>
              <a:custGeom>
                <a:avLst/>
                <a:gdLst/>
                <a:ahLst/>
                <a:cxnLst/>
                <a:rect l="l" t="t" r="r" b="b"/>
                <a:pathLst>
                  <a:path w="12281" h="6024" extrusionOk="0">
                    <a:moveTo>
                      <a:pt x="1" y="0"/>
                    </a:moveTo>
                    <a:lnTo>
                      <a:pt x="1" y="0"/>
                    </a:lnTo>
                    <a:cubicBezTo>
                      <a:pt x="1688" y="1687"/>
                      <a:pt x="3235" y="3443"/>
                      <a:pt x="5186" y="4847"/>
                    </a:cubicBezTo>
                    <a:cubicBezTo>
                      <a:pt x="6186" y="5566"/>
                      <a:pt x="7645" y="6024"/>
                      <a:pt x="8933" y="6024"/>
                    </a:cubicBezTo>
                    <a:cubicBezTo>
                      <a:pt x="9132" y="6024"/>
                      <a:pt x="9326" y="6013"/>
                      <a:pt x="9514" y="5990"/>
                    </a:cubicBezTo>
                    <a:cubicBezTo>
                      <a:pt x="10195" y="5907"/>
                      <a:pt x="10861" y="5627"/>
                      <a:pt x="11157" y="4968"/>
                    </a:cubicBezTo>
                    <a:cubicBezTo>
                      <a:pt x="12280" y="2463"/>
                      <a:pt x="9292" y="1863"/>
                      <a:pt x="7474" y="1792"/>
                    </a:cubicBezTo>
                    <a:cubicBezTo>
                      <a:pt x="4951" y="1695"/>
                      <a:pt x="2291" y="1380"/>
                      <a:pt x="68" y="42"/>
                    </a:cubicBezTo>
                    <a:cubicBezTo>
                      <a:pt x="44" y="28"/>
                      <a:pt x="23" y="1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2339100" y="2965888"/>
                <a:ext cx="368875" cy="159900"/>
              </a:xfrm>
              <a:custGeom>
                <a:avLst/>
                <a:gdLst/>
                <a:ahLst/>
                <a:cxnLst/>
                <a:rect l="l" t="t" r="r" b="b"/>
                <a:pathLst>
                  <a:path w="14755" h="6396" extrusionOk="0">
                    <a:moveTo>
                      <a:pt x="13" y="0"/>
                    </a:moveTo>
                    <a:cubicBezTo>
                      <a:pt x="12" y="0"/>
                      <a:pt x="10" y="1"/>
                      <a:pt x="9" y="2"/>
                    </a:cubicBezTo>
                    <a:cubicBezTo>
                      <a:pt x="0" y="13"/>
                      <a:pt x="85" y="110"/>
                      <a:pt x="243" y="269"/>
                    </a:cubicBezTo>
                    <a:cubicBezTo>
                      <a:pt x="401" y="428"/>
                      <a:pt x="624" y="663"/>
                      <a:pt x="920" y="910"/>
                    </a:cubicBezTo>
                    <a:cubicBezTo>
                      <a:pt x="1488" y="1432"/>
                      <a:pt x="2318" y="2044"/>
                      <a:pt x="3172" y="2618"/>
                    </a:cubicBezTo>
                    <a:cubicBezTo>
                      <a:pt x="4029" y="3189"/>
                      <a:pt x="4931" y="3691"/>
                      <a:pt x="5616" y="4048"/>
                    </a:cubicBezTo>
                    <a:cubicBezTo>
                      <a:pt x="6305" y="4400"/>
                      <a:pt x="6774" y="4615"/>
                      <a:pt x="6774" y="4615"/>
                    </a:cubicBezTo>
                    <a:cubicBezTo>
                      <a:pt x="6774" y="4615"/>
                      <a:pt x="7247" y="4817"/>
                      <a:pt x="7967" y="5096"/>
                    </a:cubicBezTo>
                    <a:cubicBezTo>
                      <a:pt x="8694" y="5362"/>
                      <a:pt x="9670" y="5697"/>
                      <a:pt x="10674" y="5934"/>
                    </a:cubicBezTo>
                    <a:cubicBezTo>
                      <a:pt x="11680" y="6166"/>
                      <a:pt x="12697" y="6346"/>
                      <a:pt x="13472" y="6371"/>
                    </a:cubicBezTo>
                    <a:cubicBezTo>
                      <a:pt x="13660" y="6390"/>
                      <a:pt x="13834" y="6395"/>
                      <a:pt x="13989" y="6395"/>
                    </a:cubicBezTo>
                    <a:cubicBezTo>
                      <a:pt x="14149" y="6395"/>
                      <a:pt x="14288" y="6390"/>
                      <a:pt x="14402" y="6388"/>
                    </a:cubicBezTo>
                    <a:cubicBezTo>
                      <a:pt x="14626" y="6380"/>
                      <a:pt x="14755" y="6371"/>
                      <a:pt x="14755" y="6358"/>
                    </a:cubicBezTo>
                    <a:cubicBezTo>
                      <a:pt x="14755" y="6319"/>
                      <a:pt x="14243" y="6315"/>
                      <a:pt x="13484" y="6217"/>
                    </a:cubicBezTo>
                    <a:cubicBezTo>
                      <a:pt x="12725" y="6142"/>
                      <a:pt x="11727" y="5926"/>
                      <a:pt x="10746" y="5660"/>
                    </a:cubicBezTo>
                    <a:cubicBezTo>
                      <a:pt x="9764" y="5394"/>
                      <a:pt x="8810" y="5035"/>
                      <a:pt x="8102" y="4753"/>
                    </a:cubicBezTo>
                    <a:cubicBezTo>
                      <a:pt x="7402" y="4454"/>
                      <a:pt x="6935" y="4250"/>
                      <a:pt x="6935" y="4250"/>
                    </a:cubicBezTo>
                    <a:cubicBezTo>
                      <a:pt x="6935" y="4250"/>
                      <a:pt x="6467" y="4048"/>
                      <a:pt x="5780" y="3719"/>
                    </a:cubicBezTo>
                    <a:cubicBezTo>
                      <a:pt x="5096" y="3385"/>
                      <a:pt x="4190" y="2914"/>
                      <a:pt x="3323" y="2381"/>
                    </a:cubicBezTo>
                    <a:cubicBezTo>
                      <a:pt x="2459" y="1842"/>
                      <a:pt x="1614" y="1272"/>
                      <a:pt x="1018" y="793"/>
                    </a:cubicBezTo>
                    <a:cubicBezTo>
                      <a:pt x="433" y="339"/>
                      <a:pt x="61"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2578250" y="3057288"/>
                <a:ext cx="157925" cy="40425"/>
              </a:xfrm>
              <a:custGeom>
                <a:avLst/>
                <a:gdLst/>
                <a:ahLst/>
                <a:cxnLst/>
                <a:rect l="l" t="t" r="r" b="b"/>
                <a:pathLst>
                  <a:path w="6317" h="1617" extrusionOk="0">
                    <a:moveTo>
                      <a:pt x="1325" y="0"/>
                    </a:moveTo>
                    <a:cubicBezTo>
                      <a:pt x="606" y="0"/>
                      <a:pt x="37" y="247"/>
                      <a:pt x="19" y="583"/>
                    </a:cubicBezTo>
                    <a:cubicBezTo>
                      <a:pt x="1" y="945"/>
                      <a:pt x="632" y="1271"/>
                      <a:pt x="1428" y="1313"/>
                    </a:cubicBezTo>
                    <a:cubicBezTo>
                      <a:pt x="1481" y="1316"/>
                      <a:pt x="1534" y="1317"/>
                      <a:pt x="1586" y="1317"/>
                    </a:cubicBezTo>
                    <a:cubicBezTo>
                      <a:pt x="2309" y="1317"/>
                      <a:pt x="2886" y="1068"/>
                      <a:pt x="2903" y="730"/>
                    </a:cubicBezTo>
                    <a:cubicBezTo>
                      <a:pt x="2924" y="370"/>
                      <a:pt x="2292" y="44"/>
                      <a:pt x="1495" y="5"/>
                    </a:cubicBezTo>
                    <a:cubicBezTo>
                      <a:pt x="1438" y="2"/>
                      <a:pt x="1381" y="0"/>
                      <a:pt x="1325" y="0"/>
                    </a:cubicBezTo>
                    <a:close/>
                    <a:moveTo>
                      <a:pt x="4917" y="561"/>
                    </a:moveTo>
                    <a:cubicBezTo>
                      <a:pt x="4439" y="561"/>
                      <a:pt x="4069" y="712"/>
                      <a:pt x="4041" y="943"/>
                    </a:cubicBezTo>
                    <a:cubicBezTo>
                      <a:pt x="4003" y="1224"/>
                      <a:pt x="4478" y="1517"/>
                      <a:pt x="5093" y="1597"/>
                    </a:cubicBezTo>
                    <a:cubicBezTo>
                      <a:pt x="5201" y="1610"/>
                      <a:pt x="5305" y="1617"/>
                      <a:pt x="5405" y="1617"/>
                    </a:cubicBezTo>
                    <a:cubicBezTo>
                      <a:pt x="5881" y="1617"/>
                      <a:pt x="6249" y="1467"/>
                      <a:pt x="6279" y="1236"/>
                    </a:cubicBezTo>
                    <a:cubicBezTo>
                      <a:pt x="6317" y="954"/>
                      <a:pt x="5844" y="663"/>
                      <a:pt x="5227" y="581"/>
                    </a:cubicBezTo>
                    <a:cubicBezTo>
                      <a:pt x="5120" y="568"/>
                      <a:pt x="5016" y="561"/>
                      <a:pt x="4917" y="5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2362850" y="2981413"/>
                <a:ext cx="378900" cy="204000"/>
              </a:xfrm>
              <a:custGeom>
                <a:avLst/>
                <a:gdLst/>
                <a:ahLst/>
                <a:cxnLst/>
                <a:rect l="l" t="t" r="r" b="b"/>
                <a:pathLst>
                  <a:path w="15156" h="8160" extrusionOk="0">
                    <a:moveTo>
                      <a:pt x="877" y="1"/>
                    </a:moveTo>
                    <a:cubicBezTo>
                      <a:pt x="574" y="111"/>
                      <a:pt x="281" y="248"/>
                      <a:pt x="1" y="421"/>
                    </a:cubicBezTo>
                    <a:cubicBezTo>
                      <a:pt x="2042" y="2514"/>
                      <a:pt x="4055" y="4594"/>
                      <a:pt x="6466" y="6330"/>
                    </a:cubicBezTo>
                    <a:cubicBezTo>
                      <a:pt x="8020" y="7451"/>
                      <a:pt x="10291" y="8160"/>
                      <a:pt x="12301" y="8160"/>
                    </a:cubicBezTo>
                    <a:cubicBezTo>
                      <a:pt x="12613" y="8160"/>
                      <a:pt x="12918" y="8143"/>
                      <a:pt x="13213" y="8108"/>
                    </a:cubicBezTo>
                    <a:cubicBezTo>
                      <a:pt x="13930" y="8021"/>
                      <a:pt x="14632" y="7788"/>
                      <a:pt x="15155" y="7332"/>
                    </a:cubicBezTo>
                    <a:cubicBezTo>
                      <a:pt x="12528" y="7022"/>
                      <a:pt x="5828" y="4953"/>
                      <a:pt x="5130" y="3045"/>
                    </a:cubicBezTo>
                    <a:cubicBezTo>
                      <a:pt x="4715" y="1909"/>
                      <a:pt x="5949" y="1508"/>
                      <a:pt x="7193" y="1383"/>
                    </a:cubicBezTo>
                    <a:cubicBezTo>
                      <a:pt x="5040" y="1176"/>
                      <a:pt x="2888" y="780"/>
                      <a:pt x="8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2286450" y="2921788"/>
                <a:ext cx="465900" cy="434000"/>
              </a:xfrm>
              <a:custGeom>
                <a:avLst/>
                <a:gdLst/>
                <a:ahLst/>
                <a:cxnLst/>
                <a:rect l="l" t="t" r="r" b="b"/>
                <a:pathLst>
                  <a:path w="18636" h="17360" extrusionOk="0">
                    <a:moveTo>
                      <a:pt x="1" y="0"/>
                    </a:moveTo>
                    <a:cubicBezTo>
                      <a:pt x="1558" y="4076"/>
                      <a:pt x="2822" y="8162"/>
                      <a:pt x="5023" y="11970"/>
                    </a:cubicBezTo>
                    <a:cubicBezTo>
                      <a:pt x="6322" y="14218"/>
                      <a:pt x="8909" y="16337"/>
                      <a:pt x="11389" y="17111"/>
                    </a:cubicBezTo>
                    <a:cubicBezTo>
                      <a:pt x="11876" y="17264"/>
                      <a:pt x="12384" y="17360"/>
                      <a:pt x="12881" y="17360"/>
                    </a:cubicBezTo>
                    <a:cubicBezTo>
                      <a:pt x="13604" y="17360"/>
                      <a:pt x="14305" y="17157"/>
                      <a:pt x="14890" y="16636"/>
                    </a:cubicBezTo>
                    <a:cubicBezTo>
                      <a:pt x="18636" y="13298"/>
                      <a:pt x="14109" y="10062"/>
                      <a:pt x="11126" y="8583"/>
                    </a:cubicBezTo>
                    <a:cubicBezTo>
                      <a:pt x="6990" y="6534"/>
                      <a:pt x="2791" y="4020"/>
                      <a:pt x="82" y="124"/>
                    </a:cubicBezTo>
                    <a:cubicBezTo>
                      <a:pt x="56" y="82"/>
                      <a:pt x="27"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2327375" y="2983188"/>
                <a:ext cx="299000" cy="278450"/>
              </a:xfrm>
              <a:custGeom>
                <a:avLst/>
                <a:gdLst/>
                <a:ahLst/>
                <a:cxnLst/>
                <a:rect l="l" t="t" r="r" b="b"/>
                <a:pathLst>
                  <a:path w="11960" h="11138" extrusionOk="0">
                    <a:moveTo>
                      <a:pt x="1" y="0"/>
                    </a:moveTo>
                    <a:lnTo>
                      <a:pt x="1" y="0"/>
                    </a:lnTo>
                    <a:cubicBezTo>
                      <a:pt x="997" y="2616"/>
                      <a:pt x="1808" y="5237"/>
                      <a:pt x="3221" y="7679"/>
                    </a:cubicBezTo>
                    <a:cubicBezTo>
                      <a:pt x="4059" y="9121"/>
                      <a:pt x="5715" y="10483"/>
                      <a:pt x="7305" y="10978"/>
                    </a:cubicBezTo>
                    <a:cubicBezTo>
                      <a:pt x="7619" y="11076"/>
                      <a:pt x="7946" y="11138"/>
                      <a:pt x="8265" y="11138"/>
                    </a:cubicBezTo>
                    <a:cubicBezTo>
                      <a:pt x="8729" y="11138"/>
                      <a:pt x="9179" y="11008"/>
                      <a:pt x="9555" y="10675"/>
                    </a:cubicBezTo>
                    <a:cubicBezTo>
                      <a:pt x="11959" y="8533"/>
                      <a:pt x="9050" y="6456"/>
                      <a:pt x="7139" y="5507"/>
                    </a:cubicBezTo>
                    <a:cubicBezTo>
                      <a:pt x="4484" y="4191"/>
                      <a:pt x="1790" y="2579"/>
                      <a:pt x="52" y="77"/>
                    </a:cubicBezTo>
                    <a:cubicBezTo>
                      <a:pt x="37" y="52"/>
                      <a:pt x="16" y="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2296950" y="2946163"/>
                <a:ext cx="319050" cy="347225"/>
              </a:xfrm>
              <a:custGeom>
                <a:avLst/>
                <a:gdLst/>
                <a:ahLst/>
                <a:cxnLst/>
                <a:rect l="l" t="t" r="r" b="b"/>
                <a:pathLst>
                  <a:path w="12762" h="13889" extrusionOk="0">
                    <a:moveTo>
                      <a:pt x="18" y="1"/>
                    </a:moveTo>
                    <a:cubicBezTo>
                      <a:pt x="17" y="1"/>
                      <a:pt x="17" y="1"/>
                      <a:pt x="16" y="1"/>
                    </a:cubicBezTo>
                    <a:cubicBezTo>
                      <a:pt x="1" y="7"/>
                      <a:pt x="44" y="151"/>
                      <a:pt x="137" y="399"/>
                    </a:cubicBezTo>
                    <a:cubicBezTo>
                      <a:pt x="231" y="645"/>
                      <a:pt x="355" y="1004"/>
                      <a:pt x="555" y="1409"/>
                    </a:cubicBezTo>
                    <a:cubicBezTo>
                      <a:pt x="911" y="2241"/>
                      <a:pt x="1506" y="3294"/>
                      <a:pt x="2145" y="4320"/>
                    </a:cubicBezTo>
                    <a:cubicBezTo>
                      <a:pt x="2786" y="5341"/>
                      <a:pt x="3511" y="6314"/>
                      <a:pt x="4073" y="7025"/>
                    </a:cubicBezTo>
                    <a:cubicBezTo>
                      <a:pt x="4640" y="7732"/>
                      <a:pt x="5038" y="8188"/>
                      <a:pt x="5038" y="8188"/>
                    </a:cubicBezTo>
                    <a:cubicBezTo>
                      <a:pt x="5038" y="8188"/>
                      <a:pt x="5447" y="8631"/>
                      <a:pt x="6086" y="9273"/>
                    </a:cubicBezTo>
                    <a:cubicBezTo>
                      <a:pt x="6736" y="9909"/>
                      <a:pt x="7620" y="10736"/>
                      <a:pt x="8582" y="11471"/>
                    </a:cubicBezTo>
                    <a:cubicBezTo>
                      <a:pt x="9544" y="12203"/>
                      <a:pt x="10545" y="12882"/>
                      <a:pt x="11362" y="13285"/>
                    </a:cubicBezTo>
                    <a:cubicBezTo>
                      <a:pt x="11756" y="13511"/>
                      <a:pt x="12110" y="13644"/>
                      <a:pt x="12351" y="13749"/>
                    </a:cubicBezTo>
                    <a:cubicBezTo>
                      <a:pt x="12570" y="13839"/>
                      <a:pt x="12707" y="13888"/>
                      <a:pt x="12736" y="13888"/>
                    </a:cubicBezTo>
                    <a:cubicBezTo>
                      <a:pt x="12740" y="13888"/>
                      <a:pt x="12742" y="13888"/>
                      <a:pt x="12742" y="13887"/>
                    </a:cubicBezTo>
                    <a:cubicBezTo>
                      <a:pt x="12761" y="13844"/>
                      <a:pt x="12215" y="13594"/>
                      <a:pt x="11452" y="13125"/>
                    </a:cubicBezTo>
                    <a:cubicBezTo>
                      <a:pt x="10673" y="12679"/>
                      <a:pt x="9710" y="11969"/>
                      <a:pt x="8789" y="11213"/>
                    </a:cubicBezTo>
                    <a:cubicBezTo>
                      <a:pt x="7866" y="10454"/>
                      <a:pt x="7017" y="9613"/>
                      <a:pt x="6393" y="8972"/>
                    </a:cubicBezTo>
                    <a:cubicBezTo>
                      <a:pt x="5790" y="8315"/>
                      <a:pt x="5388" y="7874"/>
                      <a:pt x="5388" y="7874"/>
                    </a:cubicBezTo>
                    <a:cubicBezTo>
                      <a:pt x="5388" y="7874"/>
                      <a:pt x="4984" y="7433"/>
                      <a:pt x="4407" y="6751"/>
                    </a:cubicBezTo>
                    <a:cubicBezTo>
                      <a:pt x="3834" y="6065"/>
                      <a:pt x="3093" y="5125"/>
                      <a:pt x="2421" y="4138"/>
                    </a:cubicBezTo>
                    <a:cubicBezTo>
                      <a:pt x="1755" y="3147"/>
                      <a:pt x="1122" y="2130"/>
                      <a:pt x="716" y="1329"/>
                    </a:cubicBezTo>
                    <a:cubicBezTo>
                      <a:pt x="299" y="547"/>
                      <a:pt x="61"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2497825" y="3168063"/>
                <a:ext cx="168850" cy="103325"/>
              </a:xfrm>
              <a:custGeom>
                <a:avLst/>
                <a:gdLst/>
                <a:ahLst/>
                <a:cxnLst/>
                <a:rect l="l" t="t" r="r" b="b"/>
                <a:pathLst>
                  <a:path w="6754" h="4133" extrusionOk="0">
                    <a:moveTo>
                      <a:pt x="802" y="1"/>
                    </a:moveTo>
                    <a:cubicBezTo>
                      <a:pt x="506" y="1"/>
                      <a:pt x="282" y="86"/>
                      <a:pt x="193" y="259"/>
                    </a:cubicBezTo>
                    <a:cubicBezTo>
                      <a:pt x="0" y="637"/>
                      <a:pt x="519" y="1289"/>
                      <a:pt x="1350" y="1715"/>
                    </a:cubicBezTo>
                    <a:cubicBezTo>
                      <a:pt x="1800" y="1945"/>
                      <a:pt x="2249" y="2063"/>
                      <a:pt x="2597" y="2063"/>
                    </a:cubicBezTo>
                    <a:cubicBezTo>
                      <a:pt x="2895" y="2063"/>
                      <a:pt x="3120" y="1977"/>
                      <a:pt x="3208" y="1802"/>
                    </a:cubicBezTo>
                    <a:cubicBezTo>
                      <a:pt x="3403" y="1428"/>
                      <a:pt x="2884" y="775"/>
                      <a:pt x="2049" y="349"/>
                    </a:cubicBezTo>
                    <a:cubicBezTo>
                      <a:pt x="1600" y="118"/>
                      <a:pt x="1151" y="1"/>
                      <a:pt x="802" y="1"/>
                    </a:cubicBezTo>
                    <a:close/>
                    <a:moveTo>
                      <a:pt x="4727" y="2408"/>
                    </a:moveTo>
                    <a:cubicBezTo>
                      <a:pt x="4537" y="2408"/>
                      <a:pt x="4391" y="2463"/>
                      <a:pt x="4322" y="2576"/>
                    </a:cubicBezTo>
                    <a:cubicBezTo>
                      <a:pt x="4148" y="2858"/>
                      <a:pt x="4515" y="3399"/>
                      <a:pt x="5135" y="3782"/>
                    </a:cubicBezTo>
                    <a:cubicBezTo>
                      <a:pt x="5509" y="4011"/>
                      <a:pt x="5890" y="4133"/>
                      <a:pt x="6174" y="4133"/>
                    </a:cubicBezTo>
                    <a:cubicBezTo>
                      <a:pt x="6364" y="4133"/>
                      <a:pt x="6510" y="4078"/>
                      <a:pt x="6579" y="3964"/>
                    </a:cubicBezTo>
                    <a:cubicBezTo>
                      <a:pt x="6753" y="3682"/>
                      <a:pt x="6388" y="3142"/>
                      <a:pt x="5765" y="2759"/>
                    </a:cubicBezTo>
                    <a:cubicBezTo>
                      <a:pt x="5393" y="2530"/>
                      <a:pt x="5011" y="2408"/>
                      <a:pt x="4727" y="24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2298400" y="2952363"/>
                <a:ext cx="341750" cy="403425"/>
              </a:xfrm>
              <a:custGeom>
                <a:avLst/>
                <a:gdLst/>
                <a:ahLst/>
                <a:cxnLst/>
                <a:rect l="l" t="t" r="r" b="b"/>
                <a:pathLst>
                  <a:path w="13670" h="16137" extrusionOk="0">
                    <a:moveTo>
                      <a:pt x="9046" y="11553"/>
                    </a:moveTo>
                    <a:lnTo>
                      <a:pt x="9046" y="11553"/>
                    </a:lnTo>
                    <a:cubicBezTo>
                      <a:pt x="9051" y="11557"/>
                      <a:pt x="9053" y="11560"/>
                      <a:pt x="9053" y="11560"/>
                    </a:cubicBezTo>
                    <a:cubicBezTo>
                      <a:pt x="9053" y="11560"/>
                      <a:pt x="9051" y="11557"/>
                      <a:pt x="9046" y="11553"/>
                    </a:cubicBezTo>
                    <a:close/>
                    <a:moveTo>
                      <a:pt x="444" y="1"/>
                    </a:moveTo>
                    <a:cubicBezTo>
                      <a:pt x="292" y="2"/>
                      <a:pt x="146" y="23"/>
                      <a:pt x="0" y="51"/>
                    </a:cubicBezTo>
                    <a:cubicBezTo>
                      <a:pt x="1352" y="3701"/>
                      <a:pt x="2574" y="7335"/>
                      <a:pt x="4545" y="10747"/>
                    </a:cubicBezTo>
                    <a:cubicBezTo>
                      <a:pt x="5845" y="12995"/>
                      <a:pt x="8431" y="15114"/>
                      <a:pt x="10911" y="15890"/>
                    </a:cubicBezTo>
                    <a:cubicBezTo>
                      <a:pt x="11397" y="16042"/>
                      <a:pt x="11903" y="16136"/>
                      <a:pt x="12399" y="16136"/>
                    </a:cubicBezTo>
                    <a:cubicBezTo>
                      <a:pt x="12838" y="16136"/>
                      <a:pt x="13268" y="16062"/>
                      <a:pt x="13670" y="15888"/>
                    </a:cubicBezTo>
                    <a:cubicBezTo>
                      <a:pt x="9395" y="15343"/>
                      <a:pt x="4962" y="10350"/>
                      <a:pt x="4883" y="9077"/>
                    </a:cubicBezTo>
                    <a:cubicBezTo>
                      <a:pt x="4871" y="8872"/>
                      <a:pt x="4956" y="8785"/>
                      <a:pt x="5111" y="8785"/>
                    </a:cubicBezTo>
                    <a:cubicBezTo>
                      <a:pt x="5958" y="8785"/>
                      <a:pt x="8876" y="11400"/>
                      <a:pt x="9046" y="11553"/>
                    </a:cubicBezTo>
                    <a:lnTo>
                      <a:pt x="9046" y="11553"/>
                    </a:lnTo>
                    <a:cubicBezTo>
                      <a:pt x="8855" y="11381"/>
                      <a:pt x="5188" y="8044"/>
                      <a:pt x="5117" y="6132"/>
                    </a:cubicBezTo>
                    <a:cubicBezTo>
                      <a:pt x="5090" y="5405"/>
                      <a:pt x="5501" y="5176"/>
                      <a:pt x="6029" y="5176"/>
                    </a:cubicBezTo>
                    <a:cubicBezTo>
                      <a:pt x="6290" y="5176"/>
                      <a:pt x="6579" y="5232"/>
                      <a:pt x="6859" y="5311"/>
                    </a:cubicBezTo>
                    <a:cubicBezTo>
                      <a:pt x="4463" y="3871"/>
                      <a:pt x="2219" y="2162"/>
                      <a:pt x="4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2291425" y="2962863"/>
                <a:ext cx="314925" cy="531300"/>
              </a:xfrm>
              <a:custGeom>
                <a:avLst/>
                <a:gdLst/>
                <a:ahLst/>
                <a:cxnLst/>
                <a:rect l="l" t="t" r="r" b="b"/>
                <a:pathLst>
                  <a:path w="12597" h="21252" extrusionOk="0">
                    <a:moveTo>
                      <a:pt x="555" y="0"/>
                    </a:moveTo>
                    <a:cubicBezTo>
                      <a:pt x="414" y="4360"/>
                      <a:pt x="1" y="8616"/>
                      <a:pt x="558" y="12979"/>
                    </a:cubicBezTo>
                    <a:cubicBezTo>
                      <a:pt x="886" y="15554"/>
                      <a:pt x="2452" y="18510"/>
                      <a:pt x="4440" y="20183"/>
                    </a:cubicBezTo>
                    <a:cubicBezTo>
                      <a:pt x="5165" y="20795"/>
                      <a:pt x="6030" y="21252"/>
                      <a:pt x="6950" y="21252"/>
                    </a:cubicBezTo>
                    <a:cubicBezTo>
                      <a:pt x="7246" y="21252"/>
                      <a:pt x="7547" y="21205"/>
                      <a:pt x="7852" y="21100"/>
                    </a:cubicBezTo>
                    <a:cubicBezTo>
                      <a:pt x="12597" y="19469"/>
                      <a:pt x="9672" y="14735"/>
                      <a:pt x="7496" y="12218"/>
                    </a:cubicBezTo>
                    <a:cubicBezTo>
                      <a:pt x="4473" y="8729"/>
                      <a:pt x="1573" y="4785"/>
                      <a:pt x="582" y="145"/>
                    </a:cubicBezTo>
                    <a:cubicBezTo>
                      <a:pt x="574" y="96"/>
                      <a:pt x="565" y="47"/>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2310300" y="3035263"/>
                <a:ext cx="202175" cy="340900"/>
              </a:xfrm>
              <a:custGeom>
                <a:avLst/>
                <a:gdLst/>
                <a:ahLst/>
                <a:cxnLst/>
                <a:rect l="l" t="t" r="r" b="b"/>
                <a:pathLst>
                  <a:path w="8087" h="13636" extrusionOk="0">
                    <a:moveTo>
                      <a:pt x="361" y="1"/>
                    </a:moveTo>
                    <a:cubicBezTo>
                      <a:pt x="267" y="2799"/>
                      <a:pt x="1" y="5529"/>
                      <a:pt x="361" y="8327"/>
                    </a:cubicBezTo>
                    <a:cubicBezTo>
                      <a:pt x="574" y="9983"/>
                      <a:pt x="1575" y="11880"/>
                      <a:pt x="2850" y="12953"/>
                    </a:cubicBezTo>
                    <a:cubicBezTo>
                      <a:pt x="3316" y="13343"/>
                      <a:pt x="3872" y="13636"/>
                      <a:pt x="4463" y="13636"/>
                    </a:cubicBezTo>
                    <a:cubicBezTo>
                      <a:pt x="4653" y="13636"/>
                      <a:pt x="4846" y="13606"/>
                      <a:pt x="5042" y="13539"/>
                    </a:cubicBezTo>
                    <a:cubicBezTo>
                      <a:pt x="8087" y="12494"/>
                      <a:pt x="6209" y="9455"/>
                      <a:pt x="4811" y="7840"/>
                    </a:cubicBezTo>
                    <a:cubicBezTo>
                      <a:pt x="2874" y="5600"/>
                      <a:pt x="1013" y="3070"/>
                      <a:pt x="378" y="93"/>
                    </a:cubicBezTo>
                    <a:cubicBezTo>
                      <a:pt x="374" y="62"/>
                      <a:pt x="366" y="3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2304050" y="2989563"/>
                <a:ext cx="161875" cy="443200"/>
              </a:xfrm>
              <a:custGeom>
                <a:avLst/>
                <a:gdLst/>
                <a:ahLst/>
                <a:cxnLst/>
                <a:rect l="l" t="t" r="r" b="b"/>
                <a:pathLst>
                  <a:path w="6475" h="17728" extrusionOk="0">
                    <a:moveTo>
                      <a:pt x="73" y="1"/>
                    </a:moveTo>
                    <a:cubicBezTo>
                      <a:pt x="56" y="1"/>
                      <a:pt x="42" y="151"/>
                      <a:pt x="31" y="413"/>
                    </a:cubicBezTo>
                    <a:cubicBezTo>
                      <a:pt x="24" y="676"/>
                      <a:pt x="0" y="1055"/>
                      <a:pt x="25" y="1508"/>
                    </a:cubicBezTo>
                    <a:cubicBezTo>
                      <a:pt x="33" y="2412"/>
                      <a:pt x="174" y="3613"/>
                      <a:pt x="367" y="4805"/>
                    </a:cubicBezTo>
                    <a:cubicBezTo>
                      <a:pt x="562" y="5996"/>
                      <a:pt x="854" y="7172"/>
                      <a:pt x="1098" y="8045"/>
                    </a:cubicBezTo>
                    <a:cubicBezTo>
                      <a:pt x="1347" y="8917"/>
                      <a:pt x="1540" y="9491"/>
                      <a:pt x="1540" y="9491"/>
                    </a:cubicBezTo>
                    <a:cubicBezTo>
                      <a:pt x="1540" y="9491"/>
                      <a:pt x="1745" y="10058"/>
                      <a:pt x="2087" y="10897"/>
                    </a:cubicBezTo>
                    <a:cubicBezTo>
                      <a:pt x="2439" y="11735"/>
                      <a:pt x="2934" y="12840"/>
                      <a:pt x="3537" y="13889"/>
                    </a:cubicBezTo>
                    <a:cubicBezTo>
                      <a:pt x="4140" y="14936"/>
                      <a:pt x="4801" y="15949"/>
                      <a:pt x="5400" y="16637"/>
                    </a:cubicBezTo>
                    <a:cubicBezTo>
                      <a:pt x="5674" y="16996"/>
                      <a:pt x="5950" y="17259"/>
                      <a:pt x="6131" y="17447"/>
                    </a:cubicBezTo>
                    <a:cubicBezTo>
                      <a:pt x="6311" y="17627"/>
                      <a:pt x="6421" y="17728"/>
                      <a:pt x="6438" y="17728"/>
                    </a:cubicBezTo>
                    <a:cubicBezTo>
                      <a:pt x="6439" y="17728"/>
                      <a:pt x="6440" y="17728"/>
                      <a:pt x="6440" y="17727"/>
                    </a:cubicBezTo>
                    <a:cubicBezTo>
                      <a:pt x="6474" y="17694"/>
                      <a:pt x="6067" y="17253"/>
                      <a:pt x="5544" y="16526"/>
                    </a:cubicBezTo>
                    <a:cubicBezTo>
                      <a:pt x="4997" y="15813"/>
                      <a:pt x="4385" y="14784"/>
                      <a:pt x="3829" y="13731"/>
                    </a:cubicBezTo>
                    <a:cubicBezTo>
                      <a:pt x="3269" y="12677"/>
                      <a:pt x="2813" y="11571"/>
                      <a:pt x="2486" y="10739"/>
                    </a:cubicBezTo>
                    <a:cubicBezTo>
                      <a:pt x="2184" y="9898"/>
                      <a:pt x="1983" y="9336"/>
                      <a:pt x="1983" y="9336"/>
                    </a:cubicBezTo>
                    <a:cubicBezTo>
                      <a:pt x="1983" y="9336"/>
                      <a:pt x="1781" y="8773"/>
                      <a:pt x="1512" y="7921"/>
                    </a:cubicBezTo>
                    <a:cubicBezTo>
                      <a:pt x="1250" y="7067"/>
                      <a:pt x="929" y="5916"/>
                      <a:pt x="691" y="4744"/>
                    </a:cubicBezTo>
                    <a:cubicBezTo>
                      <a:pt x="459" y="3572"/>
                      <a:pt x="269" y="2391"/>
                      <a:pt x="207" y="1495"/>
                    </a:cubicBezTo>
                    <a:cubicBezTo>
                      <a:pt x="122" y="601"/>
                      <a:pt x="116" y="2"/>
                      <a:pt x="74" y="1"/>
                    </a:cubicBezTo>
                    <a:cubicBezTo>
                      <a:pt x="74" y="1"/>
                      <a:pt x="7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2398775" y="3277213"/>
                <a:ext cx="126275" cy="150900"/>
              </a:xfrm>
              <a:custGeom>
                <a:avLst/>
                <a:gdLst/>
                <a:ahLst/>
                <a:cxnLst/>
                <a:rect l="l" t="t" r="r" b="b"/>
                <a:pathLst>
                  <a:path w="5051" h="6036" extrusionOk="0">
                    <a:moveTo>
                      <a:pt x="606" y="0"/>
                    </a:moveTo>
                    <a:cubicBezTo>
                      <a:pt x="495" y="0"/>
                      <a:pt x="399" y="30"/>
                      <a:pt x="325" y="92"/>
                    </a:cubicBezTo>
                    <a:cubicBezTo>
                      <a:pt x="0" y="366"/>
                      <a:pt x="226" y="1168"/>
                      <a:pt x="831" y="1884"/>
                    </a:cubicBezTo>
                    <a:cubicBezTo>
                      <a:pt x="1295" y="2435"/>
                      <a:pt x="1849" y="2774"/>
                      <a:pt x="2227" y="2774"/>
                    </a:cubicBezTo>
                    <a:cubicBezTo>
                      <a:pt x="2339" y="2774"/>
                      <a:pt x="2436" y="2744"/>
                      <a:pt x="2510" y="2681"/>
                    </a:cubicBezTo>
                    <a:cubicBezTo>
                      <a:pt x="2833" y="2410"/>
                      <a:pt x="2607" y="1610"/>
                      <a:pt x="2002" y="892"/>
                    </a:cubicBezTo>
                    <a:cubicBezTo>
                      <a:pt x="1538" y="340"/>
                      <a:pt x="984" y="0"/>
                      <a:pt x="606" y="0"/>
                    </a:cubicBezTo>
                    <a:close/>
                    <a:moveTo>
                      <a:pt x="3426" y="3771"/>
                    </a:moveTo>
                    <a:cubicBezTo>
                      <a:pt x="3354" y="3771"/>
                      <a:pt x="3290" y="3788"/>
                      <a:pt x="3238" y="3826"/>
                    </a:cubicBezTo>
                    <a:cubicBezTo>
                      <a:pt x="2969" y="4020"/>
                      <a:pt x="3096" y="4659"/>
                      <a:pt x="3522" y="5253"/>
                    </a:cubicBezTo>
                    <a:cubicBezTo>
                      <a:pt x="3865" y="5731"/>
                      <a:pt x="4297" y="6035"/>
                      <a:pt x="4593" y="6035"/>
                    </a:cubicBezTo>
                    <a:cubicBezTo>
                      <a:pt x="4665" y="6035"/>
                      <a:pt x="4729" y="6018"/>
                      <a:pt x="4781" y="5980"/>
                    </a:cubicBezTo>
                    <a:cubicBezTo>
                      <a:pt x="5051" y="5786"/>
                      <a:pt x="4924" y="5147"/>
                      <a:pt x="4496" y="4553"/>
                    </a:cubicBezTo>
                    <a:cubicBezTo>
                      <a:pt x="4155" y="4074"/>
                      <a:pt x="3721" y="3771"/>
                      <a:pt x="3426" y="37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2292875" y="2996863"/>
                <a:ext cx="173175" cy="497275"/>
              </a:xfrm>
              <a:custGeom>
                <a:avLst/>
                <a:gdLst/>
                <a:ahLst/>
                <a:cxnLst/>
                <a:rect l="l" t="t" r="r" b="b"/>
                <a:pathLst>
                  <a:path w="6927" h="19891" extrusionOk="0">
                    <a:moveTo>
                      <a:pt x="4337" y="14105"/>
                    </a:moveTo>
                    <a:cubicBezTo>
                      <a:pt x="4340" y="14111"/>
                      <a:pt x="4341" y="14114"/>
                      <a:pt x="4341" y="14114"/>
                    </a:cubicBezTo>
                    <a:cubicBezTo>
                      <a:pt x="4341" y="14114"/>
                      <a:pt x="4340" y="14111"/>
                      <a:pt x="4337" y="14105"/>
                    </a:cubicBezTo>
                    <a:close/>
                    <a:moveTo>
                      <a:pt x="445" y="0"/>
                    </a:moveTo>
                    <a:lnTo>
                      <a:pt x="445" y="0"/>
                    </a:lnTo>
                    <a:cubicBezTo>
                      <a:pt x="281" y="3888"/>
                      <a:pt x="1" y="7712"/>
                      <a:pt x="500" y="11620"/>
                    </a:cubicBezTo>
                    <a:cubicBezTo>
                      <a:pt x="828" y="14194"/>
                      <a:pt x="2394" y="17150"/>
                      <a:pt x="4382" y="18823"/>
                    </a:cubicBezTo>
                    <a:cubicBezTo>
                      <a:pt x="5107" y="19435"/>
                      <a:pt x="5973" y="19890"/>
                      <a:pt x="6893" y="19890"/>
                    </a:cubicBezTo>
                    <a:cubicBezTo>
                      <a:pt x="6904" y="19890"/>
                      <a:pt x="6915" y="19890"/>
                      <a:pt x="6926" y="19890"/>
                    </a:cubicBezTo>
                    <a:cubicBezTo>
                      <a:pt x="3193" y="17733"/>
                      <a:pt x="1036" y="11415"/>
                      <a:pt x="1457" y="10211"/>
                    </a:cubicBezTo>
                    <a:cubicBezTo>
                      <a:pt x="1507" y="10069"/>
                      <a:pt x="1581" y="10005"/>
                      <a:pt x="1672" y="10005"/>
                    </a:cubicBezTo>
                    <a:cubicBezTo>
                      <a:pt x="2392" y="10005"/>
                      <a:pt x="4233" y="13885"/>
                      <a:pt x="4337" y="14105"/>
                    </a:cubicBezTo>
                    <a:lnTo>
                      <a:pt x="4337" y="14105"/>
                    </a:lnTo>
                    <a:cubicBezTo>
                      <a:pt x="4226" y="13868"/>
                      <a:pt x="2137" y="9376"/>
                      <a:pt x="2812" y="7585"/>
                    </a:cubicBezTo>
                    <a:cubicBezTo>
                      <a:pt x="2986" y="7124"/>
                      <a:pt x="3256" y="6951"/>
                      <a:pt x="3563" y="6951"/>
                    </a:cubicBezTo>
                    <a:cubicBezTo>
                      <a:pt x="3934" y="6951"/>
                      <a:pt x="4360" y="7202"/>
                      <a:pt x="4736" y="7502"/>
                    </a:cubicBezTo>
                    <a:cubicBezTo>
                      <a:pt x="3083" y="5246"/>
                      <a:pt x="1674" y="2804"/>
                      <a:pt x="873" y="124"/>
                    </a:cubicBezTo>
                    <a:cubicBezTo>
                      <a:pt x="732" y="68"/>
                      <a:pt x="590" y="27"/>
                      <a:pt x="44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174775" y="2989413"/>
                <a:ext cx="212550" cy="522350"/>
              </a:xfrm>
              <a:custGeom>
                <a:avLst/>
                <a:gdLst/>
                <a:ahLst/>
                <a:cxnLst/>
                <a:rect l="l" t="t" r="r" b="b"/>
                <a:pathLst>
                  <a:path w="8502" h="20894" extrusionOk="0">
                    <a:moveTo>
                      <a:pt x="5632" y="1"/>
                    </a:moveTo>
                    <a:cubicBezTo>
                      <a:pt x="3854" y="3686"/>
                      <a:pt x="1880" y="7178"/>
                      <a:pt x="699" y="11132"/>
                    </a:cubicBezTo>
                    <a:cubicBezTo>
                      <a:pt x="0" y="13465"/>
                      <a:pt x="219" y="16596"/>
                      <a:pt x="1286" y="18788"/>
                    </a:cubicBezTo>
                    <a:cubicBezTo>
                      <a:pt x="1802" y="19845"/>
                      <a:pt x="2630" y="20763"/>
                      <a:pt x="3865" y="20871"/>
                    </a:cubicBezTo>
                    <a:cubicBezTo>
                      <a:pt x="4040" y="20886"/>
                      <a:pt x="4207" y="20894"/>
                      <a:pt x="4368" y="20894"/>
                    </a:cubicBezTo>
                    <a:cubicBezTo>
                      <a:pt x="8502" y="20894"/>
                      <a:pt x="7814" y="15993"/>
                      <a:pt x="6938" y="13117"/>
                    </a:cubicBezTo>
                    <a:cubicBezTo>
                      <a:pt x="5674" y="8975"/>
                      <a:pt x="4685" y="4490"/>
                      <a:pt x="5600" y="134"/>
                    </a:cubicBezTo>
                    <a:cubicBezTo>
                      <a:pt x="5611" y="88"/>
                      <a:pt x="5622" y="43"/>
                      <a:pt x="5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2209725" y="3056813"/>
                <a:ext cx="136325" cy="335200"/>
              </a:xfrm>
              <a:custGeom>
                <a:avLst/>
                <a:gdLst/>
                <a:ahLst/>
                <a:cxnLst/>
                <a:rect l="l" t="t" r="r" b="b"/>
                <a:pathLst>
                  <a:path w="5453" h="13408" extrusionOk="0">
                    <a:moveTo>
                      <a:pt x="3612" y="0"/>
                    </a:moveTo>
                    <a:lnTo>
                      <a:pt x="3612" y="0"/>
                    </a:lnTo>
                    <a:cubicBezTo>
                      <a:pt x="2470" y="2366"/>
                      <a:pt x="1202" y="4608"/>
                      <a:pt x="446" y="7142"/>
                    </a:cubicBezTo>
                    <a:cubicBezTo>
                      <a:pt x="1" y="8643"/>
                      <a:pt x="137" y="10650"/>
                      <a:pt x="822" y="12055"/>
                    </a:cubicBezTo>
                    <a:cubicBezTo>
                      <a:pt x="1154" y="12733"/>
                      <a:pt x="1685" y="13324"/>
                      <a:pt x="2479" y="13392"/>
                    </a:cubicBezTo>
                    <a:cubicBezTo>
                      <a:pt x="2592" y="13402"/>
                      <a:pt x="2700" y="13407"/>
                      <a:pt x="2803" y="13407"/>
                    </a:cubicBezTo>
                    <a:cubicBezTo>
                      <a:pt x="5452" y="13407"/>
                      <a:pt x="5009" y="10261"/>
                      <a:pt x="4450" y="8419"/>
                    </a:cubicBezTo>
                    <a:cubicBezTo>
                      <a:pt x="3638" y="5759"/>
                      <a:pt x="3005" y="2881"/>
                      <a:pt x="3593" y="87"/>
                    </a:cubicBezTo>
                    <a:cubicBezTo>
                      <a:pt x="3601" y="58"/>
                      <a:pt x="3605" y="29"/>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2245050" y="3012513"/>
                <a:ext cx="61800" cy="440650"/>
              </a:xfrm>
              <a:custGeom>
                <a:avLst/>
                <a:gdLst/>
                <a:ahLst/>
                <a:cxnLst/>
                <a:rect l="l" t="t" r="r" b="b"/>
                <a:pathLst>
                  <a:path w="2472" h="17626" extrusionOk="0">
                    <a:moveTo>
                      <a:pt x="2434" y="0"/>
                    </a:moveTo>
                    <a:cubicBezTo>
                      <a:pt x="2417" y="0"/>
                      <a:pt x="2349" y="123"/>
                      <a:pt x="2243" y="339"/>
                    </a:cubicBezTo>
                    <a:cubicBezTo>
                      <a:pt x="2134" y="562"/>
                      <a:pt x="1970" y="876"/>
                      <a:pt x="1821" y="1274"/>
                    </a:cubicBezTo>
                    <a:cubicBezTo>
                      <a:pt x="1483" y="2053"/>
                      <a:pt x="1148" y="3137"/>
                      <a:pt x="858" y="4233"/>
                    </a:cubicBezTo>
                    <a:cubicBezTo>
                      <a:pt x="574" y="5328"/>
                      <a:pt x="377" y="6448"/>
                      <a:pt x="255" y="7290"/>
                    </a:cubicBezTo>
                    <a:cubicBezTo>
                      <a:pt x="136" y="8134"/>
                      <a:pt x="82" y="8698"/>
                      <a:pt x="82" y="8698"/>
                    </a:cubicBezTo>
                    <a:cubicBezTo>
                      <a:pt x="82" y="8698"/>
                      <a:pt x="43" y="9263"/>
                      <a:pt x="17" y="10111"/>
                    </a:cubicBezTo>
                    <a:cubicBezTo>
                      <a:pt x="1" y="10965"/>
                      <a:pt x="4" y="12100"/>
                      <a:pt x="123" y="13230"/>
                    </a:cubicBezTo>
                    <a:cubicBezTo>
                      <a:pt x="242" y="14356"/>
                      <a:pt x="424" y="15479"/>
                      <a:pt x="674" y="16295"/>
                    </a:cubicBezTo>
                    <a:cubicBezTo>
                      <a:pt x="773" y="16707"/>
                      <a:pt x="911" y="17036"/>
                      <a:pt x="996" y="17268"/>
                    </a:cubicBezTo>
                    <a:cubicBezTo>
                      <a:pt x="1084" y="17496"/>
                      <a:pt x="1138" y="17625"/>
                      <a:pt x="1153" y="17625"/>
                    </a:cubicBezTo>
                    <a:cubicBezTo>
                      <a:pt x="1154" y="17625"/>
                      <a:pt x="1154" y="17625"/>
                      <a:pt x="1154" y="17625"/>
                    </a:cubicBezTo>
                    <a:cubicBezTo>
                      <a:pt x="1195" y="17610"/>
                      <a:pt x="1013" y="17076"/>
                      <a:pt x="841" y="16255"/>
                    </a:cubicBezTo>
                    <a:cubicBezTo>
                      <a:pt x="645" y="15435"/>
                      <a:pt x="510" y="14320"/>
                      <a:pt x="433" y="13205"/>
                    </a:cubicBezTo>
                    <a:cubicBezTo>
                      <a:pt x="355" y="12088"/>
                      <a:pt x="383" y="10966"/>
                      <a:pt x="419" y="10128"/>
                    </a:cubicBezTo>
                    <a:cubicBezTo>
                      <a:pt x="480" y="9293"/>
                      <a:pt x="521" y="8734"/>
                      <a:pt x="521" y="8734"/>
                    </a:cubicBezTo>
                    <a:cubicBezTo>
                      <a:pt x="521" y="8734"/>
                      <a:pt x="563" y="8175"/>
                      <a:pt x="656" y="7341"/>
                    </a:cubicBezTo>
                    <a:cubicBezTo>
                      <a:pt x="756" y="6510"/>
                      <a:pt x="920" y="5400"/>
                      <a:pt x="1162" y="4304"/>
                    </a:cubicBezTo>
                    <a:cubicBezTo>
                      <a:pt x="1408" y="3212"/>
                      <a:pt x="1696" y="2126"/>
                      <a:pt x="1981" y="1334"/>
                    </a:cubicBezTo>
                    <a:cubicBezTo>
                      <a:pt x="2249" y="535"/>
                      <a:pt x="2471" y="18"/>
                      <a:pt x="2435" y="1"/>
                    </a:cubicBezTo>
                    <a:cubicBezTo>
                      <a:pt x="2435" y="1"/>
                      <a:pt x="2434" y="0"/>
                      <a:pt x="2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2269925" y="3299288"/>
                <a:ext cx="62925" cy="169075"/>
              </a:xfrm>
              <a:custGeom>
                <a:avLst/>
                <a:gdLst/>
                <a:ahLst/>
                <a:cxnLst/>
                <a:rect l="l" t="t" r="r" b="b"/>
                <a:pathLst>
                  <a:path w="2517" h="6763" extrusionOk="0">
                    <a:moveTo>
                      <a:pt x="590" y="0"/>
                    </a:moveTo>
                    <a:cubicBezTo>
                      <a:pt x="557" y="0"/>
                      <a:pt x="525" y="5"/>
                      <a:pt x="494" y="14"/>
                    </a:cubicBezTo>
                    <a:cubicBezTo>
                      <a:pt x="112" y="125"/>
                      <a:pt x="1" y="897"/>
                      <a:pt x="245" y="1742"/>
                    </a:cubicBezTo>
                    <a:cubicBezTo>
                      <a:pt x="471" y="2515"/>
                      <a:pt x="917" y="3079"/>
                      <a:pt x="1286" y="3079"/>
                    </a:cubicBezTo>
                    <a:cubicBezTo>
                      <a:pt x="1319" y="3079"/>
                      <a:pt x="1351" y="3075"/>
                      <a:pt x="1382" y="3065"/>
                    </a:cubicBezTo>
                    <a:cubicBezTo>
                      <a:pt x="1763" y="2956"/>
                      <a:pt x="1874" y="2182"/>
                      <a:pt x="1628" y="1337"/>
                    </a:cubicBezTo>
                    <a:cubicBezTo>
                      <a:pt x="1404" y="564"/>
                      <a:pt x="958" y="0"/>
                      <a:pt x="590" y="0"/>
                    </a:cubicBezTo>
                    <a:close/>
                    <a:moveTo>
                      <a:pt x="1626" y="4318"/>
                    </a:moveTo>
                    <a:cubicBezTo>
                      <a:pt x="1607" y="4318"/>
                      <a:pt x="1590" y="4319"/>
                      <a:pt x="1572" y="4323"/>
                    </a:cubicBezTo>
                    <a:cubicBezTo>
                      <a:pt x="1268" y="4387"/>
                      <a:pt x="1133" y="4984"/>
                      <a:pt x="1273" y="5655"/>
                    </a:cubicBezTo>
                    <a:cubicBezTo>
                      <a:pt x="1406" y="6288"/>
                      <a:pt x="1733" y="6763"/>
                      <a:pt x="2024" y="6763"/>
                    </a:cubicBezTo>
                    <a:cubicBezTo>
                      <a:pt x="2041" y="6763"/>
                      <a:pt x="2059" y="6761"/>
                      <a:pt x="2076" y="6758"/>
                    </a:cubicBezTo>
                    <a:cubicBezTo>
                      <a:pt x="2382" y="6693"/>
                      <a:pt x="2516" y="6096"/>
                      <a:pt x="2375" y="5426"/>
                    </a:cubicBezTo>
                    <a:cubicBezTo>
                      <a:pt x="2246" y="4793"/>
                      <a:pt x="1916" y="4318"/>
                      <a:pt x="1626" y="43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2174775" y="3018038"/>
                <a:ext cx="147450" cy="488100"/>
              </a:xfrm>
              <a:custGeom>
                <a:avLst/>
                <a:gdLst/>
                <a:ahLst/>
                <a:cxnLst/>
                <a:rect l="l" t="t" r="r" b="b"/>
                <a:pathLst>
                  <a:path w="5898" h="19524" extrusionOk="0">
                    <a:moveTo>
                      <a:pt x="3043" y="13577"/>
                    </a:moveTo>
                    <a:cubicBezTo>
                      <a:pt x="3044" y="13585"/>
                      <a:pt x="3044" y="13588"/>
                      <a:pt x="3044" y="13588"/>
                    </a:cubicBezTo>
                    <a:cubicBezTo>
                      <a:pt x="3044" y="13588"/>
                      <a:pt x="3044" y="13585"/>
                      <a:pt x="3043" y="13577"/>
                    </a:cubicBezTo>
                    <a:close/>
                    <a:moveTo>
                      <a:pt x="5071" y="1"/>
                    </a:moveTo>
                    <a:cubicBezTo>
                      <a:pt x="3451" y="3273"/>
                      <a:pt x="1756" y="6445"/>
                      <a:pt x="699" y="9987"/>
                    </a:cubicBezTo>
                    <a:cubicBezTo>
                      <a:pt x="0" y="12320"/>
                      <a:pt x="219" y="15451"/>
                      <a:pt x="1286" y="17643"/>
                    </a:cubicBezTo>
                    <a:cubicBezTo>
                      <a:pt x="1681" y="18452"/>
                      <a:pt x="2260" y="19179"/>
                      <a:pt x="3064" y="19524"/>
                    </a:cubicBezTo>
                    <a:cubicBezTo>
                      <a:pt x="683" y="16256"/>
                      <a:pt x="1236" y="10017"/>
                      <a:pt x="2054" y="9143"/>
                    </a:cubicBezTo>
                    <a:cubicBezTo>
                      <a:pt x="2124" y="9068"/>
                      <a:pt x="2189" y="9034"/>
                      <a:pt x="2250" y="9034"/>
                    </a:cubicBezTo>
                    <a:cubicBezTo>
                      <a:pt x="2928" y="9034"/>
                      <a:pt x="3038" y="13326"/>
                      <a:pt x="3043" y="13577"/>
                    </a:cubicBezTo>
                    <a:lnTo>
                      <a:pt x="3043" y="13577"/>
                    </a:lnTo>
                    <a:cubicBezTo>
                      <a:pt x="3038" y="13317"/>
                      <a:pt x="2958" y="8683"/>
                      <a:pt x="4215" y="7405"/>
                    </a:cubicBezTo>
                    <a:cubicBezTo>
                      <a:pt x="4435" y="7182"/>
                      <a:pt x="4642" y="7089"/>
                      <a:pt x="4836" y="7089"/>
                    </a:cubicBezTo>
                    <a:cubicBezTo>
                      <a:pt x="5271" y="7089"/>
                      <a:pt x="5633" y="7560"/>
                      <a:pt x="5898" y="8068"/>
                    </a:cubicBezTo>
                    <a:cubicBezTo>
                      <a:pt x="5337" y="5505"/>
                      <a:pt x="5057" y="2874"/>
                      <a:pt x="5390" y="270"/>
                    </a:cubicBezTo>
                    <a:cubicBezTo>
                      <a:pt x="5292" y="168"/>
                      <a:pt x="5185" y="81"/>
                      <a:pt x="507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026500" y="3002813"/>
                <a:ext cx="305250" cy="425150"/>
              </a:xfrm>
              <a:custGeom>
                <a:avLst/>
                <a:gdLst/>
                <a:ahLst/>
                <a:cxnLst/>
                <a:rect l="l" t="t" r="r" b="b"/>
                <a:pathLst>
                  <a:path w="12210" h="17006" extrusionOk="0">
                    <a:moveTo>
                      <a:pt x="12210" y="0"/>
                    </a:moveTo>
                    <a:lnTo>
                      <a:pt x="12210" y="0"/>
                    </a:lnTo>
                    <a:cubicBezTo>
                      <a:pt x="9067" y="2207"/>
                      <a:pt x="5853" y="4167"/>
                      <a:pt x="3078" y="6868"/>
                    </a:cubicBezTo>
                    <a:cubicBezTo>
                      <a:pt x="1440" y="8459"/>
                      <a:pt x="188" y="11126"/>
                      <a:pt x="61" y="13408"/>
                    </a:cubicBezTo>
                    <a:cubicBezTo>
                      <a:pt x="0" y="14511"/>
                      <a:pt x="259" y="15642"/>
                      <a:pt x="1222" y="16295"/>
                    </a:cubicBezTo>
                    <a:cubicBezTo>
                      <a:pt x="1957" y="16792"/>
                      <a:pt x="2616" y="17006"/>
                      <a:pt x="3206" y="17006"/>
                    </a:cubicBezTo>
                    <a:cubicBezTo>
                      <a:pt x="5550" y="17006"/>
                      <a:pt x="6788" y="13633"/>
                      <a:pt x="7283" y="11346"/>
                    </a:cubicBezTo>
                    <a:cubicBezTo>
                      <a:pt x="8140" y="7374"/>
                      <a:pt x="9380" y="3248"/>
                      <a:pt x="12122" y="96"/>
                    </a:cubicBezTo>
                    <a:cubicBezTo>
                      <a:pt x="12152" y="64"/>
                      <a:pt x="12181" y="32"/>
                      <a:pt x="12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2092325" y="3050988"/>
                <a:ext cx="195850" cy="272800"/>
              </a:xfrm>
              <a:custGeom>
                <a:avLst/>
                <a:gdLst/>
                <a:ahLst/>
                <a:cxnLst/>
                <a:rect l="l" t="t" r="r" b="b"/>
                <a:pathLst>
                  <a:path w="7834" h="10912" extrusionOk="0">
                    <a:moveTo>
                      <a:pt x="7833" y="0"/>
                    </a:moveTo>
                    <a:lnTo>
                      <a:pt x="7833" y="0"/>
                    </a:lnTo>
                    <a:cubicBezTo>
                      <a:pt x="5817" y="1415"/>
                      <a:pt x="3754" y="2673"/>
                      <a:pt x="1976" y="4403"/>
                    </a:cubicBezTo>
                    <a:cubicBezTo>
                      <a:pt x="925" y="5428"/>
                      <a:pt x="120" y="7137"/>
                      <a:pt x="38" y="8600"/>
                    </a:cubicBezTo>
                    <a:cubicBezTo>
                      <a:pt x="1" y="9308"/>
                      <a:pt x="167" y="10035"/>
                      <a:pt x="784" y="10455"/>
                    </a:cubicBezTo>
                    <a:cubicBezTo>
                      <a:pt x="1255" y="10774"/>
                      <a:pt x="1678" y="10911"/>
                      <a:pt x="2056" y="10911"/>
                    </a:cubicBezTo>
                    <a:cubicBezTo>
                      <a:pt x="3559" y="10911"/>
                      <a:pt x="4355" y="8745"/>
                      <a:pt x="4672" y="7280"/>
                    </a:cubicBezTo>
                    <a:cubicBezTo>
                      <a:pt x="5223" y="4729"/>
                      <a:pt x="6019" y="2082"/>
                      <a:pt x="7778" y="61"/>
                    </a:cubicBezTo>
                    <a:cubicBezTo>
                      <a:pt x="7797" y="41"/>
                      <a:pt x="7816" y="19"/>
                      <a:pt x="7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085275" y="3017338"/>
                <a:ext cx="228500" cy="346375"/>
              </a:xfrm>
              <a:custGeom>
                <a:avLst/>
                <a:gdLst/>
                <a:ahLst/>
                <a:cxnLst/>
                <a:rect l="l" t="t" r="r" b="b"/>
                <a:pathLst>
                  <a:path w="9140" h="13855" extrusionOk="0">
                    <a:moveTo>
                      <a:pt x="9115" y="1"/>
                    </a:moveTo>
                    <a:cubicBezTo>
                      <a:pt x="9093" y="1"/>
                      <a:pt x="8984" y="69"/>
                      <a:pt x="8806" y="190"/>
                    </a:cubicBezTo>
                    <a:cubicBezTo>
                      <a:pt x="8616" y="325"/>
                      <a:pt x="8337" y="506"/>
                      <a:pt x="8034" y="765"/>
                    </a:cubicBezTo>
                    <a:cubicBezTo>
                      <a:pt x="7401" y="1247"/>
                      <a:pt x="6630" y="1982"/>
                      <a:pt x="5894" y="2750"/>
                    </a:cubicBezTo>
                    <a:cubicBezTo>
                      <a:pt x="5159" y="3516"/>
                      <a:pt x="4485" y="4344"/>
                      <a:pt x="4000" y="4977"/>
                    </a:cubicBezTo>
                    <a:cubicBezTo>
                      <a:pt x="3521" y="5615"/>
                      <a:pt x="3217" y="6053"/>
                      <a:pt x="3217" y="6053"/>
                    </a:cubicBezTo>
                    <a:cubicBezTo>
                      <a:pt x="3217" y="6053"/>
                      <a:pt x="2925" y="6498"/>
                      <a:pt x="2516" y="7180"/>
                    </a:cubicBezTo>
                    <a:cubicBezTo>
                      <a:pt x="2112" y="7872"/>
                      <a:pt x="1598" y="8804"/>
                      <a:pt x="1179" y="9783"/>
                    </a:cubicBezTo>
                    <a:cubicBezTo>
                      <a:pt x="760" y="10762"/>
                      <a:pt x="397" y="11763"/>
                      <a:pt x="229" y="12548"/>
                    </a:cubicBezTo>
                    <a:cubicBezTo>
                      <a:pt x="121" y="12932"/>
                      <a:pt x="84" y="13262"/>
                      <a:pt x="48" y="13491"/>
                    </a:cubicBezTo>
                    <a:cubicBezTo>
                      <a:pt x="13" y="13721"/>
                      <a:pt x="1" y="13853"/>
                      <a:pt x="13" y="13855"/>
                    </a:cubicBezTo>
                    <a:cubicBezTo>
                      <a:pt x="13" y="13855"/>
                      <a:pt x="14" y="13855"/>
                      <a:pt x="14" y="13855"/>
                    </a:cubicBezTo>
                    <a:cubicBezTo>
                      <a:pt x="55" y="13855"/>
                      <a:pt x="151" y="13337"/>
                      <a:pt x="384" y="12589"/>
                    </a:cubicBezTo>
                    <a:cubicBezTo>
                      <a:pt x="597" y="11829"/>
                      <a:pt x="997" y="10855"/>
                      <a:pt x="1443" y="9904"/>
                    </a:cubicBezTo>
                    <a:cubicBezTo>
                      <a:pt x="1890" y="8955"/>
                      <a:pt x="2426" y="8049"/>
                      <a:pt x="2839" y="7377"/>
                    </a:cubicBezTo>
                    <a:cubicBezTo>
                      <a:pt x="3270" y="6721"/>
                      <a:pt x="3560" y="6282"/>
                      <a:pt x="3560" y="6282"/>
                    </a:cubicBezTo>
                    <a:cubicBezTo>
                      <a:pt x="3560" y="6282"/>
                      <a:pt x="3848" y="5842"/>
                      <a:pt x="4305" y="5203"/>
                    </a:cubicBezTo>
                    <a:cubicBezTo>
                      <a:pt x="4767" y="4567"/>
                      <a:pt x="5410" y="3732"/>
                      <a:pt x="6108" y="2944"/>
                    </a:cubicBezTo>
                    <a:cubicBezTo>
                      <a:pt x="6809" y="2164"/>
                      <a:pt x="7542" y="1404"/>
                      <a:pt x="8137" y="886"/>
                    </a:cubicBezTo>
                    <a:cubicBezTo>
                      <a:pt x="8721" y="353"/>
                      <a:pt x="9140" y="32"/>
                      <a:pt x="9119" y="2"/>
                    </a:cubicBezTo>
                    <a:cubicBezTo>
                      <a:pt x="9119" y="1"/>
                      <a:pt x="9117" y="1"/>
                      <a:pt x="9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2109325" y="3241563"/>
                <a:ext cx="66050" cy="156750"/>
              </a:xfrm>
              <a:custGeom>
                <a:avLst/>
                <a:gdLst/>
                <a:ahLst/>
                <a:cxnLst/>
                <a:rect l="l" t="t" r="r" b="b"/>
                <a:pathLst>
                  <a:path w="2642" h="6270" extrusionOk="0">
                    <a:moveTo>
                      <a:pt x="2062" y="1"/>
                    </a:moveTo>
                    <a:cubicBezTo>
                      <a:pt x="1713" y="1"/>
                      <a:pt x="1312" y="561"/>
                      <a:pt x="1139" y="1311"/>
                    </a:cubicBezTo>
                    <a:cubicBezTo>
                      <a:pt x="954" y="2114"/>
                      <a:pt x="1100" y="2833"/>
                      <a:pt x="1467" y="2916"/>
                    </a:cubicBezTo>
                    <a:cubicBezTo>
                      <a:pt x="1490" y="2922"/>
                      <a:pt x="1514" y="2925"/>
                      <a:pt x="1538" y="2925"/>
                    </a:cubicBezTo>
                    <a:cubicBezTo>
                      <a:pt x="1885" y="2925"/>
                      <a:pt x="2284" y="2365"/>
                      <a:pt x="2457" y="1612"/>
                    </a:cubicBezTo>
                    <a:cubicBezTo>
                      <a:pt x="2642" y="811"/>
                      <a:pt x="2497" y="94"/>
                      <a:pt x="2134" y="9"/>
                    </a:cubicBezTo>
                    <a:cubicBezTo>
                      <a:pt x="2110" y="4"/>
                      <a:pt x="2086" y="1"/>
                      <a:pt x="2062" y="1"/>
                    </a:cubicBezTo>
                    <a:close/>
                    <a:moveTo>
                      <a:pt x="971" y="4022"/>
                    </a:moveTo>
                    <a:cubicBezTo>
                      <a:pt x="701" y="4022"/>
                      <a:pt x="367" y="4428"/>
                      <a:pt x="192" y="4987"/>
                    </a:cubicBezTo>
                    <a:cubicBezTo>
                      <a:pt x="0" y="5601"/>
                      <a:pt x="69" y="6172"/>
                      <a:pt x="347" y="6258"/>
                    </a:cubicBezTo>
                    <a:cubicBezTo>
                      <a:pt x="371" y="6265"/>
                      <a:pt x="396" y="6269"/>
                      <a:pt x="422" y="6269"/>
                    </a:cubicBezTo>
                    <a:cubicBezTo>
                      <a:pt x="692" y="6269"/>
                      <a:pt x="1026" y="5864"/>
                      <a:pt x="1200" y="5304"/>
                    </a:cubicBezTo>
                    <a:cubicBezTo>
                      <a:pt x="1395" y="4690"/>
                      <a:pt x="1323" y="4120"/>
                      <a:pt x="1047" y="4033"/>
                    </a:cubicBezTo>
                    <a:cubicBezTo>
                      <a:pt x="1022" y="4026"/>
                      <a:pt x="997" y="4022"/>
                      <a:pt x="971" y="4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2026850" y="3019913"/>
                <a:ext cx="283750" cy="376975"/>
              </a:xfrm>
              <a:custGeom>
                <a:avLst/>
                <a:gdLst/>
                <a:ahLst/>
                <a:cxnLst/>
                <a:rect l="l" t="t" r="r" b="b"/>
                <a:pathLst>
                  <a:path w="11350" h="15079" extrusionOk="0">
                    <a:moveTo>
                      <a:pt x="3345" y="10196"/>
                    </a:moveTo>
                    <a:cubicBezTo>
                      <a:pt x="3342" y="10202"/>
                      <a:pt x="3340" y="10205"/>
                      <a:pt x="3340" y="10205"/>
                    </a:cubicBezTo>
                    <a:cubicBezTo>
                      <a:pt x="3340" y="10205"/>
                      <a:pt x="3342" y="10202"/>
                      <a:pt x="3345" y="10196"/>
                    </a:cubicBezTo>
                    <a:close/>
                    <a:moveTo>
                      <a:pt x="11210" y="1"/>
                    </a:moveTo>
                    <a:cubicBezTo>
                      <a:pt x="8389" y="1940"/>
                      <a:pt x="5549" y="3765"/>
                      <a:pt x="3064" y="6184"/>
                    </a:cubicBezTo>
                    <a:cubicBezTo>
                      <a:pt x="1426" y="7775"/>
                      <a:pt x="174" y="10442"/>
                      <a:pt x="47" y="12724"/>
                    </a:cubicBezTo>
                    <a:cubicBezTo>
                      <a:pt x="0" y="13567"/>
                      <a:pt x="141" y="14428"/>
                      <a:pt x="644" y="15078"/>
                    </a:cubicBezTo>
                    <a:cubicBezTo>
                      <a:pt x="187" y="11313"/>
                      <a:pt x="3492" y="6452"/>
                      <a:pt x="4560" y="6112"/>
                    </a:cubicBezTo>
                    <a:cubicBezTo>
                      <a:pt x="4605" y="6097"/>
                      <a:pt x="4645" y="6090"/>
                      <a:pt x="4680" y="6090"/>
                    </a:cubicBezTo>
                    <a:cubicBezTo>
                      <a:pt x="5500" y="6090"/>
                      <a:pt x="3458" y="9982"/>
                      <a:pt x="3345" y="10196"/>
                    </a:cubicBezTo>
                    <a:lnTo>
                      <a:pt x="3345" y="10196"/>
                    </a:lnTo>
                    <a:cubicBezTo>
                      <a:pt x="3458" y="9983"/>
                      <a:pt x="5510" y="6148"/>
                      <a:pt x="7125" y="5676"/>
                    </a:cubicBezTo>
                    <a:cubicBezTo>
                      <a:pt x="7248" y="5640"/>
                      <a:pt x="7359" y="5623"/>
                      <a:pt x="7457" y="5623"/>
                    </a:cubicBezTo>
                    <a:cubicBezTo>
                      <a:pt x="8088" y="5623"/>
                      <a:pt x="8222" y="6316"/>
                      <a:pt x="8203" y="6986"/>
                    </a:cubicBezTo>
                    <a:cubicBezTo>
                      <a:pt x="8914" y="4631"/>
                      <a:pt x="9888" y="2346"/>
                      <a:pt x="11350" y="366"/>
                    </a:cubicBezTo>
                    <a:cubicBezTo>
                      <a:pt x="11315" y="237"/>
                      <a:pt x="11267" y="115"/>
                      <a:pt x="1121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2009450" y="2800938"/>
                <a:ext cx="459925" cy="308850"/>
              </a:xfrm>
              <a:custGeom>
                <a:avLst/>
                <a:gdLst/>
                <a:ahLst/>
                <a:cxnLst/>
                <a:rect l="l" t="t" r="r" b="b"/>
                <a:pathLst>
                  <a:path w="18397" h="12354" extrusionOk="0">
                    <a:moveTo>
                      <a:pt x="7825" y="0"/>
                    </a:moveTo>
                    <a:cubicBezTo>
                      <a:pt x="5134" y="0"/>
                      <a:pt x="3328" y="1465"/>
                      <a:pt x="3328" y="1465"/>
                    </a:cubicBezTo>
                    <a:cubicBezTo>
                      <a:pt x="3328" y="1465"/>
                      <a:pt x="1" y="4234"/>
                      <a:pt x="5354" y="10077"/>
                    </a:cubicBezTo>
                    <a:cubicBezTo>
                      <a:pt x="6890" y="11756"/>
                      <a:pt x="8619" y="12354"/>
                      <a:pt x="10303" y="12354"/>
                    </a:cubicBezTo>
                    <a:cubicBezTo>
                      <a:pt x="14487" y="12354"/>
                      <a:pt x="18396" y="8664"/>
                      <a:pt x="18396" y="8664"/>
                    </a:cubicBezTo>
                    <a:cubicBezTo>
                      <a:pt x="14613" y="1684"/>
                      <a:pt x="10711" y="0"/>
                      <a:pt x="7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2067650" y="2913663"/>
                <a:ext cx="382225" cy="140200"/>
              </a:xfrm>
              <a:custGeom>
                <a:avLst/>
                <a:gdLst/>
                <a:ahLst/>
                <a:cxnLst/>
                <a:rect l="l" t="t" r="r" b="b"/>
                <a:pathLst>
                  <a:path w="15289" h="5608" extrusionOk="0">
                    <a:moveTo>
                      <a:pt x="1" y="1"/>
                    </a:moveTo>
                    <a:lnTo>
                      <a:pt x="1" y="1"/>
                    </a:lnTo>
                    <a:cubicBezTo>
                      <a:pt x="19" y="201"/>
                      <a:pt x="51" y="410"/>
                      <a:pt x="98" y="629"/>
                    </a:cubicBezTo>
                    <a:cubicBezTo>
                      <a:pt x="386" y="888"/>
                      <a:pt x="748" y="1097"/>
                      <a:pt x="1149" y="1223"/>
                    </a:cubicBezTo>
                    <a:cubicBezTo>
                      <a:pt x="1409" y="1304"/>
                      <a:pt x="1667" y="1345"/>
                      <a:pt x="1918" y="1345"/>
                    </a:cubicBezTo>
                    <a:cubicBezTo>
                      <a:pt x="1932" y="1345"/>
                      <a:pt x="1945" y="1345"/>
                      <a:pt x="1959" y="1345"/>
                    </a:cubicBezTo>
                    <a:cubicBezTo>
                      <a:pt x="1960" y="1511"/>
                      <a:pt x="1970" y="1679"/>
                      <a:pt x="1992" y="1846"/>
                    </a:cubicBezTo>
                    <a:cubicBezTo>
                      <a:pt x="2151" y="3126"/>
                      <a:pt x="2852" y="4129"/>
                      <a:pt x="3918" y="4594"/>
                    </a:cubicBezTo>
                    <a:cubicBezTo>
                      <a:pt x="4200" y="4717"/>
                      <a:pt x="4480" y="4778"/>
                      <a:pt x="4757" y="4778"/>
                    </a:cubicBezTo>
                    <a:cubicBezTo>
                      <a:pt x="5024" y="4778"/>
                      <a:pt x="5288" y="4721"/>
                      <a:pt x="5548" y="4606"/>
                    </a:cubicBezTo>
                    <a:cubicBezTo>
                      <a:pt x="5911" y="4447"/>
                      <a:pt x="6249" y="4176"/>
                      <a:pt x="6558" y="3797"/>
                    </a:cubicBezTo>
                    <a:cubicBezTo>
                      <a:pt x="6920" y="4556"/>
                      <a:pt x="7556" y="5319"/>
                      <a:pt x="8676" y="5557"/>
                    </a:cubicBezTo>
                    <a:cubicBezTo>
                      <a:pt x="8833" y="5591"/>
                      <a:pt x="8988" y="5608"/>
                      <a:pt x="9139" y="5608"/>
                    </a:cubicBezTo>
                    <a:cubicBezTo>
                      <a:pt x="9564" y="5608"/>
                      <a:pt x="9958" y="5474"/>
                      <a:pt x="10297" y="5213"/>
                    </a:cubicBezTo>
                    <a:cubicBezTo>
                      <a:pt x="10824" y="4805"/>
                      <a:pt x="11131" y="4143"/>
                      <a:pt x="11309" y="3524"/>
                    </a:cubicBezTo>
                    <a:cubicBezTo>
                      <a:pt x="11845" y="3986"/>
                      <a:pt x="12519" y="4426"/>
                      <a:pt x="13203" y="4503"/>
                    </a:cubicBezTo>
                    <a:cubicBezTo>
                      <a:pt x="13278" y="4511"/>
                      <a:pt x="13351" y="4515"/>
                      <a:pt x="13423" y="4515"/>
                    </a:cubicBezTo>
                    <a:cubicBezTo>
                      <a:pt x="13833" y="4515"/>
                      <a:pt x="14203" y="4383"/>
                      <a:pt x="14525" y="4121"/>
                    </a:cubicBezTo>
                    <a:cubicBezTo>
                      <a:pt x="14911" y="3809"/>
                      <a:pt x="15163" y="3363"/>
                      <a:pt x="15288" y="2794"/>
                    </a:cubicBezTo>
                    <a:cubicBezTo>
                      <a:pt x="15196" y="2644"/>
                      <a:pt x="15105" y="2495"/>
                      <a:pt x="15016" y="2349"/>
                    </a:cubicBezTo>
                    <a:cubicBezTo>
                      <a:pt x="14943" y="3024"/>
                      <a:pt x="14710" y="3532"/>
                      <a:pt x="14311" y="3858"/>
                    </a:cubicBezTo>
                    <a:cubicBezTo>
                      <a:pt x="14052" y="4067"/>
                      <a:pt x="13754" y="4174"/>
                      <a:pt x="13423" y="4174"/>
                    </a:cubicBezTo>
                    <a:cubicBezTo>
                      <a:pt x="13363" y="4174"/>
                      <a:pt x="13303" y="4170"/>
                      <a:pt x="13241" y="4163"/>
                    </a:cubicBezTo>
                    <a:cubicBezTo>
                      <a:pt x="12439" y="4075"/>
                      <a:pt x="11621" y="3386"/>
                      <a:pt x="11113" y="2872"/>
                    </a:cubicBezTo>
                    <a:cubicBezTo>
                      <a:pt x="10988" y="3536"/>
                      <a:pt x="10711" y="4464"/>
                      <a:pt x="10089" y="4943"/>
                    </a:cubicBezTo>
                    <a:cubicBezTo>
                      <a:pt x="9808" y="5159"/>
                      <a:pt x="9491" y="5268"/>
                      <a:pt x="9140" y="5268"/>
                    </a:cubicBezTo>
                    <a:cubicBezTo>
                      <a:pt x="9013" y="5268"/>
                      <a:pt x="8882" y="5254"/>
                      <a:pt x="8746" y="5225"/>
                    </a:cubicBezTo>
                    <a:cubicBezTo>
                      <a:pt x="7478" y="4956"/>
                      <a:pt x="6903" y="3903"/>
                      <a:pt x="6644" y="3081"/>
                    </a:cubicBezTo>
                    <a:cubicBezTo>
                      <a:pt x="6362" y="3547"/>
                      <a:pt x="5952" y="4057"/>
                      <a:pt x="5410" y="4296"/>
                    </a:cubicBezTo>
                    <a:cubicBezTo>
                      <a:pt x="5197" y="4390"/>
                      <a:pt x="4979" y="4437"/>
                      <a:pt x="4759" y="4437"/>
                    </a:cubicBezTo>
                    <a:cubicBezTo>
                      <a:pt x="4526" y="4437"/>
                      <a:pt x="4291" y="4385"/>
                      <a:pt x="4055" y="4281"/>
                    </a:cubicBezTo>
                    <a:cubicBezTo>
                      <a:pt x="3102" y="3865"/>
                      <a:pt x="2473" y="2962"/>
                      <a:pt x="2328" y="1804"/>
                    </a:cubicBezTo>
                    <a:cubicBezTo>
                      <a:pt x="2294" y="1522"/>
                      <a:pt x="2292" y="1235"/>
                      <a:pt x="2321" y="961"/>
                    </a:cubicBezTo>
                    <a:lnTo>
                      <a:pt x="2321" y="961"/>
                    </a:lnTo>
                    <a:cubicBezTo>
                      <a:pt x="2190" y="989"/>
                      <a:pt x="2055" y="1004"/>
                      <a:pt x="1916" y="1004"/>
                    </a:cubicBezTo>
                    <a:cubicBezTo>
                      <a:pt x="1700" y="1004"/>
                      <a:pt x="1476" y="969"/>
                      <a:pt x="1251" y="897"/>
                    </a:cubicBezTo>
                    <a:cubicBezTo>
                      <a:pt x="721" y="731"/>
                      <a:pt x="258" y="39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2063850" y="2800963"/>
                <a:ext cx="371450" cy="235875"/>
              </a:xfrm>
              <a:custGeom>
                <a:avLst/>
                <a:gdLst/>
                <a:ahLst/>
                <a:cxnLst/>
                <a:rect l="l" t="t" r="r" b="b"/>
                <a:pathLst>
                  <a:path w="14858" h="9435" extrusionOk="0">
                    <a:moveTo>
                      <a:pt x="5634" y="0"/>
                    </a:moveTo>
                    <a:cubicBezTo>
                      <a:pt x="5537" y="0"/>
                      <a:pt x="5440" y="3"/>
                      <a:pt x="5342" y="7"/>
                    </a:cubicBezTo>
                    <a:cubicBezTo>
                      <a:pt x="5316" y="8"/>
                      <a:pt x="5291" y="8"/>
                      <a:pt x="5266" y="10"/>
                    </a:cubicBezTo>
                    <a:cubicBezTo>
                      <a:pt x="5148" y="16"/>
                      <a:pt x="5029" y="24"/>
                      <a:pt x="4910" y="37"/>
                    </a:cubicBezTo>
                    <a:cubicBezTo>
                      <a:pt x="4904" y="37"/>
                      <a:pt x="4898" y="38"/>
                      <a:pt x="4890" y="38"/>
                    </a:cubicBezTo>
                    <a:cubicBezTo>
                      <a:pt x="3807" y="151"/>
                      <a:pt x="2944" y="600"/>
                      <a:pt x="1962" y="948"/>
                    </a:cubicBezTo>
                    <a:cubicBezTo>
                      <a:pt x="1448" y="1226"/>
                      <a:pt x="1158" y="1459"/>
                      <a:pt x="1152" y="1464"/>
                    </a:cubicBezTo>
                    <a:cubicBezTo>
                      <a:pt x="458" y="2056"/>
                      <a:pt x="1" y="3193"/>
                      <a:pt x="320" y="4102"/>
                    </a:cubicBezTo>
                    <a:cubicBezTo>
                      <a:pt x="503" y="4619"/>
                      <a:pt x="1281" y="5171"/>
                      <a:pt x="2068" y="5171"/>
                    </a:cubicBezTo>
                    <a:cubicBezTo>
                      <a:pt x="2369" y="5171"/>
                      <a:pt x="2672" y="5090"/>
                      <a:pt x="2943" y="4894"/>
                    </a:cubicBezTo>
                    <a:lnTo>
                      <a:pt x="2943" y="4894"/>
                    </a:lnTo>
                    <a:cubicBezTo>
                      <a:pt x="2551" y="6032"/>
                      <a:pt x="2891" y="7844"/>
                      <a:pt x="4343" y="8477"/>
                    </a:cubicBezTo>
                    <a:cubicBezTo>
                      <a:pt x="4543" y="8564"/>
                      <a:pt x="4732" y="8603"/>
                      <a:pt x="4910" y="8603"/>
                    </a:cubicBezTo>
                    <a:cubicBezTo>
                      <a:pt x="6218" y="8603"/>
                      <a:pt x="6929" y="6525"/>
                      <a:pt x="6929" y="6525"/>
                    </a:cubicBezTo>
                    <a:cubicBezTo>
                      <a:pt x="6929" y="6525"/>
                      <a:pt x="7067" y="8995"/>
                      <a:pt x="8969" y="9400"/>
                    </a:cubicBezTo>
                    <a:cubicBezTo>
                      <a:pt x="9082" y="9423"/>
                      <a:pt x="9189" y="9435"/>
                      <a:pt x="9289" y="9435"/>
                    </a:cubicBezTo>
                    <a:cubicBezTo>
                      <a:pt x="10889" y="9435"/>
                      <a:pt x="11019" y="6599"/>
                      <a:pt x="11019" y="6599"/>
                    </a:cubicBezTo>
                    <a:cubicBezTo>
                      <a:pt x="11019" y="6599"/>
                      <a:pt x="12391" y="8342"/>
                      <a:pt x="13570" y="8342"/>
                    </a:cubicBezTo>
                    <a:cubicBezTo>
                      <a:pt x="13808" y="8342"/>
                      <a:pt x="14037" y="8271"/>
                      <a:pt x="14246" y="8101"/>
                    </a:cubicBezTo>
                    <a:cubicBezTo>
                      <a:pt x="14716" y="7720"/>
                      <a:pt x="14857" y="7053"/>
                      <a:pt x="14851" y="6368"/>
                    </a:cubicBezTo>
                    <a:cubicBezTo>
                      <a:pt x="14839" y="6350"/>
                      <a:pt x="14828" y="6331"/>
                      <a:pt x="14815" y="6312"/>
                    </a:cubicBezTo>
                    <a:cubicBezTo>
                      <a:pt x="14734" y="6190"/>
                      <a:pt x="14652" y="6071"/>
                      <a:pt x="14571" y="5952"/>
                    </a:cubicBezTo>
                    <a:cubicBezTo>
                      <a:pt x="14528" y="5891"/>
                      <a:pt x="14486" y="5831"/>
                      <a:pt x="14442" y="5768"/>
                    </a:cubicBezTo>
                    <a:cubicBezTo>
                      <a:pt x="14413" y="5725"/>
                      <a:pt x="14381" y="5682"/>
                      <a:pt x="14350" y="5638"/>
                    </a:cubicBezTo>
                    <a:cubicBezTo>
                      <a:pt x="12522" y="3076"/>
                      <a:pt x="9989" y="627"/>
                      <a:pt x="6878" y="102"/>
                    </a:cubicBezTo>
                    <a:cubicBezTo>
                      <a:pt x="6871" y="102"/>
                      <a:pt x="6867" y="101"/>
                      <a:pt x="6860" y="99"/>
                    </a:cubicBezTo>
                    <a:cubicBezTo>
                      <a:pt x="6621" y="60"/>
                      <a:pt x="6378" y="32"/>
                      <a:pt x="6134" y="16"/>
                    </a:cubicBezTo>
                    <a:cubicBezTo>
                      <a:pt x="6107" y="15"/>
                      <a:pt x="6080" y="13"/>
                      <a:pt x="6054" y="11"/>
                    </a:cubicBezTo>
                    <a:cubicBezTo>
                      <a:pt x="5947" y="5"/>
                      <a:pt x="5841" y="2"/>
                      <a:pt x="5733" y="1"/>
                    </a:cubicBezTo>
                    <a:lnTo>
                      <a:pt x="5696" y="1"/>
                    </a:lnTo>
                    <a:cubicBezTo>
                      <a:pt x="5676" y="0"/>
                      <a:pt x="5655" y="0"/>
                      <a:pt x="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2104475" y="2800913"/>
                <a:ext cx="299375" cy="152525"/>
              </a:xfrm>
              <a:custGeom>
                <a:avLst/>
                <a:gdLst/>
                <a:ahLst/>
                <a:cxnLst/>
                <a:rect l="l" t="t" r="r" b="b"/>
                <a:pathLst>
                  <a:path w="11975" h="6101" extrusionOk="0">
                    <a:moveTo>
                      <a:pt x="4071" y="1"/>
                    </a:moveTo>
                    <a:cubicBezTo>
                      <a:pt x="3954" y="1"/>
                      <a:pt x="3838" y="4"/>
                      <a:pt x="3717" y="9"/>
                    </a:cubicBezTo>
                    <a:cubicBezTo>
                      <a:pt x="3692" y="9"/>
                      <a:pt x="3666" y="10"/>
                      <a:pt x="3641" y="12"/>
                    </a:cubicBezTo>
                    <a:cubicBezTo>
                      <a:pt x="3523" y="18"/>
                      <a:pt x="3406" y="26"/>
                      <a:pt x="3285" y="39"/>
                    </a:cubicBezTo>
                    <a:cubicBezTo>
                      <a:pt x="3279" y="39"/>
                      <a:pt x="3273" y="39"/>
                      <a:pt x="3266" y="40"/>
                    </a:cubicBezTo>
                    <a:cubicBezTo>
                      <a:pt x="2182" y="151"/>
                      <a:pt x="1319" y="602"/>
                      <a:pt x="339" y="950"/>
                    </a:cubicBezTo>
                    <a:cubicBezTo>
                      <a:pt x="212" y="1018"/>
                      <a:pt x="100" y="1083"/>
                      <a:pt x="0" y="1143"/>
                    </a:cubicBezTo>
                    <a:cubicBezTo>
                      <a:pt x="333" y="1520"/>
                      <a:pt x="923" y="1836"/>
                      <a:pt x="1517" y="1836"/>
                    </a:cubicBezTo>
                    <a:cubicBezTo>
                      <a:pt x="1818" y="1836"/>
                      <a:pt x="2120" y="1755"/>
                      <a:pt x="2391" y="1560"/>
                    </a:cubicBezTo>
                    <a:lnTo>
                      <a:pt x="2391" y="1560"/>
                    </a:lnTo>
                    <a:cubicBezTo>
                      <a:pt x="1999" y="2695"/>
                      <a:pt x="2337" y="4508"/>
                      <a:pt x="3790" y="5142"/>
                    </a:cubicBezTo>
                    <a:cubicBezTo>
                      <a:pt x="3990" y="5230"/>
                      <a:pt x="4179" y="5268"/>
                      <a:pt x="4357" y="5268"/>
                    </a:cubicBezTo>
                    <a:cubicBezTo>
                      <a:pt x="5666" y="5268"/>
                      <a:pt x="6377" y="3190"/>
                      <a:pt x="6377" y="3190"/>
                    </a:cubicBezTo>
                    <a:cubicBezTo>
                      <a:pt x="6377" y="3190"/>
                      <a:pt x="6512" y="5661"/>
                      <a:pt x="8415" y="6065"/>
                    </a:cubicBezTo>
                    <a:cubicBezTo>
                      <a:pt x="8528" y="6089"/>
                      <a:pt x="8635" y="6100"/>
                      <a:pt x="8736" y="6100"/>
                    </a:cubicBezTo>
                    <a:cubicBezTo>
                      <a:pt x="10336" y="6100"/>
                      <a:pt x="10466" y="3264"/>
                      <a:pt x="10466" y="3264"/>
                    </a:cubicBezTo>
                    <a:cubicBezTo>
                      <a:pt x="10466" y="3264"/>
                      <a:pt x="11155" y="4138"/>
                      <a:pt x="11974" y="4649"/>
                    </a:cubicBezTo>
                    <a:cubicBezTo>
                      <a:pt x="10226" y="2471"/>
                      <a:pt x="7958" y="562"/>
                      <a:pt x="5253" y="104"/>
                    </a:cubicBezTo>
                    <a:cubicBezTo>
                      <a:pt x="5246" y="103"/>
                      <a:pt x="5242" y="103"/>
                      <a:pt x="5235" y="100"/>
                    </a:cubicBezTo>
                    <a:cubicBezTo>
                      <a:pt x="4996" y="62"/>
                      <a:pt x="4754" y="34"/>
                      <a:pt x="4509" y="18"/>
                    </a:cubicBezTo>
                    <a:cubicBezTo>
                      <a:pt x="4482" y="17"/>
                      <a:pt x="4455" y="15"/>
                      <a:pt x="4430" y="13"/>
                    </a:cubicBezTo>
                    <a:cubicBezTo>
                      <a:pt x="4324" y="7"/>
                      <a:pt x="4216" y="4"/>
                      <a:pt x="4109" y="1"/>
                    </a:cubicBezTo>
                    <a:cubicBezTo>
                      <a:pt x="4105" y="1"/>
                      <a:pt x="4101" y="2"/>
                      <a:pt x="4097" y="2"/>
                    </a:cubicBezTo>
                    <a:cubicBezTo>
                      <a:pt x="4088" y="2"/>
                      <a:pt x="4080" y="1"/>
                      <a:pt x="4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2377975" y="2941463"/>
                <a:ext cx="31625" cy="29800"/>
              </a:xfrm>
              <a:custGeom>
                <a:avLst/>
                <a:gdLst/>
                <a:ahLst/>
                <a:cxnLst/>
                <a:rect l="l" t="t" r="r" b="b"/>
                <a:pathLst>
                  <a:path w="1265" h="1192" extrusionOk="0">
                    <a:moveTo>
                      <a:pt x="635" y="1"/>
                    </a:moveTo>
                    <a:cubicBezTo>
                      <a:pt x="610" y="1"/>
                      <a:pt x="584" y="2"/>
                      <a:pt x="558" y="6"/>
                    </a:cubicBezTo>
                    <a:cubicBezTo>
                      <a:pt x="232" y="47"/>
                      <a:pt x="1" y="343"/>
                      <a:pt x="40" y="668"/>
                    </a:cubicBezTo>
                    <a:cubicBezTo>
                      <a:pt x="79" y="971"/>
                      <a:pt x="336" y="1192"/>
                      <a:pt x="632" y="1192"/>
                    </a:cubicBezTo>
                    <a:cubicBezTo>
                      <a:pt x="657" y="1192"/>
                      <a:pt x="682" y="1190"/>
                      <a:pt x="707" y="1187"/>
                    </a:cubicBezTo>
                    <a:cubicBezTo>
                      <a:pt x="1033" y="1146"/>
                      <a:pt x="1265" y="849"/>
                      <a:pt x="1222" y="523"/>
                    </a:cubicBezTo>
                    <a:cubicBezTo>
                      <a:pt x="1186"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2276425" y="2970163"/>
                <a:ext cx="31675" cy="29850"/>
              </a:xfrm>
              <a:custGeom>
                <a:avLst/>
                <a:gdLst/>
                <a:ahLst/>
                <a:cxnLst/>
                <a:rect l="l" t="t" r="r" b="b"/>
                <a:pathLst>
                  <a:path w="1267" h="1194" extrusionOk="0">
                    <a:moveTo>
                      <a:pt x="632" y="0"/>
                    </a:moveTo>
                    <a:cubicBezTo>
                      <a:pt x="608" y="0"/>
                      <a:pt x="584" y="2"/>
                      <a:pt x="560" y="4"/>
                    </a:cubicBezTo>
                    <a:cubicBezTo>
                      <a:pt x="234" y="47"/>
                      <a:pt x="1" y="344"/>
                      <a:pt x="43" y="670"/>
                    </a:cubicBezTo>
                    <a:cubicBezTo>
                      <a:pt x="81" y="973"/>
                      <a:pt x="337" y="1193"/>
                      <a:pt x="633" y="1193"/>
                    </a:cubicBezTo>
                    <a:cubicBezTo>
                      <a:pt x="657" y="1193"/>
                      <a:pt x="682" y="1192"/>
                      <a:pt x="707" y="1189"/>
                    </a:cubicBezTo>
                    <a:cubicBezTo>
                      <a:pt x="1035" y="1148"/>
                      <a:pt x="1266" y="850"/>
                      <a:pt x="1226" y="525"/>
                    </a:cubicBezTo>
                    <a:cubicBezTo>
                      <a:pt x="1187" y="221"/>
                      <a:pt x="93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2165475" y="2948638"/>
                <a:ext cx="31600" cy="29800"/>
              </a:xfrm>
              <a:custGeom>
                <a:avLst/>
                <a:gdLst/>
                <a:ahLst/>
                <a:cxnLst/>
                <a:rect l="l" t="t" r="r" b="b"/>
                <a:pathLst>
                  <a:path w="1264" h="1192" extrusionOk="0">
                    <a:moveTo>
                      <a:pt x="635" y="1"/>
                    </a:moveTo>
                    <a:cubicBezTo>
                      <a:pt x="610" y="1"/>
                      <a:pt x="584" y="2"/>
                      <a:pt x="558" y="5"/>
                    </a:cubicBezTo>
                    <a:cubicBezTo>
                      <a:pt x="231" y="45"/>
                      <a:pt x="1" y="344"/>
                      <a:pt x="40" y="670"/>
                    </a:cubicBezTo>
                    <a:cubicBezTo>
                      <a:pt x="79" y="972"/>
                      <a:pt x="336" y="1191"/>
                      <a:pt x="631" y="1191"/>
                    </a:cubicBezTo>
                    <a:cubicBezTo>
                      <a:pt x="656" y="1191"/>
                      <a:pt x="681" y="1190"/>
                      <a:pt x="706" y="1187"/>
                    </a:cubicBezTo>
                    <a:cubicBezTo>
                      <a:pt x="1032" y="1146"/>
                      <a:pt x="1263" y="850"/>
                      <a:pt x="1223" y="522"/>
                    </a:cubicBezTo>
                    <a:cubicBezTo>
                      <a:pt x="1185"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2191750" y="2867063"/>
                <a:ext cx="31650" cy="29825"/>
              </a:xfrm>
              <a:custGeom>
                <a:avLst/>
                <a:gdLst/>
                <a:ahLst/>
                <a:cxnLst/>
                <a:rect l="l" t="t" r="r" b="b"/>
                <a:pathLst>
                  <a:path w="1266" h="1193" extrusionOk="0">
                    <a:moveTo>
                      <a:pt x="633" y="1"/>
                    </a:moveTo>
                    <a:cubicBezTo>
                      <a:pt x="609" y="1"/>
                      <a:pt x="584" y="2"/>
                      <a:pt x="559" y="5"/>
                    </a:cubicBezTo>
                    <a:cubicBezTo>
                      <a:pt x="233" y="46"/>
                      <a:pt x="1" y="342"/>
                      <a:pt x="42" y="670"/>
                    </a:cubicBezTo>
                    <a:cubicBezTo>
                      <a:pt x="79" y="972"/>
                      <a:pt x="336" y="1193"/>
                      <a:pt x="633" y="1193"/>
                    </a:cubicBezTo>
                    <a:cubicBezTo>
                      <a:pt x="657" y="1193"/>
                      <a:pt x="682" y="1191"/>
                      <a:pt x="707" y="1188"/>
                    </a:cubicBezTo>
                    <a:cubicBezTo>
                      <a:pt x="1033" y="1147"/>
                      <a:pt x="1265" y="850"/>
                      <a:pt x="1224" y="522"/>
                    </a:cubicBezTo>
                    <a:cubicBezTo>
                      <a:pt x="1187" y="222"/>
                      <a:pt x="930"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2302475" y="2886538"/>
                <a:ext cx="31625" cy="29775"/>
              </a:xfrm>
              <a:custGeom>
                <a:avLst/>
                <a:gdLst/>
                <a:ahLst/>
                <a:cxnLst/>
                <a:rect l="l" t="t" r="r" b="b"/>
                <a:pathLst>
                  <a:path w="1265" h="1191" extrusionOk="0">
                    <a:moveTo>
                      <a:pt x="637" y="0"/>
                    </a:moveTo>
                    <a:cubicBezTo>
                      <a:pt x="611" y="0"/>
                      <a:pt x="586" y="2"/>
                      <a:pt x="560" y="5"/>
                    </a:cubicBezTo>
                    <a:cubicBezTo>
                      <a:pt x="232" y="46"/>
                      <a:pt x="0" y="343"/>
                      <a:pt x="43" y="669"/>
                    </a:cubicBezTo>
                    <a:cubicBezTo>
                      <a:pt x="79" y="970"/>
                      <a:pt x="335" y="1191"/>
                      <a:pt x="632" y="1191"/>
                    </a:cubicBezTo>
                    <a:cubicBezTo>
                      <a:pt x="657" y="1191"/>
                      <a:pt x="682" y="1189"/>
                      <a:pt x="707" y="1186"/>
                    </a:cubicBezTo>
                    <a:cubicBezTo>
                      <a:pt x="1034" y="1145"/>
                      <a:pt x="1265" y="848"/>
                      <a:pt x="1225" y="522"/>
                    </a:cubicBezTo>
                    <a:cubicBezTo>
                      <a:pt x="1188" y="220"/>
                      <a:pt x="93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2088250" y="2871388"/>
                <a:ext cx="31625" cy="29825"/>
              </a:xfrm>
              <a:custGeom>
                <a:avLst/>
                <a:gdLst/>
                <a:ahLst/>
                <a:cxnLst/>
                <a:rect l="l" t="t" r="r" b="b"/>
                <a:pathLst>
                  <a:path w="1265" h="1193" extrusionOk="0">
                    <a:moveTo>
                      <a:pt x="634" y="0"/>
                    </a:moveTo>
                    <a:cubicBezTo>
                      <a:pt x="610" y="0"/>
                      <a:pt x="585" y="2"/>
                      <a:pt x="560" y="5"/>
                    </a:cubicBezTo>
                    <a:cubicBezTo>
                      <a:pt x="234" y="46"/>
                      <a:pt x="1" y="343"/>
                      <a:pt x="43" y="669"/>
                    </a:cubicBezTo>
                    <a:cubicBezTo>
                      <a:pt x="79" y="971"/>
                      <a:pt x="337" y="1192"/>
                      <a:pt x="633" y="1192"/>
                    </a:cubicBezTo>
                    <a:cubicBezTo>
                      <a:pt x="657" y="1192"/>
                      <a:pt x="682" y="1191"/>
                      <a:pt x="707" y="1187"/>
                    </a:cubicBezTo>
                    <a:cubicBezTo>
                      <a:pt x="1035" y="1147"/>
                      <a:pt x="1265" y="849"/>
                      <a:pt x="1226" y="522"/>
                    </a:cubicBezTo>
                    <a:cubicBezTo>
                      <a:pt x="1187" y="221"/>
                      <a:pt x="930"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2090300" y="2963588"/>
                <a:ext cx="15050" cy="14225"/>
              </a:xfrm>
              <a:custGeom>
                <a:avLst/>
                <a:gdLst/>
                <a:ahLst/>
                <a:cxnLst/>
                <a:rect l="l" t="t" r="r" b="b"/>
                <a:pathLst>
                  <a:path w="602" h="569" extrusionOk="0">
                    <a:moveTo>
                      <a:pt x="299" y="1"/>
                    </a:moveTo>
                    <a:cubicBezTo>
                      <a:pt x="288" y="1"/>
                      <a:pt x="276" y="1"/>
                      <a:pt x="265" y="3"/>
                    </a:cubicBezTo>
                    <a:cubicBezTo>
                      <a:pt x="110" y="23"/>
                      <a:pt x="0" y="164"/>
                      <a:pt x="19" y="321"/>
                    </a:cubicBezTo>
                    <a:cubicBezTo>
                      <a:pt x="36" y="464"/>
                      <a:pt x="158" y="569"/>
                      <a:pt x="300" y="569"/>
                    </a:cubicBezTo>
                    <a:cubicBezTo>
                      <a:pt x="312" y="569"/>
                      <a:pt x="324" y="568"/>
                      <a:pt x="335" y="567"/>
                    </a:cubicBezTo>
                    <a:cubicBezTo>
                      <a:pt x="490" y="548"/>
                      <a:pt x="602" y="405"/>
                      <a:pt x="581" y="250"/>
                    </a:cubicBezTo>
                    <a:cubicBezTo>
                      <a:pt x="564" y="105"/>
                      <a:pt x="441" y="1"/>
                      <a:pt x="299"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2453400" y="2992513"/>
                <a:ext cx="8450" cy="11575"/>
              </a:xfrm>
              <a:custGeom>
                <a:avLst/>
                <a:gdLst/>
                <a:ahLst/>
                <a:cxnLst/>
                <a:rect l="l" t="t" r="r" b="b"/>
                <a:pathLst>
                  <a:path w="338" h="463" extrusionOk="0">
                    <a:moveTo>
                      <a:pt x="73" y="0"/>
                    </a:moveTo>
                    <a:cubicBezTo>
                      <a:pt x="26" y="58"/>
                      <a:pt x="1" y="133"/>
                      <a:pt x="10" y="215"/>
                    </a:cubicBezTo>
                    <a:cubicBezTo>
                      <a:pt x="27" y="358"/>
                      <a:pt x="151" y="463"/>
                      <a:pt x="292" y="463"/>
                    </a:cubicBezTo>
                    <a:cubicBezTo>
                      <a:pt x="303" y="463"/>
                      <a:pt x="315" y="462"/>
                      <a:pt x="327" y="461"/>
                    </a:cubicBezTo>
                    <a:cubicBezTo>
                      <a:pt x="330" y="461"/>
                      <a:pt x="333" y="458"/>
                      <a:pt x="337" y="458"/>
                    </a:cubicBezTo>
                    <a:cubicBezTo>
                      <a:pt x="248" y="303"/>
                      <a:pt x="160" y="151"/>
                      <a:pt x="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2217025" y="3040038"/>
                <a:ext cx="15100" cy="14225"/>
              </a:xfrm>
              <a:custGeom>
                <a:avLst/>
                <a:gdLst/>
                <a:ahLst/>
                <a:cxnLst/>
                <a:rect l="l" t="t" r="r" b="b"/>
                <a:pathLst>
                  <a:path w="604" h="569" extrusionOk="0">
                    <a:moveTo>
                      <a:pt x="302" y="0"/>
                    </a:moveTo>
                    <a:cubicBezTo>
                      <a:pt x="290" y="0"/>
                      <a:pt x="278" y="1"/>
                      <a:pt x="267" y="3"/>
                    </a:cubicBezTo>
                    <a:cubicBezTo>
                      <a:pt x="112" y="23"/>
                      <a:pt x="0" y="164"/>
                      <a:pt x="21" y="321"/>
                    </a:cubicBezTo>
                    <a:cubicBezTo>
                      <a:pt x="38" y="464"/>
                      <a:pt x="161" y="569"/>
                      <a:pt x="302" y="569"/>
                    </a:cubicBezTo>
                    <a:cubicBezTo>
                      <a:pt x="314" y="569"/>
                      <a:pt x="325" y="568"/>
                      <a:pt x="337" y="567"/>
                    </a:cubicBezTo>
                    <a:cubicBezTo>
                      <a:pt x="492" y="546"/>
                      <a:pt x="603" y="405"/>
                      <a:pt x="583" y="250"/>
                    </a:cubicBezTo>
                    <a:cubicBezTo>
                      <a:pt x="566" y="105"/>
                      <a:pt x="444" y="0"/>
                      <a:pt x="30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2353850" y="3030838"/>
                <a:ext cx="15100" cy="14275"/>
              </a:xfrm>
              <a:custGeom>
                <a:avLst/>
                <a:gdLst/>
                <a:ahLst/>
                <a:cxnLst/>
                <a:rect l="l" t="t" r="r" b="b"/>
                <a:pathLst>
                  <a:path w="604" h="571" extrusionOk="0">
                    <a:moveTo>
                      <a:pt x="301" y="0"/>
                    </a:moveTo>
                    <a:cubicBezTo>
                      <a:pt x="290" y="0"/>
                      <a:pt x="279" y="1"/>
                      <a:pt x="267" y="2"/>
                    </a:cubicBezTo>
                    <a:cubicBezTo>
                      <a:pt x="112" y="23"/>
                      <a:pt x="1" y="164"/>
                      <a:pt x="21" y="320"/>
                    </a:cubicBezTo>
                    <a:cubicBezTo>
                      <a:pt x="38" y="464"/>
                      <a:pt x="162" y="570"/>
                      <a:pt x="303" y="570"/>
                    </a:cubicBezTo>
                    <a:cubicBezTo>
                      <a:pt x="315" y="570"/>
                      <a:pt x="326" y="569"/>
                      <a:pt x="337" y="568"/>
                    </a:cubicBezTo>
                    <a:cubicBezTo>
                      <a:pt x="493" y="548"/>
                      <a:pt x="604" y="407"/>
                      <a:pt x="583" y="252"/>
                    </a:cubicBezTo>
                    <a:cubicBezTo>
                      <a:pt x="566" y="106"/>
                      <a:pt x="444" y="0"/>
                      <a:pt x="30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2009450" y="2802463"/>
                <a:ext cx="416925" cy="307325"/>
              </a:xfrm>
              <a:custGeom>
                <a:avLst/>
                <a:gdLst/>
                <a:ahLst/>
                <a:cxnLst/>
                <a:rect l="l" t="t" r="r" b="b"/>
                <a:pathLst>
                  <a:path w="16677" h="12293" extrusionOk="0">
                    <a:moveTo>
                      <a:pt x="6872" y="0"/>
                    </a:moveTo>
                    <a:cubicBezTo>
                      <a:pt x="4718" y="279"/>
                      <a:pt x="3328" y="1404"/>
                      <a:pt x="3328" y="1404"/>
                    </a:cubicBezTo>
                    <a:cubicBezTo>
                      <a:pt x="3328" y="1404"/>
                      <a:pt x="1" y="4173"/>
                      <a:pt x="5354" y="10016"/>
                    </a:cubicBezTo>
                    <a:cubicBezTo>
                      <a:pt x="6890" y="11695"/>
                      <a:pt x="8619" y="12293"/>
                      <a:pt x="10304" y="12293"/>
                    </a:cubicBezTo>
                    <a:cubicBezTo>
                      <a:pt x="12773" y="12293"/>
                      <a:pt x="15146" y="11007"/>
                      <a:pt x="16676" y="9955"/>
                    </a:cubicBezTo>
                    <a:lnTo>
                      <a:pt x="16676" y="9955"/>
                    </a:lnTo>
                    <a:cubicBezTo>
                      <a:pt x="15468" y="10485"/>
                      <a:pt x="14074" y="10780"/>
                      <a:pt x="12669" y="10780"/>
                    </a:cubicBezTo>
                    <a:cubicBezTo>
                      <a:pt x="9456" y="10780"/>
                      <a:pt x="6178" y="9238"/>
                      <a:pt x="4887" y="5419"/>
                    </a:cubicBezTo>
                    <a:cubicBezTo>
                      <a:pt x="3804" y="2215"/>
                      <a:pt x="5142" y="702"/>
                      <a:pt x="687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2212825" y="2813688"/>
                <a:ext cx="107775" cy="49775"/>
              </a:xfrm>
              <a:custGeom>
                <a:avLst/>
                <a:gdLst/>
                <a:ahLst/>
                <a:cxnLst/>
                <a:rect l="l" t="t" r="r" b="b"/>
                <a:pathLst>
                  <a:path w="4311" h="1991" extrusionOk="0">
                    <a:moveTo>
                      <a:pt x="596" y="1"/>
                    </a:moveTo>
                    <a:cubicBezTo>
                      <a:pt x="328" y="1"/>
                      <a:pt x="128" y="78"/>
                      <a:pt x="79" y="225"/>
                    </a:cubicBezTo>
                    <a:cubicBezTo>
                      <a:pt x="1" y="467"/>
                      <a:pt x="369" y="807"/>
                      <a:pt x="906" y="986"/>
                    </a:cubicBezTo>
                    <a:cubicBezTo>
                      <a:pt x="1120" y="1056"/>
                      <a:pt x="1328" y="1090"/>
                      <a:pt x="1506" y="1090"/>
                    </a:cubicBezTo>
                    <a:cubicBezTo>
                      <a:pt x="1775" y="1090"/>
                      <a:pt x="1976" y="1013"/>
                      <a:pt x="2025" y="867"/>
                    </a:cubicBezTo>
                    <a:cubicBezTo>
                      <a:pt x="2104" y="624"/>
                      <a:pt x="1735" y="284"/>
                      <a:pt x="1197" y="106"/>
                    </a:cubicBezTo>
                    <a:cubicBezTo>
                      <a:pt x="983" y="35"/>
                      <a:pt x="775" y="1"/>
                      <a:pt x="596" y="1"/>
                    </a:cubicBezTo>
                    <a:close/>
                    <a:moveTo>
                      <a:pt x="3099" y="1079"/>
                    </a:moveTo>
                    <a:cubicBezTo>
                      <a:pt x="2928" y="1079"/>
                      <a:pt x="2800" y="1129"/>
                      <a:pt x="2759" y="1226"/>
                    </a:cubicBezTo>
                    <a:cubicBezTo>
                      <a:pt x="2681" y="1410"/>
                      <a:pt x="2949" y="1697"/>
                      <a:pt x="3356" y="1869"/>
                    </a:cubicBezTo>
                    <a:cubicBezTo>
                      <a:pt x="3550" y="1951"/>
                      <a:pt x="3740" y="1991"/>
                      <a:pt x="3895" y="1991"/>
                    </a:cubicBezTo>
                    <a:cubicBezTo>
                      <a:pt x="4066" y="1991"/>
                      <a:pt x="4193" y="1942"/>
                      <a:pt x="4233" y="1844"/>
                    </a:cubicBezTo>
                    <a:cubicBezTo>
                      <a:pt x="4310" y="1660"/>
                      <a:pt x="4044" y="1370"/>
                      <a:pt x="3637" y="1201"/>
                    </a:cubicBezTo>
                    <a:cubicBezTo>
                      <a:pt x="3443" y="1120"/>
                      <a:pt x="3253" y="1079"/>
                      <a:pt x="3099" y="1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1803575" y="3026663"/>
                <a:ext cx="252625" cy="358300"/>
              </a:xfrm>
              <a:custGeom>
                <a:avLst/>
                <a:gdLst/>
                <a:ahLst/>
                <a:cxnLst/>
                <a:rect l="l" t="t" r="r" b="b"/>
                <a:pathLst>
                  <a:path w="10105" h="14332" extrusionOk="0">
                    <a:moveTo>
                      <a:pt x="1" y="0"/>
                    </a:moveTo>
                    <a:lnTo>
                      <a:pt x="1" y="0"/>
                    </a:lnTo>
                    <a:cubicBezTo>
                      <a:pt x="280" y="3064"/>
                      <a:pt x="355" y="6077"/>
                      <a:pt x="1122" y="9080"/>
                    </a:cubicBezTo>
                    <a:cubicBezTo>
                      <a:pt x="1575" y="10855"/>
                      <a:pt x="2924" y="12788"/>
                      <a:pt x="4459" y="13789"/>
                    </a:cubicBezTo>
                    <a:cubicBezTo>
                      <a:pt x="4947" y="14106"/>
                      <a:pt x="5501" y="14332"/>
                      <a:pt x="6062" y="14332"/>
                    </a:cubicBezTo>
                    <a:cubicBezTo>
                      <a:pt x="6351" y="14332"/>
                      <a:pt x="6642" y="14272"/>
                      <a:pt x="6926" y="14133"/>
                    </a:cubicBezTo>
                    <a:cubicBezTo>
                      <a:pt x="10105" y="12586"/>
                      <a:pt x="7650" y="9523"/>
                      <a:pt x="5910" y="7952"/>
                    </a:cubicBezTo>
                    <a:cubicBezTo>
                      <a:pt x="3494" y="5770"/>
                      <a:pt x="1127" y="3260"/>
                      <a:pt x="34" y="99"/>
                    </a:cubicBezTo>
                    <a:cubicBezTo>
                      <a:pt x="23" y="66"/>
                      <a:pt x="13" y="33"/>
                      <a:pt x="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1819650" y="3076163"/>
                <a:ext cx="162100" cy="229900"/>
              </a:xfrm>
              <a:custGeom>
                <a:avLst/>
                <a:gdLst/>
                <a:ahLst/>
                <a:cxnLst/>
                <a:rect l="l" t="t" r="r" b="b"/>
                <a:pathLst>
                  <a:path w="6484" h="9196" extrusionOk="0">
                    <a:moveTo>
                      <a:pt x="0" y="0"/>
                    </a:moveTo>
                    <a:lnTo>
                      <a:pt x="0" y="0"/>
                    </a:lnTo>
                    <a:cubicBezTo>
                      <a:pt x="179" y="1965"/>
                      <a:pt x="227" y="3898"/>
                      <a:pt x="719" y="5826"/>
                    </a:cubicBezTo>
                    <a:cubicBezTo>
                      <a:pt x="1010" y="6965"/>
                      <a:pt x="1875" y="8204"/>
                      <a:pt x="2860" y="8845"/>
                    </a:cubicBezTo>
                    <a:cubicBezTo>
                      <a:pt x="3172" y="9050"/>
                      <a:pt x="3527" y="9195"/>
                      <a:pt x="3886" y="9195"/>
                    </a:cubicBezTo>
                    <a:cubicBezTo>
                      <a:pt x="4072" y="9195"/>
                      <a:pt x="4259" y="9156"/>
                      <a:pt x="4443" y="9067"/>
                    </a:cubicBezTo>
                    <a:cubicBezTo>
                      <a:pt x="6484" y="8074"/>
                      <a:pt x="4908" y="6110"/>
                      <a:pt x="3791" y="5102"/>
                    </a:cubicBezTo>
                    <a:cubicBezTo>
                      <a:pt x="2242" y="3702"/>
                      <a:pt x="722" y="2090"/>
                      <a:pt x="20" y="63"/>
                    </a:cubicBezTo>
                    <a:cubicBezTo>
                      <a:pt x="14" y="41"/>
                      <a:pt x="6" y="19"/>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1806050" y="3045338"/>
                <a:ext cx="150375" cy="296300"/>
              </a:xfrm>
              <a:custGeom>
                <a:avLst/>
                <a:gdLst/>
                <a:ahLst/>
                <a:cxnLst/>
                <a:rect l="l" t="t" r="r" b="b"/>
                <a:pathLst>
                  <a:path w="6015" h="11852" extrusionOk="0">
                    <a:moveTo>
                      <a:pt x="12" y="0"/>
                    </a:moveTo>
                    <a:cubicBezTo>
                      <a:pt x="12" y="0"/>
                      <a:pt x="12" y="0"/>
                      <a:pt x="11" y="0"/>
                    </a:cubicBezTo>
                    <a:cubicBezTo>
                      <a:pt x="0" y="2"/>
                      <a:pt x="2" y="107"/>
                      <a:pt x="18" y="292"/>
                    </a:cubicBezTo>
                    <a:cubicBezTo>
                      <a:pt x="35" y="477"/>
                      <a:pt x="51" y="743"/>
                      <a:pt x="107" y="1058"/>
                    </a:cubicBezTo>
                    <a:cubicBezTo>
                      <a:pt x="192" y="1691"/>
                      <a:pt x="394" y="2519"/>
                      <a:pt x="630" y="3336"/>
                    </a:cubicBezTo>
                    <a:cubicBezTo>
                      <a:pt x="871" y="4152"/>
                      <a:pt x="1177" y="4949"/>
                      <a:pt x="1421" y="5540"/>
                    </a:cubicBezTo>
                    <a:cubicBezTo>
                      <a:pt x="1673" y="6127"/>
                      <a:pt x="1855" y="6512"/>
                      <a:pt x="1855" y="6512"/>
                    </a:cubicBezTo>
                    <a:cubicBezTo>
                      <a:pt x="1855" y="6512"/>
                      <a:pt x="2049" y="6892"/>
                      <a:pt x="2360" y="7451"/>
                    </a:cubicBezTo>
                    <a:cubicBezTo>
                      <a:pt x="2678" y="8005"/>
                      <a:pt x="3119" y="8737"/>
                      <a:pt x="3630" y="9418"/>
                    </a:cubicBezTo>
                    <a:cubicBezTo>
                      <a:pt x="4144" y="10098"/>
                      <a:pt x="4695" y="10751"/>
                      <a:pt x="5171" y="11179"/>
                    </a:cubicBezTo>
                    <a:cubicBezTo>
                      <a:pt x="5394" y="11408"/>
                      <a:pt x="5610" y="11566"/>
                      <a:pt x="5754" y="11683"/>
                    </a:cubicBezTo>
                    <a:cubicBezTo>
                      <a:pt x="5890" y="11790"/>
                      <a:pt x="5976" y="11852"/>
                      <a:pt x="5992" y="11852"/>
                    </a:cubicBezTo>
                    <a:cubicBezTo>
                      <a:pt x="5993" y="11852"/>
                      <a:pt x="5993" y="11852"/>
                      <a:pt x="5994" y="11851"/>
                    </a:cubicBezTo>
                    <a:cubicBezTo>
                      <a:pt x="6014" y="11826"/>
                      <a:pt x="5692" y="11552"/>
                      <a:pt x="5261" y="11090"/>
                    </a:cubicBezTo>
                    <a:cubicBezTo>
                      <a:pt x="4819" y="10637"/>
                      <a:pt x="4302" y="9971"/>
                      <a:pt x="3820" y="9282"/>
                    </a:cubicBezTo>
                    <a:cubicBezTo>
                      <a:pt x="3339" y="8593"/>
                      <a:pt x="2925" y="7858"/>
                      <a:pt x="2624" y="7305"/>
                    </a:cubicBezTo>
                    <a:cubicBezTo>
                      <a:pt x="2339" y="6741"/>
                      <a:pt x="2151" y="6368"/>
                      <a:pt x="2151" y="6368"/>
                    </a:cubicBezTo>
                    <a:cubicBezTo>
                      <a:pt x="2150" y="6367"/>
                      <a:pt x="1963" y="5991"/>
                      <a:pt x="1700" y="5417"/>
                    </a:cubicBezTo>
                    <a:cubicBezTo>
                      <a:pt x="1443" y="4841"/>
                      <a:pt x="1120" y="4064"/>
                      <a:pt x="853" y="3265"/>
                    </a:cubicBezTo>
                    <a:cubicBezTo>
                      <a:pt x="588" y="2466"/>
                      <a:pt x="356" y="1655"/>
                      <a:pt x="234" y="1036"/>
                    </a:cubicBezTo>
                    <a:cubicBezTo>
                      <a:pt x="98" y="419"/>
                      <a:pt x="4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
              <p:cNvSpPr/>
              <p:nvPr/>
            </p:nvSpPr>
            <p:spPr>
              <a:xfrm>
                <a:off x="1895225" y="3231238"/>
                <a:ext cx="95150" cy="101525"/>
              </a:xfrm>
              <a:custGeom>
                <a:avLst/>
                <a:gdLst/>
                <a:ahLst/>
                <a:cxnLst/>
                <a:rect l="l" t="t" r="r" b="b"/>
                <a:pathLst>
                  <a:path w="3806" h="4061" extrusionOk="0">
                    <a:moveTo>
                      <a:pt x="439" y="1"/>
                    </a:moveTo>
                    <a:cubicBezTo>
                      <a:pt x="347" y="1"/>
                      <a:pt x="270" y="26"/>
                      <a:pt x="215" y="79"/>
                    </a:cubicBezTo>
                    <a:cubicBezTo>
                      <a:pt x="0" y="287"/>
                      <a:pt x="196" y="839"/>
                      <a:pt x="655" y="1317"/>
                    </a:cubicBezTo>
                    <a:cubicBezTo>
                      <a:pt x="995" y="1668"/>
                      <a:pt x="1384" y="1879"/>
                      <a:pt x="1649" y="1879"/>
                    </a:cubicBezTo>
                    <a:cubicBezTo>
                      <a:pt x="1741" y="1879"/>
                      <a:pt x="1818" y="1854"/>
                      <a:pt x="1874" y="1801"/>
                    </a:cubicBezTo>
                    <a:cubicBezTo>
                      <a:pt x="2090" y="1594"/>
                      <a:pt x="1891" y="1039"/>
                      <a:pt x="1434" y="563"/>
                    </a:cubicBezTo>
                    <a:cubicBezTo>
                      <a:pt x="1095" y="211"/>
                      <a:pt x="705" y="1"/>
                      <a:pt x="439" y="1"/>
                    </a:cubicBezTo>
                    <a:close/>
                    <a:moveTo>
                      <a:pt x="2590" y="2521"/>
                    </a:moveTo>
                    <a:cubicBezTo>
                      <a:pt x="2531" y="2521"/>
                      <a:pt x="2479" y="2537"/>
                      <a:pt x="2439" y="2570"/>
                    </a:cubicBezTo>
                    <a:cubicBezTo>
                      <a:pt x="2259" y="2719"/>
                      <a:pt x="2378" y="3162"/>
                      <a:pt x="2706" y="3560"/>
                    </a:cubicBezTo>
                    <a:cubicBezTo>
                      <a:pt x="2961" y="3869"/>
                      <a:pt x="3268" y="4061"/>
                      <a:pt x="3476" y="4061"/>
                    </a:cubicBezTo>
                    <a:cubicBezTo>
                      <a:pt x="3536" y="4061"/>
                      <a:pt x="3587" y="4045"/>
                      <a:pt x="3627" y="4012"/>
                    </a:cubicBezTo>
                    <a:cubicBezTo>
                      <a:pt x="3805" y="3864"/>
                      <a:pt x="3686" y="3420"/>
                      <a:pt x="3359" y="3022"/>
                    </a:cubicBezTo>
                    <a:cubicBezTo>
                      <a:pt x="3104" y="2712"/>
                      <a:pt x="2799" y="2521"/>
                      <a:pt x="2590" y="25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
              <p:cNvSpPr/>
              <p:nvPr/>
            </p:nvSpPr>
            <p:spPr>
              <a:xfrm>
                <a:off x="1807975" y="3064413"/>
                <a:ext cx="232600" cy="298825"/>
              </a:xfrm>
              <a:custGeom>
                <a:avLst/>
                <a:gdLst/>
                <a:ahLst/>
                <a:cxnLst/>
                <a:rect l="l" t="t" r="r" b="b"/>
                <a:pathLst>
                  <a:path w="9304" h="11953" extrusionOk="0">
                    <a:moveTo>
                      <a:pt x="451" y="0"/>
                    </a:moveTo>
                    <a:cubicBezTo>
                      <a:pt x="298" y="185"/>
                      <a:pt x="146" y="397"/>
                      <a:pt x="0" y="641"/>
                    </a:cubicBezTo>
                    <a:cubicBezTo>
                      <a:pt x="177" y="2967"/>
                      <a:pt x="360" y="5272"/>
                      <a:pt x="946" y="7570"/>
                    </a:cubicBezTo>
                    <a:cubicBezTo>
                      <a:pt x="1255" y="8781"/>
                      <a:pt x="1982" y="10064"/>
                      <a:pt x="2900" y="11076"/>
                    </a:cubicBezTo>
                    <a:cubicBezTo>
                      <a:pt x="2817" y="10917"/>
                      <a:pt x="2731" y="10767"/>
                      <a:pt x="2632" y="10637"/>
                    </a:cubicBezTo>
                    <a:cubicBezTo>
                      <a:pt x="2093" y="9923"/>
                      <a:pt x="1683" y="9164"/>
                      <a:pt x="1493" y="8275"/>
                    </a:cubicBezTo>
                    <a:cubicBezTo>
                      <a:pt x="1416" y="7911"/>
                      <a:pt x="1168" y="6417"/>
                      <a:pt x="1595" y="6417"/>
                    </a:cubicBezTo>
                    <a:cubicBezTo>
                      <a:pt x="1707" y="6417"/>
                      <a:pt x="1865" y="6520"/>
                      <a:pt x="2085" y="6774"/>
                    </a:cubicBezTo>
                    <a:cubicBezTo>
                      <a:pt x="2615" y="7383"/>
                      <a:pt x="3052" y="8076"/>
                      <a:pt x="3567" y="8705"/>
                    </a:cubicBezTo>
                    <a:cubicBezTo>
                      <a:pt x="3141" y="8013"/>
                      <a:pt x="2505" y="7175"/>
                      <a:pt x="2325" y="6371"/>
                    </a:cubicBezTo>
                    <a:cubicBezTo>
                      <a:pt x="2211" y="5867"/>
                      <a:pt x="2434" y="5601"/>
                      <a:pt x="2783" y="5601"/>
                    </a:cubicBezTo>
                    <a:cubicBezTo>
                      <a:pt x="2954" y="5601"/>
                      <a:pt x="3154" y="5664"/>
                      <a:pt x="3360" y="5795"/>
                    </a:cubicBezTo>
                    <a:cubicBezTo>
                      <a:pt x="4025" y="6215"/>
                      <a:pt x="4659" y="6854"/>
                      <a:pt x="5218" y="7404"/>
                    </a:cubicBezTo>
                    <a:cubicBezTo>
                      <a:pt x="5676" y="7853"/>
                      <a:pt x="5961" y="8372"/>
                      <a:pt x="6337" y="8882"/>
                    </a:cubicBezTo>
                    <a:cubicBezTo>
                      <a:pt x="6944" y="9708"/>
                      <a:pt x="7399" y="10154"/>
                      <a:pt x="7529" y="11176"/>
                    </a:cubicBezTo>
                    <a:cubicBezTo>
                      <a:pt x="7540" y="11257"/>
                      <a:pt x="7627" y="11583"/>
                      <a:pt x="7714" y="11953"/>
                    </a:cubicBezTo>
                    <a:cubicBezTo>
                      <a:pt x="9304" y="10306"/>
                      <a:pt x="7248" y="7809"/>
                      <a:pt x="5734" y="6442"/>
                    </a:cubicBezTo>
                    <a:cubicBezTo>
                      <a:pt x="3691" y="4595"/>
                      <a:pt x="1684" y="2511"/>
                      <a:pt x="4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1265425" y="2827113"/>
                <a:ext cx="446925" cy="149350"/>
              </a:xfrm>
              <a:custGeom>
                <a:avLst/>
                <a:gdLst/>
                <a:ahLst/>
                <a:cxnLst/>
                <a:rect l="l" t="t" r="r" b="b"/>
                <a:pathLst>
                  <a:path w="17877" h="5974" extrusionOk="0">
                    <a:moveTo>
                      <a:pt x="5375" y="0"/>
                    </a:moveTo>
                    <a:cubicBezTo>
                      <a:pt x="4401" y="0"/>
                      <a:pt x="3440" y="139"/>
                      <a:pt x="2607" y="425"/>
                    </a:cubicBezTo>
                    <a:cubicBezTo>
                      <a:pt x="1671" y="750"/>
                      <a:pt x="818" y="1351"/>
                      <a:pt x="601" y="2373"/>
                    </a:cubicBezTo>
                    <a:cubicBezTo>
                      <a:pt x="1" y="5223"/>
                      <a:pt x="2217" y="5944"/>
                      <a:pt x="4461" y="5944"/>
                    </a:cubicBezTo>
                    <a:cubicBezTo>
                      <a:pt x="5272" y="5944"/>
                      <a:pt x="6086" y="5850"/>
                      <a:pt x="6772" y="5728"/>
                    </a:cubicBezTo>
                    <a:cubicBezTo>
                      <a:pt x="8646" y="5397"/>
                      <a:pt x="10590" y="5138"/>
                      <a:pt x="12524" y="5138"/>
                    </a:cubicBezTo>
                    <a:cubicBezTo>
                      <a:pt x="14300" y="5138"/>
                      <a:pt x="16068" y="5356"/>
                      <a:pt x="17767" y="5935"/>
                    </a:cubicBezTo>
                    <a:cubicBezTo>
                      <a:pt x="17805" y="5947"/>
                      <a:pt x="17841" y="5961"/>
                      <a:pt x="17877" y="5974"/>
                    </a:cubicBezTo>
                    <a:cubicBezTo>
                      <a:pt x="14974" y="4111"/>
                      <a:pt x="12256" y="2103"/>
                      <a:pt x="9070" y="714"/>
                    </a:cubicBezTo>
                    <a:cubicBezTo>
                      <a:pt x="7994" y="246"/>
                      <a:pt x="6673" y="0"/>
                      <a:pt x="53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1370800" y="2860738"/>
                <a:ext cx="286700" cy="95850"/>
              </a:xfrm>
              <a:custGeom>
                <a:avLst/>
                <a:gdLst/>
                <a:ahLst/>
                <a:cxnLst/>
                <a:rect l="l" t="t" r="r" b="b"/>
                <a:pathLst>
                  <a:path w="11468" h="3834" extrusionOk="0">
                    <a:moveTo>
                      <a:pt x="3448" y="1"/>
                    </a:moveTo>
                    <a:cubicBezTo>
                      <a:pt x="2823" y="1"/>
                      <a:pt x="2206" y="90"/>
                      <a:pt x="1672" y="274"/>
                    </a:cubicBezTo>
                    <a:cubicBezTo>
                      <a:pt x="1070" y="481"/>
                      <a:pt x="524" y="866"/>
                      <a:pt x="386" y="1523"/>
                    </a:cubicBezTo>
                    <a:cubicBezTo>
                      <a:pt x="0" y="3352"/>
                      <a:pt x="1420" y="3815"/>
                      <a:pt x="2860" y="3815"/>
                    </a:cubicBezTo>
                    <a:cubicBezTo>
                      <a:pt x="3380" y="3815"/>
                      <a:pt x="3903" y="3755"/>
                      <a:pt x="4344" y="3677"/>
                    </a:cubicBezTo>
                    <a:cubicBezTo>
                      <a:pt x="5547" y="3464"/>
                      <a:pt x="6794" y="3298"/>
                      <a:pt x="8036" y="3298"/>
                    </a:cubicBezTo>
                    <a:cubicBezTo>
                      <a:pt x="9176" y="3298"/>
                      <a:pt x="10310" y="3438"/>
                      <a:pt x="11400" y="3810"/>
                    </a:cubicBezTo>
                    <a:cubicBezTo>
                      <a:pt x="11422" y="3816"/>
                      <a:pt x="11447" y="3825"/>
                      <a:pt x="11467" y="3833"/>
                    </a:cubicBezTo>
                    <a:cubicBezTo>
                      <a:pt x="9608" y="2638"/>
                      <a:pt x="7863" y="1350"/>
                      <a:pt x="5818" y="459"/>
                    </a:cubicBezTo>
                    <a:cubicBezTo>
                      <a:pt x="5128" y="158"/>
                      <a:pt x="4280" y="1"/>
                      <a:pt x="3448"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1328700" y="2883913"/>
                <a:ext cx="365400" cy="82175"/>
              </a:xfrm>
              <a:custGeom>
                <a:avLst/>
                <a:gdLst/>
                <a:ahLst/>
                <a:cxnLst/>
                <a:rect l="l" t="t" r="r" b="b"/>
                <a:pathLst>
                  <a:path w="14616" h="3287" extrusionOk="0">
                    <a:moveTo>
                      <a:pt x="3411" y="1"/>
                    </a:moveTo>
                    <a:cubicBezTo>
                      <a:pt x="2583" y="1"/>
                      <a:pt x="1779" y="44"/>
                      <a:pt x="1164" y="154"/>
                    </a:cubicBezTo>
                    <a:cubicBezTo>
                      <a:pt x="809" y="195"/>
                      <a:pt x="519" y="276"/>
                      <a:pt x="317" y="323"/>
                    </a:cubicBezTo>
                    <a:cubicBezTo>
                      <a:pt x="115" y="373"/>
                      <a:pt x="0" y="408"/>
                      <a:pt x="3" y="420"/>
                    </a:cubicBezTo>
                    <a:cubicBezTo>
                      <a:pt x="5" y="425"/>
                      <a:pt x="15" y="427"/>
                      <a:pt x="35" y="427"/>
                    </a:cubicBezTo>
                    <a:cubicBezTo>
                      <a:pt x="152" y="427"/>
                      <a:pt x="578" y="350"/>
                      <a:pt x="1182" y="295"/>
                    </a:cubicBezTo>
                    <a:cubicBezTo>
                      <a:pt x="1572" y="250"/>
                      <a:pt x="2039" y="231"/>
                      <a:pt x="2537" y="231"/>
                    </a:cubicBezTo>
                    <a:cubicBezTo>
                      <a:pt x="2936" y="231"/>
                      <a:pt x="3356" y="244"/>
                      <a:pt x="3774" y="265"/>
                    </a:cubicBezTo>
                    <a:cubicBezTo>
                      <a:pt x="4714" y="314"/>
                      <a:pt x="5649" y="453"/>
                      <a:pt x="6346" y="567"/>
                    </a:cubicBezTo>
                    <a:cubicBezTo>
                      <a:pt x="7042" y="704"/>
                      <a:pt x="7502" y="795"/>
                      <a:pt x="7502" y="795"/>
                    </a:cubicBezTo>
                    <a:cubicBezTo>
                      <a:pt x="7502" y="795"/>
                      <a:pt x="7502" y="795"/>
                      <a:pt x="7502" y="795"/>
                    </a:cubicBezTo>
                    <a:cubicBezTo>
                      <a:pt x="7510" y="795"/>
                      <a:pt x="7970" y="887"/>
                      <a:pt x="8652" y="1050"/>
                    </a:cubicBezTo>
                    <a:cubicBezTo>
                      <a:pt x="9340" y="1219"/>
                      <a:pt x="10250" y="1467"/>
                      <a:pt x="11141" y="1780"/>
                    </a:cubicBezTo>
                    <a:cubicBezTo>
                      <a:pt x="12030" y="2096"/>
                      <a:pt x="12908" y="2450"/>
                      <a:pt x="13543" y="2768"/>
                    </a:cubicBezTo>
                    <a:cubicBezTo>
                      <a:pt x="14149" y="3057"/>
                      <a:pt x="14549" y="3286"/>
                      <a:pt x="14605" y="3286"/>
                    </a:cubicBezTo>
                    <a:cubicBezTo>
                      <a:pt x="14608" y="3286"/>
                      <a:pt x="14610" y="3285"/>
                      <a:pt x="14611" y="3284"/>
                    </a:cubicBezTo>
                    <a:cubicBezTo>
                      <a:pt x="14616" y="3273"/>
                      <a:pt x="14523" y="3202"/>
                      <a:pt x="14348" y="3088"/>
                    </a:cubicBezTo>
                    <a:cubicBezTo>
                      <a:pt x="14172" y="2975"/>
                      <a:pt x="13925" y="2806"/>
                      <a:pt x="13609" y="2640"/>
                    </a:cubicBezTo>
                    <a:cubicBezTo>
                      <a:pt x="12990" y="2280"/>
                      <a:pt x="12117" y="1888"/>
                      <a:pt x="11232" y="1534"/>
                    </a:cubicBezTo>
                    <a:cubicBezTo>
                      <a:pt x="10344" y="1186"/>
                      <a:pt x="9429" y="907"/>
                      <a:pt x="8737" y="718"/>
                    </a:cubicBezTo>
                    <a:cubicBezTo>
                      <a:pt x="8044" y="536"/>
                      <a:pt x="7578" y="431"/>
                      <a:pt x="7578" y="431"/>
                    </a:cubicBezTo>
                    <a:cubicBezTo>
                      <a:pt x="7578" y="431"/>
                      <a:pt x="7108" y="343"/>
                      <a:pt x="6401" y="232"/>
                    </a:cubicBezTo>
                    <a:cubicBezTo>
                      <a:pt x="5691" y="132"/>
                      <a:pt x="4739" y="21"/>
                      <a:pt x="3783" y="4"/>
                    </a:cubicBezTo>
                    <a:cubicBezTo>
                      <a:pt x="3659" y="2"/>
                      <a:pt x="3535" y="1"/>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1316875" y="2908138"/>
                <a:ext cx="146850" cy="31025"/>
              </a:xfrm>
              <a:custGeom>
                <a:avLst/>
                <a:gdLst/>
                <a:ahLst/>
                <a:cxnLst/>
                <a:rect l="l" t="t" r="r" b="b"/>
                <a:pathLst>
                  <a:path w="5874" h="1241" extrusionOk="0">
                    <a:moveTo>
                      <a:pt x="1106" y="285"/>
                    </a:moveTo>
                    <a:cubicBezTo>
                      <a:pt x="1084" y="285"/>
                      <a:pt x="1063" y="286"/>
                      <a:pt x="1042" y="286"/>
                    </a:cubicBezTo>
                    <a:cubicBezTo>
                      <a:pt x="462" y="302"/>
                      <a:pt x="0" y="529"/>
                      <a:pt x="7" y="789"/>
                    </a:cubicBezTo>
                    <a:cubicBezTo>
                      <a:pt x="16" y="1040"/>
                      <a:pt x="453" y="1235"/>
                      <a:pt x="998" y="1235"/>
                    </a:cubicBezTo>
                    <a:cubicBezTo>
                      <a:pt x="1021" y="1235"/>
                      <a:pt x="1044" y="1235"/>
                      <a:pt x="1067" y="1234"/>
                    </a:cubicBezTo>
                    <a:cubicBezTo>
                      <a:pt x="1647" y="1220"/>
                      <a:pt x="2107" y="993"/>
                      <a:pt x="2101" y="731"/>
                    </a:cubicBezTo>
                    <a:cubicBezTo>
                      <a:pt x="2093" y="479"/>
                      <a:pt x="1653" y="285"/>
                      <a:pt x="1106" y="285"/>
                    </a:cubicBezTo>
                    <a:close/>
                    <a:moveTo>
                      <a:pt x="4748" y="0"/>
                    </a:moveTo>
                    <a:cubicBezTo>
                      <a:pt x="4649" y="0"/>
                      <a:pt x="4545" y="5"/>
                      <a:pt x="4440" y="17"/>
                    </a:cubicBezTo>
                    <a:cubicBezTo>
                      <a:pt x="3705" y="95"/>
                      <a:pt x="3136" y="429"/>
                      <a:pt x="3171" y="762"/>
                    </a:cubicBezTo>
                    <a:cubicBezTo>
                      <a:pt x="3202" y="1048"/>
                      <a:pt x="3667" y="1240"/>
                      <a:pt x="4266" y="1240"/>
                    </a:cubicBezTo>
                    <a:cubicBezTo>
                      <a:pt x="4364" y="1240"/>
                      <a:pt x="4466" y="1235"/>
                      <a:pt x="4570" y="1224"/>
                    </a:cubicBezTo>
                    <a:cubicBezTo>
                      <a:pt x="5301" y="1146"/>
                      <a:pt x="5873" y="811"/>
                      <a:pt x="5835" y="477"/>
                    </a:cubicBezTo>
                    <a:cubicBezTo>
                      <a:pt x="5806" y="193"/>
                      <a:pt x="5344" y="0"/>
                      <a:pt x="47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1278725" y="2827113"/>
                <a:ext cx="389500" cy="148575"/>
              </a:xfrm>
              <a:custGeom>
                <a:avLst/>
                <a:gdLst/>
                <a:ahLst/>
                <a:cxnLst/>
                <a:rect l="l" t="t" r="r" b="b"/>
                <a:pathLst>
                  <a:path w="15580" h="5943" extrusionOk="0">
                    <a:moveTo>
                      <a:pt x="4848" y="1"/>
                    </a:moveTo>
                    <a:cubicBezTo>
                      <a:pt x="4594" y="1"/>
                      <a:pt x="4341" y="10"/>
                      <a:pt x="4091" y="29"/>
                    </a:cubicBezTo>
                    <a:cubicBezTo>
                      <a:pt x="4288" y="65"/>
                      <a:pt x="4479" y="93"/>
                      <a:pt x="4664" y="95"/>
                    </a:cubicBezTo>
                    <a:cubicBezTo>
                      <a:pt x="5667" y="109"/>
                      <a:pt x="6619" y="269"/>
                      <a:pt x="7539" y="714"/>
                    </a:cubicBezTo>
                    <a:cubicBezTo>
                      <a:pt x="8010" y="942"/>
                      <a:pt x="10266" y="2174"/>
                      <a:pt x="8460" y="2271"/>
                    </a:cubicBezTo>
                    <a:cubicBezTo>
                      <a:pt x="8263" y="2281"/>
                      <a:pt x="8066" y="2285"/>
                      <a:pt x="7869" y="2285"/>
                    </a:cubicBezTo>
                    <a:cubicBezTo>
                      <a:pt x="7265" y="2285"/>
                      <a:pt x="6659" y="2248"/>
                      <a:pt x="6053" y="2248"/>
                    </a:cubicBezTo>
                    <a:cubicBezTo>
                      <a:pt x="5945" y="2248"/>
                      <a:pt x="5837" y="2249"/>
                      <a:pt x="5729" y="2252"/>
                    </a:cubicBezTo>
                    <a:cubicBezTo>
                      <a:pt x="6635" y="2352"/>
                      <a:pt x="7814" y="2366"/>
                      <a:pt x="8649" y="2760"/>
                    </a:cubicBezTo>
                    <a:cubicBezTo>
                      <a:pt x="9431" y="3128"/>
                      <a:pt x="9232" y="3790"/>
                      <a:pt x="8447" y="4074"/>
                    </a:cubicBezTo>
                    <a:cubicBezTo>
                      <a:pt x="7617" y="4371"/>
                      <a:pt x="6616" y="4494"/>
                      <a:pt x="5743" y="4610"/>
                    </a:cubicBezTo>
                    <a:cubicBezTo>
                      <a:pt x="5527" y="4639"/>
                      <a:pt x="5315" y="4649"/>
                      <a:pt x="5106" y="4649"/>
                    </a:cubicBezTo>
                    <a:cubicBezTo>
                      <a:pt x="4627" y="4649"/>
                      <a:pt x="4159" y="4594"/>
                      <a:pt x="3665" y="4581"/>
                    </a:cubicBezTo>
                    <a:cubicBezTo>
                      <a:pt x="2515" y="4550"/>
                      <a:pt x="1808" y="4646"/>
                      <a:pt x="815" y="4058"/>
                    </a:cubicBezTo>
                    <a:cubicBezTo>
                      <a:pt x="735" y="4011"/>
                      <a:pt x="386" y="3864"/>
                      <a:pt x="1" y="3687"/>
                    </a:cubicBezTo>
                    <a:lnTo>
                      <a:pt x="1" y="3687"/>
                    </a:lnTo>
                    <a:cubicBezTo>
                      <a:pt x="252" y="5454"/>
                      <a:pt x="2083" y="5943"/>
                      <a:pt x="3933" y="5943"/>
                    </a:cubicBezTo>
                    <a:cubicBezTo>
                      <a:pt x="4741" y="5943"/>
                      <a:pt x="5554" y="5849"/>
                      <a:pt x="6240" y="5728"/>
                    </a:cubicBezTo>
                    <a:cubicBezTo>
                      <a:pt x="8111" y="5399"/>
                      <a:pt x="10052" y="5142"/>
                      <a:pt x="11983" y="5142"/>
                    </a:cubicBezTo>
                    <a:cubicBezTo>
                      <a:pt x="13192" y="5142"/>
                      <a:pt x="14397" y="5242"/>
                      <a:pt x="15579" y="5488"/>
                    </a:cubicBezTo>
                    <a:cubicBezTo>
                      <a:pt x="15520" y="5225"/>
                      <a:pt x="15438" y="4945"/>
                      <a:pt x="15322" y="4649"/>
                    </a:cubicBezTo>
                    <a:cubicBezTo>
                      <a:pt x="13140" y="3201"/>
                      <a:pt x="10975" y="1777"/>
                      <a:pt x="8538" y="714"/>
                    </a:cubicBezTo>
                    <a:cubicBezTo>
                      <a:pt x="7464" y="246"/>
                      <a:pt x="6144" y="1"/>
                      <a:pt x="48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1654325" y="2996888"/>
                <a:ext cx="224550" cy="533050"/>
              </a:xfrm>
              <a:custGeom>
                <a:avLst/>
                <a:gdLst/>
                <a:ahLst/>
                <a:cxnLst/>
                <a:rect l="l" t="t" r="r" b="b"/>
                <a:pathLst>
                  <a:path w="8982" h="21322" extrusionOk="0">
                    <a:moveTo>
                      <a:pt x="5187" y="1"/>
                    </a:moveTo>
                    <a:lnTo>
                      <a:pt x="5187" y="1"/>
                    </a:lnTo>
                    <a:cubicBezTo>
                      <a:pt x="3527" y="3825"/>
                      <a:pt x="1657" y="7459"/>
                      <a:pt x="615" y="11530"/>
                    </a:cubicBezTo>
                    <a:cubicBezTo>
                      <a:pt x="1" y="13935"/>
                      <a:pt x="349" y="17110"/>
                      <a:pt x="1522" y="19300"/>
                    </a:cubicBezTo>
                    <a:cubicBezTo>
                      <a:pt x="2091" y="20353"/>
                      <a:pt x="2972" y="21255"/>
                      <a:pt x="4232" y="21315"/>
                    </a:cubicBezTo>
                    <a:cubicBezTo>
                      <a:pt x="4332" y="21319"/>
                      <a:pt x="4429" y="21321"/>
                      <a:pt x="4524" y="21321"/>
                    </a:cubicBezTo>
                    <a:cubicBezTo>
                      <a:pt x="8982" y="21321"/>
                      <a:pt x="8070" y="16238"/>
                      <a:pt x="7044" y="13300"/>
                    </a:cubicBezTo>
                    <a:cubicBezTo>
                      <a:pt x="5590" y="9133"/>
                      <a:pt x="4407" y="4609"/>
                      <a:pt x="5162" y="137"/>
                    </a:cubicBezTo>
                    <a:cubicBezTo>
                      <a:pt x="5170" y="93"/>
                      <a:pt x="5180" y="46"/>
                      <a:pt x="51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1687750" y="3066213"/>
                <a:ext cx="144050" cy="341950"/>
              </a:xfrm>
              <a:custGeom>
                <a:avLst/>
                <a:gdLst/>
                <a:ahLst/>
                <a:cxnLst/>
                <a:rect l="l" t="t" r="r" b="b"/>
                <a:pathLst>
                  <a:path w="5762" h="13678" extrusionOk="0">
                    <a:moveTo>
                      <a:pt x="3326" y="0"/>
                    </a:moveTo>
                    <a:lnTo>
                      <a:pt x="3326" y="0"/>
                    </a:lnTo>
                    <a:cubicBezTo>
                      <a:pt x="2259" y="2452"/>
                      <a:pt x="1061" y="4785"/>
                      <a:pt x="393" y="7396"/>
                    </a:cubicBezTo>
                    <a:cubicBezTo>
                      <a:pt x="0" y="8940"/>
                      <a:pt x="222" y="10977"/>
                      <a:pt x="976" y="12380"/>
                    </a:cubicBezTo>
                    <a:cubicBezTo>
                      <a:pt x="1338" y="13059"/>
                      <a:pt x="1903" y="13637"/>
                      <a:pt x="2713" y="13673"/>
                    </a:cubicBezTo>
                    <a:cubicBezTo>
                      <a:pt x="2778" y="13676"/>
                      <a:pt x="2841" y="13677"/>
                      <a:pt x="2903" y="13677"/>
                    </a:cubicBezTo>
                    <a:cubicBezTo>
                      <a:pt x="5762" y="13677"/>
                      <a:pt x="5177" y="10418"/>
                      <a:pt x="4519" y="8533"/>
                    </a:cubicBezTo>
                    <a:cubicBezTo>
                      <a:pt x="3586" y="5859"/>
                      <a:pt x="2824" y="2955"/>
                      <a:pt x="3310" y="87"/>
                    </a:cubicBezTo>
                    <a:cubicBezTo>
                      <a:pt x="3315" y="57"/>
                      <a:pt x="3319" y="27"/>
                      <a:pt x="3326"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1723650" y="3020863"/>
                <a:ext cx="52375" cy="449725"/>
              </a:xfrm>
              <a:custGeom>
                <a:avLst/>
                <a:gdLst/>
                <a:ahLst/>
                <a:cxnLst/>
                <a:rect l="l" t="t" r="r" b="b"/>
                <a:pathLst>
                  <a:path w="2095" h="17989" extrusionOk="0">
                    <a:moveTo>
                      <a:pt x="2058" y="0"/>
                    </a:moveTo>
                    <a:cubicBezTo>
                      <a:pt x="2042" y="0"/>
                      <a:pt x="1977" y="127"/>
                      <a:pt x="1876" y="353"/>
                    </a:cubicBezTo>
                    <a:cubicBezTo>
                      <a:pt x="1777" y="583"/>
                      <a:pt x="1620" y="911"/>
                      <a:pt x="1486" y="1321"/>
                    </a:cubicBezTo>
                    <a:cubicBezTo>
                      <a:pt x="1172" y="2128"/>
                      <a:pt x="875" y="3246"/>
                      <a:pt x="624" y="4371"/>
                    </a:cubicBezTo>
                    <a:cubicBezTo>
                      <a:pt x="381" y="5499"/>
                      <a:pt x="225" y="6644"/>
                      <a:pt x="135" y="7507"/>
                    </a:cubicBezTo>
                    <a:cubicBezTo>
                      <a:pt x="49" y="8370"/>
                      <a:pt x="16" y="8945"/>
                      <a:pt x="16" y="8945"/>
                    </a:cubicBezTo>
                    <a:cubicBezTo>
                      <a:pt x="16" y="8945"/>
                      <a:pt x="1" y="9523"/>
                      <a:pt x="5" y="10389"/>
                    </a:cubicBezTo>
                    <a:cubicBezTo>
                      <a:pt x="24" y="11256"/>
                      <a:pt x="74" y="12413"/>
                      <a:pt x="239" y="13557"/>
                    </a:cubicBezTo>
                    <a:cubicBezTo>
                      <a:pt x="408" y="14699"/>
                      <a:pt x="638" y="15835"/>
                      <a:pt x="928" y="16655"/>
                    </a:cubicBezTo>
                    <a:cubicBezTo>
                      <a:pt x="1042" y="17071"/>
                      <a:pt x="1196" y="17400"/>
                      <a:pt x="1291" y="17633"/>
                    </a:cubicBezTo>
                    <a:cubicBezTo>
                      <a:pt x="1388" y="17859"/>
                      <a:pt x="1452" y="17989"/>
                      <a:pt x="1468" y="17989"/>
                    </a:cubicBezTo>
                    <a:cubicBezTo>
                      <a:pt x="1468" y="17989"/>
                      <a:pt x="1468" y="17989"/>
                      <a:pt x="1468" y="17989"/>
                    </a:cubicBezTo>
                    <a:cubicBezTo>
                      <a:pt x="1507" y="17971"/>
                      <a:pt x="1302" y="17436"/>
                      <a:pt x="1092" y="16604"/>
                    </a:cubicBezTo>
                    <a:cubicBezTo>
                      <a:pt x="861" y="15781"/>
                      <a:pt x="679" y="14650"/>
                      <a:pt x="553" y="13518"/>
                    </a:cubicBezTo>
                    <a:cubicBezTo>
                      <a:pt x="430" y="12385"/>
                      <a:pt x="414" y="11242"/>
                      <a:pt x="417" y="10389"/>
                    </a:cubicBezTo>
                    <a:cubicBezTo>
                      <a:pt x="444" y="9534"/>
                      <a:pt x="463" y="8965"/>
                      <a:pt x="463" y="8965"/>
                    </a:cubicBezTo>
                    <a:cubicBezTo>
                      <a:pt x="463" y="8965"/>
                      <a:pt x="483" y="8395"/>
                      <a:pt x="544" y="7543"/>
                    </a:cubicBezTo>
                    <a:cubicBezTo>
                      <a:pt x="615" y="6691"/>
                      <a:pt x="734" y="5557"/>
                      <a:pt x="936" y="4432"/>
                    </a:cubicBezTo>
                    <a:cubicBezTo>
                      <a:pt x="1141" y="3310"/>
                      <a:pt x="1392" y="2194"/>
                      <a:pt x="1650" y="1376"/>
                    </a:cubicBezTo>
                    <a:cubicBezTo>
                      <a:pt x="1890" y="552"/>
                      <a:pt x="2095" y="15"/>
                      <a:pt x="2059" y="0"/>
                    </a:cubicBezTo>
                    <a:cubicBezTo>
                      <a:pt x="2059" y="0"/>
                      <a:pt x="2058" y="0"/>
                      <a:pt x="2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1752125" y="3305338"/>
                <a:ext cx="61900" cy="172850"/>
              </a:xfrm>
              <a:custGeom>
                <a:avLst/>
                <a:gdLst/>
                <a:ahLst/>
                <a:cxnLst/>
                <a:rect l="l" t="t" r="r" b="b"/>
                <a:pathLst>
                  <a:path w="2476" h="6914" extrusionOk="0">
                    <a:moveTo>
                      <a:pt x="609" y="1"/>
                    </a:moveTo>
                    <a:cubicBezTo>
                      <a:pt x="578" y="1"/>
                      <a:pt x="547" y="5"/>
                      <a:pt x="517" y="13"/>
                    </a:cubicBezTo>
                    <a:cubicBezTo>
                      <a:pt x="126" y="120"/>
                      <a:pt x="0" y="904"/>
                      <a:pt x="235" y="1769"/>
                    </a:cubicBezTo>
                    <a:cubicBezTo>
                      <a:pt x="454" y="2565"/>
                      <a:pt x="904" y="3150"/>
                      <a:pt x="1280" y="3150"/>
                    </a:cubicBezTo>
                    <a:cubicBezTo>
                      <a:pt x="1311" y="3150"/>
                      <a:pt x="1341" y="3146"/>
                      <a:pt x="1371" y="3138"/>
                    </a:cubicBezTo>
                    <a:cubicBezTo>
                      <a:pt x="1763" y="3033"/>
                      <a:pt x="1886" y="2245"/>
                      <a:pt x="1651" y="1382"/>
                    </a:cubicBezTo>
                    <a:cubicBezTo>
                      <a:pt x="1434" y="587"/>
                      <a:pt x="985" y="1"/>
                      <a:pt x="609" y="1"/>
                    </a:cubicBezTo>
                    <a:close/>
                    <a:moveTo>
                      <a:pt x="1592" y="4417"/>
                    </a:moveTo>
                    <a:cubicBezTo>
                      <a:pt x="1576" y="4417"/>
                      <a:pt x="1560" y="4418"/>
                      <a:pt x="1543" y="4421"/>
                    </a:cubicBezTo>
                    <a:cubicBezTo>
                      <a:pt x="1232" y="4482"/>
                      <a:pt x="1086" y="5085"/>
                      <a:pt x="1216" y="5773"/>
                    </a:cubicBezTo>
                    <a:cubicBezTo>
                      <a:pt x="1341" y="6424"/>
                      <a:pt x="1670" y="6913"/>
                      <a:pt x="1967" y="6913"/>
                    </a:cubicBezTo>
                    <a:cubicBezTo>
                      <a:pt x="1983" y="6913"/>
                      <a:pt x="2000" y="6912"/>
                      <a:pt x="2016" y="6909"/>
                    </a:cubicBezTo>
                    <a:cubicBezTo>
                      <a:pt x="2327" y="6848"/>
                      <a:pt x="2475" y="6245"/>
                      <a:pt x="2344" y="5558"/>
                    </a:cubicBezTo>
                    <a:cubicBezTo>
                      <a:pt x="2219" y="4905"/>
                      <a:pt x="1890" y="4417"/>
                      <a:pt x="1592" y="441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1659225" y="3051963"/>
                <a:ext cx="214525" cy="473525"/>
              </a:xfrm>
              <a:custGeom>
                <a:avLst/>
                <a:gdLst/>
                <a:ahLst/>
                <a:cxnLst/>
                <a:rect l="l" t="t" r="r" b="b"/>
                <a:pathLst>
                  <a:path w="8581" h="18941" extrusionOk="0">
                    <a:moveTo>
                      <a:pt x="4755" y="0"/>
                    </a:moveTo>
                    <a:lnTo>
                      <a:pt x="4755" y="0"/>
                    </a:lnTo>
                    <a:cubicBezTo>
                      <a:pt x="4451" y="119"/>
                      <a:pt x="4133" y="273"/>
                      <a:pt x="3801" y="469"/>
                    </a:cubicBezTo>
                    <a:cubicBezTo>
                      <a:pt x="2499" y="3353"/>
                      <a:pt x="1216" y="6211"/>
                      <a:pt x="419" y="9327"/>
                    </a:cubicBezTo>
                    <a:cubicBezTo>
                      <a:pt x="1" y="10967"/>
                      <a:pt x="29" y="12966"/>
                      <a:pt x="463" y="14766"/>
                    </a:cubicBezTo>
                    <a:cubicBezTo>
                      <a:pt x="467" y="14525"/>
                      <a:pt x="463" y="14290"/>
                      <a:pt x="431" y="14069"/>
                    </a:cubicBezTo>
                    <a:cubicBezTo>
                      <a:pt x="254" y="12869"/>
                      <a:pt x="259" y="11704"/>
                      <a:pt x="612" y="10519"/>
                    </a:cubicBezTo>
                    <a:cubicBezTo>
                      <a:pt x="746" y="10069"/>
                      <a:pt x="1346" y="8349"/>
                      <a:pt x="1838" y="8349"/>
                    </a:cubicBezTo>
                    <a:cubicBezTo>
                      <a:pt x="2011" y="8349"/>
                      <a:pt x="2171" y="8562"/>
                      <a:pt x="2292" y="9119"/>
                    </a:cubicBezTo>
                    <a:cubicBezTo>
                      <a:pt x="2526" y="10190"/>
                      <a:pt x="2593" y="11298"/>
                      <a:pt x="2798" y="12380"/>
                    </a:cubicBezTo>
                    <a:cubicBezTo>
                      <a:pt x="2742" y="11281"/>
                      <a:pt x="2532" y="9869"/>
                      <a:pt x="2839" y="8796"/>
                    </a:cubicBezTo>
                    <a:cubicBezTo>
                      <a:pt x="2979" y="8308"/>
                      <a:pt x="3247" y="8083"/>
                      <a:pt x="3542" y="8083"/>
                    </a:cubicBezTo>
                    <a:cubicBezTo>
                      <a:pt x="3853" y="8083"/>
                      <a:pt x="4194" y="8332"/>
                      <a:pt x="4446" y="8785"/>
                    </a:cubicBezTo>
                    <a:cubicBezTo>
                      <a:pt x="4963" y="9717"/>
                      <a:pt x="5302" y="10887"/>
                      <a:pt x="5610" y="11906"/>
                    </a:cubicBezTo>
                    <a:cubicBezTo>
                      <a:pt x="5861" y="12737"/>
                      <a:pt x="5862" y="13541"/>
                      <a:pt x="5977" y="14392"/>
                    </a:cubicBezTo>
                    <a:cubicBezTo>
                      <a:pt x="6163" y="15772"/>
                      <a:pt x="6414" y="16596"/>
                      <a:pt x="5905" y="17894"/>
                    </a:cubicBezTo>
                    <a:cubicBezTo>
                      <a:pt x="5864" y="17999"/>
                      <a:pt x="5758" y="18447"/>
                      <a:pt x="5620" y="18941"/>
                    </a:cubicBezTo>
                    <a:cubicBezTo>
                      <a:pt x="8580" y="18017"/>
                      <a:pt x="7759" y="13712"/>
                      <a:pt x="6848" y="11099"/>
                    </a:cubicBezTo>
                    <a:cubicBezTo>
                      <a:pt x="5618" y="7571"/>
                      <a:pt x="4586" y="3790"/>
                      <a:pt x="475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1437525" y="2971938"/>
                <a:ext cx="324575" cy="534325"/>
              </a:xfrm>
              <a:custGeom>
                <a:avLst/>
                <a:gdLst/>
                <a:ahLst/>
                <a:cxnLst/>
                <a:rect l="l" t="t" r="r" b="b"/>
                <a:pathLst>
                  <a:path w="12983" h="21373" extrusionOk="0">
                    <a:moveTo>
                      <a:pt x="12982" y="1"/>
                    </a:moveTo>
                    <a:lnTo>
                      <a:pt x="12982" y="1"/>
                    </a:lnTo>
                    <a:cubicBezTo>
                      <a:pt x="9506" y="3013"/>
                      <a:pt x="5910" y="5736"/>
                      <a:pt x="2930" y="9287"/>
                    </a:cubicBezTo>
                    <a:cubicBezTo>
                      <a:pt x="1171" y="11386"/>
                      <a:pt x="1" y="14712"/>
                      <a:pt x="124" y="17450"/>
                    </a:cubicBezTo>
                    <a:cubicBezTo>
                      <a:pt x="186" y="18769"/>
                      <a:pt x="632" y="20088"/>
                      <a:pt x="1857" y="20749"/>
                    </a:cubicBezTo>
                    <a:cubicBezTo>
                      <a:pt x="2661" y="21182"/>
                      <a:pt x="3372" y="21372"/>
                      <a:pt x="4002" y="21372"/>
                    </a:cubicBezTo>
                    <a:cubicBezTo>
                      <a:pt x="7023" y="21372"/>
                      <a:pt x="8157" y="17004"/>
                      <a:pt x="8480" y="14120"/>
                    </a:cubicBezTo>
                    <a:cubicBezTo>
                      <a:pt x="9024" y="9279"/>
                      <a:pt x="10006" y="4215"/>
                      <a:pt x="12893" y="126"/>
                    </a:cubicBezTo>
                    <a:cubicBezTo>
                      <a:pt x="12923" y="84"/>
                      <a:pt x="12952" y="43"/>
                      <a:pt x="1298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1507750" y="3034613"/>
                <a:ext cx="208250" cy="342825"/>
              </a:xfrm>
              <a:custGeom>
                <a:avLst/>
                <a:gdLst/>
                <a:ahLst/>
                <a:cxnLst/>
                <a:rect l="l" t="t" r="r" b="b"/>
                <a:pathLst>
                  <a:path w="8330" h="13713" extrusionOk="0">
                    <a:moveTo>
                      <a:pt x="8329" y="0"/>
                    </a:moveTo>
                    <a:lnTo>
                      <a:pt x="8329" y="0"/>
                    </a:lnTo>
                    <a:cubicBezTo>
                      <a:pt x="6097" y="1932"/>
                      <a:pt x="3791" y="3678"/>
                      <a:pt x="1880" y="5958"/>
                    </a:cubicBezTo>
                    <a:cubicBezTo>
                      <a:pt x="751" y="7308"/>
                      <a:pt x="0" y="9440"/>
                      <a:pt x="80" y="11196"/>
                    </a:cubicBezTo>
                    <a:cubicBezTo>
                      <a:pt x="118" y="12044"/>
                      <a:pt x="403" y="12888"/>
                      <a:pt x="1191" y="13312"/>
                    </a:cubicBezTo>
                    <a:cubicBezTo>
                      <a:pt x="1707" y="13591"/>
                      <a:pt x="2165" y="13713"/>
                      <a:pt x="2569" y="13713"/>
                    </a:cubicBezTo>
                    <a:cubicBezTo>
                      <a:pt x="4508" y="13713"/>
                      <a:pt x="5235" y="10910"/>
                      <a:pt x="5442" y="9059"/>
                    </a:cubicBezTo>
                    <a:cubicBezTo>
                      <a:pt x="5790" y="5955"/>
                      <a:pt x="6420" y="2702"/>
                      <a:pt x="8273" y="79"/>
                    </a:cubicBezTo>
                    <a:cubicBezTo>
                      <a:pt x="8290" y="54"/>
                      <a:pt x="8311" y="25"/>
                      <a:pt x="8329"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1511975" y="2991513"/>
                <a:ext cx="230575" cy="440375"/>
              </a:xfrm>
              <a:custGeom>
                <a:avLst/>
                <a:gdLst/>
                <a:ahLst/>
                <a:cxnLst/>
                <a:rect l="l" t="t" r="r" b="b"/>
                <a:pathLst>
                  <a:path w="9223" h="17615" extrusionOk="0">
                    <a:moveTo>
                      <a:pt x="9191" y="0"/>
                    </a:moveTo>
                    <a:cubicBezTo>
                      <a:pt x="9167" y="0"/>
                      <a:pt x="9044" y="95"/>
                      <a:pt x="8845" y="264"/>
                    </a:cubicBezTo>
                    <a:cubicBezTo>
                      <a:pt x="8635" y="448"/>
                      <a:pt x="8323" y="698"/>
                      <a:pt x="7993" y="1040"/>
                    </a:cubicBezTo>
                    <a:cubicBezTo>
                      <a:pt x="7297" y="1694"/>
                      <a:pt x="6466" y="2666"/>
                      <a:pt x="5679" y="3665"/>
                    </a:cubicBezTo>
                    <a:cubicBezTo>
                      <a:pt x="4901" y="4669"/>
                      <a:pt x="4199" y="5736"/>
                      <a:pt x="3696" y="6551"/>
                    </a:cubicBezTo>
                    <a:cubicBezTo>
                      <a:pt x="3199" y="7370"/>
                      <a:pt x="2891" y="7926"/>
                      <a:pt x="2891" y="7926"/>
                    </a:cubicBezTo>
                    <a:cubicBezTo>
                      <a:pt x="2891" y="7926"/>
                      <a:pt x="2601" y="8493"/>
                      <a:pt x="2192" y="9358"/>
                    </a:cubicBezTo>
                    <a:cubicBezTo>
                      <a:pt x="1797" y="10227"/>
                      <a:pt x="1293" y="11402"/>
                      <a:pt x="911" y="12619"/>
                    </a:cubicBezTo>
                    <a:cubicBezTo>
                      <a:pt x="533" y="13836"/>
                      <a:pt x="221" y="15077"/>
                      <a:pt x="117" y="16030"/>
                    </a:cubicBezTo>
                    <a:cubicBezTo>
                      <a:pt x="33" y="16499"/>
                      <a:pt x="30" y="16899"/>
                      <a:pt x="13" y="17176"/>
                    </a:cubicBezTo>
                    <a:cubicBezTo>
                      <a:pt x="1" y="17453"/>
                      <a:pt x="1" y="17613"/>
                      <a:pt x="18" y="17615"/>
                    </a:cubicBezTo>
                    <a:cubicBezTo>
                      <a:pt x="18" y="17615"/>
                      <a:pt x="18" y="17615"/>
                      <a:pt x="18" y="17615"/>
                    </a:cubicBezTo>
                    <a:cubicBezTo>
                      <a:pt x="67" y="17615"/>
                      <a:pt x="118" y="16986"/>
                      <a:pt x="304" y="16059"/>
                    </a:cubicBezTo>
                    <a:cubicBezTo>
                      <a:pt x="467" y="15129"/>
                      <a:pt x="826" y="13918"/>
                      <a:pt x="1243" y="12730"/>
                    </a:cubicBezTo>
                    <a:cubicBezTo>
                      <a:pt x="1661" y="11545"/>
                      <a:pt x="2191" y="10401"/>
                      <a:pt x="2601" y="9554"/>
                    </a:cubicBezTo>
                    <a:cubicBezTo>
                      <a:pt x="3036" y="8714"/>
                      <a:pt x="3326" y="8159"/>
                      <a:pt x="3326" y="8159"/>
                    </a:cubicBezTo>
                    <a:cubicBezTo>
                      <a:pt x="3326" y="8158"/>
                      <a:pt x="3619" y="7602"/>
                      <a:pt x="4088" y="6782"/>
                    </a:cubicBezTo>
                    <a:cubicBezTo>
                      <a:pt x="4564" y="5969"/>
                      <a:pt x="5223" y="4896"/>
                      <a:pt x="5961" y="3873"/>
                    </a:cubicBezTo>
                    <a:cubicBezTo>
                      <a:pt x="6702" y="2855"/>
                      <a:pt x="7485" y="1865"/>
                      <a:pt x="8131" y="1176"/>
                    </a:cubicBezTo>
                    <a:cubicBezTo>
                      <a:pt x="8764" y="469"/>
                      <a:pt x="9223" y="32"/>
                      <a:pt x="9194" y="1"/>
                    </a:cubicBezTo>
                    <a:cubicBezTo>
                      <a:pt x="9194" y="0"/>
                      <a:pt x="9193" y="0"/>
                      <a:pt x="9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1539550" y="3269938"/>
                <a:ext cx="72625" cy="189800"/>
              </a:xfrm>
              <a:custGeom>
                <a:avLst/>
                <a:gdLst/>
                <a:ahLst/>
                <a:cxnLst/>
                <a:rect l="l" t="t" r="r" b="b"/>
                <a:pathLst>
                  <a:path w="2905" h="7592" extrusionOk="0">
                    <a:moveTo>
                      <a:pt x="2182" y="0"/>
                    </a:moveTo>
                    <a:cubicBezTo>
                      <a:pt x="1760" y="0"/>
                      <a:pt x="1304" y="697"/>
                      <a:pt x="1133" y="1619"/>
                    </a:cubicBezTo>
                    <a:cubicBezTo>
                      <a:pt x="958" y="2588"/>
                      <a:pt x="1171" y="3440"/>
                      <a:pt x="1609" y="3522"/>
                    </a:cubicBezTo>
                    <a:cubicBezTo>
                      <a:pt x="1632" y="3526"/>
                      <a:pt x="1655" y="3528"/>
                      <a:pt x="1678" y="3528"/>
                    </a:cubicBezTo>
                    <a:cubicBezTo>
                      <a:pt x="2100" y="3528"/>
                      <a:pt x="2558" y="2830"/>
                      <a:pt x="2728" y="1908"/>
                    </a:cubicBezTo>
                    <a:cubicBezTo>
                      <a:pt x="2905" y="940"/>
                      <a:pt x="2693" y="85"/>
                      <a:pt x="2251" y="7"/>
                    </a:cubicBezTo>
                    <a:cubicBezTo>
                      <a:pt x="2228" y="2"/>
                      <a:pt x="2205" y="0"/>
                      <a:pt x="2182" y="0"/>
                    </a:cubicBezTo>
                    <a:close/>
                    <a:moveTo>
                      <a:pt x="1094" y="4871"/>
                    </a:moveTo>
                    <a:cubicBezTo>
                      <a:pt x="767" y="4871"/>
                      <a:pt x="381" y="5377"/>
                      <a:pt x="198" y="6069"/>
                    </a:cubicBezTo>
                    <a:cubicBezTo>
                      <a:pt x="0" y="6815"/>
                      <a:pt x="115" y="7493"/>
                      <a:pt x="452" y="7582"/>
                    </a:cubicBezTo>
                    <a:cubicBezTo>
                      <a:pt x="476" y="7589"/>
                      <a:pt x="501" y="7592"/>
                      <a:pt x="526" y="7592"/>
                    </a:cubicBezTo>
                    <a:cubicBezTo>
                      <a:pt x="851" y="7592"/>
                      <a:pt x="1240" y="7085"/>
                      <a:pt x="1421" y="6395"/>
                    </a:cubicBezTo>
                    <a:cubicBezTo>
                      <a:pt x="1620" y="5646"/>
                      <a:pt x="1504" y="4971"/>
                      <a:pt x="1169" y="4880"/>
                    </a:cubicBezTo>
                    <a:cubicBezTo>
                      <a:pt x="1144" y="4874"/>
                      <a:pt x="1119" y="4871"/>
                      <a:pt x="1094" y="48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1446975" y="3023463"/>
                <a:ext cx="282975" cy="482725"/>
              </a:xfrm>
              <a:custGeom>
                <a:avLst/>
                <a:gdLst/>
                <a:ahLst/>
                <a:cxnLst/>
                <a:rect l="l" t="t" r="r" b="b"/>
                <a:pathLst>
                  <a:path w="11319" h="19309" extrusionOk="0">
                    <a:moveTo>
                      <a:pt x="10803" y="1"/>
                    </a:moveTo>
                    <a:cubicBezTo>
                      <a:pt x="10593" y="1"/>
                      <a:pt x="10375" y="9"/>
                      <a:pt x="10146" y="28"/>
                    </a:cubicBezTo>
                    <a:cubicBezTo>
                      <a:pt x="7472" y="2276"/>
                      <a:pt x="4833" y="4508"/>
                      <a:pt x="2552" y="7228"/>
                    </a:cubicBezTo>
                    <a:cubicBezTo>
                      <a:pt x="1352" y="8658"/>
                      <a:pt x="426" y="10661"/>
                      <a:pt x="0" y="12659"/>
                    </a:cubicBezTo>
                    <a:cubicBezTo>
                      <a:pt x="119" y="12421"/>
                      <a:pt x="227" y="12186"/>
                      <a:pt x="301" y="11951"/>
                    </a:cubicBezTo>
                    <a:cubicBezTo>
                      <a:pt x="696" y="10672"/>
                      <a:pt x="1258" y="9515"/>
                      <a:pt x="2176" y="8506"/>
                    </a:cubicBezTo>
                    <a:cubicBezTo>
                      <a:pt x="2498" y="8151"/>
                      <a:pt x="3734" y="6907"/>
                      <a:pt x="4305" y="6907"/>
                    </a:cubicBezTo>
                    <a:cubicBezTo>
                      <a:pt x="4569" y="6907"/>
                      <a:pt x="4691" y="7172"/>
                      <a:pt x="4515" y="7914"/>
                    </a:cubicBezTo>
                    <a:cubicBezTo>
                      <a:pt x="4236" y="9092"/>
                      <a:pt x="3775" y="10226"/>
                      <a:pt x="3462" y="11402"/>
                    </a:cubicBezTo>
                    <a:cubicBezTo>
                      <a:pt x="3931" y="10281"/>
                      <a:pt x="4394" y="8775"/>
                      <a:pt x="5214" y="7856"/>
                    </a:cubicBezTo>
                    <a:cubicBezTo>
                      <a:pt x="5480" y="7555"/>
                      <a:pt x="5748" y="7421"/>
                      <a:pt x="5986" y="7421"/>
                    </a:cubicBezTo>
                    <a:cubicBezTo>
                      <a:pt x="6431" y="7421"/>
                      <a:pt x="6774" y="7887"/>
                      <a:pt x="6818" y="8611"/>
                    </a:cubicBezTo>
                    <a:cubicBezTo>
                      <a:pt x="6887" y="9784"/>
                      <a:pt x="6664" y="11111"/>
                      <a:pt x="6484" y="12272"/>
                    </a:cubicBezTo>
                    <a:cubicBezTo>
                      <a:pt x="6338" y="13218"/>
                      <a:pt x="5956" y="14018"/>
                      <a:pt x="5663" y="14921"/>
                    </a:cubicBezTo>
                    <a:cubicBezTo>
                      <a:pt x="5192" y="16381"/>
                      <a:pt x="5046" y="17321"/>
                      <a:pt x="3920" y="18370"/>
                    </a:cubicBezTo>
                    <a:cubicBezTo>
                      <a:pt x="3827" y="18455"/>
                      <a:pt x="3509" y="18848"/>
                      <a:pt x="3136" y="19272"/>
                    </a:cubicBezTo>
                    <a:cubicBezTo>
                      <a:pt x="3304" y="19297"/>
                      <a:pt x="3466" y="19309"/>
                      <a:pt x="3624" y="19309"/>
                    </a:cubicBezTo>
                    <a:cubicBezTo>
                      <a:pt x="6644" y="19309"/>
                      <a:pt x="7779" y="14943"/>
                      <a:pt x="8102" y="12059"/>
                    </a:cubicBezTo>
                    <a:cubicBezTo>
                      <a:pt x="8563" y="7964"/>
                      <a:pt x="9341" y="3708"/>
                      <a:pt x="11318" y="19"/>
                    </a:cubicBezTo>
                    <a:cubicBezTo>
                      <a:pt x="11153" y="7"/>
                      <a:pt x="10981" y="1"/>
                      <a:pt x="108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1204200" y="2979163"/>
                <a:ext cx="576875" cy="313175"/>
              </a:xfrm>
              <a:custGeom>
                <a:avLst/>
                <a:gdLst/>
                <a:ahLst/>
                <a:cxnLst/>
                <a:rect l="l" t="t" r="r" b="b"/>
                <a:pathLst>
                  <a:path w="23075" h="12527" extrusionOk="0">
                    <a:moveTo>
                      <a:pt x="23075" y="0"/>
                    </a:moveTo>
                    <a:cubicBezTo>
                      <a:pt x="18274" y="257"/>
                      <a:pt x="13560" y="199"/>
                      <a:pt x="8821" y="1222"/>
                    </a:cubicBezTo>
                    <a:cubicBezTo>
                      <a:pt x="6024" y="1827"/>
                      <a:pt x="2925" y="3822"/>
                      <a:pt x="1271" y="6163"/>
                    </a:cubicBezTo>
                    <a:cubicBezTo>
                      <a:pt x="475" y="7291"/>
                      <a:pt x="0" y="8668"/>
                      <a:pt x="586" y="9997"/>
                    </a:cubicBezTo>
                    <a:cubicBezTo>
                      <a:pt x="1401" y="11841"/>
                      <a:pt x="2574" y="12527"/>
                      <a:pt x="3858" y="12527"/>
                    </a:cubicBezTo>
                    <a:cubicBezTo>
                      <a:pt x="6098" y="12527"/>
                      <a:pt x="8681" y="10440"/>
                      <a:pt x="10306" y="8769"/>
                    </a:cubicBezTo>
                    <a:cubicBezTo>
                      <a:pt x="13858" y="5121"/>
                      <a:pt x="17917" y="1570"/>
                      <a:pt x="22921" y="46"/>
                    </a:cubicBezTo>
                    <a:cubicBezTo>
                      <a:pt x="22973" y="30"/>
                      <a:pt x="23025" y="14"/>
                      <a:pt x="230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1332650" y="3001313"/>
                <a:ext cx="370200" cy="201000"/>
              </a:xfrm>
              <a:custGeom>
                <a:avLst/>
                <a:gdLst/>
                <a:ahLst/>
                <a:cxnLst/>
                <a:rect l="l" t="t" r="r" b="b"/>
                <a:pathLst>
                  <a:path w="14808" h="8040" extrusionOk="0">
                    <a:moveTo>
                      <a:pt x="14807" y="1"/>
                    </a:moveTo>
                    <a:lnTo>
                      <a:pt x="14807" y="1"/>
                    </a:lnTo>
                    <a:cubicBezTo>
                      <a:pt x="11726" y="165"/>
                      <a:pt x="8702" y="129"/>
                      <a:pt x="5662" y="786"/>
                    </a:cubicBezTo>
                    <a:cubicBezTo>
                      <a:pt x="3865" y="1176"/>
                      <a:pt x="1879" y="2454"/>
                      <a:pt x="818" y="3955"/>
                    </a:cubicBezTo>
                    <a:cubicBezTo>
                      <a:pt x="306" y="4678"/>
                      <a:pt x="1" y="5560"/>
                      <a:pt x="380" y="6416"/>
                    </a:cubicBezTo>
                    <a:cubicBezTo>
                      <a:pt x="902" y="7599"/>
                      <a:pt x="1654" y="8039"/>
                      <a:pt x="2478" y="8039"/>
                    </a:cubicBezTo>
                    <a:cubicBezTo>
                      <a:pt x="3915" y="8039"/>
                      <a:pt x="5573" y="6700"/>
                      <a:pt x="6616" y="5629"/>
                    </a:cubicBezTo>
                    <a:cubicBezTo>
                      <a:pt x="8892" y="3289"/>
                      <a:pt x="11499" y="1006"/>
                      <a:pt x="14710" y="29"/>
                    </a:cubicBezTo>
                    <a:cubicBezTo>
                      <a:pt x="14741" y="20"/>
                      <a:pt x="14776" y="10"/>
                      <a:pt x="14807"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1279750" y="2981913"/>
                <a:ext cx="472125" cy="216925"/>
              </a:xfrm>
              <a:custGeom>
                <a:avLst/>
                <a:gdLst/>
                <a:ahLst/>
                <a:cxnLst/>
                <a:rect l="l" t="t" r="r" b="b"/>
                <a:pathLst>
                  <a:path w="18885" h="8677" extrusionOk="0">
                    <a:moveTo>
                      <a:pt x="18729" y="1"/>
                    </a:moveTo>
                    <a:cubicBezTo>
                      <a:pt x="18654" y="1"/>
                      <a:pt x="18551" y="4"/>
                      <a:pt x="18424" y="9"/>
                    </a:cubicBezTo>
                    <a:cubicBezTo>
                      <a:pt x="18134" y="26"/>
                      <a:pt x="17717" y="34"/>
                      <a:pt x="17224" y="105"/>
                    </a:cubicBezTo>
                    <a:cubicBezTo>
                      <a:pt x="16229" y="200"/>
                      <a:pt x="14921" y="468"/>
                      <a:pt x="13630" y="789"/>
                    </a:cubicBezTo>
                    <a:cubicBezTo>
                      <a:pt x="12343" y="1118"/>
                      <a:pt x="11080" y="1549"/>
                      <a:pt x="10143" y="1898"/>
                    </a:cubicBezTo>
                    <a:cubicBezTo>
                      <a:pt x="9210" y="2256"/>
                      <a:pt x="8597" y="2519"/>
                      <a:pt x="8597" y="2519"/>
                    </a:cubicBezTo>
                    <a:cubicBezTo>
                      <a:pt x="8597" y="2519"/>
                      <a:pt x="7993" y="2801"/>
                      <a:pt x="7101" y="3252"/>
                    </a:cubicBezTo>
                    <a:cubicBezTo>
                      <a:pt x="6218" y="3717"/>
                      <a:pt x="5047" y="4364"/>
                      <a:pt x="3953" y="5124"/>
                    </a:cubicBezTo>
                    <a:cubicBezTo>
                      <a:pt x="2861" y="5887"/>
                      <a:pt x="1808" y="6711"/>
                      <a:pt x="1109" y="7431"/>
                    </a:cubicBezTo>
                    <a:cubicBezTo>
                      <a:pt x="740" y="7765"/>
                      <a:pt x="481" y="8094"/>
                      <a:pt x="288" y="8310"/>
                    </a:cubicBezTo>
                    <a:cubicBezTo>
                      <a:pt x="100" y="8531"/>
                      <a:pt x="0" y="8664"/>
                      <a:pt x="13" y="8675"/>
                    </a:cubicBezTo>
                    <a:cubicBezTo>
                      <a:pt x="14" y="8676"/>
                      <a:pt x="16" y="8677"/>
                      <a:pt x="18" y="8677"/>
                    </a:cubicBezTo>
                    <a:cubicBezTo>
                      <a:pt x="79" y="8677"/>
                      <a:pt x="522" y="8200"/>
                      <a:pt x="1246" y="7574"/>
                    </a:cubicBezTo>
                    <a:cubicBezTo>
                      <a:pt x="1977" y="6911"/>
                      <a:pt x="3050" y="6140"/>
                      <a:pt x="4155" y="5428"/>
                    </a:cubicBezTo>
                    <a:cubicBezTo>
                      <a:pt x="5261" y="4716"/>
                      <a:pt x="6431" y="4112"/>
                      <a:pt x="7314" y="3675"/>
                    </a:cubicBezTo>
                    <a:cubicBezTo>
                      <a:pt x="8210" y="3263"/>
                      <a:pt x="8807" y="2990"/>
                      <a:pt x="8807" y="2990"/>
                    </a:cubicBezTo>
                    <a:cubicBezTo>
                      <a:pt x="8807" y="2989"/>
                      <a:pt x="9406" y="2718"/>
                      <a:pt x="10317" y="2340"/>
                    </a:cubicBezTo>
                    <a:cubicBezTo>
                      <a:pt x="11232" y="1975"/>
                      <a:pt x="12465" y="1513"/>
                      <a:pt x="13729" y="1140"/>
                    </a:cubicBezTo>
                    <a:cubicBezTo>
                      <a:pt x="14993" y="775"/>
                      <a:pt x="16275" y="459"/>
                      <a:pt x="17251" y="304"/>
                    </a:cubicBezTo>
                    <a:cubicBezTo>
                      <a:pt x="18225" y="127"/>
                      <a:pt x="18884" y="61"/>
                      <a:pt x="18881" y="15"/>
                    </a:cubicBezTo>
                    <a:cubicBezTo>
                      <a:pt x="18880" y="6"/>
                      <a:pt x="18828" y="1"/>
                      <a:pt x="1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1288550" y="3114913"/>
                <a:ext cx="171950" cy="134950"/>
              </a:xfrm>
              <a:custGeom>
                <a:avLst/>
                <a:gdLst/>
                <a:ahLst/>
                <a:cxnLst/>
                <a:rect l="l" t="t" r="r" b="b"/>
                <a:pathLst>
                  <a:path w="6878" h="5398" extrusionOk="0">
                    <a:moveTo>
                      <a:pt x="6162" y="0"/>
                    </a:moveTo>
                    <a:cubicBezTo>
                      <a:pt x="5749" y="0"/>
                      <a:pt x="5153" y="280"/>
                      <a:pt x="4608" y="766"/>
                    </a:cubicBezTo>
                    <a:cubicBezTo>
                      <a:pt x="3840" y="1453"/>
                      <a:pt x="3469" y="2295"/>
                      <a:pt x="3781" y="2644"/>
                    </a:cubicBezTo>
                    <a:cubicBezTo>
                      <a:pt x="3872" y="2746"/>
                      <a:pt x="4011" y="2795"/>
                      <a:pt x="4183" y="2795"/>
                    </a:cubicBezTo>
                    <a:cubicBezTo>
                      <a:pt x="4596" y="2795"/>
                      <a:pt x="5194" y="2513"/>
                      <a:pt x="5737" y="2028"/>
                    </a:cubicBezTo>
                    <a:cubicBezTo>
                      <a:pt x="6505" y="1342"/>
                      <a:pt x="6878" y="501"/>
                      <a:pt x="6566" y="152"/>
                    </a:cubicBezTo>
                    <a:cubicBezTo>
                      <a:pt x="6474" y="49"/>
                      <a:pt x="6334" y="0"/>
                      <a:pt x="6162" y="0"/>
                    </a:cubicBezTo>
                    <a:close/>
                    <a:moveTo>
                      <a:pt x="2175" y="3338"/>
                    </a:moveTo>
                    <a:cubicBezTo>
                      <a:pt x="1855" y="3338"/>
                      <a:pt x="1406" y="3517"/>
                      <a:pt x="981" y="3841"/>
                    </a:cubicBezTo>
                    <a:cubicBezTo>
                      <a:pt x="341" y="4331"/>
                      <a:pt x="1" y="4964"/>
                      <a:pt x="220" y="5254"/>
                    </a:cubicBezTo>
                    <a:cubicBezTo>
                      <a:pt x="295" y="5351"/>
                      <a:pt x="425" y="5397"/>
                      <a:pt x="588" y="5397"/>
                    </a:cubicBezTo>
                    <a:cubicBezTo>
                      <a:pt x="909" y="5397"/>
                      <a:pt x="1359" y="5218"/>
                      <a:pt x="1782" y="4893"/>
                    </a:cubicBezTo>
                    <a:cubicBezTo>
                      <a:pt x="2426" y="4403"/>
                      <a:pt x="2764" y="3772"/>
                      <a:pt x="2545" y="3483"/>
                    </a:cubicBezTo>
                    <a:cubicBezTo>
                      <a:pt x="2469" y="3385"/>
                      <a:pt x="2339" y="3338"/>
                      <a:pt x="2175" y="333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1243675" y="2982838"/>
                <a:ext cx="477575" cy="309450"/>
              </a:xfrm>
              <a:custGeom>
                <a:avLst/>
                <a:gdLst/>
                <a:ahLst/>
                <a:cxnLst/>
                <a:rect l="l" t="t" r="r" b="b"/>
                <a:pathLst>
                  <a:path w="19103" h="12378" extrusionOk="0">
                    <a:moveTo>
                      <a:pt x="18128" y="0"/>
                    </a:moveTo>
                    <a:cubicBezTo>
                      <a:pt x="14480" y="141"/>
                      <a:pt x="10869" y="293"/>
                      <a:pt x="7242" y="1075"/>
                    </a:cubicBezTo>
                    <a:cubicBezTo>
                      <a:pt x="5334" y="1489"/>
                      <a:pt x="3285" y="2549"/>
                      <a:pt x="1652" y="3923"/>
                    </a:cubicBezTo>
                    <a:cubicBezTo>
                      <a:pt x="1902" y="3804"/>
                      <a:pt x="2143" y="3678"/>
                      <a:pt x="2355" y="3531"/>
                    </a:cubicBezTo>
                    <a:cubicBezTo>
                      <a:pt x="3500" y="2731"/>
                      <a:pt x="4708" y="2134"/>
                      <a:pt x="6111" y="1890"/>
                    </a:cubicBezTo>
                    <a:cubicBezTo>
                      <a:pt x="6403" y="1838"/>
                      <a:pt x="7157" y="1735"/>
                      <a:pt x="7823" y="1735"/>
                    </a:cubicBezTo>
                    <a:cubicBezTo>
                      <a:pt x="8804" y="1735"/>
                      <a:pt x="9592" y="1959"/>
                      <a:pt x="8422" y="2902"/>
                    </a:cubicBezTo>
                    <a:cubicBezTo>
                      <a:pt x="7437" y="3694"/>
                      <a:pt x="6329" y="4335"/>
                      <a:pt x="5316" y="5106"/>
                    </a:cubicBezTo>
                    <a:cubicBezTo>
                      <a:pt x="6423" y="4479"/>
                      <a:pt x="7770" y="3534"/>
                      <a:pt x="9038" y="3301"/>
                    </a:cubicBezTo>
                    <a:cubicBezTo>
                      <a:pt x="9159" y="3278"/>
                      <a:pt x="9271" y="3268"/>
                      <a:pt x="9374" y="3268"/>
                    </a:cubicBezTo>
                    <a:cubicBezTo>
                      <a:pt x="10273" y="3268"/>
                      <a:pt x="10468" y="4089"/>
                      <a:pt x="9877" y="4952"/>
                    </a:cubicBezTo>
                    <a:cubicBezTo>
                      <a:pt x="9182" y="5967"/>
                      <a:pt x="8146" y="6920"/>
                      <a:pt x="7255" y="7761"/>
                    </a:cubicBezTo>
                    <a:cubicBezTo>
                      <a:pt x="6527" y="8450"/>
                      <a:pt x="5698" y="8864"/>
                      <a:pt x="4879" y="9423"/>
                    </a:cubicBezTo>
                    <a:cubicBezTo>
                      <a:pt x="3552" y="10325"/>
                      <a:pt x="2828" y="11008"/>
                      <a:pt x="1225" y="11151"/>
                    </a:cubicBezTo>
                    <a:cubicBezTo>
                      <a:pt x="1095" y="11163"/>
                      <a:pt x="582" y="11284"/>
                      <a:pt x="0" y="11395"/>
                    </a:cubicBezTo>
                    <a:cubicBezTo>
                      <a:pt x="670" y="12092"/>
                      <a:pt x="1452" y="12377"/>
                      <a:pt x="2280" y="12377"/>
                    </a:cubicBezTo>
                    <a:cubicBezTo>
                      <a:pt x="4521" y="12377"/>
                      <a:pt x="7102" y="10292"/>
                      <a:pt x="8727" y="8622"/>
                    </a:cubicBezTo>
                    <a:cubicBezTo>
                      <a:pt x="11734" y="5536"/>
                      <a:pt x="15105" y="2521"/>
                      <a:pt x="19102" y="744"/>
                    </a:cubicBezTo>
                    <a:cubicBezTo>
                      <a:pt x="18822" y="494"/>
                      <a:pt x="18499" y="243"/>
                      <a:pt x="181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1497350" y="2856513"/>
                <a:ext cx="397225" cy="378125"/>
              </a:xfrm>
              <a:custGeom>
                <a:avLst/>
                <a:gdLst/>
                <a:ahLst/>
                <a:cxnLst/>
                <a:rect l="l" t="t" r="r" b="b"/>
                <a:pathLst>
                  <a:path w="15889" h="15125" extrusionOk="0">
                    <a:moveTo>
                      <a:pt x="5185" y="1"/>
                    </a:moveTo>
                    <a:cubicBezTo>
                      <a:pt x="4506" y="1"/>
                      <a:pt x="3880" y="194"/>
                      <a:pt x="3386" y="688"/>
                    </a:cubicBezTo>
                    <a:cubicBezTo>
                      <a:pt x="495" y="3582"/>
                      <a:pt x="6509" y="4461"/>
                      <a:pt x="6509" y="4461"/>
                    </a:cubicBezTo>
                    <a:cubicBezTo>
                      <a:pt x="5780" y="4360"/>
                      <a:pt x="5092" y="4306"/>
                      <a:pt x="4461" y="4306"/>
                    </a:cubicBezTo>
                    <a:cubicBezTo>
                      <a:pt x="1692" y="4306"/>
                      <a:pt x="1" y="5353"/>
                      <a:pt x="684" y="8132"/>
                    </a:cubicBezTo>
                    <a:cubicBezTo>
                      <a:pt x="775" y="8501"/>
                      <a:pt x="1151" y="8642"/>
                      <a:pt x="1673" y="8642"/>
                    </a:cubicBezTo>
                    <a:cubicBezTo>
                      <a:pt x="3381" y="8642"/>
                      <a:pt x="6655" y="7132"/>
                      <a:pt x="6656" y="7132"/>
                    </a:cubicBezTo>
                    <a:lnTo>
                      <a:pt x="6656" y="7132"/>
                    </a:lnTo>
                    <a:cubicBezTo>
                      <a:pt x="6655" y="7132"/>
                      <a:pt x="1129" y="10464"/>
                      <a:pt x="3211" y="12917"/>
                    </a:cubicBezTo>
                    <a:cubicBezTo>
                      <a:pt x="3540" y="13305"/>
                      <a:pt x="3917" y="13468"/>
                      <a:pt x="4318" y="13468"/>
                    </a:cubicBezTo>
                    <a:cubicBezTo>
                      <a:pt x="6344" y="13468"/>
                      <a:pt x="8977" y="9305"/>
                      <a:pt x="9109" y="8951"/>
                    </a:cubicBezTo>
                    <a:cubicBezTo>
                      <a:pt x="9115" y="8936"/>
                      <a:pt x="9118" y="8928"/>
                      <a:pt x="9119" y="8928"/>
                    </a:cubicBezTo>
                    <a:cubicBezTo>
                      <a:pt x="9153" y="8928"/>
                      <a:pt x="7702" y="14238"/>
                      <a:pt x="9297" y="15048"/>
                    </a:cubicBezTo>
                    <a:cubicBezTo>
                      <a:pt x="9399" y="15100"/>
                      <a:pt x="9497" y="15124"/>
                      <a:pt x="9591" y="15124"/>
                    </a:cubicBezTo>
                    <a:cubicBezTo>
                      <a:pt x="11000" y="15124"/>
                      <a:pt x="11368" y="9532"/>
                      <a:pt x="11368" y="9532"/>
                    </a:cubicBezTo>
                    <a:cubicBezTo>
                      <a:pt x="11368" y="9532"/>
                      <a:pt x="12439" y="12695"/>
                      <a:pt x="14073" y="12695"/>
                    </a:cubicBezTo>
                    <a:cubicBezTo>
                      <a:pt x="14144" y="12695"/>
                      <a:pt x="14217" y="12689"/>
                      <a:pt x="14291" y="12676"/>
                    </a:cubicBezTo>
                    <a:cubicBezTo>
                      <a:pt x="15889" y="12399"/>
                      <a:pt x="14565" y="8901"/>
                      <a:pt x="14361" y="8042"/>
                    </a:cubicBezTo>
                    <a:cubicBezTo>
                      <a:pt x="14252" y="7583"/>
                      <a:pt x="14120" y="7149"/>
                      <a:pt x="13967" y="6739"/>
                    </a:cubicBezTo>
                    <a:cubicBezTo>
                      <a:pt x="13191" y="4659"/>
                      <a:pt x="11852" y="3167"/>
                      <a:pt x="9906" y="1878"/>
                    </a:cubicBezTo>
                    <a:cubicBezTo>
                      <a:pt x="8811" y="1153"/>
                      <a:pt x="6843" y="1"/>
                      <a:pt x="5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1694800" y="3047488"/>
                <a:ext cx="199775" cy="187150"/>
              </a:xfrm>
              <a:custGeom>
                <a:avLst/>
                <a:gdLst/>
                <a:ahLst/>
                <a:cxnLst/>
                <a:rect l="l" t="t" r="r" b="b"/>
                <a:pathLst>
                  <a:path w="7991" h="7486" extrusionOk="0">
                    <a:moveTo>
                      <a:pt x="3296" y="1"/>
                    </a:moveTo>
                    <a:cubicBezTo>
                      <a:pt x="3296" y="1"/>
                      <a:pt x="3000" y="5623"/>
                      <a:pt x="1926" y="5623"/>
                    </a:cubicBezTo>
                    <a:cubicBezTo>
                      <a:pt x="1853" y="5623"/>
                      <a:pt x="1778" y="5597"/>
                      <a:pt x="1698" y="5543"/>
                    </a:cubicBezTo>
                    <a:cubicBezTo>
                      <a:pt x="912" y="5006"/>
                      <a:pt x="998" y="2972"/>
                      <a:pt x="1175" y="1514"/>
                    </a:cubicBezTo>
                    <a:lnTo>
                      <a:pt x="1175" y="1514"/>
                    </a:lnTo>
                    <a:cubicBezTo>
                      <a:pt x="945" y="2529"/>
                      <a:pt x="0" y="6699"/>
                      <a:pt x="1399" y="7409"/>
                    </a:cubicBezTo>
                    <a:cubicBezTo>
                      <a:pt x="1501" y="7461"/>
                      <a:pt x="1599" y="7485"/>
                      <a:pt x="1693" y="7485"/>
                    </a:cubicBezTo>
                    <a:cubicBezTo>
                      <a:pt x="3102" y="7485"/>
                      <a:pt x="3470" y="1893"/>
                      <a:pt x="3470" y="1893"/>
                    </a:cubicBezTo>
                    <a:cubicBezTo>
                      <a:pt x="3470" y="1893"/>
                      <a:pt x="4541" y="5056"/>
                      <a:pt x="6175" y="5056"/>
                    </a:cubicBezTo>
                    <a:cubicBezTo>
                      <a:pt x="6246" y="5056"/>
                      <a:pt x="6319" y="5050"/>
                      <a:pt x="6393" y="5037"/>
                    </a:cubicBezTo>
                    <a:cubicBezTo>
                      <a:pt x="7991" y="4760"/>
                      <a:pt x="6667" y="1262"/>
                      <a:pt x="6463" y="403"/>
                    </a:cubicBezTo>
                    <a:cubicBezTo>
                      <a:pt x="6443" y="323"/>
                      <a:pt x="6421" y="248"/>
                      <a:pt x="6401" y="171"/>
                    </a:cubicBezTo>
                    <a:lnTo>
                      <a:pt x="6401" y="171"/>
                    </a:lnTo>
                    <a:cubicBezTo>
                      <a:pt x="6664" y="1374"/>
                      <a:pt x="6716" y="2466"/>
                      <a:pt x="6061" y="2532"/>
                    </a:cubicBezTo>
                    <a:cubicBezTo>
                      <a:pt x="6020" y="2536"/>
                      <a:pt x="5980" y="2538"/>
                      <a:pt x="5940" y="2538"/>
                    </a:cubicBezTo>
                    <a:cubicBezTo>
                      <a:pt x="4507" y="2538"/>
                      <a:pt x="3296" y="1"/>
                      <a:pt x="3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1497350" y="2860488"/>
                <a:ext cx="233025" cy="332750"/>
              </a:xfrm>
              <a:custGeom>
                <a:avLst/>
                <a:gdLst/>
                <a:ahLst/>
                <a:cxnLst/>
                <a:rect l="l" t="t" r="r" b="b"/>
                <a:pathLst>
                  <a:path w="9321" h="13310" extrusionOk="0">
                    <a:moveTo>
                      <a:pt x="4221" y="1"/>
                    </a:moveTo>
                    <a:lnTo>
                      <a:pt x="4221" y="1"/>
                    </a:lnTo>
                    <a:cubicBezTo>
                      <a:pt x="3916" y="110"/>
                      <a:pt x="3634" y="281"/>
                      <a:pt x="3386" y="529"/>
                    </a:cubicBezTo>
                    <a:cubicBezTo>
                      <a:pt x="495" y="3423"/>
                      <a:pt x="6509" y="4302"/>
                      <a:pt x="6509" y="4302"/>
                    </a:cubicBezTo>
                    <a:cubicBezTo>
                      <a:pt x="5780" y="4201"/>
                      <a:pt x="5092" y="4147"/>
                      <a:pt x="4461" y="4147"/>
                    </a:cubicBezTo>
                    <a:cubicBezTo>
                      <a:pt x="1692" y="4147"/>
                      <a:pt x="1" y="5194"/>
                      <a:pt x="684" y="7973"/>
                    </a:cubicBezTo>
                    <a:cubicBezTo>
                      <a:pt x="775" y="8342"/>
                      <a:pt x="1151" y="8483"/>
                      <a:pt x="1673" y="8483"/>
                    </a:cubicBezTo>
                    <a:cubicBezTo>
                      <a:pt x="3381" y="8483"/>
                      <a:pt x="6655" y="6973"/>
                      <a:pt x="6656" y="6973"/>
                    </a:cubicBezTo>
                    <a:lnTo>
                      <a:pt x="6656" y="6973"/>
                    </a:lnTo>
                    <a:cubicBezTo>
                      <a:pt x="6655" y="6973"/>
                      <a:pt x="1129" y="10305"/>
                      <a:pt x="3211" y="12758"/>
                    </a:cubicBezTo>
                    <a:cubicBezTo>
                      <a:pt x="3541" y="13146"/>
                      <a:pt x="3918" y="13309"/>
                      <a:pt x="4319" y="13309"/>
                    </a:cubicBezTo>
                    <a:cubicBezTo>
                      <a:pt x="6300" y="13309"/>
                      <a:pt x="8859" y="9333"/>
                      <a:pt x="9095" y="8825"/>
                    </a:cubicBezTo>
                    <a:cubicBezTo>
                      <a:pt x="9198" y="8027"/>
                      <a:pt x="9320" y="7440"/>
                      <a:pt x="9320" y="7440"/>
                    </a:cubicBezTo>
                    <a:lnTo>
                      <a:pt x="9320" y="7440"/>
                    </a:lnTo>
                    <a:cubicBezTo>
                      <a:pt x="9320" y="7440"/>
                      <a:pt x="6660" y="11565"/>
                      <a:pt x="5115" y="11565"/>
                    </a:cubicBezTo>
                    <a:cubicBezTo>
                      <a:pt x="4978" y="11565"/>
                      <a:pt x="4849" y="11532"/>
                      <a:pt x="4732" y="11461"/>
                    </a:cubicBezTo>
                    <a:cubicBezTo>
                      <a:pt x="3300" y="10590"/>
                      <a:pt x="7387" y="6372"/>
                      <a:pt x="7387" y="6372"/>
                    </a:cubicBezTo>
                    <a:lnTo>
                      <a:pt x="7387" y="6372"/>
                    </a:lnTo>
                    <a:cubicBezTo>
                      <a:pt x="7387" y="6372"/>
                      <a:pt x="4841" y="7057"/>
                      <a:pt x="3154" y="7057"/>
                    </a:cubicBezTo>
                    <a:cubicBezTo>
                      <a:pt x="2367" y="7057"/>
                      <a:pt x="1767" y="6908"/>
                      <a:pt x="1699" y="6470"/>
                    </a:cubicBezTo>
                    <a:cubicBezTo>
                      <a:pt x="1486" y="5096"/>
                      <a:pt x="7557" y="4221"/>
                      <a:pt x="7557" y="4221"/>
                    </a:cubicBezTo>
                    <a:cubicBezTo>
                      <a:pt x="7557" y="4221"/>
                      <a:pt x="2797" y="3016"/>
                      <a:pt x="4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1742850" y="2910763"/>
                <a:ext cx="86025" cy="86625"/>
              </a:xfrm>
              <a:custGeom>
                <a:avLst/>
                <a:gdLst/>
                <a:ahLst/>
                <a:cxnLst/>
                <a:rect l="l" t="t" r="r" b="b"/>
                <a:pathLst>
                  <a:path w="3441" h="3465" extrusionOk="0">
                    <a:moveTo>
                      <a:pt x="501" y="1"/>
                    </a:moveTo>
                    <a:cubicBezTo>
                      <a:pt x="248" y="335"/>
                      <a:pt x="86" y="745"/>
                      <a:pt x="63" y="1195"/>
                    </a:cubicBezTo>
                    <a:cubicBezTo>
                      <a:pt x="0" y="2385"/>
                      <a:pt x="915" y="3399"/>
                      <a:pt x="2104" y="3461"/>
                    </a:cubicBezTo>
                    <a:cubicBezTo>
                      <a:pt x="2143" y="3463"/>
                      <a:pt x="2181" y="3465"/>
                      <a:pt x="2220" y="3465"/>
                    </a:cubicBezTo>
                    <a:cubicBezTo>
                      <a:pt x="2671" y="3465"/>
                      <a:pt x="3091" y="3322"/>
                      <a:pt x="3440" y="3082"/>
                    </a:cubicBezTo>
                    <a:cubicBezTo>
                      <a:pt x="2724" y="1873"/>
                      <a:pt x="1745" y="886"/>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1707875" y="2892088"/>
                <a:ext cx="136000" cy="139375"/>
              </a:xfrm>
              <a:custGeom>
                <a:avLst/>
                <a:gdLst/>
                <a:ahLst/>
                <a:cxnLst/>
                <a:rect l="l" t="t" r="r" b="b"/>
                <a:pathLst>
                  <a:path w="5440" h="5575" extrusionOk="0">
                    <a:moveTo>
                      <a:pt x="763" y="1"/>
                    </a:moveTo>
                    <a:cubicBezTo>
                      <a:pt x="381" y="530"/>
                      <a:pt x="138" y="1171"/>
                      <a:pt x="102" y="1871"/>
                    </a:cubicBezTo>
                    <a:cubicBezTo>
                      <a:pt x="0" y="3809"/>
                      <a:pt x="1493" y="5468"/>
                      <a:pt x="3432" y="5570"/>
                    </a:cubicBezTo>
                    <a:cubicBezTo>
                      <a:pt x="3494" y="5573"/>
                      <a:pt x="3555" y="5574"/>
                      <a:pt x="3615" y="5574"/>
                    </a:cubicBezTo>
                    <a:cubicBezTo>
                      <a:pt x="4279" y="5574"/>
                      <a:pt x="4904" y="5388"/>
                      <a:pt x="5439" y="5062"/>
                    </a:cubicBezTo>
                    <a:cubicBezTo>
                      <a:pt x="5395" y="4956"/>
                      <a:pt x="5351" y="4848"/>
                      <a:pt x="5304" y="4743"/>
                    </a:cubicBezTo>
                    <a:cubicBezTo>
                      <a:pt x="4813" y="5053"/>
                      <a:pt x="4235" y="5233"/>
                      <a:pt x="3618" y="5233"/>
                    </a:cubicBezTo>
                    <a:cubicBezTo>
                      <a:pt x="3562" y="5233"/>
                      <a:pt x="3506" y="5231"/>
                      <a:pt x="3450" y="5228"/>
                    </a:cubicBezTo>
                    <a:cubicBezTo>
                      <a:pt x="1700" y="5137"/>
                      <a:pt x="350" y="3640"/>
                      <a:pt x="442" y="1888"/>
                    </a:cubicBezTo>
                    <a:cubicBezTo>
                      <a:pt x="475" y="1248"/>
                      <a:pt x="699" y="662"/>
                      <a:pt x="1054" y="179"/>
                    </a:cubicBezTo>
                    <a:cubicBezTo>
                      <a:pt x="960" y="121"/>
                      <a:pt x="863" y="60"/>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1766725" y="2946513"/>
                <a:ext cx="30650" cy="29825"/>
              </a:xfrm>
              <a:custGeom>
                <a:avLst/>
                <a:gdLst/>
                <a:ahLst/>
                <a:cxnLst/>
                <a:rect l="l" t="t" r="r" b="b"/>
                <a:pathLst>
                  <a:path w="1226" h="1193" extrusionOk="0">
                    <a:moveTo>
                      <a:pt x="613" y="0"/>
                    </a:moveTo>
                    <a:cubicBezTo>
                      <a:pt x="298" y="0"/>
                      <a:pt x="35" y="247"/>
                      <a:pt x="18" y="567"/>
                    </a:cubicBezTo>
                    <a:cubicBezTo>
                      <a:pt x="1" y="894"/>
                      <a:pt x="253" y="1175"/>
                      <a:pt x="582" y="1192"/>
                    </a:cubicBezTo>
                    <a:cubicBezTo>
                      <a:pt x="592" y="1192"/>
                      <a:pt x="603" y="1193"/>
                      <a:pt x="614" y="1193"/>
                    </a:cubicBezTo>
                    <a:cubicBezTo>
                      <a:pt x="929" y="1193"/>
                      <a:pt x="1192" y="946"/>
                      <a:pt x="1207" y="628"/>
                    </a:cubicBezTo>
                    <a:cubicBezTo>
                      <a:pt x="1226" y="299"/>
                      <a:pt x="972" y="20"/>
                      <a:pt x="644" y="1"/>
                    </a:cubicBezTo>
                    <a:cubicBezTo>
                      <a:pt x="634" y="1"/>
                      <a:pt x="6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1571625" y="2994863"/>
                <a:ext cx="98175" cy="26125"/>
              </a:xfrm>
              <a:custGeom>
                <a:avLst/>
                <a:gdLst/>
                <a:ahLst/>
                <a:cxnLst/>
                <a:rect l="l" t="t" r="r" b="b"/>
                <a:pathLst>
                  <a:path w="3927" h="1045" extrusionOk="0">
                    <a:moveTo>
                      <a:pt x="3277" y="1"/>
                    </a:moveTo>
                    <a:cubicBezTo>
                      <a:pt x="3168" y="1"/>
                      <a:pt x="3050" y="12"/>
                      <a:pt x="2928" y="35"/>
                    </a:cubicBezTo>
                    <a:cubicBezTo>
                      <a:pt x="2443" y="127"/>
                      <a:pt x="2082" y="381"/>
                      <a:pt x="2125" y="602"/>
                    </a:cubicBezTo>
                    <a:cubicBezTo>
                      <a:pt x="2156" y="767"/>
                      <a:pt x="2404" y="865"/>
                      <a:pt x="2730" y="865"/>
                    </a:cubicBezTo>
                    <a:cubicBezTo>
                      <a:pt x="2840" y="865"/>
                      <a:pt x="2959" y="854"/>
                      <a:pt x="3082" y="831"/>
                    </a:cubicBezTo>
                    <a:cubicBezTo>
                      <a:pt x="3566" y="738"/>
                      <a:pt x="3926" y="484"/>
                      <a:pt x="3884" y="263"/>
                    </a:cubicBezTo>
                    <a:cubicBezTo>
                      <a:pt x="3852" y="99"/>
                      <a:pt x="3605" y="1"/>
                      <a:pt x="3277" y="1"/>
                    </a:cubicBezTo>
                    <a:close/>
                    <a:moveTo>
                      <a:pt x="853" y="396"/>
                    </a:moveTo>
                    <a:cubicBezTo>
                      <a:pt x="797" y="396"/>
                      <a:pt x="739" y="399"/>
                      <a:pt x="680" y="406"/>
                    </a:cubicBezTo>
                    <a:cubicBezTo>
                      <a:pt x="296" y="448"/>
                      <a:pt x="0" y="625"/>
                      <a:pt x="21" y="798"/>
                    </a:cubicBezTo>
                    <a:cubicBezTo>
                      <a:pt x="38" y="945"/>
                      <a:pt x="274" y="1045"/>
                      <a:pt x="578" y="1045"/>
                    </a:cubicBezTo>
                    <a:cubicBezTo>
                      <a:pt x="634" y="1045"/>
                      <a:pt x="692" y="1041"/>
                      <a:pt x="751" y="1034"/>
                    </a:cubicBezTo>
                    <a:cubicBezTo>
                      <a:pt x="1136" y="992"/>
                      <a:pt x="1431" y="816"/>
                      <a:pt x="1410" y="643"/>
                    </a:cubicBezTo>
                    <a:cubicBezTo>
                      <a:pt x="1394" y="494"/>
                      <a:pt x="1158" y="396"/>
                      <a:pt x="853" y="396"/>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1737150" y="3069713"/>
                <a:ext cx="22800" cy="97375"/>
              </a:xfrm>
              <a:custGeom>
                <a:avLst/>
                <a:gdLst/>
                <a:ahLst/>
                <a:cxnLst/>
                <a:rect l="l" t="t" r="r" b="b"/>
                <a:pathLst>
                  <a:path w="912" h="3895" extrusionOk="0">
                    <a:moveTo>
                      <a:pt x="382" y="0"/>
                    </a:moveTo>
                    <a:cubicBezTo>
                      <a:pt x="375" y="0"/>
                      <a:pt x="368" y="1"/>
                      <a:pt x="361" y="1"/>
                    </a:cubicBezTo>
                    <a:cubicBezTo>
                      <a:pt x="139" y="25"/>
                      <a:pt x="1" y="442"/>
                      <a:pt x="53" y="933"/>
                    </a:cubicBezTo>
                    <a:cubicBezTo>
                      <a:pt x="104" y="1411"/>
                      <a:pt x="315" y="1782"/>
                      <a:pt x="531" y="1782"/>
                    </a:cubicBezTo>
                    <a:cubicBezTo>
                      <a:pt x="538" y="1782"/>
                      <a:pt x="544" y="1782"/>
                      <a:pt x="551" y="1781"/>
                    </a:cubicBezTo>
                    <a:cubicBezTo>
                      <a:pt x="775" y="1757"/>
                      <a:pt x="911" y="1339"/>
                      <a:pt x="861" y="846"/>
                    </a:cubicBezTo>
                    <a:cubicBezTo>
                      <a:pt x="808" y="372"/>
                      <a:pt x="597" y="0"/>
                      <a:pt x="382" y="0"/>
                    </a:cubicBezTo>
                    <a:close/>
                    <a:moveTo>
                      <a:pt x="536" y="2497"/>
                    </a:moveTo>
                    <a:cubicBezTo>
                      <a:pt x="535" y="2497"/>
                      <a:pt x="533" y="2497"/>
                      <a:pt x="532" y="2497"/>
                    </a:cubicBezTo>
                    <a:cubicBezTo>
                      <a:pt x="357" y="2502"/>
                      <a:pt x="225" y="2818"/>
                      <a:pt x="236" y="3205"/>
                    </a:cubicBezTo>
                    <a:cubicBezTo>
                      <a:pt x="247" y="3587"/>
                      <a:pt x="395" y="3894"/>
                      <a:pt x="567" y="3894"/>
                    </a:cubicBezTo>
                    <a:cubicBezTo>
                      <a:pt x="569" y="3894"/>
                      <a:pt x="570" y="3894"/>
                      <a:pt x="571" y="3894"/>
                    </a:cubicBezTo>
                    <a:cubicBezTo>
                      <a:pt x="747" y="3889"/>
                      <a:pt x="880" y="3571"/>
                      <a:pt x="869" y="3186"/>
                    </a:cubicBezTo>
                    <a:cubicBezTo>
                      <a:pt x="858" y="2802"/>
                      <a:pt x="710" y="2497"/>
                      <a:pt x="536" y="249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220000" y="2732638"/>
                <a:ext cx="122875" cy="49675"/>
              </a:xfrm>
              <a:custGeom>
                <a:avLst/>
                <a:gdLst/>
                <a:ahLst/>
                <a:cxnLst/>
                <a:rect l="l" t="t" r="r" b="b"/>
                <a:pathLst>
                  <a:path w="4915" h="1987" extrusionOk="0">
                    <a:moveTo>
                      <a:pt x="3897" y="0"/>
                    </a:moveTo>
                    <a:cubicBezTo>
                      <a:pt x="3882" y="0"/>
                      <a:pt x="3866" y="1"/>
                      <a:pt x="3851" y="2"/>
                    </a:cubicBezTo>
                    <a:cubicBezTo>
                      <a:pt x="3303" y="27"/>
                      <a:pt x="0" y="1173"/>
                      <a:pt x="0" y="1173"/>
                    </a:cubicBezTo>
                    <a:cubicBezTo>
                      <a:pt x="0" y="1173"/>
                      <a:pt x="3296" y="1987"/>
                      <a:pt x="3917" y="1987"/>
                    </a:cubicBezTo>
                    <a:cubicBezTo>
                      <a:pt x="3926" y="1987"/>
                      <a:pt x="3935" y="1987"/>
                      <a:pt x="3943" y="1986"/>
                    </a:cubicBezTo>
                    <a:cubicBezTo>
                      <a:pt x="4491" y="1961"/>
                      <a:pt x="4914" y="1496"/>
                      <a:pt x="4889" y="948"/>
                    </a:cubicBezTo>
                    <a:cubicBezTo>
                      <a:pt x="4865" y="416"/>
                      <a:pt x="4425" y="0"/>
                      <a:pt x="389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220975" y="2732638"/>
                <a:ext cx="102425" cy="48650"/>
              </a:xfrm>
              <a:custGeom>
                <a:avLst/>
                <a:gdLst/>
                <a:ahLst/>
                <a:cxnLst/>
                <a:rect l="l" t="t" r="r" b="b"/>
                <a:pathLst>
                  <a:path w="4097" h="1946" extrusionOk="0">
                    <a:moveTo>
                      <a:pt x="3850" y="1"/>
                    </a:moveTo>
                    <a:cubicBezTo>
                      <a:pt x="3837" y="1"/>
                      <a:pt x="3825" y="1"/>
                      <a:pt x="3812" y="2"/>
                    </a:cubicBezTo>
                    <a:cubicBezTo>
                      <a:pt x="3300" y="25"/>
                      <a:pt x="376" y="1031"/>
                      <a:pt x="1" y="1159"/>
                    </a:cubicBezTo>
                    <a:lnTo>
                      <a:pt x="11" y="1186"/>
                    </a:lnTo>
                    <a:cubicBezTo>
                      <a:pt x="365" y="1274"/>
                      <a:pt x="2510" y="1794"/>
                      <a:pt x="3489" y="1946"/>
                    </a:cubicBezTo>
                    <a:cubicBezTo>
                      <a:pt x="2776" y="1767"/>
                      <a:pt x="2136" y="1584"/>
                      <a:pt x="2081" y="1485"/>
                    </a:cubicBezTo>
                    <a:cubicBezTo>
                      <a:pt x="1954" y="1255"/>
                      <a:pt x="3993" y="1006"/>
                      <a:pt x="3994" y="1006"/>
                    </a:cubicBezTo>
                    <a:lnTo>
                      <a:pt x="3994" y="1006"/>
                    </a:lnTo>
                    <a:cubicBezTo>
                      <a:pt x="3993" y="1006"/>
                      <a:pt x="3580" y="1028"/>
                      <a:pt x="3119" y="1028"/>
                    </a:cubicBezTo>
                    <a:cubicBezTo>
                      <a:pt x="2567" y="1028"/>
                      <a:pt x="1947" y="996"/>
                      <a:pt x="1890" y="857"/>
                    </a:cubicBezTo>
                    <a:cubicBezTo>
                      <a:pt x="1811" y="664"/>
                      <a:pt x="3365" y="277"/>
                      <a:pt x="4097" y="34"/>
                    </a:cubicBezTo>
                    <a:cubicBezTo>
                      <a:pt x="4018" y="14"/>
                      <a:pt x="3935" y="1"/>
                      <a:pt x="3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2225325" y="2756513"/>
                <a:ext cx="103125" cy="5800"/>
              </a:xfrm>
              <a:custGeom>
                <a:avLst/>
                <a:gdLst/>
                <a:ahLst/>
                <a:cxnLst/>
                <a:rect l="l" t="t" r="r" b="b"/>
                <a:pathLst>
                  <a:path w="4125" h="232" extrusionOk="0">
                    <a:moveTo>
                      <a:pt x="3309" y="1"/>
                    </a:moveTo>
                    <a:cubicBezTo>
                      <a:pt x="2732" y="1"/>
                      <a:pt x="2059" y="13"/>
                      <a:pt x="2059" y="13"/>
                    </a:cubicBezTo>
                    <a:cubicBezTo>
                      <a:pt x="2059" y="13"/>
                      <a:pt x="0" y="143"/>
                      <a:pt x="2" y="201"/>
                    </a:cubicBezTo>
                    <a:cubicBezTo>
                      <a:pt x="3" y="225"/>
                      <a:pt x="365" y="232"/>
                      <a:pt x="786" y="232"/>
                    </a:cubicBezTo>
                    <a:cubicBezTo>
                      <a:pt x="1370" y="232"/>
                      <a:pt x="2067" y="218"/>
                      <a:pt x="2067" y="218"/>
                    </a:cubicBezTo>
                    <a:cubicBezTo>
                      <a:pt x="2067" y="218"/>
                      <a:pt x="4125" y="87"/>
                      <a:pt x="4123" y="32"/>
                    </a:cubicBezTo>
                    <a:cubicBezTo>
                      <a:pt x="4122" y="8"/>
                      <a:pt x="3743" y="1"/>
                      <a:pt x="3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2286925" y="2764063"/>
                <a:ext cx="46875" cy="9925"/>
              </a:xfrm>
              <a:custGeom>
                <a:avLst/>
                <a:gdLst/>
                <a:ahLst/>
                <a:cxnLst/>
                <a:rect l="l" t="t" r="r" b="b"/>
                <a:pathLst>
                  <a:path w="1875" h="397" extrusionOk="0">
                    <a:moveTo>
                      <a:pt x="352" y="88"/>
                    </a:moveTo>
                    <a:cubicBezTo>
                      <a:pt x="345" y="88"/>
                      <a:pt x="339" y="88"/>
                      <a:pt x="333" y="89"/>
                    </a:cubicBezTo>
                    <a:cubicBezTo>
                      <a:pt x="148" y="93"/>
                      <a:pt x="0" y="165"/>
                      <a:pt x="2" y="247"/>
                    </a:cubicBezTo>
                    <a:cubicBezTo>
                      <a:pt x="4" y="330"/>
                      <a:pt x="145" y="391"/>
                      <a:pt x="321" y="391"/>
                    </a:cubicBezTo>
                    <a:cubicBezTo>
                      <a:pt x="327" y="391"/>
                      <a:pt x="334" y="391"/>
                      <a:pt x="340" y="391"/>
                    </a:cubicBezTo>
                    <a:cubicBezTo>
                      <a:pt x="525" y="386"/>
                      <a:pt x="671" y="316"/>
                      <a:pt x="669" y="231"/>
                    </a:cubicBezTo>
                    <a:cubicBezTo>
                      <a:pt x="668" y="151"/>
                      <a:pt x="528" y="88"/>
                      <a:pt x="352" y="88"/>
                    </a:cubicBezTo>
                    <a:close/>
                    <a:moveTo>
                      <a:pt x="1512" y="1"/>
                    </a:moveTo>
                    <a:cubicBezTo>
                      <a:pt x="1482" y="1"/>
                      <a:pt x="1450" y="2"/>
                      <a:pt x="1418" y="6"/>
                    </a:cubicBezTo>
                    <a:cubicBezTo>
                      <a:pt x="1183" y="29"/>
                      <a:pt x="1001" y="136"/>
                      <a:pt x="1012" y="242"/>
                    </a:cubicBezTo>
                    <a:cubicBezTo>
                      <a:pt x="1022" y="334"/>
                      <a:pt x="1170" y="396"/>
                      <a:pt x="1360" y="396"/>
                    </a:cubicBezTo>
                    <a:cubicBezTo>
                      <a:pt x="1392" y="396"/>
                      <a:pt x="1424" y="394"/>
                      <a:pt x="1457" y="391"/>
                    </a:cubicBezTo>
                    <a:cubicBezTo>
                      <a:pt x="1692" y="366"/>
                      <a:pt x="1874" y="261"/>
                      <a:pt x="1863" y="154"/>
                    </a:cubicBezTo>
                    <a:cubicBezTo>
                      <a:pt x="1854" y="62"/>
                      <a:pt x="1704" y="1"/>
                      <a:pt x="1512"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2237850" y="2654763"/>
                <a:ext cx="108000" cy="81025"/>
              </a:xfrm>
              <a:custGeom>
                <a:avLst/>
                <a:gdLst/>
                <a:ahLst/>
                <a:cxnLst/>
                <a:rect l="l" t="t" r="r" b="b"/>
                <a:pathLst>
                  <a:path w="4320" h="3241" extrusionOk="0">
                    <a:moveTo>
                      <a:pt x="3191" y="1"/>
                    </a:moveTo>
                    <a:cubicBezTo>
                      <a:pt x="2993" y="1"/>
                      <a:pt x="2794" y="60"/>
                      <a:pt x="2620" y="182"/>
                    </a:cubicBezTo>
                    <a:cubicBezTo>
                      <a:pt x="2170" y="497"/>
                      <a:pt x="1" y="3240"/>
                      <a:pt x="1" y="3240"/>
                    </a:cubicBezTo>
                    <a:cubicBezTo>
                      <a:pt x="1" y="3240"/>
                      <a:pt x="3314" y="2122"/>
                      <a:pt x="3762" y="1807"/>
                    </a:cubicBezTo>
                    <a:cubicBezTo>
                      <a:pt x="4211" y="1492"/>
                      <a:pt x="4320" y="872"/>
                      <a:pt x="4003" y="422"/>
                    </a:cubicBezTo>
                    <a:cubicBezTo>
                      <a:pt x="3810" y="148"/>
                      <a:pt x="3503" y="1"/>
                      <a:pt x="31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2238525" y="2656188"/>
                <a:ext cx="84150" cy="79175"/>
              </a:xfrm>
              <a:custGeom>
                <a:avLst/>
                <a:gdLst/>
                <a:ahLst/>
                <a:cxnLst/>
                <a:rect l="l" t="t" r="r" b="b"/>
                <a:pathLst>
                  <a:path w="3366" h="3167" extrusionOk="0">
                    <a:moveTo>
                      <a:pt x="2851" y="0"/>
                    </a:moveTo>
                    <a:cubicBezTo>
                      <a:pt x="2760" y="30"/>
                      <a:pt x="2674" y="68"/>
                      <a:pt x="2593" y="125"/>
                    </a:cubicBezTo>
                    <a:cubicBezTo>
                      <a:pt x="2173" y="420"/>
                      <a:pt x="248" y="2839"/>
                      <a:pt x="0" y="3149"/>
                    </a:cubicBezTo>
                    <a:lnTo>
                      <a:pt x="24" y="3166"/>
                    </a:lnTo>
                    <a:cubicBezTo>
                      <a:pt x="370" y="3050"/>
                      <a:pt x="2457" y="2336"/>
                      <a:pt x="3365" y="1938"/>
                    </a:cubicBezTo>
                    <a:lnTo>
                      <a:pt x="3365" y="1938"/>
                    </a:lnTo>
                    <a:cubicBezTo>
                      <a:pt x="2749" y="2144"/>
                      <a:pt x="2178" y="2315"/>
                      <a:pt x="1986" y="2315"/>
                    </a:cubicBezTo>
                    <a:cubicBezTo>
                      <a:pt x="1960" y="2315"/>
                      <a:pt x="1942" y="2312"/>
                      <a:pt x="1930" y="2306"/>
                    </a:cubicBezTo>
                    <a:cubicBezTo>
                      <a:pt x="1698" y="2179"/>
                      <a:pt x="3285" y="875"/>
                      <a:pt x="3285" y="874"/>
                    </a:cubicBezTo>
                    <a:lnTo>
                      <a:pt x="3285" y="874"/>
                    </a:lnTo>
                    <a:cubicBezTo>
                      <a:pt x="3285" y="875"/>
                      <a:pt x="1859" y="1893"/>
                      <a:pt x="1491" y="1893"/>
                    </a:cubicBezTo>
                    <a:cubicBezTo>
                      <a:pt x="1465" y="1893"/>
                      <a:pt x="1445" y="1889"/>
                      <a:pt x="1431" y="1878"/>
                    </a:cubicBezTo>
                    <a:cubicBezTo>
                      <a:pt x="1261" y="1759"/>
                      <a:pt x="2364" y="597"/>
                      <a:pt x="2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2241350" y="2673538"/>
                <a:ext cx="86250" cy="59000"/>
              </a:xfrm>
              <a:custGeom>
                <a:avLst/>
                <a:gdLst/>
                <a:ahLst/>
                <a:cxnLst/>
                <a:rect l="l" t="t" r="r" b="b"/>
                <a:pathLst>
                  <a:path w="3450" h="2360" extrusionOk="0">
                    <a:moveTo>
                      <a:pt x="3413" y="0"/>
                    </a:moveTo>
                    <a:cubicBezTo>
                      <a:pt x="3317" y="0"/>
                      <a:pt x="1667" y="1097"/>
                      <a:pt x="1667" y="1097"/>
                    </a:cubicBezTo>
                    <a:cubicBezTo>
                      <a:pt x="1667" y="1097"/>
                      <a:pt x="0" y="2311"/>
                      <a:pt x="33" y="2358"/>
                    </a:cubicBezTo>
                    <a:cubicBezTo>
                      <a:pt x="34" y="2359"/>
                      <a:pt x="35" y="2359"/>
                      <a:pt x="37" y="2359"/>
                    </a:cubicBezTo>
                    <a:cubicBezTo>
                      <a:pt x="134" y="2359"/>
                      <a:pt x="1783" y="1263"/>
                      <a:pt x="1783" y="1263"/>
                    </a:cubicBezTo>
                    <a:cubicBezTo>
                      <a:pt x="1783" y="1263"/>
                      <a:pt x="3450" y="49"/>
                      <a:pt x="3417" y="2"/>
                    </a:cubicBezTo>
                    <a:cubicBezTo>
                      <a:pt x="3416" y="1"/>
                      <a:pt x="3415"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2297625" y="2678788"/>
                <a:ext cx="40825" cy="28950"/>
              </a:xfrm>
              <a:custGeom>
                <a:avLst/>
                <a:gdLst/>
                <a:ahLst/>
                <a:cxnLst/>
                <a:rect l="l" t="t" r="r" b="b"/>
                <a:pathLst>
                  <a:path w="1633" h="1158" extrusionOk="0">
                    <a:moveTo>
                      <a:pt x="1463" y="0"/>
                    </a:moveTo>
                    <a:cubicBezTo>
                      <a:pt x="1370" y="0"/>
                      <a:pt x="1236" y="56"/>
                      <a:pt x="1111" y="154"/>
                    </a:cubicBezTo>
                    <a:cubicBezTo>
                      <a:pt x="926" y="301"/>
                      <a:pt x="830" y="487"/>
                      <a:pt x="896" y="572"/>
                    </a:cubicBezTo>
                    <a:cubicBezTo>
                      <a:pt x="918" y="599"/>
                      <a:pt x="954" y="612"/>
                      <a:pt x="1000" y="612"/>
                    </a:cubicBezTo>
                    <a:cubicBezTo>
                      <a:pt x="1094" y="612"/>
                      <a:pt x="1227" y="557"/>
                      <a:pt x="1352" y="457"/>
                    </a:cubicBezTo>
                    <a:cubicBezTo>
                      <a:pt x="1537" y="310"/>
                      <a:pt x="1632" y="125"/>
                      <a:pt x="1567" y="41"/>
                    </a:cubicBezTo>
                    <a:cubicBezTo>
                      <a:pt x="1545" y="13"/>
                      <a:pt x="1509" y="0"/>
                      <a:pt x="1463" y="0"/>
                    </a:cubicBezTo>
                    <a:close/>
                    <a:moveTo>
                      <a:pt x="507" y="707"/>
                    </a:moveTo>
                    <a:cubicBezTo>
                      <a:pt x="435" y="707"/>
                      <a:pt x="336" y="742"/>
                      <a:pt x="240" y="805"/>
                    </a:cubicBezTo>
                    <a:cubicBezTo>
                      <a:pt x="88" y="909"/>
                      <a:pt x="0" y="1050"/>
                      <a:pt x="47" y="1119"/>
                    </a:cubicBezTo>
                    <a:cubicBezTo>
                      <a:pt x="65" y="1145"/>
                      <a:pt x="98" y="1157"/>
                      <a:pt x="142" y="1157"/>
                    </a:cubicBezTo>
                    <a:cubicBezTo>
                      <a:pt x="214" y="1157"/>
                      <a:pt x="314" y="1122"/>
                      <a:pt x="409" y="1057"/>
                    </a:cubicBezTo>
                    <a:cubicBezTo>
                      <a:pt x="563" y="954"/>
                      <a:pt x="649" y="815"/>
                      <a:pt x="602" y="746"/>
                    </a:cubicBezTo>
                    <a:cubicBezTo>
                      <a:pt x="585" y="720"/>
                      <a:pt x="551" y="707"/>
                      <a:pt x="507" y="70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2197275" y="2636638"/>
                <a:ext cx="70325" cy="112925"/>
              </a:xfrm>
              <a:custGeom>
                <a:avLst/>
                <a:gdLst/>
                <a:ahLst/>
                <a:cxnLst/>
                <a:rect l="l" t="t" r="r" b="b"/>
                <a:pathLst>
                  <a:path w="2813" h="4517" extrusionOk="0">
                    <a:moveTo>
                      <a:pt x="1679" y="0"/>
                    </a:moveTo>
                    <a:cubicBezTo>
                      <a:pt x="1308" y="0"/>
                      <a:pt x="952" y="209"/>
                      <a:pt x="782" y="568"/>
                    </a:cubicBezTo>
                    <a:cubicBezTo>
                      <a:pt x="546" y="1063"/>
                      <a:pt x="1" y="4517"/>
                      <a:pt x="1" y="4517"/>
                    </a:cubicBezTo>
                    <a:cubicBezTo>
                      <a:pt x="1" y="4517"/>
                      <a:pt x="2340" y="1916"/>
                      <a:pt x="2576" y="1423"/>
                    </a:cubicBezTo>
                    <a:cubicBezTo>
                      <a:pt x="2813" y="926"/>
                      <a:pt x="2601" y="334"/>
                      <a:pt x="2106" y="98"/>
                    </a:cubicBezTo>
                    <a:cubicBezTo>
                      <a:pt x="1968" y="32"/>
                      <a:pt x="1822" y="0"/>
                      <a:pt x="167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2197475" y="2644913"/>
                <a:ext cx="58425" cy="103675"/>
              </a:xfrm>
              <a:custGeom>
                <a:avLst/>
                <a:gdLst/>
                <a:ahLst/>
                <a:cxnLst/>
                <a:rect l="l" t="t" r="r" b="b"/>
                <a:pathLst>
                  <a:path w="2337" h="4147" extrusionOk="0">
                    <a:moveTo>
                      <a:pt x="937" y="0"/>
                    </a:moveTo>
                    <a:lnTo>
                      <a:pt x="937" y="0"/>
                    </a:lnTo>
                    <a:cubicBezTo>
                      <a:pt x="873" y="71"/>
                      <a:pt x="817" y="147"/>
                      <a:pt x="774" y="237"/>
                    </a:cubicBezTo>
                    <a:cubicBezTo>
                      <a:pt x="554" y="700"/>
                      <a:pt x="62" y="3752"/>
                      <a:pt x="1" y="4143"/>
                    </a:cubicBezTo>
                    <a:lnTo>
                      <a:pt x="27" y="4147"/>
                    </a:lnTo>
                    <a:cubicBezTo>
                      <a:pt x="272" y="3876"/>
                      <a:pt x="1741" y="2231"/>
                      <a:pt x="2336" y="1437"/>
                    </a:cubicBezTo>
                    <a:lnTo>
                      <a:pt x="2336" y="1437"/>
                    </a:lnTo>
                    <a:cubicBezTo>
                      <a:pt x="1843" y="1983"/>
                      <a:pt x="1381" y="2461"/>
                      <a:pt x="1266" y="2464"/>
                    </a:cubicBezTo>
                    <a:cubicBezTo>
                      <a:pt x="1266" y="2464"/>
                      <a:pt x="1266" y="2464"/>
                      <a:pt x="1266" y="2464"/>
                    </a:cubicBezTo>
                    <a:cubicBezTo>
                      <a:pt x="1004" y="2464"/>
                      <a:pt x="1745" y="550"/>
                      <a:pt x="1746" y="550"/>
                    </a:cubicBezTo>
                    <a:lnTo>
                      <a:pt x="1746" y="550"/>
                    </a:lnTo>
                    <a:cubicBezTo>
                      <a:pt x="1745" y="550"/>
                      <a:pt x="910" y="2334"/>
                      <a:pt x="629" y="2334"/>
                    </a:cubicBezTo>
                    <a:cubicBezTo>
                      <a:pt x="627" y="2334"/>
                      <a:pt x="625" y="2334"/>
                      <a:pt x="623" y="2334"/>
                    </a:cubicBezTo>
                    <a:cubicBezTo>
                      <a:pt x="416" y="2314"/>
                      <a:pt x="807" y="761"/>
                      <a:pt x="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2198150" y="2651713"/>
                <a:ext cx="47375" cy="92900"/>
              </a:xfrm>
              <a:custGeom>
                <a:avLst/>
                <a:gdLst/>
                <a:ahLst/>
                <a:cxnLst/>
                <a:rect l="l" t="t" r="r" b="b"/>
                <a:pathLst>
                  <a:path w="1895" h="3716" extrusionOk="0">
                    <a:moveTo>
                      <a:pt x="1843" y="0"/>
                    </a:moveTo>
                    <a:cubicBezTo>
                      <a:pt x="1780" y="0"/>
                      <a:pt x="856" y="1813"/>
                      <a:pt x="856" y="1813"/>
                    </a:cubicBezTo>
                    <a:cubicBezTo>
                      <a:pt x="856" y="1813"/>
                      <a:pt x="0" y="3691"/>
                      <a:pt x="52" y="3715"/>
                    </a:cubicBezTo>
                    <a:cubicBezTo>
                      <a:pt x="52" y="3715"/>
                      <a:pt x="53" y="3715"/>
                      <a:pt x="53" y="3715"/>
                    </a:cubicBezTo>
                    <a:cubicBezTo>
                      <a:pt x="115" y="3715"/>
                      <a:pt x="1040" y="1902"/>
                      <a:pt x="1040" y="1902"/>
                    </a:cubicBezTo>
                    <a:cubicBezTo>
                      <a:pt x="1040" y="1902"/>
                      <a:pt x="1894" y="26"/>
                      <a:pt x="1844" y="1"/>
                    </a:cubicBezTo>
                    <a:cubicBezTo>
                      <a:pt x="1844" y="0"/>
                      <a:pt x="1843" y="0"/>
                      <a:pt x="1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2234325" y="2652088"/>
                <a:ext cx="24400" cy="42500"/>
              </a:xfrm>
              <a:custGeom>
                <a:avLst/>
                <a:gdLst/>
                <a:ahLst/>
                <a:cxnLst/>
                <a:rect l="l" t="t" r="r" b="b"/>
                <a:pathLst>
                  <a:path w="976" h="1700" extrusionOk="0">
                    <a:moveTo>
                      <a:pt x="831" y="0"/>
                    </a:moveTo>
                    <a:cubicBezTo>
                      <a:pt x="734" y="0"/>
                      <a:pt x="606" y="136"/>
                      <a:pt x="527" y="329"/>
                    </a:cubicBezTo>
                    <a:cubicBezTo>
                      <a:pt x="438" y="548"/>
                      <a:pt x="446" y="758"/>
                      <a:pt x="544" y="799"/>
                    </a:cubicBezTo>
                    <a:cubicBezTo>
                      <a:pt x="555" y="803"/>
                      <a:pt x="567" y="805"/>
                      <a:pt x="579" y="805"/>
                    </a:cubicBezTo>
                    <a:cubicBezTo>
                      <a:pt x="676" y="805"/>
                      <a:pt x="806" y="671"/>
                      <a:pt x="886" y="474"/>
                    </a:cubicBezTo>
                    <a:cubicBezTo>
                      <a:pt x="975" y="257"/>
                      <a:pt x="967" y="47"/>
                      <a:pt x="869" y="8"/>
                    </a:cubicBezTo>
                    <a:cubicBezTo>
                      <a:pt x="857" y="3"/>
                      <a:pt x="844" y="0"/>
                      <a:pt x="831" y="0"/>
                    </a:cubicBezTo>
                    <a:close/>
                    <a:moveTo>
                      <a:pt x="341" y="1087"/>
                    </a:moveTo>
                    <a:cubicBezTo>
                      <a:pt x="265" y="1087"/>
                      <a:pt x="160" y="1183"/>
                      <a:pt x="88" y="1325"/>
                    </a:cubicBezTo>
                    <a:cubicBezTo>
                      <a:pt x="7" y="1489"/>
                      <a:pt x="1" y="1654"/>
                      <a:pt x="73" y="1692"/>
                    </a:cubicBezTo>
                    <a:cubicBezTo>
                      <a:pt x="83" y="1697"/>
                      <a:pt x="95" y="1699"/>
                      <a:pt x="107" y="1699"/>
                    </a:cubicBezTo>
                    <a:cubicBezTo>
                      <a:pt x="184" y="1699"/>
                      <a:pt x="288" y="1603"/>
                      <a:pt x="359" y="1461"/>
                    </a:cubicBezTo>
                    <a:cubicBezTo>
                      <a:pt x="442" y="1297"/>
                      <a:pt x="449" y="1132"/>
                      <a:pt x="375" y="1095"/>
                    </a:cubicBezTo>
                    <a:cubicBezTo>
                      <a:pt x="365" y="1089"/>
                      <a:pt x="353" y="1087"/>
                      <a:pt x="341" y="108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1836475" y="2792363"/>
                <a:ext cx="159300" cy="64350"/>
              </a:xfrm>
              <a:custGeom>
                <a:avLst/>
                <a:gdLst/>
                <a:ahLst/>
                <a:cxnLst/>
                <a:rect l="l" t="t" r="r" b="b"/>
                <a:pathLst>
                  <a:path w="6372" h="2574" extrusionOk="0">
                    <a:moveTo>
                      <a:pt x="1296" y="1"/>
                    </a:moveTo>
                    <a:cubicBezTo>
                      <a:pt x="1283" y="1"/>
                      <a:pt x="1271" y="1"/>
                      <a:pt x="1260" y="1"/>
                    </a:cubicBezTo>
                    <a:cubicBezTo>
                      <a:pt x="549" y="31"/>
                      <a:pt x="1" y="636"/>
                      <a:pt x="32" y="1346"/>
                    </a:cubicBezTo>
                    <a:cubicBezTo>
                      <a:pt x="64" y="2035"/>
                      <a:pt x="634" y="2573"/>
                      <a:pt x="1317" y="2573"/>
                    </a:cubicBezTo>
                    <a:cubicBezTo>
                      <a:pt x="1337" y="2573"/>
                      <a:pt x="1357" y="2573"/>
                      <a:pt x="1378" y="2572"/>
                    </a:cubicBezTo>
                    <a:cubicBezTo>
                      <a:pt x="2089" y="2539"/>
                      <a:pt x="6372" y="1054"/>
                      <a:pt x="6372" y="1054"/>
                    </a:cubicBezTo>
                    <a:cubicBezTo>
                      <a:pt x="6372" y="1054"/>
                      <a:pt x="2106" y="1"/>
                      <a:pt x="1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1861700" y="2793638"/>
                <a:ext cx="132775" cy="63075"/>
              </a:xfrm>
              <a:custGeom>
                <a:avLst/>
                <a:gdLst/>
                <a:ahLst/>
                <a:cxnLst/>
                <a:rect l="l" t="t" r="r" b="b"/>
                <a:pathLst>
                  <a:path w="5311" h="2523" extrusionOk="0">
                    <a:moveTo>
                      <a:pt x="788" y="1"/>
                    </a:moveTo>
                    <a:cubicBezTo>
                      <a:pt x="1711" y="232"/>
                      <a:pt x="2543" y="469"/>
                      <a:pt x="2613" y="597"/>
                    </a:cubicBezTo>
                    <a:cubicBezTo>
                      <a:pt x="2779" y="897"/>
                      <a:pt x="134" y="1219"/>
                      <a:pt x="134" y="1219"/>
                    </a:cubicBezTo>
                    <a:cubicBezTo>
                      <a:pt x="134" y="1219"/>
                      <a:pt x="667" y="1191"/>
                      <a:pt x="1263" y="1191"/>
                    </a:cubicBezTo>
                    <a:cubicBezTo>
                      <a:pt x="1980" y="1191"/>
                      <a:pt x="2787" y="1232"/>
                      <a:pt x="2861" y="1414"/>
                    </a:cubicBezTo>
                    <a:cubicBezTo>
                      <a:pt x="2964" y="1663"/>
                      <a:pt x="948" y="2164"/>
                      <a:pt x="0" y="2479"/>
                    </a:cubicBezTo>
                    <a:cubicBezTo>
                      <a:pt x="103" y="2505"/>
                      <a:pt x="210" y="2522"/>
                      <a:pt x="319" y="2522"/>
                    </a:cubicBezTo>
                    <a:cubicBezTo>
                      <a:pt x="336" y="2522"/>
                      <a:pt x="352" y="2522"/>
                      <a:pt x="369" y="2521"/>
                    </a:cubicBezTo>
                    <a:cubicBezTo>
                      <a:pt x="1034" y="2490"/>
                      <a:pt x="4822" y="1188"/>
                      <a:pt x="5311" y="1019"/>
                    </a:cubicBezTo>
                    <a:lnTo>
                      <a:pt x="5295" y="986"/>
                    </a:lnTo>
                    <a:cubicBezTo>
                      <a:pt x="4838" y="873"/>
                      <a:pt x="2059" y="198"/>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1855150" y="2818263"/>
                <a:ext cx="133700" cy="7475"/>
              </a:xfrm>
              <a:custGeom>
                <a:avLst/>
                <a:gdLst/>
                <a:ahLst/>
                <a:cxnLst/>
                <a:rect l="l" t="t" r="r" b="b"/>
                <a:pathLst>
                  <a:path w="5348" h="299" extrusionOk="0">
                    <a:moveTo>
                      <a:pt x="4339" y="1"/>
                    </a:moveTo>
                    <a:cubicBezTo>
                      <a:pt x="3579" y="1"/>
                      <a:pt x="2667" y="18"/>
                      <a:pt x="2667" y="18"/>
                    </a:cubicBezTo>
                    <a:cubicBezTo>
                      <a:pt x="2667" y="18"/>
                      <a:pt x="1" y="186"/>
                      <a:pt x="4" y="259"/>
                    </a:cubicBezTo>
                    <a:cubicBezTo>
                      <a:pt x="5" y="290"/>
                      <a:pt x="468" y="299"/>
                      <a:pt x="1008" y="299"/>
                    </a:cubicBezTo>
                    <a:cubicBezTo>
                      <a:pt x="1767" y="299"/>
                      <a:pt x="2678" y="281"/>
                      <a:pt x="2678" y="281"/>
                    </a:cubicBezTo>
                    <a:cubicBezTo>
                      <a:pt x="2678" y="281"/>
                      <a:pt x="5347" y="114"/>
                      <a:pt x="5344" y="40"/>
                    </a:cubicBezTo>
                    <a:cubicBezTo>
                      <a:pt x="5343" y="9"/>
                      <a:pt x="4879"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1848275" y="2803163"/>
                <a:ext cx="60725" cy="12800"/>
              </a:xfrm>
              <a:custGeom>
                <a:avLst/>
                <a:gdLst/>
                <a:ahLst/>
                <a:cxnLst/>
                <a:rect l="l" t="t" r="r" b="b"/>
                <a:pathLst>
                  <a:path w="2429" h="512" extrusionOk="0">
                    <a:moveTo>
                      <a:pt x="2019" y="6"/>
                    </a:moveTo>
                    <a:cubicBezTo>
                      <a:pt x="2009" y="6"/>
                      <a:pt x="1998" y="6"/>
                      <a:pt x="1988" y="7"/>
                    </a:cubicBezTo>
                    <a:cubicBezTo>
                      <a:pt x="1748" y="11"/>
                      <a:pt x="1557" y="105"/>
                      <a:pt x="1559" y="213"/>
                    </a:cubicBezTo>
                    <a:cubicBezTo>
                      <a:pt x="1562" y="317"/>
                      <a:pt x="1749" y="400"/>
                      <a:pt x="1979" y="400"/>
                    </a:cubicBezTo>
                    <a:cubicBezTo>
                      <a:pt x="1985" y="400"/>
                      <a:pt x="1991" y="400"/>
                      <a:pt x="1997" y="400"/>
                    </a:cubicBezTo>
                    <a:cubicBezTo>
                      <a:pt x="2237" y="392"/>
                      <a:pt x="2428" y="299"/>
                      <a:pt x="2425" y="191"/>
                    </a:cubicBezTo>
                    <a:cubicBezTo>
                      <a:pt x="2424" y="87"/>
                      <a:pt x="2243" y="6"/>
                      <a:pt x="2019" y="6"/>
                    </a:cubicBezTo>
                    <a:close/>
                    <a:moveTo>
                      <a:pt x="662" y="0"/>
                    </a:moveTo>
                    <a:cubicBezTo>
                      <a:pt x="622" y="0"/>
                      <a:pt x="581" y="2"/>
                      <a:pt x="539" y="7"/>
                    </a:cubicBezTo>
                    <a:cubicBezTo>
                      <a:pt x="234" y="38"/>
                      <a:pt x="0" y="174"/>
                      <a:pt x="13" y="312"/>
                    </a:cubicBezTo>
                    <a:cubicBezTo>
                      <a:pt x="26" y="431"/>
                      <a:pt x="216" y="512"/>
                      <a:pt x="463" y="512"/>
                    </a:cubicBezTo>
                    <a:cubicBezTo>
                      <a:pt x="505" y="512"/>
                      <a:pt x="548" y="509"/>
                      <a:pt x="592" y="505"/>
                    </a:cubicBezTo>
                    <a:cubicBezTo>
                      <a:pt x="895" y="475"/>
                      <a:pt x="1131" y="337"/>
                      <a:pt x="1117" y="199"/>
                    </a:cubicBezTo>
                    <a:cubicBezTo>
                      <a:pt x="1104" y="80"/>
                      <a:pt x="910" y="0"/>
                      <a:pt x="66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1832600" y="2852663"/>
                <a:ext cx="140025" cy="104975"/>
              </a:xfrm>
              <a:custGeom>
                <a:avLst/>
                <a:gdLst/>
                <a:ahLst/>
                <a:cxnLst/>
                <a:rect l="l" t="t" r="r" b="b"/>
                <a:pathLst>
                  <a:path w="5601" h="4199" extrusionOk="0">
                    <a:moveTo>
                      <a:pt x="5601" y="0"/>
                    </a:moveTo>
                    <a:cubicBezTo>
                      <a:pt x="5601" y="0"/>
                      <a:pt x="1304" y="1449"/>
                      <a:pt x="723" y="1858"/>
                    </a:cubicBezTo>
                    <a:cubicBezTo>
                      <a:pt x="140" y="2267"/>
                      <a:pt x="1" y="3071"/>
                      <a:pt x="411" y="3653"/>
                    </a:cubicBezTo>
                    <a:cubicBezTo>
                      <a:pt x="661" y="4008"/>
                      <a:pt x="1060" y="4199"/>
                      <a:pt x="1465" y="4199"/>
                    </a:cubicBezTo>
                    <a:cubicBezTo>
                      <a:pt x="1721" y="4199"/>
                      <a:pt x="1979" y="4123"/>
                      <a:pt x="2205" y="3964"/>
                    </a:cubicBezTo>
                    <a:cubicBezTo>
                      <a:pt x="2787" y="3555"/>
                      <a:pt x="5601" y="0"/>
                      <a:pt x="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1862675" y="2853213"/>
                <a:ext cx="109050" cy="102625"/>
              </a:xfrm>
              <a:custGeom>
                <a:avLst/>
                <a:gdLst/>
                <a:ahLst/>
                <a:cxnLst/>
                <a:rect l="l" t="t" r="r" b="b"/>
                <a:pathLst>
                  <a:path w="4362" h="4105" extrusionOk="0">
                    <a:moveTo>
                      <a:pt x="4332" y="0"/>
                    </a:moveTo>
                    <a:cubicBezTo>
                      <a:pt x="3884" y="152"/>
                      <a:pt x="1177" y="1075"/>
                      <a:pt x="1" y="1592"/>
                    </a:cubicBezTo>
                    <a:cubicBezTo>
                      <a:pt x="801" y="1326"/>
                      <a:pt x="1540" y="1102"/>
                      <a:pt x="1790" y="1102"/>
                    </a:cubicBezTo>
                    <a:cubicBezTo>
                      <a:pt x="1823" y="1102"/>
                      <a:pt x="1847" y="1106"/>
                      <a:pt x="1862" y="1114"/>
                    </a:cubicBezTo>
                    <a:cubicBezTo>
                      <a:pt x="2161" y="1278"/>
                      <a:pt x="102" y="2970"/>
                      <a:pt x="102" y="2970"/>
                    </a:cubicBezTo>
                    <a:cubicBezTo>
                      <a:pt x="102" y="2970"/>
                      <a:pt x="1953" y="1649"/>
                      <a:pt x="2431" y="1649"/>
                    </a:cubicBezTo>
                    <a:cubicBezTo>
                      <a:pt x="2463" y="1649"/>
                      <a:pt x="2490" y="1655"/>
                      <a:pt x="2509" y="1669"/>
                    </a:cubicBezTo>
                    <a:cubicBezTo>
                      <a:pt x="2728" y="1824"/>
                      <a:pt x="1298" y="3329"/>
                      <a:pt x="668" y="4104"/>
                    </a:cubicBezTo>
                    <a:cubicBezTo>
                      <a:pt x="784" y="4067"/>
                      <a:pt x="897" y="4015"/>
                      <a:pt x="1002" y="3942"/>
                    </a:cubicBezTo>
                    <a:cubicBezTo>
                      <a:pt x="1545" y="3559"/>
                      <a:pt x="4042" y="425"/>
                      <a:pt x="4362" y="21"/>
                    </a:cubicBezTo>
                    <a:lnTo>
                      <a:pt x="4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1856250" y="2856888"/>
                <a:ext cx="111800" cy="76425"/>
              </a:xfrm>
              <a:custGeom>
                <a:avLst/>
                <a:gdLst/>
                <a:ahLst/>
                <a:cxnLst/>
                <a:rect l="l" t="t" r="r" b="b"/>
                <a:pathLst>
                  <a:path w="4472" h="3057" extrusionOk="0">
                    <a:moveTo>
                      <a:pt x="4426" y="0"/>
                    </a:moveTo>
                    <a:cubicBezTo>
                      <a:pt x="4299" y="0"/>
                      <a:pt x="2161" y="1421"/>
                      <a:pt x="2161" y="1421"/>
                    </a:cubicBezTo>
                    <a:cubicBezTo>
                      <a:pt x="2161" y="1421"/>
                      <a:pt x="1" y="2996"/>
                      <a:pt x="43" y="3055"/>
                    </a:cubicBezTo>
                    <a:cubicBezTo>
                      <a:pt x="44" y="3056"/>
                      <a:pt x="46" y="3057"/>
                      <a:pt x="48" y="3057"/>
                    </a:cubicBezTo>
                    <a:cubicBezTo>
                      <a:pt x="174" y="3057"/>
                      <a:pt x="2311" y="1636"/>
                      <a:pt x="2311" y="1636"/>
                    </a:cubicBezTo>
                    <a:cubicBezTo>
                      <a:pt x="2311" y="1636"/>
                      <a:pt x="4471" y="62"/>
                      <a:pt x="4431" y="2"/>
                    </a:cubicBezTo>
                    <a:cubicBezTo>
                      <a:pt x="4430" y="1"/>
                      <a:pt x="4428" y="0"/>
                      <a:pt x="4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1842200" y="2888988"/>
                <a:ext cx="52900" cy="37550"/>
              </a:xfrm>
              <a:custGeom>
                <a:avLst/>
                <a:gdLst/>
                <a:ahLst/>
                <a:cxnLst/>
                <a:rect l="l" t="t" r="r" b="b"/>
                <a:pathLst>
                  <a:path w="2116" h="1502" extrusionOk="0">
                    <a:moveTo>
                      <a:pt x="1933" y="1"/>
                    </a:moveTo>
                    <a:cubicBezTo>
                      <a:pt x="1839" y="1"/>
                      <a:pt x="1710" y="47"/>
                      <a:pt x="1586" y="131"/>
                    </a:cubicBezTo>
                    <a:cubicBezTo>
                      <a:pt x="1387" y="264"/>
                      <a:pt x="1277" y="444"/>
                      <a:pt x="1337" y="535"/>
                    </a:cubicBezTo>
                    <a:cubicBezTo>
                      <a:pt x="1359" y="568"/>
                      <a:pt x="1402" y="584"/>
                      <a:pt x="1457" y="584"/>
                    </a:cubicBezTo>
                    <a:cubicBezTo>
                      <a:pt x="1551" y="584"/>
                      <a:pt x="1680" y="539"/>
                      <a:pt x="1805" y="455"/>
                    </a:cubicBezTo>
                    <a:cubicBezTo>
                      <a:pt x="2004" y="322"/>
                      <a:pt x="2115" y="140"/>
                      <a:pt x="2056" y="51"/>
                    </a:cubicBezTo>
                    <a:cubicBezTo>
                      <a:pt x="2033" y="17"/>
                      <a:pt x="1989" y="1"/>
                      <a:pt x="1933" y="1"/>
                    </a:cubicBezTo>
                    <a:close/>
                    <a:moveTo>
                      <a:pt x="821" y="709"/>
                    </a:moveTo>
                    <a:cubicBezTo>
                      <a:pt x="699" y="709"/>
                      <a:pt x="525" y="780"/>
                      <a:pt x="364" y="908"/>
                    </a:cubicBezTo>
                    <a:cubicBezTo>
                      <a:pt x="124" y="1099"/>
                      <a:pt x="0" y="1340"/>
                      <a:pt x="86" y="1450"/>
                    </a:cubicBezTo>
                    <a:cubicBezTo>
                      <a:pt x="114" y="1485"/>
                      <a:pt x="161" y="1502"/>
                      <a:pt x="219" y="1502"/>
                    </a:cubicBezTo>
                    <a:cubicBezTo>
                      <a:pt x="341" y="1502"/>
                      <a:pt x="514" y="1429"/>
                      <a:pt x="677" y="1301"/>
                    </a:cubicBezTo>
                    <a:cubicBezTo>
                      <a:pt x="917" y="1112"/>
                      <a:pt x="1040" y="869"/>
                      <a:pt x="956" y="761"/>
                    </a:cubicBezTo>
                    <a:cubicBezTo>
                      <a:pt x="928" y="726"/>
                      <a:pt x="881" y="709"/>
                      <a:pt x="821" y="709"/>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1934075" y="2834763"/>
                <a:ext cx="91150" cy="146375"/>
              </a:xfrm>
              <a:custGeom>
                <a:avLst/>
                <a:gdLst/>
                <a:ahLst/>
                <a:cxnLst/>
                <a:rect l="l" t="t" r="r" b="b"/>
                <a:pathLst>
                  <a:path w="3646" h="5855" extrusionOk="0">
                    <a:moveTo>
                      <a:pt x="3646" y="0"/>
                    </a:moveTo>
                    <a:cubicBezTo>
                      <a:pt x="3645" y="1"/>
                      <a:pt x="613" y="3372"/>
                      <a:pt x="306" y="4012"/>
                    </a:cubicBezTo>
                    <a:cubicBezTo>
                      <a:pt x="0" y="4654"/>
                      <a:pt x="273" y="5422"/>
                      <a:pt x="915" y="5729"/>
                    </a:cubicBezTo>
                    <a:cubicBezTo>
                      <a:pt x="1094" y="5814"/>
                      <a:pt x="1282" y="5855"/>
                      <a:pt x="1468" y="5855"/>
                    </a:cubicBezTo>
                    <a:cubicBezTo>
                      <a:pt x="1949" y="5855"/>
                      <a:pt x="2410" y="5584"/>
                      <a:pt x="2630" y="5120"/>
                    </a:cubicBezTo>
                    <a:cubicBezTo>
                      <a:pt x="2938" y="4477"/>
                      <a:pt x="3646" y="1"/>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1949175" y="2836013"/>
                <a:ext cx="75775" cy="134400"/>
              </a:xfrm>
              <a:custGeom>
                <a:avLst/>
                <a:gdLst/>
                <a:ahLst/>
                <a:cxnLst/>
                <a:rect l="l" t="t" r="r" b="b"/>
                <a:pathLst>
                  <a:path w="3031" h="5376" extrusionOk="0">
                    <a:moveTo>
                      <a:pt x="2995" y="1"/>
                    </a:moveTo>
                    <a:cubicBezTo>
                      <a:pt x="2678" y="353"/>
                      <a:pt x="775" y="2485"/>
                      <a:pt x="1" y="3514"/>
                    </a:cubicBezTo>
                    <a:cubicBezTo>
                      <a:pt x="640" y="2808"/>
                      <a:pt x="1242" y="2187"/>
                      <a:pt x="1389" y="2184"/>
                    </a:cubicBezTo>
                    <a:cubicBezTo>
                      <a:pt x="1389" y="2184"/>
                      <a:pt x="1390" y="2184"/>
                      <a:pt x="1390" y="2184"/>
                    </a:cubicBezTo>
                    <a:cubicBezTo>
                      <a:pt x="1729" y="2184"/>
                      <a:pt x="767" y="4664"/>
                      <a:pt x="767" y="4664"/>
                    </a:cubicBezTo>
                    <a:cubicBezTo>
                      <a:pt x="767" y="4664"/>
                      <a:pt x="1851" y="2350"/>
                      <a:pt x="2215" y="2350"/>
                    </a:cubicBezTo>
                    <a:cubicBezTo>
                      <a:pt x="2218" y="2350"/>
                      <a:pt x="2221" y="2350"/>
                      <a:pt x="2224" y="2350"/>
                    </a:cubicBezTo>
                    <a:cubicBezTo>
                      <a:pt x="2492" y="2378"/>
                      <a:pt x="1984" y="4391"/>
                      <a:pt x="1817" y="5375"/>
                    </a:cubicBezTo>
                    <a:cubicBezTo>
                      <a:pt x="1898" y="5286"/>
                      <a:pt x="1972" y="5186"/>
                      <a:pt x="2026" y="5070"/>
                    </a:cubicBezTo>
                    <a:cubicBezTo>
                      <a:pt x="2313" y="4470"/>
                      <a:pt x="2951" y="514"/>
                      <a:pt x="3031" y="5"/>
                    </a:cubicBezTo>
                    <a:lnTo>
                      <a:pt x="2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1962650" y="2841188"/>
                <a:ext cx="61450" cy="120425"/>
              </a:xfrm>
              <a:custGeom>
                <a:avLst/>
                <a:gdLst/>
                <a:ahLst/>
                <a:cxnLst/>
                <a:rect l="l" t="t" r="r" b="b"/>
                <a:pathLst>
                  <a:path w="2458" h="4817" extrusionOk="0">
                    <a:moveTo>
                      <a:pt x="2387" y="0"/>
                    </a:moveTo>
                    <a:cubicBezTo>
                      <a:pt x="2308" y="0"/>
                      <a:pt x="1108" y="2352"/>
                      <a:pt x="1108" y="2352"/>
                    </a:cubicBezTo>
                    <a:cubicBezTo>
                      <a:pt x="1108" y="2352"/>
                      <a:pt x="1" y="4784"/>
                      <a:pt x="67" y="4816"/>
                    </a:cubicBezTo>
                    <a:cubicBezTo>
                      <a:pt x="67" y="4816"/>
                      <a:pt x="68" y="4816"/>
                      <a:pt x="68" y="4816"/>
                    </a:cubicBezTo>
                    <a:cubicBezTo>
                      <a:pt x="148" y="4816"/>
                      <a:pt x="1346" y="2466"/>
                      <a:pt x="1346" y="2466"/>
                    </a:cubicBezTo>
                    <a:cubicBezTo>
                      <a:pt x="1346" y="2466"/>
                      <a:pt x="2457" y="33"/>
                      <a:pt x="2388" y="0"/>
                    </a:cubicBezTo>
                    <a:cubicBezTo>
                      <a:pt x="2388" y="0"/>
                      <a:pt x="2387"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1945550" y="2906013"/>
                <a:ext cx="31625" cy="55150"/>
              </a:xfrm>
              <a:custGeom>
                <a:avLst/>
                <a:gdLst/>
                <a:ahLst/>
                <a:cxnLst/>
                <a:rect l="l" t="t" r="r" b="b"/>
                <a:pathLst>
                  <a:path w="1265" h="2206" extrusionOk="0">
                    <a:moveTo>
                      <a:pt x="1126" y="1"/>
                    </a:moveTo>
                    <a:cubicBezTo>
                      <a:pt x="1027" y="1"/>
                      <a:pt x="891" y="126"/>
                      <a:pt x="799" y="310"/>
                    </a:cubicBezTo>
                    <a:cubicBezTo>
                      <a:pt x="691" y="525"/>
                      <a:pt x="683" y="738"/>
                      <a:pt x="779" y="786"/>
                    </a:cubicBezTo>
                    <a:cubicBezTo>
                      <a:pt x="792" y="793"/>
                      <a:pt x="807" y="796"/>
                      <a:pt x="823" y="796"/>
                    </a:cubicBezTo>
                    <a:cubicBezTo>
                      <a:pt x="921" y="796"/>
                      <a:pt x="1057" y="671"/>
                      <a:pt x="1150" y="487"/>
                    </a:cubicBezTo>
                    <a:cubicBezTo>
                      <a:pt x="1257" y="274"/>
                      <a:pt x="1264" y="59"/>
                      <a:pt x="1170" y="11"/>
                    </a:cubicBezTo>
                    <a:cubicBezTo>
                      <a:pt x="1157" y="4"/>
                      <a:pt x="1142" y="1"/>
                      <a:pt x="1126" y="1"/>
                    </a:cubicBezTo>
                    <a:close/>
                    <a:moveTo>
                      <a:pt x="511" y="1161"/>
                    </a:moveTo>
                    <a:cubicBezTo>
                      <a:pt x="385" y="1161"/>
                      <a:pt x="219" y="1337"/>
                      <a:pt x="116" y="1588"/>
                    </a:cubicBezTo>
                    <a:cubicBezTo>
                      <a:pt x="0" y="1872"/>
                      <a:pt x="11" y="2144"/>
                      <a:pt x="140" y="2196"/>
                    </a:cubicBezTo>
                    <a:cubicBezTo>
                      <a:pt x="154" y="2202"/>
                      <a:pt x="170" y="2205"/>
                      <a:pt x="186" y="2205"/>
                    </a:cubicBezTo>
                    <a:cubicBezTo>
                      <a:pt x="312" y="2205"/>
                      <a:pt x="477" y="2029"/>
                      <a:pt x="581" y="1778"/>
                    </a:cubicBezTo>
                    <a:cubicBezTo>
                      <a:pt x="697" y="1494"/>
                      <a:pt x="686" y="1222"/>
                      <a:pt x="558" y="1170"/>
                    </a:cubicBezTo>
                    <a:cubicBezTo>
                      <a:pt x="543" y="1164"/>
                      <a:pt x="528" y="1161"/>
                      <a:pt x="511" y="116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2262525" y="2574488"/>
                <a:ext cx="178725" cy="105300"/>
              </a:xfrm>
              <a:custGeom>
                <a:avLst/>
                <a:gdLst/>
                <a:ahLst/>
                <a:cxnLst/>
                <a:rect l="l" t="t" r="r" b="b"/>
                <a:pathLst>
                  <a:path w="7149" h="4212" extrusionOk="0">
                    <a:moveTo>
                      <a:pt x="3456" y="0"/>
                    </a:moveTo>
                    <a:lnTo>
                      <a:pt x="2942" y="658"/>
                    </a:lnTo>
                    <a:cubicBezTo>
                      <a:pt x="2567" y="1140"/>
                      <a:pt x="2062" y="1341"/>
                      <a:pt x="1588" y="1341"/>
                    </a:cubicBezTo>
                    <a:cubicBezTo>
                      <a:pt x="1280" y="1341"/>
                      <a:pt x="985" y="1256"/>
                      <a:pt x="748" y="1108"/>
                    </a:cubicBezTo>
                    <a:cubicBezTo>
                      <a:pt x="544" y="980"/>
                      <a:pt x="361" y="792"/>
                      <a:pt x="245" y="549"/>
                    </a:cubicBezTo>
                    <a:cubicBezTo>
                      <a:pt x="163" y="638"/>
                      <a:pt x="82" y="724"/>
                      <a:pt x="1" y="809"/>
                    </a:cubicBezTo>
                    <a:cubicBezTo>
                      <a:pt x="146" y="1061"/>
                      <a:pt x="350" y="1261"/>
                      <a:pt x="568" y="1398"/>
                    </a:cubicBezTo>
                    <a:cubicBezTo>
                      <a:pt x="856" y="1578"/>
                      <a:pt x="1216" y="1682"/>
                      <a:pt x="1591" y="1682"/>
                    </a:cubicBezTo>
                    <a:cubicBezTo>
                      <a:pt x="2003" y="1682"/>
                      <a:pt x="2434" y="1557"/>
                      <a:pt x="2811" y="1268"/>
                    </a:cubicBezTo>
                    <a:lnTo>
                      <a:pt x="2811" y="1268"/>
                    </a:lnTo>
                    <a:cubicBezTo>
                      <a:pt x="2762" y="1688"/>
                      <a:pt x="2773" y="2236"/>
                      <a:pt x="3036" y="2656"/>
                    </a:cubicBezTo>
                    <a:cubicBezTo>
                      <a:pt x="3223" y="2949"/>
                      <a:pt x="3500" y="3133"/>
                      <a:pt x="3865" y="3202"/>
                    </a:cubicBezTo>
                    <a:cubicBezTo>
                      <a:pt x="3944" y="3218"/>
                      <a:pt x="4021" y="3225"/>
                      <a:pt x="4096" y="3225"/>
                    </a:cubicBezTo>
                    <a:cubicBezTo>
                      <a:pt x="4746" y="3225"/>
                      <a:pt x="5246" y="2680"/>
                      <a:pt x="5537" y="2248"/>
                    </a:cubicBezTo>
                    <a:cubicBezTo>
                      <a:pt x="5631" y="2856"/>
                      <a:pt x="5900" y="3426"/>
                      <a:pt x="6282" y="3791"/>
                    </a:cubicBezTo>
                    <a:cubicBezTo>
                      <a:pt x="6503" y="4001"/>
                      <a:pt x="6760" y="4141"/>
                      <a:pt x="7039" y="4211"/>
                    </a:cubicBezTo>
                    <a:cubicBezTo>
                      <a:pt x="7076" y="4102"/>
                      <a:pt x="7112" y="3992"/>
                      <a:pt x="7148" y="3882"/>
                    </a:cubicBezTo>
                    <a:cubicBezTo>
                      <a:pt x="6917" y="3829"/>
                      <a:pt x="6702" y="3722"/>
                      <a:pt x="6517" y="3544"/>
                    </a:cubicBezTo>
                    <a:cubicBezTo>
                      <a:pt x="6021" y="3071"/>
                      <a:pt x="5820" y="2264"/>
                      <a:pt x="5844" y="1673"/>
                    </a:cubicBezTo>
                    <a:lnTo>
                      <a:pt x="5875" y="817"/>
                    </a:lnTo>
                    <a:lnTo>
                      <a:pt x="5875" y="817"/>
                    </a:lnTo>
                    <a:lnTo>
                      <a:pt x="5518" y="1595"/>
                    </a:lnTo>
                    <a:cubicBezTo>
                      <a:pt x="5289" y="2096"/>
                      <a:pt x="4747" y="2881"/>
                      <a:pt x="4081" y="2881"/>
                    </a:cubicBezTo>
                    <a:cubicBezTo>
                      <a:pt x="4031" y="2881"/>
                      <a:pt x="3980" y="2877"/>
                      <a:pt x="3928" y="2867"/>
                    </a:cubicBezTo>
                    <a:cubicBezTo>
                      <a:pt x="3657" y="2815"/>
                      <a:pt x="3459" y="2687"/>
                      <a:pt x="3325" y="2474"/>
                    </a:cubicBezTo>
                    <a:cubicBezTo>
                      <a:pt x="3052" y="2042"/>
                      <a:pt x="3102" y="1329"/>
                      <a:pt x="3242" y="807"/>
                    </a:cubicBezTo>
                    <a:lnTo>
                      <a:pt x="34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2236450" y="2375763"/>
                <a:ext cx="94050" cy="91550"/>
              </a:xfrm>
              <a:custGeom>
                <a:avLst/>
                <a:gdLst/>
                <a:ahLst/>
                <a:cxnLst/>
                <a:rect l="l" t="t" r="r" b="b"/>
                <a:pathLst>
                  <a:path w="3762" h="3662" extrusionOk="0">
                    <a:moveTo>
                      <a:pt x="1879" y="0"/>
                    </a:moveTo>
                    <a:cubicBezTo>
                      <a:pt x="913" y="0"/>
                      <a:pt x="105" y="758"/>
                      <a:pt x="54" y="1735"/>
                    </a:cubicBezTo>
                    <a:cubicBezTo>
                      <a:pt x="0" y="2744"/>
                      <a:pt x="776" y="3606"/>
                      <a:pt x="1786" y="3659"/>
                    </a:cubicBezTo>
                    <a:cubicBezTo>
                      <a:pt x="1818" y="3660"/>
                      <a:pt x="1850" y="3661"/>
                      <a:pt x="1881" y="3661"/>
                    </a:cubicBezTo>
                    <a:cubicBezTo>
                      <a:pt x="2849" y="3661"/>
                      <a:pt x="3658" y="2905"/>
                      <a:pt x="3710" y="1926"/>
                    </a:cubicBezTo>
                    <a:cubicBezTo>
                      <a:pt x="3761" y="917"/>
                      <a:pt x="2988" y="56"/>
                      <a:pt x="1977" y="3"/>
                    </a:cubicBezTo>
                    <a:cubicBezTo>
                      <a:pt x="1944" y="1"/>
                      <a:pt x="1912" y="0"/>
                      <a:pt x="1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2244775" y="2202563"/>
                <a:ext cx="140050" cy="41525"/>
              </a:xfrm>
              <a:custGeom>
                <a:avLst/>
                <a:gdLst/>
                <a:ahLst/>
                <a:cxnLst/>
                <a:rect l="l" t="t" r="r" b="b"/>
                <a:pathLst>
                  <a:path w="5602" h="1661" extrusionOk="0">
                    <a:moveTo>
                      <a:pt x="4161" y="0"/>
                    </a:moveTo>
                    <a:cubicBezTo>
                      <a:pt x="3809" y="0"/>
                      <a:pt x="3543" y="106"/>
                      <a:pt x="3502" y="287"/>
                    </a:cubicBezTo>
                    <a:cubicBezTo>
                      <a:pt x="3446" y="542"/>
                      <a:pt x="3856" y="853"/>
                      <a:pt x="4418" y="981"/>
                    </a:cubicBezTo>
                    <a:cubicBezTo>
                      <a:pt x="4581" y="1017"/>
                      <a:pt x="4738" y="1034"/>
                      <a:pt x="4880" y="1034"/>
                    </a:cubicBezTo>
                    <a:cubicBezTo>
                      <a:pt x="5236" y="1034"/>
                      <a:pt x="5504" y="929"/>
                      <a:pt x="5546" y="748"/>
                    </a:cubicBezTo>
                    <a:cubicBezTo>
                      <a:pt x="5601" y="492"/>
                      <a:pt x="5191" y="181"/>
                      <a:pt x="4628" y="55"/>
                    </a:cubicBezTo>
                    <a:cubicBezTo>
                      <a:pt x="4464" y="18"/>
                      <a:pt x="4305" y="0"/>
                      <a:pt x="4161" y="0"/>
                    </a:cubicBezTo>
                    <a:close/>
                    <a:moveTo>
                      <a:pt x="1975" y="232"/>
                    </a:moveTo>
                    <a:cubicBezTo>
                      <a:pt x="1741" y="232"/>
                      <a:pt x="1467" y="277"/>
                      <a:pt x="1185" y="370"/>
                    </a:cubicBezTo>
                    <a:cubicBezTo>
                      <a:pt x="487" y="602"/>
                      <a:pt x="1" y="1050"/>
                      <a:pt x="106" y="1368"/>
                    </a:cubicBezTo>
                    <a:cubicBezTo>
                      <a:pt x="170" y="1559"/>
                      <a:pt x="431" y="1660"/>
                      <a:pt x="782" y="1660"/>
                    </a:cubicBezTo>
                    <a:cubicBezTo>
                      <a:pt x="1016" y="1660"/>
                      <a:pt x="1288" y="1616"/>
                      <a:pt x="1569" y="1523"/>
                    </a:cubicBezTo>
                    <a:cubicBezTo>
                      <a:pt x="2271" y="1290"/>
                      <a:pt x="2756" y="842"/>
                      <a:pt x="2650" y="524"/>
                    </a:cubicBezTo>
                    <a:cubicBezTo>
                      <a:pt x="2587" y="333"/>
                      <a:pt x="2326" y="232"/>
                      <a:pt x="1975" y="2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1757475" y="2728988"/>
                <a:ext cx="88650" cy="116775"/>
              </a:xfrm>
              <a:custGeom>
                <a:avLst/>
                <a:gdLst/>
                <a:ahLst/>
                <a:cxnLst/>
                <a:rect l="l" t="t" r="r" b="b"/>
                <a:pathLst>
                  <a:path w="3546" h="4671" extrusionOk="0">
                    <a:moveTo>
                      <a:pt x="3124" y="0"/>
                    </a:moveTo>
                    <a:cubicBezTo>
                      <a:pt x="2895" y="0"/>
                      <a:pt x="2573" y="127"/>
                      <a:pt x="2269" y="356"/>
                    </a:cubicBezTo>
                    <a:cubicBezTo>
                      <a:pt x="1804" y="702"/>
                      <a:pt x="1558" y="1155"/>
                      <a:pt x="1716" y="1362"/>
                    </a:cubicBezTo>
                    <a:cubicBezTo>
                      <a:pt x="1770" y="1434"/>
                      <a:pt x="1864" y="1468"/>
                      <a:pt x="1984" y="1468"/>
                    </a:cubicBezTo>
                    <a:cubicBezTo>
                      <a:pt x="2213" y="1468"/>
                      <a:pt x="2534" y="1342"/>
                      <a:pt x="2838" y="1114"/>
                    </a:cubicBezTo>
                    <a:cubicBezTo>
                      <a:pt x="3300" y="766"/>
                      <a:pt x="3546" y="314"/>
                      <a:pt x="3391" y="105"/>
                    </a:cubicBezTo>
                    <a:cubicBezTo>
                      <a:pt x="3337" y="34"/>
                      <a:pt x="3243" y="0"/>
                      <a:pt x="3124" y="0"/>
                    </a:cubicBezTo>
                    <a:close/>
                    <a:moveTo>
                      <a:pt x="1234" y="2144"/>
                    </a:moveTo>
                    <a:cubicBezTo>
                      <a:pt x="929" y="2144"/>
                      <a:pt x="524" y="2571"/>
                      <a:pt x="277" y="3180"/>
                    </a:cubicBezTo>
                    <a:cubicBezTo>
                      <a:pt x="1" y="3865"/>
                      <a:pt x="26" y="4524"/>
                      <a:pt x="338" y="4650"/>
                    </a:cubicBezTo>
                    <a:cubicBezTo>
                      <a:pt x="373" y="4664"/>
                      <a:pt x="410" y="4671"/>
                      <a:pt x="449" y="4671"/>
                    </a:cubicBezTo>
                    <a:cubicBezTo>
                      <a:pt x="753" y="4671"/>
                      <a:pt x="1157" y="4245"/>
                      <a:pt x="1405" y="3635"/>
                    </a:cubicBezTo>
                    <a:cubicBezTo>
                      <a:pt x="1680" y="2952"/>
                      <a:pt x="1655" y="2292"/>
                      <a:pt x="1343" y="2165"/>
                    </a:cubicBezTo>
                    <a:cubicBezTo>
                      <a:pt x="1309" y="2151"/>
                      <a:pt x="1272" y="2144"/>
                      <a:pt x="1234" y="2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330"/>
        <p:cNvGrpSpPr/>
        <p:nvPr/>
      </p:nvGrpSpPr>
      <p:grpSpPr>
        <a:xfrm>
          <a:off x="0" y="0"/>
          <a:ext cx="0" cy="0"/>
          <a:chOff x="0" y="0"/>
          <a:chExt cx="0" cy="0"/>
        </a:xfrm>
      </p:grpSpPr>
      <p:sp>
        <p:nvSpPr>
          <p:cNvPr id="7331" name="Google Shape;7331;p11"/>
          <p:cNvSpPr txBox="1">
            <a:spLocks noGrp="1"/>
          </p:cNvSpPr>
          <p:nvPr>
            <p:ph type="title" hasCustomPrompt="1"/>
          </p:nvPr>
        </p:nvSpPr>
        <p:spPr>
          <a:xfrm>
            <a:off x="1284000" y="2281167"/>
            <a:ext cx="6576000" cy="2014800"/>
          </a:xfrm>
          <a:prstGeom prst="rect">
            <a:avLst/>
          </a:prstGeom>
        </p:spPr>
        <p:txBody>
          <a:bodyPr spcFirstLastPara="1" wrap="square" lIns="0" tIns="0" rIns="0" bIns="0" anchor="ctr" anchorCtr="0">
            <a:noAutofit/>
          </a:bodyPr>
          <a:lstStyle>
            <a:lvl1pPr lvl="0" algn="ctr">
              <a:spcBef>
                <a:spcPts val="0"/>
              </a:spcBef>
              <a:spcAft>
                <a:spcPts val="0"/>
              </a:spcAft>
              <a:buSzPts val="9600"/>
              <a:buNone/>
              <a:defRPr sz="12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332" name="Google Shape;7332;p11"/>
          <p:cNvSpPr txBox="1">
            <a:spLocks noGrp="1"/>
          </p:cNvSpPr>
          <p:nvPr>
            <p:ph type="subTitle" idx="1"/>
          </p:nvPr>
        </p:nvSpPr>
        <p:spPr>
          <a:xfrm>
            <a:off x="2833875" y="4397633"/>
            <a:ext cx="3476100" cy="951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7333" name="Google Shape;7333;p11"/>
          <p:cNvGrpSpPr/>
          <p:nvPr/>
        </p:nvGrpSpPr>
        <p:grpSpPr>
          <a:xfrm flipH="1">
            <a:off x="-1611259" y="-741297"/>
            <a:ext cx="4389254" cy="7842810"/>
            <a:chOff x="6366005" y="-555987"/>
            <a:chExt cx="4389254" cy="5882254"/>
          </a:xfrm>
        </p:grpSpPr>
        <p:grpSp>
          <p:nvGrpSpPr>
            <p:cNvPr id="7334" name="Google Shape;7334;p11"/>
            <p:cNvGrpSpPr/>
            <p:nvPr/>
          </p:nvGrpSpPr>
          <p:grpSpPr>
            <a:xfrm>
              <a:off x="6366005" y="-555987"/>
              <a:ext cx="1496874" cy="1491499"/>
              <a:chOff x="812200" y="869075"/>
              <a:chExt cx="1011675" cy="1007225"/>
            </a:xfrm>
          </p:grpSpPr>
          <p:grpSp>
            <p:nvGrpSpPr>
              <p:cNvPr id="7335" name="Google Shape;7335;p11"/>
              <p:cNvGrpSpPr/>
              <p:nvPr/>
            </p:nvGrpSpPr>
            <p:grpSpPr>
              <a:xfrm>
                <a:off x="812200" y="869075"/>
                <a:ext cx="1011675" cy="1007225"/>
                <a:chOff x="812200" y="869075"/>
                <a:chExt cx="1011675" cy="1007225"/>
              </a:xfrm>
            </p:grpSpPr>
            <p:grpSp>
              <p:nvGrpSpPr>
                <p:cNvPr id="7336" name="Google Shape;7336;p11"/>
                <p:cNvGrpSpPr/>
                <p:nvPr/>
              </p:nvGrpSpPr>
              <p:grpSpPr>
                <a:xfrm>
                  <a:off x="812200" y="869075"/>
                  <a:ext cx="1011675" cy="1007225"/>
                  <a:chOff x="812200" y="869075"/>
                  <a:chExt cx="1011675" cy="1007225"/>
                </a:xfrm>
              </p:grpSpPr>
              <p:grpSp>
                <p:nvGrpSpPr>
                  <p:cNvPr id="7337" name="Google Shape;7337;p11"/>
                  <p:cNvGrpSpPr/>
                  <p:nvPr/>
                </p:nvGrpSpPr>
                <p:grpSpPr>
                  <a:xfrm>
                    <a:off x="812200" y="869075"/>
                    <a:ext cx="1011675" cy="1007225"/>
                    <a:chOff x="812200" y="869075"/>
                    <a:chExt cx="1011675" cy="1007225"/>
                  </a:xfrm>
                </p:grpSpPr>
                <p:sp>
                  <p:nvSpPr>
                    <p:cNvPr id="7338" name="Google Shape;7338;p11"/>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1"/>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1"/>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1"/>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1"/>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1"/>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1"/>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1"/>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1"/>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1"/>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1"/>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1"/>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1"/>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1"/>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2" name="Google Shape;7352;p11"/>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1"/>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1"/>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1"/>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1"/>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1"/>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1"/>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1"/>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1"/>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1"/>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1"/>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1"/>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1"/>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1"/>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6" name="Google Shape;7366;p11"/>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1"/>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1"/>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1"/>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1"/>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1"/>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1"/>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1"/>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1"/>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1"/>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1"/>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1"/>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1"/>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1"/>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0" name="Google Shape;7380;p11"/>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1"/>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1"/>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1"/>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1"/>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1"/>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1"/>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1"/>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1"/>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1"/>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1"/>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1"/>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1"/>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1"/>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1"/>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11"/>
              <p:cNvGrpSpPr/>
              <p:nvPr/>
            </p:nvGrpSpPr>
            <p:grpSpPr>
              <a:xfrm>
                <a:off x="858025" y="910825"/>
                <a:ext cx="919900" cy="922425"/>
                <a:chOff x="858025" y="910825"/>
                <a:chExt cx="919900" cy="922425"/>
              </a:xfrm>
            </p:grpSpPr>
            <p:sp>
              <p:nvSpPr>
                <p:cNvPr id="7396" name="Google Shape;7396;p11"/>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1"/>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1"/>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1"/>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1"/>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1"/>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1"/>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1"/>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1"/>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1"/>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1"/>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1"/>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1"/>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1"/>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1"/>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1"/>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2" name="Google Shape;7412;p11"/>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1"/>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1"/>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1"/>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1"/>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1"/>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1"/>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1"/>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11"/>
            <p:cNvGrpSpPr/>
            <p:nvPr/>
          </p:nvGrpSpPr>
          <p:grpSpPr>
            <a:xfrm>
              <a:off x="7713661" y="-531406"/>
              <a:ext cx="308201" cy="544971"/>
              <a:chOff x="1723025" y="599938"/>
              <a:chExt cx="208300" cy="368025"/>
            </a:xfrm>
          </p:grpSpPr>
          <p:sp>
            <p:nvSpPr>
              <p:cNvPr id="7421" name="Google Shape;7421;p11"/>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1"/>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1"/>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1"/>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1"/>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1"/>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1"/>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1"/>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1"/>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1"/>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1"/>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1"/>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11"/>
            <p:cNvGrpSpPr/>
            <p:nvPr/>
          </p:nvGrpSpPr>
          <p:grpSpPr>
            <a:xfrm>
              <a:off x="8598145" y="3660880"/>
              <a:ext cx="553822" cy="557800"/>
              <a:chOff x="2351650" y="3442788"/>
              <a:chExt cx="381525" cy="383975"/>
            </a:xfrm>
          </p:grpSpPr>
          <p:sp>
            <p:nvSpPr>
              <p:cNvPr id="7434" name="Google Shape;7434;p11"/>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1"/>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1"/>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1"/>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1"/>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1"/>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1"/>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1"/>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1"/>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1"/>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1"/>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1"/>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1"/>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1"/>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1"/>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1"/>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1"/>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11"/>
            <p:cNvGrpSpPr/>
            <p:nvPr/>
          </p:nvGrpSpPr>
          <p:grpSpPr>
            <a:xfrm>
              <a:off x="9067655" y="4206853"/>
              <a:ext cx="1221013" cy="1119414"/>
              <a:chOff x="2832575" y="3713713"/>
              <a:chExt cx="841150" cy="770575"/>
            </a:xfrm>
          </p:grpSpPr>
          <p:sp>
            <p:nvSpPr>
              <p:cNvPr id="7452" name="Google Shape;7452;p11"/>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1"/>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1"/>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1"/>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1"/>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1"/>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1"/>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1"/>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1"/>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1"/>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1"/>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1"/>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1"/>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1"/>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1"/>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1"/>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1"/>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1"/>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1"/>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1"/>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1"/>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1"/>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1"/>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1"/>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1"/>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1"/>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1"/>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1"/>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1"/>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1"/>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1"/>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1"/>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1"/>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1"/>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1"/>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1"/>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1"/>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1"/>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1"/>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1"/>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1"/>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1"/>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1"/>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1"/>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1"/>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1"/>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1"/>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1"/>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1"/>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1"/>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1"/>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11"/>
            <p:cNvGrpSpPr/>
            <p:nvPr/>
          </p:nvGrpSpPr>
          <p:grpSpPr>
            <a:xfrm>
              <a:off x="10126353" y="-508332"/>
              <a:ext cx="271776" cy="395607"/>
              <a:chOff x="3404425" y="572813"/>
              <a:chExt cx="187225" cy="272325"/>
            </a:xfrm>
          </p:grpSpPr>
          <p:sp>
            <p:nvSpPr>
              <p:cNvPr id="7504" name="Google Shape;7504;p11"/>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1"/>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1"/>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11"/>
            <p:cNvGrpSpPr/>
            <p:nvPr/>
          </p:nvGrpSpPr>
          <p:grpSpPr>
            <a:xfrm>
              <a:off x="7742789" y="738339"/>
              <a:ext cx="570987" cy="223135"/>
              <a:chOff x="1762400" y="1430988"/>
              <a:chExt cx="393350" cy="153600"/>
            </a:xfrm>
          </p:grpSpPr>
          <p:sp>
            <p:nvSpPr>
              <p:cNvPr id="7508" name="Google Shape;7508;p11"/>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1"/>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1"/>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11"/>
            <p:cNvGrpSpPr/>
            <p:nvPr/>
          </p:nvGrpSpPr>
          <p:grpSpPr>
            <a:xfrm>
              <a:off x="8468553" y="1272424"/>
              <a:ext cx="423903" cy="430689"/>
              <a:chOff x="2262375" y="1798638"/>
              <a:chExt cx="292025" cy="296475"/>
            </a:xfrm>
          </p:grpSpPr>
          <p:sp>
            <p:nvSpPr>
              <p:cNvPr id="7512" name="Google Shape;7512;p11"/>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1"/>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1"/>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11"/>
            <p:cNvGrpSpPr/>
            <p:nvPr/>
          </p:nvGrpSpPr>
          <p:grpSpPr>
            <a:xfrm>
              <a:off x="9261852" y="82771"/>
              <a:ext cx="322364" cy="641440"/>
              <a:chOff x="2808875" y="979713"/>
              <a:chExt cx="222075" cy="441550"/>
            </a:xfrm>
          </p:grpSpPr>
          <p:sp>
            <p:nvSpPr>
              <p:cNvPr id="7516" name="Google Shape;7516;p11"/>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1"/>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1"/>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11"/>
            <p:cNvGrpSpPr/>
            <p:nvPr/>
          </p:nvGrpSpPr>
          <p:grpSpPr>
            <a:xfrm>
              <a:off x="9068608" y="1565179"/>
              <a:ext cx="113043" cy="99074"/>
              <a:chOff x="2673100" y="2000163"/>
              <a:chExt cx="77875" cy="68200"/>
            </a:xfrm>
          </p:grpSpPr>
          <p:sp>
            <p:nvSpPr>
              <p:cNvPr id="7520" name="Google Shape;7520;p11"/>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1"/>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1"/>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1"/>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11"/>
            <p:cNvGrpSpPr/>
            <p:nvPr/>
          </p:nvGrpSpPr>
          <p:grpSpPr>
            <a:xfrm>
              <a:off x="9153599" y="1363726"/>
              <a:ext cx="136777" cy="119884"/>
              <a:chOff x="2731650" y="1861488"/>
              <a:chExt cx="94225" cy="82525"/>
            </a:xfrm>
          </p:grpSpPr>
          <p:sp>
            <p:nvSpPr>
              <p:cNvPr id="7525" name="Google Shape;7525;p11"/>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1"/>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1"/>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1"/>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11"/>
            <p:cNvGrpSpPr/>
            <p:nvPr/>
          </p:nvGrpSpPr>
          <p:grpSpPr>
            <a:xfrm>
              <a:off x="9299267" y="1177526"/>
              <a:ext cx="162942" cy="142837"/>
              <a:chOff x="2832000" y="1733313"/>
              <a:chExt cx="112250" cy="98325"/>
            </a:xfrm>
          </p:grpSpPr>
          <p:sp>
            <p:nvSpPr>
              <p:cNvPr id="7530" name="Google Shape;7530;p11"/>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1"/>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1"/>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1"/>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11"/>
            <p:cNvGrpSpPr/>
            <p:nvPr/>
          </p:nvGrpSpPr>
          <p:grpSpPr>
            <a:xfrm>
              <a:off x="7719745" y="3396562"/>
              <a:ext cx="2390858" cy="1902783"/>
              <a:chOff x="1746525" y="3260838"/>
              <a:chExt cx="1647050" cy="1309825"/>
            </a:xfrm>
          </p:grpSpPr>
          <p:grpSp>
            <p:nvGrpSpPr>
              <p:cNvPr id="7535" name="Google Shape;7535;p11"/>
              <p:cNvGrpSpPr/>
              <p:nvPr/>
            </p:nvGrpSpPr>
            <p:grpSpPr>
              <a:xfrm>
                <a:off x="1746525" y="3260838"/>
                <a:ext cx="1647050" cy="1309825"/>
                <a:chOff x="1746525" y="3260838"/>
                <a:chExt cx="1647050" cy="1309825"/>
              </a:xfrm>
            </p:grpSpPr>
            <p:sp>
              <p:nvSpPr>
                <p:cNvPr id="7536" name="Google Shape;7536;p11"/>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1"/>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1"/>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1"/>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1"/>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1"/>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1"/>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1"/>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1"/>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1"/>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1"/>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1"/>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8" name="Google Shape;7548;p11"/>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1"/>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1"/>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1"/>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1"/>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1"/>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1"/>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1"/>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1"/>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1"/>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1"/>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1"/>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1"/>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1"/>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1"/>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1"/>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1"/>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1"/>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1"/>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1"/>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1"/>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1"/>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1"/>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1"/>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1"/>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1"/>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1"/>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1"/>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1"/>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1"/>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1"/>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1"/>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1"/>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11"/>
            <p:cNvGrpSpPr/>
            <p:nvPr/>
          </p:nvGrpSpPr>
          <p:grpSpPr>
            <a:xfrm>
              <a:off x="6417950" y="-498236"/>
              <a:ext cx="4337308" cy="4209852"/>
              <a:chOff x="849725" y="579763"/>
              <a:chExt cx="2987950" cy="2897950"/>
            </a:xfrm>
          </p:grpSpPr>
          <p:grpSp>
            <p:nvGrpSpPr>
              <p:cNvPr id="7582" name="Google Shape;7582;p11"/>
              <p:cNvGrpSpPr/>
              <p:nvPr/>
            </p:nvGrpSpPr>
            <p:grpSpPr>
              <a:xfrm>
                <a:off x="849725" y="579763"/>
                <a:ext cx="2987950" cy="2897950"/>
                <a:chOff x="849725" y="579763"/>
                <a:chExt cx="2987950" cy="2897950"/>
              </a:xfrm>
            </p:grpSpPr>
            <p:grpSp>
              <p:nvGrpSpPr>
                <p:cNvPr id="7583" name="Google Shape;7583;p11"/>
                <p:cNvGrpSpPr/>
                <p:nvPr/>
              </p:nvGrpSpPr>
              <p:grpSpPr>
                <a:xfrm>
                  <a:off x="849725" y="579763"/>
                  <a:ext cx="2987950" cy="2897950"/>
                  <a:chOff x="849725" y="579763"/>
                  <a:chExt cx="2987950" cy="2897950"/>
                </a:xfrm>
              </p:grpSpPr>
              <p:grpSp>
                <p:nvGrpSpPr>
                  <p:cNvPr id="7584" name="Google Shape;7584;p11"/>
                  <p:cNvGrpSpPr/>
                  <p:nvPr/>
                </p:nvGrpSpPr>
                <p:grpSpPr>
                  <a:xfrm>
                    <a:off x="849725" y="579763"/>
                    <a:ext cx="2987950" cy="2897950"/>
                    <a:chOff x="849725" y="579763"/>
                    <a:chExt cx="2987950" cy="2897950"/>
                  </a:xfrm>
                </p:grpSpPr>
                <p:sp>
                  <p:nvSpPr>
                    <p:cNvPr id="7585" name="Google Shape;7585;p11"/>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1"/>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1"/>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1"/>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1"/>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1"/>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1"/>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1"/>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1"/>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1"/>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1"/>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1"/>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1"/>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1"/>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1"/>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1"/>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1"/>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1"/>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1"/>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1"/>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1"/>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1"/>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1"/>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1"/>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1"/>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1"/>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1"/>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1"/>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1"/>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1"/>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1"/>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1"/>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1"/>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1"/>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1"/>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1"/>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1"/>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1"/>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1"/>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1"/>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1"/>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1"/>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1"/>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1"/>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1"/>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1"/>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1"/>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1"/>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1"/>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1"/>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11"/>
                  <p:cNvGrpSpPr/>
                  <p:nvPr/>
                </p:nvGrpSpPr>
                <p:grpSpPr>
                  <a:xfrm>
                    <a:off x="929325" y="641338"/>
                    <a:ext cx="2718325" cy="2776450"/>
                    <a:chOff x="929325" y="641338"/>
                    <a:chExt cx="2718325" cy="2776450"/>
                  </a:xfrm>
                </p:grpSpPr>
                <p:sp>
                  <p:nvSpPr>
                    <p:cNvPr id="7636" name="Google Shape;7636;p11"/>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1"/>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1"/>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1"/>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1"/>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1"/>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1"/>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1"/>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1"/>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1"/>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1"/>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1"/>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1"/>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1"/>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1"/>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1"/>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1"/>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1"/>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1"/>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1"/>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1"/>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1"/>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1"/>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1"/>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1"/>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1"/>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1"/>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1"/>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1"/>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1"/>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1"/>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1"/>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1"/>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1"/>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1"/>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1"/>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1"/>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1"/>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1"/>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1"/>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1"/>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1"/>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1"/>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1"/>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1"/>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1"/>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1"/>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11"/>
                  <p:cNvGrpSpPr/>
                  <p:nvPr/>
                </p:nvGrpSpPr>
                <p:grpSpPr>
                  <a:xfrm>
                    <a:off x="909300" y="619838"/>
                    <a:ext cx="2751625" cy="2812350"/>
                    <a:chOff x="909300" y="619838"/>
                    <a:chExt cx="2751625" cy="2812350"/>
                  </a:xfrm>
                </p:grpSpPr>
                <p:sp>
                  <p:nvSpPr>
                    <p:cNvPr id="7684" name="Google Shape;7684;p11"/>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1"/>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1"/>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1"/>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1"/>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1"/>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1"/>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1"/>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1"/>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1"/>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1"/>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1"/>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1"/>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1"/>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1"/>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1"/>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1"/>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1"/>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1"/>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1"/>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1"/>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1"/>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1"/>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1"/>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1"/>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1"/>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1"/>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1"/>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1"/>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1"/>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1"/>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1"/>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1"/>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1"/>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1"/>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1"/>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1"/>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1"/>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1"/>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1"/>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1"/>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1"/>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1"/>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1"/>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1"/>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1"/>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1"/>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11"/>
                  <p:cNvGrpSpPr/>
                  <p:nvPr/>
                </p:nvGrpSpPr>
                <p:grpSpPr>
                  <a:xfrm>
                    <a:off x="891725" y="600538"/>
                    <a:ext cx="2710525" cy="2859550"/>
                    <a:chOff x="891725" y="600538"/>
                    <a:chExt cx="2710525" cy="2859550"/>
                  </a:xfrm>
                </p:grpSpPr>
                <p:sp>
                  <p:nvSpPr>
                    <p:cNvPr id="7732" name="Google Shape;7732;p11"/>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1"/>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1"/>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1"/>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1"/>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1"/>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1"/>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1"/>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1"/>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1"/>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2" name="Google Shape;7742;p11"/>
                    <p:cNvGrpSpPr/>
                    <p:nvPr/>
                  </p:nvGrpSpPr>
                  <p:grpSpPr>
                    <a:xfrm>
                      <a:off x="1946050" y="600538"/>
                      <a:ext cx="1656200" cy="2859550"/>
                      <a:chOff x="1946050" y="600538"/>
                      <a:chExt cx="1656200" cy="2859550"/>
                    </a:xfrm>
                  </p:grpSpPr>
                  <p:sp>
                    <p:nvSpPr>
                      <p:cNvPr id="7743" name="Google Shape;7743;p11"/>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1"/>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1"/>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1"/>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1"/>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1"/>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1"/>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1"/>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1"/>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1"/>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1"/>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1"/>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1"/>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1"/>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1"/>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1"/>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1"/>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1"/>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1"/>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1"/>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1"/>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1"/>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1"/>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1"/>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1"/>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1"/>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1"/>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1"/>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1"/>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1"/>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1"/>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1"/>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1"/>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1"/>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1"/>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1"/>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1"/>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780" name="Google Shape;7780;p11"/>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1"/>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1"/>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1"/>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1"/>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1"/>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1"/>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1"/>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1"/>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1"/>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1"/>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1"/>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1"/>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1"/>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1"/>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1"/>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1"/>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1"/>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1"/>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1"/>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1"/>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1"/>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1"/>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1"/>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1"/>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5" name="Google Shape;7805;p11"/>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1"/>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1"/>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1"/>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1"/>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1"/>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1"/>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1"/>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1"/>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1"/>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1"/>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1"/>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1"/>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1"/>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1"/>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1"/>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1"/>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1"/>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1"/>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1"/>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1"/>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1"/>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1"/>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1"/>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1"/>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1"/>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1" name="Google Shape;7831;p11"/>
          <p:cNvGrpSpPr/>
          <p:nvPr/>
        </p:nvGrpSpPr>
        <p:grpSpPr>
          <a:xfrm rot="10800000">
            <a:off x="6366005" y="-141916"/>
            <a:ext cx="4389254" cy="7842810"/>
            <a:chOff x="-1580340" y="-666397"/>
            <a:chExt cx="4389254" cy="5882254"/>
          </a:xfrm>
        </p:grpSpPr>
        <p:grpSp>
          <p:nvGrpSpPr>
            <p:cNvPr id="7832" name="Google Shape;7832;p11"/>
            <p:cNvGrpSpPr/>
            <p:nvPr/>
          </p:nvGrpSpPr>
          <p:grpSpPr>
            <a:xfrm flipH="1">
              <a:off x="1312040" y="-666397"/>
              <a:ext cx="1496874" cy="1491499"/>
              <a:chOff x="812200" y="869075"/>
              <a:chExt cx="1011675" cy="1007225"/>
            </a:xfrm>
          </p:grpSpPr>
          <p:grpSp>
            <p:nvGrpSpPr>
              <p:cNvPr id="7833" name="Google Shape;7833;p11"/>
              <p:cNvGrpSpPr/>
              <p:nvPr/>
            </p:nvGrpSpPr>
            <p:grpSpPr>
              <a:xfrm>
                <a:off x="812200" y="869075"/>
                <a:ext cx="1011675" cy="1007225"/>
                <a:chOff x="812200" y="869075"/>
                <a:chExt cx="1011675" cy="1007225"/>
              </a:xfrm>
            </p:grpSpPr>
            <p:grpSp>
              <p:nvGrpSpPr>
                <p:cNvPr id="7834" name="Google Shape;7834;p11"/>
                <p:cNvGrpSpPr/>
                <p:nvPr/>
              </p:nvGrpSpPr>
              <p:grpSpPr>
                <a:xfrm>
                  <a:off x="812200" y="869075"/>
                  <a:ext cx="1011675" cy="1007225"/>
                  <a:chOff x="812200" y="869075"/>
                  <a:chExt cx="1011675" cy="1007225"/>
                </a:xfrm>
              </p:grpSpPr>
              <p:grpSp>
                <p:nvGrpSpPr>
                  <p:cNvPr id="7835" name="Google Shape;7835;p11"/>
                  <p:cNvGrpSpPr/>
                  <p:nvPr/>
                </p:nvGrpSpPr>
                <p:grpSpPr>
                  <a:xfrm>
                    <a:off x="812200" y="869075"/>
                    <a:ext cx="1011675" cy="1007225"/>
                    <a:chOff x="812200" y="869075"/>
                    <a:chExt cx="1011675" cy="1007225"/>
                  </a:xfrm>
                </p:grpSpPr>
                <p:sp>
                  <p:nvSpPr>
                    <p:cNvPr id="7836" name="Google Shape;7836;p11"/>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1"/>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1"/>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1"/>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1"/>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1"/>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1"/>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1"/>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1"/>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1"/>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1"/>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1"/>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1"/>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1"/>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0" name="Google Shape;7850;p11"/>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1"/>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1"/>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1"/>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1"/>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1"/>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1"/>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1"/>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1"/>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1"/>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1"/>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1"/>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1"/>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1"/>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4" name="Google Shape;7864;p11"/>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1"/>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1"/>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1"/>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1"/>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1"/>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1"/>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1"/>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1"/>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1"/>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1"/>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1"/>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1"/>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1"/>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8" name="Google Shape;7878;p11"/>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1"/>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1"/>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1"/>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1"/>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1"/>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1"/>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1"/>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1"/>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1"/>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1"/>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1"/>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1"/>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1"/>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1"/>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3" name="Google Shape;7893;p11"/>
              <p:cNvGrpSpPr/>
              <p:nvPr/>
            </p:nvGrpSpPr>
            <p:grpSpPr>
              <a:xfrm>
                <a:off x="858025" y="910825"/>
                <a:ext cx="919900" cy="922425"/>
                <a:chOff x="858025" y="910825"/>
                <a:chExt cx="919900" cy="922425"/>
              </a:xfrm>
            </p:grpSpPr>
            <p:sp>
              <p:nvSpPr>
                <p:cNvPr id="7894" name="Google Shape;7894;p11"/>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1"/>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1"/>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1"/>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1"/>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1"/>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1"/>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1"/>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1"/>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1"/>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1"/>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1"/>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1"/>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1"/>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1"/>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1"/>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11"/>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1"/>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1"/>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1"/>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1"/>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1"/>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1"/>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1"/>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11"/>
            <p:cNvGrpSpPr/>
            <p:nvPr/>
          </p:nvGrpSpPr>
          <p:grpSpPr>
            <a:xfrm flipH="1">
              <a:off x="1153057" y="-641815"/>
              <a:ext cx="308201" cy="544971"/>
              <a:chOff x="1723025" y="599938"/>
              <a:chExt cx="208300" cy="368025"/>
            </a:xfrm>
          </p:grpSpPr>
          <p:sp>
            <p:nvSpPr>
              <p:cNvPr id="7919" name="Google Shape;7919;p11"/>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1"/>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1"/>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1"/>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1"/>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1"/>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1"/>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1"/>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1"/>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1"/>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1"/>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1"/>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11"/>
            <p:cNvGrpSpPr/>
            <p:nvPr/>
          </p:nvGrpSpPr>
          <p:grpSpPr>
            <a:xfrm flipH="1">
              <a:off x="806635" y="3665161"/>
              <a:ext cx="506209" cy="879065"/>
              <a:chOff x="1844575" y="3521738"/>
              <a:chExt cx="348725" cy="605125"/>
            </a:xfrm>
          </p:grpSpPr>
          <p:sp>
            <p:nvSpPr>
              <p:cNvPr id="7932" name="Google Shape;7932;p11"/>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1"/>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1"/>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1"/>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1"/>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1"/>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1"/>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1"/>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1"/>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11"/>
            <p:cNvGrpSpPr/>
            <p:nvPr/>
          </p:nvGrpSpPr>
          <p:grpSpPr>
            <a:xfrm flipH="1">
              <a:off x="641297" y="3919892"/>
              <a:ext cx="112608" cy="99038"/>
              <a:chOff x="2229625" y="3697088"/>
              <a:chExt cx="77575" cy="68175"/>
            </a:xfrm>
          </p:grpSpPr>
          <p:sp>
            <p:nvSpPr>
              <p:cNvPr id="7942" name="Google Shape;7942;p11"/>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1"/>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1"/>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1"/>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11"/>
            <p:cNvGrpSpPr/>
            <p:nvPr/>
          </p:nvGrpSpPr>
          <p:grpSpPr>
            <a:xfrm flipH="1">
              <a:off x="586681" y="4119384"/>
              <a:ext cx="136305" cy="119884"/>
              <a:chOff x="2250925" y="3834413"/>
              <a:chExt cx="93900" cy="82525"/>
            </a:xfrm>
          </p:grpSpPr>
          <p:sp>
            <p:nvSpPr>
              <p:cNvPr id="7947" name="Google Shape;7947;p11"/>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1"/>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1"/>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1"/>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11"/>
            <p:cNvGrpSpPr/>
            <p:nvPr/>
          </p:nvGrpSpPr>
          <p:grpSpPr>
            <a:xfrm flipH="1">
              <a:off x="589512" y="4343536"/>
              <a:ext cx="162325" cy="142837"/>
              <a:chOff x="2231050" y="3988713"/>
              <a:chExt cx="111825" cy="98325"/>
            </a:xfrm>
          </p:grpSpPr>
          <p:sp>
            <p:nvSpPr>
              <p:cNvPr id="7952" name="Google Shape;7952;p11"/>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1"/>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1"/>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1"/>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11"/>
            <p:cNvGrpSpPr/>
            <p:nvPr/>
          </p:nvGrpSpPr>
          <p:grpSpPr>
            <a:xfrm flipH="1">
              <a:off x="22952" y="3550471"/>
              <a:ext cx="553822" cy="557800"/>
              <a:chOff x="2351650" y="3442788"/>
              <a:chExt cx="381525" cy="383975"/>
            </a:xfrm>
          </p:grpSpPr>
          <p:sp>
            <p:nvSpPr>
              <p:cNvPr id="7957" name="Google Shape;7957;p11"/>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1"/>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1"/>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1"/>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1"/>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1"/>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1"/>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1"/>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1"/>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1"/>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1"/>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1"/>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1"/>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1"/>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1"/>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1"/>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1"/>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11"/>
            <p:cNvGrpSpPr/>
            <p:nvPr/>
          </p:nvGrpSpPr>
          <p:grpSpPr>
            <a:xfrm flipH="1">
              <a:off x="-1113750" y="4096443"/>
              <a:ext cx="1221013" cy="1119414"/>
              <a:chOff x="2832575" y="3713713"/>
              <a:chExt cx="841150" cy="770575"/>
            </a:xfrm>
          </p:grpSpPr>
          <p:sp>
            <p:nvSpPr>
              <p:cNvPr id="7975" name="Google Shape;7975;p11"/>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1"/>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1"/>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1"/>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1"/>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1"/>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1"/>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1"/>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1"/>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1"/>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1"/>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1"/>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1"/>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1"/>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1"/>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1"/>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1"/>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1"/>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1"/>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1"/>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1"/>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1"/>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1"/>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1"/>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1"/>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1"/>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1"/>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1"/>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1"/>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1"/>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1"/>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1"/>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1"/>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1"/>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1"/>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1"/>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1"/>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1"/>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1"/>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1"/>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1"/>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1"/>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1"/>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1"/>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1"/>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1"/>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1"/>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1"/>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1"/>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1"/>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1"/>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11"/>
            <p:cNvGrpSpPr/>
            <p:nvPr/>
          </p:nvGrpSpPr>
          <p:grpSpPr>
            <a:xfrm flipH="1">
              <a:off x="-1223210" y="-618742"/>
              <a:ext cx="271776" cy="395607"/>
              <a:chOff x="3404425" y="572813"/>
              <a:chExt cx="187225" cy="272325"/>
            </a:xfrm>
          </p:grpSpPr>
          <p:sp>
            <p:nvSpPr>
              <p:cNvPr id="8027" name="Google Shape;8027;p11"/>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1"/>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1"/>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11"/>
            <p:cNvGrpSpPr/>
            <p:nvPr/>
          </p:nvGrpSpPr>
          <p:grpSpPr>
            <a:xfrm flipH="1">
              <a:off x="861142" y="627929"/>
              <a:ext cx="570987" cy="223135"/>
              <a:chOff x="1762400" y="1430988"/>
              <a:chExt cx="393350" cy="153600"/>
            </a:xfrm>
          </p:grpSpPr>
          <p:sp>
            <p:nvSpPr>
              <p:cNvPr id="8031" name="Google Shape;8031;p11"/>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1"/>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1"/>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11"/>
            <p:cNvGrpSpPr/>
            <p:nvPr/>
          </p:nvGrpSpPr>
          <p:grpSpPr>
            <a:xfrm flipH="1">
              <a:off x="282462" y="1162014"/>
              <a:ext cx="423903" cy="430689"/>
              <a:chOff x="2262375" y="1798638"/>
              <a:chExt cx="292025" cy="296475"/>
            </a:xfrm>
          </p:grpSpPr>
          <p:sp>
            <p:nvSpPr>
              <p:cNvPr id="8035" name="Google Shape;8035;p11"/>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1"/>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1"/>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11"/>
            <p:cNvGrpSpPr/>
            <p:nvPr/>
          </p:nvGrpSpPr>
          <p:grpSpPr>
            <a:xfrm flipH="1">
              <a:off x="-409298" y="-27638"/>
              <a:ext cx="322364" cy="641440"/>
              <a:chOff x="2808875" y="979713"/>
              <a:chExt cx="222075" cy="441550"/>
            </a:xfrm>
          </p:grpSpPr>
          <p:sp>
            <p:nvSpPr>
              <p:cNvPr id="8039" name="Google Shape;8039;p11"/>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1"/>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1"/>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2" name="Google Shape;8042;p11"/>
            <p:cNvGrpSpPr/>
            <p:nvPr/>
          </p:nvGrpSpPr>
          <p:grpSpPr>
            <a:xfrm flipH="1">
              <a:off x="-6733" y="1454769"/>
              <a:ext cx="113043" cy="99074"/>
              <a:chOff x="2673100" y="2000163"/>
              <a:chExt cx="77875" cy="68200"/>
            </a:xfrm>
          </p:grpSpPr>
          <p:sp>
            <p:nvSpPr>
              <p:cNvPr id="8043" name="Google Shape;8043;p11"/>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1"/>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1"/>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1"/>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11"/>
            <p:cNvGrpSpPr/>
            <p:nvPr/>
          </p:nvGrpSpPr>
          <p:grpSpPr>
            <a:xfrm flipH="1">
              <a:off x="-115458" y="1253316"/>
              <a:ext cx="136777" cy="119884"/>
              <a:chOff x="2731650" y="1861488"/>
              <a:chExt cx="94225" cy="82525"/>
            </a:xfrm>
          </p:grpSpPr>
          <p:sp>
            <p:nvSpPr>
              <p:cNvPr id="8048" name="Google Shape;8048;p11"/>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1"/>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1"/>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1"/>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11"/>
            <p:cNvGrpSpPr/>
            <p:nvPr/>
          </p:nvGrpSpPr>
          <p:grpSpPr>
            <a:xfrm flipH="1">
              <a:off x="-287291" y="1067116"/>
              <a:ext cx="162942" cy="142837"/>
              <a:chOff x="2832000" y="1733313"/>
              <a:chExt cx="112250" cy="98325"/>
            </a:xfrm>
          </p:grpSpPr>
          <p:sp>
            <p:nvSpPr>
              <p:cNvPr id="8053" name="Google Shape;8053;p11"/>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1"/>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1"/>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1"/>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11"/>
            <p:cNvGrpSpPr/>
            <p:nvPr/>
          </p:nvGrpSpPr>
          <p:grpSpPr>
            <a:xfrm flipH="1">
              <a:off x="-935685" y="3286152"/>
              <a:ext cx="2390858" cy="1902783"/>
              <a:chOff x="1746525" y="3260838"/>
              <a:chExt cx="1647050" cy="1309825"/>
            </a:xfrm>
          </p:grpSpPr>
          <p:grpSp>
            <p:nvGrpSpPr>
              <p:cNvPr id="8058" name="Google Shape;8058;p11"/>
              <p:cNvGrpSpPr/>
              <p:nvPr/>
            </p:nvGrpSpPr>
            <p:grpSpPr>
              <a:xfrm>
                <a:off x="1746525" y="3260838"/>
                <a:ext cx="1647050" cy="1309825"/>
                <a:chOff x="1746525" y="3260838"/>
                <a:chExt cx="1647050" cy="1309825"/>
              </a:xfrm>
            </p:grpSpPr>
            <p:sp>
              <p:nvSpPr>
                <p:cNvPr id="8059" name="Google Shape;8059;p11"/>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1"/>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1"/>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1"/>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1"/>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1"/>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1"/>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1"/>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1"/>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1"/>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1"/>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1"/>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1" name="Google Shape;8071;p11"/>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1"/>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1"/>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1"/>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1"/>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1"/>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1"/>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1"/>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1"/>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1"/>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1"/>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1"/>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1"/>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1"/>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1"/>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1"/>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1"/>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1"/>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1"/>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1"/>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1"/>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1"/>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1"/>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1"/>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1"/>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1"/>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1"/>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1"/>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1"/>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1"/>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1"/>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1"/>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1"/>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11"/>
            <p:cNvGrpSpPr/>
            <p:nvPr/>
          </p:nvGrpSpPr>
          <p:grpSpPr>
            <a:xfrm flipH="1">
              <a:off x="-1580340" y="-608646"/>
              <a:ext cx="4337308" cy="4209852"/>
              <a:chOff x="849725" y="579763"/>
              <a:chExt cx="2987950" cy="2897950"/>
            </a:xfrm>
          </p:grpSpPr>
          <p:grpSp>
            <p:nvGrpSpPr>
              <p:cNvPr id="8105" name="Google Shape;8105;p11"/>
              <p:cNvGrpSpPr/>
              <p:nvPr/>
            </p:nvGrpSpPr>
            <p:grpSpPr>
              <a:xfrm>
                <a:off x="849725" y="579763"/>
                <a:ext cx="2987950" cy="2897950"/>
                <a:chOff x="849725" y="579763"/>
                <a:chExt cx="2987950" cy="2897950"/>
              </a:xfrm>
            </p:grpSpPr>
            <p:grpSp>
              <p:nvGrpSpPr>
                <p:cNvPr id="8106" name="Google Shape;8106;p11"/>
                <p:cNvGrpSpPr/>
                <p:nvPr/>
              </p:nvGrpSpPr>
              <p:grpSpPr>
                <a:xfrm>
                  <a:off x="849725" y="579763"/>
                  <a:ext cx="2987950" cy="2897950"/>
                  <a:chOff x="849725" y="579763"/>
                  <a:chExt cx="2987950" cy="2897950"/>
                </a:xfrm>
              </p:grpSpPr>
              <p:grpSp>
                <p:nvGrpSpPr>
                  <p:cNvPr id="8107" name="Google Shape;8107;p11"/>
                  <p:cNvGrpSpPr/>
                  <p:nvPr/>
                </p:nvGrpSpPr>
                <p:grpSpPr>
                  <a:xfrm>
                    <a:off x="849725" y="579763"/>
                    <a:ext cx="2987950" cy="2897950"/>
                    <a:chOff x="849725" y="579763"/>
                    <a:chExt cx="2987950" cy="2897950"/>
                  </a:xfrm>
                </p:grpSpPr>
                <p:sp>
                  <p:nvSpPr>
                    <p:cNvPr id="8108" name="Google Shape;8108;p11"/>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1"/>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1"/>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1"/>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1"/>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1"/>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1"/>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1"/>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1"/>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1"/>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1"/>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1"/>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1"/>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1"/>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1"/>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1"/>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1"/>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1"/>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1"/>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1"/>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1"/>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1"/>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1"/>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1"/>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1"/>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1"/>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1"/>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1"/>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1"/>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1"/>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1"/>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1"/>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1"/>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1"/>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1"/>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1"/>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1"/>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1"/>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1"/>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1"/>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1"/>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1"/>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1"/>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1"/>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1"/>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1"/>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1"/>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1"/>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1"/>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1"/>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11"/>
                  <p:cNvGrpSpPr/>
                  <p:nvPr/>
                </p:nvGrpSpPr>
                <p:grpSpPr>
                  <a:xfrm>
                    <a:off x="929325" y="641338"/>
                    <a:ext cx="2718325" cy="2776450"/>
                    <a:chOff x="929325" y="641338"/>
                    <a:chExt cx="2718325" cy="2776450"/>
                  </a:xfrm>
                </p:grpSpPr>
                <p:sp>
                  <p:nvSpPr>
                    <p:cNvPr id="8159" name="Google Shape;8159;p11"/>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1"/>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1"/>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1"/>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1"/>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1"/>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1"/>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1"/>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1"/>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1"/>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1"/>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1"/>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1"/>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1"/>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1"/>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1"/>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1"/>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1"/>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1"/>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1"/>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1"/>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1"/>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1"/>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1"/>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1"/>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1"/>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1"/>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1"/>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1"/>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1"/>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1"/>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1"/>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1"/>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1"/>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1"/>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1"/>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1"/>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1"/>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1"/>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1"/>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1"/>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1"/>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1"/>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1"/>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1"/>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1"/>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1"/>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11"/>
                  <p:cNvGrpSpPr/>
                  <p:nvPr/>
                </p:nvGrpSpPr>
                <p:grpSpPr>
                  <a:xfrm>
                    <a:off x="909300" y="619838"/>
                    <a:ext cx="2751625" cy="2812350"/>
                    <a:chOff x="909300" y="619838"/>
                    <a:chExt cx="2751625" cy="2812350"/>
                  </a:xfrm>
                </p:grpSpPr>
                <p:sp>
                  <p:nvSpPr>
                    <p:cNvPr id="8207" name="Google Shape;8207;p11"/>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1"/>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1"/>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1"/>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1"/>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1"/>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1"/>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1"/>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1"/>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1"/>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1"/>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1"/>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1"/>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1"/>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1"/>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1"/>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1"/>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1"/>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1"/>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1"/>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1"/>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1"/>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1"/>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1"/>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1"/>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1"/>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1"/>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1"/>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1"/>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1"/>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1"/>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1"/>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1"/>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1"/>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1"/>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1"/>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1"/>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1"/>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1"/>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1"/>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1"/>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1"/>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1"/>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1"/>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1"/>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1"/>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1"/>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11"/>
                  <p:cNvGrpSpPr/>
                  <p:nvPr/>
                </p:nvGrpSpPr>
                <p:grpSpPr>
                  <a:xfrm>
                    <a:off x="891725" y="600538"/>
                    <a:ext cx="2710525" cy="2859550"/>
                    <a:chOff x="891725" y="600538"/>
                    <a:chExt cx="2710525" cy="2859550"/>
                  </a:xfrm>
                </p:grpSpPr>
                <p:sp>
                  <p:nvSpPr>
                    <p:cNvPr id="8255" name="Google Shape;8255;p11"/>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1"/>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1"/>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1"/>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1"/>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1"/>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1"/>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1"/>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1"/>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1"/>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5" name="Google Shape;8265;p11"/>
                    <p:cNvGrpSpPr/>
                    <p:nvPr/>
                  </p:nvGrpSpPr>
                  <p:grpSpPr>
                    <a:xfrm>
                      <a:off x="1946050" y="600538"/>
                      <a:ext cx="1656200" cy="2859550"/>
                      <a:chOff x="1946050" y="600538"/>
                      <a:chExt cx="1656200" cy="2859550"/>
                    </a:xfrm>
                  </p:grpSpPr>
                  <p:sp>
                    <p:nvSpPr>
                      <p:cNvPr id="8266" name="Google Shape;8266;p11"/>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1"/>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1"/>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1"/>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1"/>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1"/>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1"/>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1"/>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1"/>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1"/>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1"/>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1"/>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1"/>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1"/>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1"/>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1"/>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1"/>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1"/>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1"/>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1"/>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1"/>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1"/>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1"/>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1"/>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1"/>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1"/>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1"/>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1"/>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1"/>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1"/>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1"/>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1"/>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1"/>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1"/>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1"/>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1"/>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1"/>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303" name="Google Shape;8303;p11"/>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1"/>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1"/>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1"/>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1"/>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1"/>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1"/>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1"/>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1"/>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1"/>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1"/>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1"/>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1"/>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1"/>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1"/>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1"/>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1"/>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1"/>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1"/>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1"/>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1"/>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1"/>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1"/>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1"/>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1"/>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8" name="Google Shape;8328;p11"/>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1"/>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1"/>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1"/>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1"/>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1"/>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1"/>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1"/>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1"/>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1"/>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1"/>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1"/>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1"/>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1"/>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1"/>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1"/>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1"/>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1"/>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1"/>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1"/>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1"/>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1"/>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1"/>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1"/>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1"/>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1"/>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35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8355"/>
        <p:cNvGrpSpPr/>
        <p:nvPr/>
      </p:nvGrpSpPr>
      <p:grpSpPr>
        <a:xfrm>
          <a:off x="0" y="0"/>
          <a:ext cx="0" cy="0"/>
          <a:chOff x="0" y="0"/>
          <a:chExt cx="0" cy="0"/>
        </a:xfrm>
      </p:grpSpPr>
      <p:sp>
        <p:nvSpPr>
          <p:cNvPr id="8356" name="Google Shape;8356;p13"/>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8357" name="Google Shape;8357;p13"/>
          <p:cNvGrpSpPr/>
          <p:nvPr/>
        </p:nvGrpSpPr>
        <p:grpSpPr>
          <a:xfrm>
            <a:off x="91758" y="149778"/>
            <a:ext cx="552045" cy="1140637"/>
            <a:chOff x="811859" y="2689280"/>
            <a:chExt cx="461692" cy="715447"/>
          </a:xfrm>
        </p:grpSpPr>
        <p:grpSp>
          <p:nvGrpSpPr>
            <p:cNvPr id="8358" name="Google Shape;8358;p13"/>
            <p:cNvGrpSpPr/>
            <p:nvPr/>
          </p:nvGrpSpPr>
          <p:grpSpPr>
            <a:xfrm>
              <a:off x="956880" y="3056610"/>
              <a:ext cx="188647" cy="348116"/>
              <a:chOff x="952425" y="3052313"/>
              <a:chExt cx="185075" cy="341525"/>
            </a:xfrm>
          </p:grpSpPr>
          <p:sp>
            <p:nvSpPr>
              <p:cNvPr id="8359" name="Google Shape;8359;p13"/>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13"/>
            <p:cNvGrpSpPr/>
            <p:nvPr/>
          </p:nvGrpSpPr>
          <p:grpSpPr>
            <a:xfrm>
              <a:off x="811859" y="2689280"/>
              <a:ext cx="461692" cy="530138"/>
              <a:chOff x="810150" y="2691938"/>
              <a:chExt cx="452950" cy="520100"/>
            </a:xfrm>
          </p:grpSpPr>
          <p:sp>
            <p:nvSpPr>
              <p:cNvPr id="8363" name="Google Shape;8363;p13"/>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6" name="Google Shape;8366;p13"/>
          <p:cNvGrpSpPr/>
          <p:nvPr/>
        </p:nvGrpSpPr>
        <p:grpSpPr>
          <a:xfrm>
            <a:off x="7601063" y="-136052"/>
            <a:ext cx="1970332" cy="2475201"/>
            <a:chOff x="7629638" y="-25840"/>
            <a:chExt cx="1970332" cy="1856447"/>
          </a:xfrm>
        </p:grpSpPr>
        <p:grpSp>
          <p:nvGrpSpPr>
            <p:cNvPr id="8367" name="Google Shape;8367;p13"/>
            <p:cNvGrpSpPr/>
            <p:nvPr/>
          </p:nvGrpSpPr>
          <p:grpSpPr>
            <a:xfrm rot="-1075550">
              <a:off x="7791240" y="195848"/>
              <a:ext cx="1647127" cy="1309886"/>
              <a:chOff x="1746525" y="3260838"/>
              <a:chExt cx="1647050" cy="1309825"/>
            </a:xfrm>
          </p:grpSpPr>
          <p:grpSp>
            <p:nvGrpSpPr>
              <p:cNvPr id="8368" name="Google Shape;8368;p13"/>
              <p:cNvGrpSpPr/>
              <p:nvPr/>
            </p:nvGrpSpPr>
            <p:grpSpPr>
              <a:xfrm>
                <a:off x="1746525" y="3260838"/>
                <a:ext cx="1647050" cy="1309825"/>
                <a:chOff x="1746525" y="3260838"/>
                <a:chExt cx="1647050" cy="1309825"/>
              </a:xfrm>
            </p:grpSpPr>
            <p:sp>
              <p:nvSpPr>
                <p:cNvPr id="8369" name="Google Shape;8369;p13"/>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1" name="Google Shape;8381;p13"/>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13"/>
            <p:cNvGrpSpPr/>
            <p:nvPr/>
          </p:nvGrpSpPr>
          <p:grpSpPr>
            <a:xfrm flipH="1">
              <a:off x="8161536" y="165461"/>
              <a:ext cx="431687" cy="749084"/>
              <a:chOff x="1844575" y="3521738"/>
              <a:chExt cx="348725" cy="605125"/>
            </a:xfrm>
          </p:grpSpPr>
          <p:sp>
            <p:nvSpPr>
              <p:cNvPr id="8415" name="Google Shape;8415;p13"/>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13"/>
            <p:cNvGrpSpPr/>
            <p:nvPr/>
          </p:nvGrpSpPr>
          <p:grpSpPr>
            <a:xfrm rot="-5400000" flipH="1">
              <a:off x="8347969" y="1462797"/>
              <a:ext cx="286974" cy="448648"/>
              <a:chOff x="2595692" y="1276204"/>
              <a:chExt cx="286974" cy="448648"/>
            </a:xfrm>
          </p:grpSpPr>
          <p:grpSp>
            <p:nvGrpSpPr>
              <p:cNvPr id="8425" name="Google Shape;8425;p13"/>
              <p:cNvGrpSpPr/>
              <p:nvPr/>
            </p:nvGrpSpPr>
            <p:grpSpPr>
              <a:xfrm>
                <a:off x="2740462" y="1469095"/>
                <a:ext cx="142204" cy="126283"/>
                <a:chOff x="2740462" y="1469095"/>
                <a:chExt cx="142204" cy="126283"/>
              </a:xfrm>
            </p:grpSpPr>
            <p:sp>
              <p:nvSpPr>
                <p:cNvPr id="8426" name="Google Shape;8426;p13"/>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13"/>
              <p:cNvGrpSpPr/>
              <p:nvPr/>
            </p:nvGrpSpPr>
            <p:grpSpPr>
              <a:xfrm>
                <a:off x="2714845" y="1276204"/>
                <a:ext cx="103876" cy="92217"/>
                <a:chOff x="2714845" y="1276204"/>
                <a:chExt cx="103876" cy="92217"/>
              </a:xfrm>
            </p:grpSpPr>
            <p:sp>
              <p:nvSpPr>
                <p:cNvPr id="8431" name="Google Shape;8431;p13"/>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13"/>
              <p:cNvGrpSpPr/>
              <p:nvPr/>
            </p:nvGrpSpPr>
            <p:grpSpPr>
              <a:xfrm>
                <a:off x="2595692" y="1631127"/>
                <a:ext cx="103445" cy="93725"/>
                <a:chOff x="2595692" y="1631127"/>
                <a:chExt cx="103445" cy="93725"/>
              </a:xfrm>
            </p:grpSpPr>
            <p:sp>
              <p:nvSpPr>
                <p:cNvPr id="8436" name="Google Shape;8436;p13"/>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8440"/>
        <p:cNvGrpSpPr/>
        <p:nvPr/>
      </p:nvGrpSpPr>
      <p:grpSpPr>
        <a:xfrm>
          <a:off x="0" y="0"/>
          <a:ext cx="0" cy="0"/>
          <a:chOff x="0" y="0"/>
          <a:chExt cx="0" cy="0"/>
        </a:xfrm>
      </p:grpSpPr>
      <p:sp>
        <p:nvSpPr>
          <p:cNvPr id="8441" name="Google Shape;8441;p14"/>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8442" name="Google Shape;8442;p14"/>
          <p:cNvGrpSpPr/>
          <p:nvPr/>
        </p:nvGrpSpPr>
        <p:grpSpPr>
          <a:xfrm>
            <a:off x="91758" y="149778"/>
            <a:ext cx="552045" cy="1140637"/>
            <a:chOff x="811859" y="2689280"/>
            <a:chExt cx="461692" cy="715447"/>
          </a:xfrm>
        </p:grpSpPr>
        <p:grpSp>
          <p:nvGrpSpPr>
            <p:cNvPr id="8443" name="Google Shape;8443;p14"/>
            <p:cNvGrpSpPr/>
            <p:nvPr/>
          </p:nvGrpSpPr>
          <p:grpSpPr>
            <a:xfrm>
              <a:off x="956880" y="3056610"/>
              <a:ext cx="188647" cy="348116"/>
              <a:chOff x="952425" y="3052313"/>
              <a:chExt cx="185075" cy="341525"/>
            </a:xfrm>
          </p:grpSpPr>
          <p:sp>
            <p:nvSpPr>
              <p:cNvPr id="8444" name="Google Shape;8444;p14"/>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4"/>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4"/>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14"/>
            <p:cNvGrpSpPr/>
            <p:nvPr/>
          </p:nvGrpSpPr>
          <p:grpSpPr>
            <a:xfrm>
              <a:off x="811859" y="2689280"/>
              <a:ext cx="461692" cy="530138"/>
              <a:chOff x="810150" y="2691938"/>
              <a:chExt cx="452950" cy="520100"/>
            </a:xfrm>
          </p:grpSpPr>
          <p:sp>
            <p:nvSpPr>
              <p:cNvPr id="8448" name="Google Shape;8448;p14"/>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4"/>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4"/>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8451"/>
        <p:cNvGrpSpPr/>
        <p:nvPr/>
      </p:nvGrpSpPr>
      <p:grpSpPr>
        <a:xfrm>
          <a:off x="0" y="0"/>
          <a:ext cx="0" cy="0"/>
          <a:chOff x="0" y="0"/>
          <a:chExt cx="0" cy="0"/>
        </a:xfrm>
      </p:grpSpPr>
      <p:sp>
        <p:nvSpPr>
          <p:cNvPr id="8452" name="Google Shape;8452;p15"/>
          <p:cNvSpPr txBox="1">
            <a:spLocks noGrp="1"/>
          </p:cNvSpPr>
          <p:nvPr>
            <p:ph type="subTitle" idx="1"/>
          </p:nvPr>
        </p:nvSpPr>
        <p:spPr>
          <a:xfrm>
            <a:off x="1882208" y="2086333"/>
            <a:ext cx="3931800" cy="60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sz="3000" b="1">
                <a:latin typeface="Amatic SC"/>
                <a:ea typeface="Amatic SC"/>
                <a:cs typeface="Amatic SC"/>
                <a:sym typeface="Amatic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8453" name="Google Shape;8453;p15"/>
          <p:cNvSpPr txBox="1">
            <a:spLocks noGrp="1"/>
          </p:cNvSpPr>
          <p:nvPr>
            <p:ph type="subTitle" idx="2"/>
          </p:nvPr>
        </p:nvSpPr>
        <p:spPr>
          <a:xfrm>
            <a:off x="3330008" y="4030767"/>
            <a:ext cx="3931800" cy="60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Font typeface="Bebas Neue"/>
              <a:buNone/>
              <a:defRPr sz="3000" b="1">
                <a:latin typeface="Amatic SC"/>
                <a:ea typeface="Amatic SC"/>
                <a:cs typeface="Amatic SC"/>
                <a:sym typeface="Amatic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8454" name="Google Shape;8454;p15"/>
          <p:cNvSpPr txBox="1">
            <a:spLocks noGrp="1"/>
          </p:cNvSpPr>
          <p:nvPr>
            <p:ph type="subTitle" idx="3"/>
          </p:nvPr>
        </p:nvSpPr>
        <p:spPr>
          <a:xfrm>
            <a:off x="1882192" y="2797533"/>
            <a:ext cx="3931800" cy="109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55" name="Google Shape;8455;p15"/>
          <p:cNvSpPr txBox="1">
            <a:spLocks noGrp="1"/>
          </p:cNvSpPr>
          <p:nvPr>
            <p:ph type="subTitle" idx="4"/>
          </p:nvPr>
        </p:nvSpPr>
        <p:spPr>
          <a:xfrm>
            <a:off x="3329992" y="4741967"/>
            <a:ext cx="3931800" cy="1097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56" name="Google Shape;8456;p15"/>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8457" name="Google Shape;8457;p15"/>
          <p:cNvGrpSpPr/>
          <p:nvPr/>
        </p:nvGrpSpPr>
        <p:grpSpPr>
          <a:xfrm>
            <a:off x="91758" y="149778"/>
            <a:ext cx="552045" cy="1140637"/>
            <a:chOff x="811859" y="2689280"/>
            <a:chExt cx="461692" cy="715447"/>
          </a:xfrm>
        </p:grpSpPr>
        <p:grpSp>
          <p:nvGrpSpPr>
            <p:cNvPr id="8458" name="Google Shape;8458;p15"/>
            <p:cNvGrpSpPr/>
            <p:nvPr/>
          </p:nvGrpSpPr>
          <p:grpSpPr>
            <a:xfrm>
              <a:off x="956880" y="3056610"/>
              <a:ext cx="188647" cy="348116"/>
              <a:chOff x="952425" y="3052313"/>
              <a:chExt cx="185075" cy="341525"/>
            </a:xfrm>
          </p:grpSpPr>
          <p:sp>
            <p:nvSpPr>
              <p:cNvPr id="8459" name="Google Shape;8459;p15"/>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5"/>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5"/>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15"/>
            <p:cNvGrpSpPr/>
            <p:nvPr/>
          </p:nvGrpSpPr>
          <p:grpSpPr>
            <a:xfrm>
              <a:off x="811859" y="2689280"/>
              <a:ext cx="461692" cy="530138"/>
              <a:chOff x="810150" y="2691938"/>
              <a:chExt cx="452950" cy="520100"/>
            </a:xfrm>
          </p:grpSpPr>
          <p:sp>
            <p:nvSpPr>
              <p:cNvPr id="8463" name="Google Shape;8463;p15"/>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5"/>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5"/>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6" name="Google Shape;8466;p15"/>
          <p:cNvGrpSpPr/>
          <p:nvPr/>
        </p:nvGrpSpPr>
        <p:grpSpPr>
          <a:xfrm>
            <a:off x="7601063" y="-136052"/>
            <a:ext cx="1970332" cy="2475201"/>
            <a:chOff x="7629638" y="-25840"/>
            <a:chExt cx="1970332" cy="1856447"/>
          </a:xfrm>
        </p:grpSpPr>
        <p:grpSp>
          <p:nvGrpSpPr>
            <p:cNvPr id="8467" name="Google Shape;8467;p15"/>
            <p:cNvGrpSpPr/>
            <p:nvPr/>
          </p:nvGrpSpPr>
          <p:grpSpPr>
            <a:xfrm rot="-1075550">
              <a:off x="7791240" y="195848"/>
              <a:ext cx="1647127" cy="1309886"/>
              <a:chOff x="1746525" y="3260838"/>
              <a:chExt cx="1647050" cy="1309825"/>
            </a:xfrm>
          </p:grpSpPr>
          <p:grpSp>
            <p:nvGrpSpPr>
              <p:cNvPr id="8468" name="Google Shape;8468;p15"/>
              <p:cNvGrpSpPr/>
              <p:nvPr/>
            </p:nvGrpSpPr>
            <p:grpSpPr>
              <a:xfrm>
                <a:off x="1746525" y="3260838"/>
                <a:ext cx="1647050" cy="1309825"/>
                <a:chOff x="1746525" y="3260838"/>
                <a:chExt cx="1647050" cy="1309825"/>
              </a:xfrm>
            </p:grpSpPr>
            <p:sp>
              <p:nvSpPr>
                <p:cNvPr id="8469" name="Google Shape;8469;p15"/>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5"/>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5"/>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5"/>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5"/>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5"/>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5"/>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5"/>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5"/>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5"/>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5"/>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5"/>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1" name="Google Shape;8481;p15"/>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5"/>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5"/>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5"/>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5"/>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5"/>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5"/>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5"/>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5"/>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5"/>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5"/>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5"/>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5"/>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5"/>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5"/>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5"/>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5"/>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5"/>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5"/>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5"/>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5"/>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5"/>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5"/>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5"/>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5"/>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5"/>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5"/>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5"/>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5"/>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5"/>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5"/>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5"/>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5"/>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15"/>
            <p:cNvGrpSpPr/>
            <p:nvPr/>
          </p:nvGrpSpPr>
          <p:grpSpPr>
            <a:xfrm flipH="1">
              <a:off x="8161536" y="165461"/>
              <a:ext cx="431687" cy="749084"/>
              <a:chOff x="1844575" y="3521738"/>
              <a:chExt cx="348725" cy="605125"/>
            </a:xfrm>
          </p:grpSpPr>
          <p:sp>
            <p:nvSpPr>
              <p:cNvPr id="8515" name="Google Shape;8515;p15"/>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5"/>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5"/>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5"/>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5"/>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5"/>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5"/>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5"/>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5"/>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15"/>
            <p:cNvGrpSpPr/>
            <p:nvPr/>
          </p:nvGrpSpPr>
          <p:grpSpPr>
            <a:xfrm rot="-5400000" flipH="1">
              <a:off x="8347969" y="1462797"/>
              <a:ext cx="286974" cy="448648"/>
              <a:chOff x="2595692" y="1276204"/>
              <a:chExt cx="286974" cy="448648"/>
            </a:xfrm>
          </p:grpSpPr>
          <p:grpSp>
            <p:nvGrpSpPr>
              <p:cNvPr id="8525" name="Google Shape;8525;p15"/>
              <p:cNvGrpSpPr/>
              <p:nvPr/>
            </p:nvGrpSpPr>
            <p:grpSpPr>
              <a:xfrm>
                <a:off x="2740462" y="1469095"/>
                <a:ext cx="142204" cy="126283"/>
                <a:chOff x="2740462" y="1469095"/>
                <a:chExt cx="142204" cy="126283"/>
              </a:xfrm>
            </p:grpSpPr>
            <p:sp>
              <p:nvSpPr>
                <p:cNvPr id="8526" name="Google Shape;8526;p15"/>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5"/>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5"/>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5"/>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15"/>
              <p:cNvGrpSpPr/>
              <p:nvPr/>
            </p:nvGrpSpPr>
            <p:grpSpPr>
              <a:xfrm>
                <a:off x="2714845" y="1276204"/>
                <a:ext cx="103876" cy="92217"/>
                <a:chOff x="2714845" y="1276204"/>
                <a:chExt cx="103876" cy="92217"/>
              </a:xfrm>
            </p:grpSpPr>
            <p:sp>
              <p:nvSpPr>
                <p:cNvPr id="8531" name="Google Shape;8531;p15"/>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5"/>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5"/>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5"/>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15"/>
              <p:cNvGrpSpPr/>
              <p:nvPr/>
            </p:nvGrpSpPr>
            <p:grpSpPr>
              <a:xfrm>
                <a:off x="2595692" y="1631127"/>
                <a:ext cx="103445" cy="93725"/>
                <a:chOff x="2595692" y="1631127"/>
                <a:chExt cx="103445" cy="93725"/>
              </a:xfrm>
            </p:grpSpPr>
            <p:sp>
              <p:nvSpPr>
                <p:cNvPr id="8536" name="Google Shape;8536;p15"/>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5"/>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5"/>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5"/>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8540"/>
        <p:cNvGrpSpPr/>
        <p:nvPr/>
      </p:nvGrpSpPr>
      <p:grpSpPr>
        <a:xfrm>
          <a:off x="0" y="0"/>
          <a:ext cx="0" cy="0"/>
          <a:chOff x="0" y="0"/>
          <a:chExt cx="0" cy="0"/>
        </a:xfrm>
      </p:grpSpPr>
      <p:sp>
        <p:nvSpPr>
          <p:cNvPr id="8541" name="Google Shape;8541;p16"/>
          <p:cNvSpPr txBox="1">
            <a:spLocks noGrp="1"/>
          </p:cNvSpPr>
          <p:nvPr>
            <p:ph type="title"/>
          </p:nvPr>
        </p:nvSpPr>
        <p:spPr>
          <a:xfrm>
            <a:off x="720005" y="2804567"/>
            <a:ext cx="5029200" cy="12192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542" name="Google Shape;8542;p16"/>
          <p:cNvSpPr txBox="1">
            <a:spLocks noGrp="1"/>
          </p:cNvSpPr>
          <p:nvPr>
            <p:ph type="title" idx="2" hasCustomPrompt="1"/>
          </p:nvPr>
        </p:nvSpPr>
        <p:spPr>
          <a:xfrm>
            <a:off x="1067350" y="720000"/>
            <a:ext cx="1095900" cy="20844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120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543" name="Google Shape;8543;p16"/>
          <p:cNvSpPr txBox="1">
            <a:spLocks noGrp="1"/>
          </p:cNvSpPr>
          <p:nvPr>
            <p:ph type="subTitle" idx="1"/>
          </p:nvPr>
        </p:nvSpPr>
        <p:spPr>
          <a:xfrm>
            <a:off x="719950" y="4430167"/>
            <a:ext cx="5029200" cy="36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544" name="Google Shape;8544;p16"/>
          <p:cNvGrpSpPr/>
          <p:nvPr/>
        </p:nvGrpSpPr>
        <p:grpSpPr>
          <a:xfrm flipH="1">
            <a:off x="6202634" y="-106735"/>
            <a:ext cx="3394107" cy="7071641"/>
            <a:chOff x="-420348" y="-159260"/>
            <a:chExt cx="3492599" cy="5461992"/>
          </a:xfrm>
        </p:grpSpPr>
        <p:grpSp>
          <p:nvGrpSpPr>
            <p:cNvPr id="8545" name="Google Shape;8545;p16"/>
            <p:cNvGrpSpPr/>
            <p:nvPr/>
          </p:nvGrpSpPr>
          <p:grpSpPr>
            <a:xfrm rot="-5400000" flipH="1">
              <a:off x="745586" y="2008908"/>
              <a:ext cx="1121187" cy="1203058"/>
              <a:chOff x="3265676" y="1627057"/>
              <a:chExt cx="1259902" cy="1351903"/>
            </a:xfrm>
          </p:grpSpPr>
          <p:sp>
            <p:nvSpPr>
              <p:cNvPr id="8546" name="Google Shape;8546;p16"/>
              <p:cNvSpPr/>
              <p:nvPr/>
            </p:nvSpPr>
            <p:spPr>
              <a:xfrm>
                <a:off x="3735419" y="1747671"/>
                <a:ext cx="160781" cy="410810"/>
              </a:xfrm>
              <a:custGeom>
                <a:avLst/>
                <a:gdLst/>
                <a:ahLst/>
                <a:cxnLst/>
                <a:rect l="l" t="t" r="r" b="b"/>
                <a:pathLst>
                  <a:path w="6716" h="17160" extrusionOk="0">
                    <a:moveTo>
                      <a:pt x="122" y="1"/>
                    </a:moveTo>
                    <a:cubicBezTo>
                      <a:pt x="121" y="1"/>
                      <a:pt x="120" y="1"/>
                      <a:pt x="120" y="1"/>
                    </a:cubicBezTo>
                    <a:cubicBezTo>
                      <a:pt x="0" y="21"/>
                      <a:pt x="280" y="2323"/>
                      <a:pt x="750" y="4603"/>
                    </a:cubicBezTo>
                    <a:cubicBezTo>
                      <a:pt x="1019" y="5734"/>
                      <a:pt x="1264" y="6875"/>
                      <a:pt x="1531" y="7709"/>
                    </a:cubicBezTo>
                    <a:cubicBezTo>
                      <a:pt x="1779" y="8550"/>
                      <a:pt x="1944" y="9108"/>
                      <a:pt x="1944" y="9108"/>
                    </a:cubicBezTo>
                    <a:cubicBezTo>
                      <a:pt x="1944" y="9108"/>
                      <a:pt x="2169" y="9650"/>
                      <a:pt x="2504" y="10462"/>
                    </a:cubicBezTo>
                    <a:cubicBezTo>
                      <a:pt x="2812" y="11283"/>
                      <a:pt x="3370" y="12319"/>
                      <a:pt x="3889" y="13364"/>
                    </a:cubicBezTo>
                    <a:cubicBezTo>
                      <a:pt x="5007" y="15381"/>
                      <a:pt x="6461" y="17159"/>
                      <a:pt x="6594" y="17159"/>
                    </a:cubicBezTo>
                    <a:cubicBezTo>
                      <a:pt x="6597" y="17159"/>
                      <a:pt x="6599" y="17159"/>
                      <a:pt x="6601" y="17157"/>
                    </a:cubicBezTo>
                    <a:cubicBezTo>
                      <a:pt x="6715" y="17067"/>
                      <a:pt x="5437" y="15149"/>
                      <a:pt x="4475" y="13069"/>
                    </a:cubicBezTo>
                    <a:cubicBezTo>
                      <a:pt x="4040" y="12005"/>
                      <a:pt x="3557" y="10971"/>
                      <a:pt x="3298" y="10148"/>
                    </a:cubicBezTo>
                    <a:cubicBezTo>
                      <a:pt x="3011" y="9341"/>
                      <a:pt x="2819" y="8801"/>
                      <a:pt x="2819" y="8801"/>
                    </a:cubicBezTo>
                    <a:cubicBezTo>
                      <a:pt x="2819" y="8801"/>
                      <a:pt x="2630" y="8261"/>
                      <a:pt x="2345" y="7452"/>
                    </a:cubicBezTo>
                    <a:cubicBezTo>
                      <a:pt x="2038" y="6649"/>
                      <a:pt x="1732" y="5543"/>
                      <a:pt x="1386" y="4446"/>
                    </a:cubicBezTo>
                    <a:cubicBezTo>
                      <a:pt x="764" y="2244"/>
                      <a:pt x="25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6"/>
              <p:cNvSpPr/>
              <p:nvPr/>
            </p:nvSpPr>
            <p:spPr>
              <a:xfrm>
                <a:off x="3661370" y="1655523"/>
                <a:ext cx="144191" cy="126260"/>
              </a:xfrm>
              <a:custGeom>
                <a:avLst/>
                <a:gdLst/>
                <a:ahLst/>
                <a:cxnLst/>
                <a:rect l="l" t="t" r="r" b="b"/>
                <a:pathLst>
                  <a:path w="6023" h="5274" extrusionOk="0">
                    <a:moveTo>
                      <a:pt x="3012" y="0"/>
                    </a:moveTo>
                    <a:cubicBezTo>
                      <a:pt x="2067" y="0"/>
                      <a:pt x="1154" y="509"/>
                      <a:pt x="681" y="1401"/>
                    </a:cubicBezTo>
                    <a:cubicBezTo>
                      <a:pt x="0" y="2687"/>
                      <a:pt x="488" y="4281"/>
                      <a:pt x="1773" y="4965"/>
                    </a:cubicBezTo>
                    <a:cubicBezTo>
                      <a:pt x="2168" y="5174"/>
                      <a:pt x="2591" y="5273"/>
                      <a:pt x="3009" y="5273"/>
                    </a:cubicBezTo>
                    <a:cubicBezTo>
                      <a:pt x="3953" y="5273"/>
                      <a:pt x="4866" y="4765"/>
                      <a:pt x="5339" y="3873"/>
                    </a:cubicBezTo>
                    <a:cubicBezTo>
                      <a:pt x="6023" y="2588"/>
                      <a:pt x="5532" y="992"/>
                      <a:pt x="4247" y="309"/>
                    </a:cubicBezTo>
                    <a:cubicBezTo>
                      <a:pt x="3852" y="100"/>
                      <a:pt x="3429" y="0"/>
                      <a:pt x="30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6"/>
              <p:cNvSpPr/>
              <p:nvPr/>
            </p:nvSpPr>
            <p:spPr>
              <a:xfrm>
                <a:off x="3661370" y="1686263"/>
                <a:ext cx="138014" cy="95521"/>
              </a:xfrm>
              <a:custGeom>
                <a:avLst/>
                <a:gdLst/>
                <a:ahLst/>
                <a:cxnLst/>
                <a:rect l="l" t="t" r="r" b="b"/>
                <a:pathLst>
                  <a:path w="5765" h="3990" extrusionOk="0">
                    <a:moveTo>
                      <a:pt x="751" y="1"/>
                    </a:moveTo>
                    <a:cubicBezTo>
                      <a:pt x="730" y="40"/>
                      <a:pt x="704" y="77"/>
                      <a:pt x="681" y="117"/>
                    </a:cubicBezTo>
                    <a:cubicBezTo>
                      <a:pt x="0" y="1403"/>
                      <a:pt x="488" y="2997"/>
                      <a:pt x="1773" y="3681"/>
                    </a:cubicBezTo>
                    <a:cubicBezTo>
                      <a:pt x="2168" y="3890"/>
                      <a:pt x="2591" y="3989"/>
                      <a:pt x="3009" y="3989"/>
                    </a:cubicBezTo>
                    <a:cubicBezTo>
                      <a:pt x="3953" y="3989"/>
                      <a:pt x="4866" y="3481"/>
                      <a:pt x="5339" y="2589"/>
                    </a:cubicBezTo>
                    <a:cubicBezTo>
                      <a:pt x="5764" y="1786"/>
                      <a:pt x="5733" y="863"/>
                      <a:pt x="5337" y="115"/>
                    </a:cubicBezTo>
                    <a:cubicBezTo>
                      <a:pt x="5308" y="403"/>
                      <a:pt x="5227" y="690"/>
                      <a:pt x="5083" y="961"/>
                    </a:cubicBezTo>
                    <a:cubicBezTo>
                      <a:pt x="4669" y="1742"/>
                      <a:pt x="3870" y="2187"/>
                      <a:pt x="3045" y="2187"/>
                    </a:cubicBezTo>
                    <a:cubicBezTo>
                      <a:pt x="2680" y="2187"/>
                      <a:pt x="2310" y="2100"/>
                      <a:pt x="1966" y="1917"/>
                    </a:cubicBezTo>
                    <a:cubicBezTo>
                      <a:pt x="1224" y="1524"/>
                      <a:pt x="794" y="782"/>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6"/>
              <p:cNvSpPr/>
              <p:nvPr/>
            </p:nvSpPr>
            <p:spPr>
              <a:xfrm>
                <a:off x="3699196" y="1665410"/>
                <a:ext cx="47473" cy="41584"/>
              </a:xfrm>
              <a:custGeom>
                <a:avLst/>
                <a:gdLst/>
                <a:ahLst/>
                <a:cxnLst/>
                <a:rect l="l" t="t" r="r" b="b"/>
                <a:pathLst>
                  <a:path w="1983" h="1737" extrusionOk="0">
                    <a:moveTo>
                      <a:pt x="993" y="0"/>
                    </a:moveTo>
                    <a:cubicBezTo>
                      <a:pt x="682" y="0"/>
                      <a:pt x="382" y="168"/>
                      <a:pt x="227" y="462"/>
                    </a:cubicBezTo>
                    <a:cubicBezTo>
                      <a:pt x="0" y="884"/>
                      <a:pt x="161" y="1411"/>
                      <a:pt x="585" y="1635"/>
                    </a:cubicBezTo>
                    <a:cubicBezTo>
                      <a:pt x="714" y="1704"/>
                      <a:pt x="853" y="1736"/>
                      <a:pt x="990" y="1736"/>
                    </a:cubicBezTo>
                    <a:cubicBezTo>
                      <a:pt x="1301" y="1736"/>
                      <a:pt x="1602" y="1568"/>
                      <a:pt x="1758" y="1274"/>
                    </a:cubicBezTo>
                    <a:cubicBezTo>
                      <a:pt x="1983" y="852"/>
                      <a:pt x="1822" y="327"/>
                      <a:pt x="1400" y="102"/>
                    </a:cubicBezTo>
                    <a:cubicBezTo>
                      <a:pt x="1270" y="33"/>
                      <a:pt x="1131" y="0"/>
                      <a:pt x="9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6"/>
              <p:cNvSpPr/>
              <p:nvPr/>
            </p:nvSpPr>
            <p:spPr>
              <a:xfrm>
                <a:off x="3750645" y="1693756"/>
                <a:ext cx="22097" cy="19296"/>
              </a:xfrm>
              <a:custGeom>
                <a:avLst/>
                <a:gdLst/>
                <a:ahLst/>
                <a:cxnLst/>
                <a:rect l="l" t="t" r="r" b="b"/>
                <a:pathLst>
                  <a:path w="923" h="806" extrusionOk="0">
                    <a:moveTo>
                      <a:pt x="461" y="1"/>
                    </a:moveTo>
                    <a:cubicBezTo>
                      <a:pt x="317" y="1"/>
                      <a:pt x="178" y="78"/>
                      <a:pt x="106" y="214"/>
                    </a:cubicBezTo>
                    <a:cubicBezTo>
                      <a:pt x="1" y="411"/>
                      <a:pt x="74" y="654"/>
                      <a:pt x="271" y="758"/>
                    </a:cubicBezTo>
                    <a:cubicBezTo>
                      <a:pt x="332" y="791"/>
                      <a:pt x="397" y="806"/>
                      <a:pt x="461" y="806"/>
                    </a:cubicBezTo>
                    <a:cubicBezTo>
                      <a:pt x="606" y="806"/>
                      <a:pt x="745" y="728"/>
                      <a:pt x="817" y="593"/>
                    </a:cubicBezTo>
                    <a:cubicBezTo>
                      <a:pt x="923" y="396"/>
                      <a:pt x="847" y="153"/>
                      <a:pt x="651" y="49"/>
                    </a:cubicBezTo>
                    <a:cubicBezTo>
                      <a:pt x="590" y="16"/>
                      <a:pt x="525" y="1"/>
                      <a:pt x="4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6"/>
              <p:cNvSpPr/>
              <p:nvPr/>
            </p:nvSpPr>
            <p:spPr>
              <a:xfrm>
                <a:off x="3463355" y="1896535"/>
                <a:ext cx="355796" cy="531133"/>
              </a:xfrm>
              <a:custGeom>
                <a:avLst/>
                <a:gdLst/>
                <a:ahLst/>
                <a:cxnLst/>
                <a:rect l="l" t="t" r="r" b="b"/>
                <a:pathLst>
                  <a:path w="14862" h="22186" extrusionOk="0">
                    <a:moveTo>
                      <a:pt x="6938" y="1"/>
                    </a:moveTo>
                    <a:cubicBezTo>
                      <a:pt x="5690" y="1"/>
                      <a:pt x="4759" y="814"/>
                      <a:pt x="4470" y="1627"/>
                    </a:cubicBezTo>
                    <a:cubicBezTo>
                      <a:pt x="3497" y="4363"/>
                      <a:pt x="1" y="3722"/>
                      <a:pt x="227" y="7426"/>
                    </a:cubicBezTo>
                    <a:cubicBezTo>
                      <a:pt x="540" y="12544"/>
                      <a:pt x="11058" y="18406"/>
                      <a:pt x="11540" y="21122"/>
                    </a:cubicBezTo>
                    <a:cubicBezTo>
                      <a:pt x="11676" y="21889"/>
                      <a:pt x="11913" y="22185"/>
                      <a:pt x="12180" y="22185"/>
                    </a:cubicBezTo>
                    <a:cubicBezTo>
                      <a:pt x="12856" y="22185"/>
                      <a:pt x="13720" y="20273"/>
                      <a:pt x="13588" y="19325"/>
                    </a:cubicBezTo>
                    <a:cubicBezTo>
                      <a:pt x="13588" y="19325"/>
                      <a:pt x="14861" y="9330"/>
                      <a:pt x="11640" y="3794"/>
                    </a:cubicBezTo>
                    <a:cubicBezTo>
                      <a:pt x="9974" y="932"/>
                      <a:pt x="8274" y="1"/>
                      <a:pt x="6938"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6"/>
              <p:cNvSpPr/>
              <p:nvPr/>
            </p:nvSpPr>
            <p:spPr>
              <a:xfrm>
                <a:off x="3466803" y="2009272"/>
                <a:ext cx="343659" cy="418399"/>
              </a:xfrm>
              <a:custGeom>
                <a:avLst/>
                <a:gdLst/>
                <a:ahLst/>
                <a:cxnLst/>
                <a:rect l="l" t="t" r="r" b="b"/>
                <a:pathLst>
                  <a:path w="14355" h="17477" extrusionOk="0">
                    <a:moveTo>
                      <a:pt x="1044" y="0"/>
                    </a:moveTo>
                    <a:cubicBezTo>
                      <a:pt x="426" y="572"/>
                      <a:pt x="0" y="1346"/>
                      <a:pt x="83" y="2715"/>
                    </a:cubicBezTo>
                    <a:cubicBezTo>
                      <a:pt x="396" y="7835"/>
                      <a:pt x="10914" y="13697"/>
                      <a:pt x="11396" y="16413"/>
                    </a:cubicBezTo>
                    <a:cubicBezTo>
                      <a:pt x="11532" y="17180"/>
                      <a:pt x="11769" y="17476"/>
                      <a:pt x="12036" y="17476"/>
                    </a:cubicBezTo>
                    <a:cubicBezTo>
                      <a:pt x="12712" y="17476"/>
                      <a:pt x="13576" y="15564"/>
                      <a:pt x="13444" y="14616"/>
                    </a:cubicBezTo>
                    <a:cubicBezTo>
                      <a:pt x="13444" y="14616"/>
                      <a:pt x="14355" y="7468"/>
                      <a:pt x="12687" y="1914"/>
                    </a:cubicBezTo>
                    <a:cubicBezTo>
                      <a:pt x="12611" y="3875"/>
                      <a:pt x="12392" y="5680"/>
                      <a:pt x="11861" y="6079"/>
                    </a:cubicBezTo>
                    <a:cubicBezTo>
                      <a:pt x="11773" y="6145"/>
                      <a:pt x="11671" y="6176"/>
                      <a:pt x="11558" y="6176"/>
                    </a:cubicBezTo>
                    <a:cubicBezTo>
                      <a:pt x="10055" y="6176"/>
                      <a:pt x="6600" y="691"/>
                      <a:pt x="6599" y="690"/>
                    </a:cubicBezTo>
                    <a:lnTo>
                      <a:pt x="6599" y="690"/>
                    </a:lnTo>
                    <a:cubicBezTo>
                      <a:pt x="6599" y="691"/>
                      <a:pt x="8627" y="7347"/>
                      <a:pt x="7740" y="8488"/>
                    </a:cubicBezTo>
                    <a:cubicBezTo>
                      <a:pt x="7527" y="8762"/>
                      <a:pt x="7254" y="8894"/>
                      <a:pt x="6934" y="8894"/>
                    </a:cubicBezTo>
                    <a:cubicBezTo>
                      <a:pt x="5923" y="8894"/>
                      <a:pt x="4432" y="7582"/>
                      <a:pt x="2795" y="5319"/>
                    </a:cubicBezTo>
                    <a:cubicBezTo>
                      <a:pt x="1449" y="3457"/>
                      <a:pt x="1160" y="1325"/>
                      <a:pt x="10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6"/>
              <p:cNvSpPr/>
              <p:nvPr/>
            </p:nvSpPr>
            <p:spPr>
              <a:xfrm>
                <a:off x="3592037" y="1989928"/>
                <a:ext cx="177371" cy="400660"/>
              </a:xfrm>
              <a:custGeom>
                <a:avLst/>
                <a:gdLst/>
                <a:ahLst/>
                <a:cxnLst/>
                <a:rect l="l" t="t" r="r" b="b"/>
                <a:pathLst>
                  <a:path w="7409" h="16736" extrusionOk="0">
                    <a:moveTo>
                      <a:pt x="33" y="0"/>
                    </a:moveTo>
                    <a:cubicBezTo>
                      <a:pt x="29" y="0"/>
                      <a:pt x="26" y="1"/>
                      <a:pt x="24" y="3"/>
                    </a:cubicBezTo>
                    <a:cubicBezTo>
                      <a:pt x="1" y="25"/>
                      <a:pt x="70" y="155"/>
                      <a:pt x="210" y="366"/>
                    </a:cubicBezTo>
                    <a:cubicBezTo>
                      <a:pt x="342" y="580"/>
                      <a:pt x="573" y="851"/>
                      <a:pt x="790" y="1221"/>
                    </a:cubicBezTo>
                    <a:cubicBezTo>
                      <a:pt x="1273" y="1923"/>
                      <a:pt x="1815" y="2925"/>
                      <a:pt x="2306" y="3944"/>
                    </a:cubicBezTo>
                    <a:cubicBezTo>
                      <a:pt x="2786" y="4972"/>
                      <a:pt x="3196" y="6032"/>
                      <a:pt x="3488" y="6833"/>
                    </a:cubicBezTo>
                    <a:cubicBezTo>
                      <a:pt x="3768" y="7641"/>
                      <a:pt x="3955" y="8178"/>
                      <a:pt x="3955" y="8178"/>
                    </a:cubicBezTo>
                    <a:cubicBezTo>
                      <a:pt x="3955" y="8178"/>
                      <a:pt x="4157" y="8713"/>
                      <a:pt x="4458" y="9516"/>
                    </a:cubicBezTo>
                    <a:cubicBezTo>
                      <a:pt x="4750" y="10327"/>
                      <a:pt x="5139" y="11407"/>
                      <a:pt x="5529" y="12488"/>
                    </a:cubicBezTo>
                    <a:cubicBezTo>
                      <a:pt x="5924" y="13570"/>
                      <a:pt x="6327" y="14653"/>
                      <a:pt x="6675" y="15448"/>
                    </a:cubicBezTo>
                    <a:cubicBezTo>
                      <a:pt x="7011" y="16228"/>
                      <a:pt x="7279" y="16736"/>
                      <a:pt x="7342" y="16736"/>
                    </a:cubicBezTo>
                    <a:cubicBezTo>
                      <a:pt x="7344" y="16736"/>
                      <a:pt x="7345" y="16735"/>
                      <a:pt x="7346" y="16735"/>
                    </a:cubicBezTo>
                    <a:cubicBezTo>
                      <a:pt x="7409" y="16709"/>
                      <a:pt x="7251" y="16155"/>
                      <a:pt x="7014" y="15328"/>
                    </a:cubicBezTo>
                    <a:cubicBezTo>
                      <a:pt x="6780" y="14497"/>
                      <a:pt x="6467" y="13393"/>
                      <a:pt x="6153" y="12288"/>
                    </a:cubicBezTo>
                    <a:cubicBezTo>
                      <a:pt x="5842" y="11181"/>
                      <a:pt x="5523" y="10072"/>
                      <a:pt x="5267" y="9244"/>
                    </a:cubicBezTo>
                    <a:cubicBezTo>
                      <a:pt x="5004" y="8417"/>
                      <a:pt x="4827" y="7864"/>
                      <a:pt x="4827" y="7864"/>
                    </a:cubicBezTo>
                    <a:cubicBezTo>
                      <a:pt x="4827" y="7864"/>
                      <a:pt x="4619" y="7324"/>
                      <a:pt x="4282" y="6521"/>
                    </a:cubicBezTo>
                    <a:cubicBezTo>
                      <a:pt x="3941" y="5721"/>
                      <a:pt x="3459" y="4661"/>
                      <a:pt x="2889" y="3644"/>
                    </a:cubicBezTo>
                    <a:cubicBezTo>
                      <a:pt x="2307" y="2633"/>
                      <a:pt x="1663" y="1657"/>
                      <a:pt x="1079" y="1004"/>
                    </a:cubicBezTo>
                    <a:cubicBezTo>
                      <a:pt x="811" y="660"/>
                      <a:pt x="530" y="420"/>
                      <a:pt x="349" y="242"/>
                    </a:cubicBezTo>
                    <a:cubicBezTo>
                      <a:pt x="181" y="86"/>
                      <a:pt x="70" y="0"/>
                      <a:pt x="3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6"/>
              <p:cNvSpPr/>
              <p:nvPr/>
            </p:nvSpPr>
            <p:spPr>
              <a:xfrm>
                <a:off x="3632736" y="1931201"/>
                <a:ext cx="97795" cy="112255"/>
              </a:xfrm>
              <a:custGeom>
                <a:avLst/>
                <a:gdLst/>
                <a:ahLst/>
                <a:cxnLst/>
                <a:rect l="l" t="t" r="r" b="b"/>
                <a:pathLst>
                  <a:path w="4085" h="4689" extrusionOk="0">
                    <a:moveTo>
                      <a:pt x="374" y="1"/>
                    </a:moveTo>
                    <a:cubicBezTo>
                      <a:pt x="306" y="1"/>
                      <a:pt x="247" y="19"/>
                      <a:pt x="202" y="56"/>
                    </a:cubicBezTo>
                    <a:cubicBezTo>
                      <a:pt x="0" y="223"/>
                      <a:pt x="135" y="719"/>
                      <a:pt x="506" y="1164"/>
                    </a:cubicBezTo>
                    <a:cubicBezTo>
                      <a:pt x="792" y="1507"/>
                      <a:pt x="1134" y="1720"/>
                      <a:pt x="1367" y="1720"/>
                    </a:cubicBezTo>
                    <a:cubicBezTo>
                      <a:pt x="1434" y="1720"/>
                      <a:pt x="1492" y="1702"/>
                      <a:pt x="1537" y="1664"/>
                    </a:cubicBezTo>
                    <a:cubicBezTo>
                      <a:pt x="1738" y="1497"/>
                      <a:pt x="1603" y="1002"/>
                      <a:pt x="1233" y="555"/>
                    </a:cubicBezTo>
                    <a:cubicBezTo>
                      <a:pt x="949" y="213"/>
                      <a:pt x="606" y="1"/>
                      <a:pt x="374" y="1"/>
                    </a:cubicBezTo>
                    <a:close/>
                    <a:moveTo>
                      <a:pt x="2455" y="2393"/>
                    </a:moveTo>
                    <a:cubicBezTo>
                      <a:pt x="2383" y="2393"/>
                      <a:pt x="2319" y="2411"/>
                      <a:pt x="2266" y="2449"/>
                    </a:cubicBezTo>
                    <a:cubicBezTo>
                      <a:pt x="1993" y="2642"/>
                      <a:pt x="2117" y="3287"/>
                      <a:pt x="2544" y="3891"/>
                    </a:cubicBezTo>
                    <a:cubicBezTo>
                      <a:pt x="2887" y="4378"/>
                      <a:pt x="3323" y="4689"/>
                      <a:pt x="3623" y="4689"/>
                    </a:cubicBezTo>
                    <a:cubicBezTo>
                      <a:pt x="3695" y="4689"/>
                      <a:pt x="3759" y="4671"/>
                      <a:pt x="3812" y="4633"/>
                    </a:cubicBezTo>
                    <a:cubicBezTo>
                      <a:pt x="4084" y="4440"/>
                      <a:pt x="3960" y="3795"/>
                      <a:pt x="3535" y="3191"/>
                    </a:cubicBezTo>
                    <a:cubicBezTo>
                      <a:pt x="3190" y="2704"/>
                      <a:pt x="2754" y="2393"/>
                      <a:pt x="2455"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6"/>
              <p:cNvSpPr/>
              <p:nvPr/>
            </p:nvSpPr>
            <p:spPr>
              <a:xfrm>
                <a:off x="3284278" y="2415404"/>
                <a:ext cx="615665" cy="314811"/>
              </a:xfrm>
              <a:custGeom>
                <a:avLst/>
                <a:gdLst/>
                <a:ahLst/>
                <a:cxnLst/>
                <a:rect l="l" t="t" r="r" b="b"/>
                <a:pathLst>
                  <a:path w="25717" h="13150" extrusionOk="0">
                    <a:moveTo>
                      <a:pt x="14011" y="1"/>
                    </a:moveTo>
                    <a:cubicBezTo>
                      <a:pt x="11214" y="1"/>
                      <a:pt x="8133" y="341"/>
                      <a:pt x="5755" y="1502"/>
                    </a:cubicBezTo>
                    <a:cubicBezTo>
                      <a:pt x="0" y="4314"/>
                      <a:pt x="1438" y="7777"/>
                      <a:pt x="3074" y="8497"/>
                    </a:cubicBezTo>
                    <a:cubicBezTo>
                      <a:pt x="5731" y="9666"/>
                      <a:pt x="4837" y="13106"/>
                      <a:pt x="8547" y="13149"/>
                    </a:cubicBezTo>
                    <a:cubicBezTo>
                      <a:pt x="8562" y="13149"/>
                      <a:pt x="8577" y="13149"/>
                      <a:pt x="8592" y="13149"/>
                    </a:cubicBezTo>
                    <a:cubicBezTo>
                      <a:pt x="13715" y="13149"/>
                      <a:pt x="20293" y="3144"/>
                      <a:pt x="23031" y="2860"/>
                    </a:cubicBezTo>
                    <a:cubicBezTo>
                      <a:pt x="25716" y="2585"/>
                      <a:pt x="22846" y="685"/>
                      <a:pt x="21475" y="685"/>
                    </a:cubicBezTo>
                    <a:cubicBezTo>
                      <a:pt x="21445" y="685"/>
                      <a:pt x="21415" y="686"/>
                      <a:pt x="21387" y="688"/>
                    </a:cubicBezTo>
                    <a:cubicBezTo>
                      <a:pt x="21387" y="688"/>
                      <a:pt x="17985" y="1"/>
                      <a:pt x="140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6"/>
              <p:cNvSpPr/>
              <p:nvPr/>
            </p:nvSpPr>
            <p:spPr>
              <a:xfrm>
                <a:off x="3425720" y="2415428"/>
                <a:ext cx="474227" cy="314787"/>
              </a:xfrm>
              <a:custGeom>
                <a:avLst/>
                <a:gdLst/>
                <a:ahLst/>
                <a:cxnLst/>
                <a:rect l="l" t="t" r="r" b="b"/>
                <a:pathLst>
                  <a:path w="19809" h="13149" extrusionOk="0">
                    <a:moveTo>
                      <a:pt x="8104" y="0"/>
                    </a:moveTo>
                    <a:cubicBezTo>
                      <a:pt x="6352" y="0"/>
                      <a:pt x="4488" y="134"/>
                      <a:pt x="2755" y="519"/>
                    </a:cubicBezTo>
                    <a:cubicBezTo>
                      <a:pt x="4705" y="738"/>
                      <a:pt x="6490" y="1086"/>
                      <a:pt x="6848" y="1646"/>
                    </a:cubicBezTo>
                    <a:cubicBezTo>
                      <a:pt x="7705" y="2980"/>
                      <a:pt x="1092" y="6503"/>
                      <a:pt x="1092" y="6503"/>
                    </a:cubicBezTo>
                    <a:cubicBezTo>
                      <a:pt x="1092" y="6503"/>
                      <a:pt x="5021" y="5611"/>
                      <a:pt x="7373" y="5611"/>
                    </a:cubicBezTo>
                    <a:cubicBezTo>
                      <a:pt x="8113" y="5611"/>
                      <a:pt x="8696" y="5699"/>
                      <a:pt x="8953" y="5931"/>
                    </a:cubicBezTo>
                    <a:cubicBezTo>
                      <a:pt x="10027" y="6899"/>
                      <a:pt x="8560" y="8700"/>
                      <a:pt x="5432" y="10633"/>
                    </a:cubicBezTo>
                    <a:cubicBezTo>
                      <a:pt x="3477" y="11840"/>
                      <a:pt x="1329" y="11973"/>
                      <a:pt x="0" y="11993"/>
                    </a:cubicBezTo>
                    <a:cubicBezTo>
                      <a:pt x="526" y="12651"/>
                      <a:pt x="1268" y="13133"/>
                      <a:pt x="2639" y="13148"/>
                    </a:cubicBezTo>
                    <a:cubicBezTo>
                      <a:pt x="2654" y="13148"/>
                      <a:pt x="2669" y="13148"/>
                      <a:pt x="2684" y="13148"/>
                    </a:cubicBezTo>
                    <a:cubicBezTo>
                      <a:pt x="7807" y="13148"/>
                      <a:pt x="14385" y="3143"/>
                      <a:pt x="17121" y="2859"/>
                    </a:cubicBezTo>
                    <a:cubicBezTo>
                      <a:pt x="19808" y="2584"/>
                      <a:pt x="16938" y="684"/>
                      <a:pt x="15567" y="684"/>
                    </a:cubicBezTo>
                    <a:cubicBezTo>
                      <a:pt x="15537" y="684"/>
                      <a:pt x="15507" y="685"/>
                      <a:pt x="15479" y="687"/>
                    </a:cubicBezTo>
                    <a:cubicBezTo>
                      <a:pt x="15479" y="687"/>
                      <a:pt x="12078" y="0"/>
                      <a:pt x="810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6"/>
              <p:cNvSpPr/>
              <p:nvPr/>
            </p:nvSpPr>
            <p:spPr>
              <a:xfrm>
                <a:off x="3413367" y="2454404"/>
                <a:ext cx="413133" cy="146345"/>
              </a:xfrm>
              <a:custGeom>
                <a:avLst/>
                <a:gdLst/>
                <a:ahLst/>
                <a:cxnLst/>
                <a:rect l="l" t="t" r="r" b="b"/>
                <a:pathLst>
                  <a:path w="17257" h="6113" extrusionOk="0">
                    <a:moveTo>
                      <a:pt x="17171" y="1"/>
                    </a:moveTo>
                    <a:cubicBezTo>
                      <a:pt x="16996" y="1"/>
                      <a:pt x="16495" y="105"/>
                      <a:pt x="15811" y="248"/>
                    </a:cubicBezTo>
                    <a:cubicBezTo>
                      <a:pt x="14967" y="421"/>
                      <a:pt x="13841" y="653"/>
                      <a:pt x="12717" y="886"/>
                    </a:cubicBezTo>
                    <a:cubicBezTo>
                      <a:pt x="11589" y="1115"/>
                      <a:pt x="10462" y="1354"/>
                      <a:pt x="9616" y="1550"/>
                    </a:cubicBezTo>
                    <a:cubicBezTo>
                      <a:pt x="8773" y="1751"/>
                      <a:pt x="8209" y="1886"/>
                      <a:pt x="8209" y="1886"/>
                    </a:cubicBezTo>
                    <a:cubicBezTo>
                      <a:pt x="8209" y="1886"/>
                      <a:pt x="7655" y="2056"/>
                      <a:pt x="6830" y="2333"/>
                    </a:cubicBezTo>
                    <a:cubicBezTo>
                      <a:pt x="6007" y="2616"/>
                      <a:pt x="4915" y="3020"/>
                      <a:pt x="3858" y="3514"/>
                    </a:cubicBezTo>
                    <a:cubicBezTo>
                      <a:pt x="2809" y="4020"/>
                      <a:pt x="1789" y="4592"/>
                      <a:pt x="1094" y="5127"/>
                    </a:cubicBezTo>
                    <a:cubicBezTo>
                      <a:pt x="732" y="5369"/>
                      <a:pt x="473" y="5632"/>
                      <a:pt x="282" y="5799"/>
                    </a:cubicBezTo>
                    <a:cubicBezTo>
                      <a:pt x="97" y="5972"/>
                      <a:pt x="1" y="6083"/>
                      <a:pt x="20" y="6108"/>
                    </a:cubicBezTo>
                    <a:cubicBezTo>
                      <a:pt x="23" y="6111"/>
                      <a:pt x="28" y="6113"/>
                      <a:pt x="36" y="6113"/>
                    </a:cubicBezTo>
                    <a:cubicBezTo>
                      <a:pt x="80" y="6113"/>
                      <a:pt x="206" y="6054"/>
                      <a:pt x="395" y="5947"/>
                    </a:cubicBezTo>
                    <a:cubicBezTo>
                      <a:pt x="619" y="5831"/>
                      <a:pt x="906" y="5621"/>
                      <a:pt x="1288" y="5430"/>
                    </a:cubicBezTo>
                    <a:cubicBezTo>
                      <a:pt x="2026" y="4999"/>
                      <a:pt x="3063" y="4534"/>
                      <a:pt x="4117" y="4116"/>
                    </a:cubicBezTo>
                    <a:cubicBezTo>
                      <a:pt x="5175" y="3711"/>
                      <a:pt x="6263" y="3381"/>
                      <a:pt x="7084" y="3148"/>
                    </a:cubicBezTo>
                    <a:cubicBezTo>
                      <a:pt x="7909" y="2926"/>
                      <a:pt x="8460" y="2779"/>
                      <a:pt x="8460" y="2779"/>
                    </a:cubicBezTo>
                    <a:cubicBezTo>
                      <a:pt x="8460" y="2779"/>
                      <a:pt x="9007" y="2617"/>
                      <a:pt x="9830" y="2376"/>
                    </a:cubicBezTo>
                    <a:cubicBezTo>
                      <a:pt x="10659" y="2143"/>
                      <a:pt x="11765" y="1833"/>
                      <a:pt x="12871" y="1522"/>
                    </a:cubicBezTo>
                    <a:cubicBezTo>
                      <a:pt x="13980" y="1208"/>
                      <a:pt x="15087" y="884"/>
                      <a:pt x="15907" y="595"/>
                    </a:cubicBezTo>
                    <a:cubicBezTo>
                      <a:pt x="16726" y="311"/>
                      <a:pt x="17257" y="75"/>
                      <a:pt x="17238" y="18"/>
                    </a:cubicBezTo>
                    <a:cubicBezTo>
                      <a:pt x="17234" y="6"/>
                      <a:pt x="17211" y="1"/>
                      <a:pt x="1717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6"/>
              <p:cNvSpPr/>
              <p:nvPr/>
            </p:nvSpPr>
            <p:spPr>
              <a:xfrm>
                <a:off x="3356124" y="2469199"/>
                <a:ext cx="123411" cy="85083"/>
              </a:xfrm>
              <a:custGeom>
                <a:avLst/>
                <a:gdLst/>
                <a:ahLst/>
                <a:cxnLst/>
                <a:rect l="l" t="t" r="r" b="b"/>
                <a:pathLst>
                  <a:path w="5155" h="3554" extrusionOk="0">
                    <a:moveTo>
                      <a:pt x="4565" y="0"/>
                    </a:moveTo>
                    <a:cubicBezTo>
                      <a:pt x="4280" y="0"/>
                      <a:pt x="3897" y="119"/>
                      <a:pt x="3522" y="344"/>
                    </a:cubicBezTo>
                    <a:cubicBezTo>
                      <a:pt x="2889" y="727"/>
                      <a:pt x="2515" y="1268"/>
                      <a:pt x="2690" y="1556"/>
                    </a:cubicBezTo>
                    <a:cubicBezTo>
                      <a:pt x="2760" y="1672"/>
                      <a:pt x="2910" y="1729"/>
                      <a:pt x="3106" y="1729"/>
                    </a:cubicBezTo>
                    <a:cubicBezTo>
                      <a:pt x="3391" y="1729"/>
                      <a:pt x="3773" y="1610"/>
                      <a:pt x="4148" y="1384"/>
                    </a:cubicBezTo>
                    <a:cubicBezTo>
                      <a:pt x="4781" y="1002"/>
                      <a:pt x="5154" y="460"/>
                      <a:pt x="4981" y="173"/>
                    </a:cubicBezTo>
                    <a:cubicBezTo>
                      <a:pt x="4911" y="56"/>
                      <a:pt x="4761" y="0"/>
                      <a:pt x="4565" y="0"/>
                    </a:cubicBezTo>
                    <a:close/>
                    <a:moveTo>
                      <a:pt x="1575" y="2114"/>
                    </a:moveTo>
                    <a:cubicBezTo>
                      <a:pt x="1347" y="2114"/>
                      <a:pt x="1029" y="2232"/>
                      <a:pt x="726" y="2449"/>
                    </a:cubicBezTo>
                    <a:cubicBezTo>
                      <a:pt x="258" y="2784"/>
                      <a:pt x="1" y="3229"/>
                      <a:pt x="152" y="3440"/>
                    </a:cubicBezTo>
                    <a:cubicBezTo>
                      <a:pt x="207" y="3517"/>
                      <a:pt x="306" y="3553"/>
                      <a:pt x="433" y="3553"/>
                    </a:cubicBezTo>
                    <a:cubicBezTo>
                      <a:pt x="661" y="3553"/>
                      <a:pt x="977" y="3435"/>
                      <a:pt x="1281" y="3218"/>
                    </a:cubicBezTo>
                    <a:cubicBezTo>
                      <a:pt x="1748" y="2882"/>
                      <a:pt x="2006" y="2438"/>
                      <a:pt x="1853" y="2226"/>
                    </a:cubicBezTo>
                    <a:cubicBezTo>
                      <a:pt x="1799" y="2150"/>
                      <a:pt x="1701" y="2114"/>
                      <a:pt x="1575" y="211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6"/>
              <p:cNvSpPr/>
              <p:nvPr/>
            </p:nvSpPr>
            <p:spPr>
              <a:xfrm>
                <a:off x="3956536" y="1896535"/>
                <a:ext cx="355820" cy="531133"/>
              </a:xfrm>
              <a:custGeom>
                <a:avLst/>
                <a:gdLst/>
                <a:ahLst/>
                <a:cxnLst/>
                <a:rect l="l" t="t" r="r" b="b"/>
                <a:pathLst>
                  <a:path w="14863" h="22186" extrusionOk="0">
                    <a:moveTo>
                      <a:pt x="7923" y="1"/>
                    </a:moveTo>
                    <a:cubicBezTo>
                      <a:pt x="6587" y="1"/>
                      <a:pt x="4887" y="932"/>
                      <a:pt x="3222" y="3794"/>
                    </a:cubicBezTo>
                    <a:cubicBezTo>
                      <a:pt x="0" y="9330"/>
                      <a:pt x="1275" y="19325"/>
                      <a:pt x="1275" y="19325"/>
                    </a:cubicBezTo>
                    <a:cubicBezTo>
                      <a:pt x="1142" y="20273"/>
                      <a:pt x="2006" y="22185"/>
                      <a:pt x="2683" y="22185"/>
                    </a:cubicBezTo>
                    <a:cubicBezTo>
                      <a:pt x="2949" y="22185"/>
                      <a:pt x="3187" y="21889"/>
                      <a:pt x="3323" y="21122"/>
                    </a:cubicBezTo>
                    <a:cubicBezTo>
                      <a:pt x="3805" y="18406"/>
                      <a:pt x="14322" y="12544"/>
                      <a:pt x="14635" y="7426"/>
                    </a:cubicBezTo>
                    <a:cubicBezTo>
                      <a:pt x="14862" y="3722"/>
                      <a:pt x="11366" y="4363"/>
                      <a:pt x="10393" y="1627"/>
                    </a:cubicBezTo>
                    <a:cubicBezTo>
                      <a:pt x="10103" y="814"/>
                      <a:pt x="9172" y="1"/>
                      <a:pt x="7923"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6"/>
              <p:cNvSpPr/>
              <p:nvPr/>
            </p:nvSpPr>
            <p:spPr>
              <a:xfrm>
                <a:off x="3965251" y="2009272"/>
                <a:ext cx="343659" cy="418399"/>
              </a:xfrm>
              <a:custGeom>
                <a:avLst/>
                <a:gdLst/>
                <a:ahLst/>
                <a:cxnLst/>
                <a:rect l="l" t="t" r="r" b="b"/>
                <a:pathLst>
                  <a:path w="14355" h="17477" extrusionOk="0">
                    <a:moveTo>
                      <a:pt x="13311" y="0"/>
                    </a:moveTo>
                    <a:cubicBezTo>
                      <a:pt x="13195" y="1325"/>
                      <a:pt x="12906" y="3457"/>
                      <a:pt x="11560" y="5319"/>
                    </a:cubicBezTo>
                    <a:cubicBezTo>
                      <a:pt x="9923" y="7582"/>
                      <a:pt x="8431" y="8894"/>
                      <a:pt x="7420" y="8894"/>
                    </a:cubicBezTo>
                    <a:cubicBezTo>
                      <a:pt x="7100" y="8894"/>
                      <a:pt x="6828" y="8762"/>
                      <a:pt x="6615" y="8488"/>
                    </a:cubicBezTo>
                    <a:cubicBezTo>
                      <a:pt x="5727" y="7347"/>
                      <a:pt x="7756" y="691"/>
                      <a:pt x="7756" y="690"/>
                    </a:cubicBezTo>
                    <a:lnTo>
                      <a:pt x="7756" y="690"/>
                    </a:lnTo>
                    <a:cubicBezTo>
                      <a:pt x="7755" y="691"/>
                      <a:pt x="4300" y="6176"/>
                      <a:pt x="2797" y="6176"/>
                    </a:cubicBezTo>
                    <a:cubicBezTo>
                      <a:pt x="2684" y="6176"/>
                      <a:pt x="2582" y="6145"/>
                      <a:pt x="2494" y="6079"/>
                    </a:cubicBezTo>
                    <a:cubicBezTo>
                      <a:pt x="1961" y="5680"/>
                      <a:pt x="1743" y="3875"/>
                      <a:pt x="1668" y="1914"/>
                    </a:cubicBezTo>
                    <a:cubicBezTo>
                      <a:pt x="0" y="7468"/>
                      <a:pt x="911" y="14616"/>
                      <a:pt x="911" y="14616"/>
                    </a:cubicBezTo>
                    <a:cubicBezTo>
                      <a:pt x="778" y="15564"/>
                      <a:pt x="1642" y="17476"/>
                      <a:pt x="2319" y="17476"/>
                    </a:cubicBezTo>
                    <a:cubicBezTo>
                      <a:pt x="2585" y="17476"/>
                      <a:pt x="2823" y="17180"/>
                      <a:pt x="2959" y="16413"/>
                    </a:cubicBezTo>
                    <a:cubicBezTo>
                      <a:pt x="3441" y="13697"/>
                      <a:pt x="13958" y="7835"/>
                      <a:pt x="14271" y="2715"/>
                    </a:cubicBezTo>
                    <a:cubicBezTo>
                      <a:pt x="14355" y="1346"/>
                      <a:pt x="13929" y="572"/>
                      <a:pt x="133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6"/>
              <p:cNvSpPr/>
              <p:nvPr/>
            </p:nvSpPr>
            <p:spPr>
              <a:xfrm>
                <a:off x="4006261" y="1989928"/>
                <a:ext cx="177419" cy="400660"/>
              </a:xfrm>
              <a:custGeom>
                <a:avLst/>
                <a:gdLst/>
                <a:ahLst/>
                <a:cxnLst/>
                <a:rect l="l" t="t" r="r" b="b"/>
                <a:pathLst>
                  <a:path w="7411" h="16736" extrusionOk="0">
                    <a:moveTo>
                      <a:pt x="7377" y="0"/>
                    </a:moveTo>
                    <a:cubicBezTo>
                      <a:pt x="7339" y="0"/>
                      <a:pt x="7228" y="86"/>
                      <a:pt x="7060" y="242"/>
                    </a:cubicBezTo>
                    <a:cubicBezTo>
                      <a:pt x="6879" y="420"/>
                      <a:pt x="6600" y="660"/>
                      <a:pt x="6332" y="1004"/>
                    </a:cubicBezTo>
                    <a:cubicBezTo>
                      <a:pt x="5748" y="1657"/>
                      <a:pt x="5102" y="2633"/>
                      <a:pt x="4522" y="3644"/>
                    </a:cubicBezTo>
                    <a:cubicBezTo>
                      <a:pt x="3952" y="4661"/>
                      <a:pt x="3470" y="5721"/>
                      <a:pt x="3127" y="6521"/>
                    </a:cubicBezTo>
                    <a:cubicBezTo>
                      <a:pt x="2792" y="7324"/>
                      <a:pt x="2583" y="7864"/>
                      <a:pt x="2583" y="7864"/>
                    </a:cubicBezTo>
                    <a:cubicBezTo>
                      <a:pt x="2583" y="7864"/>
                      <a:pt x="2407" y="8417"/>
                      <a:pt x="2144" y="9244"/>
                    </a:cubicBezTo>
                    <a:cubicBezTo>
                      <a:pt x="1888" y="10072"/>
                      <a:pt x="1567" y="11181"/>
                      <a:pt x="1256" y="12288"/>
                    </a:cubicBezTo>
                    <a:cubicBezTo>
                      <a:pt x="944" y="13393"/>
                      <a:pt x="631" y="14497"/>
                      <a:pt x="395" y="15328"/>
                    </a:cubicBezTo>
                    <a:cubicBezTo>
                      <a:pt x="158" y="16155"/>
                      <a:pt x="1" y="16709"/>
                      <a:pt x="65" y="16735"/>
                    </a:cubicBezTo>
                    <a:cubicBezTo>
                      <a:pt x="66" y="16735"/>
                      <a:pt x="67" y="16736"/>
                      <a:pt x="69" y="16736"/>
                    </a:cubicBezTo>
                    <a:cubicBezTo>
                      <a:pt x="132" y="16736"/>
                      <a:pt x="400" y="16228"/>
                      <a:pt x="735" y="15448"/>
                    </a:cubicBezTo>
                    <a:cubicBezTo>
                      <a:pt x="1084" y="14653"/>
                      <a:pt x="1487" y="13570"/>
                      <a:pt x="1881" y="12488"/>
                    </a:cubicBezTo>
                    <a:cubicBezTo>
                      <a:pt x="2271" y="11407"/>
                      <a:pt x="2661" y="10327"/>
                      <a:pt x="2953" y="9516"/>
                    </a:cubicBezTo>
                    <a:cubicBezTo>
                      <a:pt x="3254" y="8713"/>
                      <a:pt x="3455" y="8178"/>
                      <a:pt x="3455" y="8178"/>
                    </a:cubicBezTo>
                    <a:cubicBezTo>
                      <a:pt x="3455" y="8178"/>
                      <a:pt x="3641" y="7641"/>
                      <a:pt x="3923" y="6833"/>
                    </a:cubicBezTo>
                    <a:cubicBezTo>
                      <a:pt x="4215" y="6032"/>
                      <a:pt x="4623" y="4972"/>
                      <a:pt x="5105" y="3944"/>
                    </a:cubicBezTo>
                    <a:cubicBezTo>
                      <a:pt x="5596" y="2925"/>
                      <a:pt x="6136" y="1923"/>
                      <a:pt x="6619" y="1221"/>
                    </a:cubicBezTo>
                    <a:cubicBezTo>
                      <a:pt x="6838" y="851"/>
                      <a:pt x="7068" y="580"/>
                      <a:pt x="7201" y="366"/>
                    </a:cubicBezTo>
                    <a:cubicBezTo>
                      <a:pt x="7340" y="155"/>
                      <a:pt x="7410" y="25"/>
                      <a:pt x="7387" y="3"/>
                    </a:cubicBezTo>
                    <a:cubicBezTo>
                      <a:pt x="7385" y="1"/>
                      <a:pt x="7382" y="0"/>
                      <a:pt x="737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6"/>
              <p:cNvSpPr/>
              <p:nvPr/>
            </p:nvSpPr>
            <p:spPr>
              <a:xfrm>
                <a:off x="4045165" y="1931201"/>
                <a:ext cx="97795" cy="112255"/>
              </a:xfrm>
              <a:custGeom>
                <a:avLst/>
                <a:gdLst/>
                <a:ahLst/>
                <a:cxnLst/>
                <a:rect l="l" t="t" r="r" b="b"/>
                <a:pathLst>
                  <a:path w="4085" h="4689" extrusionOk="0">
                    <a:moveTo>
                      <a:pt x="3711" y="1"/>
                    </a:moveTo>
                    <a:cubicBezTo>
                      <a:pt x="3478" y="1"/>
                      <a:pt x="3137" y="213"/>
                      <a:pt x="2851" y="555"/>
                    </a:cubicBezTo>
                    <a:cubicBezTo>
                      <a:pt x="2483" y="1000"/>
                      <a:pt x="2347" y="1497"/>
                      <a:pt x="2549" y="1664"/>
                    </a:cubicBezTo>
                    <a:cubicBezTo>
                      <a:pt x="2594" y="1702"/>
                      <a:pt x="2652" y="1720"/>
                      <a:pt x="2719" y="1720"/>
                    </a:cubicBezTo>
                    <a:cubicBezTo>
                      <a:pt x="2952" y="1720"/>
                      <a:pt x="3294" y="1507"/>
                      <a:pt x="3579" y="1164"/>
                    </a:cubicBezTo>
                    <a:cubicBezTo>
                      <a:pt x="3950" y="719"/>
                      <a:pt x="4084" y="223"/>
                      <a:pt x="3882" y="56"/>
                    </a:cubicBezTo>
                    <a:cubicBezTo>
                      <a:pt x="3837" y="19"/>
                      <a:pt x="3779" y="1"/>
                      <a:pt x="3711" y="1"/>
                    </a:cubicBezTo>
                    <a:close/>
                    <a:moveTo>
                      <a:pt x="1630" y="2393"/>
                    </a:moveTo>
                    <a:cubicBezTo>
                      <a:pt x="1331" y="2393"/>
                      <a:pt x="895" y="2704"/>
                      <a:pt x="551" y="3191"/>
                    </a:cubicBezTo>
                    <a:cubicBezTo>
                      <a:pt x="126" y="3795"/>
                      <a:pt x="0" y="4440"/>
                      <a:pt x="274" y="4633"/>
                    </a:cubicBezTo>
                    <a:cubicBezTo>
                      <a:pt x="327" y="4671"/>
                      <a:pt x="391" y="4689"/>
                      <a:pt x="462" y="4689"/>
                    </a:cubicBezTo>
                    <a:cubicBezTo>
                      <a:pt x="762" y="4689"/>
                      <a:pt x="1198" y="4378"/>
                      <a:pt x="1542" y="3891"/>
                    </a:cubicBezTo>
                    <a:cubicBezTo>
                      <a:pt x="1967" y="3287"/>
                      <a:pt x="2093" y="2642"/>
                      <a:pt x="1819" y="2449"/>
                    </a:cubicBezTo>
                    <a:cubicBezTo>
                      <a:pt x="1766" y="2411"/>
                      <a:pt x="1702" y="2393"/>
                      <a:pt x="1630"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6"/>
              <p:cNvSpPr/>
              <p:nvPr/>
            </p:nvSpPr>
            <p:spPr>
              <a:xfrm>
                <a:off x="3875736" y="2415404"/>
                <a:ext cx="615689" cy="314811"/>
              </a:xfrm>
              <a:custGeom>
                <a:avLst/>
                <a:gdLst/>
                <a:ahLst/>
                <a:cxnLst/>
                <a:rect l="l" t="t" r="r" b="b"/>
                <a:pathLst>
                  <a:path w="25718" h="13150" extrusionOk="0">
                    <a:moveTo>
                      <a:pt x="11707" y="1"/>
                    </a:moveTo>
                    <a:cubicBezTo>
                      <a:pt x="7733" y="1"/>
                      <a:pt x="4331" y="688"/>
                      <a:pt x="4331" y="688"/>
                    </a:cubicBezTo>
                    <a:cubicBezTo>
                      <a:pt x="4303" y="686"/>
                      <a:pt x="4273" y="685"/>
                      <a:pt x="4243" y="685"/>
                    </a:cubicBezTo>
                    <a:cubicBezTo>
                      <a:pt x="2870" y="685"/>
                      <a:pt x="0" y="2585"/>
                      <a:pt x="2687" y="2860"/>
                    </a:cubicBezTo>
                    <a:cubicBezTo>
                      <a:pt x="5423" y="3144"/>
                      <a:pt x="12002" y="13149"/>
                      <a:pt x="17124" y="13149"/>
                    </a:cubicBezTo>
                    <a:cubicBezTo>
                      <a:pt x="17139" y="13149"/>
                      <a:pt x="17155" y="13149"/>
                      <a:pt x="17170" y="13149"/>
                    </a:cubicBezTo>
                    <a:cubicBezTo>
                      <a:pt x="20879" y="13106"/>
                      <a:pt x="19986" y="9666"/>
                      <a:pt x="22644" y="8497"/>
                    </a:cubicBezTo>
                    <a:cubicBezTo>
                      <a:pt x="24280" y="7777"/>
                      <a:pt x="25717" y="4314"/>
                      <a:pt x="19961" y="1502"/>
                    </a:cubicBezTo>
                    <a:cubicBezTo>
                      <a:pt x="17584" y="341"/>
                      <a:pt x="14504" y="1"/>
                      <a:pt x="1170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6"/>
              <p:cNvSpPr/>
              <p:nvPr/>
            </p:nvSpPr>
            <p:spPr>
              <a:xfrm>
                <a:off x="3875736" y="2415428"/>
                <a:ext cx="474227" cy="314787"/>
              </a:xfrm>
              <a:custGeom>
                <a:avLst/>
                <a:gdLst/>
                <a:ahLst/>
                <a:cxnLst/>
                <a:rect l="l" t="t" r="r" b="b"/>
                <a:pathLst>
                  <a:path w="19809" h="13149" extrusionOk="0">
                    <a:moveTo>
                      <a:pt x="11705" y="0"/>
                    </a:moveTo>
                    <a:cubicBezTo>
                      <a:pt x="7732" y="0"/>
                      <a:pt x="4331" y="687"/>
                      <a:pt x="4331" y="687"/>
                    </a:cubicBezTo>
                    <a:cubicBezTo>
                      <a:pt x="4303" y="685"/>
                      <a:pt x="4273" y="684"/>
                      <a:pt x="4243" y="684"/>
                    </a:cubicBezTo>
                    <a:cubicBezTo>
                      <a:pt x="2870" y="684"/>
                      <a:pt x="0" y="2584"/>
                      <a:pt x="2687" y="2859"/>
                    </a:cubicBezTo>
                    <a:cubicBezTo>
                      <a:pt x="5423" y="3143"/>
                      <a:pt x="12002" y="13148"/>
                      <a:pt x="17124" y="13148"/>
                    </a:cubicBezTo>
                    <a:cubicBezTo>
                      <a:pt x="17139" y="13148"/>
                      <a:pt x="17155" y="13148"/>
                      <a:pt x="17170" y="13148"/>
                    </a:cubicBezTo>
                    <a:cubicBezTo>
                      <a:pt x="18540" y="13133"/>
                      <a:pt x="19284" y="12651"/>
                      <a:pt x="19808" y="11993"/>
                    </a:cubicBezTo>
                    <a:cubicBezTo>
                      <a:pt x="18479" y="11973"/>
                      <a:pt x="16333" y="11840"/>
                      <a:pt x="14377" y="10633"/>
                    </a:cubicBezTo>
                    <a:cubicBezTo>
                      <a:pt x="11248" y="8700"/>
                      <a:pt x="9783" y="6899"/>
                      <a:pt x="10857" y="5931"/>
                    </a:cubicBezTo>
                    <a:cubicBezTo>
                      <a:pt x="11114" y="5699"/>
                      <a:pt x="11697" y="5611"/>
                      <a:pt x="12436" y="5611"/>
                    </a:cubicBezTo>
                    <a:cubicBezTo>
                      <a:pt x="14788" y="5611"/>
                      <a:pt x="18716" y="6503"/>
                      <a:pt x="18716" y="6503"/>
                    </a:cubicBezTo>
                    <a:cubicBezTo>
                      <a:pt x="18716" y="6503"/>
                      <a:pt x="12104" y="2980"/>
                      <a:pt x="12960" y="1646"/>
                    </a:cubicBezTo>
                    <a:cubicBezTo>
                      <a:pt x="13320" y="1086"/>
                      <a:pt x="15105" y="738"/>
                      <a:pt x="17054" y="519"/>
                    </a:cubicBezTo>
                    <a:cubicBezTo>
                      <a:pt x="15321" y="134"/>
                      <a:pt x="13458" y="0"/>
                      <a:pt x="117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6"/>
              <p:cNvSpPr/>
              <p:nvPr/>
            </p:nvSpPr>
            <p:spPr>
              <a:xfrm>
                <a:off x="3949162" y="2454404"/>
                <a:ext cx="413180" cy="146345"/>
              </a:xfrm>
              <a:custGeom>
                <a:avLst/>
                <a:gdLst/>
                <a:ahLst/>
                <a:cxnLst/>
                <a:rect l="l" t="t" r="r" b="b"/>
                <a:pathLst>
                  <a:path w="17259" h="6113" extrusionOk="0">
                    <a:moveTo>
                      <a:pt x="87" y="1"/>
                    </a:moveTo>
                    <a:cubicBezTo>
                      <a:pt x="47" y="1"/>
                      <a:pt x="23" y="6"/>
                      <a:pt x="19" y="18"/>
                    </a:cubicBezTo>
                    <a:cubicBezTo>
                      <a:pt x="1" y="75"/>
                      <a:pt x="532" y="311"/>
                      <a:pt x="1352" y="595"/>
                    </a:cubicBezTo>
                    <a:cubicBezTo>
                      <a:pt x="2170" y="884"/>
                      <a:pt x="3279" y="1208"/>
                      <a:pt x="4386" y="1522"/>
                    </a:cubicBezTo>
                    <a:cubicBezTo>
                      <a:pt x="5492" y="1833"/>
                      <a:pt x="6598" y="2143"/>
                      <a:pt x="7429" y="2376"/>
                    </a:cubicBezTo>
                    <a:cubicBezTo>
                      <a:pt x="8252" y="2617"/>
                      <a:pt x="8799" y="2779"/>
                      <a:pt x="8799" y="2779"/>
                    </a:cubicBezTo>
                    <a:cubicBezTo>
                      <a:pt x="8799" y="2779"/>
                      <a:pt x="9350" y="2926"/>
                      <a:pt x="10175" y="3148"/>
                    </a:cubicBezTo>
                    <a:cubicBezTo>
                      <a:pt x="10995" y="3381"/>
                      <a:pt x="12082" y="3711"/>
                      <a:pt x="13142" y="4116"/>
                    </a:cubicBezTo>
                    <a:cubicBezTo>
                      <a:pt x="14195" y="4534"/>
                      <a:pt x="15232" y="4999"/>
                      <a:pt x="15969" y="5430"/>
                    </a:cubicBezTo>
                    <a:cubicBezTo>
                      <a:pt x="16353" y="5621"/>
                      <a:pt x="16640" y="5831"/>
                      <a:pt x="16864" y="5947"/>
                    </a:cubicBezTo>
                    <a:cubicBezTo>
                      <a:pt x="17053" y="6054"/>
                      <a:pt x="17179" y="6113"/>
                      <a:pt x="17223" y="6113"/>
                    </a:cubicBezTo>
                    <a:cubicBezTo>
                      <a:pt x="17231" y="6113"/>
                      <a:pt x="17236" y="6111"/>
                      <a:pt x="17239" y="6108"/>
                    </a:cubicBezTo>
                    <a:cubicBezTo>
                      <a:pt x="17258" y="6083"/>
                      <a:pt x="17162" y="5972"/>
                      <a:pt x="16975" y="5799"/>
                    </a:cubicBezTo>
                    <a:cubicBezTo>
                      <a:pt x="16786" y="5632"/>
                      <a:pt x="16526" y="5369"/>
                      <a:pt x="16165" y="5127"/>
                    </a:cubicBezTo>
                    <a:cubicBezTo>
                      <a:pt x="15470" y="4592"/>
                      <a:pt x="14450" y="4020"/>
                      <a:pt x="13399" y="3514"/>
                    </a:cubicBezTo>
                    <a:cubicBezTo>
                      <a:pt x="12344" y="3020"/>
                      <a:pt x="11251" y="2616"/>
                      <a:pt x="10429" y="2333"/>
                    </a:cubicBezTo>
                    <a:cubicBezTo>
                      <a:pt x="9604" y="2056"/>
                      <a:pt x="9049" y="1886"/>
                      <a:pt x="9049" y="1886"/>
                    </a:cubicBezTo>
                    <a:cubicBezTo>
                      <a:pt x="9049" y="1886"/>
                      <a:pt x="8486" y="1751"/>
                      <a:pt x="7642" y="1550"/>
                    </a:cubicBezTo>
                    <a:cubicBezTo>
                      <a:pt x="6797" y="1354"/>
                      <a:pt x="5668" y="1115"/>
                      <a:pt x="4542" y="886"/>
                    </a:cubicBezTo>
                    <a:cubicBezTo>
                      <a:pt x="3418" y="653"/>
                      <a:pt x="2292" y="421"/>
                      <a:pt x="1448" y="248"/>
                    </a:cubicBezTo>
                    <a:cubicBezTo>
                      <a:pt x="763" y="105"/>
                      <a:pt x="263" y="1"/>
                      <a:pt x="8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6"/>
              <p:cNvSpPr/>
              <p:nvPr/>
            </p:nvSpPr>
            <p:spPr>
              <a:xfrm>
                <a:off x="4296161" y="2469199"/>
                <a:ext cx="123387" cy="85083"/>
              </a:xfrm>
              <a:custGeom>
                <a:avLst/>
                <a:gdLst/>
                <a:ahLst/>
                <a:cxnLst/>
                <a:rect l="l" t="t" r="r" b="b"/>
                <a:pathLst>
                  <a:path w="5154" h="3554" extrusionOk="0">
                    <a:moveTo>
                      <a:pt x="591" y="0"/>
                    </a:moveTo>
                    <a:cubicBezTo>
                      <a:pt x="395" y="0"/>
                      <a:pt x="245" y="56"/>
                      <a:pt x="175" y="173"/>
                    </a:cubicBezTo>
                    <a:cubicBezTo>
                      <a:pt x="0" y="460"/>
                      <a:pt x="374" y="1002"/>
                      <a:pt x="1007" y="1384"/>
                    </a:cubicBezTo>
                    <a:cubicBezTo>
                      <a:pt x="1382" y="1610"/>
                      <a:pt x="1764" y="1729"/>
                      <a:pt x="2049" y="1729"/>
                    </a:cubicBezTo>
                    <a:cubicBezTo>
                      <a:pt x="2245" y="1729"/>
                      <a:pt x="2396" y="1672"/>
                      <a:pt x="2466" y="1556"/>
                    </a:cubicBezTo>
                    <a:cubicBezTo>
                      <a:pt x="2639" y="1268"/>
                      <a:pt x="2266" y="727"/>
                      <a:pt x="1634" y="344"/>
                    </a:cubicBezTo>
                    <a:cubicBezTo>
                      <a:pt x="1259" y="119"/>
                      <a:pt x="876" y="0"/>
                      <a:pt x="591" y="0"/>
                    </a:cubicBezTo>
                    <a:close/>
                    <a:moveTo>
                      <a:pt x="3580" y="2114"/>
                    </a:moveTo>
                    <a:cubicBezTo>
                      <a:pt x="3454" y="2114"/>
                      <a:pt x="3355" y="2150"/>
                      <a:pt x="3301" y="2226"/>
                    </a:cubicBezTo>
                    <a:cubicBezTo>
                      <a:pt x="3148" y="2438"/>
                      <a:pt x="3407" y="2882"/>
                      <a:pt x="3875" y="3218"/>
                    </a:cubicBezTo>
                    <a:cubicBezTo>
                      <a:pt x="4178" y="3435"/>
                      <a:pt x="4494" y="3553"/>
                      <a:pt x="4722" y="3553"/>
                    </a:cubicBezTo>
                    <a:cubicBezTo>
                      <a:pt x="4848" y="3553"/>
                      <a:pt x="4948" y="3517"/>
                      <a:pt x="5002" y="3440"/>
                    </a:cubicBezTo>
                    <a:cubicBezTo>
                      <a:pt x="5154" y="3229"/>
                      <a:pt x="4897" y="2784"/>
                      <a:pt x="4429" y="2449"/>
                    </a:cubicBezTo>
                    <a:cubicBezTo>
                      <a:pt x="4125" y="2232"/>
                      <a:pt x="3808" y="2114"/>
                      <a:pt x="3580" y="21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6"/>
              <p:cNvSpPr/>
              <p:nvPr/>
            </p:nvSpPr>
            <p:spPr>
              <a:xfrm>
                <a:off x="3497638" y="2015832"/>
                <a:ext cx="259773" cy="357544"/>
              </a:xfrm>
              <a:custGeom>
                <a:avLst/>
                <a:gdLst/>
                <a:ahLst/>
                <a:cxnLst/>
                <a:rect l="l" t="t" r="r" b="b"/>
                <a:pathLst>
                  <a:path w="10851" h="14935" extrusionOk="0">
                    <a:moveTo>
                      <a:pt x="103" y="1"/>
                    </a:moveTo>
                    <a:cubicBezTo>
                      <a:pt x="98" y="1"/>
                      <a:pt x="94" y="2"/>
                      <a:pt x="92" y="4"/>
                    </a:cubicBezTo>
                    <a:cubicBezTo>
                      <a:pt x="0" y="101"/>
                      <a:pt x="1591" y="1777"/>
                      <a:pt x="3081" y="3529"/>
                    </a:cubicBezTo>
                    <a:cubicBezTo>
                      <a:pt x="3800" y="4427"/>
                      <a:pt x="4549" y="5296"/>
                      <a:pt x="5045" y="5998"/>
                    </a:cubicBezTo>
                    <a:cubicBezTo>
                      <a:pt x="5561" y="6684"/>
                      <a:pt x="5905" y="7143"/>
                      <a:pt x="5905" y="7143"/>
                    </a:cubicBezTo>
                    <a:cubicBezTo>
                      <a:pt x="5905" y="7143"/>
                      <a:pt x="6246" y="7602"/>
                      <a:pt x="6757" y="8291"/>
                    </a:cubicBezTo>
                    <a:cubicBezTo>
                      <a:pt x="7297" y="8962"/>
                      <a:pt x="7887" y="9940"/>
                      <a:pt x="8530" y="10893"/>
                    </a:cubicBezTo>
                    <a:cubicBezTo>
                      <a:pt x="9710" y="12828"/>
                      <a:pt x="10587" y="14935"/>
                      <a:pt x="10738" y="14935"/>
                    </a:cubicBezTo>
                    <a:cubicBezTo>
                      <a:pt x="10740" y="14935"/>
                      <a:pt x="10742" y="14934"/>
                      <a:pt x="10743" y="14934"/>
                    </a:cubicBezTo>
                    <a:cubicBezTo>
                      <a:pt x="10850" y="14903"/>
                      <a:pt x="10176" y="12659"/>
                      <a:pt x="9100" y="10570"/>
                    </a:cubicBezTo>
                    <a:cubicBezTo>
                      <a:pt x="8520" y="9557"/>
                      <a:pt x="7970" y="8517"/>
                      <a:pt x="7459" y="7804"/>
                    </a:cubicBezTo>
                    <a:cubicBezTo>
                      <a:pt x="6971" y="7073"/>
                      <a:pt x="6645" y="6587"/>
                      <a:pt x="6645" y="6587"/>
                    </a:cubicBezTo>
                    <a:cubicBezTo>
                      <a:pt x="6645" y="6587"/>
                      <a:pt x="6273" y="6138"/>
                      <a:pt x="5712" y="5465"/>
                    </a:cubicBezTo>
                    <a:cubicBezTo>
                      <a:pt x="5169" y="4779"/>
                      <a:pt x="4357" y="3940"/>
                      <a:pt x="3566" y="3088"/>
                    </a:cubicBezTo>
                    <a:cubicBezTo>
                      <a:pt x="1980" y="1475"/>
                      <a:pt x="273"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6"/>
              <p:cNvSpPr/>
              <p:nvPr/>
            </p:nvSpPr>
            <p:spPr>
              <a:xfrm>
                <a:off x="3412074" y="1932614"/>
                <a:ext cx="132675" cy="126260"/>
              </a:xfrm>
              <a:custGeom>
                <a:avLst/>
                <a:gdLst/>
                <a:ahLst/>
                <a:cxnLst/>
                <a:rect l="l" t="t" r="r" b="b"/>
                <a:pathLst>
                  <a:path w="5542" h="5274" extrusionOk="0">
                    <a:moveTo>
                      <a:pt x="2769" y="0"/>
                    </a:moveTo>
                    <a:cubicBezTo>
                      <a:pt x="1433" y="0"/>
                      <a:pt x="288" y="1013"/>
                      <a:pt x="148" y="2370"/>
                    </a:cubicBezTo>
                    <a:cubicBezTo>
                      <a:pt x="1" y="3817"/>
                      <a:pt x="1055" y="5113"/>
                      <a:pt x="2503" y="5259"/>
                    </a:cubicBezTo>
                    <a:cubicBezTo>
                      <a:pt x="2595" y="5269"/>
                      <a:pt x="2686" y="5273"/>
                      <a:pt x="2775" y="5273"/>
                    </a:cubicBezTo>
                    <a:cubicBezTo>
                      <a:pt x="4110" y="5273"/>
                      <a:pt x="5254" y="4262"/>
                      <a:pt x="5393" y="2904"/>
                    </a:cubicBezTo>
                    <a:cubicBezTo>
                      <a:pt x="5541" y="1457"/>
                      <a:pt x="4487" y="163"/>
                      <a:pt x="3040" y="14"/>
                    </a:cubicBezTo>
                    <a:cubicBezTo>
                      <a:pt x="2949" y="5"/>
                      <a:pt x="2859" y="0"/>
                      <a:pt x="276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6"/>
              <p:cNvSpPr/>
              <p:nvPr/>
            </p:nvSpPr>
            <p:spPr>
              <a:xfrm>
                <a:off x="3422775" y="1932805"/>
                <a:ext cx="121974" cy="126068"/>
              </a:xfrm>
              <a:custGeom>
                <a:avLst/>
                <a:gdLst/>
                <a:ahLst/>
                <a:cxnLst/>
                <a:rect l="l" t="t" r="r" b="b"/>
                <a:pathLst>
                  <a:path w="5095" h="5266" extrusionOk="0">
                    <a:moveTo>
                      <a:pt x="2457" y="0"/>
                    </a:moveTo>
                    <a:lnTo>
                      <a:pt x="2457" y="0"/>
                    </a:lnTo>
                    <a:cubicBezTo>
                      <a:pt x="3083" y="470"/>
                      <a:pt x="3459" y="1239"/>
                      <a:pt x="3375" y="2074"/>
                    </a:cubicBezTo>
                    <a:cubicBezTo>
                      <a:pt x="3253" y="3261"/>
                      <a:pt x="2252" y="4145"/>
                      <a:pt x="1085" y="4145"/>
                    </a:cubicBezTo>
                    <a:cubicBezTo>
                      <a:pt x="1006" y="4145"/>
                      <a:pt x="926" y="4141"/>
                      <a:pt x="847" y="4133"/>
                    </a:cubicBezTo>
                    <a:cubicBezTo>
                      <a:pt x="542" y="4103"/>
                      <a:pt x="258" y="4011"/>
                      <a:pt x="1" y="3875"/>
                    </a:cubicBezTo>
                    <a:lnTo>
                      <a:pt x="1" y="3875"/>
                    </a:lnTo>
                    <a:cubicBezTo>
                      <a:pt x="403" y="4618"/>
                      <a:pt x="1152" y="5158"/>
                      <a:pt x="2056" y="5251"/>
                    </a:cubicBezTo>
                    <a:cubicBezTo>
                      <a:pt x="2148" y="5261"/>
                      <a:pt x="2239" y="5265"/>
                      <a:pt x="2328" y="5265"/>
                    </a:cubicBezTo>
                    <a:cubicBezTo>
                      <a:pt x="3663" y="5265"/>
                      <a:pt x="4807" y="4254"/>
                      <a:pt x="4946" y="2896"/>
                    </a:cubicBezTo>
                    <a:cubicBezTo>
                      <a:pt x="5094" y="1449"/>
                      <a:pt x="4040" y="155"/>
                      <a:pt x="2593" y="6"/>
                    </a:cubicBezTo>
                    <a:cubicBezTo>
                      <a:pt x="2546" y="2"/>
                      <a:pt x="2503" y="3"/>
                      <a:pt x="2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6"/>
              <p:cNvSpPr/>
              <p:nvPr/>
            </p:nvSpPr>
            <p:spPr>
              <a:xfrm>
                <a:off x="3435440" y="1948175"/>
                <a:ext cx="43714" cy="41560"/>
              </a:xfrm>
              <a:custGeom>
                <a:avLst/>
                <a:gdLst/>
                <a:ahLst/>
                <a:cxnLst/>
                <a:rect l="l" t="t" r="r" b="b"/>
                <a:pathLst>
                  <a:path w="1826" h="1736" extrusionOk="0">
                    <a:moveTo>
                      <a:pt x="913" y="1"/>
                    </a:moveTo>
                    <a:cubicBezTo>
                      <a:pt x="473" y="1"/>
                      <a:pt x="94" y="334"/>
                      <a:pt x="50" y="782"/>
                    </a:cubicBezTo>
                    <a:cubicBezTo>
                      <a:pt x="1" y="1258"/>
                      <a:pt x="348" y="1683"/>
                      <a:pt x="824" y="1731"/>
                    </a:cubicBezTo>
                    <a:cubicBezTo>
                      <a:pt x="854" y="1734"/>
                      <a:pt x="884" y="1735"/>
                      <a:pt x="914" y="1735"/>
                    </a:cubicBezTo>
                    <a:cubicBezTo>
                      <a:pt x="1353" y="1735"/>
                      <a:pt x="1730" y="1404"/>
                      <a:pt x="1777" y="957"/>
                    </a:cubicBezTo>
                    <a:cubicBezTo>
                      <a:pt x="1826" y="479"/>
                      <a:pt x="1477" y="54"/>
                      <a:pt x="1000" y="5"/>
                    </a:cubicBezTo>
                    <a:cubicBezTo>
                      <a:pt x="971" y="2"/>
                      <a:pt x="942"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6"/>
              <p:cNvSpPr/>
              <p:nvPr/>
            </p:nvSpPr>
            <p:spPr>
              <a:xfrm>
                <a:off x="3439917" y="2001085"/>
                <a:ext cx="20277" cy="19296"/>
              </a:xfrm>
              <a:custGeom>
                <a:avLst/>
                <a:gdLst/>
                <a:ahLst/>
                <a:cxnLst/>
                <a:rect l="l" t="t" r="r" b="b"/>
                <a:pathLst>
                  <a:path w="847" h="806" extrusionOk="0">
                    <a:moveTo>
                      <a:pt x="421" y="0"/>
                    </a:moveTo>
                    <a:cubicBezTo>
                      <a:pt x="219" y="0"/>
                      <a:pt x="43" y="154"/>
                      <a:pt x="22" y="363"/>
                    </a:cubicBezTo>
                    <a:cubicBezTo>
                      <a:pt x="1" y="584"/>
                      <a:pt x="160" y="783"/>
                      <a:pt x="381" y="804"/>
                    </a:cubicBezTo>
                    <a:cubicBezTo>
                      <a:pt x="395" y="805"/>
                      <a:pt x="408" y="806"/>
                      <a:pt x="421" y="806"/>
                    </a:cubicBezTo>
                    <a:cubicBezTo>
                      <a:pt x="627" y="806"/>
                      <a:pt x="803" y="653"/>
                      <a:pt x="823" y="445"/>
                    </a:cubicBezTo>
                    <a:cubicBezTo>
                      <a:pt x="846" y="221"/>
                      <a:pt x="684" y="25"/>
                      <a:pt x="462" y="2"/>
                    </a:cubicBezTo>
                    <a:cubicBezTo>
                      <a:pt x="449" y="1"/>
                      <a:pt x="435" y="0"/>
                      <a:pt x="42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6"/>
              <p:cNvSpPr/>
              <p:nvPr/>
            </p:nvSpPr>
            <p:spPr>
              <a:xfrm>
                <a:off x="3881721" y="1747671"/>
                <a:ext cx="160781" cy="410810"/>
              </a:xfrm>
              <a:custGeom>
                <a:avLst/>
                <a:gdLst/>
                <a:ahLst/>
                <a:cxnLst/>
                <a:rect l="l" t="t" r="r" b="b"/>
                <a:pathLst>
                  <a:path w="6716" h="17160" extrusionOk="0">
                    <a:moveTo>
                      <a:pt x="6593" y="1"/>
                    </a:moveTo>
                    <a:cubicBezTo>
                      <a:pt x="6458" y="1"/>
                      <a:pt x="5952" y="2244"/>
                      <a:pt x="5328" y="4446"/>
                    </a:cubicBezTo>
                    <a:cubicBezTo>
                      <a:pt x="4982" y="5543"/>
                      <a:pt x="4678" y="6649"/>
                      <a:pt x="4369" y="7452"/>
                    </a:cubicBezTo>
                    <a:cubicBezTo>
                      <a:pt x="4086" y="8261"/>
                      <a:pt x="3896" y="8801"/>
                      <a:pt x="3896" y="8801"/>
                    </a:cubicBezTo>
                    <a:cubicBezTo>
                      <a:pt x="3896" y="8801"/>
                      <a:pt x="3705" y="9341"/>
                      <a:pt x="3418" y="10148"/>
                    </a:cubicBezTo>
                    <a:cubicBezTo>
                      <a:pt x="3159" y="10971"/>
                      <a:pt x="2676" y="12005"/>
                      <a:pt x="2241" y="13069"/>
                    </a:cubicBezTo>
                    <a:cubicBezTo>
                      <a:pt x="1279" y="15149"/>
                      <a:pt x="0" y="17067"/>
                      <a:pt x="113" y="17157"/>
                    </a:cubicBezTo>
                    <a:cubicBezTo>
                      <a:pt x="115" y="17159"/>
                      <a:pt x="117" y="17159"/>
                      <a:pt x="120" y="17159"/>
                    </a:cubicBezTo>
                    <a:cubicBezTo>
                      <a:pt x="255" y="17159"/>
                      <a:pt x="1709" y="15381"/>
                      <a:pt x="2827" y="13364"/>
                    </a:cubicBezTo>
                    <a:cubicBezTo>
                      <a:pt x="3346" y="12319"/>
                      <a:pt x="3904" y="11283"/>
                      <a:pt x="4211" y="10462"/>
                    </a:cubicBezTo>
                    <a:cubicBezTo>
                      <a:pt x="4546" y="9650"/>
                      <a:pt x="4771" y="9108"/>
                      <a:pt x="4771" y="9108"/>
                    </a:cubicBezTo>
                    <a:cubicBezTo>
                      <a:pt x="4771" y="9108"/>
                      <a:pt x="4935" y="8550"/>
                      <a:pt x="5184" y="7709"/>
                    </a:cubicBezTo>
                    <a:cubicBezTo>
                      <a:pt x="5452" y="6875"/>
                      <a:pt x="5697" y="5734"/>
                      <a:pt x="5964" y="4603"/>
                    </a:cubicBezTo>
                    <a:cubicBezTo>
                      <a:pt x="6436" y="2323"/>
                      <a:pt x="6715" y="21"/>
                      <a:pt x="6595" y="1"/>
                    </a:cubicBezTo>
                    <a:cubicBezTo>
                      <a:pt x="6594" y="1"/>
                      <a:pt x="6593" y="1"/>
                      <a:pt x="6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6"/>
              <p:cNvSpPr/>
              <p:nvPr/>
            </p:nvSpPr>
            <p:spPr>
              <a:xfrm>
                <a:off x="3972361" y="1655523"/>
                <a:ext cx="144191" cy="126260"/>
              </a:xfrm>
              <a:custGeom>
                <a:avLst/>
                <a:gdLst/>
                <a:ahLst/>
                <a:cxnLst/>
                <a:rect l="l" t="t" r="r" b="b"/>
                <a:pathLst>
                  <a:path w="6023" h="5274" extrusionOk="0">
                    <a:moveTo>
                      <a:pt x="3010" y="0"/>
                    </a:moveTo>
                    <a:cubicBezTo>
                      <a:pt x="2593" y="0"/>
                      <a:pt x="2169" y="100"/>
                      <a:pt x="1775" y="309"/>
                    </a:cubicBezTo>
                    <a:cubicBezTo>
                      <a:pt x="490" y="992"/>
                      <a:pt x="0" y="2588"/>
                      <a:pt x="684" y="3873"/>
                    </a:cubicBezTo>
                    <a:cubicBezTo>
                      <a:pt x="1157" y="4765"/>
                      <a:pt x="2069" y="5273"/>
                      <a:pt x="3013" y="5273"/>
                    </a:cubicBezTo>
                    <a:cubicBezTo>
                      <a:pt x="3430" y="5273"/>
                      <a:pt x="3853" y="5174"/>
                      <a:pt x="4248" y="4965"/>
                    </a:cubicBezTo>
                    <a:cubicBezTo>
                      <a:pt x="5534" y="4281"/>
                      <a:pt x="6022" y="2687"/>
                      <a:pt x="5340" y="1401"/>
                    </a:cubicBezTo>
                    <a:cubicBezTo>
                      <a:pt x="4867" y="509"/>
                      <a:pt x="3955" y="0"/>
                      <a:pt x="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6"/>
              <p:cNvSpPr/>
              <p:nvPr/>
            </p:nvSpPr>
            <p:spPr>
              <a:xfrm>
                <a:off x="3978538" y="1686263"/>
                <a:ext cx="138014" cy="95521"/>
              </a:xfrm>
              <a:custGeom>
                <a:avLst/>
                <a:gdLst/>
                <a:ahLst/>
                <a:cxnLst/>
                <a:rect l="l" t="t" r="r" b="b"/>
                <a:pathLst>
                  <a:path w="5765" h="3990" extrusionOk="0">
                    <a:moveTo>
                      <a:pt x="5012" y="1"/>
                    </a:moveTo>
                    <a:cubicBezTo>
                      <a:pt x="4971" y="782"/>
                      <a:pt x="4541" y="1524"/>
                      <a:pt x="3799" y="1917"/>
                    </a:cubicBezTo>
                    <a:cubicBezTo>
                      <a:pt x="3454" y="2100"/>
                      <a:pt x="3084" y="2187"/>
                      <a:pt x="2720" y="2187"/>
                    </a:cubicBezTo>
                    <a:cubicBezTo>
                      <a:pt x="1894" y="2187"/>
                      <a:pt x="1095" y="1742"/>
                      <a:pt x="681" y="961"/>
                    </a:cubicBezTo>
                    <a:cubicBezTo>
                      <a:pt x="538" y="690"/>
                      <a:pt x="455" y="404"/>
                      <a:pt x="427" y="115"/>
                    </a:cubicBezTo>
                    <a:cubicBezTo>
                      <a:pt x="31" y="863"/>
                      <a:pt x="1" y="1786"/>
                      <a:pt x="426" y="2589"/>
                    </a:cubicBezTo>
                    <a:cubicBezTo>
                      <a:pt x="899" y="3481"/>
                      <a:pt x="1811" y="3990"/>
                      <a:pt x="2755" y="3990"/>
                    </a:cubicBezTo>
                    <a:cubicBezTo>
                      <a:pt x="3172" y="3990"/>
                      <a:pt x="3595" y="3890"/>
                      <a:pt x="3990" y="3681"/>
                    </a:cubicBezTo>
                    <a:cubicBezTo>
                      <a:pt x="5276" y="2997"/>
                      <a:pt x="5764" y="1403"/>
                      <a:pt x="5082" y="117"/>
                    </a:cubicBezTo>
                    <a:cubicBezTo>
                      <a:pt x="5059" y="77"/>
                      <a:pt x="5035" y="40"/>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6"/>
              <p:cNvSpPr/>
              <p:nvPr/>
            </p:nvSpPr>
            <p:spPr>
              <a:xfrm>
                <a:off x="4031231" y="1665410"/>
                <a:ext cx="47497" cy="41584"/>
              </a:xfrm>
              <a:custGeom>
                <a:avLst/>
                <a:gdLst/>
                <a:ahLst/>
                <a:cxnLst/>
                <a:rect l="l" t="t" r="r" b="b"/>
                <a:pathLst>
                  <a:path w="1984" h="1737" extrusionOk="0">
                    <a:moveTo>
                      <a:pt x="990" y="0"/>
                    </a:moveTo>
                    <a:cubicBezTo>
                      <a:pt x="852" y="0"/>
                      <a:pt x="713" y="33"/>
                      <a:pt x="584" y="102"/>
                    </a:cubicBezTo>
                    <a:cubicBezTo>
                      <a:pt x="161" y="327"/>
                      <a:pt x="1" y="852"/>
                      <a:pt x="226" y="1274"/>
                    </a:cubicBezTo>
                    <a:cubicBezTo>
                      <a:pt x="382" y="1568"/>
                      <a:pt x="683" y="1736"/>
                      <a:pt x="994" y="1736"/>
                    </a:cubicBezTo>
                    <a:cubicBezTo>
                      <a:pt x="1130" y="1736"/>
                      <a:pt x="1269" y="1704"/>
                      <a:pt x="1399" y="1635"/>
                    </a:cubicBezTo>
                    <a:cubicBezTo>
                      <a:pt x="1821" y="1411"/>
                      <a:pt x="1983" y="884"/>
                      <a:pt x="1757" y="462"/>
                    </a:cubicBezTo>
                    <a:cubicBezTo>
                      <a:pt x="1601" y="168"/>
                      <a:pt x="1300" y="0"/>
                      <a:pt x="9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6"/>
              <p:cNvSpPr/>
              <p:nvPr/>
            </p:nvSpPr>
            <p:spPr>
              <a:xfrm>
                <a:off x="4005160" y="1693756"/>
                <a:ext cx="22073" cy="19296"/>
              </a:xfrm>
              <a:custGeom>
                <a:avLst/>
                <a:gdLst/>
                <a:ahLst/>
                <a:cxnLst/>
                <a:rect l="l" t="t" r="r" b="b"/>
                <a:pathLst>
                  <a:path w="922" h="806" extrusionOk="0">
                    <a:moveTo>
                      <a:pt x="463" y="1"/>
                    </a:moveTo>
                    <a:cubicBezTo>
                      <a:pt x="399" y="1"/>
                      <a:pt x="334" y="16"/>
                      <a:pt x="273" y="49"/>
                    </a:cubicBezTo>
                    <a:cubicBezTo>
                      <a:pt x="77" y="153"/>
                      <a:pt x="1" y="396"/>
                      <a:pt x="105" y="593"/>
                    </a:cubicBezTo>
                    <a:cubicBezTo>
                      <a:pt x="178" y="728"/>
                      <a:pt x="317" y="806"/>
                      <a:pt x="462" y="806"/>
                    </a:cubicBezTo>
                    <a:cubicBezTo>
                      <a:pt x="526" y="806"/>
                      <a:pt x="591" y="791"/>
                      <a:pt x="652" y="758"/>
                    </a:cubicBezTo>
                    <a:cubicBezTo>
                      <a:pt x="848" y="654"/>
                      <a:pt x="922" y="411"/>
                      <a:pt x="818" y="214"/>
                    </a:cubicBezTo>
                    <a:cubicBezTo>
                      <a:pt x="746" y="78"/>
                      <a:pt x="607" y="1"/>
                      <a:pt x="46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6"/>
              <p:cNvSpPr/>
              <p:nvPr/>
            </p:nvSpPr>
            <p:spPr>
              <a:xfrm>
                <a:off x="4020506" y="2015832"/>
                <a:ext cx="259773" cy="357544"/>
              </a:xfrm>
              <a:custGeom>
                <a:avLst/>
                <a:gdLst/>
                <a:ahLst/>
                <a:cxnLst/>
                <a:rect l="l" t="t" r="r" b="b"/>
                <a:pathLst>
                  <a:path w="10851" h="14935" extrusionOk="0">
                    <a:moveTo>
                      <a:pt x="10746" y="1"/>
                    </a:moveTo>
                    <a:cubicBezTo>
                      <a:pt x="10576" y="1"/>
                      <a:pt x="8871" y="1475"/>
                      <a:pt x="7283" y="3088"/>
                    </a:cubicBezTo>
                    <a:cubicBezTo>
                      <a:pt x="6492" y="3940"/>
                      <a:pt x="5682" y="4779"/>
                      <a:pt x="5137" y="5465"/>
                    </a:cubicBezTo>
                    <a:cubicBezTo>
                      <a:pt x="4577" y="6138"/>
                      <a:pt x="4204" y="6587"/>
                      <a:pt x="4204" y="6587"/>
                    </a:cubicBezTo>
                    <a:cubicBezTo>
                      <a:pt x="4204" y="6587"/>
                      <a:pt x="3878" y="7073"/>
                      <a:pt x="3392" y="7804"/>
                    </a:cubicBezTo>
                    <a:cubicBezTo>
                      <a:pt x="2879" y="8517"/>
                      <a:pt x="2329" y="9557"/>
                      <a:pt x="1751" y="10570"/>
                    </a:cubicBezTo>
                    <a:cubicBezTo>
                      <a:pt x="675" y="12659"/>
                      <a:pt x="1" y="14903"/>
                      <a:pt x="108" y="14934"/>
                    </a:cubicBezTo>
                    <a:cubicBezTo>
                      <a:pt x="109" y="14934"/>
                      <a:pt x="111" y="14935"/>
                      <a:pt x="112" y="14935"/>
                    </a:cubicBezTo>
                    <a:cubicBezTo>
                      <a:pt x="263" y="14935"/>
                      <a:pt x="1139" y="12828"/>
                      <a:pt x="2321" y="10893"/>
                    </a:cubicBezTo>
                    <a:cubicBezTo>
                      <a:pt x="2962" y="9940"/>
                      <a:pt x="3553" y="8962"/>
                      <a:pt x="4094" y="8291"/>
                    </a:cubicBezTo>
                    <a:cubicBezTo>
                      <a:pt x="4605" y="7602"/>
                      <a:pt x="4946" y="7143"/>
                      <a:pt x="4946" y="7143"/>
                    </a:cubicBezTo>
                    <a:cubicBezTo>
                      <a:pt x="4946" y="7143"/>
                      <a:pt x="5290" y="6684"/>
                      <a:pt x="5806" y="5998"/>
                    </a:cubicBezTo>
                    <a:cubicBezTo>
                      <a:pt x="6301" y="5296"/>
                      <a:pt x="7051" y="4427"/>
                      <a:pt x="7770" y="3529"/>
                    </a:cubicBezTo>
                    <a:cubicBezTo>
                      <a:pt x="9260" y="1777"/>
                      <a:pt x="10850" y="101"/>
                      <a:pt x="10757" y="4"/>
                    </a:cubicBezTo>
                    <a:cubicBezTo>
                      <a:pt x="10755" y="2"/>
                      <a:pt x="10751" y="1"/>
                      <a:pt x="10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6"/>
              <p:cNvSpPr/>
              <p:nvPr/>
            </p:nvSpPr>
            <p:spPr>
              <a:xfrm>
                <a:off x="4233172" y="1932614"/>
                <a:ext cx="132628" cy="126260"/>
              </a:xfrm>
              <a:custGeom>
                <a:avLst/>
                <a:gdLst/>
                <a:ahLst/>
                <a:cxnLst/>
                <a:rect l="l" t="t" r="r" b="b"/>
                <a:pathLst>
                  <a:path w="5540" h="5274" extrusionOk="0">
                    <a:moveTo>
                      <a:pt x="2773" y="0"/>
                    </a:moveTo>
                    <a:cubicBezTo>
                      <a:pt x="2683" y="0"/>
                      <a:pt x="2593" y="5"/>
                      <a:pt x="2501" y="14"/>
                    </a:cubicBezTo>
                    <a:cubicBezTo>
                      <a:pt x="1054" y="163"/>
                      <a:pt x="0" y="1457"/>
                      <a:pt x="147" y="2904"/>
                    </a:cubicBezTo>
                    <a:cubicBezTo>
                      <a:pt x="288" y="4262"/>
                      <a:pt x="1431" y="5273"/>
                      <a:pt x="2766" y="5273"/>
                    </a:cubicBezTo>
                    <a:cubicBezTo>
                      <a:pt x="2856" y="5273"/>
                      <a:pt x="2947" y="5269"/>
                      <a:pt x="3038" y="5259"/>
                    </a:cubicBezTo>
                    <a:cubicBezTo>
                      <a:pt x="4487" y="5113"/>
                      <a:pt x="5539" y="3817"/>
                      <a:pt x="5392" y="2370"/>
                    </a:cubicBezTo>
                    <a:cubicBezTo>
                      <a:pt x="5252" y="1013"/>
                      <a:pt x="4108" y="0"/>
                      <a:pt x="27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6"/>
              <p:cNvSpPr/>
              <p:nvPr/>
            </p:nvSpPr>
            <p:spPr>
              <a:xfrm>
                <a:off x="4233172" y="1932805"/>
                <a:ext cx="121926" cy="126068"/>
              </a:xfrm>
              <a:custGeom>
                <a:avLst/>
                <a:gdLst/>
                <a:ahLst/>
                <a:cxnLst/>
                <a:rect l="l" t="t" r="r" b="b"/>
                <a:pathLst>
                  <a:path w="5093" h="5266" extrusionOk="0">
                    <a:moveTo>
                      <a:pt x="2637" y="0"/>
                    </a:moveTo>
                    <a:cubicBezTo>
                      <a:pt x="2592" y="3"/>
                      <a:pt x="2547" y="2"/>
                      <a:pt x="2501" y="6"/>
                    </a:cubicBezTo>
                    <a:cubicBezTo>
                      <a:pt x="1054" y="155"/>
                      <a:pt x="0" y="1449"/>
                      <a:pt x="147" y="2896"/>
                    </a:cubicBezTo>
                    <a:cubicBezTo>
                      <a:pt x="288" y="4254"/>
                      <a:pt x="1431" y="5265"/>
                      <a:pt x="2766" y="5265"/>
                    </a:cubicBezTo>
                    <a:cubicBezTo>
                      <a:pt x="2856" y="5265"/>
                      <a:pt x="2947" y="5261"/>
                      <a:pt x="3038" y="5251"/>
                    </a:cubicBezTo>
                    <a:cubicBezTo>
                      <a:pt x="3942" y="5158"/>
                      <a:pt x="4692" y="4618"/>
                      <a:pt x="5093" y="3875"/>
                    </a:cubicBezTo>
                    <a:lnTo>
                      <a:pt x="5093" y="3875"/>
                    </a:lnTo>
                    <a:cubicBezTo>
                      <a:pt x="4837" y="4011"/>
                      <a:pt x="4553" y="4103"/>
                      <a:pt x="4248" y="4133"/>
                    </a:cubicBezTo>
                    <a:cubicBezTo>
                      <a:pt x="4168" y="4141"/>
                      <a:pt x="4089" y="4145"/>
                      <a:pt x="4010" y="4145"/>
                    </a:cubicBezTo>
                    <a:cubicBezTo>
                      <a:pt x="2841" y="4145"/>
                      <a:pt x="1841" y="3261"/>
                      <a:pt x="1720" y="2074"/>
                    </a:cubicBezTo>
                    <a:cubicBezTo>
                      <a:pt x="1634" y="1239"/>
                      <a:pt x="2010" y="470"/>
                      <a:pt x="26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6"/>
              <p:cNvSpPr/>
              <p:nvPr/>
            </p:nvSpPr>
            <p:spPr>
              <a:xfrm>
                <a:off x="4298746" y="1948175"/>
                <a:ext cx="43714" cy="41560"/>
              </a:xfrm>
              <a:custGeom>
                <a:avLst/>
                <a:gdLst/>
                <a:ahLst/>
                <a:cxnLst/>
                <a:rect l="l" t="t" r="r" b="b"/>
                <a:pathLst>
                  <a:path w="1826" h="1736" extrusionOk="0">
                    <a:moveTo>
                      <a:pt x="913" y="1"/>
                    </a:moveTo>
                    <a:cubicBezTo>
                      <a:pt x="884" y="1"/>
                      <a:pt x="855" y="2"/>
                      <a:pt x="825" y="5"/>
                    </a:cubicBezTo>
                    <a:cubicBezTo>
                      <a:pt x="348" y="54"/>
                      <a:pt x="1" y="479"/>
                      <a:pt x="50" y="957"/>
                    </a:cubicBezTo>
                    <a:cubicBezTo>
                      <a:pt x="96" y="1404"/>
                      <a:pt x="473" y="1735"/>
                      <a:pt x="913" y="1735"/>
                    </a:cubicBezTo>
                    <a:cubicBezTo>
                      <a:pt x="943" y="1735"/>
                      <a:pt x="973" y="1734"/>
                      <a:pt x="1003" y="1731"/>
                    </a:cubicBezTo>
                    <a:cubicBezTo>
                      <a:pt x="1477" y="1683"/>
                      <a:pt x="1826" y="1258"/>
                      <a:pt x="1777" y="782"/>
                    </a:cubicBezTo>
                    <a:cubicBezTo>
                      <a:pt x="1731" y="334"/>
                      <a:pt x="1353"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6"/>
              <p:cNvSpPr/>
              <p:nvPr/>
            </p:nvSpPr>
            <p:spPr>
              <a:xfrm>
                <a:off x="4317683" y="2001085"/>
                <a:ext cx="20325" cy="19296"/>
              </a:xfrm>
              <a:custGeom>
                <a:avLst/>
                <a:gdLst/>
                <a:ahLst/>
                <a:cxnLst/>
                <a:rect l="l" t="t" r="r" b="b"/>
                <a:pathLst>
                  <a:path w="849" h="806" extrusionOk="0">
                    <a:moveTo>
                      <a:pt x="427" y="0"/>
                    </a:moveTo>
                    <a:cubicBezTo>
                      <a:pt x="413" y="0"/>
                      <a:pt x="399" y="1"/>
                      <a:pt x="385" y="2"/>
                    </a:cubicBezTo>
                    <a:cubicBezTo>
                      <a:pt x="163" y="25"/>
                      <a:pt x="1" y="221"/>
                      <a:pt x="24" y="445"/>
                    </a:cubicBezTo>
                    <a:cubicBezTo>
                      <a:pt x="45" y="653"/>
                      <a:pt x="222" y="806"/>
                      <a:pt x="426" y="806"/>
                    </a:cubicBezTo>
                    <a:cubicBezTo>
                      <a:pt x="439" y="806"/>
                      <a:pt x="452" y="805"/>
                      <a:pt x="466" y="804"/>
                    </a:cubicBezTo>
                    <a:cubicBezTo>
                      <a:pt x="689" y="783"/>
                      <a:pt x="848" y="584"/>
                      <a:pt x="825" y="363"/>
                    </a:cubicBezTo>
                    <a:cubicBezTo>
                      <a:pt x="805" y="154"/>
                      <a:pt x="630" y="0"/>
                      <a:pt x="42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6"/>
              <p:cNvSpPr/>
              <p:nvPr/>
            </p:nvSpPr>
            <p:spPr>
              <a:xfrm>
                <a:off x="3272403" y="2207909"/>
                <a:ext cx="632830" cy="412606"/>
              </a:xfrm>
              <a:custGeom>
                <a:avLst/>
                <a:gdLst/>
                <a:ahLst/>
                <a:cxnLst/>
                <a:rect l="l" t="t" r="r" b="b"/>
                <a:pathLst>
                  <a:path w="26434" h="17235" extrusionOk="0">
                    <a:moveTo>
                      <a:pt x="10536" y="1"/>
                    </a:moveTo>
                    <a:cubicBezTo>
                      <a:pt x="2627" y="1"/>
                      <a:pt x="1" y="7611"/>
                      <a:pt x="948" y="8179"/>
                    </a:cubicBezTo>
                    <a:cubicBezTo>
                      <a:pt x="1030" y="8228"/>
                      <a:pt x="1131" y="8250"/>
                      <a:pt x="1250" y="8250"/>
                    </a:cubicBezTo>
                    <a:cubicBezTo>
                      <a:pt x="2083" y="8250"/>
                      <a:pt x="3796" y="7187"/>
                      <a:pt x="6177" y="7187"/>
                    </a:cubicBezTo>
                    <a:cubicBezTo>
                      <a:pt x="7379" y="7187"/>
                      <a:pt x="8751" y="7458"/>
                      <a:pt x="10266" y="8274"/>
                    </a:cubicBezTo>
                    <a:cubicBezTo>
                      <a:pt x="12237" y="9335"/>
                      <a:pt x="18785" y="17234"/>
                      <a:pt x="23234" y="17234"/>
                    </a:cubicBezTo>
                    <a:cubicBezTo>
                      <a:pt x="24536" y="17234"/>
                      <a:pt x="25658" y="16558"/>
                      <a:pt x="26433" y="14836"/>
                    </a:cubicBezTo>
                    <a:cubicBezTo>
                      <a:pt x="26433" y="14836"/>
                      <a:pt x="21203" y="96"/>
                      <a:pt x="10647" y="1"/>
                    </a:cubicBezTo>
                    <a:cubicBezTo>
                      <a:pt x="10610" y="1"/>
                      <a:pt x="10573" y="1"/>
                      <a:pt x="10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6"/>
              <p:cNvSpPr/>
              <p:nvPr/>
            </p:nvSpPr>
            <p:spPr>
              <a:xfrm>
                <a:off x="3307788" y="2212171"/>
                <a:ext cx="597447" cy="408345"/>
              </a:xfrm>
              <a:custGeom>
                <a:avLst/>
                <a:gdLst/>
                <a:ahLst/>
                <a:cxnLst/>
                <a:rect l="l" t="t" r="r" b="b"/>
                <a:pathLst>
                  <a:path w="24956" h="17057" extrusionOk="0">
                    <a:moveTo>
                      <a:pt x="11055" y="1"/>
                    </a:moveTo>
                    <a:lnTo>
                      <a:pt x="11055" y="1"/>
                    </a:lnTo>
                    <a:cubicBezTo>
                      <a:pt x="15571" y="2344"/>
                      <a:pt x="18046" y="6354"/>
                      <a:pt x="18046" y="6354"/>
                    </a:cubicBezTo>
                    <a:cubicBezTo>
                      <a:pt x="14764" y="3966"/>
                      <a:pt x="11819" y="3335"/>
                      <a:pt x="9620" y="3335"/>
                    </a:cubicBezTo>
                    <a:cubicBezTo>
                      <a:pt x="7147" y="3335"/>
                      <a:pt x="5619" y="4134"/>
                      <a:pt x="5619" y="4134"/>
                    </a:cubicBezTo>
                    <a:cubicBezTo>
                      <a:pt x="5948" y="4078"/>
                      <a:pt x="6289" y="4051"/>
                      <a:pt x="6640" y="4051"/>
                    </a:cubicBezTo>
                    <a:cubicBezTo>
                      <a:pt x="11432" y="4051"/>
                      <a:pt x="17938" y="8989"/>
                      <a:pt x="16461" y="10347"/>
                    </a:cubicBezTo>
                    <a:cubicBezTo>
                      <a:pt x="16238" y="10552"/>
                      <a:pt x="15980" y="10642"/>
                      <a:pt x="15692" y="10642"/>
                    </a:cubicBezTo>
                    <a:cubicBezTo>
                      <a:pt x="13926" y="10642"/>
                      <a:pt x="11008" y="7288"/>
                      <a:pt x="7903" y="6416"/>
                    </a:cubicBezTo>
                    <a:cubicBezTo>
                      <a:pt x="7376" y="6268"/>
                      <a:pt x="6823" y="6205"/>
                      <a:pt x="6263" y="6205"/>
                    </a:cubicBezTo>
                    <a:cubicBezTo>
                      <a:pt x="3783" y="6205"/>
                      <a:pt x="1149" y="7440"/>
                      <a:pt x="1" y="8050"/>
                    </a:cubicBezTo>
                    <a:cubicBezTo>
                      <a:pt x="897" y="7900"/>
                      <a:pt x="2517" y="7009"/>
                      <a:pt x="4697" y="7009"/>
                    </a:cubicBezTo>
                    <a:cubicBezTo>
                      <a:pt x="5900" y="7009"/>
                      <a:pt x="7273" y="7280"/>
                      <a:pt x="8788" y="8096"/>
                    </a:cubicBezTo>
                    <a:cubicBezTo>
                      <a:pt x="10759" y="9157"/>
                      <a:pt x="17307" y="17056"/>
                      <a:pt x="21756" y="17056"/>
                    </a:cubicBezTo>
                    <a:cubicBezTo>
                      <a:pt x="23058" y="17056"/>
                      <a:pt x="24180" y="16380"/>
                      <a:pt x="24955" y="14658"/>
                    </a:cubicBezTo>
                    <a:cubicBezTo>
                      <a:pt x="24955" y="14658"/>
                      <a:pt x="20348" y="1676"/>
                      <a:pt x="110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6"/>
              <p:cNvSpPr/>
              <p:nvPr/>
            </p:nvSpPr>
            <p:spPr>
              <a:xfrm>
                <a:off x="3294117" y="2285885"/>
                <a:ext cx="525818" cy="231739"/>
              </a:xfrm>
              <a:custGeom>
                <a:avLst/>
                <a:gdLst/>
                <a:ahLst/>
                <a:cxnLst/>
                <a:rect l="l" t="t" r="r" b="b"/>
                <a:pathLst>
                  <a:path w="21964" h="9680" extrusionOk="0">
                    <a:moveTo>
                      <a:pt x="9388" y="1"/>
                    </a:moveTo>
                    <a:cubicBezTo>
                      <a:pt x="8924" y="1"/>
                      <a:pt x="8424" y="26"/>
                      <a:pt x="7905" y="71"/>
                    </a:cubicBezTo>
                    <a:cubicBezTo>
                      <a:pt x="7102" y="152"/>
                      <a:pt x="6256" y="310"/>
                      <a:pt x="5428" y="540"/>
                    </a:cubicBezTo>
                    <a:cubicBezTo>
                      <a:pt x="3772" y="997"/>
                      <a:pt x="2225" y="1841"/>
                      <a:pt x="1287" y="2731"/>
                    </a:cubicBezTo>
                    <a:cubicBezTo>
                      <a:pt x="341" y="3619"/>
                      <a:pt x="1" y="4432"/>
                      <a:pt x="41" y="4446"/>
                    </a:cubicBezTo>
                    <a:cubicBezTo>
                      <a:pt x="43" y="4448"/>
                      <a:pt x="45" y="4448"/>
                      <a:pt x="48" y="4448"/>
                    </a:cubicBezTo>
                    <a:cubicBezTo>
                      <a:pt x="139" y="4448"/>
                      <a:pt x="582" y="3742"/>
                      <a:pt x="1523" y="3005"/>
                    </a:cubicBezTo>
                    <a:cubicBezTo>
                      <a:pt x="2485" y="2242"/>
                      <a:pt x="3992" y="1531"/>
                      <a:pt x="5592" y="1174"/>
                    </a:cubicBezTo>
                    <a:cubicBezTo>
                      <a:pt x="6389" y="995"/>
                      <a:pt x="7201" y="882"/>
                      <a:pt x="7964" y="836"/>
                    </a:cubicBezTo>
                    <a:cubicBezTo>
                      <a:pt x="8254" y="824"/>
                      <a:pt x="8536" y="817"/>
                      <a:pt x="8807" y="817"/>
                    </a:cubicBezTo>
                    <a:cubicBezTo>
                      <a:pt x="9254" y="817"/>
                      <a:pt x="9672" y="835"/>
                      <a:pt x="10048" y="876"/>
                    </a:cubicBezTo>
                    <a:cubicBezTo>
                      <a:pt x="10351" y="897"/>
                      <a:pt x="10624" y="951"/>
                      <a:pt x="10868" y="980"/>
                    </a:cubicBezTo>
                    <a:cubicBezTo>
                      <a:pt x="11106" y="1027"/>
                      <a:pt x="11311" y="1079"/>
                      <a:pt x="11483" y="1116"/>
                    </a:cubicBezTo>
                    <a:cubicBezTo>
                      <a:pt x="11825" y="1180"/>
                      <a:pt x="12009" y="1258"/>
                      <a:pt x="12009" y="1258"/>
                    </a:cubicBezTo>
                    <a:cubicBezTo>
                      <a:pt x="12009" y="1258"/>
                      <a:pt x="12200" y="1315"/>
                      <a:pt x="12535" y="1414"/>
                    </a:cubicBezTo>
                    <a:cubicBezTo>
                      <a:pt x="12702" y="1465"/>
                      <a:pt x="12894" y="1557"/>
                      <a:pt x="13122" y="1645"/>
                    </a:cubicBezTo>
                    <a:cubicBezTo>
                      <a:pt x="13352" y="1728"/>
                      <a:pt x="13598" y="1853"/>
                      <a:pt x="13866" y="1994"/>
                    </a:cubicBezTo>
                    <a:cubicBezTo>
                      <a:pt x="14409" y="2260"/>
                      <a:pt x="15001" y="2658"/>
                      <a:pt x="15617" y="3111"/>
                    </a:cubicBezTo>
                    <a:cubicBezTo>
                      <a:pt x="16218" y="3585"/>
                      <a:pt x="16847" y="4117"/>
                      <a:pt x="17427" y="4711"/>
                    </a:cubicBezTo>
                    <a:cubicBezTo>
                      <a:pt x="18606" y="5873"/>
                      <a:pt x="19663" y="7177"/>
                      <a:pt x="20480" y="8133"/>
                    </a:cubicBezTo>
                    <a:cubicBezTo>
                      <a:pt x="21268" y="9067"/>
                      <a:pt x="21828" y="9679"/>
                      <a:pt x="21906" y="9679"/>
                    </a:cubicBezTo>
                    <a:cubicBezTo>
                      <a:pt x="21908" y="9679"/>
                      <a:pt x="21910" y="9679"/>
                      <a:pt x="21912" y="9678"/>
                    </a:cubicBezTo>
                    <a:cubicBezTo>
                      <a:pt x="21964" y="9636"/>
                      <a:pt x="21490" y="8943"/>
                      <a:pt x="20766" y="7912"/>
                    </a:cubicBezTo>
                    <a:cubicBezTo>
                      <a:pt x="20035" y="6888"/>
                      <a:pt x="19051" y="5514"/>
                      <a:pt x="17901" y="4258"/>
                    </a:cubicBezTo>
                    <a:cubicBezTo>
                      <a:pt x="17337" y="3620"/>
                      <a:pt x="16708" y="3036"/>
                      <a:pt x="16098" y="2510"/>
                    </a:cubicBezTo>
                    <a:cubicBezTo>
                      <a:pt x="15467" y="2005"/>
                      <a:pt x="14851" y="1557"/>
                      <a:pt x="14274" y="1245"/>
                    </a:cubicBezTo>
                    <a:cubicBezTo>
                      <a:pt x="13991" y="1083"/>
                      <a:pt x="13728" y="936"/>
                      <a:pt x="13480" y="835"/>
                    </a:cubicBezTo>
                    <a:cubicBezTo>
                      <a:pt x="13234" y="729"/>
                      <a:pt x="13024" y="624"/>
                      <a:pt x="12842" y="561"/>
                    </a:cubicBezTo>
                    <a:cubicBezTo>
                      <a:pt x="12478" y="439"/>
                      <a:pt x="12269" y="370"/>
                      <a:pt x="12269" y="370"/>
                    </a:cubicBezTo>
                    <a:cubicBezTo>
                      <a:pt x="12269" y="370"/>
                      <a:pt x="12061" y="292"/>
                      <a:pt x="11680" y="229"/>
                    </a:cubicBezTo>
                    <a:cubicBezTo>
                      <a:pt x="11490" y="195"/>
                      <a:pt x="11261" y="146"/>
                      <a:pt x="10998" y="105"/>
                    </a:cubicBezTo>
                    <a:cubicBezTo>
                      <a:pt x="10735" y="82"/>
                      <a:pt x="10438" y="36"/>
                      <a:pt x="10114" y="24"/>
                    </a:cubicBezTo>
                    <a:cubicBezTo>
                      <a:pt x="9884" y="8"/>
                      <a:pt x="9641" y="1"/>
                      <a:pt x="9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6"/>
              <p:cNvSpPr/>
              <p:nvPr/>
            </p:nvSpPr>
            <p:spPr>
              <a:xfrm>
                <a:off x="3388468" y="2234196"/>
                <a:ext cx="138780" cy="48622"/>
              </a:xfrm>
              <a:custGeom>
                <a:avLst/>
                <a:gdLst/>
                <a:ahLst/>
                <a:cxnLst/>
                <a:rect l="l" t="t" r="r" b="b"/>
                <a:pathLst>
                  <a:path w="5797" h="2031" extrusionOk="0">
                    <a:moveTo>
                      <a:pt x="4816" y="1"/>
                    </a:moveTo>
                    <a:cubicBezTo>
                      <a:pt x="4657" y="1"/>
                      <a:pt x="4485" y="16"/>
                      <a:pt x="4308" y="49"/>
                    </a:cubicBezTo>
                    <a:cubicBezTo>
                      <a:pt x="3581" y="185"/>
                      <a:pt x="3043" y="562"/>
                      <a:pt x="3104" y="892"/>
                    </a:cubicBezTo>
                    <a:cubicBezTo>
                      <a:pt x="3150" y="1141"/>
                      <a:pt x="3527" y="1291"/>
                      <a:pt x="4022" y="1291"/>
                    </a:cubicBezTo>
                    <a:cubicBezTo>
                      <a:pt x="4181" y="1291"/>
                      <a:pt x="4353" y="1275"/>
                      <a:pt x="4530" y="1242"/>
                    </a:cubicBezTo>
                    <a:cubicBezTo>
                      <a:pt x="5256" y="1106"/>
                      <a:pt x="5796" y="730"/>
                      <a:pt x="5735" y="399"/>
                    </a:cubicBezTo>
                    <a:cubicBezTo>
                      <a:pt x="5688" y="151"/>
                      <a:pt x="5311" y="1"/>
                      <a:pt x="4816" y="1"/>
                    </a:cubicBezTo>
                    <a:close/>
                    <a:moveTo>
                      <a:pt x="1484" y="966"/>
                    </a:moveTo>
                    <a:cubicBezTo>
                      <a:pt x="1323" y="966"/>
                      <a:pt x="1141" y="990"/>
                      <a:pt x="953" y="1040"/>
                    </a:cubicBezTo>
                    <a:cubicBezTo>
                      <a:pt x="398" y="1190"/>
                      <a:pt x="0" y="1518"/>
                      <a:pt x="69" y="1768"/>
                    </a:cubicBezTo>
                    <a:cubicBezTo>
                      <a:pt x="114" y="1937"/>
                      <a:pt x="352" y="2031"/>
                      <a:pt x="671" y="2031"/>
                    </a:cubicBezTo>
                    <a:cubicBezTo>
                      <a:pt x="833" y="2031"/>
                      <a:pt x="1015" y="2007"/>
                      <a:pt x="1203" y="1957"/>
                    </a:cubicBezTo>
                    <a:cubicBezTo>
                      <a:pt x="1758" y="1805"/>
                      <a:pt x="2156" y="1479"/>
                      <a:pt x="2087" y="1227"/>
                    </a:cubicBezTo>
                    <a:cubicBezTo>
                      <a:pt x="2042" y="1059"/>
                      <a:pt x="1803" y="966"/>
                      <a:pt x="148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6"/>
              <p:cNvSpPr/>
              <p:nvPr/>
            </p:nvSpPr>
            <p:spPr>
              <a:xfrm>
                <a:off x="3870469" y="2207909"/>
                <a:ext cx="632782" cy="412606"/>
              </a:xfrm>
              <a:custGeom>
                <a:avLst/>
                <a:gdLst/>
                <a:ahLst/>
                <a:cxnLst/>
                <a:rect l="l" t="t" r="r" b="b"/>
                <a:pathLst>
                  <a:path w="26432" h="17235" extrusionOk="0">
                    <a:moveTo>
                      <a:pt x="15900" y="1"/>
                    </a:moveTo>
                    <a:cubicBezTo>
                      <a:pt x="15863" y="1"/>
                      <a:pt x="15825" y="1"/>
                      <a:pt x="15787" y="1"/>
                    </a:cubicBezTo>
                    <a:cubicBezTo>
                      <a:pt x="5231" y="96"/>
                      <a:pt x="1" y="14836"/>
                      <a:pt x="1" y="14836"/>
                    </a:cubicBezTo>
                    <a:cubicBezTo>
                      <a:pt x="776" y="16558"/>
                      <a:pt x="1898" y="17234"/>
                      <a:pt x="3199" y="17234"/>
                    </a:cubicBezTo>
                    <a:cubicBezTo>
                      <a:pt x="7648" y="17234"/>
                      <a:pt x="14196" y="9335"/>
                      <a:pt x="16168" y="8274"/>
                    </a:cubicBezTo>
                    <a:cubicBezTo>
                      <a:pt x="17683" y="7458"/>
                      <a:pt x="19055" y="7187"/>
                      <a:pt x="20257" y="7187"/>
                    </a:cubicBezTo>
                    <a:cubicBezTo>
                      <a:pt x="22638" y="7187"/>
                      <a:pt x="24351" y="8250"/>
                      <a:pt x="25184" y="8250"/>
                    </a:cubicBezTo>
                    <a:cubicBezTo>
                      <a:pt x="25303" y="8250"/>
                      <a:pt x="25404" y="8228"/>
                      <a:pt x="25486" y="8179"/>
                    </a:cubicBezTo>
                    <a:cubicBezTo>
                      <a:pt x="26432" y="7611"/>
                      <a:pt x="23807" y="1"/>
                      <a:pt x="15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6"/>
              <p:cNvSpPr/>
              <p:nvPr/>
            </p:nvSpPr>
            <p:spPr>
              <a:xfrm>
                <a:off x="3870469" y="2212171"/>
                <a:ext cx="597447" cy="408345"/>
              </a:xfrm>
              <a:custGeom>
                <a:avLst/>
                <a:gdLst/>
                <a:ahLst/>
                <a:cxnLst/>
                <a:rect l="l" t="t" r="r" b="b"/>
                <a:pathLst>
                  <a:path w="24956" h="17057" extrusionOk="0">
                    <a:moveTo>
                      <a:pt x="13901" y="1"/>
                    </a:moveTo>
                    <a:lnTo>
                      <a:pt x="13901" y="1"/>
                    </a:lnTo>
                    <a:cubicBezTo>
                      <a:pt x="4608" y="1676"/>
                      <a:pt x="1" y="14658"/>
                      <a:pt x="1" y="14658"/>
                    </a:cubicBezTo>
                    <a:cubicBezTo>
                      <a:pt x="776" y="16380"/>
                      <a:pt x="1898" y="17056"/>
                      <a:pt x="3199" y="17056"/>
                    </a:cubicBezTo>
                    <a:cubicBezTo>
                      <a:pt x="7648" y="17056"/>
                      <a:pt x="14196" y="9157"/>
                      <a:pt x="16168" y="8096"/>
                    </a:cubicBezTo>
                    <a:cubicBezTo>
                      <a:pt x="17683" y="7280"/>
                      <a:pt x="19056" y="7009"/>
                      <a:pt x="20258" y="7009"/>
                    </a:cubicBezTo>
                    <a:cubicBezTo>
                      <a:pt x="22438" y="7009"/>
                      <a:pt x="24058" y="7900"/>
                      <a:pt x="24955" y="8050"/>
                    </a:cubicBezTo>
                    <a:cubicBezTo>
                      <a:pt x="23806" y="7440"/>
                      <a:pt x="21173" y="6205"/>
                      <a:pt x="18693" y="6205"/>
                    </a:cubicBezTo>
                    <a:cubicBezTo>
                      <a:pt x="18133" y="6205"/>
                      <a:pt x="17579" y="6268"/>
                      <a:pt x="17053" y="6416"/>
                    </a:cubicBezTo>
                    <a:cubicBezTo>
                      <a:pt x="13948" y="7288"/>
                      <a:pt x="11030" y="10642"/>
                      <a:pt x="9264" y="10642"/>
                    </a:cubicBezTo>
                    <a:cubicBezTo>
                      <a:pt x="8976" y="10642"/>
                      <a:pt x="8718" y="10552"/>
                      <a:pt x="8495" y="10347"/>
                    </a:cubicBezTo>
                    <a:cubicBezTo>
                      <a:pt x="7018" y="8988"/>
                      <a:pt x="13524" y="4051"/>
                      <a:pt x="18315" y="4051"/>
                    </a:cubicBezTo>
                    <a:cubicBezTo>
                      <a:pt x="18665" y="4051"/>
                      <a:pt x="19007" y="4078"/>
                      <a:pt x="19335" y="4134"/>
                    </a:cubicBezTo>
                    <a:cubicBezTo>
                      <a:pt x="19335" y="4134"/>
                      <a:pt x="17808" y="3335"/>
                      <a:pt x="15335" y="3335"/>
                    </a:cubicBezTo>
                    <a:cubicBezTo>
                      <a:pt x="13137" y="3335"/>
                      <a:pt x="10192" y="3966"/>
                      <a:pt x="6910" y="6354"/>
                    </a:cubicBezTo>
                    <a:cubicBezTo>
                      <a:pt x="6910" y="6354"/>
                      <a:pt x="9385" y="2344"/>
                      <a:pt x="1390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6"/>
              <p:cNvSpPr/>
              <p:nvPr/>
            </p:nvSpPr>
            <p:spPr>
              <a:xfrm>
                <a:off x="3955770" y="2285885"/>
                <a:ext cx="525794" cy="231715"/>
              </a:xfrm>
              <a:custGeom>
                <a:avLst/>
                <a:gdLst/>
                <a:ahLst/>
                <a:cxnLst/>
                <a:rect l="l" t="t" r="r" b="b"/>
                <a:pathLst>
                  <a:path w="21963" h="9679" extrusionOk="0">
                    <a:moveTo>
                      <a:pt x="12579" y="1"/>
                    </a:moveTo>
                    <a:cubicBezTo>
                      <a:pt x="12324" y="1"/>
                      <a:pt x="12081" y="8"/>
                      <a:pt x="11850" y="24"/>
                    </a:cubicBezTo>
                    <a:cubicBezTo>
                      <a:pt x="11526" y="35"/>
                      <a:pt x="11229" y="82"/>
                      <a:pt x="10965" y="105"/>
                    </a:cubicBezTo>
                    <a:cubicBezTo>
                      <a:pt x="10702" y="146"/>
                      <a:pt x="10472" y="195"/>
                      <a:pt x="10284" y="229"/>
                    </a:cubicBezTo>
                    <a:cubicBezTo>
                      <a:pt x="9903" y="290"/>
                      <a:pt x="9695" y="370"/>
                      <a:pt x="9695" y="370"/>
                    </a:cubicBezTo>
                    <a:cubicBezTo>
                      <a:pt x="9695" y="370"/>
                      <a:pt x="9486" y="439"/>
                      <a:pt x="9120" y="561"/>
                    </a:cubicBezTo>
                    <a:cubicBezTo>
                      <a:pt x="8938" y="624"/>
                      <a:pt x="8730" y="729"/>
                      <a:pt x="8484" y="835"/>
                    </a:cubicBezTo>
                    <a:cubicBezTo>
                      <a:pt x="8236" y="936"/>
                      <a:pt x="7973" y="1083"/>
                      <a:pt x="7688" y="1245"/>
                    </a:cubicBezTo>
                    <a:cubicBezTo>
                      <a:pt x="7112" y="1557"/>
                      <a:pt x="6497" y="2003"/>
                      <a:pt x="5866" y="2510"/>
                    </a:cubicBezTo>
                    <a:cubicBezTo>
                      <a:pt x="5255" y="3036"/>
                      <a:pt x="4627" y="3620"/>
                      <a:pt x="4063" y="4258"/>
                    </a:cubicBezTo>
                    <a:cubicBezTo>
                      <a:pt x="2911" y="5514"/>
                      <a:pt x="1929" y="6886"/>
                      <a:pt x="1198" y="7912"/>
                    </a:cubicBezTo>
                    <a:cubicBezTo>
                      <a:pt x="474" y="8943"/>
                      <a:pt x="0" y="9636"/>
                      <a:pt x="51" y="9676"/>
                    </a:cubicBezTo>
                    <a:cubicBezTo>
                      <a:pt x="52" y="9677"/>
                      <a:pt x="54" y="9678"/>
                      <a:pt x="57" y="9678"/>
                    </a:cubicBezTo>
                    <a:cubicBezTo>
                      <a:pt x="136" y="9678"/>
                      <a:pt x="697" y="9066"/>
                      <a:pt x="1484" y="8133"/>
                    </a:cubicBezTo>
                    <a:cubicBezTo>
                      <a:pt x="2301" y="7177"/>
                      <a:pt x="3358" y="5873"/>
                      <a:pt x="4537" y="4711"/>
                    </a:cubicBezTo>
                    <a:cubicBezTo>
                      <a:pt x="5117" y="4117"/>
                      <a:pt x="5744" y="3585"/>
                      <a:pt x="6345" y="3109"/>
                    </a:cubicBezTo>
                    <a:cubicBezTo>
                      <a:pt x="6963" y="2658"/>
                      <a:pt x="7555" y="2260"/>
                      <a:pt x="8098" y="1994"/>
                    </a:cubicBezTo>
                    <a:cubicBezTo>
                      <a:pt x="8364" y="1853"/>
                      <a:pt x="8611" y="1727"/>
                      <a:pt x="8842" y="1645"/>
                    </a:cubicBezTo>
                    <a:cubicBezTo>
                      <a:pt x="9068" y="1557"/>
                      <a:pt x="9262" y="1465"/>
                      <a:pt x="9429" y="1414"/>
                    </a:cubicBezTo>
                    <a:cubicBezTo>
                      <a:pt x="9764" y="1315"/>
                      <a:pt x="9954" y="1258"/>
                      <a:pt x="9954" y="1258"/>
                    </a:cubicBezTo>
                    <a:cubicBezTo>
                      <a:pt x="9954" y="1258"/>
                      <a:pt x="10139" y="1180"/>
                      <a:pt x="10481" y="1115"/>
                    </a:cubicBezTo>
                    <a:cubicBezTo>
                      <a:pt x="10651" y="1079"/>
                      <a:pt x="10858" y="1027"/>
                      <a:pt x="11096" y="980"/>
                    </a:cubicBezTo>
                    <a:cubicBezTo>
                      <a:pt x="11340" y="951"/>
                      <a:pt x="11612" y="896"/>
                      <a:pt x="11916" y="876"/>
                    </a:cubicBezTo>
                    <a:cubicBezTo>
                      <a:pt x="12292" y="835"/>
                      <a:pt x="12710" y="817"/>
                      <a:pt x="13156" y="817"/>
                    </a:cubicBezTo>
                    <a:cubicBezTo>
                      <a:pt x="13427" y="817"/>
                      <a:pt x="13709" y="824"/>
                      <a:pt x="13998" y="836"/>
                    </a:cubicBezTo>
                    <a:cubicBezTo>
                      <a:pt x="14761" y="882"/>
                      <a:pt x="15575" y="995"/>
                      <a:pt x="16372" y="1174"/>
                    </a:cubicBezTo>
                    <a:cubicBezTo>
                      <a:pt x="17971" y="1531"/>
                      <a:pt x="19477" y="2240"/>
                      <a:pt x="20441" y="3005"/>
                    </a:cubicBezTo>
                    <a:cubicBezTo>
                      <a:pt x="21382" y="3741"/>
                      <a:pt x="21825" y="4448"/>
                      <a:pt x="21916" y="4448"/>
                    </a:cubicBezTo>
                    <a:cubicBezTo>
                      <a:pt x="21919" y="4448"/>
                      <a:pt x="21921" y="4448"/>
                      <a:pt x="21923" y="4446"/>
                    </a:cubicBezTo>
                    <a:cubicBezTo>
                      <a:pt x="21963" y="4432"/>
                      <a:pt x="21623" y="3619"/>
                      <a:pt x="20675" y="2730"/>
                    </a:cubicBezTo>
                    <a:cubicBezTo>
                      <a:pt x="19737" y="1841"/>
                      <a:pt x="18192" y="997"/>
                      <a:pt x="16536" y="540"/>
                    </a:cubicBezTo>
                    <a:cubicBezTo>
                      <a:pt x="15708" y="310"/>
                      <a:pt x="14861" y="152"/>
                      <a:pt x="14059" y="70"/>
                    </a:cubicBezTo>
                    <a:cubicBezTo>
                      <a:pt x="13541" y="25"/>
                      <a:pt x="13042" y="1"/>
                      <a:pt x="12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6"/>
              <p:cNvSpPr/>
              <p:nvPr/>
            </p:nvSpPr>
            <p:spPr>
              <a:xfrm>
                <a:off x="4248447" y="2234196"/>
                <a:ext cx="138804" cy="48622"/>
              </a:xfrm>
              <a:custGeom>
                <a:avLst/>
                <a:gdLst/>
                <a:ahLst/>
                <a:cxnLst/>
                <a:rect l="l" t="t" r="r" b="b"/>
                <a:pathLst>
                  <a:path w="5798" h="2031" extrusionOk="0">
                    <a:moveTo>
                      <a:pt x="982" y="1"/>
                    </a:moveTo>
                    <a:cubicBezTo>
                      <a:pt x="486" y="1"/>
                      <a:pt x="109" y="151"/>
                      <a:pt x="63" y="399"/>
                    </a:cubicBezTo>
                    <a:cubicBezTo>
                      <a:pt x="0" y="730"/>
                      <a:pt x="540" y="1106"/>
                      <a:pt x="1267" y="1242"/>
                    </a:cubicBezTo>
                    <a:cubicBezTo>
                      <a:pt x="1444" y="1275"/>
                      <a:pt x="1616" y="1291"/>
                      <a:pt x="1775" y="1291"/>
                    </a:cubicBezTo>
                    <a:cubicBezTo>
                      <a:pt x="2271" y="1291"/>
                      <a:pt x="2648" y="1141"/>
                      <a:pt x="2694" y="892"/>
                    </a:cubicBezTo>
                    <a:cubicBezTo>
                      <a:pt x="2755" y="562"/>
                      <a:pt x="2215" y="185"/>
                      <a:pt x="1490" y="49"/>
                    </a:cubicBezTo>
                    <a:cubicBezTo>
                      <a:pt x="1313" y="16"/>
                      <a:pt x="1141" y="1"/>
                      <a:pt x="982" y="1"/>
                    </a:cubicBezTo>
                    <a:close/>
                    <a:moveTo>
                      <a:pt x="4314" y="966"/>
                    </a:moveTo>
                    <a:cubicBezTo>
                      <a:pt x="3995" y="966"/>
                      <a:pt x="3756" y="1059"/>
                      <a:pt x="3711" y="1227"/>
                    </a:cubicBezTo>
                    <a:cubicBezTo>
                      <a:pt x="3641" y="1479"/>
                      <a:pt x="4040" y="1805"/>
                      <a:pt x="4595" y="1955"/>
                    </a:cubicBezTo>
                    <a:cubicBezTo>
                      <a:pt x="4784" y="2006"/>
                      <a:pt x="4967" y="2030"/>
                      <a:pt x="5129" y="2030"/>
                    </a:cubicBezTo>
                    <a:cubicBezTo>
                      <a:pt x="5447" y="2030"/>
                      <a:pt x="5684" y="1937"/>
                      <a:pt x="5729" y="1768"/>
                    </a:cubicBezTo>
                    <a:cubicBezTo>
                      <a:pt x="5798" y="1518"/>
                      <a:pt x="5400" y="1190"/>
                      <a:pt x="4845" y="1040"/>
                    </a:cubicBezTo>
                    <a:cubicBezTo>
                      <a:pt x="4657" y="990"/>
                      <a:pt x="4475" y="966"/>
                      <a:pt x="431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6"/>
              <p:cNvSpPr/>
              <p:nvPr/>
            </p:nvSpPr>
            <p:spPr>
              <a:xfrm>
                <a:off x="3739560" y="1848677"/>
                <a:ext cx="295970" cy="743217"/>
              </a:xfrm>
              <a:custGeom>
                <a:avLst/>
                <a:gdLst/>
                <a:ahLst/>
                <a:cxnLst/>
                <a:rect l="l" t="t" r="r" b="b"/>
                <a:pathLst>
                  <a:path w="12363" h="31045" extrusionOk="0">
                    <a:moveTo>
                      <a:pt x="6597" y="1"/>
                    </a:moveTo>
                    <a:cubicBezTo>
                      <a:pt x="4479" y="1"/>
                      <a:pt x="1119" y="8839"/>
                      <a:pt x="571" y="14688"/>
                    </a:cubicBezTo>
                    <a:cubicBezTo>
                      <a:pt x="0" y="20775"/>
                      <a:pt x="6276" y="31045"/>
                      <a:pt x="6276" y="31045"/>
                    </a:cubicBezTo>
                    <a:cubicBezTo>
                      <a:pt x="9700" y="28002"/>
                      <a:pt x="11222" y="20585"/>
                      <a:pt x="11792" y="16021"/>
                    </a:cubicBezTo>
                    <a:cubicBezTo>
                      <a:pt x="12363" y="11456"/>
                      <a:pt x="8938" y="805"/>
                      <a:pt x="6847" y="45"/>
                    </a:cubicBezTo>
                    <a:cubicBezTo>
                      <a:pt x="6766" y="15"/>
                      <a:pt x="6682" y="1"/>
                      <a:pt x="6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6"/>
              <p:cNvSpPr/>
              <p:nvPr/>
            </p:nvSpPr>
            <p:spPr>
              <a:xfrm>
                <a:off x="3739560" y="2009081"/>
                <a:ext cx="287783" cy="582819"/>
              </a:xfrm>
              <a:custGeom>
                <a:avLst/>
                <a:gdLst/>
                <a:ahLst/>
                <a:cxnLst/>
                <a:rect l="l" t="t" r="r" b="b"/>
                <a:pathLst>
                  <a:path w="12021" h="24345" extrusionOk="0">
                    <a:moveTo>
                      <a:pt x="6244" y="0"/>
                    </a:moveTo>
                    <a:cubicBezTo>
                      <a:pt x="6244" y="0"/>
                      <a:pt x="5429" y="12957"/>
                      <a:pt x="3002" y="12957"/>
                    </a:cubicBezTo>
                    <a:cubicBezTo>
                      <a:pt x="2943" y="12957"/>
                      <a:pt x="2882" y="12950"/>
                      <a:pt x="2821" y="12934"/>
                    </a:cubicBezTo>
                    <a:cubicBezTo>
                      <a:pt x="1336" y="12548"/>
                      <a:pt x="1092" y="8123"/>
                      <a:pt x="1150" y="4458"/>
                    </a:cubicBezTo>
                    <a:lnTo>
                      <a:pt x="1150" y="4458"/>
                    </a:lnTo>
                    <a:cubicBezTo>
                      <a:pt x="877" y="5688"/>
                      <a:pt x="673" y="6892"/>
                      <a:pt x="571" y="7988"/>
                    </a:cubicBezTo>
                    <a:cubicBezTo>
                      <a:pt x="0" y="14075"/>
                      <a:pt x="6276" y="24345"/>
                      <a:pt x="6276" y="24345"/>
                    </a:cubicBezTo>
                    <a:cubicBezTo>
                      <a:pt x="9700" y="21302"/>
                      <a:pt x="11222" y="13885"/>
                      <a:pt x="11792" y="9321"/>
                    </a:cubicBezTo>
                    <a:cubicBezTo>
                      <a:pt x="12020" y="7490"/>
                      <a:pt x="11606" y="4681"/>
                      <a:pt x="10894" y="1925"/>
                    </a:cubicBezTo>
                    <a:lnTo>
                      <a:pt x="10894" y="1925"/>
                    </a:lnTo>
                    <a:cubicBezTo>
                      <a:pt x="11261" y="6127"/>
                      <a:pt x="11396" y="12150"/>
                      <a:pt x="9192" y="12649"/>
                    </a:cubicBezTo>
                    <a:cubicBezTo>
                      <a:pt x="9120" y="12665"/>
                      <a:pt x="9050" y="12673"/>
                      <a:pt x="8981" y="12673"/>
                    </a:cubicBezTo>
                    <a:cubicBezTo>
                      <a:pt x="6244" y="12673"/>
                      <a:pt x="6244" y="0"/>
                      <a:pt x="62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6"/>
              <p:cNvSpPr/>
              <p:nvPr/>
            </p:nvSpPr>
            <p:spPr>
              <a:xfrm>
                <a:off x="3876813" y="1935104"/>
                <a:ext cx="22216" cy="619256"/>
              </a:xfrm>
              <a:custGeom>
                <a:avLst/>
                <a:gdLst/>
                <a:ahLst/>
                <a:cxnLst/>
                <a:rect l="l" t="t" r="r" b="b"/>
                <a:pathLst>
                  <a:path w="928" h="25867" extrusionOk="0">
                    <a:moveTo>
                      <a:pt x="464" y="1"/>
                    </a:moveTo>
                    <a:cubicBezTo>
                      <a:pt x="400" y="1"/>
                      <a:pt x="338" y="808"/>
                      <a:pt x="283" y="2020"/>
                    </a:cubicBezTo>
                    <a:cubicBezTo>
                      <a:pt x="228" y="3231"/>
                      <a:pt x="178" y="4846"/>
                      <a:pt x="136" y="6463"/>
                    </a:cubicBezTo>
                    <a:cubicBezTo>
                      <a:pt x="68" y="9694"/>
                      <a:pt x="0" y="12926"/>
                      <a:pt x="0" y="12926"/>
                    </a:cubicBezTo>
                    <a:cubicBezTo>
                      <a:pt x="0" y="12926"/>
                      <a:pt x="69" y="16160"/>
                      <a:pt x="136" y="19395"/>
                    </a:cubicBezTo>
                    <a:cubicBezTo>
                      <a:pt x="178" y="21013"/>
                      <a:pt x="228" y="22630"/>
                      <a:pt x="283" y="23843"/>
                    </a:cubicBezTo>
                    <a:cubicBezTo>
                      <a:pt x="338" y="25058"/>
                      <a:pt x="400" y="25867"/>
                      <a:pt x="464" y="25867"/>
                    </a:cubicBezTo>
                    <a:cubicBezTo>
                      <a:pt x="528" y="25867"/>
                      <a:pt x="589" y="25058"/>
                      <a:pt x="644" y="23843"/>
                    </a:cubicBezTo>
                    <a:cubicBezTo>
                      <a:pt x="699" y="22630"/>
                      <a:pt x="750" y="21013"/>
                      <a:pt x="791" y="19395"/>
                    </a:cubicBezTo>
                    <a:cubicBezTo>
                      <a:pt x="860" y="16160"/>
                      <a:pt x="927" y="12926"/>
                      <a:pt x="927" y="12926"/>
                    </a:cubicBezTo>
                    <a:cubicBezTo>
                      <a:pt x="927" y="12926"/>
                      <a:pt x="858" y="9694"/>
                      <a:pt x="791" y="6463"/>
                    </a:cubicBezTo>
                    <a:cubicBezTo>
                      <a:pt x="750" y="4846"/>
                      <a:pt x="699" y="3231"/>
                      <a:pt x="644" y="2020"/>
                    </a:cubicBezTo>
                    <a:cubicBezTo>
                      <a:pt x="589" y="808"/>
                      <a:pt x="528" y="1"/>
                      <a:pt x="46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6"/>
              <p:cNvSpPr/>
              <p:nvPr/>
            </p:nvSpPr>
            <p:spPr>
              <a:xfrm>
                <a:off x="3916617" y="1955208"/>
                <a:ext cx="40961" cy="138469"/>
              </a:xfrm>
              <a:custGeom>
                <a:avLst/>
                <a:gdLst/>
                <a:ahLst/>
                <a:cxnLst/>
                <a:rect l="l" t="t" r="r" b="b"/>
                <a:pathLst>
                  <a:path w="1711" h="5784" extrusionOk="0">
                    <a:moveTo>
                      <a:pt x="431" y="0"/>
                    </a:moveTo>
                    <a:cubicBezTo>
                      <a:pt x="419" y="0"/>
                      <a:pt x="408" y="1"/>
                      <a:pt x="396" y="3"/>
                    </a:cubicBezTo>
                    <a:cubicBezTo>
                      <a:pt x="138" y="43"/>
                      <a:pt x="0" y="537"/>
                      <a:pt x="89" y="1111"/>
                    </a:cubicBezTo>
                    <a:cubicBezTo>
                      <a:pt x="176" y="1653"/>
                      <a:pt x="437" y="2071"/>
                      <a:pt x="686" y="2071"/>
                    </a:cubicBezTo>
                    <a:cubicBezTo>
                      <a:pt x="698" y="2071"/>
                      <a:pt x="709" y="2070"/>
                      <a:pt x="721" y="2068"/>
                    </a:cubicBezTo>
                    <a:cubicBezTo>
                      <a:pt x="977" y="2027"/>
                      <a:pt x="1117" y="1531"/>
                      <a:pt x="1026" y="961"/>
                    </a:cubicBezTo>
                    <a:cubicBezTo>
                      <a:pt x="940" y="417"/>
                      <a:pt x="679" y="0"/>
                      <a:pt x="431" y="0"/>
                    </a:cubicBezTo>
                    <a:close/>
                    <a:moveTo>
                      <a:pt x="966" y="3114"/>
                    </a:moveTo>
                    <a:cubicBezTo>
                      <a:pt x="958" y="3114"/>
                      <a:pt x="951" y="3114"/>
                      <a:pt x="944" y="3115"/>
                    </a:cubicBezTo>
                    <a:cubicBezTo>
                      <a:pt x="610" y="3141"/>
                      <a:pt x="387" y="3760"/>
                      <a:pt x="444" y="4496"/>
                    </a:cubicBezTo>
                    <a:cubicBezTo>
                      <a:pt x="500" y="5215"/>
                      <a:pt x="804" y="5783"/>
                      <a:pt x="1130" y="5783"/>
                    </a:cubicBezTo>
                    <a:cubicBezTo>
                      <a:pt x="1138" y="5783"/>
                      <a:pt x="1146" y="5783"/>
                      <a:pt x="1153" y="5782"/>
                    </a:cubicBezTo>
                    <a:cubicBezTo>
                      <a:pt x="1487" y="5756"/>
                      <a:pt x="1710" y="5138"/>
                      <a:pt x="1654" y="4401"/>
                    </a:cubicBezTo>
                    <a:cubicBezTo>
                      <a:pt x="1597" y="3681"/>
                      <a:pt x="1292" y="3114"/>
                      <a:pt x="966" y="31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4" name="Google Shape;8594;p16"/>
              <p:cNvGrpSpPr/>
              <p:nvPr/>
            </p:nvGrpSpPr>
            <p:grpSpPr>
              <a:xfrm>
                <a:off x="3702021" y="2642148"/>
                <a:ext cx="382681" cy="336812"/>
                <a:chOff x="3702021" y="2642148"/>
                <a:chExt cx="382681" cy="336812"/>
              </a:xfrm>
            </p:grpSpPr>
            <p:sp>
              <p:nvSpPr>
                <p:cNvPr id="8595" name="Google Shape;8595;p16"/>
                <p:cNvSpPr/>
                <p:nvPr/>
              </p:nvSpPr>
              <p:spPr>
                <a:xfrm>
                  <a:off x="3702021" y="2642148"/>
                  <a:ext cx="382681" cy="336812"/>
                </a:xfrm>
                <a:custGeom>
                  <a:avLst/>
                  <a:gdLst/>
                  <a:ahLst/>
                  <a:cxnLst/>
                  <a:rect l="l" t="t" r="r" b="b"/>
                  <a:pathLst>
                    <a:path w="15985" h="14069" extrusionOk="0">
                      <a:moveTo>
                        <a:pt x="8207" y="1"/>
                      </a:moveTo>
                      <a:cubicBezTo>
                        <a:pt x="8207" y="1"/>
                        <a:pt x="0" y="13900"/>
                        <a:pt x="8039" y="14067"/>
                      </a:cubicBezTo>
                      <a:cubicBezTo>
                        <a:pt x="8086" y="14068"/>
                        <a:pt x="8132" y="14069"/>
                        <a:pt x="8179" y="14069"/>
                      </a:cubicBezTo>
                      <a:cubicBezTo>
                        <a:pt x="15985" y="14069"/>
                        <a:pt x="8207" y="1"/>
                        <a:pt x="8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6"/>
                <p:cNvSpPr/>
                <p:nvPr/>
              </p:nvSpPr>
              <p:spPr>
                <a:xfrm>
                  <a:off x="3765512" y="2672146"/>
                  <a:ext cx="257140" cy="226329"/>
                </a:xfrm>
                <a:custGeom>
                  <a:avLst/>
                  <a:gdLst/>
                  <a:ahLst/>
                  <a:cxnLst/>
                  <a:rect l="l" t="t" r="r" b="b"/>
                  <a:pathLst>
                    <a:path w="10741" h="9454" extrusionOk="0">
                      <a:moveTo>
                        <a:pt x="5515" y="0"/>
                      </a:moveTo>
                      <a:lnTo>
                        <a:pt x="5515" y="0"/>
                      </a:lnTo>
                      <a:cubicBezTo>
                        <a:pt x="5515" y="1"/>
                        <a:pt x="1" y="9340"/>
                        <a:pt x="5402" y="9452"/>
                      </a:cubicBezTo>
                      <a:cubicBezTo>
                        <a:pt x="5434" y="9453"/>
                        <a:pt x="5465" y="9453"/>
                        <a:pt x="5496" y="9453"/>
                      </a:cubicBezTo>
                      <a:cubicBezTo>
                        <a:pt x="10741" y="9453"/>
                        <a:pt x="5515" y="1"/>
                        <a:pt x="551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6"/>
                <p:cNvSpPr/>
                <p:nvPr/>
              </p:nvSpPr>
              <p:spPr>
                <a:xfrm>
                  <a:off x="3883732" y="2649282"/>
                  <a:ext cx="27339" cy="303128"/>
                </a:xfrm>
                <a:custGeom>
                  <a:avLst/>
                  <a:gdLst/>
                  <a:ahLst/>
                  <a:cxnLst/>
                  <a:rect l="l" t="t" r="r" b="b"/>
                  <a:pathLst>
                    <a:path w="1142" h="12662" extrusionOk="0">
                      <a:moveTo>
                        <a:pt x="571" y="1"/>
                      </a:moveTo>
                      <a:cubicBezTo>
                        <a:pt x="256" y="1"/>
                        <a:pt x="0" y="6327"/>
                        <a:pt x="0" y="6327"/>
                      </a:cubicBezTo>
                      <a:cubicBezTo>
                        <a:pt x="0" y="6327"/>
                        <a:pt x="256" y="12662"/>
                        <a:pt x="571" y="12662"/>
                      </a:cubicBezTo>
                      <a:cubicBezTo>
                        <a:pt x="886" y="12662"/>
                        <a:pt x="1142" y="6327"/>
                        <a:pt x="1142" y="6327"/>
                      </a:cubicBezTo>
                      <a:cubicBezTo>
                        <a:pt x="1142" y="6327"/>
                        <a:pt x="886" y="1"/>
                        <a:pt x="5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6"/>
                <p:cNvSpPr/>
                <p:nvPr/>
              </p:nvSpPr>
              <p:spPr>
                <a:xfrm>
                  <a:off x="3832068" y="2826756"/>
                  <a:ext cx="46875" cy="135764"/>
                </a:xfrm>
                <a:custGeom>
                  <a:avLst/>
                  <a:gdLst/>
                  <a:ahLst/>
                  <a:cxnLst/>
                  <a:rect l="l" t="t" r="r" b="b"/>
                  <a:pathLst>
                    <a:path w="1958" h="5671" extrusionOk="0">
                      <a:moveTo>
                        <a:pt x="1149" y="0"/>
                      </a:moveTo>
                      <a:cubicBezTo>
                        <a:pt x="815" y="0"/>
                        <a:pt x="415" y="514"/>
                        <a:pt x="214" y="1218"/>
                      </a:cubicBezTo>
                      <a:cubicBezTo>
                        <a:pt x="0" y="1981"/>
                        <a:pt x="103" y="2680"/>
                        <a:pt x="451" y="2778"/>
                      </a:cubicBezTo>
                      <a:cubicBezTo>
                        <a:pt x="478" y="2786"/>
                        <a:pt x="506" y="2790"/>
                        <a:pt x="534" y="2790"/>
                      </a:cubicBezTo>
                      <a:cubicBezTo>
                        <a:pt x="866" y="2790"/>
                        <a:pt x="1270" y="2275"/>
                        <a:pt x="1467" y="1573"/>
                      </a:cubicBezTo>
                      <a:cubicBezTo>
                        <a:pt x="1683" y="808"/>
                        <a:pt x="1579" y="111"/>
                        <a:pt x="1231" y="11"/>
                      </a:cubicBezTo>
                      <a:cubicBezTo>
                        <a:pt x="1204" y="4"/>
                        <a:pt x="1177" y="0"/>
                        <a:pt x="1149" y="0"/>
                      </a:cubicBezTo>
                      <a:close/>
                      <a:moveTo>
                        <a:pt x="946" y="3543"/>
                      </a:moveTo>
                      <a:cubicBezTo>
                        <a:pt x="915" y="3543"/>
                        <a:pt x="886" y="3548"/>
                        <a:pt x="858" y="3558"/>
                      </a:cubicBezTo>
                      <a:cubicBezTo>
                        <a:pt x="595" y="3659"/>
                        <a:pt x="561" y="4210"/>
                        <a:pt x="785" y="4791"/>
                      </a:cubicBezTo>
                      <a:cubicBezTo>
                        <a:pt x="983" y="5306"/>
                        <a:pt x="1316" y="5671"/>
                        <a:pt x="1572" y="5671"/>
                      </a:cubicBezTo>
                      <a:cubicBezTo>
                        <a:pt x="1603" y="5671"/>
                        <a:pt x="1633" y="5665"/>
                        <a:pt x="1661" y="5654"/>
                      </a:cubicBezTo>
                      <a:cubicBezTo>
                        <a:pt x="1924" y="5555"/>
                        <a:pt x="1958" y="5004"/>
                        <a:pt x="1735" y="4423"/>
                      </a:cubicBezTo>
                      <a:cubicBezTo>
                        <a:pt x="1535" y="3908"/>
                        <a:pt x="1201" y="3543"/>
                        <a:pt x="946" y="35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16"/>
              <p:cNvGrpSpPr/>
              <p:nvPr/>
            </p:nvGrpSpPr>
            <p:grpSpPr>
              <a:xfrm>
                <a:off x="3496250" y="2637527"/>
                <a:ext cx="292791" cy="232026"/>
                <a:chOff x="3496250" y="2637527"/>
                <a:chExt cx="292791" cy="232026"/>
              </a:xfrm>
            </p:grpSpPr>
            <p:sp>
              <p:nvSpPr>
                <p:cNvPr id="8600" name="Google Shape;8600;p16"/>
                <p:cNvSpPr/>
                <p:nvPr/>
              </p:nvSpPr>
              <p:spPr>
                <a:xfrm>
                  <a:off x="3496250" y="2637527"/>
                  <a:ext cx="292283" cy="232026"/>
                </a:xfrm>
                <a:custGeom>
                  <a:avLst/>
                  <a:gdLst/>
                  <a:ahLst/>
                  <a:cxnLst/>
                  <a:rect l="l" t="t" r="r" b="b"/>
                  <a:pathLst>
                    <a:path w="12209" h="9692" extrusionOk="0">
                      <a:moveTo>
                        <a:pt x="12208" y="1"/>
                      </a:moveTo>
                      <a:cubicBezTo>
                        <a:pt x="12208" y="1"/>
                        <a:pt x="0" y="4734"/>
                        <a:pt x="5037" y="8877"/>
                      </a:cubicBezTo>
                      <a:cubicBezTo>
                        <a:pt x="5729" y="9446"/>
                        <a:pt x="6365" y="9692"/>
                        <a:pt x="6949" y="9692"/>
                      </a:cubicBezTo>
                      <a:cubicBezTo>
                        <a:pt x="10619" y="9692"/>
                        <a:pt x="12208" y="1"/>
                        <a:pt x="1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6"/>
                <p:cNvSpPr/>
                <p:nvPr/>
              </p:nvSpPr>
              <p:spPr>
                <a:xfrm>
                  <a:off x="3576452" y="2656129"/>
                  <a:ext cx="196404" cy="155945"/>
                </a:xfrm>
                <a:custGeom>
                  <a:avLst/>
                  <a:gdLst/>
                  <a:ahLst/>
                  <a:cxnLst/>
                  <a:rect l="l" t="t" r="r" b="b"/>
                  <a:pathLst>
                    <a:path w="8204" h="6514" extrusionOk="0">
                      <a:moveTo>
                        <a:pt x="8204" y="1"/>
                      </a:moveTo>
                      <a:cubicBezTo>
                        <a:pt x="8203" y="1"/>
                        <a:pt x="0" y="3181"/>
                        <a:pt x="3385" y="5967"/>
                      </a:cubicBezTo>
                      <a:cubicBezTo>
                        <a:pt x="3850" y="6349"/>
                        <a:pt x="4277" y="6513"/>
                        <a:pt x="4670" y="6513"/>
                      </a:cubicBezTo>
                      <a:cubicBezTo>
                        <a:pt x="7136" y="6513"/>
                        <a:pt x="8204" y="1"/>
                        <a:pt x="820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6"/>
                <p:cNvSpPr/>
                <p:nvPr/>
              </p:nvSpPr>
              <p:spPr>
                <a:xfrm>
                  <a:off x="3627158" y="2641406"/>
                  <a:ext cx="161882" cy="193363"/>
                </a:xfrm>
                <a:custGeom>
                  <a:avLst/>
                  <a:gdLst/>
                  <a:ahLst/>
                  <a:cxnLst/>
                  <a:rect l="l" t="t" r="r" b="b"/>
                  <a:pathLst>
                    <a:path w="6762" h="8077" extrusionOk="0">
                      <a:moveTo>
                        <a:pt x="6546" y="1"/>
                      </a:moveTo>
                      <a:cubicBezTo>
                        <a:pt x="6229" y="1"/>
                        <a:pt x="3020" y="3749"/>
                        <a:pt x="3020" y="3749"/>
                      </a:cubicBezTo>
                      <a:cubicBezTo>
                        <a:pt x="3020" y="3749"/>
                        <a:pt x="1" y="7914"/>
                        <a:pt x="203" y="8071"/>
                      </a:cubicBezTo>
                      <a:cubicBezTo>
                        <a:pt x="207" y="8075"/>
                        <a:pt x="212" y="8076"/>
                        <a:pt x="218" y="8076"/>
                      </a:cubicBezTo>
                      <a:cubicBezTo>
                        <a:pt x="535" y="8076"/>
                        <a:pt x="3747" y="4322"/>
                        <a:pt x="3747" y="4322"/>
                      </a:cubicBezTo>
                      <a:cubicBezTo>
                        <a:pt x="3747" y="4322"/>
                        <a:pt x="6762" y="165"/>
                        <a:pt x="6561" y="6"/>
                      </a:cubicBezTo>
                      <a:cubicBezTo>
                        <a:pt x="6557" y="2"/>
                        <a:pt x="6552" y="1"/>
                        <a:pt x="654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6"/>
                <p:cNvSpPr/>
                <p:nvPr/>
              </p:nvSpPr>
              <p:spPr>
                <a:xfrm>
                  <a:off x="3604271" y="2733817"/>
                  <a:ext cx="71988" cy="94419"/>
                </a:xfrm>
                <a:custGeom>
                  <a:avLst/>
                  <a:gdLst/>
                  <a:ahLst/>
                  <a:cxnLst/>
                  <a:rect l="l" t="t" r="r" b="b"/>
                  <a:pathLst>
                    <a:path w="3007" h="3944" extrusionOk="0">
                      <a:moveTo>
                        <a:pt x="2529" y="1"/>
                      </a:moveTo>
                      <a:cubicBezTo>
                        <a:pt x="2274" y="1"/>
                        <a:pt x="1919" y="135"/>
                        <a:pt x="1581" y="380"/>
                      </a:cubicBezTo>
                      <a:cubicBezTo>
                        <a:pt x="1061" y="759"/>
                        <a:pt x="776" y="1256"/>
                        <a:pt x="949" y="1493"/>
                      </a:cubicBezTo>
                      <a:cubicBezTo>
                        <a:pt x="1009" y="1576"/>
                        <a:pt x="1117" y="1616"/>
                        <a:pt x="1255" y="1616"/>
                      </a:cubicBezTo>
                      <a:cubicBezTo>
                        <a:pt x="1509" y="1616"/>
                        <a:pt x="1865" y="1481"/>
                        <a:pt x="2202" y="1236"/>
                      </a:cubicBezTo>
                      <a:cubicBezTo>
                        <a:pt x="2722" y="858"/>
                        <a:pt x="3006" y="361"/>
                        <a:pt x="2835" y="123"/>
                      </a:cubicBezTo>
                      <a:cubicBezTo>
                        <a:pt x="2774" y="40"/>
                        <a:pt x="2666" y="1"/>
                        <a:pt x="2529" y="1"/>
                      </a:cubicBezTo>
                      <a:close/>
                      <a:moveTo>
                        <a:pt x="756" y="2187"/>
                      </a:moveTo>
                      <a:cubicBezTo>
                        <a:pt x="547" y="2187"/>
                        <a:pt x="286" y="2503"/>
                        <a:pt x="149" y="2943"/>
                      </a:cubicBezTo>
                      <a:cubicBezTo>
                        <a:pt x="1" y="3422"/>
                        <a:pt x="56" y="3866"/>
                        <a:pt x="274" y="3935"/>
                      </a:cubicBezTo>
                      <a:cubicBezTo>
                        <a:pt x="293" y="3940"/>
                        <a:pt x="313" y="3943"/>
                        <a:pt x="332" y="3943"/>
                      </a:cubicBezTo>
                      <a:cubicBezTo>
                        <a:pt x="542" y="3943"/>
                        <a:pt x="803" y="3627"/>
                        <a:pt x="940" y="3187"/>
                      </a:cubicBezTo>
                      <a:cubicBezTo>
                        <a:pt x="1087" y="2706"/>
                        <a:pt x="1033" y="2263"/>
                        <a:pt x="814" y="2195"/>
                      </a:cubicBezTo>
                      <a:cubicBezTo>
                        <a:pt x="796" y="2189"/>
                        <a:pt x="776" y="2187"/>
                        <a:pt x="756"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16"/>
              <p:cNvGrpSpPr/>
              <p:nvPr/>
            </p:nvGrpSpPr>
            <p:grpSpPr>
              <a:xfrm>
                <a:off x="4009086" y="2637527"/>
                <a:ext cx="292786" cy="232026"/>
                <a:chOff x="4009086" y="2637527"/>
                <a:chExt cx="292786" cy="232026"/>
              </a:xfrm>
            </p:grpSpPr>
            <p:sp>
              <p:nvSpPr>
                <p:cNvPr id="8605" name="Google Shape;8605;p16"/>
                <p:cNvSpPr/>
                <p:nvPr/>
              </p:nvSpPr>
              <p:spPr>
                <a:xfrm>
                  <a:off x="4009589" y="2637527"/>
                  <a:ext cx="292283" cy="232026"/>
                </a:xfrm>
                <a:custGeom>
                  <a:avLst/>
                  <a:gdLst/>
                  <a:ahLst/>
                  <a:cxnLst/>
                  <a:rect l="l" t="t" r="r" b="b"/>
                  <a:pathLst>
                    <a:path w="12209" h="9692" extrusionOk="0">
                      <a:moveTo>
                        <a:pt x="1" y="1"/>
                      </a:moveTo>
                      <a:cubicBezTo>
                        <a:pt x="1" y="1"/>
                        <a:pt x="1589" y="9692"/>
                        <a:pt x="5259" y="9692"/>
                      </a:cubicBezTo>
                      <a:cubicBezTo>
                        <a:pt x="5844" y="9692"/>
                        <a:pt x="6480" y="9446"/>
                        <a:pt x="7172" y="8877"/>
                      </a:cubicBezTo>
                      <a:cubicBezTo>
                        <a:pt x="12209" y="473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6"/>
                <p:cNvSpPr/>
                <p:nvPr/>
              </p:nvSpPr>
              <p:spPr>
                <a:xfrm>
                  <a:off x="4025270" y="2656129"/>
                  <a:ext cx="196404" cy="155945"/>
                </a:xfrm>
                <a:custGeom>
                  <a:avLst/>
                  <a:gdLst/>
                  <a:ahLst/>
                  <a:cxnLst/>
                  <a:rect l="l" t="t" r="r" b="b"/>
                  <a:pathLst>
                    <a:path w="8204" h="6514" extrusionOk="0">
                      <a:moveTo>
                        <a:pt x="1" y="1"/>
                      </a:moveTo>
                      <a:cubicBezTo>
                        <a:pt x="1" y="1"/>
                        <a:pt x="1069" y="6513"/>
                        <a:pt x="3534" y="6513"/>
                      </a:cubicBezTo>
                      <a:cubicBezTo>
                        <a:pt x="3927" y="6513"/>
                        <a:pt x="4354" y="6349"/>
                        <a:pt x="4819" y="5967"/>
                      </a:cubicBezTo>
                      <a:cubicBezTo>
                        <a:pt x="8204" y="3181"/>
                        <a:pt x="1" y="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6"/>
                <p:cNvSpPr/>
                <p:nvPr/>
              </p:nvSpPr>
              <p:spPr>
                <a:xfrm>
                  <a:off x="4009086" y="2641406"/>
                  <a:ext cx="161834" cy="193363"/>
                </a:xfrm>
                <a:custGeom>
                  <a:avLst/>
                  <a:gdLst/>
                  <a:ahLst/>
                  <a:cxnLst/>
                  <a:rect l="l" t="t" r="r" b="b"/>
                  <a:pathLst>
                    <a:path w="6760" h="8077" extrusionOk="0">
                      <a:moveTo>
                        <a:pt x="216" y="1"/>
                      </a:moveTo>
                      <a:cubicBezTo>
                        <a:pt x="210" y="1"/>
                        <a:pt x="205" y="2"/>
                        <a:pt x="201" y="6"/>
                      </a:cubicBezTo>
                      <a:cubicBezTo>
                        <a:pt x="0" y="165"/>
                        <a:pt x="3015" y="4322"/>
                        <a:pt x="3015" y="4322"/>
                      </a:cubicBezTo>
                      <a:cubicBezTo>
                        <a:pt x="3015" y="4322"/>
                        <a:pt x="6227" y="8076"/>
                        <a:pt x="6544" y="8076"/>
                      </a:cubicBezTo>
                      <a:cubicBezTo>
                        <a:pt x="6550" y="8076"/>
                        <a:pt x="6556" y="8075"/>
                        <a:pt x="6560" y="8071"/>
                      </a:cubicBezTo>
                      <a:cubicBezTo>
                        <a:pt x="6760" y="7914"/>
                        <a:pt x="3742" y="3749"/>
                        <a:pt x="3742" y="3749"/>
                      </a:cubicBezTo>
                      <a:cubicBezTo>
                        <a:pt x="3742" y="3749"/>
                        <a:pt x="532" y="1"/>
                        <a:pt x="2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6"/>
                <p:cNvSpPr/>
                <p:nvPr/>
              </p:nvSpPr>
              <p:spPr>
                <a:xfrm>
                  <a:off x="4121847" y="2733817"/>
                  <a:ext cx="71964" cy="94419"/>
                </a:xfrm>
                <a:custGeom>
                  <a:avLst/>
                  <a:gdLst/>
                  <a:ahLst/>
                  <a:cxnLst/>
                  <a:rect l="l" t="t" r="r" b="b"/>
                  <a:pathLst>
                    <a:path w="3006" h="3944" extrusionOk="0">
                      <a:moveTo>
                        <a:pt x="479" y="1"/>
                      </a:moveTo>
                      <a:cubicBezTo>
                        <a:pt x="341" y="1"/>
                        <a:pt x="233" y="40"/>
                        <a:pt x="173" y="123"/>
                      </a:cubicBezTo>
                      <a:cubicBezTo>
                        <a:pt x="0" y="361"/>
                        <a:pt x="285" y="858"/>
                        <a:pt x="806" y="1236"/>
                      </a:cubicBezTo>
                      <a:cubicBezTo>
                        <a:pt x="1144" y="1481"/>
                        <a:pt x="1499" y="1616"/>
                        <a:pt x="1753" y="1616"/>
                      </a:cubicBezTo>
                      <a:cubicBezTo>
                        <a:pt x="1891" y="1616"/>
                        <a:pt x="1999" y="1576"/>
                        <a:pt x="2059" y="1493"/>
                      </a:cubicBezTo>
                      <a:cubicBezTo>
                        <a:pt x="2232" y="1256"/>
                        <a:pt x="1947" y="759"/>
                        <a:pt x="1426" y="380"/>
                      </a:cubicBezTo>
                      <a:cubicBezTo>
                        <a:pt x="1088" y="135"/>
                        <a:pt x="733" y="1"/>
                        <a:pt x="479" y="1"/>
                      </a:cubicBezTo>
                      <a:close/>
                      <a:moveTo>
                        <a:pt x="2250" y="2187"/>
                      </a:moveTo>
                      <a:cubicBezTo>
                        <a:pt x="2230" y="2187"/>
                        <a:pt x="2211" y="2189"/>
                        <a:pt x="2192" y="2195"/>
                      </a:cubicBezTo>
                      <a:cubicBezTo>
                        <a:pt x="1975" y="2263"/>
                        <a:pt x="1920" y="2706"/>
                        <a:pt x="2067" y="3187"/>
                      </a:cubicBezTo>
                      <a:cubicBezTo>
                        <a:pt x="2204" y="3627"/>
                        <a:pt x="2465" y="3943"/>
                        <a:pt x="2675" y="3943"/>
                      </a:cubicBezTo>
                      <a:cubicBezTo>
                        <a:pt x="2695" y="3943"/>
                        <a:pt x="2715" y="3940"/>
                        <a:pt x="2734" y="3935"/>
                      </a:cubicBezTo>
                      <a:cubicBezTo>
                        <a:pt x="2951" y="3866"/>
                        <a:pt x="3006" y="3422"/>
                        <a:pt x="2858" y="2943"/>
                      </a:cubicBezTo>
                      <a:cubicBezTo>
                        <a:pt x="2721" y="2503"/>
                        <a:pt x="2460" y="2187"/>
                        <a:pt x="2250"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9" name="Google Shape;8609;p16"/>
              <p:cNvSpPr/>
              <p:nvPr/>
            </p:nvSpPr>
            <p:spPr>
              <a:xfrm>
                <a:off x="4307844" y="2101397"/>
                <a:ext cx="217734" cy="109119"/>
              </a:xfrm>
              <a:custGeom>
                <a:avLst/>
                <a:gdLst/>
                <a:ahLst/>
                <a:cxnLst/>
                <a:rect l="l" t="t" r="r" b="b"/>
                <a:pathLst>
                  <a:path w="9095" h="4558" extrusionOk="0">
                    <a:moveTo>
                      <a:pt x="6698" y="0"/>
                    </a:moveTo>
                    <a:cubicBezTo>
                      <a:pt x="4088" y="0"/>
                      <a:pt x="0" y="3306"/>
                      <a:pt x="0" y="3306"/>
                    </a:cubicBezTo>
                    <a:cubicBezTo>
                      <a:pt x="0" y="3306"/>
                      <a:pt x="3340" y="4557"/>
                      <a:pt x="5905" y="4557"/>
                    </a:cubicBezTo>
                    <a:cubicBezTo>
                      <a:pt x="7687" y="4557"/>
                      <a:pt x="9095" y="3953"/>
                      <a:pt x="8748" y="1907"/>
                    </a:cubicBezTo>
                    <a:cubicBezTo>
                      <a:pt x="8511" y="504"/>
                      <a:pt x="7717" y="0"/>
                      <a:pt x="6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6"/>
              <p:cNvSpPr/>
              <p:nvPr/>
            </p:nvSpPr>
            <p:spPr>
              <a:xfrm>
                <a:off x="4326446" y="2123973"/>
                <a:ext cx="146273" cy="73328"/>
              </a:xfrm>
              <a:custGeom>
                <a:avLst/>
                <a:gdLst/>
                <a:ahLst/>
                <a:cxnLst/>
                <a:rect l="l" t="t" r="r" b="b"/>
                <a:pathLst>
                  <a:path w="6110" h="3063" extrusionOk="0">
                    <a:moveTo>
                      <a:pt x="4500" y="1"/>
                    </a:moveTo>
                    <a:cubicBezTo>
                      <a:pt x="2747" y="1"/>
                      <a:pt x="0" y="2221"/>
                      <a:pt x="0" y="2221"/>
                    </a:cubicBezTo>
                    <a:cubicBezTo>
                      <a:pt x="0" y="2221"/>
                      <a:pt x="2245" y="3062"/>
                      <a:pt x="3968" y="3062"/>
                    </a:cubicBezTo>
                    <a:cubicBezTo>
                      <a:pt x="5165" y="3062"/>
                      <a:pt x="6110" y="2657"/>
                      <a:pt x="5877" y="1282"/>
                    </a:cubicBezTo>
                    <a:cubicBezTo>
                      <a:pt x="5718" y="339"/>
                      <a:pt x="5185" y="1"/>
                      <a:pt x="450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6"/>
              <p:cNvSpPr/>
              <p:nvPr/>
            </p:nvSpPr>
            <p:spPr>
              <a:xfrm>
                <a:off x="4311507" y="2150020"/>
                <a:ext cx="190227" cy="30428"/>
              </a:xfrm>
              <a:custGeom>
                <a:avLst/>
                <a:gdLst/>
                <a:ahLst/>
                <a:cxnLst/>
                <a:rect l="l" t="t" r="r" b="b"/>
                <a:pathLst>
                  <a:path w="7946" h="1271" extrusionOk="0">
                    <a:moveTo>
                      <a:pt x="7531" y="1"/>
                    </a:moveTo>
                    <a:cubicBezTo>
                      <a:pt x="6529" y="1"/>
                      <a:pt x="3918" y="279"/>
                      <a:pt x="3918" y="279"/>
                    </a:cubicBezTo>
                    <a:cubicBezTo>
                      <a:pt x="3918" y="279"/>
                      <a:pt x="0" y="1021"/>
                      <a:pt x="28" y="1219"/>
                    </a:cubicBezTo>
                    <a:cubicBezTo>
                      <a:pt x="34" y="1256"/>
                      <a:pt x="179" y="1270"/>
                      <a:pt x="411" y="1270"/>
                    </a:cubicBezTo>
                    <a:cubicBezTo>
                      <a:pt x="1411" y="1270"/>
                      <a:pt x="4023" y="992"/>
                      <a:pt x="4023" y="992"/>
                    </a:cubicBezTo>
                    <a:cubicBezTo>
                      <a:pt x="4023" y="992"/>
                      <a:pt x="7945" y="249"/>
                      <a:pt x="7916" y="53"/>
                    </a:cubicBezTo>
                    <a:cubicBezTo>
                      <a:pt x="7911" y="16"/>
                      <a:pt x="7765" y="1"/>
                      <a:pt x="753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6"/>
              <p:cNvSpPr/>
              <p:nvPr/>
            </p:nvSpPr>
            <p:spPr>
              <a:xfrm>
                <a:off x="4417421" y="2118993"/>
                <a:ext cx="88267" cy="25257"/>
              </a:xfrm>
              <a:custGeom>
                <a:avLst/>
                <a:gdLst/>
                <a:ahLst/>
                <a:cxnLst/>
                <a:rect l="l" t="t" r="r" b="b"/>
                <a:pathLst>
                  <a:path w="3687" h="1055" extrusionOk="0">
                    <a:moveTo>
                      <a:pt x="2716" y="144"/>
                    </a:moveTo>
                    <a:cubicBezTo>
                      <a:pt x="2476" y="144"/>
                      <a:pt x="2294" y="216"/>
                      <a:pt x="2267" y="339"/>
                    </a:cubicBezTo>
                    <a:cubicBezTo>
                      <a:pt x="2229" y="511"/>
                      <a:pt x="2506" y="720"/>
                      <a:pt x="2886" y="806"/>
                    </a:cubicBezTo>
                    <a:cubicBezTo>
                      <a:pt x="2996" y="831"/>
                      <a:pt x="3102" y="842"/>
                      <a:pt x="3199" y="842"/>
                    </a:cubicBezTo>
                    <a:cubicBezTo>
                      <a:pt x="3439" y="842"/>
                      <a:pt x="3619" y="770"/>
                      <a:pt x="3647" y="647"/>
                    </a:cubicBezTo>
                    <a:cubicBezTo>
                      <a:pt x="3687" y="474"/>
                      <a:pt x="3408" y="265"/>
                      <a:pt x="3029" y="180"/>
                    </a:cubicBezTo>
                    <a:cubicBezTo>
                      <a:pt x="2919" y="156"/>
                      <a:pt x="2813" y="144"/>
                      <a:pt x="2716" y="144"/>
                    </a:cubicBezTo>
                    <a:close/>
                    <a:moveTo>
                      <a:pt x="1380" y="1"/>
                    </a:moveTo>
                    <a:cubicBezTo>
                      <a:pt x="1200" y="1"/>
                      <a:pt x="976" y="52"/>
                      <a:pt x="750" y="153"/>
                    </a:cubicBezTo>
                    <a:cubicBezTo>
                      <a:pt x="295" y="359"/>
                      <a:pt x="0" y="691"/>
                      <a:pt x="92" y="898"/>
                    </a:cubicBezTo>
                    <a:cubicBezTo>
                      <a:pt x="139" y="1002"/>
                      <a:pt x="274" y="1054"/>
                      <a:pt x="455" y="1054"/>
                    </a:cubicBezTo>
                    <a:cubicBezTo>
                      <a:pt x="635" y="1054"/>
                      <a:pt x="859" y="1003"/>
                      <a:pt x="1086" y="901"/>
                    </a:cubicBezTo>
                    <a:cubicBezTo>
                      <a:pt x="1542" y="697"/>
                      <a:pt x="1837" y="362"/>
                      <a:pt x="1744" y="157"/>
                    </a:cubicBezTo>
                    <a:cubicBezTo>
                      <a:pt x="1697" y="53"/>
                      <a:pt x="1561" y="1"/>
                      <a:pt x="13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6"/>
              <p:cNvSpPr/>
              <p:nvPr/>
            </p:nvSpPr>
            <p:spPr>
              <a:xfrm>
                <a:off x="3787346" y="1627057"/>
                <a:ext cx="213832" cy="188240"/>
              </a:xfrm>
              <a:custGeom>
                <a:avLst/>
                <a:gdLst/>
                <a:ahLst/>
                <a:cxnLst/>
                <a:rect l="l" t="t" r="r" b="b"/>
                <a:pathLst>
                  <a:path w="8932" h="7863" extrusionOk="0">
                    <a:moveTo>
                      <a:pt x="4574" y="1"/>
                    </a:moveTo>
                    <a:cubicBezTo>
                      <a:pt x="4548" y="1"/>
                      <a:pt x="4520" y="1"/>
                      <a:pt x="4493" y="2"/>
                    </a:cubicBezTo>
                    <a:cubicBezTo>
                      <a:pt x="0" y="98"/>
                      <a:pt x="4594" y="7862"/>
                      <a:pt x="4594" y="7862"/>
                    </a:cubicBezTo>
                    <a:cubicBezTo>
                      <a:pt x="4594" y="7862"/>
                      <a:pt x="8932" y="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6"/>
              <p:cNvSpPr/>
              <p:nvPr/>
            </p:nvSpPr>
            <p:spPr>
              <a:xfrm>
                <a:off x="3822874" y="1672042"/>
                <a:ext cx="143664" cy="126475"/>
              </a:xfrm>
              <a:custGeom>
                <a:avLst/>
                <a:gdLst/>
                <a:ahLst/>
                <a:cxnLst/>
                <a:rect l="l" t="t" r="r" b="b"/>
                <a:pathLst>
                  <a:path w="6001" h="5283" extrusionOk="0">
                    <a:moveTo>
                      <a:pt x="3073" y="0"/>
                    </a:moveTo>
                    <a:cubicBezTo>
                      <a:pt x="3055" y="0"/>
                      <a:pt x="3037" y="1"/>
                      <a:pt x="3018" y="1"/>
                    </a:cubicBezTo>
                    <a:cubicBezTo>
                      <a:pt x="0" y="67"/>
                      <a:pt x="3085" y="5283"/>
                      <a:pt x="3085" y="5283"/>
                    </a:cubicBezTo>
                    <a:cubicBezTo>
                      <a:pt x="3085" y="5283"/>
                      <a:pt x="6000" y="0"/>
                      <a:pt x="30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6"/>
              <p:cNvSpPr/>
              <p:nvPr/>
            </p:nvSpPr>
            <p:spPr>
              <a:xfrm>
                <a:off x="3888975" y="1641924"/>
                <a:ext cx="15274" cy="169376"/>
              </a:xfrm>
              <a:custGeom>
                <a:avLst/>
                <a:gdLst/>
                <a:ahLst/>
                <a:cxnLst/>
                <a:rect l="l" t="t" r="r" b="b"/>
                <a:pathLst>
                  <a:path w="638" h="7075" extrusionOk="0">
                    <a:moveTo>
                      <a:pt x="317" y="0"/>
                    </a:moveTo>
                    <a:cubicBezTo>
                      <a:pt x="317" y="0"/>
                      <a:pt x="317" y="0"/>
                      <a:pt x="317" y="0"/>
                    </a:cubicBezTo>
                    <a:cubicBezTo>
                      <a:pt x="139" y="0"/>
                      <a:pt x="0" y="3540"/>
                      <a:pt x="0" y="3540"/>
                    </a:cubicBezTo>
                    <a:cubicBezTo>
                      <a:pt x="0" y="3540"/>
                      <a:pt x="145" y="7075"/>
                      <a:pt x="323" y="7075"/>
                    </a:cubicBezTo>
                    <a:cubicBezTo>
                      <a:pt x="499" y="7075"/>
                      <a:pt x="638" y="3540"/>
                      <a:pt x="638" y="3540"/>
                    </a:cubicBezTo>
                    <a:cubicBezTo>
                      <a:pt x="638" y="3540"/>
                      <a:pt x="493" y="0"/>
                      <a:pt x="31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6"/>
              <p:cNvSpPr/>
              <p:nvPr/>
            </p:nvSpPr>
            <p:spPr>
              <a:xfrm>
                <a:off x="3860031" y="1636250"/>
                <a:ext cx="26214" cy="75890"/>
              </a:xfrm>
              <a:custGeom>
                <a:avLst/>
                <a:gdLst/>
                <a:ahLst/>
                <a:cxnLst/>
                <a:rect l="l" t="t" r="r" b="b"/>
                <a:pathLst>
                  <a:path w="1095" h="3170" extrusionOk="0">
                    <a:moveTo>
                      <a:pt x="881" y="1"/>
                    </a:moveTo>
                    <a:cubicBezTo>
                      <a:pt x="737" y="1"/>
                      <a:pt x="549" y="204"/>
                      <a:pt x="440" y="493"/>
                    </a:cubicBezTo>
                    <a:cubicBezTo>
                      <a:pt x="314" y="817"/>
                      <a:pt x="334" y="1126"/>
                      <a:pt x="481" y="1181"/>
                    </a:cubicBezTo>
                    <a:cubicBezTo>
                      <a:pt x="497" y="1187"/>
                      <a:pt x="513" y="1190"/>
                      <a:pt x="530" y="1190"/>
                    </a:cubicBezTo>
                    <a:cubicBezTo>
                      <a:pt x="672" y="1190"/>
                      <a:pt x="858" y="986"/>
                      <a:pt x="971" y="699"/>
                    </a:cubicBezTo>
                    <a:cubicBezTo>
                      <a:pt x="1094" y="373"/>
                      <a:pt x="1076" y="66"/>
                      <a:pt x="929" y="9"/>
                    </a:cubicBezTo>
                    <a:cubicBezTo>
                      <a:pt x="914" y="3"/>
                      <a:pt x="898" y="1"/>
                      <a:pt x="881" y="1"/>
                    </a:cubicBezTo>
                    <a:close/>
                    <a:moveTo>
                      <a:pt x="300" y="1612"/>
                    </a:moveTo>
                    <a:cubicBezTo>
                      <a:pt x="284" y="1612"/>
                      <a:pt x="268" y="1614"/>
                      <a:pt x="253" y="1618"/>
                    </a:cubicBezTo>
                    <a:cubicBezTo>
                      <a:pt x="59" y="1673"/>
                      <a:pt x="1" y="2064"/>
                      <a:pt x="122" y="2490"/>
                    </a:cubicBezTo>
                    <a:cubicBezTo>
                      <a:pt x="234" y="2882"/>
                      <a:pt x="459" y="3170"/>
                      <a:pt x="644" y="3170"/>
                    </a:cubicBezTo>
                    <a:cubicBezTo>
                      <a:pt x="660" y="3170"/>
                      <a:pt x="675" y="3168"/>
                      <a:pt x="691" y="3163"/>
                    </a:cubicBezTo>
                    <a:cubicBezTo>
                      <a:pt x="885" y="3108"/>
                      <a:pt x="943" y="2718"/>
                      <a:pt x="822" y="2291"/>
                    </a:cubicBezTo>
                    <a:cubicBezTo>
                      <a:pt x="711" y="1899"/>
                      <a:pt x="486" y="1612"/>
                      <a:pt x="300" y="16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6"/>
              <p:cNvSpPr/>
              <p:nvPr/>
            </p:nvSpPr>
            <p:spPr>
              <a:xfrm>
                <a:off x="3265676" y="2101373"/>
                <a:ext cx="217758" cy="109119"/>
              </a:xfrm>
              <a:custGeom>
                <a:avLst/>
                <a:gdLst/>
                <a:ahLst/>
                <a:cxnLst/>
                <a:rect l="l" t="t" r="r" b="b"/>
                <a:pathLst>
                  <a:path w="9096" h="4558" extrusionOk="0">
                    <a:moveTo>
                      <a:pt x="2398" y="1"/>
                    </a:moveTo>
                    <a:cubicBezTo>
                      <a:pt x="1378" y="1"/>
                      <a:pt x="584" y="505"/>
                      <a:pt x="346" y="1908"/>
                    </a:cubicBezTo>
                    <a:cubicBezTo>
                      <a:pt x="1" y="3954"/>
                      <a:pt x="1408" y="4558"/>
                      <a:pt x="3190" y="4558"/>
                    </a:cubicBezTo>
                    <a:cubicBezTo>
                      <a:pt x="5755" y="4558"/>
                      <a:pt x="9096" y="3306"/>
                      <a:pt x="9096" y="3306"/>
                    </a:cubicBezTo>
                    <a:cubicBezTo>
                      <a:pt x="9096" y="3306"/>
                      <a:pt x="5009" y="1"/>
                      <a:pt x="2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6"/>
              <p:cNvSpPr/>
              <p:nvPr/>
            </p:nvSpPr>
            <p:spPr>
              <a:xfrm>
                <a:off x="3318513" y="2123973"/>
                <a:ext cx="146321" cy="73328"/>
              </a:xfrm>
              <a:custGeom>
                <a:avLst/>
                <a:gdLst/>
                <a:ahLst/>
                <a:cxnLst/>
                <a:rect l="l" t="t" r="r" b="b"/>
                <a:pathLst>
                  <a:path w="6112" h="3063" extrusionOk="0">
                    <a:moveTo>
                      <a:pt x="1612" y="0"/>
                    </a:moveTo>
                    <a:cubicBezTo>
                      <a:pt x="926" y="0"/>
                      <a:pt x="393" y="339"/>
                      <a:pt x="233" y="1282"/>
                    </a:cubicBezTo>
                    <a:cubicBezTo>
                      <a:pt x="1" y="2657"/>
                      <a:pt x="946" y="3062"/>
                      <a:pt x="2143" y="3062"/>
                    </a:cubicBezTo>
                    <a:cubicBezTo>
                      <a:pt x="3867" y="3062"/>
                      <a:pt x="6112" y="2221"/>
                      <a:pt x="6112" y="2221"/>
                    </a:cubicBezTo>
                    <a:cubicBezTo>
                      <a:pt x="6112" y="2221"/>
                      <a:pt x="3366" y="0"/>
                      <a:pt x="16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6"/>
              <p:cNvSpPr/>
              <p:nvPr/>
            </p:nvSpPr>
            <p:spPr>
              <a:xfrm>
                <a:off x="3289521" y="2150020"/>
                <a:ext cx="190251" cy="30428"/>
              </a:xfrm>
              <a:custGeom>
                <a:avLst/>
                <a:gdLst/>
                <a:ahLst/>
                <a:cxnLst/>
                <a:rect l="l" t="t" r="r" b="b"/>
                <a:pathLst>
                  <a:path w="7947" h="1271" extrusionOk="0">
                    <a:moveTo>
                      <a:pt x="416" y="1"/>
                    </a:moveTo>
                    <a:cubicBezTo>
                      <a:pt x="182" y="1"/>
                      <a:pt x="36" y="16"/>
                      <a:pt x="31" y="53"/>
                    </a:cubicBezTo>
                    <a:cubicBezTo>
                      <a:pt x="0" y="249"/>
                      <a:pt x="3924" y="991"/>
                      <a:pt x="3924" y="991"/>
                    </a:cubicBezTo>
                    <a:cubicBezTo>
                      <a:pt x="3924" y="991"/>
                      <a:pt x="6540" y="1270"/>
                      <a:pt x="7538" y="1270"/>
                    </a:cubicBezTo>
                    <a:cubicBezTo>
                      <a:pt x="7768" y="1270"/>
                      <a:pt x="7912" y="1255"/>
                      <a:pt x="7918" y="1219"/>
                    </a:cubicBezTo>
                    <a:cubicBezTo>
                      <a:pt x="7947" y="1021"/>
                      <a:pt x="4029" y="279"/>
                      <a:pt x="4029" y="279"/>
                    </a:cubicBezTo>
                    <a:cubicBezTo>
                      <a:pt x="4029" y="279"/>
                      <a:pt x="1418" y="1"/>
                      <a:pt x="4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6"/>
              <p:cNvSpPr/>
              <p:nvPr/>
            </p:nvSpPr>
            <p:spPr>
              <a:xfrm>
                <a:off x="3285594" y="2118993"/>
                <a:ext cx="88291" cy="25257"/>
              </a:xfrm>
              <a:custGeom>
                <a:avLst/>
                <a:gdLst/>
                <a:ahLst/>
                <a:cxnLst/>
                <a:rect l="l" t="t" r="r" b="b"/>
                <a:pathLst>
                  <a:path w="3688" h="1055" extrusionOk="0">
                    <a:moveTo>
                      <a:pt x="973" y="144"/>
                    </a:moveTo>
                    <a:cubicBezTo>
                      <a:pt x="876" y="144"/>
                      <a:pt x="769" y="156"/>
                      <a:pt x="658" y="180"/>
                    </a:cubicBezTo>
                    <a:cubicBezTo>
                      <a:pt x="279" y="265"/>
                      <a:pt x="1" y="473"/>
                      <a:pt x="39" y="647"/>
                    </a:cubicBezTo>
                    <a:cubicBezTo>
                      <a:pt x="66" y="770"/>
                      <a:pt x="247" y="842"/>
                      <a:pt x="487" y="842"/>
                    </a:cubicBezTo>
                    <a:cubicBezTo>
                      <a:pt x="584" y="842"/>
                      <a:pt x="691" y="831"/>
                      <a:pt x="801" y="806"/>
                    </a:cubicBezTo>
                    <a:cubicBezTo>
                      <a:pt x="1180" y="719"/>
                      <a:pt x="1458" y="511"/>
                      <a:pt x="1419" y="338"/>
                    </a:cubicBezTo>
                    <a:cubicBezTo>
                      <a:pt x="1391" y="215"/>
                      <a:pt x="1212" y="144"/>
                      <a:pt x="973" y="144"/>
                    </a:cubicBezTo>
                    <a:close/>
                    <a:moveTo>
                      <a:pt x="2307" y="1"/>
                    </a:moveTo>
                    <a:cubicBezTo>
                      <a:pt x="2126" y="1"/>
                      <a:pt x="1990" y="53"/>
                      <a:pt x="1943" y="157"/>
                    </a:cubicBezTo>
                    <a:cubicBezTo>
                      <a:pt x="1850" y="362"/>
                      <a:pt x="2145" y="697"/>
                      <a:pt x="2601" y="901"/>
                    </a:cubicBezTo>
                    <a:cubicBezTo>
                      <a:pt x="2828" y="1003"/>
                      <a:pt x="3052" y="1054"/>
                      <a:pt x="3232" y="1054"/>
                    </a:cubicBezTo>
                    <a:cubicBezTo>
                      <a:pt x="3413" y="1054"/>
                      <a:pt x="3548" y="1002"/>
                      <a:pt x="3595" y="898"/>
                    </a:cubicBezTo>
                    <a:cubicBezTo>
                      <a:pt x="3687" y="691"/>
                      <a:pt x="3392" y="358"/>
                      <a:pt x="2937" y="153"/>
                    </a:cubicBezTo>
                    <a:cubicBezTo>
                      <a:pt x="2710" y="52"/>
                      <a:pt x="2486" y="1"/>
                      <a:pt x="23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16"/>
            <p:cNvGrpSpPr/>
            <p:nvPr/>
          </p:nvGrpSpPr>
          <p:grpSpPr>
            <a:xfrm rot="10800000" flipH="1">
              <a:off x="2108648" y="4511325"/>
              <a:ext cx="963602" cy="791406"/>
              <a:chOff x="2601414" y="540000"/>
              <a:chExt cx="716859" cy="588756"/>
            </a:xfrm>
          </p:grpSpPr>
          <p:sp>
            <p:nvSpPr>
              <p:cNvPr id="8622" name="Google Shape;8622;p16"/>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6"/>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6"/>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6"/>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6"/>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6"/>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6"/>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6"/>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6"/>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16"/>
            <p:cNvGrpSpPr/>
            <p:nvPr/>
          </p:nvGrpSpPr>
          <p:grpSpPr>
            <a:xfrm rot="10800000" flipH="1">
              <a:off x="2295557" y="3884091"/>
              <a:ext cx="191151" cy="169750"/>
              <a:chOff x="2740462" y="1469095"/>
              <a:chExt cx="142204" cy="126283"/>
            </a:xfrm>
          </p:grpSpPr>
          <p:sp>
            <p:nvSpPr>
              <p:cNvPr id="8632" name="Google Shape;8632;p16"/>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6"/>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6"/>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6"/>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16"/>
            <p:cNvGrpSpPr/>
            <p:nvPr/>
          </p:nvGrpSpPr>
          <p:grpSpPr>
            <a:xfrm rot="10800000" flipH="1">
              <a:off x="2261123" y="4189168"/>
              <a:ext cx="139630" cy="123958"/>
              <a:chOff x="2714845" y="1276204"/>
              <a:chExt cx="103876" cy="92217"/>
            </a:xfrm>
          </p:grpSpPr>
          <p:sp>
            <p:nvSpPr>
              <p:cNvPr id="8637" name="Google Shape;8637;p16"/>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6"/>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6"/>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6"/>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16"/>
            <p:cNvGrpSpPr/>
            <p:nvPr/>
          </p:nvGrpSpPr>
          <p:grpSpPr>
            <a:xfrm rot="10800000" flipH="1">
              <a:off x="2100957" y="3710053"/>
              <a:ext cx="139051" cy="125985"/>
              <a:chOff x="2595692" y="1631127"/>
              <a:chExt cx="103445" cy="93725"/>
            </a:xfrm>
          </p:grpSpPr>
          <p:sp>
            <p:nvSpPr>
              <p:cNvPr id="8642" name="Google Shape;8642;p16"/>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6"/>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6"/>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6"/>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16"/>
            <p:cNvGrpSpPr/>
            <p:nvPr/>
          </p:nvGrpSpPr>
          <p:grpSpPr>
            <a:xfrm rot="10800000" flipH="1">
              <a:off x="666606" y="4771051"/>
              <a:ext cx="1558195" cy="531680"/>
              <a:chOff x="1528625" y="540000"/>
              <a:chExt cx="1159199" cy="395537"/>
            </a:xfrm>
          </p:grpSpPr>
          <p:grpSp>
            <p:nvGrpSpPr>
              <p:cNvPr id="8647" name="Google Shape;8647;p16"/>
              <p:cNvGrpSpPr/>
              <p:nvPr/>
            </p:nvGrpSpPr>
            <p:grpSpPr>
              <a:xfrm>
                <a:off x="1528625" y="540000"/>
                <a:ext cx="1159199" cy="395537"/>
                <a:chOff x="1528625" y="540000"/>
                <a:chExt cx="1159199" cy="395537"/>
              </a:xfrm>
            </p:grpSpPr>
            <p:sp>
              <p:nvSpPr>
                <p:cNvPr id="8648" name="Google Shape;8648;p16"/>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6"/>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16"/>
              <p:cNvGrpSpPr/>
              <p:nvPr/>
            </p:nvGrpSpPr>
            <p:grpSpPr>
              <a:xfrm>
                <a:off x="1528625" y="540000"/>
                <a:ext cx="1063583" cy="394292"/>
                <a:chOff x="1528625" y="540000"/>
                <a:chExt cx="1063583" cy="394292"/>
              </a:xfrm>
            </p:grpSpPr>
            <p:sp>
              <p:nvSpPr>
                <p:cNvPr id="8651" name="Google Shape;8651;p16"/>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2" name="Google Shape;8652;p16"/>
                <p:cNvGrpSpPr/>
                <p:nvPr/>
              </p:nvGrpSpPr>
              <p:grpSpPr>
                <a:xfrm>
                  <a:off x="1560347" y="550558"/>
                  <a:ext cx="1031862" cy="344669"/>
                  <a:chOff x="1560347" y="550558"/>
                  <a:chExt cx="1031862" cy="344669"/>
                </a:xfrm>
              </p:grpSpPr>
              <p:sp>
                <p:nvSpPr>
                  <p:cNvPr id="8653" name="Google Shape;8653;p16"/>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6"/>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6"/>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6"/>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6"/>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6"/>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6"/>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6"/>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16"/>
                <p:cNvGrpSpPr/>
                <p:nvPr/>
              </p:nvGrpSpPr>
              <p:grpSpPr>
                <a:xfrm>
                  <a:off x="1704590" y="575145"/>
                  <a:ext cx="884012" cy="348649"/>
                  <a:chOff x="1704590" y="575145"/>
                  <a:chExt cx="884012" cy="348649"/>
                </a:xfrm>
              </p:grpSpPr>
              <p:sp>
                <p:nvSpPr>
                  <p:cNvPr id="8662" name="Google Shape;8662;p16"/>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6"/>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6"/>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6"/>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6"/>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6"/>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6"/>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6"/>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70" name="Google Shape;8670;p16"/>
            <p:cNvGrpSpPr/>
            <p:nvPr/>
          </p:nvGrpSpPr>
          <p:grpSpPr>
            <a:xfrm rot="10800000" flipH="1">
              <a:off x="1964830" y="4711759"/>
              <a:ext cx="139051" cy="125953"/>
              <a:chOff x="2494422" y="885945"/>
              <a:chExt cx="103445" cy="93701"/>
            </a:xfrm>
          </p:grpSpPr>
          <p:sp>
            <p:nvSpPr>
              <p:cNvPr id="8671" name="Google Shape;8671;p16"/>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6"/>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6"/>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6"/>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16"/>
            <p:cNvGrpSpPr/>
            <p:nvPr/>
          </p:nvGrpSpPr>
          <p:grpSpPr>
            <a:xfrm rot="10800000" flipH="1">
              <a:off x="824230" y="4724632"/>
              <a:ext cx="145744" cy="138890"/>
              <a:chOff x="1645887" y="866744"/>
              <a:chExt cx="108425" cy="103325"/>
            </a:xfrm>
          </p:grpSpPr>
          <p:sp>
            <p:nvSpPr>
              <p:cNvPr id="8676" name="Google Shape;8676;p16"/>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6"/>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6"/>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6"/>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16"/>
            <p:cNvGrpSpPr/>
            <p:nvPr/>
          </p:nvGrpSpPr>
          <p:grpSpPr>
            <a:xfrm rot="10800000" flipH="1">
              <a:off x="740784" y="4955725"/>
              <a:ext cx="106420" cy="101464"/>
              <a:chOff x="1583809" y="722668"/>
              <a:chExt cx="79170" cy="75483"/>
            </a:xfrm>
          </p:grpSpPr>
          <p:sp>
            <p:nvSpPr>
              <p:cNvPr id="8681" name="Google Shape;8681;p16"/>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6"/>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6"/>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6"/>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16"/>
            <p:cNvGrpSpPr/>
            <p:nvPr/>
          </p:nvGrpSpPr>
          <p:grpSpPr>
            <a:xfrm rot="10800000" flipH="1">
              <a:off x="701265" y="4543644"/>
              <a:ext cx="117780" cy="103073"/>
              <a:chOff x="1554410" y="1028034"/>
              <a:chExt cx="87621" cy="76680"/>
            </a:xfrm>
          </p:grpSpPr>
          <p:sp>
            <p:nvSpPr>
              <p:cNvPr id="8686" name="Google Shape;8686;p16"/>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6"/>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6"/>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6"/>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16"/>
            <p:cNvGrpSpPr/>
            <p:nvPr/>
          </p:nvGrpSpPr>
          <p:grpSpPr>
            <a:xfrm rot="10800000" flipH="1">
              <a:off x="1241170" y="3909857"/>
              <a:ext cx="983200" cy="783040"/>
              <a:chOff x="1956065" y="993679"/>
              <a:chExt cx="731439" cy="582532"/>
            </a:xfrm>
          </p:grpSpPr>
          <p:sp>
            <p:nvSpPr>
              <p:cNvPr id="8691" name="Google Shape;8691;p16"/>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2" name="Google Shape;8692;p16"/>
              <p:cNvGrpSpPr/>
              <p:nvPr/>
            </p:nvGrpSpPr>
            <p:grpSpPr>
              <a:xfrm>
                <a:off x="2049961" y="993798"/>
                <a:ext cx="620155" cy="582398"/>
                <a:chOff x="2049961" y="993798"/>
                <a:chExt cx="620155" cy="582398"/>
              </a:xfrm>
            </p:grpSpPr>
            <p:sp>
              <p:nvSpPr>
                <p:cNvPr id="8693" name="Google Shape;8693;p16"/>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6"/>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6"/>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6"/>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6"/>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8" name="Google Shape;8698;p16"/>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6"/>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6"/>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16"/>
            <p:cNvGrpSpPr/>
            <p:nvPr/>
          </p:nvGrpSpPr>
          <p:grpSpPr>
            <a:xfrm rot="10800000" flipH="1">
              <a:off x="1709954" y="3235155"/>
              <a:ext cx="139051" cy="125985"/>
              <a:chOff x="2304811" y="1984422"/>
              <a:chExt cx="103445" cy="93725"/>
            </a:xfrm>
          </p:grpSpPr>
          <p:sp>
            <p:nvSpPr>
              <p:cNvPr id="8702" name="Google Shape;8702;p16"/>
              <p:cNvSpPr/>
              <p:nvPr/>
            </p:nvSpPr>
            <p:spPr>
              <a:xfrm>
                <a:off x="2304811" y="1984422"/>
                <a:ext cx="103445" cy="93725"/>
              </a:xfrm>
              <a:custGeom>
                <a:avLst/>
                <a:gdLst/>
                <a:ahLst/>
                <a:cxnLst/>
                <a:rect l="l" t="t" r="r" b="b"/>
                <a:pathLst>
                  <a:path w="4321" h="3915" extrusionOk="0">
                    <a:moveTo>
                      <a:pt x="2162" y="1"/>
                    </a:moveTo>
                    <a:cubicBezTo>
                      <a:pt x="2005" y="1"/>
                      <a:pt x="1846" y="20"/>
                      <a:pt x="1688" y="59"/>
                    </a:cubicBezTo>
                    <a:cubicBezTo>
                      <a:pt x="638" y="321"/>
                      <a:pt x="0" y="1382"/>
                      <a:pt x="262" y="2432"/>
                    </a:cubicBezTo>
                    <a:cubicBezTo>
                      <a:pt x="483" y="3320"/>
                      <a:pt x="1280" y="3914"/>
                      <a:pt x="2157" y="3914"/>
                    </a:cubicBezTo>
                    <a:cubicBezTo>
                      <a:pt x="2314" y="3914"/>
                      <a:pt x="2474" y="3895"/>
                      <a:pt x="2633" y="3856"/>
                    </a:cubicBezTo>
                    <a:cubicBezTo>
                      <a:pt x="3682" y="3594"/>
                      <a:pt x="4320" y="2533"/>
                      <a:pt x="4059" y="1485"/>
                    </a:cubicBezTo>
                    <a:cubicBezTo>
                      <a:pt x="3838" y="594"/>
                      <a:pt x="3040" y="1"/>
                      <a:pt x="2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6"/>
              <p:cNvSpPr/>
              <p:nvPr/>
            </p:nvSpPr>
            <p:spPr>
              <a:xfrm>
                <a:off x="2310604" y="1987295"/>
                <a:ext cx="97651" cy="90852"/>
              </a:xfrm>
              <a:custGeom>
                <a:avLst/>
                <a:gdLst/>
                <a:ahLst/>
                <a:cxnLst/>
                <a:rect l="l" t="t" r="r" b="b"/>
                <a:pathLst>
                  <a:path w="4079" h="3795" extrusionOk="0">
                    <a:moveTo>
                      <a:pt x="2588" y="0"/>
                    </a:moveTo>
                    <a:lnTo>
                      <a:pt x="2588" y="0"/>
                    </a:lnTo>
                    <a:cubicBezTo>
                      <a:pt x="2715" y="173"/>
                      <a:pt x="2813" y="374"/>
                      <a:pt x="2868" y="594"/>
                    </a:cubicBezTo>
                    <a:cubicBezTo>
                      <a:pt x="3096" y="1512"/>
                      <a:pt x="2538" y="2440"/>
                      <a:pt x="1621" y="2668"/>
                    </a:cubicBezTo>
                    <a:cubicBezTo>
                      <a:pt x="1484" y="2702"/>
                      <a:pt x="1347" y="2718"/>
                      <a:pt x="1212" y="2718"/>
                    </a:cubicBezTo>
                    <a:cubicBezTo>
                      <a:pt x="752" y="2718"/>
                      <a:pt x="318" y="2530"/>
                      <a:pt x="0" y="2212"/>
                    </a:cubicBezTo>
                    <a:lnTo>
                      <a:pt x="0" y="2212"/>
                    </a:lnTo>
                    <a:cubicBezTo>
                      <a:pt x="8" y="2246"/>
                      <a:pt x="12" y="2278"/>
                      <a:pt x="20" y="2312"/>
                    </a:cubicBezTo>
                    <a:cubicBezTo>
                      <a:pt x="241" y="3200"/>
                      <a:pt x="1038" y="3794"/>
                      <a:pt x="1915" y="3794"/>
                    </a:cubicBezTo>
                    <a:cubicBezTo>
                      <a:pt x="2072" y="3794"/>
                      <a:pt x="2232" y="3775"/>
                      <a:pt x="2391" y="3736"/>
                    </a:cubicBezTo>
                    <a:cubicBezTo>
                      <a:pt x="3440" y="3474"/>
                      <a:pt x="4078" y="2413"/>
                      <a:pt x="3817" y="1365"/>
                    </a:cubicBezTo>
                    <a:cubicBezTo>
                      <a:pt x="3653" y="710"/>
                      <a:pt x="3177" y="216"/>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6"/>
              <p:cNvSpPr/>
              <p:nvPr/>
            </p:nvSpPr>
            <p:spPr>
              <a:xfrm>
                <a:off x="2317595" y="2003143"/>
                <a:ext cx="34067" cy="30883"/>
              </a:xfrm>
              <a:custGeom>
                <a:avLst/>
                <a:gdLst/>
                <a:ahLst/>
                <a:cxnLst/>
                <a:rect l="l" t="t" r="r" b="b"/>
                <a:pathLst>
                  <a:path w="1423" h="1290" extrusionOk="0">
                    <a:moveTo>
                      <a:pt x="711" y="0"/>
                    </a:moveTo>
                    <a:cubicBezTo>
                      <a:pt x="660" y="0"/>
                      <a:pt x="608" y="6"/>
                      <a:pt x="557" y="19"/>
                    </a:cubicBezTo>
                    <a:cubicBezTo>
                      <a:pt x="211" y="105"/>
                      <a:pt x="0" y="455"/>
                      <a:pt x="87" y="799"/>
                    </a:cubicBezTo>
                    <a:cubicBezTo>
                      <a:pt x="159" y="1094"/>
                      <a:pt x="422" y="1289"/>
                      <a:pt x="711" y="1289"/>
                    </a:cubicBezTo>
                    <a:cubicBezTo>
                      <a:pt x="763" y="1289"/>
                      <a:pt x="815" y="1283"/>
                      <a:pt x="868" y="1270"/>
                    </a:cubicBezTo>
                    <a:cubicBezTo>
                      <a:pt x="1213" y="1183"/>
                      <a:pt x="1423" y="834"/>
                      <a:pt x="1336" y="489"/>
                    </a:cubicBezTo>
                    <a:cubicBezTo>
                      <a:pt x="1263" y="196"/>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6"/>
              <p:cNvSpPr/>
              <p:nvPr/>
            </p:nvSpPr>
            <p:spPr>
              <a:xfrm>
                <a:off x="2356619" y="2001683"/>
                <a:ext cx="15848" cy="14364"/>
              </a:xfrm>
              <a:custGeom>
                <a:avLst/>
                <a:gdLst/>
                <a:ahLst/>
                <a:cxnLst/>
                <a:rect l="l" t="t" r="r" b="b"/>
                <a:pathLst>
                  <a:path w="662" h="600" extrusionOk="0">
                    <a:moveTo>
                      <a:pt x="332" y="1"/>
                    </a:moveTo>
                    <a:cubicBezTo>
                      <a:pt x="308" y="1"/>
                      <a:pt x="284" y="4"/>
                      <a:pt x="259" y="10"/>
                    </a:cubicBezTo>
                    <a:cubicBezTo>
                      <a:pt x="99" y="49"/>
                      <a:pt x="1" y="213"/>
                      <a:pt x="41" y="371"/>
                    </a:cubicBezTo>
                    <a:cubicBezTo>
                      <a:pt x="76" y="507"/>
                      <a:pt x="197" y="600"/>
                      <a:pt x="332" y="600"/>
                    </a:cubicBezTo>
                    <a:cubicBezTo>
                      <a:pt x="355" y="600"/>
                      <a:pt x="379" y="597"/>
                      <a:pt x="403" y="591"/>
                    </a:cubicBezTo>
                    <a:cubicBezTo>
                      <a:pt x="564" y="551"/>
                      <a:pt x="662" y="387"/>
                      <a:pt x="622" y="228"/>
                    </a:cubicBezTo>
                    <a:cubicBezTo>
                      <a:pt x="588" y="91"/>
                      <a:pt x="466"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16"/>
            <p:cNvGrpSpPr/>
            <p:nvPr/>
          </p:nvGrpSpPr>
          <p:grpSpPr>
            <a:xfrm rot="10800000" flipH="1">
              <a:off x="748282" y="3678805"/>
              <a:ext cx="115237" cy="101464"/>
              <a:chOff x="1589387" y="1672616"/>
              <a:chExt cx="85729" cy="75483"/>
            </a:xfrm>
          </p:grpSpPr>
          <p:sp>
            <p:nvSpPr>
              <p:cNvPr id="8707" name="Google Shape;8707;p16"/>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6"/>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6"/>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6"/>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16"/>
            <p:cNvGrpSpPr/>
            <p:nvPr/>
          </p:nvGrpSpPr>
          <p:grpSpPr>
            <a:xfrm rot="10800000" flipH="1">
              <a:off x="1290343" y="4208476"/>
              <a:ext cx="117425" cy="103105"/>
              <a:chOff x="1992646" y="1277353"/>
              <a:chExt cx="87357" cy="76704"/>
            </a:xfrm>
          </p:grpSpPr>
          <p:sp>
            <p:nvSpPr>
              <p:cNvPr id="8712" name="Google Shape;8712;p16"/>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6"/>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6"/>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6"/>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16"/>
            <p:cNvGrpSpPr/>
            <p:nvPr/>
          </p:nvGrpSpPr>
          <p:grpSpPr>
            <a:xfrm rot="10800000" flipH="1">
              <a:off x="855091" y="3304741"/>
              <a:ext cx="918341" cy="856458"/>
              <a:chOff x="1668847" y="1389229"/>
              <a:chExt cx="683188" cy="637150"/>
            </a:xfrm>
          </p:grpSpPr>
          <p:sp>
            <p:nvSpPr>
              <p:cNvPr id="8717" name="Google Shape;8717;p16"/>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6"/>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6"/>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6"/>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6"/>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6"/>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6"/>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6"/>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6"/>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6"/>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6"/>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6"/>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6"/>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6"/>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6"/>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6"/>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6"/>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6"/>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6"/>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6"/>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6"/>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6"/>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6"/>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6"/>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16"/>
            <p:cNvGrpSpPr/>
            <p:nvPr/>
          </p:nvGrpSpPr>
          <p:grpSpPr>
            <a:xfrm rot="10800000" flipH="1">
              <a:off x="-420348" y="2699674"/>
              <a:ext cx="635107" cy="1499820"/>
              <a:chOff x="720000" y="1360739"/>
              <a:chExt cx="472480" cy="1115772"/>
            </a:xfrm>
          </p:grpSpPr>
          <p:sp>
            <p:nvSpPr>
              <p:cNvPr id="8742" name="Google Shape;8742;p16"/>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6"/>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4" name="Google Shape;8744;p16"/>
              <p:cNvGrpSpPr/>
              <p:nvPr/>
            </p:nvGrpSpPr>
            <p:grpSpPr>
              <a:xfrm>
                <a:off x="762974" y="1360739"/>
                <a:ext cx="403006" cy="1058612"/>
                <a:chOff x="762974" y="1360739"/>
                <a:chExt cx="403006" cy="1058612"/>
              </a:xfrm>
            </p:grpSpPr>
            <p:sp>
              <p:nvSpPr>
                <p:cNvPr id="8745" name="Google Shape;8745;p16"/>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6"/>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6"/>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6"/>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6"/>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6"/>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6"/>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6"/>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6"/>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16"/>
              <p:cNvGrpSpPr/>
              <p:nvPr/>
            </p:nvGrpSpPr>
            <p:grpSpPr>
              <a:xfrm>
                <a:off x="782198" y="1392461"/>
                <a:ext cx="345291" cy="1031742"/>
                <a:chOff x="782198" y="1392461"/>
                <a:chExt cx="345291" cy="1031742"/>
              </a:xfrm>
            </p:grpSpPr>
            <p:sp>
              <p:nvSpPr>
                <p:cNvPr id="8755" name="Google Shape;8755;p16"/>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6"/>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6"/>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6"/>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6"/>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6"/>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6"/>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6"/>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3" name="Google Shape;8763;p16"/>
            <p:cNvGrpSpPr/>
            <p:nvPr/>
          </p:nvGrpSpPr>
          <p:grpSpPr>
            <a:xfrm rot="10800000" flipH="1">
              <a:off x="245257" y="3110103"/>
              <a:ext cx="854737" cy="946989"/>
              <a:chOff x="1215168" y="1466677"/>
              <a:chExt cx="635870" cy="704500"/>
            </a:xfrm>
          </p:grpSpPr>
          <p:sp>
            <p:nvSpPr>
              <p:cNvPr id="8764" name="Google Shape;8764;p16"/>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6"/>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6"/>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6"/>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8" name="Google Shape;8768;p16"/>
              <p:cNvGrpSpPr/>
              <p:nvPr/>
            </p:nvGrpSpPr>
            <p:grpSpPr>
              <a:xfrm>
                <a:off x="1365684" y="1698975"/>
                <a:ext cx="251807" cy="291118"/>
                <a:chOff x="1365684" y="1698975"/>
                <a:chExt cx="251807" cy="291118"/>
              </a:xfrm>
            </p:grpSpPr>
            <p:sp>
              <p:nvSpPr>
                <p:cNvPr id="8769" name="Google Shape;8769;p16"/>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6"/>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6"/>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2" name="Google Shape;8772;p16"/>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6"/>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16"/>
            <p:cNvGrpSpPr/>
            <p:nvPr/>
          </p:nvGrpSpPr>
          <p:grpSpPr>
            <a:xfrm rot="10800000" flipH="1">
              <a:off x="151738" y="2883799"/>
              <a:ext cx="521526" cy="260085"/>
              <a:chOff x="1145596" y="2146046"/>
              <a:chExt cx="387982" cy="193487"/>
            </a:xfrm>
          </p:grpSpPr>
          <p:sp>
            <p:nvSpPr>
              <p:cNvPr id="8775" name="Google Shape;8775;p16"/>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6"/>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6"/>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6"/>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6"/>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6"/>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6"/>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6"/>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6"/>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6"/>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6"/>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6"/>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16"/>
            <p:cNvGrpSpPr/>
            <p:nvPr/>
          </p:nvGrpSpPr>
          <p:grpSpPr>
            <a:xfrm rot="10800000" flipH="1">
              <a:off x="-181274" y="2421325"/>
              <a:ext cx="719312" cy="403869"/>
              <a:chOff x="897856" y="2383132"/>
              <a:chExt cx="535123" cy="300453"/>
            </a:xfrm>
          </p:grpSpPr>
          <p:sp>
            <p:nvSpPr>
              <p:cNvPr id="8788" name="Google Shape;8788;p16"/>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6"/>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6"/>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6"/>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6"/>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6"/>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6"/>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6"/>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6"/>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6"/>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6"/>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6"/>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6"/>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6"/>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6"/>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6"/>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6"/>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6"/>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6"/>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16"/>
            <p:cNvGrpSpPr/>
            <p:nvPr/>
          </p:nvGrpSpPr>
          <p:grpSpPr>
            <a:xfrm rot="10800000" flipH="1">
              <a:off x="666220" y="4257778"/>
              <a:ext cx="585904" cy="285219"/>
              <a:chOff x="1528338" y="1105195"/>
              <a:chExt cx="435876" cy="212185"/>
            </a:xfrm>
          </p:grpSpPr>
          <p:sp>
            <p:nvSpPr>
              <p:cNvPr id="8808" name="Google Shape;8808;p16"/>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6"/>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6"/>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6"/>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6"/>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6"/>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6"/>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6"/>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6"/>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16"/>
            <p:cNvGrpSpPr/>
            <p:nvPr/>
          </p:nvGrpSpPr>
          <p:grpSpPr>
            <a:xfrm rot="10800000" flipH="1">
              <a:off x="516030" y="3791829"/>
              <a:ext cx="346041" cy="539286"/>
              <a:chOff x="1416606" y="1262821"/>
              <a:chExt cx="257433" cy="401195"/>
            </a:xfrm>
          </p:grpSpPr>
          <p:sp>
            <p:nvSpPr>
              <p:cNvPr id="8818" name="Google Shape;8818;p16"/>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6"/>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6"/>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6"/>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6"/>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6"/>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6"/>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6"/>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6"/>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16"/>
            <p:cNvGrpSpPr/>
            <p:nvPr/>
          </p:nvGrpSpPr>
          <p:grpSpPr>
            <a:xfrm rot="10800000" flipH="1">
              <a:off x="51654" y="3963095"/>
              <a:ext cx="145744" cy="138825"/>
              <a:chOff x="1071140" y="1433328"/>
              <a:chExt cx="108424" cy="103277"/>
            </a:xfrm>
          </p:grpSpPr>
          <p:sp>
            <p:nvSpPr>
              <p:cNvPr id="8828" name="Google Shape;8828;p16"/>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6"/>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6"/>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6"/>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16"/>
            <p:cNvGrpSpPr/>
            <p:nvPr/>
          </p:nvGrpSpPr>
          <p:grpSpPr>
            <a:xfrm rot="10800000" flipH="1">
              <a:off x="283713" y="4084868"/>
              <a:ext cx="106452" cy="101432"/>
              <a:chOff x="1243777" y="1370555"/>
              <a:chExt cx="79194" cy="75459"/>
            </a:xfrm>
          </p:grpSpPr>
          <p:sp>
            <p:nvSpPr>
              <p:cNvPr id="8833" name="Google Shape;8833;p16"/>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6"/>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6"/>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6"/>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16"/>
            <p:cNvGrpSpPr/>
            <p:nvPr/>
          </p:nvGrpSpPr>
          <p:grpSpPr>
            <a:xfrm rot="10800000" flipH="1">
              <a:off x="-133227" y="4117886"/>
              <a:ext cx="117715" cy="103073"/>
              <a:chOff x="933600" y="1344771"/>
              <a:chExt cx="87573" cy="76680"/>
            </a:xfrm>
          </p:grpSpPr>
          <p:sp>
            <p:nvSpPr>
              <p:cNvPr id="8838" name="Google Shape;8838;p16"/>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6"/>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6"/>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6"/>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16"/>
            <p:cNvGrpSpPr/>
            <p:nvPr/>
          </p:nvGrpSpPr>
          <p:grpSpPr>
            <a:xfrm rot="10800000" flipH="1">
              <a:off x="-370146" y="4301158"/>
              <a:ext cx="1055088" cy="1001541"/>
              <a:chOff x="757348" y="540024"/>
              <a:chExt cx="784919" cy="745084"/>
            </a:xfrm>
          </p:grpSpPr>
          <p:sp>
            <p:nvSpPr>
              <p:cNvPr id="8843" name="Google Shape;8843;p16"/>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6"/>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6"/>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6"/>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6"/>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6"/>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6"/>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6"/>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6"/>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6"/>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6"/>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6"/>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6"/>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6"/>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6"/>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6"/>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6"/>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6"/>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6"/>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6"/>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6"/>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6"/>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6"/>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6"/>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6"/>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6"/>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6"/>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6"/>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6"/>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6"/>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6"/>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6"/>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6"/>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6"/>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6"/>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6"/>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6"/>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6"/>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6"/>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6"/>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6"/>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6"/>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6"/>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6"/>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6"/>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6"/>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6"/>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6"/>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6"/>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6"/>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6"/>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6"/>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6"/>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6"/>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6"/>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6"/>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6"/>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6"/>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6"/>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6"/>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6"/>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6"/>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6"/>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6"/>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6"/>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6"/>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6"/>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6"/>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6"/>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6"/>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6"/>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6"/>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16"/>
            <p:cNvGrpSpPr/>
            <p:nvPr/>
          </p:nvGrpSpPr>
          <p:grpSpPr>
            <a:xfrm>
              <a:off x="666606" y="-159260"/>
              <a:ext cx="1558195" cy="531680"/>
              <a:chOff x="1528625" y="540000"/>
              <a:chExt cx="1159199" cy="395537"/>
            </a:xfrm>
          </p:grpSpPr>
          <p:grpSp>
            <p:nvGrpSpPr>
              <p:cNvPr id="8916" name="Google Shape;8916;p16"/>
              <p:cNvGrpSpPr/>
              <p:nvPr/>
            </p:nvGrpSpPr>
            <p:grpSpPr>
              <a:xfrm>
                <a:off x="1528625" y="540000"/>
                <a:ext cx="1159199" cy="395537"/>
                <a:chOff x="1528625" y="540000"/>
                <a:chExt cx="1159199" cy="395537"/>
              </a:xfrm>
            </p:grpSpPr>
            <p:sp>
              <p:nvSpPr>
                <p:cNvPr id="8917" name="Google Shape;8917;p16"/>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6"/>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16"/>
              <p:cNvGrpSpPr/>
              <p:nvPr/>
            </p:nvGrpSpPr>
            <p:grpSpPr>
              <a:xfrm>
                <a:off x="1528625" y="540000"/>
                <a:ext cx="1063583" cy="394292"/>
                <a:chOff x="1528625" y="540000"/>
                <a:chExt cx="1063583" cy="394292"/>
              </a:xfrm>
            </p:grpSpPr>
            <p:sp>
              <p:nvSpPr>
                <p:cNvPr id="8920" name="Google Shape;8920;p16"/>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1" name="Google Shape;8921;p16"/>
                <p:cNvGrpSpPr/>
                <p:nvPr/>
              </p:nvGrpSpPr>
              <p:grpSpPr>
                <a:xfrm>
                  <a:off x="1560347" y="550558"/>
                  <a:ext cx="1031862" cy="344669"/>
                  <a:chOff x="1560347" y="550558"/>
                  <a:chExt cx="1031862" cy="344669"/>
                </a:xfrm>
              </p:grpSpPr>
              <p:sp>
                <p:nvSpPr>
                  <p:cNvPr id="8922" name="Google Shape;8922;p16"/>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6"/>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6"/>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6"/>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6"/>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6"/>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6"/>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6"/>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16"/>
                <p:cNvGrpSpPr/>
                <p:nvPr/>
              </p:nvGrpSpPr>
              <p:grpSpPr>
                <a:xfrm>
                  <a:off x="1704590" y="575145"/>
                  <a:ext cx="884012" cy="348649"/>
                  <a:chOff x="1704590" y="575145"/>
                  <a:chExt cx="884012" cy="348649"/>
                </a:xfrm>
              </p:grpSpPr>
              <p:sp>
                <p:nvSpPr>
                  <p:cNvPr id="8931" name="Google Shape;8931;p16"/>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6"/>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6"/>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6"/>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6"/>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6"/>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6"/>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6"/>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39" name="Google Shape;8939;p16"/>
            <p:cNvGrpSpPr/>
            <p:nvPr/>
          </p:nvGrpSpPr>
          <p:grpSpPr>
            <a:xfrm>
              <a:off x="824230" y="279950"/>
              <a:ext cx="145744" cy="138890"/>
              <a:chOff x="1645887" y="866744"/>
              <a:chExt cx="108425" cy="103325"/>
            </a:xfrm>
          </p:grpSpPr>
          <p:sp>
            <p:nvSpPr>
              <p:cNvPr id="8940" name="Google Shape;8940;p16"/>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6"/>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6"/>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6"/>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16"/>
            <p:cNvGrpSpPr/>
            <p:nvPr/>
          </p:nvGrpSpPr>
          <p:grpSpPr>
            <a:xfrm>
              <a:off x="740784" y="86283"/>
              <a:ext cx="106420" cy="101464"/>
              <a:chOff x="1583809" y="722668"/>
              <a:chExt cx="79170" cy="75483"/>
            </a:xfrm>
          </p:grpSpPr>
          <p:sp>
            <p:nvSpPr>
              <p:cNvPr id="8945" name="Google Shape;8945;p16"/>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6"/>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6"/>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6"/>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16"/>
            <p:cNvGrpSpPr/>
            <p:nvPr/>
          </p:nvGrpSpPr>
          <p:grpSpPr>
            <a:xfrm>
              <a:off x="701265" y="496755"/>
              <a:ext cx="117780" cy="103073"/>
              <a:chOff x="1554410" y="1028034"/>
              <a:chExt cx="87621" cy="76680"/>
            </a:xfrm>
          </p:grpSpPr>
          <p:sp>
            <p:nvSpPr>
              <p:cNvPr id="8950" name="Google Shape;8950;p16"/>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6"/>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6"/>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6"/>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16"/>
            <p:cNvGrpSpPr/>
            <p:nvPr/>
          </p:nvGrpSpPr>
          <p:grpSpPr>
            <a:xfrm>
              <a:off x="1241170" y="450575"/>
              <a:ext cx="983200" cy="783040"/>
              <a:chOff x="1956065" y="993679"/>
              <a:chExt cx="731439" cy="582532"/>
            </a:xfrm>
          </p:grpSpPr>
          <p:sp>
            <p:nvSpPr>
              <p:cNvPr id="8955" name="Google Shape;8955;p16"/>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6" name="Google Shape;8956;p16"/>
              <p:cNvGrpSpPr/>
              <p:nvPr/>
            </p:nvGrpSpPr>
            <p:grpSpPr>
              <a:xfrm>
                <a:off x="2049961" y="993798"/>
                <a:ext cx="620155" cy="582398"/>
                <a:chOff x="2049961" y="993798"/>
                <a:chExt cx="620155" cy="582398"/>
              </a:xfrm>
            </p:grpSpPr>
            <p:sp>
              <p:nvSpPr>
                <p:cNvPr id="8957" name="Google Shape;8957;p16"/>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6"/>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6"/>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6"/>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6"/>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2" name="Google Shape;8962;p16"/>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6"/>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6"/>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16"/>
            <p:cNvGrpSpPr/>
            <p:nvPr/>
          </p:nvGrpSpPr>
          <p:grpSpPr>
            <a:xfrm>
              <a:off x="748282" y="1363203"/>
              <a:ext cx="115237" cy="101464"/>
              <a:chOff x="1589387" y="1672616"/>
              <a:chExt cx="85729" cy="75483"/>
            </a:xfrm>
          </p:grpSpPr>
          <p:sp>
            <p:nvSpPr>
              <p:cNvPr id="8966" name="Google Shape;8966;p16"/>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6"/>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6"/>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6"/>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16"/>
            <p:cNvGrpSpPr/>
            <p:nvPr/>
          </p:nvGrpSpPr>
          <p:grpSpPr>
            <a:xfrm>
              <a:off x="1290343" y="831890"/>
              <a:ext cx="117425" cy="103105"/>
              <a:chOff x="1992646" y="1277353"/>
              <a:chExt cx="87357" cy="76704"/>
            </a:xfrm>
          </p:grpSpPr>
          <p:sp>
            <p:nvSpPr>
              <p:cNvPr id="8971" name="Google Shape;8971;p16"/>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6"/>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6"/>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6"/>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16"/>
            <p:cNvGrpSpPr/>
            <p:nvPr/>
          </p:nvGrpSpPr>
          <p:grpSpPr>
            <a:xfrm>
              <a:off x="855091" y="982273"/>
              <a:ext cx="918341" cy="856458"/>
              <a:chOff x="1668847" y="1389229"/>
              <a:chExt cx="683188" cy="637150"/>
            </a:xfrm>
          </p:grpSpPr>
          <p:sp>
            <p:nvSpPr>
              <p:cNvPr id="8976" name="Google Shape;8976;p16"/>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6"/>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6"/>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6"/>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6"/>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6"/>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6"/>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6"/>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6"/>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6"/>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6"/>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6"/>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6"/>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6"/>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6"/>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6"/>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6"/>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6"/>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6"/>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6"/>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6"/>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6"/>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6"/>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6"/>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16"/>
            <p:cNvGrpSpPr/>
            <p:nvPr/>
          </p:nvGrpSpPr>
          <p:grpSpPr>
            <a:xfrm>
              <a:off x="-420348" y="943978"/>
              <a:ext cx="635107" cy="1499820"/>
              <a:chOff x="720000" y="1360739"/>
              <a:chExt cx="472480" cy="1115772"/>
            </a:xfrm>
          </p:grpSpPr>
          <p:sp>
            <p:nvSpPr>
              <p:cNvPr id="9001" name="Google Shape;9001;p16"/>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6"/>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3" name="Google Shape;9003;p16"/>
              <p:cNvGrpSpPr/>
              <p:nvPr/>
            </p:nvGrpSpPr>
            <p:grpSpPr>
              <a:xfrm>
                <a:off x="762974" y="1360739"/>
                <a:ext cx="403006" cy="1058612"/>
                <a:chOff x="762974" y="1360739"/>
                <a:chExt cx="403006" cy="1058612"/>
              </a:xfrm>
            </p:grpSpPr>
            <p:sp>
              <p:nvSpPr>
                <p:cNvPr id="9004" name="Google Shape;9004;p16"/>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6"/>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6"/>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6"/>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6"/>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6"/>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6"/>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6"/>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6"/>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16"/>
              <p:cNvGrpSpPr/>
              <p:nvPr/>
            </p:nvGrpSpPr>
            <p:grpSpPr>
              <a:xfrm>
                <a:off x="782198" y="1392461"/>
                <a:ext cx="345291" cy="1031742"/>
                <a:chOff x="782198" y="1392461"/>
                <a:chExt cx="345291" cy="1031742"/>
              </a:xfrm>
            </p:grpSpPr>
            <p:sp>
              <p:nvSpPr>
                <p:cNvPr id="9014" name="Google Shape;9014;p16"/>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6"/>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6"/>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6"/>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6"/>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6"/>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6"/>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6"/>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2" name="Google Shape;9022;p16"/>
            <p:cNvGrpSpPr/>
            <p:nvPr/>
          </p:nvGrpSpPr>
          <p:grpSpPr>
            <a:xfrm>
              <a:off x="245257" y="1086380"/>
              <a:ext cx="854737" cy="946989"/>
              <a:chOff x="1215168" y="1466677"/>
              <a:chExt cx="635870" cy="704500"/>
            </a:xfrm>
          </p:grpSpPr>
          <p:sp>
            <p:nvSpPr>
              <p:cNvPr id="9023" name="Google Shape;9023;p16"/>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6"/>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6"/>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6"/>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7" name="Google Shape;9027;p16"/>
              <p:cNvGrpSpPr/>
              <p:nvPr/>
            </p:nvGrpSpPr>
            <p:grpSpPr>
              <a:xfrm>
                <a:off x="1365684" y="1698975"/>
                <a:ext cx="251807" cy="291118"/>
                <a:chOff x="1365684" y="1698975"/>
                <a:chExt cx="251807" cy="291118"/>
              </a:xfrm>
            </p:grpSpPr>
            <p:sp>
              <p:nvSpPr>
                <p:cNvPr id="9028" name="Google Shape;9028;p16"/>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6"/>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6"/>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1" name="Google Shape;9031;p16"/>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6"/>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16"/>
            <p:cNvGrpSpPr/>
            <p:nvPr/>
          </p:nvGrpSpPr>
          <p:grpSpPr>
            <a:xfrm>
              <a:off x="151738" y="1999587"/>
              <a:ext cx="521526" cy="260085"/>
              <a:chOff x="1145596" y="2146046"/>
              <a:chExt cx="387982" cy="193487"/>
            </a:xfrm>
          </p:grpSpPr>
          <p:sp>
            <p:nvSpPr>
              <p:cNvPr id="9034" name="Google Shape;9034;p16"/>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6"/>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6"/>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6"/>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6"/>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6"/>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6"/>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6"/>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6"/>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6"/>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6"/>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6"/>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16"/>
            <p:cNvGrpSpPr/>
            <p:nvPr/>
          </p:nvGrpSpPr>
          <p:grpSpPr>
            <a:xfrm>
              <a:off x="666220" y="600475"/>
              <a:ext cx="585904" cy="285219"/>
              <a:chOff x="1528338" y="1105195"/>
              <a:chExt cx="435876" cy="212185"/>
            </a:xfrm>
          </p:grpSpPr>
          <p:sp>
            <p:nvSpPr>
              <p:cNvPr id="9047" name="Google Shape;9047;p16"/>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6"/>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6"/>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6"/>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6"/>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6"/>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6"/>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6"/>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6"/>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16"/>
            <p:cNvGrpSpPr/>
            <p:nvPr/>
          </p:nvGrpSpPr>
          <p:grpSpPr>
            <a:xfrm>
              <a:off x="516030" y="812356"/>
              <a:ext cx="346041" cy="539286"/>
              <a:chOff x="1416606" y="1262821"/>
              <a:chExt cx="257433" cy="401195"/>
            </a:xfrm>
          </p:grpSpPr>
          <p:sp>
            <p:nvSpPr>
              <p:cNvPr id="9057" name="Google Shape;9057;p16"/>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6"/>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6"/>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6"/>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6"/>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6"/>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6"/>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6"/>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6"/>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16"/>
            <p:cNvGrpSpPr/>
            <p:nvPr/>
          </p:nvGrpSpPr>
          <p:grpSpPr>
            <a:xfrm>
              <a:off x="51654" y="1041551"/>
              <a:ext cx="145744" cy="138825"/>
              <a:chOff x="1071140" y="1433328"/>
              <a:chExt cx="108424" cy="103277"/>
            </a:xfrm>
          </p:grpSpPr>
          <p:sp>
            <p:nvSpPr>
              <p:cNvPr id="9067" name="Google Shape;9067;p16"/>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6"/>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6"/>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6"/>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16"/>
            <p:cNvGrpSpPr/>
            <p:nvPr/>
          </p:nvGrpSpPr>
          <p:grpSpPr>
            <a:xfrm>
              <a:off x="283713" y="957172"/>
              <a:ext cx="106452" cy="101432"/>
              <a:chOff x="1243777" y="1370555"/>
              <a:chExt cx="79194" cy="75459"/>
            </a:xfrm>
          </p:grpSpPr>
          <p:sp>
            <p:nvSpPr>
              <p:cNvPr id="9072" name="Google Shape;9072;p16"/>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6"/>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6"/>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6"/>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16"/>
            <p:cNvGrpSpPr/>
            <p:nvPr/>
          </p:nvGrpSpPr>
          <p:grpSpPr>
            <a:xfrm>
              <a:off x="-133227" y="922513"/>
              <a:ext cx="117715" cy="103073"/>
              <a:chOff x="933600" y="1344771"/>
              <a:chExt cx="87573" cy="76680"/>
            </a:xfrm>
          </p:grpSpPr>
          <p:sp>
            <p:nvSpPr>
              <p:cNvPr id="9077" name="Google Shape;9077;p16"/>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6"/>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6"/>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6"/>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16"/>
            <p:cNvGrpSpPr/>
            <p:nvPr/>
          </p:nvGrpSpPr>
          <p:grpSpPr>
            <a:xfrm>
              <a:off x="-370146" y="-159228"/>
              <a:ext cx="1055088" cy="1001541"/>
              <a:chOff x="757348" y="540024"/>
              <a:chExt cx="784919" cy="745084"/>
            </a:xfrm>
          </p:grpSpPr>
          <p:sp>
            <p:nvSpPr>
              <p:cNvPr id="9082" name="Google Shape;9082;p16"/>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6"/>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6"/>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6"/>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6"/>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6"/>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6"/>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6"/>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6"/>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6"/>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6"/>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6"/>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6"/>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6"/>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6"/>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6"/>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6"/>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6"/>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6"/>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6"/>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6"/>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6"/>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6"/>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6"/>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6"/>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6"/>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6"/>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6"/>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6"/>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6"/>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6"/>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6"/>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6"/>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6"/>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6"/>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6"/>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6"/>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6"/>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6"/>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6"/>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6"/>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6"/>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6"/>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6"/>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6"/>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6"/>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6"/>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6"/>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6"/>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6"/>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6"/>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6"/>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6"/>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6"/>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6"/>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6"/>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6"/>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6"/>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6"/>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6"/>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6"/>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6"/>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6"/>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6"/>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6"/>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6"/>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6"/>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6"/>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6"/>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6"/>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6"/>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6"/>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9154"/>
        <p:cNvGrpSpPr/>
        <p:nvPr/>
      </p:nvGrpSpPr>
      <p:grpSpPr>
        <a:xfrm>
          <a:off x="0" y="0"/>
          <a:ext cx="0" cy="0"/>
          <a:chOff x="0" y="0"/>
          <a:chExt cx="0" cy="0"/>
        </a:xfrm>
      </p:grpSpPr>
      <p:sp>
        <p:nvSpPr>
          <p:cNvPr id="9155" name="Google Shape;9155;p17"/>
          <p:cNvSpPr txBox="1">
            <a:spLocks noGrp="1"/>
          </p:cNvSpPr>
          <p:nvPr>
            <p:ph type="title"/>
          </p:nvPr>
        </p:nvSpPr>
        <p:spPr>
          <a:xfrm>
            <a:off x="3394755" y="2804400"/>
            <a:ext cx="5029200" cy="1219200"/>
          </a:xfrm>
          <a:prstGeom prst="rect">
            <a:avLst/>
          </a:prstGeom>
        </p:spPr>
        <p:txBody>
          <a:bodyPr spcFirstLastPara="1" wrap="square" lIns="0" tIns="0" rIns="0" bIns="0"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9156" name="Google Shape;9156;p17"/>
          <p:cNvSpPr txBox="1">
            <a:spLocks noGrp="1"/>
          </p:cNvSpPr>
          <p:nvPr>
            <p:ph type="title" idx="2" hasCustomPrompt="1"/>
          </p:nvPr>
        </p:nvSpPr>
        <p:spPr>
          <a:xfrm>
            <a:off x="7013775" y="720000"/>
            <a:ext cx="1095900" cy="2084400"/>
          </a:xfrm>
          <a:prstGeom prst="rect">
            <a:avLst/>
          </a:prstGeom>
        </p:spPr>
        <p:txBody>
          <a:bodyPr spcFirstLastPara="1" wrap="square" lIns="0" tIns="0" rIns="0" bIns="0" anchor="ctr" anchorCtr="0">
            <a:noAutofit/>
          </a:bodyPr>
          <a:lstStyle>
            <a:lvl1pPr lvl="0" algn="r" rtl="0">
              <a:spcBef>
                <a:spcPts val="0"/>
              </a:spcBef>
              <a:spcAft>
                <a:spcPts val="0"/>
              </a:spcAft>
              <a:buSzPts val="6000"/>
              <a:buNone/>
              <a:defRPr sz="12000">
                <a:solidFill>
                  <a:schemeClr val="accent1"/>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9157" name="Google Shape;9157;p17"/>
          <p:cNvSpPr txBox="1">
            <a:spLocks noGrp="1"/>
          </p:cNvSpPr>
          <p:nvPr>
            <p:ph type="subTitle" idx="1"/>
          </p:nvPr>
        </p:nvSpPr>
        <p:spPr>
          <a:xfrm>
            <a:off x="3394700" y="4531600"/>
            <a:ext cx="5029200" cy="365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9158" name="Google Shape;9158;p17"/>
          <p:cNvGrpSpPr/>
          <p:nvPr/>
        </p:nvGrpSpPr>
        <p:grpSpPr>
          <a:xfrm>
            <a:off x="-452714" y="-106735"/>
            <a:ext cx="3394107" cy="7071641"/>
            <a:chOff x="-420348" y="-159260"/>
            <a:chExt cx="3492599" cy="5461992"/>
          </a:xfrm>
        </p:grpSpPr>
        <p:grpSp>
          <p:nvGrpSpPr>
            <p:cNvPr id="9159" name="Google Shape;9159;p17"/>
            <p:cNvGrpSpPr/>
            <p:nvPr/>
          </p:nvGrpSpPr>
          <p:grpSpPr>
            <a:xfrm rot="-5400000" flipH="1">
              <a:off x="745586" y="2008908"/>
              <a:ext cx="1121187" cy="1203058"/>
              <a:chOff x="3265676" y="1627057"/>
              <a:chExt cx="1259902" cy="1351903"/>
            </a:xfrm>
          </p:grpSpPr>
          <p:sp>
            <p:nvSpPr>
              <p:cNvPr id="9160" name="Google Shape;9160;p17"/>
              <p:cNvSpPr/>
              <p:nvPr/>
            </p:nvSpPr>
            <p:spPr>
              <a:xfrm>
                <a:off x="3735419" y="1747671"/>
                <a:ext cx="160781" cy="410810"/>
              </a:xfrm>
              <a:custGeom>
                <a:avLst/>
                <a:gdLst/>
                <a:ahLst/>
                <a:cxnLst/>
                <a:rect l="l" t="t" r="r" b="b"/>
                <a:pathLst>
                  <a:path w="6716" h="17160" extrusionOk="0">
                    <a:moveTo>
                      <a:pt x="122" y="1"/>
                    </a:moveTo>
                    <a:cubicBezTo>
                      <a:pt x="121" y="1"/>
                      <a:pt x="120" y="1"/>
                      <a:pt x="120" y="1"/>
                    </a:cubicBezTo>
                    <a:cubicBezTo>
                      <a:pt x="0" y="21"/>
                      <a:pt x="280" y="2323"/>
                      <a:pt x="750" y="4603"/>
                    </a:cubicBezTo>
                    <a:cubicBezTo>
                      <a:pt x="1019" y="5734"/>
                      <a:pt x="1264" y="6875"/>
                      <a:pt x="1531" y="7709"/>
                    </a:cubicBezTo>
                    <a:cubicBezTo>
                      <a:pt x="1779" y="8550"/>
                      <a:pt x="1944" y="9108"/>
                      <a:pt x="1944" y="9108"/>
                    </a:cubicBezTo>
                    <a:cubicBezTo>
                      <a:pt x="1944" y="9108"/>
                      <a:pt x="2169" y="9650"/>
                      <a:pt x="2504" y="10462"/>
                    </a:cubicBezTo>
                    <a:cubicBezTo>
                      <a:pt x="2812" y="11283"/>
                      <a:pt x="3370" y="12319"/>
                      <a:pt x="3889" y="13364"/>
                    </a:cubicBezTo>
                    <a:cubicBezTo>
                      <a:pt x="5007" y="15381"/>
                      <a:pt x="6461" y="17159"/>
                      <a:pt x="6594" y="17159"/>
                    </a:cubicBezTo>
                    <a:cubicBezTo>
                      <a:pt x="6597" y="17159"/>
                      <a:pt x="6599" y="17159"/>
                      <a:pt x="6601" y="17157"/>
                    </a:cubicBezTo>
                    <a:cubicBezTo>
                      <a:pt x="6715" y="17067"/>
                      <a:pt x="5437" y="15149"/>
                      <a:pt x="4475" y="13069"/>
                    </a:cubicBezTo>
                    <a:cubicBezTo>
                      <a:pt x="4040" y="12005"/>
                      <a:pt x="3557" y="10971"/>
                      <a:pt x="3298" y="10148"/>
                    </a:cubicBezTo>
                    <a:cubicBezTo>
                      <a:pt x="3011" y="9341"/>
                      <a:pt x="2819" y="8801"/>
                      <a:pt x="2819" y="8801"/>
                    </a:cubicBezTo>
                    <a:cubicBezTo>
                      <a:pt x="2819" y="8801"/>
                      <a:pt x="2630" y="8261"/>
                      <a:pt x="2345" y="7452"/>
                    </a:cubicBezTo>
                    <a:cubicBezTo>
                      <a:pt x="2038" y="6649"/>
                      <a:pt x="1732" y="5543"/>
                      <a:pt x="1386" y="4446"/>
                    </a:cubicBezTo>
                    <a:cubicBezTo>
                      <a:pt x="764" y="2244"/>
                      <a:pt x="25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7"/>
              <p:cNvSpPr/>
              <p:nvPr/>
            </p:nvSpPr>
            <p:spPr>
              <a:xfrm>
                <a:off x="3661370" y="1655523"/>
                <a:ext cx="144191" cy="126260"/>
              </a:xfrm>
              <a:custGeom>
                <a:avLst/>
                <a:gdLst/>
                <a:ahLst/>
                <a:cxnLst/>
                <a:rect l="l" t="t" r="r" b="b"/>
                <a:pathLst>
                  <a:path w="6023" h="5274" extrusionOk="0">
                    <a:moveTo>
                      <a:pt x="3012" y="0"/>
                    </a:moveTo>
                    <a:cubicBezTo>
                      <a:pt x="2067" y="0"/>
                      <a:pt x="1154" y="509"/>
                      <a:pt x="681" y="1401"/>
                    </a:cubicBezTo>
                    <a:cubicBezTo>
                      <a:pt x="0" y="2687"/>
                      <a:pt x="488" y="4281"/>
                      <a:pt x="1773" y="4965"/>
                    </a:cubicBezTo>
                    <a:cubicBezTo>
                      <a:pt x="2168" y="5174"/>
                      <a:pt x="2591" y="5273"/>
                      <a:pt x="3009" y="5273"/>
                    </a:cubicBezTo>
                    <a:cubicBezTo>
                      <a:pt x="3953" y="5273"/>
                      <a:pt x="4866" y="4765"/>
                      <a:pt x="5339" y="3873"/>
                    </a:cubicBezTo>
                    <a:cubicBezTo>
                      <a:pt x="6023" y="2588"/>
                      <a:pt x="5532" y="992"/>
                      <a:pt x="4247" y="309"/>
                    </a:cubicBezTo>
                    <a:cubicBezTo>
                      <a:pt x="3852" y="100"/>
                      <a:pt x="3429" y="0"/>
                      <a:pt x="30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7"/>
              <p:cNvSpPr/>
              <p:nvPr/>
            </p:nvSpPr>
            <p:spPr>
              <a:xfrm>
                <a:off x="3661370" y="1686263"/>
                <a:ext cx="138014" cy="95521"/>
              </a:xfrm>
              <a:custGeom>
                <a:avLst/>
                <a:gdLst/>
                <a:ahLst/>
                <a:cxnLst/>
                <a:rect l="l" t="t" r="r" b="b"/>
                <a:pathLst>
                  <a:path w="5765" h="3990" extrusionOk="0">
                    <a:moveTo>
                      <a:pt x="751" y="1"/>
                    </a:moveTo>
                    <a:cubicBezTo>
                      <a:pt x="730" y="40"/>
                      <a:pt x="704" y="77"/>
                      <a:pt x="681" y="117"/>
                    </a:cubicBezTo>
                    <a:cubicBezTo>
                      <a:pt x="0" y="1403"/>
                      <a:pt x="488" y="2997"/>
                      <a:pt x="1773" y="3681"/>
                    </a:cubicBezTo>
                    <a:cubicBezTo>
                      <a:pt x="2168" y="3890"/>
                      <a:pt x="2591" y="3989"/>
                      <a:pt x="3009" y="3989"/>
                    </a:cubicBezTo>
                    <a:cubicBezTo>
                      <a:pt x="3953" y="3989"/>
                      <a:pt x="4866" y="3481"/>
                      <a:pt x="5339" y="2589"/>
                    </a:cubicBezTo>
                    <a:cubicBezTo>
                      <a:pt x="5764" y="1786"/>
                      <a:pt x="5733" y="863"/>
                      <a:pt x="5337" y="115"/>
                    </a:cubicBezTo>
                    <a:cubicBezTo>
                      <a:pt x="5308" y="403"/>
                      <a:pt x="5227" y="690"/>
                      <a:pt x="5083" y="961"/>
                    </a:cubicBezTo>
                    <a:cubicBezTo>
                      <a:pt x="4669" y="1742"/>
                      <a:pt x="3870" y="2187"/>
                      <a:pt x="3045" y="2187"/>
                    </a:cubicBezTo>
                    <a:cubicBezTo>
                      <a:pt x="2680" y="2187"/>
                      <a:pt x="2310" y="2100"/>
                      <a:pt x="1966" y="1917"/>
                    </a:cubicBezTo>
                    <a:cubicBezTo>
                      <a:pt x="1224" y="1524"/>
                      <a:pt x="794" y="782"/>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7"/>
              <p:cNvSpPr/>
              <p:nvPr/>
            </p:nvSpPr>
            <p:spPr>
              <a:xfrm>
                <a:off x="3699196" y="1665410"/>
                <a:ext cx="47473" cy="41584"/>
              </a:xfrm>
              <a:custGeom>
                <a:avLst/>
                <a:gdLst/>
                <a:ahLst/>
                <a:cxnLst/>
                <a:rect l="l" t="t" r="r" b="b"/>
                <a:pathLst>
                  <a:path w="1983" h="1737" extrusionOk="0">
                    <a:moveTo>
                      <a:pt x="993" y="0"/>
                    </a:moveTo>
                    <a:cubicBezTo>
                      <a:pt x="682" y="0"/>
                      <a:pt x="382" y="168"/>
                      <a:pt x="227" y="462"/>
                    </a:cubicBezTo>
                    <a:cubicBezTo>
                      <a:pt x="0" y="884"/>
                      <a:pt x="161" y="1411"/>
                      <a:pt x="585" y="1635"/>
                    </a:cubicBezTo>
                    <a:cubicBezTo>
                      <a:pt x="714" y="1704"/>
                      <a:pt x="853" y="1736"/>
                      <a:pt x="990" y="1736"/>
                    </a:cubicBezTo>
                    <a:cubicBezTo>
                      <a:pt x="1301" y="1736"/>
                      <a:pt x="1602" y="1568"/>
                      <a:pt x="1758" y="1274"/>
                    </a:cubicBezTo>
                    <a:cubicBezTo>
                      <a:pt x="1983" y="852"/>
                      <a:pt x="1822" y="327"/>
                      <a:pt x="1400" y="102"/>
                    </a:cubicBezTo>
                    <a:cubicBezTo>
                      <a:pt x="1270" y="33"/>
                      <a:pt x="1131" y="0"/>
                      <a:pt x="9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7"/>
              <p:cNvSpPr/>
              <p:nvPr/>
            </p:nvSpPr>
            <p:spPr>
              <a:xfrm>
                <a:off x="3750645" y="1693756"/>
                <a:ext cx="22097" cy="19296"/>
              </a:xfrm>
              <a:custGeom>
                <a:avLst/>
                <a:gdLst/>
                <a:ahLst/>
                <a:cxnLst/>
                <a:rect l="l" t="t" r="r" b="b"/>
                <a:pathLst>
                  <a:path w="923" h="806" extrusionOk="0">
                    <a:moveTo>
                      <a:pt x="461" y="1"/>
                    </a:moveTo>
                    <a:cubicBezTo>
                      <a:pt x="317" y="1"/>
                      <a:pt x="178" y="78"/>
                      <a:pt x="106" y="214"/>
                    </a:cubicBezTo>
                    <a:cubicBezTo>
                      <a:pt x="1" y="411"/>
                      <a:pt x="74" y="654"/>
                      <a:pt x="271" y="758"/>
                    </a:cubicBezTo>
                    <a:cubicBezTo>
                      <a:pt x="332" y="791"/>
                      <a:pt x="397" y="806"/>
                      <a:pt x="461" y="806"/>
                    </a:cubicBezTo>
                    <a:cubicBezTo>
                      <a:pt x="606" y="806"/>
                      <a:pt x="745" y="728"/>
                      <a:pt x="817" y="593"/>
                    </a:cubicBezTo>
                    <a:cubicBezTo>
                      <a:pt x="923" y="396"/>
                      <a:pt x="847" y="153"/>
                      <a:pt x="651" y="49"/>
                    </a:cubicBezTo>
                    <a:cubicBezTo>
                      <a:pt x="590" y="16"/>
                      <a:pt x="525" y="1"/>
                      <a:pt x="4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7"/>
              <p:cNvSpPr/>
              <p:nvPr/>
            </p:nvSpPr>
            <p:spPr>
              <a:xfrm>
                <a:off x="3463355" y="1896535"/>
                <a:ext cx="355796" cy="531133"/>
              </a:xfrm>
              <a:custGeom>
                <a:avLst/>
                <a:gdLst/>
                <a:ahLst/>
                <a:cxnLst/>
                <a:rect l="l" t="t" r="r" b="b"/>
                <a:pathLst>
                  <a:path w="14862" h="22186" extrusionOk="0">
                    <a:moveTo>
                      <a:pt x="6938" y="1"/>
                    </a:moveTo>
                    <a:cubicBezTo>
                      <a:pt x="5690" y="1"/>
                      <a:pt x="4759" y="814"/>
                      <a:pt x="4470" y="1627"/>
                    </a:cubicBezTo>
                    <a:cubicBezTo>
                      <a:pt x="3497" y="4363"/>
                      <a:pt x="1" y="3722"/>
                      <a:pt x="227" y="7426"/>
                    </a:cubicBezTo>
                    <a:cubicBezTo>
                      <a:pt x="540" y="12544"/>
                      <a:pt x="11058" y="18406"/>
                      <a:pt x="11540" y="21122"/>
                    </a:cubicBezTo>
                    <a:cubicBezTo>
                      <a:pt x="11676" y="21889"/>
                      <a:pt x="11913" y="22185"/>
                      <a:pt x="12180" y="22185"/>
                    </a:cubicBezTo>
                    <a:cubicBezTo>
                      <a:pt x="12856" y="22185"/>
                      <a:pt x="13720" y="20273"/>
                      <a:pt x="13588" y="19325"/>
                    </a:cubicBezTo>
                    <a:cubicBezTo>
                      <a:pt x="13588" y="19325"/>
                      <a:pt x="14861" y="9330"/>
                      <a:pt x="11640" y="3794"/>
                    </a:cubicBezTo>
                    <a:cubicBezTo>
                      <a:pt x="9974" y="932"/>
                      <a:pt x="8274" y="1"/>
                      <a:pt x="6938"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7"/>
              <p:cNvSpPr/>
              <p:nvPr/>
            </p:nvSpPr>
            <p:spPr>
              <a:xfrm>
                <a:off x="3466803" y="2009272"/>
                <a:ext cx="343659" cy="418399"/>
              </a:xfrm>
              <a:custGeom>
                <a:avLst/>
                <a:gdLst/>
                <a:ahLst/>
                <a:cxnLst/>
                <a:rect l="l" t="t" r="r" b="b"/>
                <a:pathLst>
                  <a:path w="14355" h="17477" extrusionOk="0">
                    <a:moveTo>
                      <a:pt x="1044" y="0"/>
                    </a:moveTo>
                    <a:cubicBezTo>
                      <a:pt x="426" y="572"/>
                      <a:pt x="0" y="1346"/>
                      <a:pt x="83" y="2715"/>
                    </a:cubicBezTo>
                    <a:cubicBezTo>
                      <a:pt x="396" y="7835"/>
                      <a:pt x="10914" y="13697"/>
                      <a:pt x="11396" y="16413"/>
                    </a:cubicBezTo>
                    <a:cubicBezTo>
                      <a:pt x="11532" y="17180"/>
                      <a:pt x="11769" y="17476"/>
                      <a:pt x="12036" y="17476"/>
                    </a:cubicBezTo>
                    <a:cubicBezTo>
                      <a:pt x="12712" y="17476"/>
                      <a:pt x="13576" y="15564"/>
                      <a:pt x="13444" y="14616"/>
                    </a:cubicBezTo>
                    <a:cubicBezTo>
                      <a:pt x="13444" y="14616"/>
                      <a:pt x="14355" y="7468"/>
                      <a:pt x="12687" y="1914"/>
                    </a:cubicBezTo>
                    <a:cubicBezTo>
                      <a:pt x="12611" y="3875"/>
                      <a:pt x="12392" y="5680"/>
                      <a:pt x="11861" y="6079"/>
                    </a:cubicBezTo>
                    <a:cubicBezTo>
                      <a:pt x="11773" y="6145"/>
                      <a:pt x="11671" y="6176"/>
                      <a:pt x="11558" y="6176"/>
                    </a:cubicBezTo>
                    <a:cubicBezTo>
                      <a:pt x="10055" y="6176"/>
                      <a:pt x="6600" y="691"/>
                      <a:pt x="6599" y="690"/>
                    </a:cubicBezTo>
                    <a:lnTo>
                      <a:pt x="6599" y="690"/>
                    </a:lnTo>
                    <a:cubicBezTo>
                      <a:pt x="6599" y="691"/>
                      <a:pt x="8627" y="7347"/>
                      <a:pt x="7740" y="8488"/>
                    </a:cubicBezTo>
                    <a:cubicBezTo>
                      <a:pt x="7527" y="8762"/>
                      <a:pt x="7254" y="8894"/>
                      <a:pt x="6934" y="8894"/>
                    </a:cubicBezTo>
                    <a:cubicBezTo>
                      <a:pt x="5923" y="8894"/>
                      <a:pt x="4432" y="7582"/>
                      <a:pt x="2795" y="5319"/>
                    </a:cubicBezTo>
                    <a:cubicBezTo>
                      <a:pt x="1449" y="3457"/>
                      <a:pt x="1160" y="1325"/>
                      <a:pt x="10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7"/>
              <p:cNvSpPr/>
              <p:nvPr/>
            </p:nvSpPr>
            <p:spPr>
              <a:xfrm>
                <a:off x="3592037" y="1989928"/>
                <a:ext cx="177371" cy="400660"/>
              </a:xfrm>
              <a:custGeom>
                <a:avLst/>
                <a:gdLst/>
                <a:ahLst/>
                <a:cxnLst/>
                <a:rect l="l" t="t" r="r" b="b"/>
                <a:pathLst>
                  <a:path w="7409" h="16736" extrusionOk="0">
                    <a:moveTo>
                      <a:pt x="33" y="0"/>
                    </a:moveTo>
                    <a:cubicBezTo>
                      <a:pt x="29" y="0"/>
                      <a:pt x="26" y="1"/>
                      <a:pt x="24" y="3"/>
                    </a:cubicBezTo>
                    <a:cubicBezTo>
                      <a:pt x="1" y="25"/>
                      <a:pt x="70" y="155"/>
                      <a:pt x="210" y="366"/>
                    </a:cubicBezTo>
                    <a:cubicBezTo>
                      <a:pt x="342" y="580"/>
                      <a:pt x="573" y="851"/>
                      <a:pt x="790" y="1221"/>
                    </a:cubicBezTo>
                    <a:cubicBezTo>
                      <a:pt x="1273" y="1923"/>
                      <a:pt x="1815" y="2925"/>
                      <a:pt x="2306" y="3944"/>
                    </a:cubicBezTo>
                    <a:cubicBezTo>
                      <a:pt x="2786" y="4972"/>
                      <a:pt x="3196" y="6032"/>
                      <a:pt x="3488" y="6833"/>
                    </a:cubicBezTo>
                    <a:cubicBezTo>
                      <a:pt x="3768" y="7641"/>
                      <a:pt x="3955" y="8178"/>
                      <a:pt x="3955" y="8178"/>
                    </a:cubicBezTo>
                    <a:cubicBezTo>
                      <a:pt x="3955" y="8178"/>
                      <a:pt x="4157" y="8713"/>
                      <a:pt x="4458" y="9516"/>
                    </a:cubicBezTo>
                    <a:cubicBezTo>
                      <a:pt x="4750" y="10327"/>
                      <a:pt x="5139" y="11407"/>
                      <a:pt x="5529" y="12488"/>
                    </a:cubicBezTo>
                    <a:cubicBezTo>
                      <a:pt x="5924" y="13570"/>
                      <a:pt x="6327" y="14653"/>
                      <a:pt x="6675" y="15448"/>
                    </a:cubicBezTo>
                    <a:cubicBezTo>
                      <a:pt x="7011" y="16228"/>
                      <a:pt x="7279" y="16736"/>
                      <a:pt x="7342" y="16736"/>
                    </a:cubicBezTo>
                    <a:cubicBezTo>
                      <a:pt x="7344" y="16736"/>
                      <a:pt x="7345" y="16735"/>
                      <a:pt x="7346" y="16735"/>
                    </a:cubicBezTo>
                    <a:cubicBezTo>
                      <a:pt x="7409" y="16709"/>
                      <a:pt x="7251" y="16155"/>
                      <a:pt x="7014" y="15328"/>
                    </a:cubicBezTo>
                    <a:cubicBezTo>
                      <a:pt x="6780" y="14497"/>
                      <a:pt x="6467" y="13393"/>
                      <a:pt x="6153" y="12288"/>
                    </a:cubicBezTo>
                    <a:cubicBezTo>
                      <a:pt x="5842" y="11181"/>
                      <a:pt x="5523" y="10072"/>
                      <a:pt x="5267" y="9244"/>
                    </a:cubicBezTo>
                    <a:cubicBezTo>
                      <a:pt x="5004" y="8417"/>
                      <a:pt x="4827" y="7864"/>
                      <a:pt x="4827" y="7864"/>
                    </a:cubicBezTo>
                    <a:cubicBezTo>
                      <a:pt x="4827" y="7864"/>
                      <a:pt x="4619" y="7324"/>
                      <a:pt x="4282" y="6521"/>
                    </a:cubicBezTo>
                    <a:cubicBezTo>
                      <a:pt x="3941" y="5721"/>
                      <a:pt x="3459" y="4661"/>
                      <a:pt x="2889" y="3644"/>
                    </a:cubicBezTo>
                    <a:cubicBezTo>
                      <a:pt x="2307" y="2633"/>
                      <a:pt x="1663" y="1657"/>
                      <a:pt x="1079" y="1004"/>
                    </a:cubicBezTo>
                    <a:cubicBezTo>
                      <a:pt x="811" y="660"/>
                      <a:pt x="530" y="420"/>
                      <a:pt x="349" y="242"/>
                    </a:cubicBezTo>
                    <a:cubicBezTo>
                      <a:pt x="181" y="86"/>
                      <a:pt x="70" y="0"/>
                      <a:pt x="3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7"/>
              <p:cNvSpPr/>
              <p:nvPr/>
            </p:nvSpPr>
            <p:spPr>
              <a:xfrm>
                <a:off x="3632736" y="1931201"/>
                <a:ext cx="97795" cy="112255"/>
              </a:xfrm>
              <a:custGeom>
                <a:avLst/>
                <a:gdLst/>
                <a:ahLst/>
                <a:cxnLst/>
                <a:rect l="l" t="t" r="r" b="b"/>
                <a:pathLst>
                  <a:path w="4085" h="4689" extrusionOk="0">
                    <a:moveTo>
                      <a:pt x="374" y="1"/>
                    </a:moveTo>
                    <a:cubicBezTo>
                      <a:pt x="306" y="1"/>
                      <a:pt x="247" y="19"/>
                      <a:pt x="202" y="56"/>
                    </a:cubicBezTo>
                    <a:cubicBezTo>
                      <a:pt x="0" y="223"/>
                      <a:pt x="135" y="719"/>
                      <a:pt x="506" y="1164"/>
                    </a:cubicBezTo>
                    <a:cubicBezTo>
                      <a:pt x="792" y="1507"/>
                      <a:pt x="1134" y="1720"/>
                      <a:pt x="1367" y="1720"/>
                    </a:cubicBezTo>
                    <a:cubicBezTo>
                      <a:pt x="1434" y="1720"/>
                      <a:pt x="1492" y="1702"/>
                      <a:pt x="1537" y="1664"/>
                    </a:cubicBezTo>
                    <a:cubicBezTo>
                      <a:pt x="1738" y="1497"/>
                      <a:pt x="1603" y="1002"/>
                      <a:pt x="1233" y="555"/>
                    </a:cubicBezTo>
                    <a:cubicBezTo>
                      <a:pt x="949" y="213"/>
                      <a:pt x="606" y="1"/>
                      <a:pt x="374" y="1"/>
                    </a:cubicBezTo>
                    <a:close/>
                    <a:moveTo>
                      <a:pt x="2455" y="2393"/>
                    </a:moveTo>
                    <a:cubicBezTo>
                      <a:pt x="2383" y="2393"/>
                      <a:pt x="2319" y="2411"/>
                      <a:pt x="2266" y="2449"/>
                    </a:cubicBezTo>
                    <a:cubicBezTo>
                      <a:pt x="1993" y="2642"/>
                      <a:pt x="2117" y="3287"/>
                      <a:pt x="2544" y="3891"/>
                    </a:cubicBezTo>
                    <a:cubicBezTo>
                      <a:pt x="2887" y="4378"/>
                      <a:pt x="3323" y="4689"/>
                      <a:pt x="3623" y="4689"/>
                    </a:cubicBezTo>
                    <a:cubicBezTo>
                      <a:pt x="3695" y="4689"/>
                      <a:pt x="3759" y="4671"/>
                      <a:pt x="3812" y="4633"/>
                    </a:cubicBezTo>
                    <a:cubicBezTo>
                      <a:pt x="4084" y="4440"/>
                      <a:pt x="3960" y="3795"/>
                      <a:pt x="3535" y="3191"/>
                    </a:cubicBezTo>
                    <a:cubicBezTo>
                      <a:pt x="3190" y="2704"/>
                      <a:pt x="2754" y="2393"/>
                      <a:pt x="2455"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7"/>
              <p:cNvSpPr/>
              <p:nvPr/>
            </p:nvSpPr>
            <p:spPr>
              <a:xfrm>
                <a:off x="3284278" y="2415404"/>
                <a:ext cx="615665" cy="314811"/>
              </a:xfrm>
              <a:custGeom>
                <a:avLst/>
                <a:gdLst/>
                <a:ahLst/>
                <a:cxnLst/>
                <a:rect l="l" t="t" r="r" b="b"/>
                <a:pathLst>
                  <a:path w="25717" h="13150" extrusionOk="0">
                    <a:moveTo>
                      <a:pt x="14011" y="1"/>
                    </a:moveTo>
                    <a:cubicBezTo>
                      <a:pt x="11214" y="1"/>
                      <a:pt x="8133" y="341"/>
                      <a:pt x="5755" y="1502"/>
                    </a:cubicBezTo>
                    <a:cubicBezTo>
                      <a:pt x="0" y="4314"/>
                      <a:pt x="1438" y="7777"/>
                      <a:pt x="3074" y="8497"/>
                    </a:cubicBezTo>
                    <a:cubicBezTo>
                      <a:pt x="5731" y="9666"/>
                      <a:pt x="4837" y="13106"/>
                      <a:pt x="8547" y="13149"/>
                    </a:cubicBezTo>
                    <a:cubicBezTo>
                      <a:pt x="8562" y="13149"/>
                      <a:pt x="8577" y="13149"/>
                      <a:pt x="8592" y="13149"/>
                    </a:cubicBezTo>
                    <a:cubicBezTo>
                      <a:pt x="13715" y="13149"/>
                      <a:pt x="20293" y="3144"/>
                      <a:pt x="23031" y="2860"/>
                    </a:cubicBezTo>
                    <a:cubicBezTo>
                      <a:pt x="25716" y="2585"/>
                      <a:pt x="22846" y="685"/>
                      <a:pt x="21475" y="685"/>
                    </a:cubicBezTo>
                    <a:cubicBezTo>
                      <a:pt x="21445" y="685"/>
                      <a:pt x="21415" y="686"/>
                      <a:pt x="21387" y="688"/>
                    </a:cubicBezTo>
                    <a:cubicBezTo>
                      <a:pt x="21387" y="688"/>
                      <a:pt x="17985" y="1"/>
                      <a:pt x="140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7"/>
              <p:cNvSpPr/>
              <p:nvPr/>
            </p:nvSpPr>
            <p:spPr>
              <a:xfrm>
                <a:off x="3425720" y="2415428"/>
                <a:ext cx="474227" cy="314787"/>
              </a:xfrm>
              <a:custGeom>
                <a:avLst/>
                <a:gdLst/>
                <a:ahLst/>
                <a:cxnLst/>
                <a:rect l="l" t="t" r="r" b="b"/>
                <a:pathLst>
                  <a:path w="19809" h="13149" extrusionOk="0">
                    <a:moveTo>
                      <a:pt x="8104" y="0"/>
                    </a:moveTo>
                    <a:cubicBezTo>
                      <a:pt x="6352" y="0"/>
                      <a:pt x="4488" y="134"/>
                      <a:pt x="2755" y="519"/>
                    </a:cubicBezTo>
                    <a:cubicBezTo>
                      <a:pt x="4705" y="738"/>
                      <a:pt x="6490" y="1086"/>
                      <a:pt x="6848" y="1646"/>
                    </a:cubicBezTo>
                    <a:cubicBezTo>
                      <a:pt x="7705" y="2980"/>
                      <a:pt x="1092" y="6503"/>
                      <a:pt x="1092" y="6503"/>
                    </a:cubicBezTo>
                    <a:cubicBezTo>
                      <a:pt x="1092" y="6503"/>
                      <a:pt x="5021" y="5611"/>
                      <a:pt x="7373" y="5611"/>
                    </a:cubicBezTo>
                    <a:cubicBezTo>
                      <a:pt x="8113" y="5611"/>
                      <a:pt x="8696" y="5699"/>
                      <a:pt x="8953" y="5931"/>
                    </a:cubicBezTo>
                    <a:cubicBezTo>
                      <a:pt x="10027" y="6899"/>
                      <a:pt x="8560" y="8700"/>
                      <a:pt x="5432" y="10633"/>
                    </a:cubicBezTo>
                    <a:cubicBezTo>
                      <a:pt x="3477" y="11840"/>
                      <a:pt x="1329" y="11973"/>
                      <a:pt x="0" y="11993"/>
                    </a:cubicBezTo>
                    <a:cubicBezTo>
                      <a:pt x="526" y="12651"/>
                      <a:pt x="1268" y="13133"/>
                      <a:pt x="2639" y="13148"/>
                    </a:cubicBezTo>
                    <a:cubicBezTo>
                      <a:pt x="2654" y="13148"/>
                      <a:pt x="2669" y="13148"/>
                      <a:pt x="2684" y="13148"/>
                    </a:cubicBezTo>
                    <a:cubicBezTo>
                      <a:pt x="7807" y="13148"/>
                      <a:pt x="14385" y="3143"/>
                      <a:pt x="17121" y="2859"/>
                    </a:cubicBezTo>
                    <a:cubicBezTo>
                      <a:pt x="19808" y="2584"/>
                      <a:pt x="16938" y="684"/>
                      <a:pt x="15567" y="684"/>
                    </a:cubicBezTo>
                    <a:cubicBezTo>
                      <a:pt x="15537" y="684"/>
                      <a:pt x="15507" y="685"/>
                      <a:pt x="15479" y="687"/>
                    </a:cubicBezTo>
                    <a:cubicBezTo>
                      <a:pt x="15479" y="687"/>
                      <a:pt x="12078" y="0"/>
                      <a:pt x="810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7"/>
              <p:cNvSpPr/>
              <p:nvPr/>
            </p:nvSpPr>
            <p:spPr>
              <a:xfrm>
                <a:off x="3413367" y="2454404"/>
                <a:ext cx="413133" cy="146345"/>
              </a:xfrm>
              <a:custGeom>
                <a:avLst/>
                <a:gdLst/>
                <a:ahLst/>
                <a:cxnLst/>
                <a:rect l="l" t="t" r="r" b="b"/>
                <a:pathLst>
                  <a:path w="17257" h="6113" extrusionOk="0">
                    <a:moveTo>
                      <a:pt x="17171" y="1"/>
                    </a:moveTo>
                    <a:cubicBezTo>
                      <a:pt x="16996" y="1"/>
                      <a:pt x="16495" y="105"/>
                      <a:pt x="15811" y="248"/>
                    </a:cubicBezTo>
                    <a:cubicBezTo>
                      <a:pt x="14967" y="421"/>
                      <a:pt x="13841" y="653"/>
                      <a:pt x="12717" y="886"/>
                    </a:cubicBezTo>
                    <a:cubicBezTo>
                      <a:pt x="11589" y="1115"/>
                      <a:pt x="10462" y="1354"/>
                      <a:pt x="9616" y="1550"/>
                    </a:cubicBezTo>
                    <a:cubicBezTo>
                      <a:pt x="8773" y="1751"/>
                      <a:pt x="8209" y="1886"/>
                      <a:pt x="8209" y="1886"/>
                    </a:cubicBezTo>
                    <a:cubicBezTo>
                      <a:pt x="8209" y="1886"/>
                      <a:pt x="7655" y="2056"/>
                      <a:pt x="6830" y="2333"/>
                    </a:cubicBezTo>
                    <a:cubicBezTo>
                      <a:pt x="6007" y="2616"/>
                      <a:pt x="4915" y="3020"/>
                      <a:pt x="3858" y="3514"/>
                    </a:cubicBezTo>
                    <a:cubicBezTo>
                      <a:pt x="2809" y="4020"/>
                      <a:pt x="1789" y="4592"/>
                      <a:pt x="1094" y="5127"/>
                    </a:cubicBezTo>
                    <a:cubicBezTo>
                      <a:pt x="732" y="5369"/>
                      <a:pt x="473" y="5632"/>
                      <a:pt x="282" y="5799"/>
                    </a:cubicBezTo>
                    <a:cubicBezTo>
                      <a:pt x="97" y="5972"/>
                      <a:pt x="1" y="6083"/>
                      <a:pt x="20" y="6108"/>
                    </a:cubicBezTo>
                    <a:cubicBezTo>
                      <a:pt x="23" y="6111"/>
                      <a:pt x="28" y="6113"/>
                      <a:pt x="36" y="6113"/>
                    </a:cubicBezTo>
                    <a:cubicBezTo>
                      <a:pt x="80" y="6113"/>
                      <a:pt x="206" y="6054"/>
                      <a:pt x="395" y="5947"/>
                    </a:cubicBezTo>
                    <a:cubicBezTo>
                      <a:pt x="619" y="5831"/>
                      <a:pt x="906" y="5621"/>
                      <a:pt x="1288" y="5430"/>
                    </a:cubicBezTo>
                    <a:cubicBezTo>
                      <a:pt x="2026" y="4999"/>
                      <a:pt x="3063" y="4534"/>
                      <a:pt x="4117" y="4116"/>
                    </a:cubicBezTo>
                    <a:cubicBezTo>
                      <a:pt x="5175" y="3711"/>
                      <a:pt x="6263" y="3381"/>
                      <a:pt x="7084" y="3148"/>
                    </a:cubicBezTo>
                    <a:cubicBezTo>
                      <a:pt x="7909" y="2926"/>
                      <a:pt x="8460" y="2779"/>
                      <a:pt x="8460" y="2779"/>
                    </a:cubicBezTo>
                    <a:cubicBezTo>
                      <a:pt x="8460" y="2779"/>
                      <a:pt x="9007" y="2617"/>
                      <a:pt x="9830" y="2376"/>
                    </a:cubicBezTo>
                    <a:cubicBezTo>
                      <a:pt x="10659" y="2143"/>
                      <a:pt x="11765" y="1833"/>
                      <a:pt x="12871" y="1522"/>
                    </a:cubicBezTo>
                    <a:cubicBezTo>
                      <a:pt x="13980" y="1208"/>
                      <a:pt x="15087" y="884"/>
                      <a:pt x="15907" y="595"/>
                    </a:cubicBezTo>
                    <a:cubicBezTo>
                      <a:pt x="16726" y="311"/>
                      <a:pt x="17257" y="75"/>
                      <a:pt x="17238" y="18"/>
                    </a:cubicBezTo>
                    <a:cubicBezTo>
                      <a:pt x="17234" y="6"/>
                      <a:pt x="17211" y="1"/>
                      <a:pt x="1717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7"/>
              <p:cNvSpPr/>
              <p:nvPr/>
            </p:nvSpPr>
            <p:spPr>
              <a:xfrm>
                <a:off x="3356124" y="2469199"/>
                <a:ext cx="123411" cy="85083"/>
              </a:xfrm>
              <a:custGeom>
                <a:avLst/>
                <a:gdLst/>
                <a:ahLst/>
                <a:cxnLst/>
                <a:rect l="l" t="t" r="r" b="b"/>
                <a:pathLst>
                  <a:path w="5155" h="3554" extrusionOk="0">
                    <a:moveTo>
                      <a:pt x="4565" y="0"/>
                    </a:moveTo>
                    <a:cubicBezTo>
                      <a:pt x="4280" y="0"/>
                      <a:pt x="3897" y="119"/>
                      <a:pt x="3522" y="344"/>
                    </a:cubicBezTo>
                    <a:cubicBezTo>
                      <a:pt x="2889" y="727"/>
                      <a:pt x="2515" y="1268"/>
                      <a:pt x="2690" y="1556"/>
                    </a:cubicBezTo>
                    <a:cubicBezTo>
                      <a:pt x="2760" y="1672"/>
                      <a:pt x="2910" y="1729"/>
                      <a:pt x="3106" y="1729"/>
                    </a:cubicBezTo>
                    <a:cubicBezTo>
                      <a:pt x="3391" y="1729"/>
                      <a:pt x="3773" y="1610"/>
                      <a:pt x="4148" y="1384"/>
                    </a:cubicBezTo>
                    <a:cubicBezTo>
                      <a:pt x="4781" y="1002"/>
                      <a:pt x="5154" y="460"/>
                      <a:pt x="4981" y="173"/>
                    </a:cubicBezTo>
                    <a:cubicBezTo>
                      <a:pt x="4911" y="56"/>
                      <a:pt x="4761" y="0"/>
                      <a:pt x="4565" y="0"/>
                    </a:cubicBezTo>
                    <a:close/>
                    <a:moveTo>
                      <a:pt x="1575" y="2114"/>
                    </a:moveTo>
                    <a:cubicBezTo>
                      <a:pt x="1347" y="2114"/>
                      <a:pt x="1029" y="2232"/>
                      <a:pt x="726" y="2449"/>
                    </a:cubicBezTo>
                    <a:cubicBezTo>
                      <a:pt x="258" y="2784"/>
                      <a:pt x="1" y="3229"/>
                      <a:pt x="152" y="3440"/>
                    </a:cubicBezTo>
                    <a:cubicBezTo>
                      <a:pt x="207" y="3517"/>
                      <a:pt x="306" y="3553"/>
                      <a:pt x="433" y="3553"/>
                    </a:cubicBezTo>
                    <a:cubicBezTo>
                      <a:pt x="661" y="3553"/>
                      <a:pt x="977" y="3435"/>
                      <a:pt x="1281" y="3218"/>
                    </a:cubicBezTo>
                    <a:cubicBezTo>
                      <a:pt x="1748" y="2882"/>
                      <a:pt x="2006" y="2438"/>
                      <a:pt x="1853" y="2226"/>
                    </a:cubicBezTo>
                    <a:cubicBezTo>
                      <a:pt x="1799" y="2150"/>
                      <a:pt x="1701" y="2114"/>
                      <a:pt x="1575" y="211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7"/>
              <p:cNvSpPr/>
              <p:nvPr/>
            </p:nvSpPr>
            <p:spPr>
              <a:xfrm>
                <a:off x="3956536" y="1896535"/>
                <a:ext cx="355820" cy="531133"/>
              </a:xfrm>
              <a:custGeom>
                <a:avLst/>
                <a:gdLst/>
                <a:ahLst/>
                <a:cxnLst/>
                <a:rect l="l" t="t" r="r" b="b"/>
                <a:pathLst>
                  <a:path w="14863" h="22186" extrusionOk="0">
                    <a:moveTo>
                      <a:pt x="7923" y="1"/>
                    </a:moveTo>
                    <a:cubicBezTo>
                      <a:pt x="6587" y="1"/>
                      <a:pt x="4887" y="932"/>
                      <a:pt x="3222" y="3794"/>
                    </a:cubicBezTo>
                    <a:cubicBezTo>
                      <a:pt x="0" y="9330"/>
                      <a:pt x="1275" y="19325"/>
                      <a:pt x="1275" y="19325"/>
                    </a:cubicBezTo>
                    <a:cubicBezTo>
                      <a:pt x="1142" y="20273"/>
                      <a:pt x="2006" y="22185"/>
                      <a:pt x="2683" y="22185"/>
                    </a:cubicBezTo>
                    <a:cubicBezTo>
                      <a:pt x="2949" y="22185"/>
                      <a:pt x="3187" y="21889"/>
                      <a:pt x="3323" y="21122"/>
                    </a:cubicBezTo>
                    <a:cubicBezTo>
                      <a:pt x="3805" y="18406"/>
                      <a:pt x="14322" y="12544"/>
                      <a:pt x="14635" y="7426"/>
                    </a:cubicBezTo>
                    <a:cubicBezTo>
                      <a:pt x="14862" y="3722"/>
                      <a:pt x="11366" y="4363"/>
                      <a:pt x="10393" y="1627"/>
                    </a:cubicBezTo>
                    <a:cubicBezTo>
                      <a:pt x="10103" y="814"/>
                      <a:pt x="9172" y="1"/>
                      <a:pt x="7923"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7"/>
              <p:cNvSpPr/>
              <p:nvPr/>
            </p:nvSpPr>
            <p:spPr>
              <a:xfrm>
                <a:off x="3965251" y="2009272"/>
                <a:ext cx="343659" cy="418399"/>
              </a:xfrm>
              <a:custGeom>
                <a:avLst/>
                <a:gdLst/>
                <a:ahLst/>
                <a:cxnLst/>
                <a:rect l="l" t="t" r="r" b="b"/>
                <a:pathLst>
                  <a:path w="14355" h="17477" extrusionOk="0">
                    <a:moveTo>
                      <a:pt x="13311" y="0"/>
                    </a:moveTo>
                    <a:cubicBezTo>
                      <a:pt x="13195" y="1325"/>
                      <a:pt x="12906" y="3457"/>
                      <a:pt x="11560" y="5319"/>
                    </a:cubicBezTo>
                    <a:cubicBezTo>
                      <a:pt x="9923" y="7582"/>
                      <a:pt x="8431" y="8894"/>
                      <a:pt x="7420" y="8894"/>
                    </a:cubicBezTo>
                    <a:cubicBezTo>
                      <a:pt x="7100" y="8894"/>
                      <a:pt x="6828" y="8762"/>
                      <a:pt x="6615" y="8488"/>
                    </a:cubicBezTo>
                    <a:cubicBezTo>
                      <a:pt x="5727" y="7347"/>
                      <a:pt x="7756" y="691"/>
                      <a:pt x="7756" y="690"/>
                    </a:cubicBezTo>
                    <a:lnTo>
                      <a:pt x="7756" y="690"/>
                    </a:lnTo>
                    <a:cubicBezTo>
                      <a:pt x="7755" y="691"/>
                      <a:pt x="4300" y="6176"/>
                      <a:pt x="2797" y="6176"/>
                    </a:cubicBezTo>
                    <a:cubicBezTo>
                      <a:pt x="2684" y="6176"/>
                      <a:pt x="2582" y="6145"/>
                      <a:pt x="2494" y="6079"/>
                    </a:cubicBezTo>
                    <a:cubicBezTo>
                      <a:pt x="1961" y="5680"/>
                      <a:pt x="1743" y="3875"/>
                      <a:pt x="1668" y="1914"/>
                    </a:cubicBezTo>
                    <a:cubicBezTo>
                      <a:pt x="0" y="7468"/>
                      <a:pt x="911" y="14616"/>
                      <a:pt x="911" y="14616"/>
                    </a:cubicBezTo>
                    <a:cubicBezTo>
                      <a:pt x="778" y="15564"/>
                      <a:pt x="1642" y="17476"/>
                      <a:pt x="2319" y="17476"/>
                    </a:cubicBezTo>
                    <a:cubicBezTo>
                      <a:pt x="2585" y="17476"/>
                      <a:pt x="2823" y="17180"/>
                      <a:pt x="2959" y="16413"/>
                    </a:cubicBezTo>
                    <a:cubicBezTo>
                      <a:pt x="3441" y="13697"/>
                      <a:pt x="13958" y="7835"/>
                      <a:pt x="14271" y="2715"/>
                    </a:cubicBezTo>
                    <a:cubicBezTo>
                      <a:pt x="14355" y="1346"/>
                      <a:pt x="13929" y="572"/>
                      <a:pt x="133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7"/>
              <p:cNvSpPr/>
              <p:nvPr/>
            </p:nvSpPr>
            <p:spPr>
              <a:xfrm>
                <a:off x="4006261" y="1989928"/>
                <a:ext cx="177419" cy="400660"/>
              </a:xfrm>
              <a:custGeom>
                <a:avLst/>
                <a:gdLst/>
                <a:ahLst/>
                <a:cxnLst/>
                <a:rect l="l" t="t" r="r" b="b"/>
                <a:pathLst>
                  <a:path w="7411" h="16736" extrusionOk="0">
                    <a:moveTo>
                      <a:pt x="7377" y="0"/>
                    </a:moveTo>
                    <a:cubicBezTo>
                      <a:pt x="7339" y="0"/>
                      <a:pt x="7228" y="86"/>
                      <a:pt x="7060" y="242"/>
                    </a:cubicBezTo>
                    <a:cubicBezTo>
                      <a:pt x="6879" y="420"/>
                      <a:pt x="6600" y="660"/>
                      <a:pt x="6332" y="1004"/>
                    </a:cubicBezTo>
                    <a:cubicBezTo>
                      <a:pt x="5748" y="1657"/>
                      <a:pt x="5102" y="2633"/>
                      <a:pt x="4522" y="3644"/>
                    </a:cubicBezTo>
                    <a:cubicBezTo>
                      <a:pt x="3952" y="4661"/>
                      <a:pt x="3470" y="5721"/>
                      <a:pt x="3127" y="6521"/>
                    </a:cubicBezTo>
                    <a:cubicBezTo>
                      <a:pt x="2792" y="7324"/>
                      <a:pt x="2583" y="7864"/>
                      <a:pt x="2583" y="7864"/>
                    </a:cubicBezTo>
                    <a:cubicBezTo>
                      <a:pt x="2583" y="7864"/>
                      <a:pt x="2407" y="8417"/>
                      <a:pt x="2144" y="9244"/>
                    </a:cubicBezTo>
                    <a:cubicBezTo>
                      <a:pt x="1888" y="10072"/>
                      <a:pt x="1567" y="11181"/>
                      <a:pt x="1256" y="12288"/>
                    </a:cubicBezTo>
                    <a:cubicBezTo>
                      <a:pt x="944" y="13393"/>
                      <a:pt x="631" y="14497"/>
                      <a:pt x="395" y="15328"/>
                    </a:cubicBezTo>
                    <a:cubicBezTo>
                      <a:pt x="158" y="16155"/>
                      <a:pt x="1" y="16709"/>
                      <a:pt x="65" y="16735"/>
                    </a:cubicBezTo>
                    <a:cubicBezTo>
                      <a:pt x="66" y="16735"/>
                      <a:pt x="67" y="16736"/>
                      <a:pt x="69" y="16736"/>
                    </a:cubicBezTo>
                    <a:cubicBezTo>
                      <a:pt x="132" y="16736"/>
                      <a:pt x="400" y="16228"/>
                      <a:pt x="735" y="15448"/>
                    </a:cubicBezTo>
                    <a:cubicBezTo>
                      <a:pt x="1084" y="14653"/>
                      <a:pt x="1487" y="13570"/>
                      <a:pt x="1881" y="12488"/>
                    </a:cubicBezTo>
                    <a:cubicBezTo>
                      <a:pt x="2271" y="11407"/>
                      <a:pt x="2661" y="10327"/>
                      <a:pt x="2953" y="9516"/>
                    </a:cubicBezTo>
                    <a:cubicBezTo>
                      <a:pt x="3254" y="8713"/>
                      <a:pt x="3455" y="8178"/>
                      <a:pt x="3455" y="8178"/>
                    </a:cubicBezTo>
                    <a:cubicBezTo>
                      <a:pt x="3455" y="8178"/>
                      <a:pt x="3641" y="7641"/>
                      <a:pt x="3923" y="6833"/>
                    </a:cubicBezTo>
                    <a:cubicBezTo>
                      <a:pt x="4215" y="6032"/>
                      <a:pt x="4623" y="4972"/>
                      <a:pt x="5105" y="3944"/>
                    </a:cubicBezTo>
                    <a:cubicBezTo>
                      <a:pt x="5596" y="2925"/>
                      <a:pt x="6136" y="1923"/>
                      <a:pt x="6619" y="1221"/>
                    </a:cubicBezTo>
                    <a:cubicBezTo>
                      <a:pt x="6838" y="851"/>
                      <a:pt x="7068" y="580"/>
                      <a:pt x="7201" y="366"/>
                    </a:cubicBezTo>
                    <a:cubicBezTo>
                      <a:pt x="7340" y="155"/>
                      <a:pt x="7410" y="25"/>
                      <a:pt x="7387" y="3"/>
                    </a:cubicBezTo>
                    <a:cubicBezTo>
                      <a:pt x="7385" y="1"/>
                      <a:pt x="7382" y="0"/>
                      <a:pt x="737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7"/>
              <p:cNvSpPr/>
              <p:nvPr/>
            </p:nvSpPr>
            <p:spPr>
              <a:xfrm>
                <a:off x="4045165" y="1931201"/>
                <a:ext cx="97795" cy="112255"/>
              </a:xfrm>
              <a:custGeom>
                <a:avLst/>
                <a:gdLst/>
                <a:ahLst/>
                <a:cxnLst/>
                <a:rect l="l" t="t" r="r" b="b"/>
                <a:pathLst>
                  <a:path w="4085" h="4689" extrusionOk="0">
                    <a:moveTo>
                      <a:pt x="3711" y="1"/>
                    </a:moveTo>
                    <a:cubicBezTo>
                      <a:pt x="3478" y="1"/>
                      <a:pt x="3137" y="213"/>
                      <a:pt x="2851" y="555"/>
                    </a:cubicBezTo>
                    <a:cubicBezTo>
                      <a:pt x="2483" y="1000"/>
                      <a:pt x="2347" y="1497"/>
                      <a:pt x="2549" y="1664"/>
                    </a:cubicBezTo>
                    <a:cubicBezTo>
                      <a:pt x="2594" y="1702"/>
                      <a:pt x="2652" y="1720"/>
                      <a:pt x="2719" y="1720"/>
                    </a:cubicBezTo>
                    <a:cubicBezTo>
                      <a:pt x="2952" y="1720"/>
                      <a:pt x="3294" y="1507"/>
                      <a:pt x="3579" y="1164"/>
                    </a:cubicBezTo>
                    <a:cubicBezTo>
                      <a:pt x="3950" y="719"/>
                      <a:pt x="4084" y="223"/>
                      <a:pt x="3882" y="56"/>
                    </a:cubicBezTo>
                    <a:cubicBezTo>
                      <a:pt x="3837" y="19"/>
                      <a:pt x="3779" y="1"/>
                      <a:pt x="3711" y="1"/>
                    </a:cubicBezTo>
                    <a:close/>
                    <a:moveTo>
                      <a:pt x="1630" y="2393"/>
                    </a:moveTo>
                    <a:cubicBezTo>
                      <a:pt x="1331" y="2393"/>
                      <a:pt x="895" y="2704"/>
                      <a:pt x="551" y="3191"/>
                    </a:cubicBezTo>
                    <a:cubicBezTo>
                      <a:pt x="126" y="3795"/>
                      <a:pt x="0" y="4440"/>
                      <a:pt x="274" y="4633"/>
                    </a:cubicBezTo>
                    <a:cubicBezTo>
                      <a:pt x="327" y="4671"/>
                      <a:pt x="391" y="4689"/>
                      <a:pt x="462" y="4689"/>
                    </a:cubicBezTo>
                    <a:cubicBezTo>
                      <a:pt x="762" y="4689"/>
                      <a:pt x="1198" y="4378"/>
                      <a:pt x="1542" y="3891"/>
                    </a:cubicBezTo>
                    <a:cubicBezTo>
                      <a:pt x="1967" y="3287"/>
                      <a:pt x="2093" y="2642"/>
                      <a:pt x="1819" y="2449"/>
                    </a:cubicBezTo>
                    <a:cubicBezTo>
                      <a:pt x="1766" y="2411"/>
                      <a:pt x="1702" y="2393"/>
                      <a:pt x="1630"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7"/>
              <p:cNvSpPr/>
              <p:nvPr/>
            </p:nvSpPr>
            <p:spPr>
              <a:xfrm>
                <a:off x="3875736" y="2415404"/>
                <a:ext cx="615689" cy="314811"/>
              </a:xfrm>
              <a:custGeom>
                <a:avLst/>
                <a:gdLst/>
                <a:ahLst/>
                <a:cxnLst/>
                <a:rect l="l" t="t" r="r" b="b"/>
                <a:pathLst>
                  <a:path w="25718" h="13150" extrusionOk="0">
                    <a:moveTo>
                      <a:pt x="11707" y="1"/>
                    </a:moveTo>
                    <a:cubicBezTo>
                      <a:pt x="7733" y="1"/>
                      <a:pt x="4331" y="688"/>
                      <a:pt x="4331" y="688"/>
                    </a:cubicBezTo>
                    <a:cubicBezTo>
                      <a:pt x="4303" y="686"/>
                      <a:pt x="4273" y="685"/>
                      <a:pt x="4243" y="685"/>
                    </a:cubicBezTo>
                    <a:cubicBezTo>
                      <a:pt x="2870" y="685"/>
                      <a:pt x="0" y="2585"/>
                      <a:pt x="2687" y="2860"/>
                    </a:cubicBezTo>
                    <a:cubicBezTo>
                      <a:pt x="5423" y="3144"/>
                      <a:pt x="12002" y="13149"/>
                      <a:pt x="17124" y="13149"/>
                    </a:cubicBezTo>
                    <a:cubicBezTo>
                      <a:pt x="17139" y="13149"/>
                      <a:pt x="17155" y="13149"/>
                      <a:pt x="17170" y="13149"/>
                    </a:cubicBezTo>
                    <a:cubicBezTo>
                      <a:pt x="20879" y="13106"/>
                      <a:pt x="19986" y="9666"/>
                      <a:pt x="22644" y="8497"/>
                    </a:cubicBezTo>
                    <a:cubicBezTo>
                      <a:pt x="24280" y="7777"/>
                      <a:pt x="25717" y="4314"/>
                      <a:pt x="19961" y="1502"/>
                    </a:cubicBezTo>
                    <a:cubicBezTo>
                      <a:pt x="17584" y="341"/>
                      <a:pt x="14504" y="1"/>
                      <a:pt x="1170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7"/>
              <p:cNvSpPr/>
              <p:nvPr/>
            </p:nvSpPr>
            <p:spPr>
              <a:xfrm>
                <a:off x="3875736" y="2415428"/>
                <a:ext cx="474227" cy="314787"/>
              </a:xfrm>
              <a:custGeom>
                <a:avLst/>
                <a:gdLst/>
                <a:ahLst/>
                <a:cxnLst/>
                <a:rect l="l" t="t" r="r" b="b"/>
                <a:pathLst>
                  <a:path w="19809" h="13149" extrusionOk="0">
                    <a:moveTo>
                      <a:pt x="11705" y="0"/>
                    </a:moveTo>
                    <a:cubicBezTo>
                      <a:pt x="7732" y="0"/>
                      <a:pt x="4331" y="687"/>
                      <a:pt x="4331" y="687"/>
                    </a:cubicBezTo>
                    <a:cubicBezTo>
                      <a:pt x="4303" y="685"/>
                      <a:pt x="4273" y="684"/>
                      <a:pt x="4243" y="684"/>
                    </a:cubicBezTo>
                    <a:cubicBezTo>
                      <a:pt x="2870" y="684"/>
                      <a:pt x="0" y="2584"/>
                      <a:pt x="2687" y="2859"/>
                    </a:cubicBezTo>
                    <a:cubicBezTo>
                      <a:pt x="5423" y="3143"/>
                      <a:pt x="12002" y="13148"/>
                      <a:pt x="17124" y="13148"/>
                    </a:cubicBezTo>
                    <a:cubicBezTo>
                      <a:pt x="17139" y="13148"/>
                      <a:pt x="17155" y="13148"/>
                      <a:pt x="17170" y="13148"/>
                    </a:cubicBezTo>
                    <a:cubicBezTo>
                      <a:pt x="18540" y="13133"/>
                      <a:pt x="19284" y="12651"/>
                      <a:pt x="19808" y="11993"/>
                    </a:cubicBezTo>
                    <a:cubicBezTo>
                      <a:pt x="18479" y="11973"/>
                      <a:pt x="16333" y="11840"/>
                      <a:pt x="14377" y="10633"/>
                    </a:cubicBezTo>
                    <a:cubicBezTo>
                      <a:pt x="11248" y="8700"/>
                      <a:pt x="9783" y="6899"/>
                      <a:pt x="10857" y="5931"/>
                    </a:cubicBezTo>
                    <a:cubicBezTo>
                      <a:pt x="11114" y="5699"/>
                      <a:pt x="11697" y="5611"/>
                      <a:pt x="12436" y="5611"/>
                    </a:cubicBezTo>
                    <a:cubicBezTo>
                      <a:pt x="14788" y="5611"/>
                      <a:pt x="18716" y="6503"/>
                      <a:pt x="18716" y="6503"/>
                    </a:cubicBezTo>
                    <a:cubicBezTo>
                      <a:pt x="18716" y="6503"/>
                      <a:pt x="12104" y="2980"/>
                      <a:pt x="12960" y="1646"/>
                    </a:cubicBezTo>
                    <a:cubicBezTo>
                      <a:pt x="13320" y="1086"/>
                      <a:pt x="15105" y="738"/>
                      <a:pt x="17054" y="519"/>
                    </a:cubicBezTo>
                    <a:cubicBezTo>
                      <a:pt x="15321" y="134"/>
                      <a:pt x="13458" y="0"/>
                      <a:pt x="117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7"/>
              <p:cNvSpPr/>
              <p:nvPr/>
            </p:nvSpPr>
            <p:spPr>
              <a:xfrm>
                <a:off x="3949162" y="2454404"/>
                <a:ext cx="413180" cy="146345"/>
              </a:xfrm>
              <a:custGeom>
                <a:avLst/>
                <a:gdLst/>
                <a:ahLst/>
                <a:cxnLst/>
                <a:rect l="l" t="t" r="r" b="b"/>
                <a:pathLst>
                  <a:path w="17259" h="6113" extrusionOk="0">
                    <a:moveTo>
                      <a:pt x="87" y="1"/>
                    </a:moveTo>
                    <a:cubicBezTo>
                      <a:pt x="47" y="1"/>
                      <a:pt x="23" y="6"/>
                      <a:pt x="19" y="18"/>
                    </a:cubicBezTo>
                    <a:cubicBezTo>
                      <a:pt x="1" y="75"/>
                      <a:pt x="532" y="311"/>
                      <a:pt x="1352" y="595"/>
                    </a:cubicBezTo>
                    <a:cubicBezTo>
                      <a:pt x="2170" y="884"/>
                      <a:pt x="3279" y="1208"/>
                      <a:pt x="4386" y="1522"/>
                    </a:cubicBezTo>
                    <a:cubicBezTo>
                      <a:pt x="5492" y="1833"/>
                      <a:pt x="6598" y="2143"/>
                      <a:pt x="7429" y="2376"/>
                    </a:cubicBezTo>
                    <a:cubicBezTo>
                      <a:pt x="8252" y="2617"/>
                      <a:pt x="8799" y="2779"/>
                      <a:pt x="8799" y="2779"/>
                    </a:cubicBezTo>
                    <a:cubicBezTo>
                      <a:pt x="8799" y="2779"/>
                      <a:pt x="9350" y="2926"/>
                      <a:pt x="10175" y="3148"/>
                    </a:cubicBezTo>
                    <a:cubicBezTo>
                      <a:pt x="10995" y="3381"/>
                      <a:pt x="12082" y="3711"/>
                      <a:pt x="13142" y="4116"/>
                    </a:cubicBezTo>
                    <a:cubicBezTo>
                      <a:pt x="14195" y="4534"/>
                      <a:pt x="15232" y="4999"/>
                      <a:pt x="15969" y="5430"/>
                    </a:cubicBezTo>
                    <a:cubicBezTo>
                      <a:pt x="16353" y="5621"/>
                      <a:pt x="16640" y="5831"/>
                      <a:pt x="16864" y="5947"/>
                    </a:cubicBezTo>
                    <a:cubicBezTo>
                      <a:pt x="17053" y="6054"/>
                      <a:pt x="17179" y="6113"/>
                      <a:pt x="17223" y="6113"/>
                    </a:cubicBezTo>
                    <a:cubicBezTo>
                      <a:pt x="17231" y="6113"/>
                      <a:pt x="17236" y="6111"/>
                      <a:pt x="17239" y="6108"/>
                    </a:cubicBezTo>
                    <a:cubicBezTo>
                      <a:pt x="17258" y="6083"/>
                      <a:pt x="17162" y="5972"/>
                      <a:pt x="16975" y="5799"/>
                    </a:cubicBezTo>
                    <a:cubicBezTo>
                      <a:pt x="16786" y="5632"/>
                      <a:pt x="16526" y="5369"/>
                      <a:pt x="16165" y="5127"/>
                    </a:cubicBezTo>
                    <a:cubicBezTo>
                      <a:pt x="15470" y="4592"/>
                      <a:pt x="14450" y="4020"/>
                      <a:pt x="13399" y="3514"/>
                    </a:cubicBezTo>
                    <a:cubicBezTo>
                      <a:pt x="12344" y="3020"/>
                      <a:pt x="11251" y="2616"/>
                      <a:pt x="10429" y="2333"/>
                    </a:cubicBezTo>
                    <a:cubicBezTo>
                      <a:pt x="9604" y="2056"/>
                      <a:pt x="9049" y="1886"/>
                      <a:pt x="9049" y="1886"/>
                    </a:cubicBezTo>
                    <a:cubicBezTo>
                      <a:pt x="9049" y="1886"/>
                      <a:pt x="8486" y="1751"/>
                      <a:pt x="7642" y="1550"/>
                    </a:cubicBezTo>
                    <a:cubicBezTo>
                      <a:pt x="6797" y="1354"/>
                      <a:pt x="5668" y="1115"/>
                      <a:pt x="4542" y="886"/>
                    </a:cubicBezTo>
                    <a:cubicBezTo>
                      <a:pt x="3418" y="653"/>
                      <a:pt x="2292" y="421"/>
                      <a:pt x="1448" y="248"/>
                    </a:cubicBezTo>
                    <a:cubicBezTo>
                      <a:pt x="763" y="105"/>
                      <a:pt x="263" y="1"/>
                      <a:pt x="8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7"/>
              <p:cNvSpPr/>
              <p:nvPr/>
            </p:nvSpPr>
            <p:spPr>
              <a:xfrm>
                <a:off x="4296161" y="2469199"/>
                <a:ext cx="123387" cy="85083"/>
              </a:xfrm>
              <a:custGeom>
                <a:avLst/>
                <a:gdLst/>
                <a:ahLst/>
                <a:cxnLst/>
                <a:rect l="l" t="t" r="r" b="b"/>
                <a:pathLst>
                  <a:path w="5154" h="3554" extrusionOk="0">
                    <a:moveTo>
                      <a:pt x="591" y="0"/>
                    </a:moveTo>
                    <a:cubicBezTo>
                      <a:pt x="395" y="0"/>
                      <a:pt x="245" y="56"/>
                      <a:pt x="175" y="173"/>
                    </a:cubicBezTo>
                    <a:cubicBezTo>
                      <a:pt x="0" y="460"/>
                      <a:pt x="374" y="1002"/>
                      <a:pt x="1007" y="1384"/>
                    </a:cubicBezTo>
                    <a:cubicBezTo>
                      <a:pt x="1382" y="1610"/>
                      <a:pt x="1764" y="1729"/>
                      <a:pt x="2049" y="1729"/>
                    </a:cubicBezTo>
                    <a:cubicBezTo>
                      <a:pt x="2245" y="1729"/>
                      <a:pt x="2396" y="1672"/>
                      <a:pt x="2466" y="1556"/>
                    </a:cubicBezTo>
                    <a:cubicBezTo>
                      <a:pt x="2639" y="1268"/>
                      <a:pt x="2266" y="727"/>
                      <a:pt x="1634" y="344"/>
                    </a:cubicBezTo>
                    <a:cubicBezTo>
                      <a:pt x="1259" y="119"/>
                      <a:pt x="876" y="0"/>
                      <a:pt x="591" y="0"/>
                    </a:cubicBezTo>
                    <a:close/>
                    <a:moveTo>
                      <a:pt x="3580" y="2114"/>
                    </a:moveTo>
                    <a:cubicBezTo>
                      <a:pt x="3454" y="2114"/>
                      <a:pt x="3355" y="2150"/>
                      <a:pt x="3301" y="2226"/>
                    </a:cubicBezTo>
                    <a:cubicBezTo>
                      <a:pt x="3148" y="2438"/>
                      <a:pt x="3407" y="2882"/>
                      <a:pt x="3875" y="3218"/>
                    </a:cubicBezTo>
                    <a:cubicBezTo>
                      <a:pt x="4178" y="3435"/>
                      <a:pt x="4494" y="3553"/>
                      <a:pt x="4722" y="3553"/>
                    </a:cubicBezTo>
                    <a:cubicBezTo>
                      <a:pt x="4848" y="3553"/>
                      <a:pt x="4948" y="3517"/>
                      <a:pt x="5002" y="3440"/>
                    </a:cubicBezTo>
                    <a:cubicBezTo>
                      <a:pt x="5154" y="3229"/>
                      <a:pt x="4897" y="2784"/>
                      <a:pt x="4429" y="2449"/>
                    </a:cubicBezTo>
                    <a:cubicBezTo>
                      <a:pt x="4125" y="2232"/>
                      <a:pt x="3808" y="2114"/>
                      <a:pt x="3580" y="21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7"/>
              <p:cNvSpPr/>
              <p:nvPr/>
            </p:nvSpPr>
            <p:spPr>
              <a:xfrm>
                <a:off x="3497638" y="2015832"/>
                <a:ext cx="259773" cy="357544"/>
              </a:xfrm>
              <a:custGeom>
                <a:avLst/>
                <a:gdLst/>
                <a:ahLst/>
                <a:cxnLst/>
                <a:rect l="l" t="t" r="r" b="b"/>
                <a:pathLst>
                  <a:path w="10851" h="14935" extrusionOk="0">
                    <a:moveTo>
                      <a:pt x="103" y="1"/>
                    </a:moveTo>
                    <a:cubicBezTo>
                      <a:pt x="98" y="1"/>
                      <a:pt x="94" y="2"/>
                      <a:pt x="92" y="4"/>
                    </a:cubicBezTo>
                    <a:cubicBezTo>
                      <a:pt x="0" y="101"/>
                      <a:pt x="1591" y="1777"/>
                      <a:pt x="3081" y="3529"/>
                    </a:cubicBezTo>
                    <a:cubicBezTo>
                      <a:pt x="3800" y="4427"/>
                      <a:pt x="4549" y="5296"/>
                      <a:pt x="5045" y="5998"/>
                    </a:cubicBezTo>
                    <a:cubicBezTo>
                      <a:pt x="5561" y="6684"/>
                      <a:pt x="5905" y="7143"/>
                      <a:pt x="5905" y="7143"/>
                    </a:cubicBezTo>
                    <a:cubicBezTo>
                      <a:pt x="5905" y="7143"/>
                      <a:pt x="6246" y="7602"/>
                      <a:pt x="6757" y="8291"/>
                    </a:cubicBezTo>
                    <a:cubicBezTo>
                      <a:pt x="7297" y="8962"/>
                      <a:pt x="7887" y="9940"/>
                      <a:pt x="8530" y="10893"/>
                    </a:cubicBezTo>
                    <a:cubicBezTo>
                      <a:pt x="9710" y="12828"/>
                      <a:pt x="10587" y="14935"/>
                      <a:pt x="10738" y="14935"/>
                    </a:cubicBezTo>
                    <a:cubicBezTo>
                      <a:pt x="10740" y="14935"/>
                      <a:pt x="10742" y="14934"/>
                      <a:pt x="10743" y="14934"/>
                    </a:cubicBezTo>
                    <a:cubicBezTo>
                      <a:pt x="10850" y="14903"/>
                      <a:pt x="10176" y="12659"/>
                      <a:pt x="9100" y="10570"/>
                    </a:cubicBezTo>
                    <a:cubicBezTo>
                      <a:pt x="8520" y="9557"/>
                      <a:pt x="7970" y="8517"/>
                      <a:pt x="7459" y="7804"/>
                    </a:cubicBezTo>
                    <a:cubicBezTo>
                      <a:pt x="6971" y="7073"/>
                      <a:pt x="6645" y="6587"/>
                      <a:pt x="6645" y="6587"/>
                    </a:cubicBezTo>
                    <a:cubicBezTo>
                      <a:pt x="6645" y="6587"/>
                      <a:pt x="6273" y="6138"/>
                      <a:pt x="5712" y="5465"/>
                    </a:cubicBezTo>
                    <a:cubicBezTo>
                      <a:pt x="5169" y="4779"/>
                      <a:pt x="4357" y="3940"/>
                      <a:pt x="3566" y="3088"/>
                    </a:cubicBezTo>
                    <a:cubicBezTo>
                      <a:pt x="1980" y="1475"/>
                      <a:pt x="273"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7"/>
              <p:cNvSpPr/>
              <p:nvPr/>
            </p:nvSpPr>
            <p:spPr>
              <a:xfrm>
                <a:off x="3412074" y="1932614"/>
                <a:ext cx="132675" cy="126260"/>
              </a:xfrm>
              <a:custGeom>
                <a:avLst/>
                <a:gdLst/>
                <a:ahLst/>
                <a:cxnLst/>
                <a:rect l="l" t="t" r="r" b="b"/>
                <a:pathLst>
                  <a:path w="5542" h="5274" extrusionOk="0">
                    <a:moveTo>
                      <a:pt x="2769" y="0"/>
                    </a:moveTo>
                    <a:cubicBezTo>
                      <a:pt x="1433" y="0"/>
                      <a:pt x="288" y="1013"/>
                      <a:pt x="148" y="2370"/>
                    </a:cubicBezTo>
                    <a:cubicBezTo>
                      <a:pt x="1" y="3817"/>
                      <a:pt x="1055" y="5113"/>
                      <a:pt x="2503" y="5259"/>
                    </a:cubicBezTo>
                    <a:cubicBezTo>
                      <a:pt x="2595" y="5269"/>
                      <a:pt x="2686" y="5273"/>
                      <a:pt x="2775" y="5273"/>
                    </a:cubicBezTo>
                    <a:cubicBezTo>
                      <a:pt x="4110" y="5273"/>
                      <a:pt x="5254" y="4262"/>
                      <a:pt x="5393" y="2904"/>
                    </a:cubicBezTo>
                    <a:cubicBezTo>
                      <a:pt x="5541" y="1457"/>
                      <a:pt x="4487" y="163"/>
                      <a:pt x="3040" y="14"/>
                    </a:cubicBezTo>
                    <a:cubicBezTo>
                      <a:pt x="2949" y="5"/>
                      <a:pt x="2859" y="0"/>
                      <a:pt x="276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7"/>
              <p:cNvSpPr/>
              <p:nvPr/>
            </p:nvSpPr>
            <p:spPr>
              <a:xfrm>
                <a:off x="3422775" y="1932805"/>
                <a:ext cx="121974" cy="126068"/>
              </a:xfrm>
              <a:custGeom>
                <a:avLst/>
                <a:gdLst/>
                <a:ahLst/>
                <a:cxnLst/>
                <a:rect l="l" t="t" r="r" b="b"/>
                <a:pathLst>
                  <a:path w="5095" h="5266" extrusionOk="0">
                    <a:moveTo>
                      <a:pt x="2457" y="0"/>
                    </a:moveTo>
                    <a:lnTo>
                      <a:pt x="2457" y="0"/>
                    </a:lnTo>
                    <a:cubicBezTo>
                      <a:pt x="3083" y="470"/>
                      <a:pt x="3459" y="1239"/>
                      <a:pt x="3375" y="2074"/>
                    </a:cubicBezTo>
                    <a:cubicBezTo>
                      <a:pt x="3253" y="3261"/>
                      <a:pt x="2252" y="4145"/>
                      <a:pt x="1085" y="4145"/>
                    </a:cubicBezTo>
                    <a:cubicBezTo>
                      <a:pt x="1006" y="4145"/>
                      <a:pt x="926" y="4141"/>
                      <a:pt x="847" y="4133"/>
                    </a:cubicBezTo>
                    <a:cubicBezTo>
                      <a:pt x="542" y="4103"/>
                      <a:pt x="258" y="4011"/>
                      <a:pt x="1" y="3875"/>
                    </a:cubicBezTo>
                    <a:lnTo>
                      <a:pt x="1" y="3875"/>
                    </a:lnTo>
                    <a:cubicBezTo>
                      <a:pt x="403" y="4618"/>
                      <a:pt x="1152" y="5158"/>
                      <a:pt x="2056" y="5251"/>
                    </a:cubicBezTo>
                    <a:cubicBezTo>
                      <a:pt x="2148" y="5261"/>
                      <a:pt x="2239" y="5265"/>
                      <a:pt x="2328" y="5265"/>
                    </a:cubicBezTo>
                    <a:cubicBezTo>
                      <a:pt x="3663" y="5265"/>
                      <a:pt x="4807" y="4254"/>
                      <a:pt x="4946" y="2896"/>
                    </a:cubicBezTo>
                    <a:cubicBezTo>
                      <a:pt x="5094" y="1449"/>
                      <a:pt x="4040" y="155"/>
                      <a:pt x="2593" y="6"/>
                    </a:cubicBezTo>
                    <a:cubicBezTo>
                      <a:pt x="2546" y="2"/>
                      <a:pt x="2503" y="3"/>
                      <a:pt x="2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7"/>
              <p:cNvSpPr/>
              <p:nvPr/>
            </p:nvSpPr>
            <p:spPr>
              <a:xfrm>
                <a:off x="3435440" y="1948175"/>
                <a:ext cx="43714" cy="41560"/>
              </a:xfrm>
              <a:custGeom>
                <a:avLst/>
                <a:gdLst/>
                <a:ahLst/>
                <a:cxnLst/>
                <a:rect l="l" t="t" r="r" b="b"/>
                <a:pathLst>
                  <a:path w="1826" h="1736" extrusionOk="0">
                    <a:moveTo>
                      <a:pt x="913" y="1"/>
                    </a:moveTo>
                    <a:cubicBezTo>
                      <a:pt x="473" y="1"/>
                      <a:pt x="94" y="334"/>
                      <a:pt x="50" y="782"/>
                    </a:cubicBezTo>
                    <a:cubicBezTo>
                      <a:pt x="1" y="1258"/>
                      <a:pt x="348" y="1683"/>
                      <a:pt x="824" y="1731"/>
                    </a:cubicBezTo>
                    <a:cubicBezTo>
                      <a:pt x="854" y="1734"/>
                      <a:pt x="884" y="1735"/>
                      <a:pt x="914" y="1735"/>
                    </a:cubicBezTo>
                    <a:cubicBezTo>
                      <a:pt x="1353" y="1735"/>
                      <a:pt x="1730" y="1404"/>
                      <a:pt x="1777" y="957"/>
                    </a:cubicBezTo>
                    <a:cubicBezTo>
                      <a:pt x="1826" y="479"/>
                      <a:pt x="1477" y="54"/>
                      <a:pt x="1000" y="5"/>
                    </a:cubicBezTo>
                    <a:cubicBezTo>
                      <a:pt x="971" y="2"/>
                      <a:pt x="942"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7"/>
              <p:cNvSpPr/>
              <p:nvPr/>
            </p:nvSpPr>
            <p:spPr>
              <a:xfrm>
                <a:off x="3439917" y="2001085"/>
                <a:ext cx="20277" cy="19296"/>
              </a:xfrm>
              <a:custGeom>
                <a:avLst/>
                <a:gdLst/>
                <a:ahLst/>
                <a:cxnLst/>
                <a:rect l="l" t="t" r="r" b="b"/>
                <a:pathLst>
                  <a:path w="847" h="806" extrusionOk="0">
                    <a:moveTo>
                      <a:pt x="421" y="0"/>
                    </a:moveTo>
                    <a:cubicBezTo>
                      <a:pt x="219" y="0"/>
                      <a:pt x="43" y="154"/>
                      <a:pt x="22" y="363"/>
                    </a:cubicBezTo>
                    <a:cubicBezTo>
                      <a:pt x="1" y="584"/>
                      <a:pt x="160" y="783"/>
                      <a:pt x="381" y="804"/>
                    </a:cubicBezTo>
                    <a:cubicBezTo>
                      <a:pt x="395" y="805"/>
                      <a:pt x="408" y="806"/>
                      <a:pt x="421" y="806"/>
                    </a:cubicBezTo>
                    <a:cubicBezTo>
                      <a:pt x="627" y="806"/>
                      <a:pt x="803" y="653"/>
                      <a:pt x="823" y="445"/>
                    </a:cubicBezTo>
                    <a:cubicBezTo>
                      <a:pt x="846" y="221"/>
                      <a:pt x="684" y="25"/>
                      <a:pt x="462" y="2"/>
                    </a:cubicBezTo>
                    <a:cubicBezTo>
                      <a:pt x="449" y="1"/>
                      <a:pt x="435" y="0"/>
                      <a:pt x="42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7"/>
              <p:cNvSpPr/>
              <p:nvPr/>
            </p:nvSpPr>
            <p:spPr>
              <a:xfrm>
                <a:off x="3881721" y="1747671"/>
                <a:ext cx="160781" cy="410810"/>
              </a:xfrm>
              <a:custGeom>
                <a:avLst/>
                <a:gdLst/>
                <a:ahLst/>
                <a:cxnLst/>
                <a:rect l="l" t="t" r="r" b="b"/>
                <a:pathLst>
                  <a:path w="6716" h="17160" extrusionOk="0">
                    <a:moveTo>
                      <a:pt x="6593" y="1"/>
                    </a:moveTo>
                    <a:cubicBezTo>
                      <a:pt x="6458" y="1"/>
                      <a:pt x="5952" y="2244"/>
                      <a:pt x="5328" y="4446"/>
                    </a:cubicBezTo>
                    <a:cubicBezTo>
                      <a:pt x="4982" y="5543"/>
                      <a:pt x="4678" y="6649"/>
                      <a:pt x="4369" y="7452"/>
                    </a:cubicBezTo>
                    <a:cubicBezTo>
                      <a:pt x="4086" y="8261"/>
                      <a:pt x="3896" y="8801"/>
                      <a:pt x="3896" y="8801"/>
                    </a:cubicBezTo>
                    <a:cubicBezTo>
                      <a:pt x="3896" y="8801"/>
                      <a:pt x="3705" y="9341"/>
                      <a:pt x="3418" y="10148"/>
                    </a:cubicBezTo>
                    <a:cubicBezTo>
                      <a:pt x="3159" y="10971"/>
                      <a:pt x="2676" y="12005"/>
                      <a:pt x="2241" y="13069"/>
                    </a:cubicBezTo>
                    <a:cubicBezTo>
                      <a:pt x="1279" y="15149"/>
                      <a:pt x="0" y="17067"/>
                      <a:pt x="113" y="17157"/>
                    </a:cubicBezTo>
                    <a:cubicBezTo>
                      <a:pt x="115" y="17159"/>
                      <a:pt x="117" y="17159"/>
                      <a:pt x="120" y="17159"/>
                    </a:cubicBezTo>
                    <a:cubicBezTo>
                      <a:pt x="255" y="17159"/>
                      <a:pt x="1709" y="15381"/>
                      <a:pt x="2827" y="13364"/>
                    </a:cubicBezTo>
                    <a:cubicBezTo>
                      <a:pt x="3346" y="12319"/>
                      <a:pt x="3904" y="11283"/>
                      <a:pt x="4211" y="10462"/>
                    </a:cubicBezTo>
                    <a:cubicBezTo>
                      <a:pt x="4546" y="9650"/>
                      <a:pt x="4771" y="9108"/>
                      <a:pt x="4771" y="9108"/>
                    </a:cubicBezTo>
                    <a:cubicBezTo>
                      <a:pt x="4771" y="9108"/>
                      <a:pt x="4935" y="8550"/>
                      <a:pt x="5184" y="7709"/>
                    </a:cubicBezTo>
                    <a:cubicBezTo>
                      <a:pt x="5452" y="6875"/>
                      <a:pt x="5697" y="5734"/>
                      <a:pt x="5964" y="4603"/>
                    </a:cubicBezTo>
                    <a:cubicBezTo>
                      <a:pt x="6436" y="2323"/>
                      <a:pt x="6715" y="21"/>
                      <a:pt x="6595" y="1"/>
                    </a:cubicBezTo>
                    <a:cubicBezTo>
                      <a:pt x="6594" y="1"/>
                      <a:pt x="6593" y="1"/>
                      <a:pt x="6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7"/>
              <p:cNvSpPr/>
              <p:nvPr/>
            </p:nvSpPr>
            <p:spPr>
              <a:xfrm>
                <a:off x="3972361" y="1655523"/>
                <a:ext cx="144191" cy="126260"/>
              </a:xfrm>
              <a:custGeom>
                <a:avLst/>
                <a:gdLst/>
                <a:ahLst/>
                <a:cxnLst/>
                <a:rect l="l" t="t" r="r" b="b"/>
                <a:pathLst>
                  <a:path w="6023" h="5274" extrusionOk="0">
                    <a:moveTo>
                      <a:pt x="3010" y="0"/>
                    </a:moveTo>
                    <a:cubicBezTo>
                      <a:pt x="2593" y="0"/>
                      <a:pt x="2169" y="100"/>
                      <a:pt x="1775" y="309"/>
                    </a:cubicBezTo>
                    <a:cubicBezTo>
                      <a:pt x="490" y="992"/>
                      <a:pt x="0" y="2588"/>
                      <a:pt x="684" y="3873"/>
                    </a:cubicBezTo>
                    <a:cubicBezTo>
                      <a:pt x="1157" y="4765"/>
                      <a:pt x="2069" y="5273"/>
                      <a:pt x="3013" y="5273"/>
                    </a:cubicBezTo>
                    <a:cubicBezTo>
                      <a:pt x="3430" y="5273"/>
                      <a:pt x="3853" y="5174"/>
                      <a:pt x="4248" y="4965"/>
                    </a:cubicBezTo>
                    <a:cubicBezTo>
                      <a:pt x="5534" y="4281"/>
                      <a:pt x="6022" y="2687"/>
                      <a:pt x="5340" y="1401"/>
                    </a:cubicBezTo>
                    <a:cubicBezTo>
                      <a:pt x="4867" y="509"/>
                      <a:pt x="3955" y="0"/>
                      <a:pt x="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7"/>
              <p:cNvSpPr/>
              <p:nvPr/>
            </p:nvSpPr>
            <p:spPr>
              <a:xfrm>
                <a:off x="3978538" y="1686263"/>
                <a:ext cx="138014" cy="95521"/>
              </a:xfrm>
              <a:custGeom>
                <a:avLst/>
                <a:gdLst/>
                <a:ahLst/>
                <a:cxnLst/>
                <a:rect l="l" t="t" r="r" b="b"/>
                <a:pathLst>
                  <a:path w="5765" h="3990" extrusionOk="0">
                    <a:moveTo>
                      <a:pt x="5012" y="1"/>
                    </a:moveTo>
                    <a:cubicBezTo>
                      <a:pt x="4971" y="782"/>
                      <a:pt x="4541" y="1524"/>
                      <a:pt x="3799" y="1917"/>
                    </a:cubicBezTo>
                    <a:cubicBezTo>
                      <a:pt x="3454" y="2100"/>
                      <a:pt x="3084" y="2187"/>
                      <a:pt x="2720" y="2187"/>
                    </a:cubicBezTo>
                    <a:cubicBezTo>
                      <a:pt x="1894" y="2187"/>
                      <a:pt x="1095" y="1742"/>
                      <a:pt x="681" y="961"/>
                    </a:cubicBezTo>
                    <a:cubicBezTo>
                      <a:pt x="538" y="690"/>
                      <a:pt x="455" y="404"/>
                      <a:pt x="427" y="115"/>
                    </a:cubicBezTo>
                    <a:cubicBezTo>
                      <a:pt x="31" y="863"/>
                      <a:pt x="1" y="1786"/>
                      <a:pt x="426" y="2589"/>
                    </a:cubicBezTo>
                    <a:cubicBezTo>
                      <a:pt x="899" y="3481"/>
                      <a:pt x="1811" y="3990"/>
                      <a:pt x="2755" y="3990"/>
                    </a:cubicBezTo>
                    <a:cubicBezTo>
                      <a:pt x="3172" y="3990"/>
                      <a:pt x="3595" y="3890"/>
                      <a:pt x="3990" y="3681"/>
                    </a:cubicBezTo>
                    <a:cubicBezTo>
                      <a:pt x="5276" y="2997"/>
                      <a:pt x="5764" y="1403"/>
                      <a:pt x="5082" y="117"/>
                    </a:cubicBezTo>
                    <a:cubicBezTo>
                      <a:pt x="5059" y="77"/>
                      <a:pt x="5035" y="40"/>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7"/>
              <p:cNvSpPr/>
              <p:nvPr/>
            </p:nvSpPr>
            <p:spPr>
              <a:xfrm>
                <a:off x="4031231" y="1665410"/>
                <a:ext cx="47497" cy="41584"/>
              </a:xfrm>
              <a:custGeom>
                <a:avLst/>
                <a:gdLst/>
                <a:ahLst/>
                <a:cxnLst/>
                <a:rect l="l" t="t" r="r" b="b"/>
                <a:pathLst>
                  <a:path w="1984" h="1737" extrusionOk="0">
                    <a:moveTo>
                      <a:pt x="990" y="0"/>
                    </a:moveTo>
                    <a:cubicBezTo>
                      <a:pt x="852" y="0"/>
                      <a:pt x="713" y="33"/>
                      <a:pt x="584" y="102"/>
                    </a:cubicBezTo>
                    <a:cubicBezTo>
                      <a:pt x="161" y="327"/>
                      <a:pt x="1" y="852"/>
                      <a:pt x="226" y="1274"/>
                    </a:cubicBezTo>
                    <a:cubicBezTo>
                      <a:pt x="382" y="1568"/>
                      <a:pt x="683" y="1736"/>
                      <a:pt x="994" y="1736"/>
                    </a:cubicBezTo>
                    <a:cubicBezTo>
                      <a:pt x="1130" y="1736"/>
                      <a:pt x="1269" y="1704"/>
                      <a:pt x="1399" y="1635"/>
                    </a:cubicBezTo>
                    <a:cubicBezTo>
                      <a:pt x="1821" y="1411"/>
                      <a:pt x="1983" y="884"/>
                      <a:pt x="1757" y="462"/>
                    </a:cubicBezTo>
                    <a:cubicBezTo>
                      <a:pt x="1601" y="168"/>
                      <a:pt x="1300" y="0"/>
                      <a:pt x="9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7"/>
              <p:cNvSpPr/>
              <p:nvPr/>
            </p:nvSpPr>
            <p:spPr>
              <a:xfrm>
                <a:off x="4005160" y="1693756"/>
                <a:ext cx="22073" cy="19296"/>
              </a:xfrm>
              <a:custGeom>
                <a:avLst/>
                <a:gdLst/>
                <a:ahLst/>
                <a:cxnLst/>
                <a:rect l="l" t="t" r="r" b="b"/>
                <a:pathLst>
                  <a:path w="922" h="806" extrusionOk="0">
                    <a:moveTo>
                      <a:pt x="463" y="1"/>
                    </a:moveTo>
                    <a:cubicBezTo>
                      <a:pt x="399" y="1"/>
                      <a:pt x="334" y="16"/>
                      <a:pt x="273" y="49"/>
                    </a:cubicBezTo>
                    <a:cubicBezTo>
                      <a:pt x="77" y="153"/>
                      <a:pt x="1" y="396"/>
                      <a:pt x="105" y="593"/>
                    </a:cubicBezTo>
                    <a:cubicBezTo>
                      <a:pt x="178" y="728"/>
                      <a:pt x="317" y="806"/>
                      <a:pt x="462" y="806"/>
                    </a:cubicBezTo>
                    <a:cubicBezTo>
                      <a:pt x="526" y="806"/>
                      <a:pt x="591" y="791"/>
                      <a:pt x="652" y="758"/>
                    </a:cubicBezTo>
                    <a:cubicBezTo>
                      <a:pt x="848" y="654"/>
                      <a:pt x="922" y="411"/>
                      <a:pt x="818" y="214"/>
                    </a:cubicBezTo>
                    <a:cubicBezTo>
                      <a:pt x="746" y="78"/>
                      <a:pt x="607" y="1"/>
                      <a:pt x="46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7"/>
              <p:cNvSpPr/>
              <p:nvPr/>
            </p:nvSpPr>
            <p:spPr>
              <a:xfrm>
                <a:off x="4020506" y="2015832"/>
                <a:ext cx="259773" cy="357544"/>
              </a:xfrm>
              <a:custGeom>
                <a:avLst/>
                <a:gdLst/>
                <a:ahLst/>
                <a:cxnLst/>
                <a:rect l="l" t="t" r="r" b="b"/>
                <a:pathLst>
                  <a:path w="10851" h="14935" extrusionOk="0">
                    <a:moveTo>
                      <a:pt x="10746" y="1"/>
                    </a:moveTo>
                    <a:cubicBezTo>
                      <a:pt x="10576" y="1"/>
                      <a:pt x="8871" y="1475"/>
                      <a:pt x="7283" y="3088"/>
                    </a:cubicBezTo>
                    <a:cubicBezTo>
                      <a:pt x="6492" y="3940"/>
                      <a:pt x="5682" y="4779"/>
                      <a:pt x="5137" y="5465"/>
                    </a:cubicBezTo>
                    <a:cubicBezTo>
                      <a:pt x="4577" y="6138"/>
                      <a:pt x="4204" y="6587"/>
                      <a:pt x="4204" y="6587"/>
                    </a:cubicBezTo>
                    <a:cubicBezTo>
                      <a:pt x="4204" y="6587"/>
                      <a:pt x="3878" y="7073"/>
                      <a:pt x="3392" y="7804"/>
                    </a:cubicBezTo>
                    <a:cubicBezTo>
                      <a:pt x="2879" y="8517"/>
                      <a:pt x="2329" y="9557"/>
                      <a:pt x="1751" y="10570"/>
                    </a:cubicBezTo>
                    <a:cubicBezTo>
                      <a:pt x="675" y="12659"/>
                      <a:pt x="1" y="14903"/>
                      <a:pt x="108" y="14934"/>
                    </a:cubicBezTo>
                    <a:cubicBezTo>
                      <a:pt x="109" y="14934"/>
                      <a:pt x="111" y="14935"/>
                      <a:pt x="112" y="14935"/>
                    </a:cubicBezTo>
                    <a:cubicBezTo>
                      <a:pt x="263" y="14935"/>
                      <a:pt x="1139" y="12828"/>
                      <a:pt x="2321" y="10893"/>
                    </a:cubicBezTo>
                    <a:cubicBezTo>
                      <a:pt x="2962" y="9940"/>
                      <a:pt x="3553" y="8962"/>
                      <a:pt x="4094" y="8291"/>
                    </a:cubicBezTo>
                    <a:cubicBezTo>
                      <a:pt x="4605" y="7602"/>
                      <a:pt x="4946" y="7143"/>
                      <a:pt x="4946" y="7143"/>
                    </a:cubicBezTo>
                    <a:cubicBezTo>
                      <a:pt x="4946" y="7143"/>
                      <a:pt x="5290" y="6684"/>
                      <a:pt x="5806" y="5998"/>
                    </a:cubicBezTo>
                    <a:cubicBezTo>
                      <a:pt x="6301" y="5296"/>
                      <a:pt x="7051" y="4427"/>
                      <a:pt x="7770" y="3529"/>
                    </a:cubicBezTo>
                    <a:cubicBezTo>
                      <a:pt x="9260" y="1777"/>
                      <a:pt x="10850" y="101"/>
                      <a:pt x="10757" y="4"/>
                    </a:cubicBezTo>
                    <a:cubicBezTo>
                      <a:pt x="10755" y="2"/>
                      <a:pt x="10751" y="1"/>
                      <a:pt x="10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7"/>
              <p:cNvSpPr/>
              <p:nvPr/>
            </p:nvSpPr>
            <p:spPr>
              <a:xfrm>
                <a:off x="4233172" y="1932614"/>
                <a:ext cx="132628" cy="126260"/>
              </a:xfrm>
              <a:custGeom>
                <a:avLst/>
                <a:gdLst/>
                <a:ahLst/>
                <a:cxnLst/>
                <a:rect l="l" t="t" r="r" b="b"/>
                <a:pathLst>
                  <a:path w="5540" h="5274" extrusionOk="0">
                    <a:moveTo>
                      <a:pt x="2773" y="0"/>
                    </a:moveTo>
                    <a:cubicBezTo>
                      <a:pt x="2683" y="0"/>
                      <a:pt x="2593" y="5"/>
                      <a:pt x="2501" y="14"/>
                    </a:cubicBezTo>
                    <a:cubicBezTo>
                      <a:pt x="1054" y="163"/>
                      <a:pt x="0" y="1457"/>
                      <a:pt x="147" y="2904"/>
                    </a:cubicBezTo>
                    <a:cubicBezTo>
                      <a:pt x="288" y="4262"/>
                      <a:pt x="1431" y="5273"/>
                      <a:pt x="2766" y="5273"/>
                    </a:cubicBezTo>
                    <a:cubicBezTo>
                      <a:pt x="2856" y="5273"/>
                      <a:pt x="2947" y="5269"/>
                      <a:pt x="3038" y="5259"/>
                    </a:cubicBezTo>
                    <a:cubicBezTo>
                      <a:pt x="4487" y="5113"/>
                      <a:pt x="5539" y="3817"/>
                      <a:pt x="5392" y="2370"/>
                    </a:cubicBezTo>
                    <a:cubicBezTo>
                      <a:pt x="5252" y="1013"/>
                      <a:pt x="4108" y="0"/>
                      <a:pt x="27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7"/>
              <p:cNvSpPr/>
              <p:nvPr/>
            </p:nvSpPr>
            <p:spPr>
              <a:xfrm>
                <a:off x="4233172" y="1932805"/>
                <a:ext cx="121926" cy="126068"/>
              </a:xfrm>
              <a:custGeom>
                <a:avLst/>
                <a:gdLst/>
                <a:ahLst/>
                <a:cxnLst/>
                <a:rect l="l" t="t" r="r" b="b"/>
                <a:pathLst>
                  <a:path w="5093" h="5266" extrusionOk="0">
                    <a:moveTo>
                      <a:pt x="2637" y="0"/>
                    </a:moveTo>
                    <a:cubicBezTo>
                      <a:pt x="2592" y="3"/>
                      <a:pt x="2547" y="2"/>
                      <a:pt x="2501" y="6"/>
                    </a:cubicBezTo>
                    <a:cubicBezTo>
                      <a:pt x="1054" y="155"/>
                      <a:pt x="0" y="1449"/>
                      <a:pt x="147" y="2896"/>
                    </a:cubicBezTo>
                    <a:cubicBezTo>
                      <a:pt x="288" y="4254"/>
                      <a:pt x="1431" y="5265"/>
                      <a:pt x="2766" y="5265"/>
                    </a:cubicBezTo>
                    <a:cubicBezTo>
                      <a:pt x="2856" y="5265"/>
                      <a:pt x="2947" y="5261"/>
                      <a:pt x="3038" y="5251"/>
                    </a:cubicBezTo>
                    <a:cubicBezTo>
                      <a:pt x="3942" y="5158"/>
                      <a:pt x="4692" y="4618"/>
                      <a:pt x="5093" y="3875"/>
                    </a:cubicBezTo>
                    <a:lnTo>
                      <a:pt x="5093" y="3875"/>
                    </a:lnTo>
                    <a:cubicBezTo>
                      <a:pt x="4837" y="4011"/>
                      <a:pt x="4553" y="4103"/>
                      <a:pt x="4248" y="4133"/>
                    </a:cubicBezTo>
                    <a:cubicBezTo>
                      <a:pt x="4168" y="4141"/>
                      <a:pt x="4089" y="4145"/>
                      <a:pt x="4010" y="4145"/>
                    </a:cubicBezTo>
                    <a:cubicBezTo>
                      <a:pt x="2841" y="4145"/>
                      <a:pt x="1841" y="3261"/>
                      <a:pt x="1720" y="2074"/>
                    </a:cubicBezTo>
                    <a:cubicBezTo>
                      <a:pt x="1634" y="1239"/>
                      <a:pt x="2010" y="470"/>
                      <a:pt x="26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7"/>
              <p:cNvSpPr/>
              <p:nvPr/>
            </p:nvSpPr>
            <p:spPr>
              <a:xfrm>
                <a:off x="4298746" y="1948175"/>
                <a:ext cx="43714" cy="41560"/>
              </a:xfrm>
              <a:custGeom>
                <a:avLst/>
                <a:gdLst/>
                <a:ahLst/>
                <a:cxnLst/>
                <a:rect l="l" t="t" r="r" b="b"/>
                <a:pathLst>
                  <a:path w="1826" h="1736" extrusionOk="0">
                    <a:moveTo>
                      <a:pt x="913" y="1"/>
                    </a:moveTo>
                    <a:cubicBezTo>
                      <a:pt x="884" y="1"/>
                      <a:pt x="855" y="2"/>
                      <a:pt x="825" y="5"/>
                    </a:cubicBezTo>
                    <a:cubicBezTo>
                      <a:pt x="348" y="54"/>
                      <a:pt x="1" y="479"/>
                      <a:pt x="50" y="957"/>
                    </a:cubicBezTo>
                    <a:cubicBezTo>
                      <a:pt x="96" y="1404"/>
                      <a:pt x="473" y="1735"/>
                      <a:pt x="913" y="1735"/>
                    </a:cubicBezTo>
                    <a:cubicBezTo>
                      <a:pt x="943" y="1735"/>
                      <a:pt x="973" y="1734"/>
                      <a:pt x="1003" y="1731"/>
                    </a:cubicBezTo>
                    <a:cubicBezTo>
                      <a:pt x="1477" y="1683"/>
                      <a:pt x="1826" y="1258"/>
                      <a:pt x="1777" y="782"/>
                    </a:cubicBezTo>
                    <a:cubicBezTo>
                      <a:pt x="1731" y="334"/>
                      <a:pt x="1353"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7"/>
              <p:cNvSpPr/>
              <p:nvPr/>
            </p:nvSpPr>
            <p:spPr>
              <a:xfrm>
                <a:off x="4317683" y="2001085"/>
                <a:ext cx="20325" cy="19296"/>
              </a:xfrm>
              <a:custGeom>
                <a:avLst/>
                <a:gdLst/>
                <a:ahLst/>
                <a:cxnLst/>
                <a:rect l="l" t="t" r="r" b="b"/>
                <a:pathLst>
                  <a:path w="849" h="806" extrusionOk="0">
                    <a:moveTo>
                      <a:pt x="427" y="0"/>
                    </a:moveTo>
                    <a:cubicBezTo>
                      <a:pt x="413" y="0"/>
                      <a:pt x="399" y="1"/>
                      <a:pt x="385" y="2"/>
                    </a:cubicBezTo>
                    <a:cubicBezTo>
                      <a:pt x="163" y="25"/>
                      <a:pt x="1" y="221"/>
                      <a:pt x="24" y="445"/>
                    </a:cubicBezTo>
                    <a:cubicBezTo>
                      <a:pt x="45" y="653"/>
                      <a:pt x="222" y="806"/>
                      <a:pt x="426" y="806"/>
                    </a:cubicBezTo>
                    <a:cubicBezTo>
                      <a:pt x="439" y="806"/>
                      <a:pt x="452" y="805"/>
                      <a:pt x="466" y="804"/>
                    </a:cubicBezTo>
                    <a:cubicBezTo>
                      <a:pt x="689" y="783"/>
                      <a:pt x="848" y="584"/>
                      <a:pt x="825" y="363"/>
                    </a:cubicBezTo>
                    <a:cubicBezTo>
                      <a:pt x="805" y="154"/>
                      <a:pt x="630" y="0"/>
                      <a:pt x="42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7"/>
              <p:cNvSpPr/>
              <p:nvPr/>
            </p:nvSpPr>
            <p:spPr>
              <a:xfrm>
                <a:off x="3272403" y="2207909"/>
                <a:ext cx="632830" cy="412606"/>
              </a:xfrm>
              <a:custGeom>
                <a:avLst/>
                <a:gdLst/>
                <a:ahLst/>
                <a:cxnLst/>
                <a:rect l="l" t="t" r="r" b="b"/>
                <a:pathLst>
                  <a:path w="26434" h="17235" extrusionOk="0">
                    <a:moveTo>
                      <a:pt x="10536" y="1"/>
                    </a:moveTo>
                    <a:cubicBezTo>
                      <a:pt x="2627" y="1"/>
                      <a:pt x="1" y="7611"/>
                      <a:pt x="948" y="8179"/>
                    </a:cubicBezTo>
                    <a:cubicBezTo>
                      <a:pt x="1030" y="8228"/>
                      <a:pt x="1131" y="8250"/>
                      <a:pt x="1250" y="8250"/>
                    </a:cubicBezTo>
                    <a:cubicBezTo>
                      <a:pt x="2083" y="8250"/>
                      <a:pt x="3796" y="7187"/>
                      <a:pt x="6177" y="7187"/>
                    </a:cubicBezTo>
                    <a:cubicBezTo>
                      <a:pt x="7379" y="7187"/>
                      <a:pt x="8751" y="7458"/>
                      <a:pt x="10266" y="8274"/>
                    </a:cubicBezTo>
                    <a:cubicBezTo>
                      <a:pt x="12237" y="9335"/>
                      <a:pt x="18785" y="17234"/>
                      <a:pt x="23234" y="17234"/>
                    </a:cubicBezTo>
                    <a:cubicBezTo>
                      <a:pt x="24536" y="17234"/>
                      <a:pt x="25658" y="16558"/>
                      <a:pt x="26433" y="14836"/>
                    </a:cubicBezTo>
                    <a:cubicBezTo>
                      <a:pt x="26433" y="14836"/>
                      <a:pt x="21203" y="96"/>
                      <a:pt x="10647" y="1"/>
                    </a:cubicBezTo>
                    <a:cubicBezTo>
                      <a:pt x="10610" y="1"/>
                      <a:pt x="10573" y="1"/>
                      <a:pt x="10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7"/>
              <p:cNvSpPr/>
              <p:nvPr/>
            </p:nvSpPr>
            <p:spPr>
              <a:xfrm>
                <a:off x="3307788" y="2212171"/>
                <a:ext cx="597447" cy="408345"/>
              </a:xfrm>
              <a:custGeom>
                <a:avLst/>
                <a:gdLst/>
                <a:ahLst/>
                <a:cxnLst/>
                <a:rect l="l" t="t" r="r" b="b"/>
                <a:pathLst>
                  <a:path w="24956" h="17057" extrusionOk="0">
                    <a:moveTo>
                      <a:pt x="11055" y="1"/>
                    </a:moveTo>
                    <a:lnTo>
                      <a:pt x="11055" y="1"/>
                    </a:lnTo>
                    <a:cubicBezTo>
                      <a:pt x="15571" y="2344"/>
                      <a:pt x="18046" y="6354"/>
                      <a:pt x="18046" y="6354"/>
                    </a:cubicBezTo>
                    <a:cubicBezTo>
                      <a:pt x="14764" y="3966"/>
                      <a:pt x="11819" y="3335"/>
                      <a:pt x="9620" y="3335"/>
                    </a:cubicBezTo>
                    <a:cubicBezTo>
                      <a:pt x="7147" y="3335"/>
                      <a:pt x="5619" y="4134"/>
                      <a:pt x="5619" y="4134"/>
                    </a:cubicBezTo>
                    <a:cubicBezTo>
                      <a:pt x="5948" y="4078"/>
                      <a:pt x="6289" y="4051"/>
                      <a:pt x="6640" y="4051"/>
                    </a:cubicBezTo>
                    <a:cubicBezTo>
                      <a:pt x="11432" y="4051"/>
                      <a:pt x="17938" y="8989"/>
                      <a:pt x="16461" y="10347"/>
                    </a:cubicBezTo>
                    <a:cubicBezTo>
                      <a:pt x="16238" y="10552"/>
                      <a:pt x="15980" y="10642"/>
                      <a:pt x="15692" y="10642"/>
                    </a:cubicBezTo>
                    <a:cubicBezTo>
                      <a:pt x="13926" y="10642"/>
                      <a:pt x="11008" y="7288"/>
                      <a:pt x="7903" y="6416"/>
                    </a:cubicBezTo>
                    <a:cubicBezTo>
                      <a:pt x="7376" y="6268"/>
                      <a:pt x="6823" y="6205"/>
                      <a:pt x="6263" y="6205"/>
                    </a:cubicBezTo>
                    <a:cubicBezTo>
                      <a:pt x="3783" y="6205"/>
                      <a:pt x="1149" y="7440"/>
                      <a:pt x="1" y="8050"/>
                    </a:cubicBezTo>
                    <a:cubicBezTo>
                      <a:pt x="897" y="7900"/>
                      <a:pt x="2517" y="7009"/>
                      <a:pt x="4697" y="7009"/>
                    </a:cubicBezTo>
                    <a:cubicBezTo>
                      <a:pt x="5900" y="7009"/>
                      <a:pt x="7273" y="7280"/>
                      <a:pt x="8788" y="8096"/>
                    </a:cubicBezTo>
                    <a:cubicBezTo>
                      <a:pt x="10759" y="9157"/>
                      <a:pt x="17307" y="17056"/>
                      <a:pt x="21756" y="17056"/>
                    </a:cubicBezTo>
                    <a:cubicBezTo>
                      <a:pt x="23058" y="17056"/>
                      <a:pt x="24180" y="16380"/>
                      <a:pt x="24955" y="14658"/>
                    </a:cubicBezTo>
                    <a:cubicBezTo>
                      <a:pt x="24955" y="14658"/>
                      <a:pt x="20348" y="1676"/>
                      <a:pt x="110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7"/>
              <p:cNvSpPr/>
              <p:nvPr/>
            </p:nvSpPr>
            <p:spPr>
              <a:xfrm>
                <a:off x="3294117" y="2285885"/>
                <a:ext cx="525818" cy="231739"/>
              </a:xfrm>
              <a:custGeom>
                <a:avLst/>
                <a:gdLst/>
                <a:ahLst/>
                <a:cxnLst/>
                <a:rect l="l" t="t" r="r" b="b"/>
                <a:pathLst>
                  <a:path w="21964" h="9680" extrusionOk="0">
                    <a:moveTo>
                      <a:pt x="9388" y="1"/>
                    </a:moveTo>
                    <a:cubicBezTo>
                      <a:pt x="8924" y="1"/>
                      <a:pt x="8424" y="26"/>
                      <a:pt x="7905" y="71"/>
                    </a:cubicBezTo>
                    <a:cubicBezTo>
                      <a:pt x="7102" y="152"/>
                      <a:pt x="6256" y="310"/>
                      <a:pt x="5428" y="540"/>
                    </a:cubicBezTo>
                    <a:cubicBezTo>
                      <a:pt x="3772" y="997"/>
                      <a:pt x="2225" y="1841"/>
                      <a:pt x="1287" y="2731"/>
                    </a:cubicBezTo>
                    <a:cubicBezTo>
                      <a:pt x="341" y="3619"/>
                      <a:pt x="1" y="4432"/>
                      <a:pt x="41" y="4446"/>
                    </a:cubicBezTo>
                    <a:cubicBezTo>
                      <a:pt x="43" y="4448"/>
                      <a:pt x="45" y="4448"/>
                      <a:pt x="48" y="4448"/>
                    </a:cubicBezTo>
                    <a:cubicBezTo>
                      <a:pt x="139" y="4448"/>
                      <a:pt x="582" y="3742"/>
                      <a:pt x="1523" y="3005"/>
                    </a:cubicBezTo>
                    <a:cubicBezTo>
                      <a:pt x="2485" y="2242"/>
                      <a:pt x="3992" y="1531"/>
                      <a:pt x="5592" y="1174"/>
                    </a:cubicBezTo>
                    <a:cubicBezTo>
                      <a:pt x="6389" y="995"/>
                      <a:pt x="7201" y="882"/>
                      <a:pt x="7964" y="836"/>
                    </a:cubicBezTo>
                    <a:cubicBezTo>
                      <a:pt x="8254" y="824"/>
                      <a:pt x="8536" y="817"/>
                      <a:pt x="8807" y="817"/>
                    </a:cubicBezTo>
                    <a:cubicBezTo>
                      <a:pt x="9254" y="817"/>
                      <a:pt x="9672" y="835"/>
                      <a:pt x="10048" y="876"/>
                    </a:cubicBezTo>
                    <a:cubicBezTo>
                      <a:pt x="10351" y="897"/>
                      <a:pt x="10624" y="951"/>
                      <a:pt x="10868" y="980"/>
                    </a:cubicBezTo>
                    <a:cubicBezTo>
                      <a:pt x="11106" y="1027"/>
                      <a:pt x="11311" y="1079"/>
                      <a:pt x="11483" y="1116"/>
                    </a:cubicBezTo>
                    <a:cubicBezTo>
                      <a:pt x="11825" y="1180"/>
                      <a:pt x="12009" y="1258"/>
                      <a:pt x="12009" y="1258"/>
                    </a:cubicBezTo>
                    <a:cubicBezTo>
                      <a:pt x="12009" y="1258"/>
                      <a:pt x="12200" y="1315"/>
                      <a:pt x="12535" y="1414"/>
                    </a:cubicBezTo>
                    <a:cubicBezTo>
                      <a:pt x="12702" y="1465"/>
                      <a:pt x="12894" y="1557"/>
                      <a:pt x="13122" y="1645"/>
                    </a:cubicBezTo>
                    <a:cubicBezTo>
                      <a:pt x="13352" y="1728"/>
                      <a:pt x="13598" y="1853"/>
                      <a:pt x="13866" y="1994"/>
                    </a:cubicBezTo>
                    <a:cubicBezTo>
                      <a:pt x="14409" y="2260"/>
                      <a:pt x="15001" y="2658"/>
                      <a:pt x="15617" y="3111"/>
                    </a:cubicBezTo>
                    <a:cubicBezTo>
                      <a:pt x="16218" y="3585"/>
                      <a:pt x="16847" y="4117"/>
                      <a:pt x="17427" y="4711"/>
                    </a:cubicBezTo>
                    <a:cubicBezTo>
                      <a:pt x="18606" y="5873"/>
                      <a:pt x="19663" y="7177"/>
                      <a:pt x="20480" y="8133"/>
                    </a:cubicBezTo>
                    <a:cubicBezTo>
                      <a:pt x="21268" y="9067"/>
                      <a:pt x="21828" y="9679"/>
                      <a:pt x="21906" y="9679"/>
                    </a:cubicBezTo>
                    <a:cubicBezTo>
                      <a:pt x="21908" y="9679"/>
                      <a:pt x="21910" y="9679"/>
                      <a:pt x="21912" y="9678"/>
                    </a:cubicBezTo>
                    <a:cubicBezTo>
                      <a:pt x="21964" y="9636"/>
                      <a:pt x="21490" y="8943"/>
                      <a:pt x="20766" y="7912"/>
                    </a:cubicBezTo>
                    <a:cubicBezTo>
                      <a:pt x="20035" y="6888"/>
                      <a:pt x="19051" y="5514"/>
                      <a:pt x="17901" y="4258"/>
                    </a:cubicBezTo>
                    <a:cubicBezTo>
                      <a:pt x="17337" y="3620"/>
                      <a:pt x="16708" y="3036"/>
                      <a:pt x="16098" y="2510"/>
                    </a:cubicBezTo>
                    <a:cubicBezTo>
                      <a:pt x="15467" y="2005"/>
                      <a:pt x="14851" y="1557"/>
                      <a:pt x="14274" y="1245"/>
                    </a:cubicBezTo>
                    <a:cubicBezTo>
                      <a:pt x="13991" y="1083"/>
                      <a:pt x="13728" y="936"/>
                      <a:pt x="13480" y="835"/>
                    </a:cubicBezTo>
                    <a:cubicBezTo>
                      <a:pt x="13234" y="729"/>
                      <a:pt x="13024" y="624"/>
                      <a:pt x="12842" y="561"/>
                    </a:cubicBezTo>
                    <a:cubicBezTo>
                      <a:pt x="12478" y="439"/>
                      <a:pt x="12269" y="370"/>
                      <a:pt x="12269" y="370"/>
                    </a:cubicBezTo>
                    <a:cubicBezTo>
                      <a:pt x="12269" y="370"/>
                      <a:pt x="12061" y="292"/>
                      <a:pt x="11680" y="229"/>
                    </a:cubicBezTo>
                    <a:cubicBezTo>
                      <a:pt x="11490" y="195"/>
                      <a:pt x="11261" y="146"/>
                      <a:pt x="10998" y="105"/>
                    </a:cubicBezTo>
                    <a:cubicBezTo>
                      <a:pt x="10735" y="82"/>
                      <a:pt x="10438" y="36"/>
                      <a:pt x="10114" y="24"/>
                    </a:cubicBezTo>
                    <a:cubicBezTo>
                      <a:pt x="9884" y="8"/>
                      <a:pt x="9641" y="1"/>
                      <a:pt x="9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7"/>
              <p:cNvSpPr/>
              <p:nvPr/>
            </p:nvSpPr>
            <p:spPr>
              <a:xfrm>
                <a:off x="3388468" y="2234196"/>
                <a:ext cx="138780" cy="48622"/>
              </a:xfrm>
              <a:custGeom>
                <a:avLst/>
                <a:gdLst/>
                <a:ahLst/>
                <a:cxnLst/>
                <a:rect l="l" t="t" r="r" b="b"/>
                <a:pathLst>
                  <a:path w="5797" h="2031" extrusionOk="0">
                    <a:moveTo>
                      <a:pt x="4816" y="1"/>
                    </a:moveTo>
                    <a:cubicBezTo>
                      <a:pt x="4657" y="1"/>
                      <a:pt x="4485" y="16"/>
                      <a:pt x="4308" y="49"/>
                    </a:cubicBezTo>
                    <a:cubicBezTo>
                      <a:pt x="3581" y="185"/>
                      <a:pt x="3043" y="562"/>
                      <a:pt x="3104" y="892"/>
                    </a:cubicBezTo>
                    <a:cubicBezTo>
                      <a:pt x="3150" y="1141"/>
                      <a:pt x="3527" y="1291"/>
                      <a:pt x="4022" y="1291"/>
                    </a:cubicBezTo>
                    <a:cubicBezTo>
                      <a:pt x="4181" y="1291"/>
                      <a:pt x="4353" y="1275"/>
                      <a:pt x="4530" y="1242"/>
                    </a:cubicBezTo>
                    <a:cubicBezTo>
                      <a:pt x="5256" y="1106"/>
                      <a:pt x="5796" y="730"/>
                      <a:pt x="5735" y="399"/>
                    </a:cubicBezTo>
                    <a:cubicBezTo>
                      <a:pt x="5688" y="151"/>
                      <a:pt x="5311" y="1"/>
                      <a:pt x="4816" y="1"/>
                    </a:cubicBezTo>
                    <a:close/>
                    <a:moveTo>
                      <a:pt x="1484" y="966"/>
                    </a:moveTo>
                    <a:cubicBezTo>
                      <a:pt x="1323" y="966"/>
                      <a:pt x="1141" y="990"/>
                      <a:pt x="953" y="1040"/>
                    </a:cubicBezTo>
                    <a:cubicBezTo>
                      <a:pt x="398" y="1190"/>
                      <a:pt x="0" y="1518"/>
                      <a:pt x="69" y="1768"/>
                    </a:cubicBezTo>
                    <a:cubicBezTo>
                      <a:pt x="114" y="1937"/>
                      <a:pt x="352" y="2031"/>
                      <a:pt x="671" y="2031"/>
                    </a:cubicBezTo>
                    <a:cubicBezTo>
                      <a:pt x="833" y="2031"/>
                      <a:pt x="1015" y="2007"/>
                      <a:pt x="1203" y="1957"/>
                    </a:cubicBezTo>
                    <a:cubicBezTo>
                      <a:pt x="1758" y="1805"/>
                      <a:pt x="2156" y="1479"/>
                      <a:pt x="2087" y="1227"/>
                    </a:cubicBezTo>
                    <a:cubicBezTo>
                      <a:pt x="2042" y="1059"/>
                      <a:pt x="1803" y="966"/>
                      <a:pt x="148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7"/>
              <p:cNvSpPr/>
              <p:nvPr/>
            </p:nvSpPr>
            <p:spPr>
              <a:xfrm>
                <a:off x="3870469" y="2207909"/>
                <a:ext cx="632782" cy="412606"/>
              </a:xfrm>
              <a:custGeom>
                <a:avLst/>
                <a:gdLst/>
                <a:ahLst/>
                <a:cxnLst/>
                <a:rect l="l" t="t" r="r" b="b"/>
                <a:pathLst>
                  <a:path w="26432" h="17235" extrusionOk="0">
                    <a:moveTo>
                      <a:pt x="15900" y="1"/>
                    </a:moveTo>
                    <a:cubicBezTo>
                      <a:pt x="15863" y="1"/>
                      <a:pt x="15825" y="1"/>
                      <a:pt x="15787" y="1"/>
                    </a:cubicBezTo>
                    <a:cubicBezTo>
                      <a:pt x="5231" y="96"/>
                      <a:pt x="1" y="14836"/>
                      <a:pt x="1" y="14836"/>
                    </a:cubicBezTo>
                    <a:cubicBezTo>
                      <a:pt x="776" y="16558"/>
                      <a:pt x="1898" y="17234"/>
                      <a:pt x="3199" y="17234"/>
                    </a:cubicBezTo>
                    <a:cubicBezTo>
                      <a:pt x="7648" y="17234"/>
                      <a:pt x="14196" y="9335"/>
                      <a:pt x="16168" y="8274"/>
                    </a:cubicBezTo>
                    <a:cubicBezTo>
                      <a:pt x="17683" y="7458"/>
                      <a:pt x="19055" y="7187"/>
                      <a:pt x="20257" y="7187"/>
                    </a:cubicBezTo>
                    <a:cubicBezTo>
                      <a:pt x="22638" y="7187"/>
                      <a:pt x="24351" y="8250"/>
                      <a:pt x="25184" y="8250"/>
                    </a:cubicBezTo>
                    <a:cubicBezTo>
                      <a:pt x="25303" y="8250"/>
                      <a:pt x="25404" y="8228"/>
                      <a:pt x="25486" y="8179"/>
                    </a:cubicBezTo>
                    <a:cubicBezTo>
                      <a:pt x="26432" y="7611"/>
                      <a:pt x="23807" y="1"/>
                      <a:pt x="15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7"/>
              <p:cNvSpPr/>
              <p:nvPr/>
            </p:nvSpPr>
            <p:spPr>
              <a:xfrm>
                <a:off x="3870469" y="2212171"/>
                <a:ext cx="597447" cy="408345"/>
              </a:xfrm>
              <a:custGeom>
                <a:avLst/>
                <a:gdLst/>
                <a:ahLst/>
                <a:cxnLst/>
                <a:rect l="l" t="t" r="r" b="b"/>
                <a:pathLst>
                  <a:path w="24956" h="17057" extrusionOk="0">
                    <a:moveTo>
                      <a:pt x="13901" y="1"/>
                    </a:moveTo>
                    <a:lnTo>
                      <a:pt x="13901" y="1"/>
                    </a:lnTo>
                    <a:cubicBezTo>
                      <a:pt x="4608" y="1676"/>
                      <a:pt x="1" y="14658"/>
                      <a:pt x="1" y="14658"/>
                    </a:cubicBezTo>
                    <a:cubicBezTo>
                      <a:pt x="776" y="16380"/>
                      <a:pt x="1898" y="17056"/>
                      <a:pt x="3199" y="17056"/>
                    </a:cubicBezTo>
                    <a:cubicBezTo>
                      <a:pt x="7648" y="17056"/>
                      <a:pt x="14196" y="9157"/>
                      <a:pt x="16168" y="8096"/>
                    </a:cubicBezTo>
                    <a:cubicBezTo>
                      <a:pt x="17683" y="7280"/>
                      <a:pt x="19056" y="7009"/>
                      <a:pt x="20258" y="7009"/>
                    </a:cubicBezTo>
                    <a:cubicBezTo>
                      <a:pt x="22438" y="7009"/>
                      <a:pt x="24058" y="7900"/>
                      <a:pt x="24955" y="8050"/>
                    </a:cubicBezTo>
                    <a:cubicBezTo>
                      <a:pt x="23806" y="7440"/>
                      <a:pt x="21173" y="6205"/>
                      <a:pt x="18693" y="6205"/>
                    </a:cubicBezTo>
                    <a:cubicBezTo>
                      <a:pt x="18133" y="6205"/>
                      <a:pt x="17579" y="6268"/>
                      <a:pt x="17053" y="6416"/>
                    </a:cubicBezTo>
                    <a:cubicBezTo>
                      <a:pt x="13948" y="7288"/>
                      <a:pt x="11030" y="10642"/>
                      <a:pt x="9264" y="10642"/>
                    </a:cubicBezTo>
                    <a:cubicBezTo>
                      <a:pt x="8976" y="10642"/>
                      <a:pt x="8718" y="10552"/>
                      <a:pt x="8495" y="10347"/>
                    </a:cubicBezTo>
                    <a:cubicBezTo>
                      <a:pt x="7018" y="8988"/>
                      <a:pt x="13524" y="4051"/>
                      <a:pt x="18315" y="4051"/>
                    </a:cubicBezTo>
                    <a:cubicBezTo>
                      <a:pt x="18665" y="4051"/>
                      <a:pt x="19007" y="4078"/>
                      <a:pt x="19335" y="4134"/>
                    </a:cubicBezTo>
                    <a:cubicBezTo>
                      <a:pt x="19335" y="4134"/>
                      <a:pt x="17808" y="3335"/>
                      <a:pt x="15335" y="3335"/>
                    </a:cubicBezTo>
                    <a:cubicBezTo>
                      <a:pt x="13137" y="3335"/>
                      <a:pt x="10192" y="3966"/>
                      <a:pt x="6910" y="6354"/>
                    </a:cubicBezTo>
                    <a:cubicBezTo>
                      <a:pt x="6910" y="6354"/>
                      <a:pt x="9385" y="2344"/>
                      <a:pt x="1390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7"/>
              <p:cNvSpPr/>
              <p:nvPr/>
            </p:nvSpPr>
            <p:spPr>
              <a:xfrm>
                <a:off x="3955770" y="2285885"/>
                <a:ext cx="525794" cy="231715"/>
              </a:xfrm>
              <a:custGeom>
                <a:avLst/>
                <a:gdLst/>
                <a:ahLst/>
                <a:cxnLst/>
                <a:rect l="l" t="t" r="r" b="b"/>
                <a:pathLst>
                  <a:path w="21963" h="9679" extrusionOk="0">
                    <a:moveTo>
                      <a:pt x="12579" y="1"/>
                    </a:moveTo>
                    <a:cubicBezTo>
                      <a:pt x="12324" y="1"/>
                      <a:pt x="12081" y="8"/>
                      <a:pt x="11850" y="24"/>
                    </a:cubicBezTo>
                    <a:cubicBezTo>
                      <a:pt x="11526" y="35"/>
                      <a:pt x="11229" y="82"/>
                      <a:pt x="10965" y="105"/>
                    </a:cubicBezTo>
                    <a:cubicBezTo>
                      <a:pt x="10702" y="146"/>
                      <a:pt x="10472" y="195"/>
                      <a:pt x="10284" y="229"/>
                    </a:cubicBezTo>
                    <a:cubicBezTo>
                      <a:pt x="9903" y="290"/>
                      <a:pt x="9695" y="370"/>
                      <a:pt x="9695" y="370"/>
                    </a:cubicBezTo>
                    <a:cubicBezTo>
                      <a:pt x="9695" y="370"/>
                      <a:pt x="9486" y="439"/>
                      <a:pt x="9120" y="561"/>
                    </a:cubicBezTo>
                    <a:cubicBezTo>
                      <a:pt x="8938" y="624"/>
                      <a:pt x="8730" y="729"/>
                      <a:pt x="8484" y="835"/>
                    </a:cubicBezTo>
                    <a:cubicBezTo>
                      <a:pt x="8236" y="936"/>
                      <a:pt x="7973" y="1083"/>
                      <a:pt x="7688" y="1245"/>
                    </a:cubicBezTo>
                    <a:cubicBezTo>
                      <a:pt x="7112" y="1557"/>
                      <a:pt x="6497" y="2003"/>
                      <a:pt x="5866" y="2510"/>
                    </a:cubicBezTo>
                    <a:cubicBezTo>
                      <a:pt x="5255" y="3036"/>
                      <a:pt x="4627" y="3620"/>
                      <a:pt x="4063" y="4258"/>
                    </a:cubicBezTo>
                    <a:cubicBezTo>
                      <a:pt x="2911" y="5514"/>
                      <a:pt x="1929" y="6886"/>
                      <a:pt x="1198" y="7912"/>
                    </a:cubicBezTo>
                    <a:cubicBezTo>
                      <a:pt x="474" y="8943"/>
                      <a:pt x="0" y="9636"/>
                      <a:pt x="51" y="9676"/>
                    </a:cubicBezTo>
                    <a:cubicBezTo>
                      <a:pt x="52" y="9677"/>
                      <a:pt x="54" y="9678"/>
                      <a:pt x="57" y="9678"/>
                    </a:cubicBezTo>
                    <a:cubicBezTo>
                      <a:pt x="136" y="9678"/>
                      <a:pt x="697" y="9066"/>
                      <a:pt x="1484" y="8133"/>
                    </a:cubicBezTo>
                    <a:cubicBezTo>
                      <a:pt x="2301" y="7177"/>
                      <a:pt x="3358" y="5873"/>
                      <a:pt x="4537" y="4711"/>
                    </a:cubicBezTo>
                    <a:cubicBezTo>
                      <a:pt x="5117" y="4117"/>
                      <a:pt x="5744" y="3585"/>
                      <a:pt x="6345" y="3109"/>
                    </a:cubicBezTo>
                    <a:cubicBezTo>
                      <a:pt x="6963" y="2658"/>
                      <a:pt x="7555" y="2260"/>
                      <a:pt x="8098" y="1994"/>
                    </a:cubicBezTo>
                    <a:cubicBezTo>
                      <a:pt x="8364" y="1853"/>
                      <a:pt x="8611" y="1727"/>
                      <a:pt x="8842" y="1645"/>
                    </a:cubicBezTo>
                    <a:cubicBezTo>
                      <a:pt x="9068" y="1557"/>
                      <a:pt x="9262" y="1465"/>
                      <a:pt x="9429" y="1414"/>
                    </a:cubicBezTo>
                    <a:cubicBezTo>
                      <a:pt x="9764" y="1315"/>
                      <a:pt x="9954" y="1258"/>
                      <a:pt x="9954" y="1258"/>
                    </a:cubicBezTo>
                    <a:cubicBezTo>
                      <a:pt x="9954" y="1258"/>
                      <a:pt x="10139" y="1180"/>
                      <a:pt x="10481" y="1115"/>
                    </a:cubicBezTo>
                    <a:cubicBezTo>
                      <a:pt x="10651" y="1079"/>
                      <a:pt x="10858" y="1027"/>
                      <a:pt x="11096" y="980"/>
                    </a:cubicBezTo>
                    <a:cubicBezTo>
                      <a:pt x="11340" y="951"/>
                      <a:pt x="11612" y="896"/>
                      <a:pt x="11916" y="876"/>
                    </a:cubicBezTo>
                    <a:cubicBezTo>
                      <a:pt x="12292" y="835"/>
                      <a:pt x="12710" y="817"/>
                      <a:pt x="13156" y="817"/>
                    </a:cubicBezTo>
                    <a:cubicBezTo>
                      <a:pt x="13427" y="817"/>
                      <a:pt x="13709" y="824"/>
                      <a:pt x="13998" y="836"/>
                    </a:cubicBezTo>
                    <a:cubicBezTo>
                      <a:pt x="14761" y="882"/>
                      <a:pt x="15575" y="995"/>
                      <a:pt x="16372" y="1174"/>
                    </a:cubicBezTo>
                    <a:cubicBezTo>
                      <a:pt x="17971" y="1531"/>
                      <a:pt x="19477" y="2240"/>
                      <a:pt x="20441" y="3005"/>
                    </a:cubicBezTo>
                    <a:cubicBezTo>
                      <a:pt x="21382" y="3741"/>
                      <a:pt x="21825" y="4448"/>
                      <a:pt x="21916" y="4448"/>
                    </a:cubicBezTo>
                    <a:cubicBezTo>
                      <a:pt x="21919" y="4448"/>
                      <a:pt x="21921" y="4448"/>
                      <a:pt x="21923" y="4446"/>
                    </a:cubicBezTo>
                    <a:cubicBezTo>
                      <a:pt x="21963" y="4432"/>
                      <a:pt x="21623" y="3619"/>
                      <a:pt x="20675" y="2730"/>
                    </a:cubicBezTo>
                    <a:cubicBezTo>
                      <a:pt x="19737" y="1841"/>
                      <a:pt x="18192" y="997"/>
                      <a:pt x="16536" y="540"/>
                    </a:cubicBezTo>
                    <a:cubicBezTo>
                      <a:pt x="15708" y="310"/>
                      <a:pt x="14861" y="152"/>
                      <a:pt x="14059" y="70"/>
                    </a:cubicBezTo>
                    <a:cubicBezTo>
                      <a:pt x="13541" y="25"/>
                      <a:pt x="13042" y="1"/>
                      <a:pt x="12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7"/>
              <p:cNvSpPr/>
              <p:nvPr/>
            </p:nvSpPr>
            <p:spPr>
              <a:xfrm>
                <a:off x="4248447" y="2234196"/>
                <a:ext cx="138804" cy="48622"/>
              </a:xfrm>
              <a:custGeom>
                <a:avLst/>
                <a:gdLst/>
                <a:ahLst/>
                <a:cxnLst/>
                <a:rect l="l" t="t" r="r" b="b"/>
                <a:pathLst>
                  <a:path w="5798" h="2031" extrusionOk="0">
                    <a:moveTo>
                      <a:pt x="982" y="1"/>
                    </a:moveTo>
                    <a:cubicBezTo>
                      <a:pt x="486" y="1"/>
                      <a:pt x="109" y="151"/>
                      <a:pt x="63" y="399"/>
                    </a:cubicBezTo>
                    <a:cubicBezTo>
                      <a:pt x="0" y="730"/>
                      <a:pt x="540" y="1106"/>
                      <a:pt x="1267" y="1242"/>
                    </a:cubicBezTo>
                    <a:cubicBezTo>
                      <a:pt x="1444" y="1275"/>
                      <a:pt x="1616" y="1291"/>
                      <a:pt x="1775" y="1291"/>
                    </a:cubicBezTo>
                    <a:cubicBezTo>
                      <a:pt x="2271" y="1291"/>
                      <a:pt x="2648" y="1141"/>
                      <a:pt x="2694" y="892"/>
                    </a:cubicBezTo>
                    <a:cubicBezTo>
                      <a:pt x="2755" y="562"/>
                      <a:pt x="2215" y="185"/>
                      <a:pt x="1490" y="49"/>
                    </a:cubicBezTo>
                    <a:cubicBezTo>
                      <a:pt x="1313" y="16"/>
                      <a:pt x="1141" y="1"/>
                      <a:pt x="982" y="1"/>
                    </a:cubicBezTo>
                    <a:close/>
                    <a:moveTo>
                      <a:pt x="4314" y="966"/>
                    </a:moveTo>
                    <a:cubicBezTo>
                      <a:pt x="3995" y="966"/>
                      <a:pt x="3756" y="1059"/>
                      <a:pt x="3711" y="1227"/>
                    </a:cubicBezTo>
                    <a:cubicBezTo>
                      <a:pt x="3641" y="1479"/>
                      <a:pt x="4040" y="1805"/>
                      <a:pt x="4595" y="1955"/>
                    </a:cubicBezTo>
                    <a:cubicBezTo>
                      <a:pt x="4784" y="2006"/>
                      <a:pt x="4967" y="2030"/>
                      <a:pt x="5129" y="2030"/>
                    </a:cubicBezTo>
                    <a:cubicBezTo>
                      <a:pt x="5447" y="2030"/>
                      <a:pt x="5684" y="1937"/>
                      <a:pt x="5729" y="1768"/>
                    </a:cubicBezTo>
                    <a:cubicBezTo>
                      <a:pt x="5798" y="1518"/>
                      <a:pt x="5400" y="1190"/>
                      <a:pt x="4845" y="1040"/>
                    </a:cubicBezTo>
                    <a:cubicBezTo>
                      <a:pt x="4657" y="990"/>
                      <a:pt x="4475" y="966"/>
                      <a:pt x="431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7"/>
              <p:cNvSpPr/>
              <p:nvPr/>
            </p:nvSpPr>
            <p:spPr>
              <a:xfrm>
                <a:off x="3739560" y="1848677"/>
                <a:ext cx="295970" cy="743217"/>
              </a:xfrm>
              <a:custGeom>
                <a:avLst/>
                <a:gdLst/>
                <a:ahLst/>
                <a:cxnLst/>
                <a:rect l="l" t="t" r="r" b="b"/>
                <a:pathLst>
                  <a:path w="12363" h="31045" extrusionOk="0">
                    <a:moveTo>
                      <a:pt x="6597" y="1"/>
                    </a:moveTo>
                    <a:cubicBezTo>
                      <a:pt x="4479" y="1"/>
                      <a:pt x="1119" y="8839"/>
                      <a:pt x="571" y="14688"/>
                    </a:cubicBezTo>
                    <a:cubicBezTo>
                      <a:pt x="0" y="20775"/>
                      <a:pt x="6276" y="31045"/>
                      <a:pt x="6276" y="31045"/>
                    </a:cubicBezTo>
                    <a:cubicBezTo>
                      <a:pt x="9700" y="28002"/>
                      <a:pt x="11222" y="20585"/>
                      <a:pt x="11792" y="16021"/>
                    </a:cubicBezTo>
                    <a:cubicBezTo>
                      <a:pt x="12363" y="11456"/>
                      <a:pt x="8938" y="805"/>
                      <a:pt x="6847" y="45"/>
                    </a:cubicBezTo>
                    <a:cubicBezTo>
                      <a:pt x="6766" y="15"/>
                      <a:pt x="6682" y="1"/>
                      <a:pt x="6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7"/>
              <p:cNvSpPr/>
              <p:nvPr/>
            </p:nvSpPr>
            <p:spPr>
              <a:xfrm>
                <a:off x="3739560" y="2009081"/>
                <a:ext cx="287783" cy="582819"/>
              </a:xfrm>
              <a:custGeom>
                <a:avLst/>
                <a:gdLst/>
                <a:ahLst/>
                <a:cxnLst/>
                <a:rect l="l" t="t" r="r" b="b"/>
                <a:pathLst>
                  <a:path w="12021" h="24345" extrusionOk="0">
                    <a:moveTo>
                      <a:pt x="6244" y="0"/>
                    </a:moveTo>
                    <a:cubicBezTo>
                      <a:pt x="6244" y="0"/>
                      <a:pt x="5429" y="12957"/>
                      <a:pt x="3002" y="12957"/>
                    </a:cubicBezTo>
                    <a:cubicBezTo>
                      <a:pt x="2943" y="12957"/>
                      <a:pt x="2882" y="12950"/>
                      <a:pt x="2821" y="12934"/>
                    </a:cubicBezTo>
                    <a:cubicBezTo>
                      <a:pt x="1336" y="12548"/>
                      <a:pt x="1092" y="8123"/>
                      <a:pt x="1150" y="4458"/>
                    </a:cubicBezTo>
                    <a:lnTo>
                      <a:pt x="1150" y="4458"/>
                    </a:lnTo>
                    <a:cubicBezTo>
                      <a:pt x="877" y="5688"/>
                      <a:pt x="673" y="6892"/>
                      <a:pt x="571" y="7988"/>
                    </a:cubicBezTo>
                    <a:cubicBezTo>
                      <a:pt x="0" y="14075"/>
                      <a:pt x="6276" y="24345"/>
                      <a:pt x="6276" y="24345"/>
                    </a:cubicBezTo>
                    <a:cubicBezTo>
                      <a:pt x="9700" y="21302"/>
                      <a:pt x="11222" y="13885"/>
                      <a:pt x="11792" y="9321"/>
                    </a:cubicBezTo>
                    <a:cubicBezTo>
                      <a:pt x="12020" y="7490"/>
                      <a:pt x="11606" y="4681"/>
                      <a:pt x="10894" y="1925"/>
                    </a:cubicBezTo>
                    <a:lnTo>
                      <a:pt x="10894" y="1925"/>
                    </a:lnTo>
                    <a:cubicBezTo>
                      <a:pt x="11261" y="6127"/>
                      <a:pt x="11396" y="12150"/>
                      <a:pt x="9192" y="12649"/>
                    </a:cubicBezTo>
                    <a:cubicBezTo>
                      <a:pt x="9120" y="12665"/>
                      <a:pt x="9050" y="12673"/>
                      <a:pt x="8981" y="12673"/>
                    </a:cubicBezTo>
                    <a:cubicBezTo>
                      <a:pt x="6244" y="12673"/>
                      <a:pt x="6244" y="0"/>
                      <a:pt x="62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7"/>
              <p:cNvSpPr/>
              <p:nvPr/>
            </p:nvSpPr>
            <p:spPr>
              <a:xfrm>
                <a:off x="3876813" y="1935104"/>
                <a:ext cx="22216" cy="619256"/>
              </a:xfrm>
              <a:custGeom>
                <a:avLst/>
                <a:gdLst/>
                <a:ahLst/>
                <a:cxnLst/>
                <a:rect l="l" t="t" r="r" b="b"/>
                <a:pathLst>
                  <a:path w="928" h="25867" extrusionOk="0">
                    <a:moveTo>
                      <a:pt x="464" y="1"/>
                    </a:moveTo>
                    <a:cubicBezTo>
                      <a:pt x="400" y="1"/>
                      <a:pt x="338" y="808"/>
                      <a:pt x="283" y="2020"/>
                    </a:cubicBezTo>
                    <a:cubicBezTo>
                      <a:pt x="228" y="3231"/>
                      <a:pt x="178" y="4846"/>
                      <a:pt x="136" y="6463"/>
                    </a:cubicBezTo>
                    <a:cubicBezTo>
                      <a:pt x="68" y="9694"/>
                      <a:pt x="0" y="12926"/>
                      <a:pt x="0" y="12926"/>
                    </a:cubicBezTo>
                    <a:cubicBezTo>
                      <a:pt x="0" y="12926"/>
                      <a:pt x="69" y="16160"/>
                      <a:pt x="136" y="19395"/>
                    </a:cubicBezTo>
                    <a:cubicBezTo>
                      <a:pt x="178" y="21013"/>
                      <a:pt x="228" y="22630"/>
                      <a:pt x="283" y="23843"/>
                    </a:cubicBezTo>
                    <a:cubicBezTo>
                      <a:pt x="338" y="25058"/>
                      <a:pt x="400" y="25867"/>
                      <a:pt x="464" y="25867"/>
                    </a:cubicBezTo>
                    <a:cubicBezTo>
                      <a:pt x="528" y="25867"/>
                      <a:pt x="589" y="25058"/>
                      <a:pt x="644" y="23843"/>
                    </a:cubicBezTo>
                    <a:cubicBezTo>
                      <a:pt x="699" y="22630"/>
                      <a:pt x="750" y="21013"/>
                      <a:pt x="791" y="19395"/>
                    </a:cubicBezTo>
                    <a:cubicBezTo>
                      <a:pt x="860" y="16160"/>
                      <a:pt x="927" y="12926"/>
                      <a:pt x="927" y="12926"/>
                    </a:cubicBezTo>
                    <a:cubicBezTo>
                      <a:pt x="927" y="12926"/>
                      <a:pt x="858" y="9694"/>
                      <a:pt x="791" y="6463"/>
                    </a:cubicBezTo>
                    <a:cubicBezTo>
                      <a:pt x="750" y="4846"/>
                      <a:pt x="699" y="3231"/>
                      <a:pt x="644" y="2020"/>
                    </a:cubicBezTo>
                    <a:cubicBezTo>
                      <a:pt x="589" y="808"/>
                      <a:pt x="528" y="1"/>
                      <a:pt x="46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7"/>
              <p:cNvSpPr/>
              <p:nvPr/>
            </p:nvSpPr>
            <p:spPr>
              <a:xfrm>
                <a:off x="3916617" y="1955208"/>
                <a:ext cx="40961" cy="138469"/>
              </a:xfrm>
              <a:custGeom>
                <a:avLst/>
                <a:gdLst/>
                <a:ahLst/>
                <a:cxnLst/>
                <a:rect l="l" t="t" r="r" b="b"/>
                <a:pathLst>
                  <a:path w="1711" h="5784" extrusionOk="0">
                    <a:moveTo>
                      <a:pt x="431" y="0"/>
                    </a:moveTo>
                    <a:cubicBezTo>
                      <a:pt x="419" y="0"/>
                      <a:pt x="408" y="1"/>
                      <a:pt x="396" y="3"/>
                    </a:cubicBezTo>
                    <a:cubicBezTo>
                      <a:pt x="138" y="43"/>
                      <a:pt x="0" y="537"/>
                      <a:pt x="89" y="1111"/>
                    </a:cubicBezTo>
                    <a:cubicBezTo>
                      <a:pt x="176" y="1653"/>
                      <a:pt x="437" y="2071"/>
                      <a:pt x="686" y="2071"/>
                    </a:cubicBezTo>
                    <a:cubicBezTo>
                      <a:pt x="698" y="2071"/>
                      <a:pt x="709" y="2070"/>
                      <a:pt x="721" y="2068"/>
                    </a:cubicBezTo>
                    <a:cubicBezTo>
                      <a:pt x="977" y="2027"/>
                      <a:pt x="1117" y="1531"/>
                      <a:pt x="1026" y="961"/>
                    </a:cubicBezTo>
                    <a:cubicBezTo>
                      <a:pt x="940" y="417"/>
                      <a:pt x="679" y="0"/>
                      <a:pt x="431" y="0"/>
                    </a:cubicBezTo>
                    <a:close/>
                    <a:moveTo>
                      <a:pt x="966" y="3114"/>
                    </a:moveTo>
                    <a:cubicBezTo>
                      <a:pt x="958" y="3114"/>
                      <a:pt x="951" y="3114"/>
                      <a:pt x="944" y="3115"/>
                    </a:cubicBezTo>
                    <a:cubicBezTo>
                      <a:pt x="610" y="3141"/>
                      <a:pt x="387" y="3760"/>
                      <a:pt x="444" y="4496"/>
                    </a:cubicBezTo>
                    <a:cubicBezTo>
                      <a:pt x="500" y="5215"/>
                      <a:pt x="804" y="5783"/>
                      <a:pt x="1130" y="5783"/>
                    </a:cubicBezTo>
                    <a:cubicBezTo>
                      <a:pt x="1138" y="5783"/>
                      <a:pt x="1146" y="5783"/>
                      <a:pt x="1153" y="5782"/>
                    </a:cubicBezTo>
                    <a:cubicBezTo>
                      <a:pt x="1487" y="5756"/>
                      <a:pt x="1710" y="5138"/>
                      <a:pt x="1654" y="4401"/>
                    </a:cubicBezTo>
                    <a:cubicBezTo>
                      <a:pt x="1597" y="3681"/>
                      <a:pt x="1292" y="3114"/>
                      <a:pt x="966" y="31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8" name="Google Shape;9208;p17"/>
              <p:cNvGrpSpPr/>
              <p:nvPr/>
            </p:nvGrpSpPr>
            <p:grpSpPr>
              <a:xfrm>
                <a:off x="3702021" y="2642148"/>
                <a:ext cx="382681" cy="336812"/>
                <a:chOff x="3702021" y="2642148"/>
                <a:chExt cx="382681" cy="336812"/>
              </a:xfrm>
            </p:grpSpPr>
            <p:sp>
              <p:nvSpPr>
                <p:cNvPr id="9209" name="Google Shape;9209;p17"/>
                <p:cNvSpPr/>
                <p:nvPr/>
              </p:nvSpPr>
              <p:spPr>
                <a:xfrm>
                  <a:off x="3702021" y="2642148"/>
                  <a:ext cx="382681" cy="336812"/>
                </a:xfrm>
                <a:custGeom>
                  <a:avLst/>
                  <a:gdLst/>
                  <a:ahLst/>
                  <a:cxnLst/>
                  <a:rect l="l" t="t" r="r" b="b"/>
                  <a:pathLst>
                    <a:path w="15985" h="14069" extrusionOk="0">
                      <a:moveTo>
                        <a:pt x="8207" y="1"/>
                      </a:moveTo>
                      <a:cubicBezTo>
                        <a:pt x="8207" y="1"/>
                        <a:pt x="0" y="13900"/>
                        <a:pt x="8039" y="14067"/>
                      </a:cubicBezTo>
                      <a:cubicBezTo>
                        <a:pt x="8086" y="14068"/>
                        <a:pt x="8132" y="14069"/>
                        <a:pt x="8179" y="14069"/>
                      </a:cubicBezTo>
                      <a:cubicBezTo>
                        <a:pt x="15985" y="14069"/>
                        <a:pt x="8207" y="1"/>
                        <a:pt x="8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7"/>
                <p:cNvSpPr/>
                <p:nvPr/>
              </p:nvSpPr>
              <p:spPr>
                <a:xfrm>
                  <a:off x="3765512" y="2672146"/>
                  <a:ext cx="257140" cy="226329"/>
                </a:xfrm>
                <a:custGeom>
                  <a:avLst/>
                  <a:gdLst/>
                  <a:ahLst/>
                  <a:cxnLst/>
                  <a:rect l="l" t="t" r="r" b="b"/>
                  <a:pathLst>
                    <a:path w="10741" h="9454" extrusionOk="0">
                      <a:moveTo>
                        <a:pt x="5515" y="0"/>
                      </a:moveTo>
                      <a:lnTo>
                        <a:pt x="5515" y="0"/>
                      </a:lnTo>
                      <a:cubicBezTo>
                        <a:pt x="5515" y="1"/>
                        <a:pt x="1" y="9340"/>
                        <a:pt x="5402" y="9452"/>
                      </a:cubicBezTo>
                      <a:cubicBezTo>
                        <a:pt x="5434" y="9453"/>
                        <a:pt x="5465" y="9453"/>
                        <a:pt x="5496" y="9453"/>
                      </a:cubicBezTo>
                      <a:cubicBezTo>
                        <a:pt x="10741" y="9453"/>
                        <a:pt x="5515" y="1"/>
                        <a:pt x="551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7"/>
                <p:cNvSpPr/>
                <p:nvPr/>
              </p:nvSpPr>
              <p:spPr>
                <a:xfrm>
                  <a:off x="3883732" y="2649282"/>
                  <a:ext cx="27339" cy="303128"/>
                </a:xfrm>
                <a:custGeom>
                  <a:avLst/>
                  <a:gdLst/>
                  <a:ahLst/>
                  <a:cxnLst/>
                  <a:rect l="l" t="t" r="r" b="b"/>
                  <a:pathLst>
                    <a:path w="1142" h="12662" extrusionOk="0">
                      <a:moveTo>
                        <a:pt x="571" y="1"/>
                      </a:moveTo>
                      <a:cubicBezTo>
                        <a:pt x="256" y="1"/>
                        <a:pt x="0" y="6327"/>
                        <a:pt x="0" y="6327"/>
                      </a:cubicBezTo>
                      <a:cubicBezTo>
                        <a:pt x="0" y="6327"/>
                        <a:pt x="256" y="12662"/>
                        <a:pt x="571" y="12662"/>
                      </a:cubicBezTo>
                      <a:cubicBezTo>
                        <a:pt x="886" y="12662"/>
                        <a:pt x="1142" y="6327"/>
                        <a:pt x="1142" y="6327"/>
                      </a:cubicBezTo>
                      <a:cubicBezTo>
                        <a:pt x="1142" y="6327"/>
                        <a:pt x="886" y="1"/>
                        <a:pt x="5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7"/>
                <p:cNvSpPr/>
                <p:nvPr/>
              </p:nvSpPr>
              <p:spPr>
                <a:xfrm>
                  <a:off x="3832068" y="2826756"/>
                  <a:ext cx="46875" cy="135764"/>
                </a:xfrm>
                <a:custGeom>
                  <a:avLst/>
                  <a:gdLst/>
                  <a:ahLst/>
                  <a:cxnLst/>
                  <a:rect l="l" t="t" r="r" b="b"/>
                  <a:pathLst>
                    <a:path w="1958" h="5671" extrusionOk="0">
                      <a:moveTo>
                        <a:pt x="1149" y="0"/>
                      </a:moveTo>
                      <a:cubicBezTo>
                        <a:pt x="815" y="0"/>
                        <a:pt x="415" y="514"/>
                        <a:pt x="214" y="1218"/>
                      </a:cubicBezTo>
                      <a:cubicBezTo>
                        <a:pt x="0" y="1981"/>
                        <a:pt x="103" y="2680"/>
                        <a:pt x="451" y="2778"/>
                      </a:cubicBezTo>
                      <a:cubicBezTo>
                        <a:pt x="478" y="2786"/>
                        <a:pt x="506" y="2790"/>
                        <a:pt x="534" y="2790"/>
                      </a:cubicBezTo>
                      <a:cubicBezTo>
                        <a:pt x="866" y="2790"/>
                        <a:pt x="1270" y="2275"/>
                        <a:pt x="1467" y="1573"/>
                      </a:cubicBezTo>
                      <a:cubicBezTo>
                        <a:pt x="1683" y="808"/>
                        <a:pt x="1579" y="111"/>
                        <a:pt x="1231" y="11"/>
                      </a:cubicBezTo>
                      <a:cubicBezTo>
                        <a:pt x="1204" y="4"/>
                        <a:pt x="1177" y="0"/>
                        <a:pt x="1149" y="0"/>
                      </a:cubicBezTo>
                      <a:close/>
                      <a:moveTo>
                        <a:pt x="946" y="3543"/>
                      </a:moveTo>
                      <a:cubicBezTo>
                        <a:pt x="915" y="3543"/>
                        <a:pt x="886" y="3548"/>
                        <a:pt x="858" y="3558"/>
                      </a:cubicBezTo>
                      <a:cubicBezTo>
                        <a:pt x="595" y="3659"/>
                        <a:pt x="561" y="4210"/>
                        <a:pt x="785" y="4791"/>
                      </a:cubicBezTo>
                      <a:cubicBezTo>
                        <a:pt x="983" y="5306"/>
                        <a:pt x="1316" y="5671"/>
                        <a:pt x="1572" y="5671"/>
                      </a:cubicBezTo>
                      <a:cubicBezTo>
                        <a:pt x="1603" y="5671"/>
                        <a:pt x="1633" y="5665"/>
                        <a:pt x="1661" y="5654"/>
                      </a:cubicBezTo>
                      <a:cubicBezTo>
                        <a:pt x="1924" y="5555"/>
                        <a:pt x="1958" y="5004"/>
                        <a:pt x="1735" y="4423"/>
                      </a:cubicBezTo>
                      <a:cubicBezTo>
                        <a:pt x="1535" y="3908"/>
                        <a:pt x="1201" y="3543"/>
                        <a:pt x="946" y="35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17"/>
              <p:cNvGrpSpPr/>
              <p:nvPr/>
            </p:nvGrpSpPr>
            <p:grpSpPr>
              <a:xfrm>
                <a:off x="3496250" y="2637527"/>
                <a:ext cx="292791" cy="232026"/>
                <a:chOff x="3496250" y="2637527"/>
                <a:chExt cx="292791" cy="232026"/>
              </a:xfrm>
            </p:grpSpPr>
            <p:sp>
              <p:nvSpPr>
                <p:cNvPr id="9214" name="Google Shape;9214;p17"/>
                <p:cNvSpPr/>
                <p:nvPr/>
              </p:nvSpPr>
              <p:spPr>
                <a:xfrm>
                  <a:off x="3496250" y="2637527"/>
                  <a:ext cx="292283" cy="232026"/>
                </a:xfrm>
                <a:custGeom>
                  <a:avLst/>
                  <a:gdLst/>
                  <a:ahLst/>
                  <a:cxnLst/>
                  <a:rect l="l" t="t" r="r" b="b"/>
                  <a:pathLst>
                    <a:path w="12209" h="9692" extrusionOk="0">
                      <a:moveTo>
                        <a:pt x="12208" y="1"/>
                      </a:moveTo>
                      <a:cubicBezTo>
                        <a:pt x="12208" y="1"/>
                        <a:pt x="0" y="4734"/>
                        <a:pt x="5037" y="8877"/>
                      </a:cubicBezTo>
                      <a:cubicBezTo>
                        <a:pt x="5729" y="9446"/>
                        <a:pt x="6365" y="9692"/>
                        <a:pt x="6949" y="9692"/>
                      </a:cubicBezTo>
                      <a:cubicBezTo>
                        <a:pt x="10619" y="9692"/>
                        <a:pt x="12208" y="1"/>
                        <a:pt x="1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7"/>
                <p:cNvSpPr/>
                <p:nvPr/>
              </p:nvSpPr>
              <p:spPr>
                <a:xfrm>
                  <a:off x="3576452" y="2656129"/>
                  <a:ext cx="196404" cy="155945"/>
                </a:xfrm>
                <a:custGeom>
                  <a:avLst/>
                  <a:gdLst/>
                  <a:ahLst/>
                  <a:cxnLst/>
                  <a:rect l="l" t="t" r="r" b="b"/>
                  <a:pathLst>
                    <a:path w="8204" h="6514" extrusionOk="0">
                      <a:moveTo>
                        <a:pt x="8204" y="1"/>
                      </a:moveTo>
                      <a:cubicBezTo>
                        <a:pt x="8203" y="1"/>
                        <a:pt x="0" y="3181"/>
                        <a:pt x="3385" y="5967"/>
                      </a:cubicBezTo>
                      <a:cubicBezTo>
                        <a:pt x="3850" y="6349"/>
                        <a:pt x="4277" y="6513"/>
                        <a:pt x="4670" y="6513"/>
                      </a:cubicBezTo>
                      <a:cubicBezTo>
                        <a:pt x="7136" y="6513"/>
                        <a:pt x="8204" y="1"/>
                        <a:pt x="820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7"/>
                <p:cNvSpPr/>
                <p:nvPr/>
              </p:nvSpPr>
              <p:spPr>
                <a:xfrm>
                  <a:off x="3627158" y="2641406"/>
                  <a:ext cx="161882" cy="193363"/>
                </a:xfrm>
                <a:custGeom>
                  <a:avLst/>
                  <a:gdLst/>
                  <a:ahLst/>
                  <a:cxnLst/>
                  <a:rect l="l" t="t" r="r" b="b"/>
                  <a:pathLst>
                    <a:path w="6762" h="8077" extrusionOk="0">
                      <a:moveTo>
                        <a:pt x="6546" y="1"/>
                      </a:moveTo>
                      <a:cubicBezTo>
                        <a:pt x="6229" y="1"/>
                        <a:pt x="3020" y="3749"/>
                        <a:pt x="3020" y="3749"/>
                      </a:cubicBezTo>
                      <a:cubicBezTo>
                        <a:pt x="3020" y="3749"/>
                        <a:pt x="1" y="7914"/>
                        <a:pt x="203" y="8071"/>
                      </a:cubicBezTo>
                      <a:cubicBezTo>
                        <a:pt x="207" y="8075"/>
                        <a:pt x="212" y="8076"/>
                        <a:pt x="218" y="8076"/>
                      </a:cubicBezTo>
                      <a:cubicBezTo>
                        <a:pt x="535" y="8076"/>
                        <a:pt x="3747" y="4322"/>
                        <a:pt x="3747" y="4322"/>
                      </a:cubicBezTo>
                      <a:cubicBezTo>
                        <a:pt x="3747" y="4322"/>
                        <a:pt x="6762" y="165"/>
                        <a:pt x="6561" y="6"/>
                      </a:cubicBezTo>
                      <a:cubicBezTo>
                        <a:pt x="6557" y="2"/>
                        <a:pt x="6552" y="1"/>
                        <a:pt x="654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7"/>
                <p:cNvSpPr/>
                <p:nvPr/>
              </p:nvSpPr>
              <p:spPr>
                <a:xfrm>
                  <a:off x="3604271" y="2733817"/>
                  <a:ext cx="71988" cy="94419"/>
                </a:xfrm>
                <a:custGeom>
                  <a:avLst/>
                  <a:gdLst/>
                  <a:ahLst/>
                  <a:cxnLst/>
                  <a:rect l="l" t="t" r="r" b="b"/>
                  <a:pathLst>
                    <a:path w="3007" h="3944" extrusionOk="0">
                      <a:moveTo>
                        <a:pt x="2529" y="1"/>
                      </a:moveTo>
                      <a:cubicBezTo>
                        <a:pt x="2274" y="1"/>
                        <a:pt x="1919" y="135"/>
                        <a:pt x="1581" y="380"/>
                      </a:cubicBezTo>
                      <a:cubicBezTo>
                        <a:pt x="1061" y="759"/>
                        <a:pt x="776" y="1256"/>
                        <a:pt x="949" y="1493"/>
                      </a:cubicBezTo>
                      <a:cubicBezTo>
                        <a:pt x="1009" y="1576"/>
                        <a:pt x="1117" y="1616"/>
                        <a:pt x="1255" y="1616"/>
                      </a:cubicBezTo>
                      <a:cubicBezTo>
                        <a:pt x="1509" y="1616"/>
                        <a:pt x="1865" y="1481"/>
                        <a:pt x="2202" y="1236"/>
                      </a:cubicBezTo>
                      <a:cubicBezTo>
                        <a:pt x="2722" y="858"/>
                        <a:pt x="3006" y="361"/>
                        <a:pt x="2835" y="123"/>
                      </a:cubicBezTo>
                      <a:cubicBezTo>
                        <a:pt x="2774" y="40"/>
                        <a:pt x="2666" y="1"/>
                        <a:pt x="2529" y="1"/>
                      </a:cubicBezTo>
                      <a:close/>
                      <a:moveTo>
                        <a:pt x="756" y="2187"/>
                      </a:moveTo>
                      <a:cubicBezTo>
                        <a:pt x="547" y="2187"/>
                        <a:pt x="286" y="2503"/>
                        <a:pt x="149" y="2943"/>
                      </a:cubicBezTo>
                      <a:cubicBezTo>
                        <a:pt x="1" y="3422"/>
                        <a:pt x="56" y="3866"/>
                        <a:pt x="274" y="3935"/>
                      </a:cubicBezTo>
                      <a:cubicBezTo>
                        <a:pt x="293" y="3940"/>
                        <a:pt x="313" y="3943"/>
                        <a:pt x="332" y="3943"/>
                      </a:cubicBezTo>
                      <a:cubicBezTo>
                        <a:pt x="542" y="3943"/>
                        <a:pt x="803" y="3627"/>
                        <a:pt x="940" y="3187"/>
                      </a:cubicBezTo>
                      <a:cubicBezTo>
                        <a:pt x="1087" y="2706"/>
                        <a:pt x="1033" y="2263"/>
                        <a:pt x="814" y="2195"/>
                      </a:cubicBezTo>
                      <a:cubicBezTo>
                        <a:pt x="796" y="2189"/>
                        <a:pt x="776" y="2187"/>
                        <a:pt x="756"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17"/>
              <p:cNvGrpSpPr/>
              <p:nvPr/>
            </p:nvGrpSpPr>
            <p:grpSpPr>
              <a:xfrm>
                <a:off x="4009086" y="2637527"/>
                <a:ext cx="292786" cy="232026"/>
                <a:chOff x="4009086" y="2637527"/>
                <a:chExt cx="292786" cy="232026"/>
              </a:xfrm>
            </p:grpSpPr>
            <p:sp>
              <p:nvSpPr>
                <p:cNvPr id="9219" name="Google Shape;9219;p17"/>
                <p:cNvSpPr/>
                <p:nvPr/>
              </p:nvSpPr>
              <p:spPr>
                <a:xfrm>
                  <a:off x="4009589" y="2637527"/>
                  <a:ext cx="292283" cy="232026"/>
                </a:xfrm>
                <a:custGeom>
                  <a:avLst/>
                  <a:gdLst/>
                  <a:ahLst/>
                  <a:cxnLst/>
                  <a:rect l="l" t="t" r="r" b="b"/>
                  <a:pathLst>
                    <a:path w="12209" h="9692" extrusionOk="0">
                      <a:moveTo>
                        <a:pt x="1" y="1"/>
                      </a:moveTo>
                      <a:cubicBezTo>
                        <a:pt x="1" y="1"/>
                        <a:pt x="1589" y="9692"/>
                        <a:pt x="5259" y="9692"/>
                      </a:cubicBezTo>
                      <a:cubicBezTo>
                        <a:pt x="5844" y="9692"/>
                        <a:pt x="6480" y="9446"/>
                        <a:pt x="7172" y="8877"/>
                      </a:cubicBezTo>
                      <a:cubicBezTo>
                        <a:pt x="12209" y="473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7"/>
                <p:cNvSpPr/>
                <p:nvPr/>
              </p:nvSpPr>
              <p:spPr>
                <a:xfrm>
                  <a:off x="4025270" y="2656129"/>
                  <a:ext cx="196404" cy="155945"/>
                </a:xfrm>
                <a:custGeom>
                  <a:avLst/>
                  <a:gdLst/>
                  <a:ahLst/>
                  <a:cxnLst/>
                  <a:rect l="l" t="t" r="r" b="b"/>
                  <a:pathLst>
                    <a:path w="8204" h="6514" extrusionOk="0">
                      <a:moveTo>
                        <a:pt x="1" y="1"/>
                      </a:moveTo>
                      <a:cubicBezTo>
                        <a:pt x="1" y="1"/>
                        <a:pt x="1069" y="6513"/>
                        <a:pt x="3534" y="6513"/>
                      </a:cubicBezTo>
                      <a:cubicBezTo>
                        <a:pt x="3927" y="6513"/>
                        <a:pt x="4354" y="6349"/>
                        <a:pt x="4819" y="5967"/>
                      </a:cubicBezTo>
                      <a:cubicBezTo>
                        <a:pt x="8204" y="3181"/>
                        <a:pt x="1" y="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7"/>
                <p:cNvSpPr/>
                <p:nvPr/>
              </p:nvSpPr>
              <p:spPr>
                <a:xfrm>
                  <a:off x="4009086" y="2641406"/>
                  <a:ext cx="161834" cy="193363"/>
                </a:xfrm>
                <a:custGeom>
                  <a:avLst/>
                  <a:gdLst/>
                  <a:ahLst/>
                  <a:cxnLst/>
                  <a:rect l="l" t="t" r="r" b="b"/>
                  <a:pathLst>
                    <a:path w="6760" h="8077" extrusionOk="0">
                      <a:moveTo>
                        <a:pt x="216" y="1"/>
                      </a:moveTo>
                      <a:cubicBezTo>
                        <a:pt x="210" y="1"/>
                        <a:pt x="205" y="2"/>
                        <a:pt x="201" y="6"/>
                      </a:cubicBezTo>
                      <a:cubicBezTo>
                        <a:pt x="0" y="165"/>
                        <a:pt x="3015" y="4322"/>
                        <a:pt x="3015" y="4322"/>
                      </a:cubicBezTo>
                      <a:cubicBezTo>
                        <a:pt x="3015" y="4322"/>
                        <a:pt x="6227" y="8076"/>
                        <a:pt x="6544" y="8076"/>
                      </a:cubicBezTo>
                      <a:cubicBezTo>
                        <a:pt x="6550" y="8076"/>
                        <a:pt x="6556" y="8075"/>
                        <a:pt x="6560" y="8071"/>
                      </a:cubicBezTo>
                      <a:cubicBezTo>
                        <a:pt x="6760" y="7914"/>
                        <a:pt x="3742" y="3749"/>
                        <a:pt x="3742" y="3749"/>
                      </a:cubicBezTo>
                      <a:cubicBezTo>
                        <a:pt x="3742" y="3749"/>
                        <a:pt x="532" y="1"/>
                        <a:pt x="2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7"/>
                <p:cNvSpPr/>
                <p:nvPr/>
              </p:nvSpPr>
              <p:spPr>
                <a:xfrm>
                  <a:off x="4121847" y="2733817"/>
                  <a:ext cx="71964" cy="94419"/>
                </a:xfrm>
                <a:custGeom>
                  <a:avLst/>
                  <a:gdLst/>
                  <a:ahLst/>
                  <a:cxnLst/>
                  <a:rect l="l" t="t" r="r" b="b"/>
                  <a:pathLst>
                    <a:path w="3006" h="3944" extrusionOk="0">
                      <a:moveTo>
                        <a:pt x="479" y="1"/>
                      </a:moveTo>
                      <a:cubicBezTo>
                        <a:pt x="341" y="1"/>
                        <a:pt x="233" y="40"/>
                        <a:pt x="173" y="123"/>
                      </a:cubicBezTo>
                      <a:cubicBezTo>
                        <a:pt x="0" y="361"/>
                        <a:pt x="285" y="858"/>
                        <a:pt x="806" y="1236"/>
                      </a:cubicBezTo>
                      <a:cubicBezTo>
                        <a:pt x="1144" y="1481"/>
                        <a:pt x="1499" y="1616"/>
                        <a:pt x="1753" y="1616"/>
                      </a:cubicBezTo>
                      <a:cubicBezTo>
                        <a:pt x="1891" y="1616"/>
                        <a:pt x="1999" y="1576"/>
                        <a:pt x="2059" y="1493"/>
                      </a:cubicBezTo>
                      <a:cubicBezTo>
                        <a:pt x="2232" y="1256"/>
                        <a:pt x="1947" y="759"/>
                        <a:pt x="1426" y="380"/>
                      </a:cubicBezTo>
                      <a:cubicBezTo>
                        <a:pt x="1088" y="135"/>
                        <a:pt x="733" y="1"/>
                        <a:pt x="479" y="1"/>
                      </a:cubicBezTo>
                      <a:close/>
                      <a:moveTo>
                        <a:pt x="2250" y="2187"/>
                      </a:moveTo>
                      <a:cubicBezTo>
                        <a:pt x="2230" y="2187"/>
                        <a:pt x="2211" y="2189"/>
                        <a:pt x="2192" y="2195"/>
                      </a:cubicBezTo>
                      <a:cubicBezTo>
                        <a:pt x="1975" y="2263"/>
                        <a:pt x="1920" y="2706"/>
                        <a:pt x="2067" y="3187"/>
                      </a:cubicBezTo>
                      <a:cubicBezTo>
                        <a:pt x="2204" y="3627"/>
                        <a:pt x="2465" y="3943"/>
                        <a:pt x="2675" y="3943"/>
                      </a:cubicBezTo>
                      <a:cubicBezTo>
                        <a:pt x="2695" y="3943"/>
                        <a:pt x="2715" y="3940"/>
                        <a:pt x="2734" y="3935"/>
                      </a:cubicBezTo>
                      <a:cubicBezTo>
                        <a:pt x="2951" y="3866"/>
                        <a:pt x="3006" y="3422"/>
                        <a:pt x="2858" y="2943"/>
                      </a:cubicBezTo>
                      <a:cubicBezTo>
                        <a:pt x="2721" y="2503"/>
                        <a:pt x="2460" y="2187"/>
                        <a:pt x="2250"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3" name="Google Shape;9223;p17"/>
              <p:cNvSpPr/>
              <p:nvPr/>
            </p:nvSpPr>
            <p:spPr>
              <a:xfrm>
                <a:off x="4307844" y="2101397"/>
                <a:ext cx="217734" cy="109119"/>
              </a:xfrm>
              <a:custGeom>
                <a:avLst/>
                <a:gdLst/>
                <a:ahLst/>
                <a:cxnLst/>
                <a:rect l="l" t="t" r="r" b="b"/>
                <a:pathLst>
                  <a:path w="9095" h="4558" extrusionOk="0">
                    <a:moveTo>
                      <a:pt x="6698" y="0"/>
                    </a:moveTo>
                    <a:cubicBezTo>
                      <a:pt x="4088" y="0"/>
                      <a:pt x="0" y="3306"/>
                      <a:pt x="0" y="3306"/>
                    </a:cubicBezTo>
                    <a:cubicBezTo>
                      <a:pt x="0" y="3306"/>
                      <a:pt x="3340" y="4557"/>
                      <a:pt x="5905" y="4557"/>
                    </a:cubicBezTo>
                    <a:cubicBezTo>
                      <a:pt x="7687" y="4557"/>
                      <a:pt x="9095" y="3953"/>
                      <a:pt x="8748" y="1907"/>
                    </a:cubicBezTo>
                    <a:cubicBezTo>
                      <a:pt x="8511" y="504"/>
                      <a:pt x="7717" y="0"/>
                      <a:pt x="6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7"/>
              <p:cNvSpPr/>
              <p:nvPr/>
            </p:nvSpPr>
            <p:spPr>
              <a:xfrm>
                <a:off x="4326446" y="2123973"/>
                <a:ext cx="146273" cy="73328"/>
              </a:xfrm>
              <a:custGeom>
                <a:avLst/>
                <a:gdLst/>
                <a:ahLst/>
                <a:cxnLst/>
                <a:rect l="l" t="t" r="r" b="b"/>
                <a:pathLst>
                  <a:path w="6110" h="3063" extrusionOk="0">
                    <a:moveTo>
                      <a:pt x="4500" y="1"/>
                    </a:moveTo>
                    <a:cubicBezTo>
                      <a:pt x="2747" y="1"/>
                      <a:pt x="0" y="2221"/>
                      <a:pt x="0" y="2221"/>
                    </a:cubicBezTo>
                    <a:cubicBezTo>
                      <a:pt x="0" y="2221"/>
                      <a:pt x="2245" y="3062"/>
                      <a:pt x="3968" y="3062"/>
                    </a:cubicBezTo>
                    <a:cubicBezTo>
                      <a:pt x="5165" y="3062"/>
                      <a:pt x="6110" y="2657"/>
                      <a:pt x="5877" y="1282"/>
                    </a:cubicBezTo>
                    <a:cubicBezTo>
                      <a:pt x="5718" y="339"/>
                      <a:pt x="5185" y="1"/>
                      <a:pt x="450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7"/>
              <p:cNvSpPr/>
              <p:nvPr/>
            </p:nvSpPr>
            <p:spPr>
              <a:xfrm>
                <a:off x="4311507" y="2150020"/>
                <a:ext cx="190227" cy="30428"/>
              </a:xfrm>
              <a:custGeom>
                <a:avLst/>
                <a:gdLst/>
                <a:ahLst/>
                <a:cxnLst/>
                <a:rect l="l" t="t" r="r" b="b"/>
                <a:pathLst>
                  <a:path w="7946" h="1271" extrusionOk="0">
                    <a:moveTo>
                      <a:pt x="7531" y="1"/>
                    </a:moveTo>
                    <a:cubicBezTo>
                      <a:pt x="6529" y="1"/>
                      <a:pt x="3918" y="279"/>
                      <a:pt x="3918" y="279"/>
                    </a:cubicBezTo>
                    <a:cubicBezTo>
                      <a:pt x="3918" y="279"/>
                      <a:pt x="0" y="1021"/>
                      <a:pt x="28" y="1219"/>
                    </a:cubicBezTo>
                    <a:cubicBezTo>
                      <a:pt x="34" y="1256"/>
                      <a:pt x="179" y="1270"/>
                      <a:pt x="411" y="1270"/>
                    </a:cubicBezTo>
                    <a:cubicBezTo>
                      <a:pt x="1411" y="1270"/>
                      <a:pt x="4023" y="992"/>
                      <a:pt x="4023" y="992"/>
                    </a:cubicBezTo>
                    <a:cubicBezTo>
                      <a:pt x="4023" y="992"/>
                      <a:pt x="7945" y="249"/>
                      <a:pt x="7916" y="53"/>
                    </a:cubicBezTo>
                    <a:cubicBezTo>
                      <a:pt x="7911" y="16"/>
                      <a:pt x="7765" y="1"/>
                      <a:pt x="753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7"/>
              <p:cNvSpPr/>
              <p:nvPr/>
            </p:nvSpPr>
            <p:spPr>
              <a:xfrm>
                <a:off x="4417421" y="2118993"/>
                <a:ext cx="88267" cy="25257"/>
              </a:xfrm>
              <a:custGeom>
                <a:avLst/>
                <a:gdLst/>
                <a:ahLst/>
                <a:cxnLst/>
                <a:rect l="l" t="t" r="r" b="b"/>
                <a:pathLst>
                  <a:path w="3687" h="1055" extrusionOk="0">
                    <a:moveTo>
                      <a:pt x="2716" y="144"/>
                    </a:moveTo>
                    <a:cubicBezTo>
                      <a:pt x="2476" y="144"/>
                      <a:pt x="2294" y="216"/>
                      <a:pt x="2267" y="339"/>
                    </a:cubicBezTo>
                    <a:cubicBezTo>
                      <a:pt x="2229" y="511"/>
                      <a:pt x="2506" y="720"/>
                      <a:pt x="2886" y="806"/>
                    </a:cubicBezTo>
                    <a:cubicBezTo>
                      <a:pt x="2996" y="831"/>
                      <a:pt x="3102" y="842"/>
                      <a:pt x="3199" y="842"/>
                    </a:cubicBezTo>
                    <a:cubicBezTo>
                      <a:pt x="3439" y="842"/>
                      <a:pt x="3619" y="770"/>
                      <a:pt x="3647" y="647"/>
                    </a:cubicBezTo>
                    <a:cubicBezTo>
                      <a:pt x="3687" y="474"/>
                      <a:pt x="3408" y="265"/>
                      <a:pt x="3029" y="180"/>
                    </a:cubicBezTo>
                    <a:cubicBezTo>
                      <a:pt x="2919" y="156"/>
                      <a:pt x="2813" y="144"/>
                      <a:pt x="2716" y="144"/>
                    </a:cubicBezTo>
                    <a:close/>
                    <a:moveTo>
                      <a:pt x="1380" y="1"/>
                    </a:moveTo>
                    <a:cubicBezTo>
                      <a:pt x="1200" y="1"/>
                      <a:pt x="976" y="52"/>
                      <a:pt x="750" y="153"/>
                    </a:cubicBezTo>
                    <a:cubicBezTo>
                      <a:pt x="295" y="359"/>
                      <a:pt x="0" y="691"/>
                      <a:pt x="92" y="898"/>
                    </a:cubicBezTo>
                    <a:cubicBezTo>
                      <a:pt x="139" y="1002"/>
                      <a:pt x="274" y="1054"/>
                      <a:pt x="455" y="1054"/>
                    </a:cubicBezTo>
                    <a:cubicBezTo>
                      <a:pt x="635" y="1054"/>
                      <a:pt x="859" y="1003"/>
                      <a:pt x="1086" y="901"/>
                    </a:cubicBezTo>
                    <a:cubicBezTo>
                      <a:pt x="1542" y="697"/>
                      <a:pt x="1837" y="362"/>
                      <a:pt x="1744" y="157"/>
                    </a:cubicBezTo>
                    <a:cubicBezTo>
                      <a:pt x="1697" y="53"/>
                      <a:pt x="1561" y="1"/>
                      <a:pt x="13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7"/>
              <p:cNvSpPr/>
              <p:nvPr/>
            </p:nvSpPr>
            <p:spPr>
              <a:xfrm>
                <a:off x="3787346" y="1627057"/>
                <a:ext cx="213832" cy="188240"/>
              </a:xfrm>
              <a:custGeom>
                <a:avLst/>
                <a:gdLst/>
                <a:ahLst/>
                <a:cxnLst/>
                <a:rect l="l" t="t" r="r" b="b"/>
                <a:pathLst>
                  <a:path w="8932" h="7863" extrusionOk="0">
                    <a:moveTo>
                      <a:pt x="4574" y="1"/>
                    </a:moveTo>
                    <a:cubicBezTo>
                      <a:pt x="4548" y="1"/>
                      <a:pt x="4520" y="1"/>
                      <a:pt x="4493" y="2"/>
                    </a:cubicBezTo>
                    <a:cubicBezTo>
                      <a:pt x="0" y="98"/>
                      <a:pt x="4594" y="7862"/>
                      <a:pt x="4594" y="7862"/>
                    </a:cubicBezTo>
                    <a:cubicBezTo>
                      <a:pt x="4594" y="7862"/>
                      <a:pt x="8932" y="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7"/>
              <p:cNvSpPr/>
              <p:nvPr/>
            </p:nvSpPr>
            <p:spPr>
              <a:xfrm>
                <a:off x="3822874" y="1672042"/>
                <a:ext cx="143664" cy="126475"/>
              </a:xfrm>
              <a:custGeom>
                <a:avLst/>
                <a:gdLst/>
                <a:ahLst/>
                <a:cxnLst/>
                <a:rect l="l" t="t" r="r" b="b"/>
                <a:pathLst>
                  <a:path w="6001" h="5283" extrusionOk="0">
                    <a:moveTo>
                      <a:pt x="3073" y="0"/>
                    </a:moveTo>
                    <a:cubicBezTo>
                      <a:pt x="3055" y="0"/>
                      <a:pt x="3037" y="1"/>
                      <a:pt x="3018" y="1"/>
                    </a:cubicBezTo>
                    <a:cubicBezTo>
                      <a:pt x="0" y="67"/>
                      <a:pt x="3085" y="5283"/>
                      <a:pt x="3085" y="5283"/>
                    </a:cubicBezTo>
                    <a:cubicBezTo>
                      <a:pt x="3085" y="5283"/>
                      <a:pt x="6000" y="0"/>
                      <a:pt x="30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7"/>
              <p:cNvSpPr/>
              <p:nvPr/>
            </p:nvSpPr>
            <p:spPr>
              <a:xfrm>
                <a:off x="3888975" y="1641924"/>
                <a:ext cx="15274" cy="169376"/>
              </a:xfrm>
              <a:custGeom>
                <a:avLst/>
                <a:gdLst/>
                <a:ahLst/>
                <a:cxnLst/>
                <a:rect l="l" t="t" r="r" b="b"/>
                <a:pathLst>
                  <a:path w="638" h="7075" extrusionOk="0">
                    <a:moveTo>
                      <a:pt x="317" y="0"/>
                    </a:moveTo>
                    <a:cubicBezTo>
                      <a:pt x="317" y="0"/>
                      <a:pt x="317" y="0"/>
                      <a:pt x="317" y="0"/>
                    </a:cubicBezTo>
                    <a:cubicBezTo>
                      <a:pt x="139" y="0"/>
                      <a:pt x="0" y="3540"/>
                      <a:pt x="0" y="3540"/>
                    </a:cubicBezTo>
                    <a:cubicBezTo>
                      <a:pt x="0" y="3540"/>
                      <a:pt x="145" y="7075"/>
                      <a:pt x="323" y="7075"/>
                    </a:cubicBezTo>
                    <a:cubicBezTo>
                      <a:pt x="499" y="7075"/>
                      <a:pt x="638" y="3540"/>
                      <a:pt x="638" y="3540"/>
                    </a:cubicBezTo>
                    <a:cubicBezTo>
                      <a:pt x="638" y="3540"/>
                      <a:pt x="493" y="0"/>
                      <a:pt x="31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7"/>
              <p:cNvSpPr/>
              <p:nvPr/>
            </p:nvSpPr>
            <p:spPr>
              <a:xfrm>
                <a:off x="3860031" y="1636250"/>
                <a:ext cx="26214" cy="75890"/>
              </a:xfrm>
              <a:custGeom>
                <a:avLst/>
                <a:gdLst/>
                <a:ahLst/>
                <a:cxnLst/>
                <a:rect l="l" t="t" r="r" b="b"/>
                <a:pathLst>
                  <a:path w="1095" h="3170" extrusionOk="0">
                    <a:moveTo>
                      <a:pt x="881" y="1"/>
                    </a:moveTo>
                    <a:cubicBezTo>
                      <a:pt x="737" y="1"/>
                      <a:pt x="549" y="204"/>
                      <a:pt x="440" y="493"/>
                    </a:cubicBezTo>
                    <a:cubicBezTo>
                      <a:pt x="314" y="817"/>
                      <a:pt x="334" y="1126"/>
                      <a:pt x="481" y="1181"/>
                    </a:cubicBezTo>
                    <a:cubicBezTo>
                      <a:pt x="497" y="1187"/>
                      <a:pt x="513" y="1190"/>
                      <a:pt x="530" y="1190"/>
                    </a:cubicBezTo>
                    <a:cubicBezTo>
                      <a:pt x="672" y="1190"/>
                      <a:pt x="858" y="986"/>
                      <a:pt x="971" y="699"/>
                    </a:cubicBezTo>
                    <a:cubicBezTo>
                      <a:pt x="1094" y="373"/>
                      <a:pt x="1076" y="66"/>
                      <a:pt x="929" y="9"/>
                    </a:cubicBezTo>
                    <a:cubicBezTo>
                      <a:pt x="914" y="3"/>
                      <a:pt x="898" y="1"/>
                      <a:pt x="881" y="1"/>
                    </a:cubicBezTo>
                    <a:close/>
                    <a:moveTo>
                      <a:pt x="300" y="1612"/>
                    </a:moveTo>
                    <a:cubicBezTo>
                      <a:pt x="284" y="1612"/>
                      <a:pt x="268" y="1614"/>
                      <a:pt x="253" y="1618"/>
                    </a:cubicBezTo>
                    <a:cubicBezTo>
                      <a:pt x="59" y="1673"/>
                      <a:pt x="1" y="2064"/>
                      <a:pt x="122" y="2490"/>
                    </a:cubicBezTo>
                    <a:cubicBezTo>
                      <a:pt x="234" y="2882"/>
                      <a:pt x="459" y="3170"/>
                      <a:pt x="644" y="3170"/>
                    </a:cubicBezTo>
                    <a:cubicBezTo>
                      <a:pt x="660" y="3170"/>
                      <a:pt x="675" y="3168"/>
                      <a:pt x="691" y="3163"/>
                    </a:cubicBezTo>
                    <a:cubicBezTo>
                      <a:pt x="885" y="3108"/>
                      <a:pt x="943" y="2718"/>
                      <a:pt x="822" y="2291"/>
                    </a:cubicBezTo>
                    <a:cubicBezTo>
                      <a:pt x="711" y="1899"/>
                      <a:pt x="486" y="1612"/>
                      <a:pt x="300" y="16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7"/>
              <p:cNvSpPr/>
              <p:nvPr/>
            </p:nvSpPr>
            <p:spPr>
              <a:xfrm>
                <a:off x="3265676" y="2101373"/>
                <a:ext cx="217758" cy="109119"/>
              </a:xfrm>
              <a:custGeom>
                <a:avLst/>
                <a:gdLst/>
                <a:ahLst/>
                <a:cxnLst/>
                <a:rect l="l" t="t" r="r" b="b"/>
                <a:pathLst>
                  <a:path w="9096" h="4558" extrusionOk="0">
                    <a:moveTo>
                      <a:pt x="2398" y="1"/>
                    </a:moveTo>
                    <a:cubicBezTo>
                      <a:pt x="1378" y="1"/>
                      <a:pt x="584" y="505"/>
                      <a:pt x="346" y="1908"/>
                    </a:cubicBezTo>
                    <a:cubicBezTo>
                      <a:pt x="1" y="3954"/>
                      <a:pt x="1408" y="4558"/>
                      <a:pt x="3190" y="4558"/>
                    </a:cubicBezTo>
                    <a:cubicBezTo>
                      <a:pt x="5755" y="4558"/>
                      <a:pt x="9096" y="3306"/>
                      <a:pt x="9096" y="3306"/>
                    </a:cubicBezTo>
                    <a:cubicBezTo>
                      <a:pt x="9096" y="3306"/>
                      <a:pt x="5009" y="1"/>
                      <a:pt x="2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7"/>
              <p:cNvSpPr/>
              <p:nvPr/>
            </p:nvSpPr>
            <p:spPr>
              <a:xfrm>
                <a:off x="3318513" y="2123973"/>
                <a:ext cx="146321" cy="73328"/>
              </a:xfrm>
              <a:custGeom>
                <a:avLst/>
                <a:gdLst/>
                <a:ahLst/>
                <a:cxnLst/>
                <a:rect l="l" t="t" r="r" b="b"/>
                <a:pathLst>
                  <a:path w="6112" h="3063" extrusionOk="0">
                    <a:moveTo>
                      <a:pt x="1612" y="0"/>
                    </a:moveTo>
                    <a:cubicBezTo>
                      <a:pt x="926" y="0"/>
                      <a:pt x="393" y="339"/>
                      <a:pt x="233" y="1282"/>
                    </a:cubicBezTo>
                    <a:cubicBezTo>
                      <a:pt x="1" y="2657"/>
                      <a:pt x="946" y="3062"/>
                      <a:pt x="2143" y="3062"/>
                    </a:cubicBezTo>
                    <a:cubicBezTo>
                      <a:pt x="3867" y="3062"/>
                      <a:pt x="6112" y="2221"/>
                      <a:pt x="6112" y="2221"/>
                    </a:cubicBezTo>
                    <a:cubicBezTo>
                      <a:pt x="6112" y="2221"/>
                      <a:pt x="3366" y="0"/>
                      <a:pt x="16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7"/>
              <p:cNvSpPr/>
              <p:nvPr/>
            </p:nvSpPr>
            <p:spPr>
              <a:xfrm>
                <a:off x="3289521" y="2150020"/>
                <a:ext cx="190251" cy="30428"/>
              </a:xfrm>
              <a:custGeom>
                <a:avLst/>
                <a:gdLst/>
                <a:ahLst/>
                <a:cxnLst/>
                <a:rect l="l" t="t" r="r" b="b"/>
                <a:pathLst>
                  <a:path w="7947" h="1271" extrusionOk="0">
                    <a:moveTo>
                      <a:pt x="416" y="1"/>
                    </a:moveTo>
                    <a:cubicBezTo>
                      <a:pt x="182" y="1"/>
                      <a:pt x="36" y="16"/>
                      <a:pt x="31" y="53"/>
                    </a:cubicBezTo>
                    <a:cubicBezTo>
                      <a:pt x="0" y="249"/>
                      <a:pt x="3924" y="991"/>
                      <a:pt x="3924" y="991"/>
                    </a:cubicBezTo>
                    <a:cubicBezTo>
                      <a:pt x="3924" y="991"/>
                      <a:pt x="6540" y="1270"/>
                      <a:pt x="7538" y="1270"/>
                    </a:cubicBezTo>
                    <a:cubicBezTo>
                      <a:pt x="7768" y="1270"/>
                      <a:pt x="7912" y="1255"/>
                      <a:pt x="7918" y="1219"/>
                    </a:cubicBezTo>
                    <a:cubicBezTo>
                      <a:pt x="7947" y="1021"/>
                      <a:pt x="4029" y="279"/>
                      <a:pt x="4029" y="279"/>
                    </a:cubicBezTo>
                    <a:cubicBezTo>
                      <a:pt x="4029" y="279"/>
                      <a:pt x="1418" y="1"/>
                      <a:pt x="4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7"/>
              <p:cNvSpPr/>
              <p:nvPr/>
            </p:nvSpPr>
            <p:spPr>
              <a:xfrm>
                <a:off x="3285594" y="2118993"/>
                <a:ext cx="88291" cy="25257"/>
              </a:xfrm>
              <a:custGeom>
                <a:avLst/>
                <a:gdLst/>
                <a:ahLst/>
                <a:cxnLst/>
                <a:rect l="l" t="t" r="r" b="b"/>
                <a:pathLst>
                  <a:path w="3688" h="1055" extrusionOk="0">
                    <a:moveTo>
                      <a:pt x="973" y="144"/>
                    </a:moveTo>
                    <a:cubicBezTo>
                      <a:pt x="876" y="144"/>
                      <a:pt x="769" y="156"/>
                      <a:pt x="658" y="180"/>
                    </a:cubicBezTo>
                    <a:cubicBezTo>
                      <a:pt x="279" y="265"/>
                      <a:pt x="1" y="473"/>
                      <a:pt x="39" y="647"/>
                    </a:cubicBezTo>
                    <a:cubicBezTo>
                      <a:pt x="66" y="770"/>
                      <a:pt x="247" y="842"/>
                      <a:pt x="487" y="842"/>
                    </a:cubicBezTo>
                    <a:cubicBezTo>
                      <a:pt x="584" y="842"/>
                      <a:pt x="691" y="831"/>
                      <a:pt x="801" y="806"/>
                    </a:cubicBezTo>
                    <a:cubicBezTo>
                      <a:pt x="1180" y="719"/>
                      <a:pt x="1458" y="511"/>
                      <a:pt x="1419" y="338"/>
                    </a:cubicBezTo>
                    <a:cubicBezTo>
                      <a:pt x="1391" y="215"/>
                      <a:pt x="1212" y="144"/>
                      <a:pt x="973" y="144"/>
                    </a:cubicBezTo>
                    <a:close/>
                    <a:moveTo>
                      <a:pt x="2307" y="1"/>
                    </a:moveTo>
                    <a:cubicBezTo>
                      <a:pt x="2126" y="1"/>
                      <a:pt x="1990" y="53"/>
                      <a:pt x="1943" y="157"/>
                    </a:cubicBezTo>
                    <a:cubicBezTo>
                      <a:pt x="1850" y="362"/>
                      <a:pt x="2145" y="697"/>
                      <a:pt x="2601" y="901"/>
                    </a:cubicBezTo>
                    <a:cubicBezTo>
                      <a:pt x="2828" y="1003"/>
                      <a:pt x="3052" y="1054"/>
                      <a:pt x="3232" y="1054"/>
                    </a:cubicBezTo>
                    <a:cubicBezTo>
                      <a:pt x="3413" y="1054"/>
                      <a:pt x="3548" y="1002"/>
                      <a:pt x="3595" y="898"/>
                    </a:cubicBezTo>
                    <a:cubicBezTo>
                      <a:pt x="3687" y="691"/>
                      <a:pt x="3392" y="358"/>
                      <a:pt x="2937" y="153"/>
                    </a:cubicBezTo>
                    <a:cubicBezTo>
                      <a:pt x="2710" y="52"/>
                      <a:pt x="2486" y="1"/>
                      <a:pt x="23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17"/>
            <p:cNvGrpSpPr/>
            <p:nvPr/>
          </p:nvGrpSpPr>
          <p:grpSpPr>
            <a:xfrm rot="10800000" flipH="1">
              <a:off x="2108648" y="4511325"/>
              <a:ext cx="963602" cy="791406"/>
              <a:chOff x="2601414" y="540000"/>
              <a:chExt cx="716859" cy="588756"/>
            </a:xfrm>
          </p:grpSpPr>
          <p:sp>
            <p:nvSpPr>
              <p:cNvPr id="9236" name="Google Shape;9236;p17"/>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7"/>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7"/>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7"/>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7"/>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7"/>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7"/>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7"/>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7"/>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17"/>
            <p:cNvGrpSpPr/>
            <p:nvPr/>
          </p:nvGrpSpPr>
          <p:grpSpPr>
            <a:xfrm rot="10800000" flipH="1">
              <a:off x="2295557" y="3884091"/>
              <a:ext cx="191151" cy="169750"/>
              <a:chOff x="2740462" y="1469095"/>
              <a:chExt cx="142204" cy="126283"/>
            </a:xfrm>
          </p:grpSpPr>
          <p:sp>
            <p:nvSpPr>
              <p:cNvPr id="9246" name="Google Shape;9246;p17"/>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7"/>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7"/>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7"/>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17"/>
            <p:cNvGrpSpPr/>
            <p:nvPr/>
          </p:nvGrpSpPr>
          <p:grpSpPr>
            <a:xfrm rot="10800000" flipH="1">
              <a:off x="2261123" y="4189168"/>
              <a:ext cx="139630" cy="123958"/>
              <a:chOff x="2714845" y="1276204"/>
              <a:chExt cx="103876" cy="92217"/>
            </a:xfrm>
          </p:grpSpPr>
          <p:sp>
            <p:nvSpPr>
              <p:cNvPr id="9251" name="Google Shape;9251;p17"/>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7"/>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7"/>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7"/>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17"/>
            <p:cNvGrpSpPr/>
            <p:nvPr/>
          </p:nvGrpSpPr>
          <p:grpSpPr>
            <a:xfrm rot="10800000" flipH="1">
              <a:off x="2100957" y="3710053"/>
              <a:ext cx="139051" cy="125985"/>
              <a:chOff x="2595692" y="1631127"/>
              <a:chExt cx="103445" cy="93725"/>
            </a:xfrm>
          </p:grpSpPr>
          <p:sp>
            <p:nvSpPr>
              <p:cNvPr id="9256" name="Google Shape;9256;p17"/>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7"/>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7"/>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7"/>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17"/>
            <p:cNvGrpSpPr/>
            <p:nvPr/>
          </p:nvGrpSpPr>
          <p:grpSpPr>
            <a:xfrm rot="10800000" flipH="1">
              <a:off x="666606" y="4771051"/>
              <a:ext cx="1558195" cy="531680"/>
              <a:chOff x="1528625" y="540000"/>
              <a:chExt cx="1159199" cy="395537"/>
            </a:xfrm>
          </p:grpSpPr>
          <p:grpSp>
            <p:nvGrpSpPr>
              <p:cNvPr id="9261" name="Google Shape;9261;p17"/>
              <p:cNvGrpSpPr/>
              <p:nvPr/>
            </p:nvGrpSpPr>
            <p:grpSpPr>
              <a:xfrm>
                <a:off x="1528625" y="540000"/>
                <a:ext cx="1159199" cy="395537"/>
                <a:chOff x="1528625" y="540000"/>
                <a:chExt cx="1159199" cy="395537"/>
              </a:xfrm>
            </p:grpSpPr>
            <p:sp>
              <p:nvSpPr>
                <p:cNvPr id="9262" name="Google Shape;9262;p17"/>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7"/>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17"/>
              <p:cNvGrpSpPr/>
              <p:nvPr/>
            </p:nvGrpSpPr>
            <p:grpSpPr>
              <a:xfrm>
                <a:off x="1528625" y="540000"/>
                <a:ext cx="1063583" cy="394292"/>
                <a:chOff x="1528625" y="540000"/>
                <a:chExt cx="1063583" cy="394292"/>
              </a:xfrm>
            </p:grpSpPr>
            <p:sp>
              <p:nvSpPr>
                <p:cNvPr id="9265" name="Google Shape;9265;p17"/>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6" name="Google Shape;9266;p17"/>
                <p:cNvGrpSpPr/>
                <p:nvPr/>
              </p:nvGrpSpPr>
              <p:grpSpPr>
                <a:xfrm>
                  <a:off x="1560347" y="550558"/>
                  <a:ext cx="1031862" cy="344669"/>
                  <a:chOff x="1560347" y="550558"/>
                  <a:chExt cx="1031862" cy="344669"/>
                </a:xfrm>
              </p:grpSpPr>
              <p:sp>
                <p:nvSpPr>
                  <p:cNvPr id="9267" name="Google Shape;9267;p17"/>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7"/>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7"/>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7"/>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7"/>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7"/>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7"/>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7"/>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17"/>
                <p:cNvGrpSpPr/>
                <p:nvPr/>
              </p:nvGrpSpPr>
              <p:grpSpPr>
                <a:xfrm>
                  <a:off x="1704590" y="575145"/>
                  <a:ext cx="884012" cy="348649"/>
                  <a:chOff x="1704590" y="575145"/>
                  <a:chExt cx="884012" cy="348649"/>
                </a:xfrm>
              </p:grpSpPr>
              <p:sp>
                <p:nvSpPr>
                  <p:cNvPr id="9276" name="Google Shape;9276;p17"/>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7"/>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7"/>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7"/>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7"/>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7"/>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7"/>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7"/>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84" name="Google Shape;9284;p17"/>
            <p:cNvGrpSpPr/>
            <p:nvPr/>
          </p:nvGrpSpPr>
          <p:grpSpPr>
            <a:xfrm rot="10800000" flipH="1">
              <a:off x="1964830" y="4711759"/>
              <a:ext cx="139051" cy="125953"/>
              <a:chOff x="2494422" y="885945"/>
              <a:chExt cx="103445" cy="93701"/>
            </a:xfrm>
          </p:grpSpPr>
          <p:sp>
            <p:nvSpPr>
              <p:cNvPr id="9285" name="Google Shape;9285;p17"/>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7"/>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7"/>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7"/>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17"/>
            <p:cNvGrpSpPr/>
            <p:nvPr/>
          </p:nvGrpSpPr>
          <p:grpSpPr>
            <a:xfrm rot="10800000" flipH="1">
              <a:off x="824230" y="4724632"/>
              <a:ext cx="145744" cy="138890"/>
              <a:chOff x="1645887" y="866744"/>
              <a:chExt cx="108425" cy="103325"/>
            </a:xfrm>
          </p:grpSpPr>
          <p:sp>
            <p:nvSpPr>
              <p:cNvPr id="9290" name="Google Shape;9290;p17"/>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7"/>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7"/>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7"/>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17"/>
            <p:cNvGrpSpPr/>
            <p:nvPr/>
          </p:nvGrpSpPr>
          <p:grpSpPr>
            <a:xfrm rot="10800000" flipH="1">
              <a:off x="740784" y="4955725"/>
              <a:ext cx="106420" cy="101464"/>
              <a:chOff x="1583809" y="722668"/>
              <a:chExt cx="79170" cy="75483"/>
            </a:xfrm>
          </p:grpSpPr>
          <p:sp>
            <p:nvSpPr>
              <p:cNvPr id="9295" name="Google Shape;9295;p17"/>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7"/>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7"/>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7"/>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17"/>
            <p:cNvGrpSpPr/>
            <p:nvPr/>
          </p:nvGrpSpPr>
          <p:grpSpPr>
            <a:xfrm rot="10800000" flipH="1">
              <a:off x="701265" y="4543644"/>
              <a:ext cx="117780" cy="103073"/>
              <a:chOff x="1554410" y="1028034"/>
              <a:chExt cx="87621" cy="76680"/>
            </a:xfrm>
          </p:grpSpPr>
          <p:sp>
            <p:nvSpPr>
              <p:cNvPr id="9300" name="Google Shape;9300;p17"/>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7"/>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7"/>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7"/>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17"/>
            <p:cNvGrpSpPr/>
            <p:nvPr/>
          </p:nvGrpSpPr>
          <p:grpSpPr>
            <a:xfrm rot="10800000" flipH="1">
              <a:off x="1241170" y="3909857"/>
              <a:ext cx="983200" cy="783040"/>
              <a:chOff x="1956065" y="993679"/>
              <a:chExt cx="731439" cy="582532"/>
            </a:xfrm>
          </p:grpSpPr>
          <p:sp>
            <p:nvSpPr>
              <p:cNvPr id="9305" name="Google Shape;9305;p17"/>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6" name="Google Shape;9306;p17"/>
              <p:cNvGrpSpPr/>
              <p:nvPr/>
            </p:nvGrpSpPr>
            <p:grpSpPr>
              <a:xfrm>
                <a:off x="2049961" y="993798"/>
                <a:ext cx="620155" cy="582398"/>
                <a:chOff x="2049961" y="993798"/>
                <a:chExt cx="620155" cy="582398"/>
              </a:xfrm>
            </p:grpSpPr>
            <p:sp>
              <p:nvSpPr>
                <p:cNvPr id="9307" name="Google Shape;9307;p17"/>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7"/>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7"/>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7"/>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7"/>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2" name="Google Shape;9312;p17"/>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7"/>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7"/>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17"/>
            <p:cNvGrpSpPr/>
            <p:nvPr/>
          </p:nvGrpSpPr>
          <p:grpSpPr>
            <a:xfrm rot="10800000" flipH="1">
              <a:off x="1709954" y="3235155"/>
              <a:ext cx="139051" cy="125985"/>
              <a:chOff x="2304811" y="1984422"/>
              <a:chExt cx="103445" cy="93725"/>
            </a:xfrm>
          </p:grpSpPr>
          <p:sp>
            <p:nvSpPr>
              <p:cNvPr id="9316" name="Google Shape;9316;p17"/>
              <p:cNvSpPr/>
              <p:nvPr/>
            </p:nvSpPr>
            <p:spPr>
              <a:xfrm>
                <a:off x="2304811" y="1984422"/>
                <a:ext cx="103445" cy="93725"/>
              </a:xfrm>
              <a:custGeom>
                <a:avLst/>
                <a:gdLst/>
                <a:ahLst/>
                <a:cxnLst/>
                <a:rect l="l" t="t" r="r" b="b"/>
                <a:pathLst>
                  <a:path w="4321" h="3915" extrusionOk="0">
                    <a:moveTo>
                      <a:pt x="2162" y="1"/>
                    </a:moveTo>
                    <a:cubicBezTo>
                      <a:pt x="2005" y="1"/>
                      <a:pt x="1846" y="20"/>
                      <a:pt x="1688" y="59"/>
                    </a:cubicBezTo>
                    <a:cubicBezTo>
                      <a:pt x="638" y="321"/>
                      <a:pt x="0" y="1382"/>
                      <a:pt x="262" y="2432"/>
                    </a:cubicBezTo>
                    <a:cubicBezTo>
                      <a:pt x="483" y="3320"/>
                      <a:pt x="1280" y="3914"/>
                      <a:pt x="2157" y="3914"/>
                    </a:cubicBezTo>
                    <a:cubicBezTo>
                      <a:pt x="2314" y="3914"/>
                      <a:pt x="2474" y="3895"/>
                      <a:pt x="2633" y="3856"/>
                    </a:cubicBezTo>
                    <a:cubicBezTo>
                      <a:pt x="3682" y="3594"/>
                      <a:pt x="4320" y="2533"/>
                      <a:pt x="4059" y="1485"/>
                    </a:cubicBezTo>
                    <a:cubicBezTo>
                      <a:pt x="3838" y="594"/>
                      <a:pt x="3040" y="1"/>
                      <a:pt x="2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7"/>
              <p:cNvSpPr/>
              <p:nvPr/>
            </p:nvSpPr>
            <p:spPr>
              <a:xfrm>
                <a:off x="2310604" y="1987295"/>
                <a:ext cx="97651" cy="90852"/>
              </a:xfrm>
              <a:custGeom>
                <a:avLst/>
                <a:gdLst/>
                <a:ahLst/>
                <a:cxnLst/>
                <a:rect l="l" t="t" r="r" b="b"/>
                <a:pathLst>
                  <a:path w="4079" h="3795" extrusionOk="0">
                    <a:moveTo>
                      <a:pt x="2588" y="0"/>
                    </a:moveTo>
                    <a:lnTo>
                      <a:pt x="2588" y="0"/>
                    </a:lnTo>
                    <a:cubicBezTo>
                      <a:pt x="2715" y="173"/>
                      <a:pt x="2813" y="374"/>
                      <a:pt x="2868" y="594"/>
                    </a:cubicBezTo>
                    <a:cubicBezTo>
                      <a:pt x="3096" y="1512"/>
                      <a:pt x="2538" y="2440"/>
                      <a:pt x="1621" y="2668"/>
                    </a:cubicBezTo>
                    <a:cubicBezTo>
                      <a:pt x="1484" y="2702"/>
                      <a:pt x="1347" y="2718"/>
                      <a:pt x="1212" y="2718"/>
                    </a:cubicBezTo>
                    <a:cubicBezTo>
                      <a:pt x="752" y="2718"/>
                      <a:pt x="318" y="2530"/>
                      <a:pt x="0" y="2212"/>
                    </a:cubicBezTo>
                    <a:lnTo>
                      <a:pt x="0" y="2212"/>
                    </a:lnTo>
                    <a:cubicBezTo>
                      <a:pt x="8" y="2246"/>
                      <a:pt x="12" y="2278"/>
                      <a:pt x="20" y="2312"/>
                    </a:cubicBezTo>
                    <a:cubicBezTo>
                      <a:pt x="241" y="3200"/>
                      <a:pt x="1038" y="3794"/>
                      <a:pt x="1915" y="3794"/>
                    </a:cubicBezTo>
                    <a:cubicBezTo>
                      <a:pt x="2072" y="3794"/>
                      <a:pt x="2232" y="3775"/>
                      <a:pt x="2391" y="3736"/>
                    </a:cubicBezTo>
                    <a:cubicBezTo>
                      <a:pt x="3440" y="3474"/>
                      <a:pt x="4078" y="2413"/>
                      <a:pt x="3817" y="1365"/>
                    </a:cubicBezTo>
                    <a:cubicBezTo>
                      <a:pt x="3653" y="710"/>
                      <a:pt x="3177" y="216"/>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7"/>
              <p:cNvSpPr/>
              <p:nvPr/>
            </p:nvSpPr>
            <p:spPr>
              <a:xfrm>
                <a:off x="2317595" y="2003143"/>
                <a:ext cx="34067" cy="30883"/>
              </a:xfrm>
              <a:custGeom>
                <a:avLst/>
                <a:gdLst/>
                <a:ahLst/>
                <a:cxnLst/>
                <a:rect l="l" t="t" r="r" b="b"/>
                <a:pathLst>
                  <a:path w="1423" h="1290" extrusionOk="0">
                    <a:moveTo>
                      <a:pt x="711" y="0"/>
                    </a:moveTo>
                    <a:cubicBezTo>
                      <a:pt x="660" y="0"/>
                      <a:pt x="608" y="6"/>
                      <a:pt x="557" y="19"/>
                    </a:cubicBezTo>
                    <a:cubicBezTo>
                      <a:pt x="211" y="105"/>
                      <a:pt x="0" y="455"/>
                      <a:pt x="87" y="799"/>
                    </a:cubicBezTo>
                    <a:cubicBezTo>
                      <a:pt x="159" y="1094"/>
                      <a:pt x="422" y="1289"/>
                      <a:pt x="711" y="1289"/>
                    </a:cubicBezTo>
                    <a:cubicBezTo>
                      <a:pt x="763" y="1289"/>
                      <a:pt x="815" y="1283"/>
                      <a:pt x="868" y="1270"/>
                    </a:cubicBezTo>
                    <a:cubicBezTo>
                      <a:pt x="1213" y="1183"/>
                      <a:pt x="1423" y="834"/>
                      <a:pt x="1336" y="489"/>
                    </a:cubicBezTo>
                    <a:cubicBezTo>
                      <a:pt x="1263" y="196"/>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7"/>
              <p:cNvSpPr/>
              <p:nvPr/>
            </p:nvSpPr>
            <p:spPr>
              <a:xfrm>
                <a:off x="2356619" y="2001683"/>
                <a:ext cx="15848" cy="14364"/>
              </a:xfrm>
              <a:custGeom>
                <a:avLst/>
                <a:gdLst/>
                <a:ahLst/>
                <a:cxnLst/>
                <a:rect l="l" t="t" r="r" b="b"/>
                <a:pathLst>
                  <a:path w="662" h="600" extrusionOk="0">
                    <a:moveTo>
                      <a:pt x="332" y="1"/>
                    </a:moveTo>
                    <a:cubicBezTo>
                      <a:pt x="308" y="1"/>
                      <a:pt x="284" y="4"/>
                      <a:pt x="259" y="10"/>
                    </a:cubicBezTo>
                    <a:cubicBezTo>
                      <a:pt x="99" y="49"/>
                      <a:pt x="1" y="213"/>
                      <a:pt x="41" y="371"/>
                    </a:cubicBezTo>
                    <a:cubicBezTo>
                      <a:pt x="76" y="507"/>
                      <a:pt x="197" y="600"/>
                      <a:pt x="332" y="600"/>
                    </a:cubicBezTo>
                    <a:cubicBezTo>
                      <a:pt x="355" y="600"/>
                      <a:pt x="379" y="597"/>
                      <a:pt x="403" y="591"/>
                    </a:cubicBezTo>
                    <a:cubicBezTo>
                      <a:pt x="564" y="551"/>
                      <a:pt x="662" y="387"/>
                      <a:pt x="622" y="228"/>
                    </a:cubicBezTo>
                    <a:cubicBezTo>
                      <a:pt x="588" y="91"/>
                      <a:pt x="466"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17"/>
            <p:cNvGrpSpPr/>
            <p:nvPr/>
          </p:nvGrpSpPr>
          <p:grpSpPr>
            <a:xfrm rot="10800000" flipH="1">
              <a:off x="748282" y="3678805"/>
              <a:ext cx="115237" cy="101464"/>
              <a:chOff x="1589387" y="1672616"/>
              <a:chExt cx="85729" cy="75483"/>
            </a:xfrm>
          </p:grpSpPr>
          <p:sp>
            <p:nvSpPr>
              <p:cNvPr id="9321" name="Google Shape;9321;p17"/>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7"/>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7"/>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7"/>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17"/>
            <p:cNvGrpSpPr/>
            <p:nvPr/>
          </p:nvGrpSpPr>
          <p:grpSpPr>
            <a:xfrm rot="10800000" flipH="1">
              <a:off x="1290343" y="4208476"/>
              <a:ext cx="117425" cy="103105"/>
              <a:chOff x="1992646" y="1277353"/>
              <a:chExt cx="87357" cy="76704"/>
            </a:xfrm>
          </p:grpSpPr>
          <p:sp>
            <p:nvSpPr>
              <p:cNvPr id="9326" name="Google Shape;9326;p17"/>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7"/>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7"/>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7"/>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17"/>
            <p:cNvGrpSpPr/>
            <p:nvPr/>
          </p:nvGrpSpPr>
          <p:grpSpPr>
            <a:xfrm rot="10800000" flipH="1">
              <a:off x="855091" y="3304741"/>
              <a:ext cx="918341" cy="856458"/>
              <a:chOff x="1668847" y="1389229"/>
              <a:chExt cx="683188" cy="637150"/>
            </a:xfrm>
          </p:grpSpPr>
          <p:sp>
            <p:nvSpPr>
              <p:cNvPr id="9331" name="Google Shape;9331;p17"/>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7"/>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7"/>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7"/>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7"/>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7"/>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7"/>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7"/>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7"/>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7"/>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7"/>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7"/>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7"/>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7"/>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7"/>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7"/>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7"/>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7"/>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7"/>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7"/>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7"/>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7"/>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7"/>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7"/>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17"/>
            <p:cNvGrpSpPr/>
            <p:nvPr/>
          </p:nvGrpSpPr>
          <p:grpSpPr>
            <a:xfrm rot="10800000" flipH="1">
              <a:off x="-420348" y="2699674"/>
              <a:ext cx="635107" cy="1499820"/>
              <a:chOff x="720000" y="1360739"/>
              <a:chExt cx="472480" cy="1115772"/>
            </a:xfrm>
          </p:grpSpPr>
          <p:sp>
            <p:nvSpPr>
              <p:cNvPr id="9356" name="Google Shape;9356;p17"/>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7"/>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17"/>
              <p:cNvGrpSpPr/>
              <p:nvPr/>
            </p:nvGrpSpPr>
            <p:grpSpPr>
              <a:xfrm>
                <a:off x="762974" y="1360739"/>
                <a:ext cx="403006" cy="1058612"/>
                <a:chOff x="762974" y="1360739"/>
                <a:chExt cx="403006" cy="1058612"/>
              </a:xfrm>
            </p:grpSpPr>
            <p:sp>
              <p:nvSpPr>
                <p:cNvPr id="9359" name="Google Shape;9359;p17"/>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7"/>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7"/>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7"/>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7"/>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7"/>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7"/>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7"/>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7"/>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17"/>
              <p:cNvGrpSpPr/>
              <p:nvPr/>
            </p:nvGrpSpPr>
            <p:grpSpPr>
              <a:xfrm>
                <a:off x="782198" y="1392461"/>
                <a:ext cx="345291" cy="1031742"/>
                <a:chOff x="782198" y="1392461"/>
                <a:chExt cx="345291" cy="1031742"/>
              </a:xfrm>
            </p:grpSpPr>
            <p:sp>
              <p:nvSpPr>
                <p:cNvPr id="9369" name="Google Shape;9369;p17"/>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7"/>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7"/>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7"/>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7"/>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7"/>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7"/>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7"/>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7" name="Google Shape;9377;p17"/>
            <p:cNvGrpSpPr/>
            <p:nvPr/>
          </p:nvGrpSpPr>
          <p:grpSpPr>
            <a:xfrm rot="10800000" flipH="1">
              <a:off x="245257" y="3110103"/>
              <a:ext cx="854737" cy="946989"/>
              <a:chOff x="1215168" y="1466677"/>
              <a:chExt cx="635870" cy="704500"/>
            </a:xfrm>
          </p:grpSpPr>
          <p:sp>
            <p:nvSpPr>
              <p:cNvPr id="9378" name="Google Shape;9378;p17"/>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7"/>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7"/>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7"/>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2" name="Google Shape;9382;p17"/>
              <p:cNvGrpSpPr/>
              <p:nvPr/>
            </p:nvGrpSpPr>
            <p:grpSpPr>
              <a:xfrm>
                <a:off x="1365684" y="1698975"/>
                <a:ext cx="251807" cy="291118"/>
                <a:chOff x="1365684" y="1698975"/>
                <a:chExt cx="251807" cy="291118"/>
              </a:xfrm>
            </p:grpSpPr>
            <p:sp>
              <p:nvSpPr>
                <p:cNvPr id="9383" name="Google Shape;9383;p17"/>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7"/>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7"/>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6" name="Google Shape;9386;p17"/>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7"/>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17"/>
            <p:cNvGrpSpPr/>
            <p:nvPr/>
          </p:nvGrpSpPr>
          <p:grpSpPr>
            <a:xfrm rot="10800000" flipH="1">
              <a:off x="151738" y="2883799"/>
              <a:ext cx="521526" cy="260085"/>
              <a:chOff x="1145596" y="2146046"/>
              <a:chExt cx="387982" cy="193487"/>
            </a:xfrm>
          </p:grpSpPr>
          <p:sp>
            <p:nvSpPr>
              <p:cNvPr id="9389" name="Google Shape;9389;p17"/>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7"/>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7"/>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7"/>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7"/>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7"/>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7"/>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7"/>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7"/>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7"/>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7"/>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7"/>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7"/>
            <p:cNvGrpSpPr/>
            <p:nvPr/>
          </p:nvGrpSpPr>
          <p:grpSpPr>
            <a:xfrm rot="10800000" flipH="1">
              <a:off x="-181274" y="2421325"/>
              <a:ext cx="719312" cy="403869"/>
              <a:chOff x="897856" y="2383132"/>
              <a:chExt cx="535123" cy="300453"/>
            </a:xfrm>
          </p:grpSpPr>
          <p:sp>
            <p:nvSpPr>
              <p:cNvPr id="9402" name="Google Shape;9402;p17"/>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7"/>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7"/>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7"/>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7"/>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7"/>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7"/>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7"/>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7"/>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7"/>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7"/>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7"/>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7"/>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7"/>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7"/>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7"/>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7"/>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7"/>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7"/>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17"/>
            <p:cNvGrpSpPr/>
            <p:nvPr/>
          </p:nvGrpSpPr>
          <p:grpSpPr>
            <a:xfrm rot="10800000" flipH="1">
              <a:off x="666220" y="4257778"/>
              <a:ext cx="585904" cy="285219"/>
              <a:chOff x="1528338" y="1105195"/>
              <a:chExt cx="435876" cy="212185"/>
            </a:xfrm>
          </p:grpSpPr>
          <p:sp>
            <p:nvSpPr>
              <p:cNvPr id="9422" name="Google Shape;9422;p17"/>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7"/>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7"/>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7"/>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7"/>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7"/>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7"/>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7"/>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7"/>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17"/>
            <p:cNvGrpSpPr/>
            <p:nvPr/>
          </p:nvGrpSpPr>
          <p:grpSpPr>
            <a:xfrm rot="10800000" flipH="1">
              <a:off x="516030" y="3791829"/>
              <a:ext cx="346041" cy="539286"/>
              <a:chOff x="1416606" y="1262821"/>
              <a:chExt cx="257433" cy="401195"/>
            </a:xfrm>
          </p:grpSpPr>
          <p:sp>
            <p:nvSpPr>
              <p:cNvPr id="9432" name="Google Shape;9432;p17"/>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7"/>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7"/>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7"/>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7"/>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7"/>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7"/>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7"/>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7"/>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17"/>
            <p:cNvGrpSpPr/>
            <p:nvPr/>
          </p:nvGrpSpPr>
          <p:grpSpPr>
            <a:xfrm rot="10800000" flipH="1">
              <a:off x="51654" y="3963095"/>
              <a:ext cx="145744" cy="138825"/>
              <a:chOff x="1071140" y="1433328"/>
              <a:chExt cx="108424" cy="103277"/>
            </a:xfrm>
          </p:grpSpPr>
          <p:sp>
            <p:nvSpPr>
              <p:cNvPr id="9442" name="Google Shape;9442;p17"/>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7"/>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7"/>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7"/>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17"/>
            <p:cNvGrpSpPr/>
            <p:nvPr/>
          </p:nvGrpSpPr>
          <p:grpSpPr>
            <a:xfrm rot="10800000" flipH="1">
              <a:off x="283713" y="4084868"/>
              <a:ext cx="106452" cy="101432"/>
              <a:chOff x="1243777" y="1370555"/>
              <a:chExt cx="79194" cy="75459"/>
            </a:xfrm>
          </p:grpSpPr>
          <p:sp>
            <p:nvSpPr>
              <p:cNvPr id="9447" name="Google Shape;9447;p17"/>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7"/>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7"/>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7"/>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17"/>
            <p:cNvGrpSpPr/>
            <p:nvPr/>
          </p:nvGrpSpPr>
          <p:grpSpPr>
            <a:xfrm rot="10800000" flipH="1">
              <a:off x="-133227" y="4117886"/>
              <a:ext cx="117715" cy="103073"/>
              <a:chOff x="933600" y="1344771"/>
              <a:chExt cx="87573" cy="76680"/>
            </a:xfrm>
          </p:grpSpPr>
          <p:sp>
            <p:nvSpPr>
              <p:cNvPr id="9452" name="Google Shape;9452;p17"/>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7"/>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7"/>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7"/>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17"/>
            <p:cNvGrpSpPr/>
            <p:nvPr/>
          </p:nvGrpSpPr>
          <p:grpSpPr>
            <a:xfrm rot="10800000" flipH="1">
              <a:off x="-370146" y="4301158"/>
              <a:ext cx="1055088" cy="1001541"/>
              <a:chOff x="757348" y="540024"/>
              <a:chExt cx="784919" cy="745084"/>
            </a:xfrm>
          </p:grpSpPr>
          <p:sp>
            <p:nvSpPr>
              <p:cNvPr id="9457" name="Google Shape;9457;p17"/>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7"/>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7"/>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7"/>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7"/>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7"/>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7"/>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7"/>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7"/>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7"/>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7"/>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7"/>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7"/>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7"/>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7"/>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7"/>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7"/>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7"/>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7"/>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7"/>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7"/>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7"/>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7"/>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7"/>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7"/>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7"/>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7"/>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7"/>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7"/>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7"/>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7"/>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7"/>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7"/>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7"/>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7"/>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7"/>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7"/>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7"/>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7"/>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7"/>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7"/>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7"/>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7"/>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7"/>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7"/>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7"/>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7"/>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7"/>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7"/>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7"/>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7"/>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7"/>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7"/>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7"/>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7"/>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7"/>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7"/>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7"/>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7"/>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7"/>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7"/>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7"/>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7"/>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7"/>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7"/>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7"/>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7"/>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7"/>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7"/>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7"/>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7"/>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7"/>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17"/>
            <p:cNvGrpSpPr/>
            <p:nvPr/>
          </p:nvGrpSpPr>
          <p:grpSpPr>
            <a:xfrm>
              <a:off x="666606" y="-159260"/>
              <a:ext cx="1558195" cy="531680"/>
              <a:chOff x="1528625" y="540000"/>
              <a:chExt cx="1159199" cy="395537"/>
            </a:xfrm>
          </p:grpSpPr>
          <p:grpSp>
            <p:nvGrpSpPr>
              <p:cNvPr id="9530" name="Google Shape;9530;p17"/>
              <p:cNvGrpSpPr/>
              <p:nvPr/>
            </p:nvGrpSpPr>
            <p:grpSpPr>
              <a:xfrm>
                <a:off x="1528625" y="540000"/>
                <a:ext cx="1159199" cy="395537"/>
                <a:chOff x="1528625" y="540000"/>
                <a:chExt cx="1159199" cy="395537"/>
              </a:xfrm>
            </p:grpSpPr>
            <p:sp>
              <p:nvSpPr>
                <p:cNvPr id="9531" name="Google Shape;9531;p17"/>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7"/>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17"/>
              <p:cNvGrpSpPr/>
              <p:nvPr/>
            </p:nvGrpSpPr>
            <p:grpSpPr>
              <a:xfrm>
                <a:off x="1528625" y="540000"/>
                <a:ext cx="1063583" cy="394292"/>
                <a:chOff x="1528625" y="540000"/>
                <a:chExt cx="1063583" cy="394292"/>
              </a:xfrm>
            </p:grpSpPr>
            <p:sp>
              <p:nvSpPr>
                <p:cNvPr id="9534" name="Google Shape;9534;p17"/>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5" name="Google Shape;9535;p17"/>
                <p:cNvGrpSpPr/>
                <p:nvPr/>
              </p:nvGrpSpPr>
              <p:grpSpPr>
                <a:xfrm>
                  <a:off x="1560347" y="550558"/>
                  <a:ext cx="1031862" cy="344669"/>
                  <a:chOff x="1560347" y="550558"/>
                  <a:chExt cx="1031862" cy="344669"/>
                </a:xfrm>
              </p:grpSpPr>
              <p:sp>
                <p:nvSpPr>
                  <p:cNvPr id="9536" name="Google Shape;9536;p17"/>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7"/>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7"/>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7"/>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7"/>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7"/>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7"/>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7"/>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17"/>
                <p:cNvGrpSpPr/>
                <p:nvPr/>
              </p:nvGrpSpPr>
              <p:grpSpPr>
                <a:xfrm>
                  <a:off x="1704590" y="575145"/>
                  <a:ext cx="884012" cy="348649"/>
                  <a:chOff x="1704590" y="575145"/>
                  <a:chExt cx="884012" cy="348649"/>
                </a:xfrm>
              </p:grpSpPr>
              <p:sp>
                <p:nvSpPr>
                  <p:cNvPr id="9545" name="Google Shape;9545;p17"/>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7"/>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7"/>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7"/>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7"/>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7"/>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7"/>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7"/>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53" name="Google Shape;9553;p17"/>
            <p:cNvGrpSpPr/>
            <p:nvPr/>
          </p:nvGrpSpPr>
          <p:grpSpPr>
            <a:xfrm>
              <a:off x="824230" y="279950"/>
              <a:ext cx="145744" cy="138890"/>
              <a:chOff x="1645887" y="866744"/>
              <a:chExt cx="108425" cy="103325"/>
            </a:xfrm>
          </p:grpSpPr>
          <p:sp>
            <p:nvSpPr>
              <p:cNvPr id="9554" name="Google Shape;9554;p17"/>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7"/>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7"/>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7"/>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17"/>
            <p:cNvGrpSpPr/>
            <p:nvPr/>
          </p:nvGrpSpPr>
          <p:grpSpPr>
            <a:xfrm>
              <a:off x="740784" y="86283"/>
              <a:ext cx="106420" cy="101464"/>
              <a:chOff x="1583809" y="722668"/>
              <a:chExt cx="79170" cy="75483"/>
            </a:xfrm>
          </p:grpSpPr>
          <p:sp>
            <p:nvSpPr>
              <p:cNvPr id="9559" name="Google Shape;9559;p17"/>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7"/>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7"/>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7"/>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17"/>
            <p:cNvGrpSpPr/>
            <p:nvPr/>
          </p:nvGrpSpPr>
          <p:grpSpPr>
            <a:xfrm>
              <a:off x="701265" y="496755"/>
              <a:ext cx="117780" cy="103073"/>
              <a:chOff x="1554410" y="1028034"/>
              <a:chExt cx="87621" cy="76680"/>
            </a:xfrm>
          </p:grpSpPr>
          <p:sp>
            <p:nvSpPr>
              <p:cNvPr id="9564" name="Google Shape;9564;p17"/>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7"/>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7"/>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7"/>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17"/>
            <p:cNvGrpSpPr/>
            <p:nvPr/>
          </p:nvGrpSpPr>
          <p:grpSpPr>
            <a:xfrm>
              <a:off x="1241170" y="450575"/>
              <a:ext cx="983200" cy="783040"/>
              <a:chOff x="1956065" y="993679"/>
              <a:chExt cx="731439" cy="582532"/>
            </a:xfrm>
          </p:grpSpPr>
          <p:sp>
            <p:nvSpPr>
              <p:cNvPr id="9569" name="Google Shape;9569;p17"/>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0" name="Google Shape;9570;p17"/>
              <p:cNvGrpSpPr/>
              <p:nvPr/>
            </p:nvGrpSpPr>
            <p:grpSpPr>
              <a:xfrm>
                <a:off x="2049961" y="993798"/>
                <a:ext cx="620155" cy="582398"/>
                <a:chOff x="2049961" y="993798"/>
                <a:chExt cx="620155" cy="582398"/>
              </a:xfrm>
            </p:grpSpPr>
            <p:sp>
              <p:nvSpPr>
                <p:cNvPr id="9571" name="Google Shape;9571;p17"/>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7"/>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7"/>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7"/>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7"/>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6" name="Google Shape;9576;p17"/>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7"/>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7"/>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17"/>
            <p:cNvGrpSpPr/>
            <p:nvPr/>
          </p:nvGrpSpPr>
          <p:grpSpPr>
            <a:xfrm>
              <a:off x="748282" y="1363203"/>
              <a:ext cx="115237" cy="101464"/>
              <a:chOff x="1589387" y="1672616"/>
              <a:chExt cx="85729" cy="75483"/>
            </a:xfrm>
          </p:grpSpPr>
          <p:sp>
            <p:nvSpPr>
              <p:cNvPr id="9580" name="Google Shape;9580;p17"/>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7"/>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7"/>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7"/>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17"/>
            <p:cNvGrpSpPr/>
            <p:nvPr/>
          </p:nvGrpSpPr>
          <p:grpSpPr>
            <a:xfrm>
              <a:off x="1290343" y="831890"/>
              <a:ext cx="117425" cy="103105"/>
              <a:chOff x="1992646" y="1277353"/>
              <a:chExt cx="87357" cy="76704"/>
            </a:xfrm>
          </p:grpSpPr>
          <p:sp>
            <p:nvSpPr>
              <p:cNvPr id="9585" name="Google Shape;9585;p17"/>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7"/>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7"/>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7"/>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17"/>
            <p:cNvGrpSpPr/>
            <p:nvPr/>
          </p:nvGrpSpPr>
          <p:grpSpPr>
            <a:xfrm>
              <a:off x="855091" y="982273"/>
              <a:ext cx="918341" cy="856458"/>
              <a:chOff x="1668847" y="1389229"/>
              <a:chExt cx="683188" cy="637150"/>
            </a:xfrm>
          </p:grpSpPr>
          <p:sp>
            <p:nvSpPr>
              <p:cNvPr id="9590" name="Google Shape;9590;p17"/>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7"/>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7"/>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7"/>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7"/>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7"/>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7"/>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7"/>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7"/>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7"/>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7"/>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7"/>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7"/>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7"/>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7"/>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7"/>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7"/>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7"/>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7"/>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7"/>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7"/>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7"/>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7"/>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7"/>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17"/>
            <p:cNvGrpSpPr/>
            <p:nvPr/>
          </p:nvGrpSpPr>
          <p:grpSpPr>
            <a:xfrm>
              <a:off x="-420348" y="943978"/>
              <a:ext cx="635107" cy="1499820"/>
              <a:chOff x="720000" y="1360739"/>
              <a:chExt cx="472480" cy="1115772"/>
            </a:xfrm>
          </p:grpSpPr>
          <p:sp>
            <p:nvSpPr>
              <p:cNvPr id="9615" name="Google Shape;9615;p17"/>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7"/>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7" name="Google Shape;9617;p17"/>
              <p:cNvGrpSpPr/>
              <p:nvPr/>
            </p:nvGrpSpPr>
            <p:grpSpPr>
              <a:xfrm>
                <a:off x="762974" y="1360739"/>
                <a:ext cx="403006" cy="1058612"/>
                <a:chOff x="762974" y="1360739"/>
                <a:chExt cx="403006" cy="1058612"/>
              </a:xfrm>
            </p:grpSpPr>
            <p:sp>
              <p:nvSpPr>
                <p:cNvPr id="9618" name="Google Shape;9618;p17"/>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7"/>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7"/>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7"/>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7"/>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7"/>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7"/>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7"/>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7"/>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17"/>
              <p:cNvGrpSpPr/>
              <p:nvPr/>
            </p:nvGrpSpPr>
            <p:grpSpPr>
              <a:xfrm>
                <a:off x="782198" y="1392461"/>
                <a:ext cx="345291" cy="1031742"/>
                <a:chOff x="782198" y="1392461"/>
                <a:chExt cx="345291" cy="1031742"/>
              </a:xfrm>
            </p:grpSpPr>
            <p:sp>
              <p:nvSpPr>
                <p:cNvPr id="9628" name="Google Shape;9628;p17"/>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7"/>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7"/>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7"/>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7"/>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7"/>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7"/>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7"/>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6" name="Google Shape;9636;p17"/>
            <p:cNvGrpSpPr/>
            <p:nvPr/>
          </p:nvGrpSpPr>
          <p:grpSpPr>
            <a:xfrm>
              <a:off x="245257" y="1086380"/>
              <a:ext cx="854737" cy="946989"/>
              <a:chOff x="1215168" y="1466677"/>
              <a:chExt cx="635870" cy="704500"/>
            </a:xfrm>
          </p:grpSpPr>
          <p:sp>
            <p:nvSpPr>
              <p:cNvPr id="9637" name="Google Shape;9637;p17"/>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7"/>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7"/>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7"/>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1" name="Google Shape;9641;p17"/>
              <p:cNvGrpSpPr/>
              <p:nvPr/>
            </p:nvGrpSpPr>
            <p:grpSpPr>
              <a:xfrm>
                <a:off x="1365684" y="1698975"/>
                <a:ext cx="251807" cy="291118"/>
                <a:chOff x="1365684" y="1698975"/>
                <a:chExt cx="251807" cy="291118"/>
              </a:xfrm>
            </p:grpSpPr>
            <p:sp>
              <p:nvSpPr>
                <p:cNvPr id="9642" name="Google Shape;9642;p17"/>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7"/>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7"/>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5" name="Google Shape;9645;p17"/>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7"/>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17"/>
            <p:cNvGrpSpPr/>
            <p:nvPr/>
          </p:nvGrpSpPr>
          <p:grpSpPr>
            <a:xfrm>
              <a:off x="151738" y="1999587"/>
              <a:ext cx="521526" cy="260085"/>
              <a:chOff x="1145596" y="2146046"/>
              <a:chExt cx="387982" cy="193487"/>
            </a:xfrm>
          </p:grpSpPr>
          <p:sp>
            <p:nvSpPr>
              <p:cNvPr id="9648" name="Google Shape;9648;p17"/>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7"/>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7"/>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7"/>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7"/>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7"/>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7"/>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7"/>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7"/>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7"/>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7"/>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7"/>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17"/>
            <p:cNvGrpSpPr/>
            <p:nvPr/>
          </p:nvGrpSpPr>
          <p:grpSpPr>
            <a:xfrm>
              <a:off x="666220" y="600475"/>
              <a:ext cx="585904" cy="285219"/>
              <a:chOff x="1528338" y="1105195"/>
              <a:chExt cx="435876" cy="212185"/>
            </a:xfrm>
          </p:grpSpPr>
          <p:sp>
            <p:nvSpPr>
              <p:cNvPr id="9661" name="Google Shape;9661;p17"/>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7"/>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7"/>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7"/>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7"/>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7"/>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7"/>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7"/>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7"/>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17"/>
            <p:cNvGrpSpPr/>
            <p:nvPr/>
          </p:nvGrpSpPr>
          <p:grpSpPr>
            <a:xfrm>
              <a:off x="516030" y="812356"/>
              <a:ext cx="346041" cy="539286"/>
              <a:chOff x="1416606" y="1262821"/>
              <a:chExt cx="257433" cy="401195"/>
            </a:xfrm>
          </p:grpSpPr>
          <p:sp>
            <p:nvSpPr>
              <p:cNvPr id="9671" name="Google Shape;9671;p17"/>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7"/>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7"/>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7"/>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7"/>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7"/>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7"/>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7"/>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7"/>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17"/>
            <p:cNvGrpSpPr/>
            <p:nvPr/>
          </p:nvGrpSpPr>
          <p:grpSpPr>
            <a:xfrm>
              <a:off x="51654" y="1041551"/>
              <a:ext cx="145744" cy="138825"/>
              <a:chOff x="1071140" y="1433328"/>
              <a:chExt cx="108424" cy="103277"/>
            </a:xfrm>
          </p:grpSpPr>
          <p:sp>
            <p:nvSpPr>
              <p:cNvPr id="9681" name="Google Shape;9681;p17"/>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7"/>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7"/>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7"/>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17"/>
            <p:cNvGrpSpPr/>
            <p:nvPr/>
          </p:nvGrpSpPr>
          <p:grpSpPr>
            <a:xfrm>
              <a:off x="283713" y="957172"/>
              <a:ext cx="106452" cy="101432"/>
              <a:chOff x="1243777" y="1370555"/>
              <a:chExt cx="79194" cy="75459"/>
            </a:xfrm>
          </p:grpSpPr>
          <p:sp>
            <p:nvSpPr>
              <p:cNvPr id="9686" name="Google Shape;9686;p17"/>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7"/>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7"/>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7"/>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17"/>
            <p:cNvGrpSpPr/>
            <p:nvPr/>
          </p:nvGrpSpPr>
          <p:grpSpPr>
            <a:xfrm>
              <a:off x="-133227" y="922513"/>
              <a:ext cx="117715" cy="103073"/>
              <a:chOff x="933600" y="1344771"/>
              <a:chExt cx="87573" cy="76680"/>
            </a:xfrm>
          </p:grpSpPr>
          <p:sp>
            <p:nvSpPr>
              <p:cNvPr id="9691" name="Google Shape;9691;p17"/>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7"/>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7"/>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7"/>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17"/>
            <p:cNvGrpSpPr/>
            <p:nvPr/>
          </p:nvGrpSpPr>
          <p:grpSpPr>
            <a:xfrm>
              <a:off x="-370146" y="-159228"/>
              <a:ext cx="1055088" cy="1001541"/>
              <a:chOff x="757348" y="540024"/>
              <a:chExt cx="784919" cy="745084"/>
            </a:xfrm>
          </p:grpSpPr>
          <p:sp>
            <p:nvSpPr>
              <p:cNvPr id="9696" name="Google Shape;9696;p17"/>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7"/>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7"/>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7"/>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7"/>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7"/>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7"/>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7"/>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7"/>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7"/>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7"/>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7"/>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7"/>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7"/>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7"/>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7"/>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7"/>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7"/>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7"/>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7"/>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7"/>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7"/>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7"/>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7"/>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7"/>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7"/>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7"/>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7"/>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7"/>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7"/>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7"/>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7"/>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7"/>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7"/>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7"/>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7"/>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7"/>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7"/>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7"/>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7"/>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7"/>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7"/>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7"/>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7"/>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7"/>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7"/>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7"/>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7"/>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7"/>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7"/>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7"/>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7"/>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7"/>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7"/>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7"/>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7"/>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7"/>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7"/>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7"/>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7"/>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7"/>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7"/>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7"/>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7"/>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7"/>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7"/>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7"/>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7"/>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7"/>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7"/>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7"/>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7"/>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9768"/>
        <p:cNvGrpSpPr/>
        <p:nvPr/>
      </p:nvGrpSpPr>
      <p:grpSpPr>
        <a:xfrm>
          <a:off x="0" y="0"/>
          <a:ext cx="0" cy="0"/>
          <a:chOff x="0" y="0"/>
          <a:chExt cx="0" cy="0"/>
        </a:xfrm>
      </p:grpSpPr>
      <p:sp>
        <p:nvSpPr>
          <p:cNvPr id="9769" name="Google Shape;9769;p18"/>
          <p:cNvSpPr txBox="1">
            <a:spLocks noGrp="1"/>
          </p:cNvSpPr>
          <p:nvPr>
            <p:ph type="title"/>
          </p:nvPr>
        </p:nvSpPr>
        <p:spPr>
          <a:xfrm>
            <a:off x="720000" y="2417700"/>
            <a:ext cx="2011800" cy="6096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3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770" name="Google Shape;9770;p18"/>
          <p:cNvSpPr txBox="1">
            <a:spLocks noGrp="1"/>
          </p:cNvSpPr>
          <p:nvPr>
            <p:ph type="title" idx="2" hasCustomPrompt="1"/>
          </p:nvPr>
        </p:nvSpPr>
        <p:spPr>
          <a:xfrm>
            <a:off x="720000" y="1626500"/>
            <a:ext cx="1098300" cy="7911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5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771" name="Google Shape;9771;p18"/>
          <p:cNvSpPr txBox="1">
            <a:spLocks noGrp="1"/>
          </p:cNvSpPr>
          <p:nvPr>
            <p:ph type="subTitle" idx="1"/>
          </p:nvPr>
        </p:nvSpPr>
        <p:spPr>
          <a:xfrm>
            <a:off x="720000" y="3027300"/>
            <a:ext cx="2011800" cy="64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772" name="Google Shape;9772;p18"/>
          <p:cNvSpPr txBox="1">
            <a:spLocks noGrp="1"/>
          </p:cNvSpPr>
          <p:nvPr>
            <p:ph type="title" idx="3"/>
          </p:nvPr>
        </p:nvSpPr>
        <p:spPr>
          <a:xfrm>
            <a:off x="3566100" y="2417700"/>
            <a:ext cx="2011800" cy="6096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3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773" name="Google Shape;9773;p18"/>
          <p:cNvSpPr txBox="1">
            <a:spLocks noGrp="1"/>
          </p:cNvSpPr>
          <p:nvPr>
            <p:ph type="title" idx="4" hasCustomPrompt="1"/>
          </p:nvPr>
        </p:nvSpPr>
        <p:spPr>
          <a:xfrm>
            <a:off x="3566100" y="1626500"/>
            <a:ext cx="1098300" cy="7911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5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774" name="Google Shape;9774;p18"/>
          <p:cNvSpPr txBox="1">
            <a:spLocks noGrp="1"/>
          </p:cNvSpPr>
          <p:nvPr>
            <p:ph type="subTitle" idx="5"/>
          </p:nvPr>
        </p:nvSpPr>
        <p:spPr>
          <a:xfrm>
            <a:off x="3566100" y="3027300"/>
            <a:ext cx="2011800" cy="64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775" name="Google Shape;9775;p18"/>
          <p:cNvSpPr txBox="1">
            <a:spLocks noGrp="1"/>
          </p:cNvSpPr>
          <p:nvPr>
            <p:ph type="title" idx="6"/>
          </p:nvPr>
        </p:nvSpPr>
        <p:spPr>
          <a:xfrm>
            <a:off x="6412200" y="2417700"/>
            <a:ext cx="2011800" cy="6096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3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776" name="Google Shape;9776;p18"/>
          <p:cNvSpPr txBox="1">
            <a:spLocks noGrp="1"/>
          </p:cNvSpPr>
          <p:nvPr>
            <p:ph type="title" idx="7" hasCustomPrompt="1"/>
          </p:nvPr>
        </p:nvSpPr>
        <p:spPr>
          <a:xfrm>
            <a:off x="6412200" y="1626500"/>
            <a:ext cx="1098300" cy="7911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5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777" name="Google Shape;9777;p18"/>
          <p:cNvSpPr txBox="1">
            <a:spLocks noGrp="1"/>
          </p:cNvSpPr>
          <p:nvPr>
            <p:ph type="subTitle" idx="8"/>
          </p:nvPr>
        </p:nvSpPr>
        <p:spPr>
          <a:xfrm>
            <a:off x="6412200" y="3027300"/>
            <a:ext cx="2011800" cy="64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778" name="Google Shape;9778;p18"/>
          <p:cNvSpPr txBox="1">
            <a:spLocks noGrp="1"/>
          </p:cNvSpPr>
          <p:nvPr>
            <p:ph type="title" idx="9"/>
          </p:nvPr>
        </p:nvSpPr>
        <p:spPr>
          <a:xfrm>
            <a:off x="720000" y="4878933"/>
            <a:ext cx="2011800" cy="6096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3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779" name="Google Shape;9779;p18"/>
          <p:cNvSpPr txBox="1">
            <a:spLocks noGrp="1"/>
          </p:cNvSpPr>
          <p:nvPr>
            <p:ph type="title" idx="13" hasCustomPrompt="1"/>
          </p:nvPr>
        </p:nvSpPr>
        <p:spPr>
          <a:xfrm>
            <a:off x="720000" y="4088033"/>
            <a:ext cx="1098300" cy="7911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5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780" name="Google Shape;9780;p18"/>
          <p:cNvSpPr txBox="1">
            <a:spLocks noGrp="1"/>
          </p:cNvSpPr>
          <p:nvPr>
            <p:ph type="subTitle" idx="14"/>
          </p:nvPr>
        </p:nvSpPr>
        <p:spPr>
          <a:xfrm>
            <a:off x="720000" y="5488533"/>
            <a:ext cx="2011800" cy="64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781" name="Google Shape;9781;p18"/>
          <p:cNvSpPr txBox="1">
            <a:spLocks noGrp="1"/>
          </p:cNvSpPr>
          <p:nvPr>
            <p:ph type="title" idx="15"/>
          </p:nvPr>
        </p:nvSpPr>
        <p:spPr>
          <a:xfrm>
            <a:off x="3566100" y="4878933"/>
            <a:ext cx="2011800" cy="6096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30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782" name="Google Shape;9782;p18"/>
          <p:cNvSpPr txBox="1">
            <a:spLocks noGrp="1"/>
          </p:cNvSpPr>
          <p:nvPr>
            <p:ph type="title" idx="16" hasCustomPrompt="1"/>
          </p:nvPr>
        </p:nvSpPr>
        <p:spPr>
          <a:xfrm>
            <a:off x="3566100" y="4088033"/>
            <a:ext cx="1098300" cy="7911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5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783" name="Google Shape;9783;p18"/>
          <p:cNvSpPr txBox="1">
            <a:spLocks noGrp="1"/>
          </p:cNvSpPr>
          <p:nvPr>
            <p:ph type="subTitle" idx="17"/>
          </p:nvPr>
        </p:nvSpPr>
        <p:spPr>
          <a:xfrm>
            <a:off x="3566100" y="5488533"/>
            <a:ext cx="2011800" cy="64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784" name="Google Shape;9784;p18"/>
          <p:cNvSpPr txBox="1">
            <a:spLocks noGrp="1"/>
          </p:cNvSpPr>
          <p:nvPr>
            <p:ph type="title" idx="18"/>
          </p:nvPr>
        </p:nvSpPr>
        <p:spPr>
          <a:xfrm>
            <a:off x="720000" y="548640"/>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sz="4500"/>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9785" name="Google Shape;9785;p18"/>
          <p:cNvGrpSpPr/>
          <p:nvPr/>
        </p:nvGrpSpPr>
        <p:grpSpPr>
          <a:xfrm>
            <a:off x="91758" y="149778"/>
            <a:ext cx="552045" cy="1140637"/>
            <a:chOff x="811859" y="2689280"/>
            <a:chExt cx="461692" cy="715447"/>
          </a:xfrm>
        </p:grpSpPr>
        <p:grpSp>
          <p:nvGrpSpPr>
            <p:cNvPr id="9786" name="Google Shape;9786;p18"/>
            <p:cNvGrpSpPr/>
            <p:nvPr/>
          </p:nvGrpSpPr>
          <p:grpSpPr>
            <a:xfrm>
              <a:off x="956880" y="3056610"/>
              <a:ext cx="188647" cy="348116"/>
              <a:chOff x="952425" y="3052313"/>
              <a:chExt cx="185075" cy="341525"/>
            </a:xfrm>
          </p:grpSpPr>
          <p:sp>
            <p:nvSpPr>
              <p:cNvPr id="9787" name="Google Shape;9787;p18"/>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8"/>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8"/>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18"/>
            <p:cNvGrpSpPr/>
            <p:nvPr/>
          </p:nvGrpSpPr>
          <p:grpSpPr>
            <a:xfrm>
              <a:off x="811859" y="2689280"/>
              <a:ext cx="461692" cy="530138"/>
              <a:chOff x="810150" y="2691938"/>
              <a:chExt cx="452950" cy="520100"/>
            </a:xfrm>
          </p:grpSpPr>
          <p:sp>
            <p:nvSpPr>
              <p:cNvPr id="9791" name="Google Shape;9791;p18"/>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8"/>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8"/>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4" name="Google Shape;9794;p18"/>
          <p:cNvGrpSpPr/>
          <p:nvPr/>
        </p:nvGrpSpPr>
        <p:grpSpPr>
          <a:xfrm rot="-9400113" flipH="1">
            <a:off x="7761439" y="4849585"/>
            <a:ext cx="1706729" cy="1709982"/>
            <a:chOff x="1746525" y="3260838"/>
            <a:chExt cx="1647050" cy="1309825"/>
          </a:xfrm>
        </p:grpSpPr>
        <p:grpSp>
          <p:nvGrpSpPr>
            <p:cNvPr id="9795" name="Google Shape;9795;p18"/>
            <p:cNvGrpSpPr/>
            <p:nvPr/>
          </p:nvGrpSpPr>
          <p:grpSpPr>
            <a:xfrm>
              <a:off x="1746525" y="3260838"/>
              <a:ext cx="1647050" cy="1309825"/>
              <a:chOff x="1746525" y="3260838"/>
              <a:chExt cx="1647050" cy="1309825"/>
            </a:xfrm>
          </p:grpSpPr>
          <p:sp>
            <p:nvSpPr>
              <p:cNvPr id="9796" name="Google Shape;9796;p18"/>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8"/>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8"/>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8"/>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8"/>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8"/>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8"/>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8"/>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8"/>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8"/>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8"/>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8"/>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8" name="Google Shape;9808;p18"/>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8"/>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8"/>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8"/>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8"/>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8"/>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8"/>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8"/>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8"/>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8"/>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8"/>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8"/>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8"/>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8"/>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8"/>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8"/>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8"/>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8"/>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8"/>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8"/>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8"/>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8"/>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8"/>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8"/>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8"/>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8"/>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8"/>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8"/>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8"/>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8"/>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8"/>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8"/>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8"/>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18"/>
          <p:cNvGrpSpPr/>
          <p:nvPr/>
        </p:nvGrpSpPr>
        <p:grpSpPr>
          <a:xfrm flipH="1">
            <a:off x="6515530" y="4055384"/>
            <a:ext cx="1805132" cy="2396289"/>
            <a:chOff x="812200" y="869075"/>
            <a:chExt cx="1011675" cy="1007225"/>
          </a:xfrm>
        </p:grpSpPr>
        <p:grpSp>
          <p:nvGrpSpPr>
            <p:cNvPr id="9842" name="Google Shape;9842;p18"/>
            <p:cNvGrpSpPr/>
            <p:nvPr/>
          </p:nvGrpSpPr>
          <p:grpSpPr>
            <a:xfrm>
              <a:off x="812200" y="869075"/>
              <a:ext cx="1011675" cy="1007225"/>
              <a:chOff x="812200" y="869075"/>
              <a:chExt cx="1011675" cy="1007225"/>
            </a:xfrm>
          </p:grpSpPr>
          <p:grpSp>
            <p:nvGrpSpPr>
              <p:cNvPr id="9843" name="Google Shape;9843;p18"/>
              <p:cNvGrpSpPr/>
              <p:nvPr/>
            </p:nvGrpSpPr>
            <p:grpSpPr>
              <a:xfrm>
                <a:off x="812200" y="869075"/>
                <a:ext cx="1011675" cy="1007225"/>
                <a:chOff x="812200" y="869075"/>
                <a:chExt cx="1011675" cy="1007225"/>
              </a:xfrm>
            </p:grpSpPr>
            <p:grpSp>
              <p:nvGrpSpPr>
                <p:cNvPr id="9844" name="Google Shape;9844;p18"/>
                <p:cNvGrpSpPr/>
                <p:nvPr/>
              </p:nvGrpSpPr>
              <p:grpSpPr>
                <a:xfrm>
                  <a:off x="812200" y="869075"/>
                  <a:ext cx="1011675" cy="1007225"/>
                  <a:chOff x="812200" y="869075"/>
                  <a:chExt cx="1011675" cy="1007225"/>
                </a:xfrm>
              </p:grpSpPr>
              <p:sp>
                <p:nvSpPr>
                  <p:cNvPr id="9845" name="Google Shape;9845;p18"/>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8"/>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8"/>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8"/>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8"/>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8"/>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8"/>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8"/>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8"/>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8"/>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8"/>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8"/>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8"/>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8"/>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9" name="Google Shape;9859;p18"/>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8"/>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8"/>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8"/>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8"/>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8"/>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8"/>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8"/>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8"/>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8"/>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8"/>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8"/>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8"/>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8"/>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3" name="Google Shape;9873;p18"/>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8"/>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8"/>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8"/>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8"/>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8"/>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8"/>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8"/>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8"/>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8"/>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8"/>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8"/>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8"/>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8"/>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7" name="Google Shape;9887;p18"/>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8"/>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8"/>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8"/>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8"/>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8"/>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8"/>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8"/>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8"/>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8"/>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8"/>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8"/>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8"/>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8"/>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8"/>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2" name="Google Shape;9902;p18"/>
            <p:cNvGrpSpPr/>
            <p:nvPr/>
          </p:nvGrpSpPr>
          <p:grpSpPr>
            <a:xfrm>
              <a:off x="858025" y="910825"/>
              <a:ext cx="919900" cy="922425"/>
              <a:chOff x="858025" y="910825"/>
              <a:chExt cx="919900" cy="922425"/>
            </a:xfrm>
          </p:grpSpPr>
          <p:sp>
            <p:nvSpPr>
              <p:cNvPr id="9903" name="Google Shape;9903;p18"/>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8"/>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8"/>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8"/>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8"/>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8"/>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8"/>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8"/>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8"/>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8"/>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8"/>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8"/>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8"/>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8"/>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8"/>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8"/>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9" name="Google Shape;9919;p18"/>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8"/>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8"/>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8"/>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8"/>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8"/>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8"/>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8"/>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18"/>
          <p:cNvGrpSpPr/>
          <p:nvPr/>
        </p:nvGrpSpPr>
        <p:grpSpPr>
          <a:xfrm rot="10800000">
            <a:off x="8300183" y="5761004"/>
            <a:ext cx="274307" cy="640041"/>
            <a:chOff x="1844575" y="3521738"/>
            <a:chExt cx="348725" cy="605125"/>
          </a:xfrm>
        </p:grpSpPr>
        <p:sp>
          <p:nvSpPr>
            <p:cNvPr id="9928" name="Google Shape;9928;p18"/>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8"/>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8"/>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8"/>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8"/>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8"/>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8"/>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8"/>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8"/>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18"/>
          <p:cNvGrpSpPr/>
          <p:nvPr/>
        </p:nvGrpSpPr>
        <p:grpSpPr>
          <a:xfrm>
            <a:off x="7601063" y="-136052"/>
            <a:ext cx="1970332" cy="2475201"/>
            <a:chOff x="7629638" y="-25840"/>
            <a:chExt cx="1970332" cy="1856447"/>
          </a:xfrm>
        </p:grpSpPr>
        <p:grpSp>
          <p:nvGrpSpPr>
            <p:cNvPr id="9938" name="Google Shape;9938;p18"/>
            <p:cNvGrpSpPr/>
            <p:nvPr/>
          </p:nvGrpSpPr>
          <p:grpSpPr>
            <a:xfrm rot="-1075550">
              <a:off x="7791240" y="195848"/>
              <a:ext cx="1647127" cy="1309886"/>
              <a:chOff x="1746525" y="3260838"/>
              <a:chExt cx="1647050" cy="1309825"/>
            </a:xfrm>
          </p:grpSpPr>
          <p:grpSp>
            <p:nvGrpSpPr>
              <p:cNvPr id="9939" name="Google Shape;9939;p18"/>
              <p:cNvGrpSpPr/>
              <p:nvPr/>
            </p:nvGrpSpPr>
            <p:grpSpPr>
              <a:xfrm>
                <a:off x="1746525" y="3260838"/>
                <a:ext cx="1647050" cy="1309825"/>
                <a:chOff x="1746525" y="3260838"/>
                <a:chExt cx="1647050" cy="1309825"/>
              </a:xfrm>
            </p:grpSpPr>
            <p:sp>
              <p:nvSpPr>
                <p:cNvPr id="9940" name="Google Shape;9940;p18"/>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8"/>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8"/>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8"/>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8"/>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8"/>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8"/>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8"/>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8"/>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8"/>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8"/>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8"/>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2" name="Google Shape;9952;p18"/>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8"/>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8"/>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8"/>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8"/>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8"/>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8"/>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8"/>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8"/>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8"/>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8"/>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8"/>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8"/>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8"/>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8"/>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8"/>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8"/>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8"/>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8"/>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8"/>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8"/>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8"/>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8"/>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8"/>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8"/>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8"/>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8"/>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8"/>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8"/>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8"/>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8"/>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8"/>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8"/>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18"/>
            <p:cNvGrpSpPr/>
            <p:nvPr/>
          </p:nvGrpSpPr>
          <p:grpSpPr>
            <a:xfrm flipH="1">
              <a:off x="8161536" y="165461"/>
              <a:ext cx="431687" cy="749084"/>
              <a:chOff x="1844575" y="3521738"/>
              <a:chExt cx="348725" cy="605125"/>
            </a:xfrm>
          </p:grpSpPr>
          <p:sp>
            <p:nvSpPr>
              <p:cNvPr id="9986" name="Google Shape;9986;p18"/>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8"/>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8"/>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8"/>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8"/>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8"/>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8"/>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8"/>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8"/>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18"/>
            <p:cNvGrpSpPr/>
            <p:nvPr/>
          </p:nvGrpSpPr>
          <p:grpSpPr>
            <a:xfrm rot="-5400000" flipH="1">
              <a:off x="8347969" y="1462797"/>
              <a:ext cx="286974" cy="448648"/>
              <a:chOff x="2595692" y="1276204"/>
              <a:chExt cx="286974" cy="448648"/>
            </a:xfrm>
          </p:grpSpPr>
          <p:grpSp>
            <p:nvGrpSpPr>
              <p:cNvPr id="9996" name="Google Shape;9996;p18"/>
              <p:cNvGrpSpPr/>
              <p:nvPr/>
            </p:nvGrpSpPr>
            <p:grpSpPr>
              <a:xfrm>
                <a:off x="2740462" y="1469095"/>
                <a:ext cx="142204" cy="126283"/>
                <a:chOff x="2740462" y="1469095"/>
                <a:chExt cx="142204" cy="126283"/>
              </a:xfrm>
            </p:grpSpPr>
            <p:sp>
              <p:nvSpPr>
                <p:cNvPr id="9997" name="Google Shape;9997;p18"/>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8"/>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8"/>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8"/>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18"/>
              <p:cNvGrpSpPr/>
              <p:nvPr/>
            </p:nvGrpSpPr>
            <p:grpSpPr>
              <a:xfrm>
                <a:off x="2714845" y="1276204"/>
                <a:ext cx="103876" cy="92217"/>
                <a:chOff x="2714845" y="1276204"/>
                <a:chExt cx="103876" cy="92217"/>
              </a:xfrm>
            </p:grpSpPr>
            <p:sp>
              <p:nvSpPr>
                <p:cNvPr id="10002" name="Google Shape;10002;p18"/>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8"/>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8"/>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8"/>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18"/>
              <p:cNvGrpSpPr/>
              <p:nvPr/>
            </p:nvGrpSpPr>
            <p:grpSpPr>
              <a:xfrm>
                <a:off x="2595692" y="1631127"/>
                <a:ext cx="103445" cy="93725"/>
                <a:chOff x="2595692" y="1631127"/>
                <a:chExt cx="103445" cy="93725"/>
              </a:xfrm>
            </p:grpSpPr>
            <p:sp>
              <p:nvSpPr>
                <p:cNvPr id="10007" name="Google Shape;10007;p18"/>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8"/>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8"/>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8"/>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0011"/>
        <p:cNvGrpSpPr/>
        <p:nvPr/>
      </p:nvGrpSpPr>
      <p:grpSpPr>
        <a:xfrm>
          <a:off x="0" y="0"/>
          <a:ext cx="0" cy="0"/>
          <a:chOff x="0" y="0"/>
          <a:chExt cx="0" cy="0"/>
        </a:xfrm>
      </p:grpSpPr>
      <p:sp>
        <p:nvSpPr>
          <p:cNvPr id="10012" name="Google Shape;10012;p19"/>
          <p:cNvSpPr txBox="1">
            <a:spLocks noGrp="1"/>
          </p:cNvSpPr>
          <p:nvPr>
            <p:ph type="title"/>
          </p:nvPr>
        </p:nvSpPr>
        <p:spPr>
          <a:xfrm>
            <a:off x="4867200" y="4856900"/>
            <a:ext cx="3556800" cy="7092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0013" name="Google Shape;10013;p19"/>
          <p:cNvSpPr txBox="1">
            <a:spLocks noGrp="1"/>
          </p:cNvSpPr>
          <p:nvPr>
            <p:ph type="subTitle" idx="1"/>
          </p:nvPr>
        </p:nvSpPr>
        <p:spPr>
          <a:xfrm>
            <a:off x="719950" y="2219000"/>
            <a:ext cx="7704000" cy="2320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10014" name="Google Shape;10014;p19"/>
          <p:cNvGrpSpPr/>
          <p:nvPr/>
        </p:nvGrpSpPr>
        <p:grpSpPr>
          <a:xfrm>
            <a:off x="6366005" y="-741297"/>
            <a:ext cx="4389254" cy="7842810"/>
            <a:chOff x="6366005" y="-555987"/>
            <a:chExt cx="4389254" cy="5882254"/>
          </a:xfrm>
        </p:grpSpPr>
        <p:grpSp>
          <p:nvGrpSpPr>
            <p:cNvPr id="10015" name="Google Shape;10015;p19"/>
            <p:cNvGrpSpPr/>
            <p:nvPr/>
          </p:nvGrpSpPr>
          <p:grpSpPr>
            <a:xfrm>
              <a:off x="6366005" y="-555987"/>
              <a:ext cx="1496874" cy="1491499"/>
              <a:chOff x="812200" y="869075"/>
              <a:chExt cx="1011675" cy="1007225"/>
            </a:xfrm>
          </p:grpSpPr>
          <p:grpSp>
            <p:nvGrpSpPr>
              <p:cNvPr id="10016" name="Google Shape;10016;p19"/>
              <p:cNvGrpSpPr/>
              <p:nvPr/>
            </p:nvGrpSpPr>
            <p:grpSpPr>
              <a:xfrm>
                <a:off x="812200" y="869075"/>
                <a:ext cx="1011675" cy="1007225"/>
                <a:chOff x="812200" y="869075"/>
                <a:chExt cx="1011675" cy="1007225"/>
              </a:xfrm>
            </p:grpSpPr>
            <p:grpSp>
              <p:nvGrpSpPr>
                <p:cNvPr id="10017" name="Google Shape;10017;p19"/>
                <p:cNvGrpSpPr/>
                <p:nvPr/>
              </p:nvGrpSpPr>
              <p:grpSpPr>
                <a:xfrm>
                  <a:off x="812200" y="869075"/>
                  <a:ext cx="1011675" cy="1007225"/>
                  <a:chOff x="812200" y="869075"/>
                  <a:chExt cx="1011675" cy="1007225"/>
                </a:xfrm>
              </p:grpSpPr>
              <p:grpSp>
                <p:nvGrpSpPr>
                  <p:cNvPr id="10018" name="Google Shape;10018;p19"/>
                  <p:cNvGrpSpPr/>
                  <p:nvPr/>
                </p:nvGrpSpPr>
                <p:grpSpPr>
                  <a:xfrm>
                    <a:off x="812200" y="869075"/>
                    <a:ext cx="1011675" cy="1007225"/>
                    <a:chOff x="812200" y="869075"/>
                    <a:chExt cx="1011675" cy="1007225"/>
                  </a:xfrm>
                </p:grpSpPr>
                <p:sp>
                  <p:nvSpPr>
                    <p:cNvPr id="10019" name="Google Shape;10019;p19"/>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9"/>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9"/>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9"/>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9"/>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9"/>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9"/>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9"/>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9"/>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9"/>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9"/>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9"/>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9"/>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9"/>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3" name="Google Shape;10033;p19"/>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9"/>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9"/>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9"/>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9"/>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9"/>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9"/>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9"/>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9"/>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9"/>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9"/>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9"/>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9"/>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9"/>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7" name="Google Shape;10047;p19"/>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9"/>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9"/>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9"/>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9"/>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9"/>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9"/>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9"/>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9"/>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9"/>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9"/>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9"/>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9"/>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9"/>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1" name="Google Shape;10061;p19"/>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9"/>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9"/>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9"/>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9"/>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9"/>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9"/>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9"/>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9"/>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9"/>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9"/>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9"/>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9"/>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9"/>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9"/>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6" name="Google Shape;10076;p19"/>
              <p:cNvGrpSpPr/>
              <p:nvPr/>
            </p:nvGrpSpPr>
            <p:grpSpPr>
              <a:xfrm>
                <a:off x="858025" y="910825"/>
                <a:ext cx="919900" cy="922425"/>
                <a:chOff x="858025" y="910825"/>
                <a:chExt cx="919900" cy="922425"/>
              </a:xfrm>
            </p:grpSpPr>
            <p:sp>
              <p:nvSpPr>
                <p:cNvPr id="10077" name="Google Shape;10077;p19"/>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9"/>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9"/>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9"/>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9"/>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9"/>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9"/>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9"/>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9"/>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9"/>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9"/>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9"/>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9"/>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9"/>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9"/>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9"/>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3" name="Google Shape;10093;p19"/>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9"/>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9"/>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9"/>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9"/>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9"/>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9"/>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9"/>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19"/>
            <p:cNvGrpSpPr/>
            <p:nvPr/>
          </p:nvGrpSpPr>
          <p:grpSpPr>
            <a:xfrm>
              <a:off x="7713661" y="-531406"/>
              <a:ext cx="308201" cy="544971"/>
              <a:chOff x="1723025" y="599938"/>
              <a:chExt cx="208300" cy="368025"/>
            </a:xfrm>
          </p:grpSpPr>
          <p:sp>
            <p:nvSpPr>
              <p:cNvPr id="10102" name="Google Shape;10102;p19"/>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9"/>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9"/>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9"/>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9"/>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9"/>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9"/>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9"/>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9"/>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9"/>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9"/>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9"/>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19"/>
            <p:cNvGrpSpPr/>
            <p:nvPr/>
          </p:nvGrpSpPr>
          <p:grpSpPr>
            <a:xfrm>
              <a:off x="8598145" y="3660880"/>
              <a:ext cx="553822" cy="557800"/>
              <a:chOff x="2351650" y="3442788"/>
              <a:chExt cx="381525" cy="383975"/>
            </a:xfrm>
          </p:grpSpPr>
          <p:sp>
            <p:nvSpPr>
              <p:cNvPr id="10115" name="Google Shape;10115;p19"/>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9"/>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9"/>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9"/>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9"/>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9"/>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9"/>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9"/>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9"/>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9"/>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9"/>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9"/>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9"/>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9"/>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9"/>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9"/>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9"/>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19"/>
            <p:cNvGrpSpPr/>
            <p:nvPr/>
          </p:nvGrpSpPr>
          <p:grpSpPr>
            <a:xfrm>
              <a:off x="9067655" y="4206853"/>
              <a:ext cx="1221013" cy="1119414"/>
              <a:chOff x="2832575" y="3713713"/>
              <a:chExt cx="841150" cy="770575"/>
            </a:xfrm>
          </p:grpSpPr>
          <p:sp>
            <p:nvSpPr>
              <p:cNvPr id="10133" name="Google Shape;10133;p19"/>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9"/>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9"/>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9"/>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9"/>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9"/>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9"/>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9"/>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9"/>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9"/>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9"/>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9"/>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9"/>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9"/>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9"/>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9"/>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9"/>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9"/>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9"/>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9"/>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9"/>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9"/>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9"/>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9"/>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9"/>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9"/>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9"/>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9"/>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9"/>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9"/>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9"/>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9"/>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9"/>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9"/>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9"/>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9"/>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9"/>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9"/>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9"/>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9"/>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9"/>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9"/>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9"/>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9"/>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9"/>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9"/>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9"/>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9"/>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9"/>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9"/>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9"/>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19"/>
            <p:cNvGrpSpPr/>
            <p:nvPr/>
          </p:nvGrpSpPr>
          <p:grpSpPr>
            <a:xfrm>
              <a:off x="10126353" y="-508332"/>
              <a:ext cx="271776" cy="395607"/>
              <a:chOff x="3404425" y="572813"/>
              <a:chExt cx="187225" cy="272325"/>
            </a:xfrm>
          </p:grpSpPr>
          <p:sp>
            <p:nvSpPr>
              <p:cNvPr id="10185" name="Google Shape;10185;p19"/>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9"/>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9"/>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19"/>
            <p:cNvGrpSpPr/>
            <p:nvPr/>
          </p:nvGrpSpPr>
          <p:grpSpPr>
            <a:xfrm>
              <a:off x="7742789" y="738339"/>
              <a:ext cx="570987" cy="223135"/>
              <a:chOff x="1762400" y="1430988"/>
              <a:chExt cx="393350" cy="153600"/>
            </a:xfrm>
          </p:grpSpPr>
          <p:sp>
            <p:nvSpPr>
              <p:cNvPr id="10189" name="Google Shape;10189;p19"/>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9"/>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9"/>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19"/>
            <p:cNvGrpSpPr/>
            <p:nvPr/>
          </p:nvGrpSpPr>
          <p:grpSpPr>
            <a:xfrm>
              <a:off x="8468553" y="1272424"/>
              <a:ext cx="423903" cy="430689"/>
              <a:chOff x="2262375" y="1798638"/>
              <a:chExt cx="292025" cy="296475"/>
            </a:xfrm>
          </p:grpSpPr>
          <p:sp>
            <p:nvSpPr>
              <p:cNvPr id="10193" name="Google Shape;10193;p19"/>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9"/>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9"/>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19"/>
            <p:cNvGrpSpPr/>
            <p:nvPr/>
          </p:nvGrpSpPr>
          <p:grpSpPr>
            <a:xfrm>
              <a:off x="9261852" y="82771"/>
              <a:ext cx="322364" cy="641440"/>
              <a:chOff x="2808875" y="979713"/>
              <a:chExt cx="222075" cy="441550"/>
            </a:xfrm>
          </p:grpSpPr>
          <p:sp>
            <p:nvSpPr>
              <p:cNvPr id="10197" name="Google Shape;10197;p19"/>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9"/>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9"/>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19"/>
            <p:cNvGrpSpPr/>
            <p:nvPr/>
          </p:nvGrpSpPr>
          <p:grpSpPr>
            <a:xfrm>
              <a:off x="9068608" y="1565179"/>
              <a:ext cx="113043" cy="99074"/>
              <a:chOff x="2673100" y="2000163"/>
              <a:chExt cx="77875" cy="68200"/>
            </a:xfrm>
          </p:grpSpPr>
          <p:sp>
            <p:nvSpPr>
              <p:cNvPr id="10201" name="Google Shape;10201;p19"/>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9"/>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9"/>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9"/>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19"/>
            <p:cNvGrpSpPr/>
            <p:nvPr/>
          </p:nvGrpSpPr>
          <p:grpSpPr>
            <a:xfrm>
              <a:off x="9153599" y="1363726"/>
              <a:ext cx="136777" cy="119884"/>
              <a:chOff x="2731650" y="1861488"/>
              <a:chExt cx="94225" cy="82525"/>
            </a:xfrm>
          </p:grpSpPr>
          <p:sp>
            <p:nvSpPr>
              <p:cNvPr id="10206" name="Google Shape;10206;p19"/>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9"/>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9"/>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9"/>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19"/>
            <p:cNvGrpSpPr/>
            <p:nvPr/>
          </p:nvGrpSpPr>
          <p:grpSpPr>
            <a:xfrm>
              <a:off x="9299267" y="1177526"/>
              <a:ext cx="162942" cy="142837"/>
              <a:chOff x="2832000" y="1733313"/>
              <a:chExt cx="112250" cy="98325"/>
            </a:xfrm>
          </p:grpSpPr>
          <p:sp>
            <p:nvSpPr>
              <p:cNvPr id="10211" name="Google Shape;10211;p19"/>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9"/>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9"/>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9"/>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19"/>
            <p:cNvGrpSpPr/>
            <p:nvPr/>
          </p:nvGrpSpPr>
          <p:grpSpPr>
            <a:xfrm>
              <a:off x="7719745" y="3396562"/>
              <a:ext cx="2390858" cy="1902783"/>
              <a:chOff x="1746525" y="3260838"/>
              <a:chExt cx="1647050" cy="1309825"/>
            </a:xfrm>
          </p:grpSpPr>
          <p:grpSp>
            <p:nvGrpSpPr>
              <p:cNvPr id="10216" name="Google Shape;10216;p19"/>
              <p:cNvGrpSpPr/>
              <p:nvPr/>
            </p:nvGrpSpPr>
            <p:grpSpPr>
              <a:xfrm>
                <a:off x="1746525" y="3260838"/>
                <a:ext cx="1647050" cy="1309825"/>
                <a:chOff x="1746525" y="3260838"/>
                <a:chExt cx="1647050" cy="1309825"/>
              </a:xfrm>
            </p:grpSpPr>
            <p:sp>
              <p:nvSpPr>
                <p:cNvPr id="10217" name="Google Shape;10217;p19"/>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9"/>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9"/>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9"/>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9"/>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9"/>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9"/>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9"/>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9"/>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9"/>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9"/>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9"/>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9" name="Google Shape;10229;p19"/>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9"/>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9"/>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9"/>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9"/>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9"/>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9"/>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9"/>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9"/>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9"/>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9"/>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9"/>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9"/>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9"/>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9"/>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9"/>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9"/>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9"/>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9"/>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9"/>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9"/>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9"/>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9"/>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9"/>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9"/>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9"/>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9"/>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9"/>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9"/>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9"/>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9"/>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9"/>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9"/>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19"/>
            <p:cNvGrpSpPr/>
            <p:nvPr/>
          </p:nvGrpSpPr>
          <p:grpSpPr>
            <a:xfrm>
              <a:off x="6417950" y="-498236"/>
              <a:ext cx="4337308" cy="4209852"/>
              <a:chOff x="849725" y="579763"/>
              <a:chExt cx="2987950" cy="2897950"/>
            </a:xfrm>
          </p:grpSpPr>
          <p:grpSp>
            <p:nvGrpSpPr>
              <p:cNvPr id="10263" name="Google Shape;10263;p19"/>
              <p:cNvGrpSpPr/>
              <p:nvPr/>
            </p:nvGrpSpPr>
            <p:grpSpPr>
              <a:xfrm>
                <a:off x="849725" y="579763"/>
                <a:ext cx="2987950" cy="2897950"/>
                <a:chOff x="849725" y="579763"/>
                <a:chExt cx="2987950" cy="2897950"/>
              </a:xfrm>
            </p:grpSpPr>
            <p:grpSp>
              <p:nvGrpSpPr>
                <p:cNvPr id="10264" name="Google Shape;10264;p19"/>
                <p:cNvGrpSpPr/>
                <p:nvPr/>
              </p:nvGrpSpPr>
              <p:grpSpPr>
                <a:xfrm>
                  <a:off x="849725" y="579763"/>
                  <a:ext cx="2987950" cy="2897950"/>
                  <a:chOff x="849725" y="579763"/>
                  <a:chExt cx="2987950" cy="2897950"/>
                </a:xfrm>
              </p:grpSpPr>
              <p:grpSp>
                <p:nvGrpSpPr>
                  <p:cNvPr id="10265" name="Google Shape;10265;p19"/>
                  <p:cNvGrpSpPr/>
                  <p:nvPr/>
                </p:nvGrpSpPr>
                <p:grpSpPr>
                  <a:xfrm>
                    <a:off x="849725" y="579763"/>
                    <a:ext cx="2987950" cy="2897950"/>
                    <a:chOff x="849725" y="579763"/>
                    <a:chExt cx="2987950" cy="2897950"/>
                  </a:xfrm>
                </p:grpSpPr>
                <p:sp>
                  <p:nvSpPr>
                    <p:cNvPr id="10266" name="Google Shape;10266;p19"/>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9"/>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9"/>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9"/>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9"/>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9"/>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9"/>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9"/>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9"/>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9"/>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9"/>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9"/>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9"/>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9"/>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9"/>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9"/>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9"/>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9"/>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9"/>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9"/>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9"/>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9"/>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9"/>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9"/>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9"/>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9"/>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9"/>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9"/>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9"/>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9"/>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9"/>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9"/>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9"/>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9"/>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9"/>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9"/>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9"/>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9"/>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9"/>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9"/>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9"/>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9"/>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9"/>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9"/>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9"/>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9"/>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9"/>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9"/>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9"/>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9"/>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19"/>
                  <p:cNvGrpSpPr/>
                  <p:nvPr/>
                </p:nvGrpSpPr>
                <p:grpSpPr>
                  <a:xfrm>
                    <a:off x="929325" y="641338"/>
                    <a:ext cx="2718325" cy="2776450"/>
                    <a:chOff x="929325" y="641338"/>
                    <a:chExt cx="2718325" cy="2776450"/>
                  </a:xfrm>
                </p:grpSpPr>
                <p:sp>
                  <p:nvSpPr>
                    <p:cNvPr id="10317" name="Google Shape;10317;p19"/>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9"/>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9"/>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9"/>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9"/>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9"/>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9"/>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9"/>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9"/>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9"/>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9"/>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9"/>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9"/>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9"/>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9"/>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9"/>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9"/>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9"/>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9"/>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9"/>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9"/>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9"/>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9"/>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9"/>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9"/>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9"/>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9"/>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9"/>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9"/>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9"/>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9"/>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9"/>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9"/>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9"/>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9"/>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9"/>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9"/>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9"/>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9"/>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9"/>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9"/>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9"/>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9"/>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9"/>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9"/>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9"/>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9"/>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19"/>
                  <p:cNvGrpSpPr/>
                  <p:nvPr/>
                </p:nvGrpSpPr>
                <p:grpSpPr>
                  <a:xfrm>
                    <a:off x="909300" y="619838"/>
                    <a:ext cx="2751625" cy="2812350"/>
                    <a:chOff x="909300" y="619838"/>
                    <a:chExt cx="2751625" cy="2812350"/>
                  </a:xfrm>
                </p:grpSpPr>
                <p:sp>
                  <p:nvSpPr>
                    <p:cNvPr id="10365" name="Google Shape;10365;p19"/>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9"/>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9"/>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9"/>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9"/>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9"/>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9"/>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9"/>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9"/>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9"/>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9"/>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9"/>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9"/>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9"/>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9"/>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9"/>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9"/>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9"/>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9"/>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9"/>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9"/>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9"/>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9"/>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9"/>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9"/>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9"/>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9"/>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9"/>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9"/>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9"/>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9"/>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9"/>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9"/>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9"/>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9"/>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9"/>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9"/>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9"/>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9"/>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9"/>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9"/>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9"/>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9"/>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9"/>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9"/>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9"/>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9"/>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19"/>
                  <p:cNvGrpSpPr/>
                  <p:nvPr/>
                </p:nvGrpSpPr>
                <p:grpSpPr>
                  <a:xfrm>
                    <a:off x="891725" y="600538"/>
                    <a:ext cx="2710525" cy="2859550"/>
                    <a:chOff x="891725" y="600538"/>
                    <a:chExt cx="2710525" cy="2859550"/>
                  </a:xfrm>
                </p:grpSpPr>
                <p:sp>
                  <p:nvSpPr>
                    <p:cNvPr id="10413" name="Google Shape;10413;p19"/>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9"/>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9"/>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9"/>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9"/>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9"/>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9"/>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9"/>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9"/>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9"/>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3" name="Google Shape;10423;p19"/>
                    <p:cNvGrpSpPr/>
                    <p:nvPr/>
                  </p:nvGrpSpPr>
                  <p:grpSpPr>
                    <a:xfrm>
                      <a:off x="1946050" y="600538"/>
                      <a:ext cx="1656200" cy="2859550"/>
                      <a:chOff x="1946050" y="600538"/>
                      <a:chExt cx="1656200" cy="2859550"/>
                    </a:xfrm>
                  </p:grpSpPr>
                  <p:sp>
                    <p:nvSpPr>
                      <p:cNvPr id="10424" name="Google Shape;10424;p19"/>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9"/>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9"/>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9"/>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9"/>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9"/>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9"/>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9"/>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9"/>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9"/>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9"/>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9"/>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9"/>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9"/>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9"/>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9"/>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9"/>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9"/>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9"/>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9"/>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9"/>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9"/>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9"/>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9"/>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9"/>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9"/>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9"/>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9"/>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9"/>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9"/>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9"/>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9"/>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9"/>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9"/>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9"/>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9"/>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9"/>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461" name="Google Shape;10461;p19"/>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9"/>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9"/>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9"/>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9"/>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9"/>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9"/>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9"/>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9"/>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9"/>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9"/>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9"/>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9"/>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9"/>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9"/>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9"/>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9"/>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9"/>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9"/>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9"/>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9"/>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9"/>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9"/>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9"/>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9"/>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6" name="Google Shape;10486;p19"/>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9"/>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9"/>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9"/>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9"/>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9"/>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9"/>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9"/>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9"/>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9"/>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9"/>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9"/>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9"/>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9"/>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9"/>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9"/>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9"/>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9"/>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9"/>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9"/>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9"/>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9"/>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9"/>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9"/>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9"/>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9"/>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12" name="Google Shape;10512;p19"/>
          <p:cNvGrpSpPr/>
          <p:nvPr/>
        </p:nvGrpSpPr>
        <p:grpSpPr>
          <a:xfrm rot="10800000" flipH="1">
            <a:off x="-1611259" y="-141916"/>
            <a:ext cx="4389254" cy="7842810"/>
            <a:chOff x="-1580340" y="-666397"/>
            <a:chExt cx="4389254" cy="5882254"/>
          </a:xfrm>
        </p:grpSpPr>
        <p:grpSp>
          <p:nvGrpSpPr>
            <p:cNvPr id="10513" name="Google Shape;10513;p19"/>
            <p:cNvGrpSpPr/>
            <p:nvPr/>
          </p:nvGrpSpPr>
          <p:grpSpPr>
            <a:xfrm flipH="1">
              <a:off x="1312040" y="-666397"/>
              <a:ext cx="1496874" cy="1491499"/>
              <a:chOff x="812200" y="869075"/>
              <a:chExt cx="1011675" cy="1007225"/>
            </a:xfrm>
          </p:grpSpPr>
          <p:grpSp>
            <p:nvGrpSpPr>
              <p:cNvPr id="10514" name="Google Shape;10514;p19"/>
              <p:cNvGrpSpPr/>
              <p:nvPr/>
            </p:nvGrpSpPr>
            <p:grpSpPr>
              <a:xfrm>
                <a:off x="812200" y="869075"/>
                <a:ext cx="1011675" cy="1007225"/>
                <a:chOff x="812200" y="869075"/>
                <a:chExt cx="1011675" cy="1007225"/>
              </a:xfrm>
            </p:grpSpPr>
            <p:grpSp>
              <p:nvGrpSpPr>
                <p:cNvPr id="10515" name="Google Shape;10515;p19"/>
                <p:cNvGrpSpPr/>
                <p:nvPr/>
              </p:nvGrpSpPr>
              <p:grpSpPr>
                <a:xfrm>
                  <a:off x="812200" y="869075"/>
                  <a:ext cx="1011675" cy="1007225"/>
                  <a:chOff x="812200" y="869075"/>
                  <a:chExt cx="1011675" cy="1007225"/>
                </a:xfrm>
              </p:grpSpPr>
              <p:grpSp>
                <p:nvGrpSpPr>
                  <p:cNvPr id="10516" name="Google Shape;10516;p19"/>
                  <p:cNvGrpSpPr/>
                  <p:nvPr/>
                </p:nvGrpSpPr>
                <p:grpSpPr>
                  <a:xfrm>
                    <a:off x="812200" y="869075"/>
                    <a:ext cx="1011675" cy="1007225"/>
                    <a:chOff x="812200" y="869075"/>
                    <a:chExt cx="1011675" cy="1007225"/>
                  </a:xfrm>
                </p:grpSpPr>
                <p:sp>
                  <p:nvSpPr>
                    <p:cNvPr id="10517" name="Google Shape;10517;p19"/>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9"/>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9"/>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9"/>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9"/>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9"/>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9"/>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9"/>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9"/>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9"/>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9"/>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9"/>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9"/>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9"/>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1" name="Google Shape;10531;p19"/>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9"/>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9"/>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9"/>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9"/>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9"/>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9"/>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9"/>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9"/>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9"/>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9"/>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9"/>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9"/>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9"/>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5" name="Google Shape;10545;p19"/>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9"/>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9"/>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9"/>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9"/>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9"/>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9"/>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9"/>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9"/>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9"/>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9"/>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9"/>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9"/>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9"/>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9" name="Google Shape;10559;p19"/>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9"/>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9"/>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9"/>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9"/>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9"/>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9"/>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9"/>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9"/>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9"/>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9"/>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9"/>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9"/>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9"/>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9"/>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4" name="Google Shape;10574;p19"/>
              <p:cNvGrpSpPr/>
              <p:nvPr/>
            </p:nvGrpSpPr>
            <p:grpSpPr>
              <a:xfrm>
                <a:off x="858025" y="910825"/>
                <a:ext cx="919900" cy="922425"/>
                <a:chOff x="858025" y="910825"/>
                <a:chExt cx="919900" cy="922425"/>
              </a:xfrm>
            </p:grpSpPr>
            <p:sp>
              <p:nvSpPr>
                <p:cNvPr id="10575" name="Google Shape;10575;p19"/>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9"/>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9"/>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9"/>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9"/>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9"/>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9"/>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9"/>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9"/>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9"/>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9"/>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9"/>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9"/>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9"/>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9"/>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9"/>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1" name="Google Shape;10591;p19"/>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9"/>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9"/>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9"/>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9"/>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9"/>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9"/>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9"/>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19"/>
            <p:cNvGrpSpPr/>
            <p:nvPr/>
          </p:nvGrpSpPr>
          <p:grpSpPr>
            <a:xfrm flipH="1">
              <a:off x="1153057" y="-641815"/>
              <a:ext cx="308201" cy="544971"/>
              <a:chOff x="1723025" y="599938"/>
              <a:chExt cx="208300" cy="368025"/>
            </a:xfrm>
          </p:grpSpPr>
          <p:sp>
            <p:nvSpPr>
              <p:cNvPr id="10600" name="Google Shape;10600;p19"/>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9"/>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9"/>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9"/>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9"/>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9"/>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9"/>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9"/>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9"/>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9"/>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9"/>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9"/>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19"/>
            <p:cNvGrpSpPr/>
            <p:nvPr/>
          </p:nvGrpSpPr>
          <p:grpSpPr>
            <a:xfrm flipH="1">
              <a:off x="806635" y="3665161"/>
              <a:ext cx="506209" cy="879065"/>
              <a:chOff x="1844575" y="3521738"/>
              <a:chExt cx="348725" cy="605125"/>
            </a:xfrm>
          </p:grpSpPr>
          <p:sp>
            <p:nvSpPr>
              <p:cNvPr id="10613" name="Google Shape;10613;p19"/>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9"/>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9"/>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9"/>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9"/>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9"/>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9"/>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9"/>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9"/>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19"/>
            <p:cNvGrpSpPr/>
            <p:nvPr/>
          </p:nvGrpSpPr>
          <p:grpSpPr>
            <a:xfrm flipH="1">
              <a:off x="641297" y="3919892"/>
              <a:ext cx="112608" cy="99038"/>
              <a:chOff x="2229625" y="3697088"/>
              <a:chExt cx="77575" cy="68175"/>
            </a:xfrm>
          </p:grpSpPr>
          <p:sp>
            <p:nvSpPr>
              <p:cNvPr id="10623" name="Google Shape;10623;p19"/>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9"/>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9"/>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9"/>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19"/>
            <p:cNvGrpSpPr/>
            <p:nvPr/>
          </p:nvGrpSpPr>
          <p:grpSpPr>
            <a:xfrm flipH="1">
              <a:off x="586681" y="4119384"/>
              <a:ext cx="136305" cy="119884"/>
              <a:chOff x="2250925" y="3834413"/>
              <a:chExt cx="93900" cy="82525"/>
            </a:xfrm>
          </p:grpSpPr>
          <p:sp>
            <p:nvSpPr>
              <p:cNvPr id="10628" name="Google Shape;10628;p19"/>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9"/>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9"/>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9"/>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19"/>
            <p:cNvGrpSpPr/>
            <p:nvPr/>
          </p:nvGrpSpPr>
          <p:grpSpPr>
            <a:xfrm flipH="1">
              <a:off x="589512" y="4343536"/>
              <a:ext cx="162325" cy="142837"/>
              <a:chOff x="2231050" y="3988713"/>
              <a:chExt cx="111825" cy="98325"/>
            </a:xfrm>
          </p:grpSpPr>
          <p:sp>
            <p:nvSpPr>
              <p:cNvPr id="10633" name="Google Shape;10633;p19"/>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9"/>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9"/>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9"/>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19"/>
            <p:cNvGrpSpPr/>
            <p:nvPr/>
          </p:nvGrpSpPr>
          <p:grpSpPr>
            <a:xfrm flipH="1">
              <a:off x="22952" y="3550471"/>
              <a:ext cx="553822" cy="557800"/>
              <a:chOff x="2351650" y="3442788"/>
              <a:chExt cx="381525" cy="383975"/>
            </a:xfrm>
          </p:grpSpPr>
          <p:sp>
            <p:nvSpPr>
              <p:cNvPr id="10638" name="Google Shape;10638;p19"/>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9"/>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9"/>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9"/>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9"/>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9"/>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9"/>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9"/>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9"/>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9"/>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9"/>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9"/>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9"/>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9"/>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9"/>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9"/>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9"/>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19"/>
            <p:cNvGrpSpPr/>
            <p:nvPr/>
          </p:nvGrpSpPr>
          <p:grpSpPr>
            <a:xfrm flipH="1">
              <a:off x="-1113750" y="4096443"/>
              <a:ext cx="1221013" cy="1119414"/>
              <a:chOff x="2832575" y="3713713"/>
              <a:chExt cx="841150" cy="770575"/>
            </a:xfrm>
          </p:grpSpPr>
          <p:sp>
            <p:nvSpPr>
              <p:cNvPr id="10656" name="Google Shape;10656;p19"/>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9"/>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9"/>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9"/>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9"/>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9"/>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9"/>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9"/>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9"/>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9"/>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9"/>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9"/>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9"/>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9"/>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9"/>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9"/>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9"/>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9"/>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9"/>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9"/>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9"/>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9"/>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9"/>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9"/>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9"/>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9"/>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9"/>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9"/>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9"/>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9"/>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9"/>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9"/>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9"/>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9"/>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9"/>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9"/>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9"/>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9"/>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9"/>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9"/>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9"/>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9"/>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9"/>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9"/>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9"/>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9"/>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9"/>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9"/>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9"/>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9"/>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9"/>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19"/>
            <p:cNvGrpSpPr/>
            <p:nvPr/>
          </p:nvGrpSpPr>
          <p:grpSpPr>
            <a:xfrm flipH="1">
              <a:off x="-1223210" y="-618742"/>
              <a:ext cx="271776" cy="395607"/>
              <a:chOff x="3404425" y="572813"/>
              <a:chExt cx="187225" cy="272325"/>
            </a:xfrm>
          </p:grpSpPr>
          <p:sp>
            <p:nvSpPr>
              <p:cNvPr id="10708" name="Google Shape;10708;p19"/>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9"/>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9"/>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1" name="Google Shape;10711;p19"/>
            <p:cNvGrpSpPr/>
            <p:nvPr/>
          </p:nvGrpSpPr>
          <p:grpSpPr>
            <a:xfrm flipH="1">
              <a:off x="861142" y="627929"/>
              <a:ext cx="570987" cy="223135"/>
              <a:chOff x="1762400" y="1430988"/>
              <a:chExt cx="393350" cy="153600"/>
            </a:xfrm>
          </p:grpSpPr>
          <p:sp>
            <p:nvSpPr>
              <p:cNvPr id="10712" name="Google Shape;10712;p19"/>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9"/>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9"/>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19"/>
            <p:cNvGrpSpPr/>
            <p:nvPr/>
          </p:nvGrpSpPr>
          <p:grpSpPr>
            <a:xfrm flipH="1">
              <a:off x="282462" y="1162014"/>
              <a:ext cx="423903" cy="430689"/>
              <a:chOff x="2262375" y="1798638"/>
              <a:chExt cx="292025" cy="296475"/>
            </a:xfrm>
          </p:grpSpPr>
          <p:sp>
            <p:nvSpPr>
              <p:cNvPr id="10716" name="Google Shape;10716;p19"/>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9"/>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9"/>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19"/>
            <p:cNvGrpSpPr/>
            <p:nvPr/>
          </p:nvGrpSpPr>
          <p:grpSpPr>
            <a:xfrm flipH="1">
              <a:off x="-409298" y="-27638"/>
              <a:ext cx="322364" cy="641440"/>
              <a:chOff x="2808875" y="979713"/>
              <a:chExt cx="222075" cy="441550"/>
            </a:xfrm>
          </p:grpSpPr>
          <p:sp>
            <p:nvSpPr>
              <p:cNvPr id="10720" name="Google Shape;10720;p19"/>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9"/>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9"/>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19"/>
            <p:cNvGrpSpPr/>
            <p:nvPr/>
          </p:nvGrpSpPr>
          <p:grpSpPr>
            <a:xfrm flipH="1">
              <a:off x="-6733" y="1454769"/>
              <a:ext cx="113043" cy="99074"/>
              <a:chOff x="2673100" y="2000163"/>
              <a:chExt cx="77875" cy="68200"/>
            </a:xfrm>
          </p:grpSpPr>
          <p:sp>
            <p:nvSpPr>
              <p:cNvPr id="10724" name="Google Shape;10724;p19"/>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9"/>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9"/>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9"/>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19"/>
            <p:cNvGrpSpPr/>
            <p:nvPr/>
          </p:nvGrpSpPr>
          <p:grpSpPr>
            <a:xfrm flipH="1">
              <a:off x="-115458" y="1253316"/>
              <a:ext cx="136777" cy="119884"/>
              <a:chOff x="2731650" y="1861488"/>
              <a:chExt cx="94225" cy="82525"/>
            </a:xfrm>
          </p:grpSpPr>
          <p:sp>
            <p:nvSpPr>
              <p:cNvPr id="10729" name="Google Shape;10729;p19"/>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9"/>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9"/>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9"/>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19"/>
            <p:cNvGrpSpPr/>
            <p:nvPr/>
          </p:nvGrpSpPr>
          <p:grpSpPr>
            <a:xfrm flipH="1">
              <a:off x="-287291" y="1067116"/>
              <a:ext cx="162942" cy="142837"/>
              <a:chOff x="2832000" y="1733313"/>
              <a:chExt cx="112250" cy="98325"/>
            </a:xfrm>
          </p:grpSpPr>
          <p:sp>
            <p:nvSpPr>
              <p:cNvPr id="10734" name="Google Shape;10734;p19"/>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9"/>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9"/>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9"/>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19"/>
            <p:cNvGrpSpPr/>
            <p:nvPr/>
          </p:nvGrpSpPr>
          <p:grpSpPr>
            <a:xfrm flipH="1">
              <a:off x="-935685" y="3286152"/>
              <a:ext cx="2390858" cy="1902783"/>
              <a:chOff x="1746525" y="3260838"/>
              <a:chExt cx="1647050" cy="1309825"/>
            </a:xfrm>
          </p:grpSpPr>
          <p:grpSp>
            <p:nvGrpSpPr>
              <p:cNvPr id="10739" name="Google Shape;10739;p19"/>
              <p:cNvGrpSpPr/>
              <p:nvPr/>
            </p:nvGrpSpPr>
            <p:grpSpPr>
              <a:xfrm>
                <a:off x="1746525" y="3260838"/>
                <a:ext cx="1647050" cy="1309825"/>
                <a:chOff x="1746525" y="3260838"/>
                <a:chExt cx="1647050" cy="1309825"/>
              </a:xfrm>
            </p:grpSpPr>
            <p:sp>
              <p:nvSpPr>
                <p:cNvPr id="10740" name="Google Shape;10740;p19"/>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9"/>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9"/>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9"/>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9"/>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9"/>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9"/>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9"/>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9"/>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9"/>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9"/>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9"/>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2" name="Google Shape;10752;p19"/>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9"/>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9"/>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9"/>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9"/>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9"/>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9"/>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9"/>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9"/>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9"/>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9"/>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9"/>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9"/>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9"/>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9"/>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9"/>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9"/>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9"/>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9"/>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9"/>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9"/>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9"/>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9"/>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9"/>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9"/>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9"/>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9"/>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9"/>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9"/>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9"/>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9"/>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9"/>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9"/>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19"/>
            <p:cNvGrpSpPr/>
            <p:nvPr/>
          </p:nvGrpSpPr>
          <p:grpSpPr>
            <a:xfrm flipH="1">
              <a:off x="-1580340" y="-608646"/>
              <a:ext cx="4337308" cy="4209852"/>
              <a:chOff x="849725" y="579763"/>
              <a:chExt cx="2987950" cy="2897950"/>
            </a:xfrm>
          </p:grpSpPr>
          <p:grpSp>
            <p:nvGrpSpPr>
              <p:cNvPr id="10786" name="Google Shape;10786;p19"/>
              <p:cNvGrpSpPr/>
              <p:nvPr/>
            </p:nvGrpSpPr>
            <p:grpSpPr>
              <a:xfrm>
                <a:off x="849725" y="579763"/>
                <a:ext cx="2987950" cy="2897950"/>
                <a:chOff x="849725" y="579763"/>
                <a:chExt cx="2987950" cy="2897950"/>
              </a:xfrm>
            </p:grpSpPr>
            <p:grpSp>
              <p:nvGrpSpPr>
                <p:cNvPr id="10787" name="Google Shape;10787;p19"/>
                <p:cNvGrpSpPr/>
                <p:nvPr/>
              </p:nvGrpSpPr>
              <p:grpSpPr>
                <a:xfrm>
                  <a:off x="849725" y="579763"/>
                  <a:ext cx="2987950" cy="2897950"/>
                  <a:chOff x="849725" y="579763"/>
                  <a:chExt cx="2987950" cy="2897950"/>
                </a:xfrm>
              </p:grpSpPr>
              <p:grpSp>
                <p:nvGrpSpPr>
                  <p:cNvPr id="10788" name="Google Shape;10788;p19"/>
                  <p:cNvGrpSpPr/>
                  <p:nvPr/>
                </p:nvGrpSpPr>
                <p:grpSpPr>
                  <a:xfrm>
                    <a:off x="849725" y="579763"/>
                    <a:ext cx="2987950" cy="2897950"/>
                    <a:chOff x="849725" y="579763"/>
                    <a:chExt cx="2987950" cy="2897950"/>
                  </a:xfrm>
                </p:grpSpPr>
                <p:sp>
                  <p:nvSpPr>
                    <p:cNvPr id="10789" name="Google Shape;10789;p19"/>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9"/>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9"/>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9"/>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9"/>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9"/>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9"/>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9"/>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9"/>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9"/>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9"/>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9"/>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9"/>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9"/>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9"/>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9"/>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9"/>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9"/>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9"/>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9"/>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9"/>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9"/>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9"/>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9"/>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9"/>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9"/>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9"/>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9"/>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9"/>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9"/>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9"/>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9"/>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9"/>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9"/>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9"/>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9"/>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9"/>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9"/>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9"/>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9"/>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9"/>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9"/>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9"/>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9"/>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9"/>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9"/>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9"/>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9"/>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9"/>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9"/>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19"/>
                  <p:cNvGrpSpPr/>
                  <p:nvPr/>
                </p:nvGrpSpPr>
                <p:grpSpPr>
                  <a:xfrm>
                    <a:off x="929325" y="641338"/>
                    <a:ext cx="2718325" cy="2776450"/>
                    <a:chOff x="929325" y="641338"/>
                    <a:chExt cx="2718325" cy="2776450"/>
                  </a:xfrm>
                </p:grpSpPr>
                <p:sp>
                  <p:nvSpPr>
                    <p:cNvPr id="10840" name="Google Shape;10840;p19"/>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9"/>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9"/>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9"/>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9"/>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9"/>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9"/>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9"/>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9"/>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9"/>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9"/>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9"/>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9"/>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9"/>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9"/>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9"/>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9"/>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9"/>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9"/>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9"/>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9"/>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9"/>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9"/>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9"/>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9"/>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9"/>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9"/>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9"/>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9"/>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9"/>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9"/>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9"/>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9"/>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9"/>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9"/>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9"/>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9"/>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9"/>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9"/>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9"/>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9"/>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9"/>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9"/>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9"/>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9"/>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9"/>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9"/>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19"/>
                  <p:cNvGrpSpPr/>
                  <p:nvPr/>
                </p:nvGrpSpPr>
                <p:grpSpPr>
                  <a:xfrm>
                    <a:off x="909300" y="619838"/>
                    <a:ext cx="2751625" cy="2812350"/>
                    <a:chOff x="909300" y="619838"/>
                    <a:chExt cx="2751625" cy="2812350"/>
                  </a:xfrm>
                </p:grpSpPr>
                <p:sp>
                  <p:nvSpPr>
                    <p:cNvPr id="10888" name="Google Shape;10888;p19"/>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9"/>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9"/>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9"/>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9"/>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9"/>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9"/>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9"/>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9"/>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9"/>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9"/>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9"/>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9"/>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9"/>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9"/>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9"/>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9"/>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9"/>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9"/>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9"/>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9"/>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9"/>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9"/>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9"/>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9"/>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9"/>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9"/>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9"/>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9"/>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9"/>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9"/>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9"/>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9"/>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9"/>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9"/>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9"/>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9"/>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9"/>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9"/>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9"/>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9"/>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9"/>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9"/>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9"/>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9"/>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9"/>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9"/>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19"/>
                  <p:cNvGrpSpPr/>
                  <p:nvPr/>
                </p:nvGrpSpPr>
                <p:grpSpPr>
                  <a:xfrm>
                    <a:off x="891725" y="600538"/>
                    <a:ext cx="2710525" cy="2859550"/>
                    <a:chOff x="891725" y="600538"/>
                    <a:chExt cx="2710525" cy="2859550"/>
                  </a:xfrm>
                </p:grpSpPr>
                <p:sp>
                  <p:nvSpPr>
                    <p:cNvPr id="10936" name="Google Shape;10936;p19"/>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9"/>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9"/>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9"/>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9"/>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9"/>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9"/>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9"/>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9"/>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9"/>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6" name="Google Shape;10946;p19"/>
                    <p:cNvGrpSpPr/>
                    <p:nvPr/>
                  </p:nvGrpSpPr>
                  <p:grpSpPr>
                    <a:xfrm>
                      <a:off x="1946050" y="600538"/>
                      <a:ext cx="1656200" cy="2859550"/>
                      <a:chOff x="1946050" y="600538"/>
                      <a:chExt cx="1656200" cy="2859550"/>
                    </a:xfrm>
                  </p:grpSpPr>
                  <p:sp>
                    <p:nvSpPr>
                      <p:cNvPr id="10947" name="Google Shape;10947;p19"/>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9"/>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9"/>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9"/>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9"/>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9"/>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9"/>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9"/>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9"/>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9"/>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9"/>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9"/>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9"/>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9"/>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9"/>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9"/>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9"/>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9"/>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9"/>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9"/>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9"/>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9"/>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9"/>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9"/>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9"/>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9"/>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9"/>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9"/>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9"/>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9"/>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9"/>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9"/>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9"/>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9"/>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9"/>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9"/>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9"/>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984" name="Google Shape;10984;p19"/>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9"/>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9"/>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9"/>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9"/>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9"/>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9"/>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9"/>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9"/>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9"/>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9"/>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9"/>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9"/>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9"/>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9"/>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9"/>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9"/>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9"/>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9"/>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9"/>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9"/>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9"/>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9"/>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9"/>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9"/>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9" name="Google Shape;11009;p19"/>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9"/>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9"/>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9"/>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9"/>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9"/>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9"/>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9"/>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9"/>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9"/>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9"/>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9"/>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9"/>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9"/>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9"/>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9"/>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9"/>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9"/>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9"/>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9"/>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9"/>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9"/>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9"/>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9"/>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9"/>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9"/>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1035"/>
        <p:cNvGrpSpPr/>
        <p:nvPr/>
      </p:nvGrpSpPr>
      <p:grpSpPr>
        <a:xfrm>
          <a:off x="0" y="0"/>
          <a:ext cx="0" cy="0"/>
          <a:chOff x="0" y="0"/>
          <a:chExt cx="0" cy="0"/>
        </a:xfrm>
      </p:grpSpPr>
      <p:sp>
        <p:nvSpPr>
          <p:cNvPr id="11036" name="Google Shape;11036;p20"/>
          <p:cNvSpPr txBox="1">
            <a:spLocks noGrp="1"/>
          </p:cNvSpPr>
          <p:nvPr>
            <p:ph type="subTitle" idx="1"/>
          </p:nvPr>
        </p:nvSpPr>
        <p:spPr>
          <a:xfrm>
            <a:off x="1024800" y="2526200"/>
            <a:ext cx="3017400" cy="12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37" name="Google Shape;11037;p20"/>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038" name="Google Shape;11038;p20"/>
          <p:cNvGrpSpPr/>
          <p:nvPr/>
        </p:nvGrpSpPr>
        <p:grpSpPr>
          <a:xfrm rot="-1368412">
            <a:off x="46853" y="208859"/>
            <a:ext cx="851419" cy="860263"/>
            <a:chOff x="152389" y="88513"/>
            <a:chExt cx="732753" cy="588756"/>
          </a:xfrm>
        </p:grpSpPr>
        <p:grpSp>
          <p:nvGrpSpPr>
            <p:cNvPr id="11039" name="Google Shape;11039;p20"/>
            <p:cNvGrpSpPr/>
            <p:nvPr/>
          </p:nvGrpSpPr>
          <p:grpSpPr>
            <a:xfrm>
              <a:off x="152389" y="88513"/>
              <a:ext cx="716859" cy="588756"/>
              <a:chOff x="2601414" y="540000"/>
              <a:chExt cx="716859" cy="588756"/>
            </a:xfrm>
          </p:grpSpPr>
          <p:sp>
            <p:nvSpPr>
              <p:cNvPr id="11040" name="Google Shape;11040;p20"/>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0"/>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0"/>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0"/>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0"/>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0"/>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0"/>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0"/>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0"/>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20"/>
            <p:cNvGrpSpPr/>
            <p:nvPr/>
          </p:nvGrpSpPr>
          <p:grpSpPr>
            <a:xfrm>
              <a:off x="659719" y="254758"/>
              <a:ext cx="225423" cy="156570"/>
              <a:chOff x="3108744" y="706245"/>
              <a:chExt cx="225423" cy="156570"/>
            </a:xfrm>
          </p:grpSpPr>
          <p:sp>
            <p:nvSpPr>
              <p:cNvPr id="11050" name="Google Shape;11050;p20"/>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0"/>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0"/>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0"/>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0"/>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0"/>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0"/>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0"/>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58" name="Google Shape;11058;p20"/>
          <p:cNvSpPr txBox="1">
            <a:spLocks noGrp="1"/>
          </p:cNvSpPr>
          <p:nvPr>
            <p:ph type="subTitle" idx="2"/>
          </p:nvPr>
        </p:nvSpPr>
        <p:spPr>
          <a:xfrm>
            <a:off x="1024800" y="4331800"/>
            <a:ext cx="3017400" cy="12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1059" name="Google Shape;11059;p20"/>
          <p:cNvGrpSpPr/>
          <p:nvPr/>
        </p:nvGrpSpPr>
        <p:grpSpPr>
          <a:xfrm rot="-5400000" flipH="1">
            <a:off x="6314698" y="4191807"/>
            <a:ext cx="3398039" cy="2507975"/>
            <a:chOff x="5103106" y="2667768"/>
            <a:chExt cx="1967824" cy="1936511"/>
          </a:xfrm>
        </p:grpSpPr>
        <p:grpSp>
          <p:nvGrpSpPr>
            <p:cNvPr id="11060" name="Google Shape;11060;p20"/>
            <p:cNvGrpSpPr/>
            <p:nvPr/>
          </p:nvGrpSpPr>
          <p:grpSpPr>
            <a:xfrm rot="10800000">
              <a:off x="5103106" y="4208743"/>
              <a:ext cx="1159199" cy="395537"/>
              <a:chOff x="1528625" y="540000"/>
              <a:chExt cx="1159199" cy="395537"/>
            </a:xfrm>
          </p:grpSpPr>
          <p:grpSp>
            <p:nvGrpSpPr>
              <p:cNvPr id="11061" name="Google Shape;11061;p20"/>
              <p:cNvGrpSpPr/>
              <p:nvPr/>
            </p:nvGrpSpPr>
            <p:grpSpPr>
              <a:xfrm>
                <a:off x="1528625" y="540000"/>
                <a:ext cx="1159199" cy="395537"/>
                <a:chOff x="1528625" y="540000"/>
                <a:chExt cx="1159199" cy="395537"/>
              </a:xfrm>
            </p:grpSpPr>
            <p:sp>
              <p:nvSpPr>
                <p:cNvPr id="11062" name="Google Shape;11062;p20"/>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63" name="Google Shape;11063;p20"/>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064" name="Google Shape;11064;p20"/>
              <p:cNvGrpSpPr/>
              <p:nvPr/>
            </p:nvGrpSpPr>
            <p:grpSpPr>
              <a:xfrm>
                <a:off x="1528625" y="540000"/>
                <a:ext cx="1063583" cy="394292"/>
                <a:chOff x="1528625" y="540000"/>
                <a:chExt cx="1063583" cy="394292"/>
              </a:xfrm>
            </p:grpSpPr>
            <p:sp>
              <p:nvSpPr>
                <p:cNvPr id="11065" name="Google Shape;11065;p20"/>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1066" name="Google Shape;11066;p20"/>
                <p:cNvGrpSpPr/>
                <p:nvPr/>
              </p:nvGrpSpPr>
              <p:grpSpPr>
                <a:xfrm>
                  <a:off x="1560347" y="550558"/>
                  <a:ext cx="1031862" cy="344669"/>
                  <a:chOff x="1560347" y="550558"/>
                  <a:chExt cx="1031862" cy="344669"/>
                </a:xfrm>
              </p:grpSpPr>
              <p:sp>
                <p:nvSpPr>
                  <p:cNvPr id="11067" name="Google Shape;11067;p20"/>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68" name="Google Shape;11068;p20"/>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69" name="Google Shape;11069;p20"/>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70" name="Google Shape;11070;p20"/>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71" name="Google Shape;11071;p20"/>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72" name="Google Shape;11072;p20"/>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73" name="Google Shape;11073;p20"/>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74" name="Google Shape;11074;p20"/>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075" name="Google Shape;11075;p20"/>
                <p:cNvGrpSpPr/>
                <p:nvPr/>
              </p:nvGrpSpPr>
              <p:grpSpPr>
                <a:xfrm>
                  <a:off x="1704590" y="575145"/>
                  <a:ext cx="884012" cy="348649"/>
                  <a:chOff x="1704590" y="575145"/>
                  <a:chExt cx="884012" cy="348649"/>
                </a:xfrm>
              </p:grpSpPr>
              <p:sp>
                <p:nvSpPr>
                  <p:cNvPr id="11076" name="Google Shape;11076;p20"/>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77" name="Google Shape;11077;p20"/>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78" name="Google Shape;11078;p20"/>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79" name="Google Shape;11079;p20"/>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80" name="Google Shape;11080;p20"/>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81" name="Google Shape;11081;p20"/>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82" name="Google Shape;11082;p20"/>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83" name="Google Shape;11083;p20"/>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11084" name="Google Shape;11084;p20"/>
            <p:cNvGrpSpPr/>
            <p:nvPr/>
          </p:nvGrpSpPr>
          <p:grpSpPr>
            <a:xfrm rot="10800000">
              <a:off x="6036618" y="4173210"/>
              <a:ext cx="108425" cy="103325"/>
              <a:chOff x="1645887" y="866744"/>
              <a:chExt cx="108425" cy="103325"/>
            </a:xfrm>
          </p:grpSpPr>
          <p:sp>
            <p:nvSpPr>
              <p:cNvPr id="11085" name="Google Shape;11085;p20"/>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86" name="Google Shape;11086;p20"/>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87" name="Google Shape;11087;p20"/>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88" name="Google Shape;11088;p20"/>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089" name="Google Shape;11089;p20"/>
            <p:cNvGrpSpPr/>
            <p:nvPr/>
          </p:nvGrpSpPr>
          <p:grpSpPr>
            <a:xfrm rot="10800000">
              <a:off x="6127951" y="4345128"/>
              <a:ext cx="79170" cy="75483"/>
              <a:chOff x="1583809" y="722668"/>
              <a:chExt cx="79170" cy="75483"/>
            </a:xfrm>
          </p:grpSpPr>
          <p:sp>
            <p:nvSpPr>
              <p:cNvPr id="11090" name="Google Shape;11090;p20"/>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91" name="Google Shape;11091;p20"/>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92" name="Google Shape;11092;p20"/>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93" name="Google Shape;11093;p20"/>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094" name="Google Shape;11094;p20"/>
            <p:cNvGrpSpPr/>
            <p:nvPr/>
          </p:nvGrpSpPr>
          <p:grpSpPr>
            <a:xfrm rot="10800000">
              <a:off x="6148900" y="4038566"/>
              <a:ext cx="87621" cy="76680"/>
              <a:chOff x="1554410" y="1028034"/>
              <a:chExt cx="87621" cy="76680"/>
            </a:xfrm>
          </p:grpSpPr>
          <p:sp>
            <p:nvSpPr>
              <p:cNvPr id="11095" name="Google Shape;11095;p20"/>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96" name="Google Shape;11096;p20"/>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97" name="Google Shape;11097;p20"/>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098" name="Google Shape;11098;p20"/>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099" name="Google Shape;11099;p20"/>
            <p:cNvGrpSpPr/>
            <p:nvPr/>
          </p:nvGrpSpPr>
          <p:grpSpPr>
            <a:xfrm rot="10800000">
              <a:off x="6598450" y="2667768"/>
              <a:ext cx="472480" cy="1115772"/>
              <a:chOff x="720000" y="1360739"/>
              <a:chExt cx="472480" cy="1115772"/>
            </a:xfrm>
          </p:grpSpPr>
          <p:sp>
            <p:nvSpPr>
              <p:cNvPr id="11100" name="Google Shape;11100;p20"/>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01" name="Google Shape;11101;p20"/>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1102" name="Google Shape;11102;p20"/>
              <p:cNvGrpSpPr/>
              <p:nvPr/>
            </p:nvGrpSpPr>
            <p:grpSpPr>
              <a:xfrm>
                <a:off x="762974" y="1360739"/>
                <a:ext cx="403006" cy="1058612"/>
                <a:chOff x="762974" y="1360739"/>
                <a:chExt cx="403006" cy="1058612"/>
              </a:xfrm>
            </p:grpSpPr>
            <p:sp>
              <p:nvSpPr>
                <p:cNvPr id="11103" name="Google Shape;11103;p20"/>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04" name="Google Shape;11104;p20"/>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05" name="Google Shape;11105;p20"/>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06" name="Google Shape;11106;p20"/>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07" name="Google Shape;11107;p20"/>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08" name="Google Shape;11108;p20"/>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09" name="Google Shape;11109;p20"/>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10" name="Google Shape;11110;p20"/>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11" name="Google Shape;11111;p20"/>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112" name="Google Shape;11112;p20"/>
              <p:cNvGrpSpPr/>
              <p:nvPr/>
            </p:nvGrpSpPr>
            <p:grpSpPr>
              <a:xfrm>
                <a:off x="782198" y="1392461"/>
                <a:ext cx="345291" cy="1031742"/>
                <a:chOff x="782198" y="1392461"/>
                <a:chExt cx="345291" cy="1031742"/>
              </a:xfrm>
            </p:grpSpPr>
            <p:sp>
              <p:nvSpPr>
                <p:cNvPr id="11113" name="Google Shape;11113;p20"/>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14" name="Google Shape;11114;p20"/>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15" name="Google Shape;11115;p20"/>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16" name="Google Shape;11116;p20"/>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17" name="Google Shape;11117;p20"/>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18" name="Google Shape;11118;p20"/>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19" name="Google Shape;11119;p20"/>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20" name="Google Shape;11120;p20"/>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11121" name="Google Shape;11121;p20"/>
            <p:cNvGrpSpPr/>
            <p:nvPr/>
          </p:nvGrpSpPr>
          <p:grpSpPr>
            <a:xfrm rot="10800000">
              <a:off x="6611366" y="3606674"/>
              <a:ext cx="108424" cy="103277"/>
              <a:chOff x="1071140" y="1433328"/>
              <a:chExt cx="108424" cy="103277"/>
            </a:xfrm>
          </p:grpSpPr>
          <p:sp>
            <p:nvSpPr>
              <p:cNvPr id="11122" name="Google Shape;11122;p20"/>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23" name="Google Shape;11123;p20"/>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24" name="Google Shape;11124;p20"/>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25" name="Google Shape;11125;p20"/>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126" name="Google Shape;11126;p20"/>
            <p:cNvGrpSpPr/>
            <p:nvPr/>
          </p:nvGrpSpPr>
          <p:grpSpPr>
            <a:xfrm rot="10800000">
              <a:off x="6467959" y="3697265"/>
              <a:ext cx="79194" cy="75459"/>
              <a:chOff x="1243777" y="1370555"/>
              <a:chExt cx="79194" cy="75459"/>
            </a:xfrm>
          </p:grpSpPr>
          <p:sp>
            <p:nvSpPr>
              <p:cNvPr id="11127" name="Google Shape;11127;p20"/>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28" name="Google Shape;11128;p20"/>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29" name="Google Shape;11129;p20"/>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30" name="Google Shape;11130;p20"/>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131" name="Google Shape;11131;p20"/>
            <p:cNvGrpSpPr/>
            <p:nvPr/>
          </p:nvGrpSpPr>
          <p:grpSpPr>
            <a:xfrm rot="10800000">
              <a:off x="6769757" y="3721829"/>
              <a:ext cx="87573" cy="76680"/>
              <a:chOff x="933600" y="1344771"/>
              <a:chExt cx="87573" cy="76680"/>
            </a:xfrm>
          </p:grpSpPr>
          <p:sp>
            <p:nvSpPr>
              <p:cNvPr id="11132" name="Google Shape;11132;p20"/>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33" name="Google Shape;11133;p20"/>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34" name="Google Shape;11134;p20"/>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35" name="Google Shape;11135;p20"/>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136" name="Google Shape;11136;p20"/>
            <p:cNvGrpSpPr/>
            <p:nvPr/>
          </p:nvGrpSpPr>
          <p:grpSpPr>
            <a:xfrm rot="10800000">
              <a:off x="6248664" y="3859172"/>
              <a:ext cx="784919" cy="745084"/>
              <a:chOff x="757348" y="540024"/>
              <a:chExt cx="784919" cy="745084"/>
            </a:xfrm>
          </p:grpSpPr>
          <p:sp>
            <p:nvSpPr>
              <p:cNvPr id="11137" name="Google Shape;11137;p20"/>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38" name="Google Shape;11138;p20"/>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39" name="Google Shape;11139;p20"/>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0" name="Google Shape;11140;p20"/>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1" name="Google Shape;11141;p20"/>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2" name="Google Shape;11142;p20"/>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3" name="Google Shape;11143;p20"/>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4" name="Google Shape;11144;p20"/>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5" name="Google Shape;11145;p20"/>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6" name="Google Shape;11146;p20"/>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7" name="Google Shape;11147;p20"/>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8" name="Google Shape;11148;p20"/>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49" name="Google Shape;11149;p20"/>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0" name="Google Shape;11150;p20"/>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1" name="Google Shape;11151;p20"/>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2" name="Google Shape;11152;p20"/>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3" name="Google Shape;11153;p20"/>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4" name="Google Shape;11154;p20"/>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5" name="Google Shape;11155;p20"/>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6" name="Google Shape;11156;p20"/>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7" name="Google Shape;11157;p20"/>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8" name="Google Shape;11158;p20"/>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59" name="Google Shape;11159;p20"/>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0" name="Google Shape;11160;p20"/>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1" name="Google Shape;11161;p20"/>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2" name="Google Shape;11162;p20"/>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3" name="Google Shape;11163;p20"/>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4" name="Google Shape;11164;p20"/>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5" name="Google Shape;11165;p20"/>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6" name="Google Shape;11166;p20"/>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7" name="Google Shape;11167;p20"/>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8" name="Google Shape;11168;p20"/>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69" name="Google Shape;11169;p20"/>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0" name="Google Shape;11170;p20"/>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1" name="Google Shape;11171;p20"/>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2" name="Google Shape;11172;p20"/>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3" name="Google Shape;11173;p20"/>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4" name="Google Shape;11174;p20"/>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5" name="Google Shape;11175;p20"/>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6" name="Google Shape;11176;p20"/>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7" name="Google Shape;11177;p20"/>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8" name="Google Shape;11178;p20"/>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79" name="Google Shape;11179;p20"/>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0" name="Google Shape;11180;p20"/>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1" name="Google Shape;11181;p20"/>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2" name="Google Shape;11182;p20"/>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3" name="Google Shape;11183;p20"/>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4" name="Google Shape;11184;p20"/>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5" name="Google Shape;11185;p20"/>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6" name="Google Shape;11186;p20"/>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7" name="Google Shape;11187;p20"/>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8" name="Google Shape;11188;p20"/>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89" name="Google Shape;11189;p20"/>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0" name="Google Shape;11190;p20"/>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1" name="Google Shape;11191;p20"/>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2" name="Google Shape;11192;p20"/>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3" name="Google Shape;11193;p20"/>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4" name="Google Shape;11194;p20"/>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5" name="Google Shape;11195;p20"/>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6" name="Google Shape;11196;p20"/>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7" name="Google Shape;11197;p20"/>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8" name="Google Shape;11198;p20"/>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199" name="Google Shape;11199;p20"/>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00" name="Google Shape;11200;p20"/>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01" name="Google Shape;11201;p20"/>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02" name="Google Shape;11202;p20"/>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03" name="Google Shape;11203;p20"/>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04" name="Google Shape;11204;p20"/>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05" name="Google Shape;11205;p20"/>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06" name="Google Shape;11206;p20"/>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07" name="Google Shape;11207;p20"/>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08" name="Google Shape;11208;p20"/>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27"/>
        <p:cNvGrpSpPr/>
        <p:nvPr/>
      </p:nvGrpSpPr>
      <p:grpSpPr>
        <a:xfrm>
          <a:off x="0" y="0"/>
          <a:ext cx="0" cy="0"/>
          <a:chOff x="0" y="0"/>
          <a:chExt cx="0" cy="0"/>
        </a:xfrm>
      </p:grpSpPr>
      <p:sp>
        <p:nvSpPr>
          <p:cNvPr id="1628" name="Google Shape;1628;p3"/>
          <p:cNvSpPr txBox="1">
            <a:spLocks noGrp="1"/>
          </p:cNvSpPr>
          <p:nvPr>
            <p:ph type="title"/>
          </p:nvPr>
        </p:nvSpPr>
        <p:spPr>
          <a:xfrm>
            <a:off x="2209800" y="2804567"/>
            <a:ext cx="4724400" cy="1219200"/>
          </a:xfrm>
          <a:prstGeom prst="rect">
            <a:avLst/>
          </a:prstGeom>
        </p:spPr>
        <p:txBody>
          <a:bodyPr spcFirstLastPara="1" wrap="square" lIns="0" tIns="0" rIns="0" bIns="0" anchor="ctr" anchorCtr="0">
            <a:noAutofit/>
          </a:bodyPr>
          <a:lstStyle>
            <a:lvl1pPr lvl="0" algn="ctr">
              <a:spcBef>
                <a:spcPts val="0"/>
              </a:spcBef>
              <a:spcAft>
                <a:spcPts val="0"/>
              </a:spcAft>
              <a:buSzPts val="3600"/>
              <a:buNone/>
              <a:defRPr sz="6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29" name="Google Shape;1629;p3"/>
          <p:cNvSpPr txBox="1">
            <a:spLocks noGrp="1"/>
          </p:cNvSpPr>
          <p:nvPr>
            <p:ph type="title" idx="2" hasCustomPrompt="1"/>
          </p:nvPr>
        </p:nvSpPr>
        <p:spPr>
          <a:xfrm>
            <a:off x="4024125" y="720000"/>
            <a:ext cx="1095900" cy="20844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12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30" name="Google Shape;1630;p3"/>
          <p:cNvSpPr txBox="1">
            <a:spLocks noGrp="1"/>
          </p:cNvSpPr>
          <p:nvPr>
            <p:ph type="subTitle" idx="1"/>
          </p:nvPr>
        </p:nvSpPr>
        <p:spPr>
          <a:xfrm>
            <a:off x="3057425" y="4430167"/>
            <a:ext cx="3029100" cy="85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631" name="Google Shape;1631;p3"/>
          <p:cNvGrpSpPr/>
          <p:nvPr/>
        </p:nvGrpSpPr>
        <p:grpSpPr>
          <a:xfrm>
            <a:off x="-452714" y="-106735"/>
            <a:ext cx="10049455" cy="7071641"/>
            <a:chOff x="-515598" y="-159260"/>
            <a:chExt cx="10341074" cy="5461992"/>
          </a:xfrm>
        </p:grpSpPr>
        <p:grpSp>
          <p:nvGrpSpPr>
            <p:cNvPr id="1632" name="Google Shape;1632;p3"/>
            <p:cNvGrpSpPr/>
            <p:nvPr/>
          </p:nvGrpSpPr>
          <p:grpSpPr>
            <a:xfrm>
              <a:off x="-515598" y="-159260"/>
              <a:ext cx="3492599" cy="5461992"/>
              <a:chOff x="-420348" y="-159260"/>
              <a:chExt cx="3492599" cy="5461992"/>
            </a:xfrm>
          </p:grpSpPr>
          <p:grpSp>
            <p:nvGrpSpPr>
              <p:cNvPr id="1633" name="Google Shape;1633;p3"/>
              <p:cNvGrpSpPr/>
              <p:nvPr/>
            </p:nvGrpSpPr>
            <p:grpSpPr>
              <a:xfrm rot="-5400000" flipH="1">
                <a:off x="745586" y="2008908"/>
                <a:ext cx="1121187" cy="1203058"/>
                <a:chOff x="3265676" y="1627057"/>
                <a:chExt cx="1259902" cy="1351903"/>
              </a:xfrm>
            </p:grpSpPr>
            <p:sp>
              <p:nvSpPr>
                <p:cNvPr id="1634" name="Google Shape;1634;p3"/>
                <p:cNvSpPr/>
                <p:nvPr/>
              </p:nvSpPr>
              <p:spPr>
                <a:xfrm>
                  <a:off x="3735419" y="1747671"/>
                  <a:ext cx="160781" cy="410810"/>
                </a:xfrm>
                <a:custGeom>
                  <a:avLst/>
                  <a:gdLst/>
                  <a:ahLst/>
                  <a:cxnLst/>
                  <a:rect l="l" t="t" r="r" b="b"/>
                  <a:pathLst>
                    <a:path w="6716" h="17160" extrusionOk="0">
                      <a:moveTo>
                        <a:pt x="122" y="1"/>
                      </a:moveTo>
                      <a:cubicBezTo>
                        <a:pt x="121" y="1"/>
                        <a:pt x="120" y="1"/>
                        <a:pt x="120" y="1"/>
                      </a:cubicBezTo>
                      <a:cubicBezTo>
                        <a:pt x="0" y="21"/>
                        <a:pt x="280" y="2323"/>
                        <a:pt x="750" y="4603"/>
                      </a:cubicBezTo>
                      <a:cubicBezTo>
                        <a:pt x="1019" y="5734"/>
                        <a:pt x="1264" y="6875"/>
                        <a:pt x="1531" y="7709"/>
                      </a:cubicBezTo>
                      <a:cubicBezTo>
                        <a:pt x="1779" y="8550"/>
                        <a:pt x="1944" y="9108"/>
                        <a:pt x="1944" y="9108"/>
                      </a:cubicBezTo>
                      <a:cubicBezTo>
                        <a:pt x="1944" y="9108"/>
                        <a:pt x="2169" y="9650"/>
                        <a:pt x="2504" y="10462"/>
                      </a:cubicBezTo>
                      <a:cubicBezTo>
                        <a:pt x="2812" y="11283"/>
                        <a:pt x="3370" y="12319"/>
                        <a:pt x="3889" y="13364"/>
                      </a:cubicBezTo>
                      <a:cubicBezTo>
                        <a:pt x="5007" y="15381"/>
                        <a:pt x="6461" y="17159"/>
                        <a:pt x="6594" y="17159"/>
                      </a:cubicBezTo>
                      <a:cubicBezTo>
                        <a:pt x="6597" y="17159"/>
                        <a:pt x="6599" y="17159"/>
                        <a:pt x="6601" y="17157"/>
                      </a:cubicBezTo>
                      <a:cubicBezTo>
                        <a:pt x="6715" y="17067"/>
                        <a:pt x="5437" y="15149"/>
                        <a:pt x="4475" y="13069"/>
                      </a:cubicBezTo>
                      <a:cubicBezTo>
                        <a:pt x="4040" y="12005"/>
                        <a:pt x="3557" y="10971"/>
                        <a:pt x="3298" y="10148"/>
                      </a:cubicBezTo>
                      <a:cubicBezTo>
                        <a:pt x="3011" y="9341"/>
                        <a:pt x="2819" y="8801"/>
                        <a:pt x="2819" y="8801"/>
                      </a:cubicBezTo>
                      <a:cubicBezTo>
                        <a:pt x="2819" y="8801"/>
                        <a:pt x="2630" y="8261"/>
                        <a:pt x="2345" y="7452"/>
                      </a:cubicBezTo>
                      <a:cubicBezTo>
                        <a:pt x="2038" y="6649"/>
                        <a:pt x="1732" y="5543"/>
                        <a:pt x="1386" y="4446"/>
                      </a:cubicBezTo>
                      <a:cubicBezTo>
                        <a:pt x="764" y="2244"/>
                        <a:pt x="25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3661370" y="1655523"/>
                  <a:ext cx="144191" cy="126260"/>
                </a:xfrm>
                <a:custGeom>
                  <a:avLst/>
                  <a:gdLst/>
                  <a:ahLst/>
                  <a:cxnLst/>
                  <a:rect l="l" t="t" r="r" b="b"/>
                  <a:pathLst>
                    <a:path w="6023" h="5274" extrusionOk="0">
                      <a:moveTo>
                        <a:pt x="3012" y="0"/>
                      </a:moveTo>
                      <a:cubicBezTo>
                        <a:pt x="2067" y="0"/>
                        <a:pt x="1154" y="509"/>
                        <a:pt x="681" y="1401"/>
                      </a:cubicBezTo>
                      <a:cubicBezTo>
                        <a:pt x="0" y="2687"/>
                        <a:pt x="488" y="4281"/>
                        <a:pt x="1773" y="4965"/>
                      </a:cubicBezTo>
                      <a:cubicBezTo>
                        <a:pt x="2168" y="5174"/>
                        <a:pt x="2591" y="5273"/>
                        <a:pt x="3009" y="5273"/>
                      </a:cubicBezTo>
                      <a:cubicBezTo>
                        <a:pt x="3953" y="5273"/>
                        <a:pt x="4866" y="4765"/>
                        <a:pt x="5339" y="3873"/>
                      </a:cubicBezTo>
                      <a:cubicBezTo>
                        <a:pt x="6023" y="2588"/>
                        <a:pt x="5532" y="992"/>
                        <a:pt x="4247" y="309"/>
                      </a:cubicBezTo>
                      <a:cubicBezTo>
                        <a:pt x="3852" y="100"/>
                        <a:pt x="3429" y="0"/>
                        <a:pt x="30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3661370" y="1686263"/>
                  <a:ext cx="138014" cy="95521"/>
                </a:xfrm>
                <a:custGeom>
                  <a:avLst/>
                  <a:gdLst/>
                  <a:ahLst/>
                  <a:cxnLst/>
                  <a:rect l="l" t="t" r="r" b="b"/>
                  <a:pathLst>
                    <a:path w="5765" h="3990" extrusionOk="0">
                      <a:moveTo>
                        <a:pt x="751" y="1"/>
                      </a:moveTo>
                      <a:cubicBezTo>
                        <a:pt x="730" y="40"/>
                        <a:pt x="704" y="77"/>
                        <a:pt x="681" y="117"/>
                      </a:cubicBezTo>
                      <a:cubicBezTo>
                        <a:pt x="0" y="1403"/>
                        <a:pt x="488" y="2997"/>
                        <a:pt x="1773" y="3681"/>
                      </a:cubicBezTo>
                      <a:cubicBezTo>
                        <a:pt x="2168" y="3890"/>
                        <a:pt x="2591" y="3989"/>
                        <a:pt x="3009" y="3989"/>
                      </a:cubicBezTo>
                      <a:cubicBezTo>
                        <a:pt x="3953" y="3989"/>
                        <a:pt x="4866" y="3481"/>
                        <a:pt x="5339" y="2589"/>
                      </a:cubicBezTo>
                      <a:cubicBezTo>
                        <a:pt x="5764" y="1786"/>
                        <a:pt x="5733" y="863"/>
                        <a:pt x="5337" y="115"/>
                      </a:cubicBezTo>
                      <a:cubicBezTo>
                        <a:pt x="5308" y="403"/>
                        <a:pt x="5227" y="690"/>
                        <a:pt x="5083" y="961"/>
                      </a:cubicBezTo>
                      <a:cubicBezTo>
                        <a:pt x="4669" y="1742"/>
                        <a:pt x="3870" y="2187"/>
                        <a:pt x="3045" y="2187"/>
                      </a:cubicBezTo>
                      <a:cubicBezTo>
                        <a:pt x="2680" y="2187"/>
                        <a:pt x="2310" y="2100"/>
                        <a:pt x="1966" y="1917"/>
                      </a:cubicBezTo>
                      <a:cubicBezTo>
                        <a:pt x="1224" y="1524"/>
                        <a:pt x="794" y="782"/>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3699196" y="1665410"/>
                  <a:ext cx="47473" cy="41584"/>
                </a:xfrm>
                <a:custGeom>
                  <a:avLst/>
                  <a:gdLst/>
                  <a:ahLst/>
                  <a:cxnLst/>
                  <a:rect l="l" t="t" r="r" b="b"/>
                  <a:pathLst>
                    <a:path w="1983" h="1737" extrusionOk="0">
                      <a:moveTo>
                        <a:pt x="993" y="0"/>
                      </a:moveTo>
                      <a:cubicBezTo>
                        <a:pt x="682" y="0"/>
                        <a:pt x="382" y="168"/>
                        <a:pt x="227" y="462"/>
                      </a:cubicBezTo>
                      <a:cubicBezTo>
                        <a:pt x="0" y="884"/>
                        <a:pt x="161" y="1411"/>
                        <a:pt x="585" y="1635"/>
                      </a:cubicBezTo>
                      <a:cubicBezTo>
                        <a:pt x="714" y="1704"/>
                        <a:pt x="853" y="1736"/>
                        <a:pt x="990" y="1736"/>
                      </a:cubicBezTo>
                      <a:cubicBezTo>
                        <a:pt x="1301" y="1736"/>
                        <a:pt x="1602" y="1568"/>
                        <a:pt x="1758" y="1274"/>
                      </a:cubicBezTo>
                      <a:cubicBezTo>
                        <a:pt x="1983" y="852"/>
                        <a:pt x="1822" y="327"/>
                        <a:pt x="1400" y="102"/>
                      </a:cubicBezTo>
                      <a:cubicBezTo>
                        <a:pt x="1270" y="33"/>
                        <a:pt x="1131" y="0"/>
                        <a:pt x="9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3750645" y="1693756"/>
                  <a:ext cx="22097" cy="19296"/>
                </a:xfrm>
                <a:custGeom>
                  <a:avLst/>
                  <a:gdLst/>
                  <a:ahLst/>
                  <a:cxnLst/>
                  <a:rect l="l" t="t" r="r" b="b"/>
                  <a:pathLst>
                    <a:path w="923" h="806" extrusionOk="0">
                      <a:moveTo>
                        <a:pt x="461" y="1"/>
                      </a:moveTo>
                      <a:cubicBezTo>
                        <a:pt x="317" y="1"/>
                        <a:pt x="178" y="78"/>
                        <a:pt x="106" y="214"/>
                      </a:cubicBezTo>
                      <a:cubicBezTo>
                        <a:pt x="1" y="411"/>
                        <a:pt x="74" y="654"/>
                        <a:pt x="271" y="758"/>
                      </a:cubicBezTo>
                      <a:cubicBezTo>
                        <a:pt x="332" y="791"/>
                        <a:pt x="397" y="806"/>
                        <a:pt x="461" y="806"/>
                      </a:cubicBezTo>
                      <a:cubicBezTo>
                        <a:pt x="606" y="806"/>
                        <a:pt x="745" y="728"/>
                        <a:pt x="817" y="593"/>
                      </a:cubicBezTo>
                      <a:cubicBezTo>
                        <a:pt x="923" y="396"/>
                        <a:pt x="847" y="153"/>
                        <a:pt x="651" y="49"/>
                      </a:cubicBezTo>
                      <a:cubicBezTo>
                        <a:pt x="590" y="16"/>
                        <a:pt x="525" y="1"/>
                        <a:pt x="4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3463355" y="1896535"/>
                  <a:ext cx="355796" cy="531133"/>
                </a:xfrm>
                <a:custGeom>
                  <a:avLst/>
                  <a:gdLst/>
                  <a:ahLst/>
                  <a:cxnLst/>
                  <a:rect l="l" t="t" r="r" b="b"/>
                  <a:pathLst>
                    <a:path w="14862" h="22186" extrusionOk="0">
                      <a:moveTo>
                        <a:pt x="6938" y="1"/>
                      </a:moveTo>
                      <a:cubicBezTo>
                        <a:pt x="5690" y="1"/>
                        <a:pt x="4759" y="814"/>
                        <a:pt x="4470" y="1627"/>
                      </a:cubicBezTo>
                      <a:cubicBezTo>
                        <a:pt x="3497" y="4363"/>
                        <a:pt x="1" y="3722"/>
                        <a:pt x="227" y="7426"/>
                      </a:cubicBezTo>
                      <a:cubicBezTo>
                        <a:pt x="540" y="12544"/>
                        <a:pt x="11058" y="18406"/>
                        <a:pt x="11540" y="21122"/>
                      </a:cubicBezTo>
                      <a:cubicBezTo>
                        <a:pt x="11676" y="21889"/>
                        <a:pt x="11913" y="22185"/>
                        <a:pt x="12180" y="22185"/>
                      </a:cubicBezTo>
                      <a:cubicBezTo>
                        <a:pt x="12856" y="22185"/>
                        <a:pt x="13720" y="20273"/>
                        <a:pt x="13588" y="19325"/>
                      </a:cubicBezTo>
                      <a:cubicBezTo>
                        <a:pt x="13588" y="19325"/>
                        <a:pt x="14861" y="9330"/>
                        <a:pt x="11640" y="3794"/>
                      </a:cubicBezTo>
                      <a:cubicBezTo>
                        <a:pt x="9974" y="932"/>
                        <a:pt x="8274" y="1"/>
                        <a:pt x="6938"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3466803" y="2009272"/>
                  <a:ext cx="343659" cy="418399"/>
                </a:xfrm>
                <a:custGeom>
                  <a:avLst/>
                  <a:gdLst/>
                  <a:ahLst/>
                  <a:cxnLst/>
                  <a:rect l="l" t="t" r="r" b="b"/>
                  <a:pathLst>
                    <a:path w="14355" h="17477" extrusionOk="0">
                      <a:moveTo>
                        <a:pt x="1044" y="0"/>
                      </a:moveTo>
                      <a:cubicBezTo>
                        <a:pt x="426" y="572"/>
                        <a:pt x="0" y="1346"/>
                        <a:pt x="83" y="2715"/>
                      </a:cubicBezTo>
                      <a:cubicBezTo>
                        <a:pt x="396" y="7835"/>
                        <a:pt x="10914" y="13697"/>
                        <a:pt x="11396" y="16413"/>
                      </a:cubicBezTo>
                      <a:cubicBezTo>
                        <a:pt x="11532" y="17180"/>
                        <a:pt x="11769" y="17476"/>
                        <a:pt x="12036" y="17476"/>
                      </a:cubicBezTo>
                      <a:cubicBezTo>
                        <a:pt x="12712" y="17476"/>
                        <a:pt x="13576" y="15564"/>
                        <a:pt x="13444" y="14616"/>
                      </a:cubicBezTo>
                      <a:cubicBezTo>
                        <a:pt x="13444" y="14616"/>
                        <a:pt x="14355" y="7468"/>
                        <a:pt x="12687" y="1914"/>
                      </a:cubicBezTo>
                      <a:cubicBezTo>
                        <a:pt x="12611" y="3875"/>
                        <a:pt x="12392" y="5680"/>
                        <a:pt x="11861" y="6079"/>
                      </a:cubicBezTo>
                      <a:cubicBezTo>
                        <a:pt x="11773" y="6145"/>
                        <a:pt x="11671" y="6176"/>
                        <a:pt x="11558" y="6176"/>
                      </a:cubicBezTo>
                      <a:cubicBezTo>
                        <a:pt x="10055" y="6176"/>
                        <a:pt x="6600" y="691"/>
                        <a:pt x="6599" y="690"/>
                      </a:cubicBezTo>
                      <a:lnTo>
                        <a:pt x="6599" y="690"/>
                      </a:lnTo>
                      <a:cubicBezTo>
                        <a:pt x="6599" y="691"/>
                        <a:pt x="8627" y="7347"/>
                        <a:pt x="7740" y="8488"/>
                      </a:cubicBezTo>
                      <a:cubicBezTo>
                        <a:pt x="7527" y="8762"/>
                        <a:pt x="7254" y="8894"/>
                        <a:pt x="6934" y="8894"/>
                      </a:cubicBezTo>
                      <a:cubicBezTo>
                        <a:pt x="5923" y="8894"/>
                        <a:pt x="4432" y="7582"/>
                        <a:pt x="2795" y="5319"/>
                      </a:cubicBezTo>
                      <a:cubicBezTo>
                        <a:pt x="1449" y="3457"/>
                        <a:pt x="1160" y="1325"/>
                        <a:pt x="10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3592037" y="1989928"/>
                  <a:ext cx="177371" cy="400660"/>
                </a:xfrm>
                <a:custGeom>
                  <a:avLst/>
                  <a:gdLst/>
                  <a:ahLst/>
                  <a:cxnLst/>
                  <a:rect l="l" t="t" r="r" b="b"/>
                  <a:pathLst>
                    <a:path w="7409" h="16736" extrusionOk="0">
                      <a:moveTo>
                        <a:pt x="33" y="0"/>
                      </a:moveTo>
                      <a:cubicBezTo>
                        <a:pt x="29" y="0"/>
                        <a:pt x="26" y="1"/>
                        <a:pt x="24" y="3"/>
                      </a:cubicBezTo>
                      <a:cubicBezTo>
                        <a:pt x="1" y="25"/>
                        <a:pt x="70" y="155"/>
                        <a:pt x="210" y="366"/>
                      </a:cubicBezTo>
                      <a:cubicBezTo>
                        <a:pt x="342" y="580"/>
                        <a:pt x="573" y="851"/>
                        <a:pt x="790" y="1221"/>
                      </a:cubicBezTo>
                      <a:cubicBezTo>
                        <a:pt x="1273" y="1923"/>
                        <a:pt x="1815" y="2925"/>
                        <a:pt x="2306" y="3944"/>
                      </a:cubicBezTo>
                      <a:cubicBezTo>
                        <a:pt x="2786" y="4972"/>
                        <a:pt x="3196" y="6032"/>
                        <a:pt x="3488" y="6833"/>
                      </a:cubicBezTo>
                      <a:cubicBezTo>
                        <a:pt x="3768" y="7641"/>
                        <a:pt x="3955" y="8178"/>
                        <a:pt x="3955" y="8178"/>
                      </a:cubicBezTo>
                      <a:cubicBezTo>
                        <a:pt x="3955" y="8178"/>
                        <a:pt x="4157" y="8713"/>
                        <a:pt x="4458" y="9516"/>
                      </a:cubicBezTo>
                      <a:cubicBezTo>
                        <a:pt x="4750" y="10327"/>
                        <a:pt x="5139" y="11407"/>
                        <a:pt x="5529" y="12488"/>
                      </a:cubicBezTo>
                      <a:cubicBezTo>
                        <a:pt x="5924" y="13570"/>
                        <a:pt x="6327" y="14653"/>
                        <a:pt x="6675" y="15448"/>
                      </a:cubicBezTo>
                      <a:cubicBezTo>
                        <a:pt x="7011" y="16228"/>
                        <a:pt x="7279" y="16736"/>
                        <a:pt x="7342" y="16736"/>
                      </a:cubicBezTo>
                      <a:cubicBezTo>
                        <a:pt x="7344" y="16736"/>
                        <a:pt x="7345" y="16735"/>
                        <a:pt x="7346" y="16735"/>
                      </a:cubicBezTo>
                      <a:cubicBezTo>
                        <a:pt x="7409" y="16709"/>
                        <a:pt x="7251" y="16155"/>
                        <a:pt x="7014" y="15328"/>
                      </a:cubicBezTo>
                      <a:cubicBezTo>
                        <a:pt x="6780" y="14497"/>
                        <a:pt x="6467" y="13393"/>
                        <a:pt x="6153" y="12288"/>
                      </a:cubicBezTo>
                      <a:cubicBezTo>
                        <a:pt x="5842" y="11181"/>
                        <a:pt x="5523" y="10072"/>
                        <a:pt x="5267" y="9244"/>
                      </a:cubicBezTo>
                      <a:cubicBezTo>
                        <a:pt x="5004" y="8417"/>
                        <a:pt x="4827" y="7864"/>
                        <a:pt x="4827" y="7864"/>
                      </a:cubicBezTo>
                      <a:cubicBezTo>
                        <a:pt x="4827" y="7864"/>
                        <a:pt x="4619" y="7324"/>
                        <a:pt x="4282" y="6521"/>
                      </a:cubicBezTo>
                      <a:cubicBezTo>
                        <a:pt x="3941" y="5721"/>
                        <a:pt x="3459" y="4661"/>
                        <a:pt x="2889" y="3644"/>
                      </a:cubicBezTo>
                      <a:cubicBezTo>
                        <a:pt x="2307" y="2633"/>
                        <a:pt x="1663" y="1657"/>
                        <a:pt x="1079" y="1004"/>
                      </a:cubicBezTo>
                      <a:cubicBezTo>
                        <a:pt x="811" y="660"/>
                        <a:pt x="530" y="420"/>
                        <a:pt x="349" y="242"/>
                      </a:cubicBezTo>
                      <a:cubicBezTo>
                        <a:pt x="181" y="86"/>
                        <a:pt x="70" y="0"/>
                        <a:pt x="3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3632736" y="1931201"/>
                  <a:ext cx="97795" cy="112255"/>
                </a:xfrm>
                <a:custGeom>
                  <a:avLst/>
                  <a:gdLst/>
                  <a:ahLst/>
                  <a:cxnLst/>
                  <a:rect l="l" t="t" r="r" b="b"/>
                  <a:pathLst>
                    <a:path w="4085" h="4689" extrusionOk="0">
                      <a:moveTo>
                        <a:pt x="374" y="1"/>
                      </a:moveTo>
                      <a:cubicBezTo>
                        <a:pt x="306" y="1"/>
                        <a:pt x="247" y="19"/>
                        <a:pt x="202" y="56"/>
                      </a:cubicBezTo>
                      <a:cubicBezTo>
                        <a:pt x="0" y="223"/>
                        <a:pt x="135" y="719"/>
                        <a:pt x="506" y="1164"/>
                      </a:cubicBezTo>
                      <a:cubicBezTo>
                        <a:pt x="792" y="1507"/>
                        <a:pt x="1134" y="1720"/>
                        <a:pt x="1367" y="1720"/>
                      </a:cubicBezTo>
                      <a:cubicBezTo>
                        <a:pt x="1434" y="1720"/>
                        <a:pt x="1492" y="1702"/>
                        <a:pt x="1537" y="1664"/>
                      </a:cubicBezTo>
                      <a:cubicBezTo>
                        <a:pt x="1738" y="1497"/>
                        <a:pt x="1603" y="1002"/>
                        <a:pt x="1233" y="555"/>
                      </a:cubicBezTo>
                      <a:cubicBezTo>
                        <a:pt x="949" y="213"/>
                        <a:pt x="606" y="1"/>
                        <a:pt x="374" y="1"/>
                      </a:cubicBezTo>
                      <a:close/>
                      <a:moveTo>
                        <a:pt x="2455" y="2393"/>
                      </a:moveTo>
                      <a:cubicBezTo>
                        <a:pt x="2383" y="2393"/>
                        <a:pt x="2319" y="2411"/>
                        <a:pt x="2266" y="2449"/>
                      </a:cubicBezTo>
                      <a:cubicBezTo>
                        <a:pt x="1993" y="2642"/>
                        <a:pt x="2117" y="3287"/>
                        <a:pt x="2544" y="3891"/>
                      </a:cubicBezTo>
                      <a:cubicBezTo>
                        <a:pt x="2887" y="4378"/>
                        <a:pt x="3323" y="4689"/>
                        <a:pt x="3623" y="4689"/>
                      </a:cubicBezTo>
                      <a:cubicBezTo>
                        <a:pt x="3695" y="4689"/>
                        <a:pt x="3759" y="4671"/>
                        <a:pt x="3812" y="4633"/>
                      </a:cubicBezTo>
                      <a:cubicBezTo>
                        <a:pt x="4084" y="4440"/>
                        <a:pt x="3960" y="3795"/>
                        <a:pt x="3535" y="3191"/>
                      </a:cubicBezTo>
                      <a:cubicBezTo>
                        <a:pt x="3190" y="2704"/>
                        <a:pt x="2754" y="2393"/>
                        <a:pt x="2455"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3284278" y="2415404"/>
                  <a:ext cx="615665" cy="314811"/>
                </a:xfrm>
                <a:custGeom>
                  <a:avLst/>
                  <a:gdLst/>
                  <a:ahLst/>
                  <a:cxnLst/>
                  <a:rect l="l" t="t" r="r" b="b"/>
                  <a:pathLst>
                    <a:path w="25717" h="13150" extrusionOk="0">
                      <a:moveTo>
                        <a:pt x="14011" y="1"/>
                      </a:moveTo>
                      <a:cubicBezTo>
                        <a:pt x="11214" y="1"/>
                        <a:pt x="8133" y="341"/>
                        <a:pt x="5755" y="1502"/>
                      </a:cubicBezTo>
                      <a:cubicBezTo>
                        <a:pt x="0" y="4314"/>
                        <a:pt x="1438" y="7777"/>
                        <a:pt x="3074" y="8497"/>
                      </a:cubicBezTo>
                      <a:cubicBezTo>
                        <a:pt x="5731" y="9666"/>
                        <a:pt x="4837" y="13106"/>
                        <a:pt x="8547" y="13149"/>
                      </a:cubicBezTo>
                      <a:cubicBezTo>
                        <a:pt x="8562" y="13149"/>
                        <a:pt x="8577" y="13149"/>
                        <a:pt x="8592" y="13149"/>
                      </a:cubicBezTo>
                      <a:cubicBezTo>
                        <a:pt x="13715" y="13149"/>
                        <a:pt x="20293" y="3144"/>
                        <a:pt x="23031" y="2860"/>
                      </a:cubicBezTo>
                      <a:cubicBezTo>
                        <a:pt x="25716" y="2585"/>
                        <a:pt x="22846" y="685"/>
                        <a:pt x="21475" y="685"/>
                      </a:cubicBezTo>
                      <a:cubicBezTo>
                        <a:pt x="21445" y="685"/>
                        <a:pt x="21415" y="686"/>
                        <a:pt x="21387" y="688"/>
                      </a:cubicBezTo>
                      <a:cubicBezTo>
                        <a:pt x="21387" y="688"/>
                        <a:pt x="17985" y="1"/>
                        <a:pt x="140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3425720" y="2415428"/>
                  <a:ext cx="474227" cy="314787"/>
                </a:xfrm>
                <a:custGeom>
                  <a:avLst/>
                  <a:gdLst/>
                  <a:ahLst/>
                  <a:cxnLst/>
                  <a:rect l="l" t="t" r="r" b="b"/>
                  <a:pathLst>
                    <a:path w="19809" h="13149" extrusionOk="0">
                      <a:moveTo>
                        <a:pt x="8104" y="0"/>
                      </a:moveTo>
                      <a:cubicBezTo>
                        <a:pt x="6352" y="0"/>
                        <a:pt x="4488" y="134"/>
                        <a:pt x="2755" y="519"/>
                      </a:cubicBezTo>
                      <a:cubicBezTo>
                        <a:pt x="4705" y="738"/>
                        <a:pt x="6490" y="1086"/>
                        <a:pt x="6848" y="1646"/>
                      </a:cubicBezTo>
                      <a:cubicBezTo>
                        <a:pt x="7705" y="2980"/>
                        <a:pt x="1092" y="6503"/>
                        <a:pt x="1092" y="6503"/>
                      </a:cubicBezTo>
                      <a:cubicBezTo>
                        <a:pt x="1092" y="6503"/>
                        <a:pt x="5021" y="5611"/>
                        <a:pt x="7373" y="5611"/>
                      </a:cubicBezTo>
                      <a:cubicBezTo>
                        <a:pt x="8113" y="5611"/>
                        <a:pt x="8696" y="5699"/>
                        <a:pt x="8953" y="5931"/>
                      </a:cubicBezTo>
                      <a:cubicBezTo>
                        <a:pt x="10027" y="6899"/>
                        <a:pt x="8560" y="8700"/>
                        <a:pt x="5432" y="10633"/>
                      </a:cubicBezTo>
                      <a:cubicBezTo>
                        <a:pt x="3477" y="11840"/>
                        <a:pt x="1329" y="11973"/>
                        <a:pt x="0" y="11993"/>
                      </a:cubicBezTo>
                      <a:cubicBezTo>
                        <a:pt x="526" y="12651"/>
                        <a:pt x="1268" y="13133"/>
                        <a:pt x="2639" y="13148"/>
                      </a:cubicBezTo>
                      <a:cubicBezTo>
                        <a:pt x="2654" y="13148"/>
                        <a:pt x="2669" y="13148"/>
                        <a:pt x="2684" y="13148"/>
                      </a:cubicBezTo>
                      <a:cubicBezTo>
                        <a:pt x="7807" y="13148"/>
                        <a:pt x="14385" y="3143"/>
                        <a:pt x="17121" y="2859"/>
                      </a:cubicBezTo>
                      <a:cubicBezTo>
                        <a:pt x="19808" y="2584"/>
                        <a:pt x="16938" y="684"/>
                        <a:pt x="15567" y="684"/>
                      </a:cubicBezTo>
                      <a:cubicBezTo>
                        <a:pt x="15537" y="684"/>
                        <a:pt x="15507" y="685"/>
                        <a:pt x="15479" y="687"/>
                      </a:cubicBezTo>
                      <a:cubicBezTo>
                        <a:pt x="15479" y="687"/>
                        <a:pt x="12078" y="0"/>
                        <a:pt x="810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3413367" y="2454404"/>
                  <a:ext cx="413133" cy="146345"/>
                </a:xfrm>
                <a:custGeom>
                  <a:avLst/>
                  <a:gdLst/>
                  <a:ahLst/>
                  <a:cxnLst/>
                  <a:rect l="l" t="t" r="r" b="b"/>
                  <a:pathLst>
                    <a:path w="17257" h="6113" extrusionOk="0">
                      <a:moveTo>
                        <a:pt x="17171" y="1"/>
                      </a:moveTo>
                      <a:cubicBezTo>
                        <a:pt x="16996" y="1"/>
                        <a:pt x="16495" y="105"/>
                        <a:pt x="15811" y="248"/>
                      </a:cubicBezTo>
                      <a:cubicBezTo>
                        <a:pt x="14967" y="421"/>
                        <a:pt x="13841" y="653"/>
                        <a:pt x="12717" y="886"/>
                      </a:cubicBezTo>
                      <a:cubicBezTo>
                        <a:pt x="11589" y="1115"/>
                        <a:pt x="10462" y="1354"/>
                        <a:pt x="9616" y="1550"/>
                      </a:cubicBezTo>
                      <a:cubicBezTo>
                        <a:pt x="8773" y="1751"/>
                        <a:pt x="8209" y="1886"/>
                        <a:pt x="8209" y="1886"/>
                      </a:cubicBezTo>
                      <a:cubicBezTo>
                        <a:pt x="8209" y="1886"/>
                        <a:pt x="7655" y="2056"/>
                        <a:pt x="6830" y="2333"/>
                      </a:cubicBezTo>
                      <a:cubicBezTo>
                        <a:pt x="6007" y="2616"/>
                        <a:pt x="4915" y="3020"/>
                        <a:pt x="3858" y="3514"/>
                      </a:cubicBezTo>
                      <a:cubicBezTo>
                        <a:pt x="2809" y="4020"/>
                        <a:pt x="1789" y="4592"/>
                        <a:pt x="1094" y="5127"/>
                      </a:cubicBezTo>
                      <a:cubicBezTo>
                        <a:pt x="732" y="5369"/>
                        <a:pt x="473" y="5632"/>
                        <a:pt x="282" y="5799"/>
                      </a:cubicBezTo>
                      <a:cubicBezTo>
                        <a:pt x="97" y="5972"/>
                        <a:pt x="1" y="6083"/>
                        <a:pt x="20" y="6108"/>
                      </a:cubicBezTo>
                      <a:cubicBezTo>
                        <a:pt x="23" y="6111"/>
                        <a:pt x="28" y="6113"/>
                        <a:pt x="36" y="6113"/>
                      </a:cubicBezTo>
                      <a:cubicBezTo>
                        <a:pt x="80" y="6113"/>
                        <a:pt x="206" y="6054"/>
                        <a:pt x="395" y="5947"/>
                      </a:cubicBezTo>
                      <a:cubicBezTo>
                        <a:pt x="619" y="5831"/>
                        <a:pt x="906" y="5621"/>
                        <a:pt x="1288" y="5430"/>
                      </a:cubicBezTo>
                      <a:cubicBezTo>
                        <a:pt x="2026" y="4999"/>
                        <a:pt x="3063" y="4534"/>
                        <a:pt x="4117" y="4116"/>
                      </a:cubicBezTo>
                      <a:cubicBezTo>
                        <a:pt x="5175" y="3711"/>
                        <a:pt x="6263" y="3381"/>
                        <a:pt x="7084" y="3148"/>
                      </a:cubicBezTo>
                      <a:cubicBezTo>
                        <a:pt x="7909" y="2926"/>
                        <a:pt x="8460" y="2779"/>
                        <a:pt x="8460" y="2779"/>
                      </a:cubicBezTo>
                      <a:cubicBezTo>
                        <a:pt x="8460" y="2779"/>
                        <a:pt x="9007" y="2617"/>
                        <a:pt x="9830" y="2376"/>
                      </a:cubicBezTo>
                      <a:cubicBezTo>
                        <a:pt x="10659" y="2143"/>
                        <a:pt x="11765" y="1833"/>
                        <a:pt x="12871" y="1522"/>
                      </a:cubicBezTo>
                      <a:cubicBezTo>
                        <a:pt x="13980" y="1208"/>
                        <a:pt x="15087" y="884"/>
                        <a:pt x="15907" y="595"/>
                      </a:cubicBezTo>
                      <a:cubicBezTo>
                        <a:pt x="16726" y="311"/>
                        <a:pt x="17257" y="75"/>
                        <a:pt x="17238" y="18"/>
                      </a:cubicBezTo>
                      <a:cubicBezTo>
                        <a:pt x="17234" y="6"/>
                        <a:pt x="17211" y="1"/>
                        <a:pt x="1717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3356124" y="2469199"/>
                  <a:ext cx="123411" cy="85083"/>
                </a:xfrm>
                <a:custGeom>
                  <a:avLst/>
                  <a:gdLst/>
                  <a:ahLst/>
                  <a:cxnLst/>
                  <a:rect l="l" t="t" r="r" b="b"/>
                  <a:pathLst>
                    <a:path w="5155" h="3554" extrusionOk="0">
                      <a:moveTo>
                        <a:pt x="4565" y="0"/>
                      </a:moveTo>
                      <a:cubicBezTo>
                        <a:pt x="4280" y="0"/>
                        <a:pt x="3897" y="119"/>
                        <a:pt x="3522" y="344"/>
                      </a:cubicBezTo>
                      <a:cubicBezTo>
                        <a:pt x="2889" y="727"/>
                        <a:pt x="2515" y="1268"/>
                        <a:pt x="2690" y="1556"/>
                      </a:cubicBezTo>
                      <a:cubicBezTo>
                        <a:pt x="2760" y="1672"/>
                        <a:pt x="2910" y="1729"/>
                        <a:pt x="3106" y="1729"/>
                      </a:cubicBezTo>
                      <a:cubicBezTo>
                        <a:pt x="3391" y="1729"/>
                        <a:pt x="3773" y="1610"/>
                        <a:pt x="4148" y="1384"/>
                      </a:cubicBezTo>
                      <a:cubicBezTo>
                        <a:pt x="4781" y="1002"/>
                        <a:pt x="5154" y="460"/>
                        <a:pt x="4981" y="173"/>
                      </a:cubicBezTo>
                      <a:cubicBezTo>
                        <a:pt x="4911" y="56"/>
                        <a:pt x="4761" y="0"/>
                        <a:pt x="4565" y="0"/>
                      </a:cubicBezTo>
                      <a:close/>
                      <a:moveTo>
                        <a:pt x="1575" y="2114"/>
                      </a:moveTo>
                      <a:cubicBezTo>
                        <a:pt x="1347" y="2114"/>
                        <a:pt x="1029" y="2232"/>
                        <a:pt x="726" y="2449"/>
                      </a:cubicBezTo>
                      <a:cubicBezTo>
                        <a:pt x="258" y="2784"/>
                        <a:pt x="1" y="3229"/>
                        <a:pt x="152" y="3440"/>
                      </a:cubicBezTo>
                      <a:cubicBezTo>
                        <a:pt x="207" y="3517"/>
                        <a:pt x="306" y="3553"/>
                        <a:pt x="433" y="3553"/>
                      </a:cubicBezTo>
                      <a:cubicBezTo>
                        <a:pt x="661" y="3553"/>
                        <a:pt x="977" y="3435"/>
                        <a:pt x="1281" y="3218"/>
                      </a:cubicBezTo>
                      <a:cubicBezTo>
                        <a:pt x="1748" y="2882"/>
                        <a:pt x="2006" y="2438"/>
                        <a:pt x="1853" y="2226"/>
                      </a:cubicBezTo>
                      <a:cubicBezTo>
                        <a:pt x="1799" y="2150"/>
                        <a:pt x="1701" y="2114"/>
                        <a:pt x="1575" y="211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3956536" y="1896535"/>
                  <a:ext cx="355820" cy="531133"/>
                </a:xfrm>
                <a:custGeom>
                  <a:avLst/>
                  <a:gdLst/>
                  <a:ahLst/>
                  <a:cxnLst/>
                  <a:rect l="l" t="t" r="r" b="b"/>
                  <a:pathLst>
                    <a:path w="14863" h="22186" extrusionOk="0">
                      <a:moveTo>
                        <a:pt x="7923" y="1"/>
                      </a:moveTo>
                      <a:cubicBezTo>
                        <a:pt x="6587" y="1"/>
                        <a:pt x="4887" y="932"/>
                        <a:pt x="3222" y="3794"/>
                      </a:cubicBezTo>
                      <a:cubicBezTo>
                        <a:pt x="0" y="9330"/>
                        <a:pt x="1275" y="19325"/>
                        <a:pt x="1275" y="19325"/>
                      </a:cubicBezTo>
                      <a:cubicBezTo>
                        <a:pt x="1142" y="20273"/>
                        <a:pt x="2006" y="22185"/>
                        <a:pt x="2683" y="22185"/>
                      </a:cubicBezTo>
                      <a:cubicBezTo>
                        <a:pt x="2949" y="22185"/>
                        <a:pt x="3187" y="21889"/>
                        <a:pt x="3323" y="21122"/>
                      </a:cubicBezTo>
                      <a:cubicBezTo>
                        <a:pt x="3805" y="18406"/>
                        <a:pt x="14322" y="12544"/>
                        <a:pt x="14635" y="7426"/>
                      </a:cubicBezTo>
                      <a:cubicBezTo>
                        <a:pt x="14862" y="3722"/>
                        <a:pt x="11366" y="4363"/>
                        <a:pt x="10393" y="1627"/>
                      </a:cubicBezTo>
                      <a:cubicBezTo>
                        <a:pt x="10103" y="814"/>
                        <a:pt x="9172" y="1"/>
                        <a:pt x="7923"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3965251" y="2009272"/>
                  <a:ext cx="343659" cy="418399"/>
                </a:xfrm>
                <a:custGeom>
                  <a:avLst/>
                  <a:gdLst/>
                  <a:ahLst/>
                  <a:cxnLst/>
                  <a:rect l="l" t="t" r="r" b="b"/>
                  <a:pathLst>
                    <a:path w="14355" h="17477" extrusionOk="0">
                      <a:moveTo>
                        <a:pt x="13311" y="0"/>
                      </a:moveTo>
                      <a:cubicBezTo>
                        <a:pt x="13195" y="1325"/>
                        <a:pt x="12906" y="3457"/>
                        <a:pt x="11560" y="5319"/>
                      </a:cubicBezTo>
                      <a:cubicBezTo>
                        <a:pt x="9923" y="7582"/>
                        <a:pt x="8431" y="8894"/>
                        <a:pt x="7420" y="8894"/>
                      </a:cubicBezTo>
                      <a:cubicBezTo>
                        <a:pt x="7100" y="8894"/>
                        <a:pt x="6828" y="8762"/>
                        <a:pt x="6615" y="8488"/>
                      </a:cubicBezTo>
                      <a:cubicBezTo>
                        <a:pt x="5727" y="7347"/>
                        <a:pt x="7756" y="691"/>
                        <a:pt x="7756" y="690"/>
                      </a:cubicBezTo>
                      <a:lnTo>
                        <a:pt x="7756" y="690"/>
                      </a:lnTo>
                      <a:cubicBezTo>
                        <a:pt x="7755" y="691"/>
                        <a:pt x="4300" y="6176"/>
                        <a:pt x="2797" y="6176"/>
                      </a:cubicBezTo>
                      <a:cubicBezTo>
                        <a:pt x="2684" y="6176"/>
                        <a:pt x="2582" y="6145"/>
                        <a:pt x="2494" y="6079"/>
                      </a:cubicBezTo>
                      <a:cubicBezTo>
                        <a:pt x="1961" y="5680"/>
                        <a:pt x="1743" y="3875"/>
                        <a:pt x="1668" y="1914"/>
                      </a:cubicBezTo>
                      <a:cubicBezTo>
                        <a:pt x="0" y="7468"/>
                        <a:pt x="911" y="14616"/>
                        <a:pt x="911" y="14616"/>
                      </a:cubicBezTo>
                      <a:cubicBezTo>
                        <a:pt x="778" y="15564"/>
                        <a:pt x="1642" y="17476"/>
                        <a:pt x="2319" y="17476"/>
                      </a:cubicBezTo>
                      <a:cubicBezTo>
                        <a:pt x="2585" y="17476"/>
                        <a:pt x="2823" y="17180"/>
                        <a:pt x="2959" y="16413"/>
                      </a:cubicBezTo>
                      <a:cubicBezTo>
                        <a:pt x="3441" y="13697"/>
                        <a:pt x="13958" y="7835"/>
                        <a:pt x="14271" y="2715"/>
                      </a:cubicBezTo>
                      <a:cubicBezTo>
                        <a:pt x="14355" y="1346"/>
                        <a:pt x="13929" y="572"/>
                        <a:pt x="133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
                <p:cNvSpPr/>
                <p:nvPr/>
              </p:nvSpPr>
              <p:spPr>
                <a:xfrm>
                  <a:off x="4006261" y="1989928"/>
                  <a:ext cx="177419" cy="400660"/>
                </a:xfrm>
                <a:custGeom>
                  <a:avLst/>
                  <a:gdLst/>
                  <a:ahLst/>
                  <a:cxnLst/>
                  <a:rect l="l" t="t" r="r" b="b"/>
                  <a:pathLst>
                    <a:path w="7411" h="16736" extrusionOk="0">
                      <a:moveTo>
                        <a:pt x="7377" y="0"/>
                      </a:moveTo>
                      <a:cubicBezTo>
                        <a:pt x="7339" y="0"/>
                        <a:pt x="7228" y="86"/>
                        <a:pt x="7060" y="242"/>
                      </a:cubicBezTo>
                      <a:cubicBezTo>
                        <a:pt x="6879" y="420"/>
                        <a:pt x="6600" y="660"/>
                        <a:pt x="6332" y="1004"/>
                      </a:cubicBezTo>
                      <a:cubicBezTo>
                        <a:pt x="5748" y="1657"/>
                        <a:pt x="5102" y="2633"/>
                        <a:pt x="4522" y="3644"/>
                      </a:cubicBezTo>
                      <a:cubicBezTo>
                        <a:pt x="3952" y="4661"/>
                        <a:pt x="3470" y="5721"/>
                        <a:pt x="3127" y="6521"/>
                      </a:cubicBezTo>
                      <a:cubicBezTo>
                        <a:pt x="2792" y="7324"/>
                        <a:pt x="2583" y="7864"/>
                        <a:pt x="2583" y="7864"/>
                      </a:cubicBezTo>
                      <a:cubicBezTo>
                        <a:pt x="2583" y="7864"/>
                        <a:pt x="2407" y="8417"/>
                        <a:pt x="2144" y="9244"/>
                      </a:cubicBezTo>
                      <a:cubicBezTo>
                        <a:pt x="1888" y="10072"/>
                        <a:pt x="1567" y="11181"/>
                        <a:pt x="1256" y="12288"/>
                      </a:cubicBezTo>
                      <a:cubicBezTo>
                        <a:pt x="944" y="13393"/>
                        <a:pt x="631" y="14497"/>
                        <a:pt x="395" y="15328"/>
                      </a:cubicBezTo>
                      <a:cubicBezTo>
                        <a:pt x="158" y="16155"/>
                        <a:pt x="1" y="16709"/>
                        <a:pt x="65" y="16735"/>
                      </a:cubicBezTo>
                      <a:cubicBezTo>
                        <a:pt x="66" y="16735"/>
                        <a:pt x="67" y="16736"/>
                        <a:pt x="69" y="16736"/>
                      </a:cubicBezTo>
                      <a:cubicBezTo>
                        <a:pt x="132" y="16736"/>
                        <a:pt x="400" y="16228"/>
                        <a:pt x="735" y="15448"/>
                      </a:cubicBezTo>
                      <a:cubicBezTo>
                        <a:pt x="1084" y="14653"/>
                        <a:pt x="1487" y="13570"/>
                        <a:pt x="1881" y="12488"/>
                      </a:cubicBezTo>
                      <a:cubicBezTo>
                        <a:pt x="2271" y="11407"/>
                        <a:pt x="2661" y="10327"/>
                        <a:pt x="2953" y="9516"/>
                      </a:cubicBezTo>
                      <a:cubicBezTo>
                        <a:pt x="3254" y="8713"/>
                        <a:pt x="3455" y="8178"/>
                        <a:pt x="3455" y="8178"/>
                      </a:cubicBezTo>
                      <a:cubicBezTo>
                        <a:pt x="3455" y="8178"/>
                        <a:pt x="3641" y="7641"/>
                        <a:pt x="3923" y="6833"/>
                      </a:cubicBezTo>
                      <a:cubicBezTo>
                        <a:pt x="4215" y="6032"/>
                        <a:pt x="4623" y="4972"/>
                        <a:pt x="5105" y="3944"/>
                      </a:cubicBezTo>
                      <a:cubicBezTo>
                        <a:pt x="5596" y="2925"/>
                        <a:pt x="6136" y="1923"/>
                        <a:pt x="6619" y="1221"/>
                      </a:cubicBezTo>
                      <a:cubicBezTo>
                        <a:pt x="6838" y="851"/>
                        <a:pt x="7068" y="580"/>
                        <a:pt x="7201" y="366"/>
                      </a:cubicBezTo>
                      <a:cubicBezTo>
                        <a:pt x="7340" y="155"/>
                        <a:pt x="7410" y="25"/>
                        <a:pt x="7387" y="3"/>
                      </a:cubicBezTo>
                      <a:cubicBezTo>
                        <a:pt x="7385" y="1"/>
                        <a:pt x="7382" y="0"/>
                        <a:pt x="737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
                <p:cNvSpPr/>
                <p:nvPr/>
              </p:nvSpPr>
              <p:spPr>
                <a:xfrm>
                  <a:off x="4045165" y="1931201"/>
                  <a:ext cx="97795" cy="112255"/>
                </a:xfrm>
                <a:custGeom>
                  <a:avLst/>
                  <a:gdLst/>
                  <a:ahLst/>
                  <a:cxnLst/>
                  <a:rect l="l" t="t" r="r" b="b"/>
                  <a:pathLst>
                    <a:path w="4085" h="4689" extrusionOk="0">
                      <a:moveTo>
                        <a:pt x="3711" y="1"/>
                      </a:moveTo>
                      <a:cubicBezTo>
                        <a:pt x="3478" y="1"/>
                        <a:pt x="3137" y="213"/>
                        <a:pt x="2851" y="555"/>
                      </a:cubicBezTo>
                      <a:cubicBezTo>
                        <a:pt x="2483" y="1000"/>
                        <a:pt x="2347" y="1497"/>
                        <a:pt x="2549" y="1664"/>
                      </a:cubicBezTo>
                      <a:cubicBezTo>
                        <a:pt x="2594" y="1702"/>
                        <a:pt x="2652" y="1720"/>
                        <a:pt x="2719" y="1720"/>
                      </a:cubicBezTo>
                      <a:cubicBezTo>
                        <a:pt x="2952" y="1720"/>
                        <a:pt x="3294" y="1507"/>
                        <a:pt x="3579" y="1164"/>
                      </a:cubicBezTo>
                      <a:cubicBezTo>
                        <a:pt x="3950" y="719"/>
                        <a:pt x="4084" y="223"/>
                        <a:pt x="3882" y="56"/>
                      </a:cubicBezTo>
                      <a:cubicBezTo>
                        <a:pt x="3837" y="19"/>
                        <a:pt x="3779" y="1"/>
                        <a:pt x="3711" y="1"/>
                      </a:cubicBezTo>
                      <a:close/>
                      <a:moveTo>
                        <a:pt x="1630" y="2393"/>
                      </a:moveTo>
                      <a:cubicBezTo>
                        <a:pt x="1331" y="2393"/>
                        <a:pt x="895" y="2704"/>
                        <a:pt x="551" y="3191"/>
                      </a:cubicBezTo>
                      <a:cubicBezTo>
                        <a:pt x="126" y="3795"/>
                        <a:pt x="0" y="4440"/>
                        <a:pt x="274" y="4633"/>
                      </a:cubicBezTo>
                      <a:cubicBezTo>
                        <a:pt x="327" y="4671"/>
                        <a:pt x="391" y="4689"/>
                        <a:pt x="462" y="4689"/>
                      </a:cubicBezTo>
                      <a:cubicBezTo>
                        <a:pt x="762" y="4689"/>
                        <a:pt x="1198" y="4378"/>
                        <a:pt x="1542" y="3891"/>
                      </a:cubicBezTo>
                      <a:cubicBezTo>
                        <a:pt x="1967" y="3287"/>
                        <a:pt x="2093" y="2642"/>
                        <a:pt x="1819" y="2449"/>
                      </a:cubicBezTo>
                      <a:cubicBezTo>
                        <a:pt x="1766" y="2411"/>
                        <a:pt x="1702" y="2393"/>
                        <a:pt x="1630"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3875736" y="2415404"/>
                  <a:ext cx="615689" cy="314811"/>
                </a:xfrm>
                <a:custGeom>
                  <a:avLst/>
                  <a:gdLst/>
                  <a:ahLst/>
                  <a:cxnLst/>
                  <a:rect l="l" t="t" r="r" b="b"/>
                  <a:pathLst>
                    <a:path w="25718" h="13150" extrusionOk="0">
                      <a:moveTo>
                        <a:pt x="11707" y="1"/>
                      </a:moveTo>
                      <a:cubicBezTo>
                        <a:pt x="7733" y="1"/>
                        <a:pt x="4331" y="688"/>
                        <a:pt x="4331" y="688"/>
                      </a:cubicBezTo>
                      <a:cubicBezTo>
                        <a:pt x="4303" y="686"/>
                        <a:pt x="4273" y="685"/>
                        <a:pt x="4243" y="685"/>
                      </a:cubicBezTo>
                      <a:cubicBezTo>
                        <a:pt x="2870" y="685"/>
                        <a:pt x="0" y="2585"/>
                        <a:pt x="2687" y="2860"/>
                      </a:cubicBezTo>
                      <a:cubicBezTo>
                        <a:pt x="5423" y="3144"/>
                        <a:pt x="12002" y="13149"/>
                        <a:pt x="17124" y="13149"/>
                      </a:cubicBezTo>
                      <a:cubicBezTo>
                        <a:pt x="17139" y="13149"/>
                        <a:pt x="17155" y="13149"/>
                        <a:pt x="17170" y="13149"/>
                      </a:cubicBezTo>
                      <a:cubicBezTo>
                        <a:pt x="20879" y="13106"/>
                        <a:pt x="19986" y="9666"/>
                        <a:pt x="22644" y="8497"/>
                      </a:cubicBezTo>
                      <a:cubicBezTo>
                        <a:pt x="24280" y="7777"/>
                        <a:pt x="25717" y="4314"/>
                        <a:pt x="19961" y="1502"/>
                      </a:cubicBezTo>
                      <a:cubicBezTo>
                        <a:pt x="17584" y="341"/>
                        <a:pt x="14504" y="1"/>
                        <a:pt x="1170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3875736" y="2415428"/>
                  <a:ext cx="474227" cy="314787"/>
                </a:xfrm>
                <a:custGeom>
                  <a:avLst/>
                  <a:gdLst/>
                  <a:ahLst/>
                  <a:cxnLst/>
                  <a:rect l="l" t="t" r="r" b="b"/>
                  <a:pathLst>
                    <a:path w="19809" h="13149" extrusionOk="0">
                      <a:moveTo>
                        <a:pt x="11705" y="0"/>
                      </a:moveTo>
                      <a:cubicBezTo>
                        <a:pt x="7732" y="0"/>
                        <a:pt x="4331" y="687"/>
                        <a:pt x="4331" y="687"/>
                      </a:cubicBezTo>
                      <a:cubicBezTo>
                        <a:pt x="4303" y="685"/>
                        <a:pt x="4273" y="684"/>
                        <a:pt x="4243" y="684"/>
                      </a:cubicBezTo>
                      <a:cubicBezTo>
                        <a:pt x="2870" y="684"/>
                        <a:pt x="0" y="2584"/>
                        <a:pt x="2687" y="2859"/>
                      </a:cubicBezTo>
                      <a:cubicBezTo>
                        <a:pt x="5423" y="3143"/>
                        <a:pt x="12002" y="13148"/>
                        <a:pt x="17124" y="13148"/>
                      </a:cubicBezTo>
                      <a:cubicBezTo>
                        <a:pt x="17139" y="13148"/>
                        <a:pt x="17155" y="13148"/>
                        <a:pt x="17170" y="13148"/>
                      </a:cubicBezTo>
                      <a:cubicBezTo>
                        <a:pt x="18540" y="13133"/>
                        <a:pt x="19284" y="12651"/>
                        <a:pt x="19808" y="11993"/>
                      </a:cubicBezTo>
                      <a:cubicBezTo>
                        <a:pt x="18479" y="11973"/>
                        <a:pt x="16333" y="11840"/>
                        <a:pt x="14377" y="10633"/>
                      </a:cubicBezTo>
                      <a:cubicBezTo>
                        <a:pt x="11248" y="8700"/>
                        <a:pt x="9783" y="6899"/>
                        <a:pt x="10857" y="5931"/>
                      </a:cubicBezTo>
                      <a:cubicBezTo>
                        <a:pt x="11114" y="5699"/>
                        <a:pt x="11697" y="5611"/>
                        <a:pt x="12436" y="5611"/>
                      </a:cubicBezTo>
                      <a:cubicBezTo>
                        <a:pt x="14788" y="5611"/>
                        <a:pt x="18716" y="6503"/>
                        <a:pt x="18716" y="6503"/>
                      </a:cubicBezTo>
                      <a:cubicBezTo>
                        <a:pt x="18716" y="6503"/>
                        <a:pt x="12104" y="2980"/>
                        <a:pt x="12960" y="1646"/>
                      </a:cubicBezTo>
                      <a:cubicBezTo>
                        <a:pt x="13320" y="1086"/>
                        <a:pt x="15105" y="738"/>
                        <a:pt x="17054" y="519"/>
                      </a:cubicBezTo>
                      <a:cubicBezTo>
                        <a:pt x="15321" y="134"/>
                        <a:pt x="13458" y="0"/>
                        <a:pt x="117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3949162" y="2454404"/>
                  <a:ext cx="413180" cy="146345"/>
                </a:xfrm>
                <a:custGeom>
                  <a:avLst/>
                  <a:gdLst/>
                  <a:ahLst/>
                  <a:cxnLst/>
                  <a:rect l="l" t="t" r="r" b="b"/>
                  <a:pathLst>
                    <a:path w="17259" h="6113" extrusionOk="0">
                      <a:moveTo>
                        <a:pt x="87" y="1"/>
                      </a:moveTo>
                      <a:cubicBezTo>
                        <a:pt x="47" y="1"/>
                        <a:pt x="23" y="6"/>
                        <a:pt x="19" y="18"/>
                      </a:cubicBezTo>
                      <a:cubicBezTo>
                        <a:pt x="1" y="75"/>
                        <a:pt x="532" y="311"/>
                        <a:pt x="1352" y="595"/>
                      </a:cubicBezTo>
                      <a:cubicBezTo>
                        <a:pt x="2170" y="884"/>
                        <a:pt x="3279" y="1208"/>
                        <a:pt x="4386" y="1522"/>
                      </a:cubicBezTo>
                      <a:cubicBezTo>
                        <a:pt x="5492" y="1833"/>
                        <a:pt x="6598" y="2143"/>
                        <a:pt x="7429" y="2376"/>
                      </a:cubicBezTo>
                      <a:cubicBezTo>
                        <a:pt x="8252" y="2617"/>
                        <a:pt x="8799" y="2779"/>
                        <a:pt x="8799" y="2779"/>
                      </a:cubicBezTo>
                      <a:cubicBezTo>
                        <a:pt x="8799" y="2779"/>
                        <a:pt x="9350" y="2926"/>
                        <a:pt x="10175" y="3148"/>
                      </a:cubicBezTo>
                      <a:cubicBezTo>
                        <a:pt x="10995" y="3381"/>
                        <a:pt x="12082" y="3711"/>
                        <a:pt x="13142" y="4116"/>
                      </a:cubicBezTo>
                      <a:cubicBezTo>
                        <a:pt x="14195" y="4534"/>
                        <a:pt x="15232" y="4999"/>
                        <a:pt x="15969" y="5430"/>
                      </a:cubicBezTo>
                      <a:cubicBezTo>
                        <a:pt x="16353" y="5621"/>
                        <a:pt x="16640" y="5831"/>
                        <a:pt x="16864" y="5947"/>
                      </a:cubicBezTo>
                      <a:cubicBezTo>
                        <a:pt x="17053" y="6054"/>
                        <a:pt x="17179" y="6113"/>
                        <a:pt x="17223" y="6113"/>
                      </a:cubicBezTo>
                      <a:cubicBezTo>
                        <a:pt x="17231" y="6113"/>
                        <a:pt x="17236" y="6111"/>
                        <a:pt x="17239" y="6108"/>
                      </a:cubicBezTo>
                      <a:cubicBezTo>
                        <a:pt x="17258" y="6083"/>
                        <a:pt x="17162" y="5972"/>
                        <a:pt x="16975" y="5799"/>
                      </a:cubicBezTo>
                      <a:cubicBezTo>
                        <a:pt x="16786" y="5632"/>
                        <a:pt x="16526" y="5369"/>
                        <a:pt x="16165" y="5127"/>
                      </a:cubicBezTo>
                      <a:cubicBezTo>
                        <a:pt x="15470" y="4592"/>
                        <a:pt x="14450" y="4020"/>
                        <a:pt x="13399" y="3514"/>
                      </a:cubicBezTo>
                      <a:cubicBezTo>
                        <a:pt x="12344" y="3020"/>
                        <a:pt x="11251" y="2616"/>
                        <a:pt x="10429" y="2333"/>
                      </a:cubicBezTo>
                      <a:cubicBezTo>
                        <a:pt x="9604" y="2056"/>
                        <a:pt x="9049" y="1886"/>
                        <a:pt x="9049" y="1886"/>
                      </a:cubicBezTo>
                      <a:cubicBezTo>
                        <a:pt x="9049" y="1886"/>
                        <a:pt x="8486" y="1751"/>
                        <a:pt x="7642" y="1550"/>
                      </a:cubicBezTo>
                      <a:cubicBezTo>
                        <a:pt x="6797" y="1354"/>
                        <a:pt x="5668" y="1115"/>
                        <a:pt x="4542" y="886"/>
                      </a:cubicBezTo>
                      <a:cubicBezTo>
                        <a:pt x="3418" y="653"/>
                        <a:pt x="2292" y="421"/>
                        <a:pt x="1448" y="248"/>
                      </a:cubicBezTo>
                      <a:cubicBezTo>
                        <a:pt x="763" y="105"/>
                        <a:pt x="263" y="1"/>
                        <a:pt x="8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4296161" y="2469199"/>
                  <a:ext cx="123387" cy="85083"/>
                </a:xfrm>
                <a:custGeom>
                  <a:avLst/>
                  <a:gdLst/>
                  <a:ahLst/>
                  <a:cxnLst/>
                  <a:rect l="l" t="t" r="r" b="b"/>
                  <a:pathLst>
                    <a:path w="5154" h="3554" extrusionOk="0">
                      <a:moveTo>
                        <a:pt x="591" y="0"/>
                      </a:moveTo>
                      <a:cubicBezTo>
                        <a:pt x="395" y="0"/>
                        <a:pt x="245" y="56"/>
                        <a:pt x="175" y="173"/>
                      </a:cubicBezTo>
                      <a:cubicBezTo>
                        <a:pt x="0" y="460"/>
                        <a:pt x="374" y="1002"/>
                        <a:pt x="1007" y="1384"/>
                      </a:cubicBezTo>
                      <a:cubicBezTo>
                        <a:pt x="1382" y="1610"/>
                        <a:pt x="1764" y="1729"/>
                        <a:pt x="2049" y="1729"/>
                      </a:cubicBezTo>
                      <a:cubicBezTo>
                        <a:pt x="2245" y="1729"/>
                        <a:pt x="2396" y="1672"/>
                        <a:pt x="2466" y="1556"/>
                      </a:cubicBezTo>
                      <a:cubicBezTo>
                        <a:pt x="2639" y="1268"/>
                        <a:pt x="2266" y="727"/>
                        <a:pt x="1634" y="344"/>
                      </a:cubicBezTo>
                      <a:cubicBezTo>
                        <a:pt x="1259" y="119"/>
                        <a:pt x="876" y="0"/>
                        <a:pt x="591" y="0"/>
                      </a:cubicBezTo>
                      <a:close/>
                      <a:moveTo>
                        <a:pt x="3580" y="2114"/>
                      </a:moveTo>
                      <a:cubicBezTo>
                        <a:pt x="3454" y="2114"/>
                        <a:pt x="3355" y="2150"/>
                        <a:pt x="3301" y="2226"/>
                      </a:cubicBezTo>
                      <a:cubicBezTo>
                        <a:pt x="3148" y="2438"/>
                        <a:pt x="3407" y="2882"/>
                        <a:pt x="3875" y="3218"/>
                      </a:cubicBezTo>
                      <a:cubicBezTo>
                        <a:pt x="4178" y="3435"/>
                        <a:pt x="4494" y="3553"/>
                        <a:pt x="4722" y="3553"/>
                      </a:cubicBezTo>
                      <a:cubicBezTo>
                        <a:pt x="4848" y="3553"/>
                        <a:pt x="4948" y="3517"/>
                        <a:pt x="5002" y="3440"/>
                      </a:cubicBezTo>
                      <a:cubicBezTo>
                        <a:pt x="5154" y="3229"/>
                        <a:pt x="4897" y="2784"/>
                        <a:pt x="4429" y="2449"/>
                      </a:cubicBezTo>
                      <a:cubicBezTo>
                        <a:pt x="4125" y="2232"/>
                        <a:pt x="3808" y="2114"/>
                        <a:pt x="3580" y="21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3497638" y="2015832"/>
                  <a:ext cx="259773" cy="357544"/>
                </a:xfrm>
                <a:custGeom>
                  <a:avLst/>
                  <a:gdLst/>
                  <a:ahLst/>
                  <a:cxnLst/>
                  <a:rect l="l" t="t" r="r" b="b"/>
                  <a:pathLst>
                    <a:path w="10851" h="14935" extrusionOk="0">
                      <a:moveTo>
                        <a:pt x="103" y="1"/>
                      </a:moveTo>
                      <a:cubicBezTo>
                        <a:pt x="98" y="1"/>
                        <a:pt x="94" y="2"/>
                        <a:pt x="92" y="4"/>
                      </a:cubicBezTo>
                      <a:cubicBezTo>
                        <a:pt x="0" y="101"/>
                        <a:pt x="1591" y="1777"/>
                        <a:pt x="3081" y="3529"/>
                      </a:cubicBezTo>
                      <a:cubicBezTo>
                        <a:pt x="3800" y="4427"/>
                        <a:pt x="4549" y="5296"/>
                        <a:pt x="5045" y="5998"/>
                      </a:cubicBezTo>
                      <a:cubicBezTo>
                        <a:pt x="5561" y="6684"/>
                        <a:pt x="5905" y="7143"/>
                        <a:pt x="5905" y="7143"/>
                      </a:cubicBezTo>
                      <a:cubicBezTo>
                        <a:pt x="5905" y="7143"/>
                        <a:pt x="6246" y="7602"/>
                        <a:pt x="6757" y="8291"/>
                      </a:cubicBezTo>
                      <a:cubicBezTo>
                        <a:pt x="7297" y="8962"/>
                        <a:pt x="7887" y="9940"/>
                        <a:pt x="8530" y="10893"/>
                      </a:cubicBezTo>
                      <a:cubicBezTo>
                        <a:pt x="9710" y="12828"/>
                        <a:pt x="10587" y="14935"/>
                        <a:pt x="10738" y="14935"/>
                      </a:cubicBezTo>
                      <a:cubicBezTo>
                        <a:pt x="10740" y="14935"/>
                        <a:pt x="10742" y="14934"/>
                        <a:pt x="10743" y="14934"/>
                      </a:cubicBezTo>
                      <a:cubicBezTo>
                        <a:pt x="10850" y="14903"/>
                        <a:pt x="10176" y="12659"/>
                        <a:pt x="9100" y="10570"/>
                      </a:cubicBezTo>
                      <a:cubicBezTo>
                        <a:pt x="8520" y="9557"/>
                        <a:pt x="7970" y="8517"/>
                        <a:pt x="7459" y="7804"/>
                      </a:cubicBezTo>
                      <a:cubicBezTo>
                        <a:pt x="6971" y="7073"/>
                        <a:pt x="6645" y="6587"/>
                        <a:pt x="6645" y="6587"/>
                      </a:cubicBezTo>
                      <a:cubicBezTo>
                        <a:pt x="6645" y="6587"/>
                        <a:pt x="6273" y="6138"/>
                        <a:pt x="5712" y="5465"/>
                      </a:cubicBezTo>
                      <a:cubicBezTo>
                        <a:pt x="5169" y="4779"/>
                        <a:pt x="4357" y="3940"/>
                        <a:pt x="3566" y="3088"/>
                      </a:cubicBezTo>
                      <a:cubicBezTo>
                        <a:pt x="1980" y="1475"/>
                        <a:pt x="273"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3412074" y="1932614"/>
                  <a:ext cx="132675" cy="126260"/>
                </a:xfrm>
                <a:custGeom>
                  <a:avLst/>
                  <a:gdLst/>
                  <a:ahLst/>
                  <a:cxnLst/>
                  <a:rect l="l" t="t" r="r" b="b"/>
                  <a:pathLst>
                    <a:path w="5542" h="5274" extrusionOk="0">
                      <a:moveTo>
                        <a:pt x="2769" y="0"/>
                      </a:moveTo>
                      <a:cubicBezTo>
                        <a:pt x="1433" y="0"/>
                        <a:pt x="288" y="1013"/>
                        <a:pt x="148" y="2370"/>
                      </a:cubicBezTo>
                      <a:cubicBezTo>
                        <a:pt x="1" y="3817"/>
                        <a:pt x="1055" y="5113"/>
                        <a:pt x="2503" y="5259"/>
                      </a:cubicBezTo>
                      <a:cubicBezTo>
                        <a:pt x="2595" y="5269"/>
                        <a:pt x="2686" y="5273"/>
                        <a:pt x="2775" y="5273"/>
                      </a:cubicBezTo>
                      <a:cubicBezTo>
                        <a:pt x="4110" y="5273"/>
                        <a:pt x="5254" y="4262"/>
                        <a:pt x="5393" y="2904"/>
                      </a:cubicBezTo>
                      <a:cubicBezTo>
                        <a:pt x="5541" y="1457"/>
                        <a:pt x="4487" y="163"/>
                        <a:pt x="3040" y="14"/>
                      </a:cubicBezTo>
                      <a:cubicBezTo>
                        <a:pt x="2949" y="5"/>
                        <a:pt x="2859" y="0"/>
                        <a:pt x="276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3422775" y="1932805"/>
                  <a:ext cx="121974" cy="126068"/>
                </a:xfrm>
                <a:custGeom>
                  <a:avLst/>
                  <a:gdLst/>
                  <a:ahLst/>
                  <a:cxnLst/>
                  <a:rect l="l" t="t" r="r" b="b"/>
                  <a:pathLst>
                    <a:path w="5095" h="5266" extrusionOk="0">
                      <a:moveTo>
                        <a:pt x="2457" y="0"/>
                      </a:moveTo>
                      <a:lnTo>
                        <a:pt x="2457" y="0"/>
                      </a:lnTo>
                      <a:cubicBezTo>
                        <a:pt x="3083" y="470"/>
                        <a:pt x="3459" y="1239"/>
                        <a:pt x="3375" y="2074"/>
                      </a:cubicBezTo>
                      <a:cubicBezTo>
                        <a:pt x="3253" y="3261"/>
                        <a:pt x="2252" y="4145"/>
                        <a:pt x="1085" y="4145"/>
                      </a:cubicBezTo>
                      <a:cubicBezTo>
                        <a:pt x="1006" y="4145"/>
                        <a:pt x="926" y="4141"/>
                        <a:pt x="847" y="4133"/>
                      </a:cubicBezTo>
                      <a:cubicBezTo>
                        <a:pt x="542" y="4103"/>
                        <a:pt x="258" y="4011"/>
                        <a:pt x="1" y="3875"/>
                      </a:cubicBezTo>
                      <a:lnTo>
                        <a:pt x="1" y="3875"/>
                      </a:lnTo>
                      <a:cubicBezTo>
                        <a:pt x="403" y="4618"/>
                        <a:pt x="1152" y="5158"/>
                        <a:pt x="2056" y="5251"/>
                      </a:cubicBezTo>
                      <a:cubicBezTo>
                        <a:pt x="2148" y="5261"/>
                        <a:pt x="2239" y="5265"/>
                        <a:pt x="2328" y="5265"/>
                      </a:cubicBezTo>
                      <a:cubicBezTo>
                        <a:pt x="3663" y="5265"/>
                        <a:pt x="4807" y="4254"/>
                        <a:pt x="4946" y="2896"/>
                      </a:cubicBezTo>
                      <a:cubicBezTo>
                        <a:pt x="5094" y="1449"/>
                        <a:pt x="4040" y="155"/>
                        <a:pt x="2593" y="6"/>
                      </a:cubicBezTo>
                      <a:cubicBezTo>
                        <a:pt x="2546" y="2"/>
                        <a:pt x="2503" y="3"/>
                        <a:pt x="2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3435440" y="1948175"/>
                  <a:ext cx="43714" cy="41560"/>
                </a:xfrm>
                <a:custGeom>
                  <a:avLst/>
                  <a:gdLst/>
                  <a:ahLst/>
                  <a:cxnLst/>
                  <a:rect l="l" t="t" r="r" b="b"/>
                  <a:pathLst>
                    <a:path w="1826" h="1736" extrusionOk="0">
                      <a:moveTo>
                        <a:pt x="913" y="1"/>
                      </a:moveTo>
                      <a:cubicBezTo>
                        <a:pt x="473" y="1"/>
                        <a:pt x="94" y="334"/>
                        <a:pt x="50" y="782"/>
                      </a:cubicBezTo>
                      <a:cubicBezTo>
                        <a:pt x="1" y="1258"/>
                        <a:pt x="348" y="1683"/>
                        <a:pt x="824" y="1731"/>
                      </a:cubicBezTo>
                      <a:cubicBezTo>
                        <a:pt x="854" y="1734"/>
                        <a:pt x="884" y="1735"/>
                        <a:pt x="914" y="1735"/>
                      </a:cubicBezTo>
                      <a:cubicBezTo>
                        <a:pt x="1353" y="1735"/>
                        <a:pt x="1730" y="1404"/>
                        <a:pt x="1777" y="957"/>
                      </a:cubicBezTo>
                      <a:cubicBezTo>
                        <a:pt x="1826" y="479"/>
                        <a:pt x="1477" y="54"/>
                        <a:pt x="1000" y="5"/>
                      </a:cubicBezTo>
                      <a:cubicBezTo>
                        <a:pt x="971" y="2"/>
                        <a:pt x="942"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3439917" y="2001085"/>
                  <a:ext cx="20277" cy="19296"/>
                </a:xfrm>
                <a:custGeom>
                  <a:avLst/>
                  <a:gdLst/>
                  <a:ahLst/>
                  <a:cxnLst/>
                  <a:rect l="l" t="t" r="r" b="b"/>
                  <a:pathLst>
                    <a:path w="847" h="806" extrusionOk="0">
                      <a:moveTo>
                        <a:pt x="421" y="0"/>
                      </a:moveTo>
                      <a:cubicBezTo>
                        <a:pt x="219" y="0"/>
                        <a:pt x="43" y="154"/>
                        <a:pt x="22" y="363"/>
                      </a:cubicBezTo>
                      <a:cubicBezTo>
                        <a:pt x="1" y="584"/>
                        <a:pt x="160" y="783"/>
                        <a:pt x="381" y="804"/>
                      </a:cubicBezTo>
                      <a:cubicBezTo>
                        <a:pt x="395" y="805"/>
                        <a:pt x="408" y="806"/>
                        <a:pt x="421" y="806"/>
                      </a:cubicBezTo>
                      <a:cubicBezTo>
                        <a:pt x="627" y="806"/>
                        <a:pt x="803" y="653"/>
                        <a:pt x="823" y="445"/>
                      </a:cubicBezTo>
                      <a:cubicBezTo>
                        <a:pt x="846" y="221"/>
                        <a:pt x="684" y="25"/>
                        <a:pt x="462" y="2"/>
                      </a:cubicBezTo>
                      <a:cubicBezTo>
                        <a:pt x="449" y="1"/>
                        <a:pt x="435" y="0"/>
                        <a:pt x="42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3881721" y="1747671"/>
                  <a:ext cx="160781" cy="410810"/>
                </a:xfrm>
                <a:custGeom>
                  <a:avLst/>
                  <a:gdLst/>
                  <a:ahLst/>
                  <a:cxnLst/>
                  <a:rect l="l" t="t" r="r" b="b"/>
                  <a:pathLst>
                    <a:path w="6716" h="17160" extrusionOk="0">
                      <a:moveTo>
                        <a:pt x="6593" y="1"/>
                      </a:moveTo>
                      <a:cubicBezTo>
                        <a:pt x="6458" y="1"/>
                        <a:pt x="5952" y="2244"/>
                        <a:pt x="5328" y="4446"/>
                      </a:cubicBezTo>
                      <a:cubicBezTo>
                        <a:pt x="4982" y="5543"/>
                        <a:pt x="4678" y="6649"/>
                        <a:pt x="4369" y="7452"/>
                      </a:cubicBezTo>
                      <a:cubicBezTo>
                        <a:pt x="4086" y="8261"/>
                        <a:pt x="3896" y="8801"/>
                        <a:pt x="3896" y="8801"/>
                      </a:cubicBezTo>
                      <a:cubicBezTo>
                        <a:pt x="3896" y="8801"/>
                        <a:pt x="3705" y="9341"/>
                        <a:pt x="3418" y="10148"/>
                      </a:cubicBezTo>
                      <a:cubicBezTo>
                        <a:pt x="3159" y="10971"/>
                        <a:pt x="2676" y="12005"/>
                        <a:pt x="2241" y="13069"/>
                      </a:cubicBezTo>
                      <a:cubicBezTo>
                        <a:pt x="1279" y="15149"/>
                        <a:pt x="0" y="17067"/>
                        <a:pt x="113" y="17157"/>
                      </a:cubicBezTo>
                      <a:cubicBezTo>
                        <a:pt x="115" y="17159"/>
                        <a:pt x="117" y="17159"/>
                        <a:pt x="120" y="17159"/>
                      </a:cubicBezTo>
                      <a:cubicBezTo>
                        <a:pt x="255" y="17159"/>
                        <a:pt x="1709" y="15381"/>
                        <a:pt x="2827" y="13364"/>
                      </a:cubicBezTo>
                      <a:cubicBezTo>
                        <a:pt x="3346" y="12319"/>
                        <a:pt x="3904" y="11283"/>
                        <a:pt x="4211" y="10462"/>
                      </a:cubicBezTo>
                      <a:cubicBezTo>
                        <a:pt x="4546" y="9650"/>
                        <a:pt x="4771" y="9108"/>
                        <a:pt x="4771" y="9108"/>
                      </a:cubicBezTo>
                      <a:cubicBezTo>
                        <a:pt x="4771" y="9108"/>
                        <a:pt x="4935" y="8550"/>
                        <a:pt x="5184" y="7709"/>
                      </a:cubicBezTo>
                      <a:cubicBezTo>
                        <a:pt x="5452" y="6875"/>
                        <a:pt x="5697" y="5734"/>
                        <a:pt x="5964" y="4603"/>
                      </a:cubicBezTo>
                      <a:cubicBezTo>
                        <a:pt x="6436" y="2323"/>
                        <a:pt x="6715" y="21"/>
                        <a:pt x="6595" y="1"/>
                      </a:cubicBezTo>
                      <a:cubicBezTo>
                        <a:pt x="6594" y="1"/>
                        <a:pt x="6593" y="1"/>
                        <a:pt x="6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3972361" y="1655523"/>
                  <a:ext cx="144191" cy="126260"/>
                </a:xfrm>
                <a:custGeom>
                  <a:avLst/>
                  <a:gdLst/>
                  <a:ahLst/>
                  <a:cxnLst/>
                  <a:rect l="l" t="t" r="r" b="b"/>
                  <a:pathLst>
                    <a:path w="6023" h="5274" extrusionOk="0">
                      <a:moveTo>
                        <a:pt x="3010" y="0"/>
                      </a:moveTo>
                      <a:cubicBezTo>
                        <a:pt x="2593" y="0"/>
                        <a:pt x="2169" y="100"/>
                        <a:pt x="1775" y="309"/>
                      </a:cubicBezTo>
                      <a:cubicBezTo>
                        <a:pt x="490" y="992"/>
                        <a:pt x="0" y="2588"/>
                        <a:pt x="684" y="3873"/>
                      </a:cubicBezTo>
                      <a:cubicBezTo>
                        <a:pt x="1157" y="4765"/>
                        <a:pt x="2069" y="5273"/>
                        <a:pt x="3013" y="5273"/>
                      </a:cubicBezTo>
                      <a:cubicBezTo>
                        <a:pt x="3430" y="5273"/>
                        <a:pt x="3853" y="5174"/>
                        <a:pt x="4248" y="4965"/>
                      </a:cubicBezTo>
                      <a:cubicBezTo>
                        <a:pt x="5534" y="4281"/>
                        <a:pt x="6022" y="2687"/>
                        <a:pt x="5340" y="1401"/>
                      </a:cubicBezTo>
                      <a:cubicBezTo>
                        <a:pt x="4867" y="509"/>
                        <a:pt x="3955" y="0"/>
                        <a:pt x="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3978538" y="1686263"/>
                  <a:ext cx="138014" cy="95521"/>
                </a:xfrm>
                <a:custGeom>
                  <a:avLst/>
                  <a:gdLst/>
                  <a:ahLst/>
                  <a:cxnLst/>
                  <a:rect l="l" t="t" r="r" b="b"/>
                  <a:pathLst>
                    <a:path w="5765" h="3990" extrusionOk="0">
                      <a:moveTo>
                        <a:pt x="5012" y="1"/>
                      </a:moveTo>
                      <a:cubicBezTo>
                        <a:pt x="4971" y="782"/>
                        <a:pt x="4541" y="1524"/>
                        <a:pt x="3799" y="1917"/>
                      </a:cubicBezTo>
                      <a:cubicBezTo>
                        <a:pt x="3454" y="2100"/>
                        <a:pt x="3084" y="2187"/>
                        <a:pt x="2720" y="2187"/>
                      </a:cubicBezTo>
                      <a:cubicBezTo>
                        <a:pt x="1894" y="2187"/>
                        <a:pt x="1095" y="1742"/>
                        <a:pt x="681" y="961"/>
                      </a:cubicBezTo>
                      <a:cubicBezTo>
                        <a:pt x="538" y="690"/>
                        <a:pt x="455" y="404"/>
                        <a:pt x="427" y="115"/>
                      </a:cubicBezTo>
                      <a:cubicBezTo>
                        <a:pt x="31" y="863"/>
                        <a:pt x="1" y="1786"/>
                        <a:pt x="426" y="2589"/>
                      </a:cubicBezTo>
                      <a:cubicBezTo>
                        <a:pt x="899" y="3481"/>
                        <a:pt x="1811" y="3990"/>
                        <a:pt x="2755" y="3990"/>
                      </a:cubicBezTo>
                      <a:cubicBezTo>
                        <a:pt x="3172" y="3990"/>
                        <a:pt x="3595" y="3890"/>
                        <a:pt x="3990" y="3681"/>
                      </a:cubicBezTo>
                      <a:cubicBezTo>
                        <a:pt x="5276" y="2997"/>
                        <a:pt x="5764" y="1403"/>
                        <a:pt x="5082" y="117"/>
                      </a:cubicBezTo>
                      <a:cubicBezTo>
                        <a:pt x="5059" y="77"/>
                        <a:pt x="5035" y="40"/>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4031231" y="1665410"/>
                  <a:ext cx="47497" cy="41584"/>
                </a:xfrm>
                <a:custGeom>
                  <a:avLst/>
                  <a:gdLst/>
                  <a:ahLst/>
                  <a:cxnLst/>
                  <a:rect l="l" t="t" r="r" b="b"/>
                  <a:pathLst>
                    <a:path w="1984" h="1737" extrusionOk="0">
                      <a:moveTo>
                        <a:pt x="990" y="0"/>
                      </a:moveTo>
                      <a:cubicBezTo>
                        <a:pt x="852" y="0"/>
                        <a:pt x="713" y="33"/>
                        <a:pt x="584" y="102"/>
                      </a:cubicBezTo>
                      <a:cubicBezTo>
                        <a:pt x="161" y="327"/>
                        <a:pt x="1" y="852"/>
                        <a:pt x="226" y="1274"/>
                      </a:cubicBezTo>
                      <a:cubicBezTo>
                        <a:pt x="382" y="1568"/>
                        <a:pt x="683" y="1736"/>
                        <a:pt x="994" y="1736"/>
                      </a:cubicBezTo>
                      <a:cubicBezTo>
                        <a:pt x="1130" y="1736"/>
                        <a:pt x="1269" y="1704"/>
                        <a:pt x="1399" y="1635"/>
                      </a:cubicBezTo>
                      <a:cubicBezTo>
                        <a:pt x="1821" y="1411"/>
                        <a:pt x="1983" y="884"/>
                        <a:pt x="1757" y="462"/>
                      </a:cubicBezTo>
                      <a:cubicBezTo>
                        <a:pt x="1601" y="168"/>
                        <a:pt x="1300" y="0"/>
                        <a:pt x="9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4005160" y="1693756"/>
                  <a:ext cx="22073" cy="19296"/>
                </a:xfrm>
                <a:custGeom>
                  <a:avLst/>
                  <a:gdLst/>
                  <a:ahLst/>
                  <a:cxnLst/>
                  <a:rect l="l" t="t" r="r" b="b"/>
                  <a:pathLst>
                    <a:path w="922" h="806" extrusionOk="0">
                      <a:moveTo>
                        <a:pt x="463" y="1"/>
                      </a:moveTo>
                      <a:cubicBezTo>
                        <a:pt x="399" y="1"/>
                        <a:pt x="334" y="16"/>
                        <a:pt x="273" y="49"/>
                      </a:cubicBezTo>
                      <a:cubicBezTo>
                        <a:pt x="77" y="153"/>
                        <a:pt x="1" y="396"/>
                        <a:pt x="105" y="593"/>
                      </a:cubicBezTo>
                      <a:cubicBezTo>
                        <a:pt x="178" y="728"/>
                        <a:pt x="317" y="806"/>
                        <a:pt x="462" y="806"/>
                      </a:cubicBezTo>
                      <a:cubicBezTo>
                        <a:pt x="526" y="806"/>
                        <a:pt x="591" y="791"/>
                        <a:pt x="652" y="758"/>
                      </a:cubicBezTo>
                      <a:cubicBezTo>
                        <a:pt x="848" y="654"/>
                        <a:pt x="922" y="411"/>
                        <a:pt x="818" y="214"/>
                      </a:cubicBezTo>
                      <a:cubicBezTo>
                        <a:pt x="746" y="78"/>
                        <a:pt x="607" y="1"/>
                        <a:pt x="46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4020506" y="2015832"/>
                  <a:ext cx="259773" cy="357544"/>
                </a:xfrm>
                <a:custGeom>
                  <a:avLst/>
                  <a:gdLst/>
                  <a:ahLst/>
                  <a:cxnLst/>
                  <a:rect l="l" t="t" r="r" b="b"/>
                  <a:pathLst>
                    <a:path w="10851" h="14935" extrusionOk="0">
                      <a:moveTo>
                        <a:pt x="10746" y="1"/>
                      </a:moveTo>
                      <a:cubicBezTo>
                        <a:pt x="10576" y="1"/>
                        <a:pt x="8871" y="1475"/>
                        <a:pt x="7283" y="3088"/>
                      </a:cubicBezTo>
                      <a:cubicBezTo>
                        <a:pt x="6492" y="3940"/>
                        <a:pt x="5682" y="4779"/>
                        <a:pt x="5137" y="5465"/>
                      </a:cubicBezTo>
                      <a:cubicBezTo>
                        <a:pt x="4577" y="6138"/>
                        <a:pt x="4204" y="6587"/>
                        <a:pt x="4204" y="6587"/>
                      </a:cubicBezTo>
                      <a:cubicBezTo>
                        <a:pt x="4204" y="6587"/>
                        <a:pt x="3878" y="7073"/>
                        <a:pt x="3392" y="7804"/>
                      </a:cubicBezTo>
                      <a:cubicBezTo>
                        <a:pt x="2879" y="8517"/>
                        <a:pt x="2329" y="9557"/>
                        <a:pt x="1751" y="10570"/>
                      </a:cubicBezTo>
                      <a:cubicBezTo>
                        <a:pt x="675" y="12659"/>
                        <a:pt x="1" y="14903"/>
                        <a:pt x="108" y="14934"/>
                      </a:cubicBezTo>
                      <a:cubicBezTo>
                        <a:pt x="109" y="14934"/>
                        <a:pt x="111" y="14935"/>
                        <a:pt x="112" y="14935"/>
                      </a:cubicBezTo>
                      <a:cubicBezTo>
                        <a:pt x="263" y="14935"/>
                        <a:pt x="1139" y="12828"/>
                        <a:pt x="2321" y="10893"/>
                      </a:cubicBezTo>
                      <a:cubicBezTo>
                        <a:pt x="2962" y="9940"/>
                        <a:pt x="3553" y="8962"/>
                        <a:pt x="4094" y="8291"/>
                      </a:cubicBezTo>
                      <a:cubicBezTo>
                        <a:pt x="4605" y="7602"/>
                        <a:pt x="4946" y="7143"/>
                        <a:pt x="4946" y="7143"/>
                      </a:cubicBezTo>
                      <a:cubicBezTo>
                        <a:pt x="4946" y="7143"/>
                        <a:pt x="5290" y="6684"/>
                        <a:pt x="5806" y="5998"/>
                      </a:cubicBezTo>
                      <a:cubicBezTo>
                        <a:pt x="6301" y="5296"/>
                        <a:pt x="7051" y="4427"/>
                        <a:pt x="7770" y="3529"/>
                      </a:cubicBezTo>
                      <a:cubicBezTo>
                        <a:pt x="9260" y="1777"/>
                        <a:pt x="10850" y="101"/>
                        <a:pt x="10757" y="4"/>
                      </a:cubicBezTo>
                      <a:cubicBezTo>
                        <a:pt x="10755" y="2"/>
                        <a:pt x="10751" y="1"/>
                        <a:pt x="10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4233172" y="1932614"/>
                  <a:ext cx="132628" cy="126260"/>
                </a:xfrm>
                <a:custGeom>
                  <a:avLst/>
                  <a:gdLst/>
                  <a:ahLst/>
                  <a:cxnLst/>
                  <a:rect l="l" t="t" r="r" b="b"/>
                  <a:pathLst>
                    <a:path w="5540" h="5274" extrusionOk="0">
                      <a:moveTo>
                        <a:pt x="2773" y="0"/>
                      </a:moveTo>
                      <a:cubicBezTo>
                        <a:pt x="2683" y="0"/>
                        <a:pt x="2593" y="5"/>
                        <a:pt x="2501" y="14"/>
                      </a:cubicBezTo>
                      <a:cubicBezTo>
                        <a:pt x="1054" y="163"/>
                        <a:pt x="0" y="1457"/>
                        <a:pt x="147" y="2904"/>
                      </a:cubicBezTo>
                      <a:cubicBezTo>
                        <a:pt x="288" y="4262"/>
                        <a:pt x="1431" y="5273"/>
                        <a:pt x="2766" y="5273"/>
                      </a:cubicBezTo>
                      <a:cubicBezTo>
                        <a:pt x="2856" y="5273"/>
                        <a:pt x="2947" y="5269"/>
                        <a:pt x="3038" y="5259"/>
                      </a:cubicBezTo>
                      <a:cubicBezTo>
                        <a:pt x="4487" y="5113"/>
                        <a:pt x="5539" y="3817"/>
                        <a:pt x="5392" y="2370"/>
                      </a:cubicBezTo>
                      <a:cubicBezTo>
                        <a:pt x="5252" y="1013"/>
                        <a:pt x="4108" y="0"/>
                        <a:pt x="27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4233172" y="1932805"/>
                  <a:ext cx="121926" cy="126068"/>
                </a:xfrm>
                <a:custGeom>
                  <a:avLst/>
                  <a:gdLst/>
                  <a:ahLst/>
                  <a:cxnLst/>
                  <a:rect l="l" t="t" r="r" b="b"/>
                  <a:pathLst>
                    <a:path w="5093" h="5266" extrusionOk="0">
                      <a:moveTo>
                        <a:pt x="2637" y="0"/>
                      </a:moveTo>
                      <a:cubicBezTo>
                        <a:pt x="2592" y="3"/>
                        <a:pt x="2547" y="2"/>
                        <a:pt x="2501" y="6"/>
                      </a:cubicBezTo>
                      <a:cubicBezTo>
                        <a:pt x="1054" y="155"/>
                        <a:pt x="0" y="1449"/>
                        <a:pt x="147" y="2896"/>
                      </a:cubicBezTo>
                      <a:cubicBezTo>
                        <a:pt x="288" y="4254"/>
                        <a:pt x="1431" y="5265"/>
                        <a:pt x="2766" y="5265"/>
                      </a:cubicBezTo>
                      <a:cubicBezTo>
                        <a:pt x="2856" y="5265"/>
                        <a:pt x="2947" y="5261"/>
                        <a:pt x="3038" y="5251"/>
                      </a:cubicBezTo>
                      <a:cubicBezTo>
                        <a:pt x="3942" y="5158"/>
                        <a:pt x="4692" y="4618"/>
                        <a:pt x="5093" y="3875"/>
                      </a:cubicBezTo>
                      <a:lnTo>
                        <a:pt x="5093" y="3875"/>
                      </a:lnTo>
                      <a:cubicBezTo>
                        <a:pt x="4837" y="4011"/>
                        <a:pt x="4553" y="4103"/>
                        <a:pt x="4248" y="4133"/>
                      </a:cubicBezTo>
                      <a:cubicBezTo>
                        <a:pt x="4168" y="4141"/>
                        <a:pt x="4089" y="4145"/>
                        <a:pt x="4010" y="4145"/>
                      </a:cubicBezTo>
                      <a:cubicBezTo>
                        <a:pt x="2841" y="4145"/>
                        <a:pt x="1841" y="3261"/>
                        <a:pt x="1720" y="2074"/>
                      </a:cubicBezTo>
                      <a:cubicBezTo>
                        <a:pt x="1634" y="1239"/>
                        <a:pt x="2010" y="470"/>
                        <a:pt x="26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4298746" y="1948175"/>
                  <a:ext cx="43714" cy="41560"/>
                </a:xfrm>
                <a:custGeom>
                  <a:avLst/>
                  <a:gdLst/>
                  <a:ahLst/>
                  <a:cxnLst/>
                  <a:rect l="l" t="t" r="r" b="b"/>
                  <a:pathLst>
                    <a:path w="1826" h="1736" extrusionOk="0">
                      <a:moveTo>
                        <a:pt x="913" y="1"/>
                      </a:moveTo>
                      <a:cubicBezTo>
                        <a:pt x="884" y="1"/>
                        <a:pt x="855" y="2"/>
                        <a:pt x="825" y="5"/>
                      </a:cubicBezTo>
                      <a:cubicBezTo>
                        <a:pt x="348" y="54"/>
                        <a:pt x="1" y="479"/>
                        <a:pt x="50" y="957"/>
                      </a:cubicBezTo>
                      <a:cubicBezTo>
                        <a:pt x="96" y="1404"/>
                        <a:pt x="473" y="1735"/>
                        <a:pt x="913" y="1735"/>
                      </a:cubicBezTo>
                      <a:cubicBezTo>
                        <a:pt x="943" y="1735"/>
                        <a:pt x="973" y="1734"/>
                        <a:pt x="1003" y="1731"/>
                      </a:cubicBezTo>
                      <a:cubicBezTo>
                        <a:pt x="1477" y="1683"/>
                        <a:pt x="1826" y="1258"/>
                        <a:pt x="1777" y="782"/>
                      </a:cubicBezTo>
                      <a:cubicBezTo>
                        <a:pt x="1731" y="334"/>
                        <a:pt x="1353"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4317683" y="2001085"/>
                  <a:ext cx="20325" cy="19296"/>
                </a:xfrm>
                <a:custGeom>
                  <a:avLst/>
                  <a:gdLst/>
                  <a:ahLst/>
                  <a:cxnLst/>
                  <a:rect l="l" t="t" r="r" b="b"/>
                  <a:pathLst>
                    <a:path w="849" h="806" extrusionOk="0">
                      <a:moveTo>
                        <a:pt x="427" y="0"/>
                      </a:moveTo>
                      <a:cubicBezTo>
                        <a:pt x="413" y="0"/>
                        <a:pt x="399" y="1"/>
                        <a:pt x="385" y="2"/>
                      </a:cubicBezTo>
                      <a:cubicBezTo>
                        <a:pt x="163" y="25"/>
                        <a:pt x="1" y="221"/>
                        <a:pt x="24" y="445"/>
                      </a:cubicBezTo>
                      <a:cubicBezTo>
                        <a:pt x="45" y="653"/>
                        <a:pt x="222" y="806"/>
                        <a:pt x="426" y="806"/>
                      </a:cubicBezTo>
                      <a:cubicBezTo>
                        <a:pt x="439" y="806"/>
                        <a:pt x="452" y="805"/>
                        <a:pt x="466" y="804"/>
                      </a:cubicBezTo>
                      <a:cubicBezTo>
                        <a:pt x="689" y="783"/>
                        <a:pt x="848" y="584"/>
                        <a:pt x="825" y="363"/>
                      </a:cubicBezTo>
                      <a:cubicBezTo>
                        <a:pt x="805" y="154"/>
                        <a:pt x="630" y="0"/>
                        <a:pt x="42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3272403" y="2207909"/>
                  <a:ext cx="632830" cy="412606"/>
                </a:xfrm>
                <a:custGeom>
                  <a:avLst/>
                  <a:gdLst/>
                  <a:ahLst/>
                  <a:cxnLst/>
                  <a:rect l="l" t="t" r="r" b="b"/>
                  <a:pathLst>
                    <a:path w="26434" h="17235" extrusionOk="0">
                      <a:moveTo>
                        <a:pt x="10536" y="1"/>
                      </a:moveTo>
                      <a:cubicBezTo>
                        <a:pt x="2627" y="1"/>
                        <a:pt x="1" y="7611"/>
                        <a:pt x="948" y="8179"/>
                      </a:cubicBezTo>
                      <a:cubicBezTo>
                        <a:pt x="1030" y="8228"/>
                        <a:pt x="1131" y="8250"/>
                        <a:pt x="1250" y="8250"/>
                      </a:cubicBezTo>
                      <a:cubicBezTo>
                        <a:pt x="2083" y="8250"/>
                        <a:pt x="3796" y="7187"/>
                        <a:pt x="6177" y="7187"/>
                      </a:cubicBezTo>
                      <a:cubicBezTo>
                        <a:pt x="7379" y="7187"/>
                        <a:pt x="8751" y="7458"/>
                        <a:pt x="10266" y="8274"/>
                      </a:cubicBezTo>
                      <a:cubicBezTo>
                        <a:pt x="12237" y="9335"/>
                        <a:pt x="18785" y="17234"/>
                        <a:pt x="23234" y="17234"/>
                      </a:cubicBezTo>
                      <a:cubicBezTo>
                        <a:pt x="24536" y="17234"/>
                        <a:pt x="25658" y="16558"/>
                        <a:pt x="26433" y="14836"/>
                      </a:cubicBezTo>
                      <a:cubicBezTo>
                        <a:pt x="26433" y="14836"/>
                        <a:pt x="21203" y="96"/>
                        <a:pt x="10647" y="1"/>
                      </a:cubicBezTo>
                      <a:cubicBezTo>
                        <a:pt x="10610" y="1"/>
                        <a:pt x="10573" y="1"/>
                        <a:pt x="10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3307788" y="2212171"/>
                  <a:ext cx="597447" cy="408345"/>
                </a:xfrm>
                <a:custGeom>
                  <a:avLst/>
                  <a:gdLst/>
                  <a:ahLst/>
                  <a:cxnLst/>
                  <a:rect l="l" t="t" r="r" b="b"/>
                  <a:pathLst>
                    <a:path w="24956" h="17057" extrusionOk="0">
                      <a:moveTo>
                        <a:pt x="11055" y="1"/>
                      </a:moveTo>
                      <a:lnTo>
                        <a:pt x="11055" y="1"/>
                      </a:lnTo>
                      <a:cubicBezTo>
                        <a:pt x="15571" y="2344"/>
                        <a:pt x="18046" y="6354"/>
                        <a:pt x="18046" y="6354"/>
                      </a:cubicBezTo>
                      <a:cubicBezTo>
                        <a:pt x="14764" y="3966"/>
                        <a:pt x="11819" y="3335"/>
                        <a:pt x="9620" y="3335"/>
                      </a:cubicBezTo>
                      <a:cubicBezTo>
                        <a:pt x="7147" y="3335"/>
                        <a:pt x="5619" y="4134"/>
                        <a:pt x="5619" y="4134"/>
                      </a:cubicBezTo>
                      <a:cubicBezTo>
                        <a:pt x="5948" y="4078"/>
                        <a:pt x="6289" y="4051"/>
                        <a:pt x="6640" y="4051"/>
                      </a:cubicBezTo>
                      <a:cubicBezTo>
                        <a:pt x="11432" y="4051"/>
                        <a:pt x="17938" y="8989"/>
                        <a:pt x="16461" y="10347"/>
                      </a:cubicBezTo>
                      <a:cubicBezTo>
                        <a:pt x="16238" y="10552"/>
                        <a:pt x="15980" y="10642"/>
                        <a:pt x="15692" y="10642"/>
                      </a:cubicBezTo>
                      <a:cubicBezTo>
                        <a:pt x="13926" y="10642"/>
                        <a:pt x="11008" y="7288"/>
                        <a:pt x="7903" y="6416"/>
                      </a:cubicBezTo>
                      <a:cubicBezTo>
                        <a:pt x="7376" y="6268"/>
                        <a:pt x="6823" y="6205"/>
                        <a:pt x="6263" y="6205"/>
                      </a:cubicBezTo>
                      <a:cubicBezTo>
                        <a:pt x="3783" y="6205"/>
                        <a:pt x="1149" y="7440"/>
                        <a:pt x="1" y="8050"/>
                      </a:cubicBezTo>
                      <a:cubicBezTo>
                        <a:pt x="897" y="7900"/>
                        <a:pt x="2517" y="7009"/>
                        <a:pt x="4697" y="7009"/>
                      </a:cubicBezTo>
                      <a:cubicBezTo>
                        <a:pt x="5900" y="7009"/>
                        <a:pt x="7273" y="7280"/>
                        <a:pt x="8788" y="8096"/>
                      </a:cubicBezTo>
                      <a:cubicBezTo>
                        <a:pt x="10759" y="9157"/>
                        <a:pt x="17307" y="17056"/>
                        <a:pt x="21756" y="17056"/>
                      </a:cubicBezTo>
                      <a:cubicBezTo>
                        <a:pt x="23058" y="17056"/>
                        <a:pt x="24180" y="16380"/>
                        <a:pt x="24955" y="14658"/>
                      </a:cubicBezTo>
                      <a:cubicBezTo>
                        <a:pt x="24955" y="14658"/>
                        <a:pt x="20348" y="1676"/>
                        <a:pt x="110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3294117" y="2285885"/>
                  <a:ext cx="525818" cy="231739"/>
                </a:xfrm>
                <a:custGeom>
                  <a:avLst/>
                  <a:gdLst/>
                  <a:ahLst/>
                  <a:cxnLst/>
                  <a:rect l="l" t="t" r="r" b="b"/>
                  <a:pathLst>
                    <a:path w="21964" h="9680" extrusionOk="0">
                      <a:moveTo>
                        <a:pt x="9388" y="1"/>
                      </a:moveTo>
                      <a:cubicBezTo>
                        <a:pt x="8924" y="1"/>
                        <a:pt x="8424" y="26"/>
                        <a:pt x="7905" y="71"/>
                      </a:cubicBezTo>
                      <a:cubicBezTo>
                        <a:pt x="7102" y="152"/>
                        <a:pt x="6256" y="310"/>
                        <a:pt x="5428" y="540"/>
                      </a:cubicBezTo>
                      <a:cubicBezTo>
                        <a:pt x="3772" y="997"/>
                        <a:pt x="2225" y="1841"/>
                        <a:pt x="1287" y="2731"/>
                      </a:cubicBezTo>
                      <a:cubicBezTo>
                        <a:pt x="341" y="3619"/>
                        <a:pt x="1" y="4432"/>
                        <a:pt x="41" y="4446"/>
                      </a:cubicBezTo>
                      <a:cubicBezTo>
                        <a:pt x="43" y="4448"/>
                        <a:pt x="45" y="4448"/>
                        <a:pt x="48" y="4448"/>
                      </a:cubicBezTo>
                      <a:cubicBezTo>
                        <a:pt x="139" y="4448"/>
                        <a:pt x="582" y="3742"/>
                        <a:pt x="1523" y="3005"/>
                      </a:cubicBezTo>
                      <a:cubicBezTo>
                        <a:pt x="2485" y="2242"/>
                        <a:pt x="3992" y="1531"/>
                        <a:pt x="5592" y="1174"/>
                      </a:cubicBezTo>
                      <a:cubicBezTo>
                        <a:pt x="6389" y="995"/>
                        <a:pt x="7201" y="882"/>
                        <a:pt x="7964" y="836"/>
                      </a:cubicBezTo>
                      <a:cubicBezTo>
                        <a:pt x="8254" y="824"/>
                        <a:pt x="8536" y="817"/>
                        <a:pt x="8807" y="817"/>
                      </a:cubicBezTo>
                      <a:cubicBezTo>
                        <a:pt x="9254" y="817"/>
                        <a:pt x="9672" y="835"/>
                        <a:pt x="10048" y="876"/>
                      </a:cubicBezTo>
                      <a:cubicBezTo>
                        <a:pt x="10351" y="897"/>
                        <a:pt x="10624" y="951"/>
                        <a:pt x="10868" y="980"/>
                      </a:cubicBezTo>
                      <a:cubicBezTo>
                        <a:pt x="11106" y="1027"/>
                        <a:pt x="11311" y="1079"/>
                        <a:pt x="11483" y="1116"/>
                      </a:cubicBezTo>
                      <a:cubicBezTo>
                        <a:pt x="11825" y="1180"/>
                        <a:pt x="12009" y="1258"/>
                        <a:pt x="12009" y="1258"/>
                      </a:cubicBezTo>
                      <a:cubicBezTo>
                        <a:pt x="12009" y="1258"/>
                        <a:pt x="12200" y="1315"/>
                        <a:pt x="12535" y="1414"/>
                      </a:cubicBezTo>
                      <a:cubicBezTo>
                        <a:pt x="12702" y="1465"/>
                        <a:pt x="12894" y="1557"/>
                        <a:pt x="13122" y="1645"/>
                      </a:cubicBezTo>
                      <a:cubicBezTo>
                        <a:pt x="13352" y="1728"/>
                        <a:pt x="13598" y="1853"/>
                        <a:pt x="13866" y="1994"/>
                      </a:cubicBezTo>
                      <a:cubicBezTo>
                        <a:pt x="14409" y="2260"/>
                        <a:pt x="15001" y="2658"/>
                        <a:pt x="15617" y="3111"/>
                      </a:cubicBezTo>
                      <a:cubicBezTo>
                        <a:pt x="16218" y="3585"/>
                        <a:pt x="16847" y="4117"/>
                        <a:pt x="17427" y="4711"/>
                      </a:cubicBezTo>
                      <a:cubicBezTo>
                        <a:pt x="18606" y="5873"/>
                        <a:pt x="19663" y="7177"/>
                        <a:pt x="20480" y="8133"/>
                      </a:cubicBezTo>
                      <a:cubicBezTo>
                        <a:pt x="21268" y="9067"/>
                        <a:pt x="21828" y="9679"/>
                        <a:pt x="21906" y="9679"/>
                      </a:cubicBezTo>
                      <a:cubicBezTo>
                        <a:pt x="21908" y="9679"/>
                        <a:pt x="21910" y="9679"/>
                        <a:pt x="21912" y="9678"/>
                      </a:cubicBezTo>
                      <a:cubicBezTo>
                        <a:pt x="21964" y="9636"/>
                        <a:pt x="21490" y="8943"/>
                        <a:pt x="20766" y="7912"/>
                      </a:cubicBezTo>
                      <a:cubicBezTo>
                        <a:pt x="20035" y="6888"/>
                        <a:pt x="19051" y="5514"/>
                        <a:pt x="17901" y="4258"/>
                      </a:cubicBezTo>
                      <a:cubicBezTo>
                        <a:pt x="17337" y="3620"/>
                        <a:pt x="16708" y="3036"/>
                        <a:pt x="16098" y="2510"/>
                      </a:cubicBezTo>
                      <a:cubicBezTo>
                        <a:pt x="15467" y="2005"/>
                        <a:pt x="14851" y="1557"/>
                        <a:pt x="14274" y="1245"/>
                      </a:cubicBezTo>
                      <a:cubicBezTo>
                        <a:pt x="13991" y="1083"/>
                        <a:pt x="13728" y="936"/>
                        <a:pt x="13480" y="835"/>
                      </a:cubicBezTo>
                      <a:cubicBezTo>
                        <a:pt x="13234" y="729"/>
                        <a:pt x="13024" y="624"/>
                        <a:pt x="12842" y="561"/>
                      </a:cubicBezTo>
                      <a:cubicBezTo>
                        <a:pt x="12478" y="439"/>
                        <a:pt x="12269" y="370"/>
                        <a:pt x="12269" y="370"/>
                      </a:cubicBezTo>
                      <a:cubicBezTo>
                        <a:pt x="12269" y="370"/>
                        <a:pt x="12061" y="292"/>
                        <a:pt x="11680" y="229"/>
                      </a:cubicBezTo>
                      <a:cubicBezTo>
                        <a:pt x="11490" y="195"/>
                        <a:pt x="11261" y="146"/>
                        <a:pt x="10998" y="105"/>
                      </a:cubicBezTo>
                      <a:cubicBezTo>
                        <a:pt x="10735" y="82"/>
                        <a:pt x="10438" y="36"/>
                        <a:pt x="10114" y="24"/>
                      </a:cubicBezTo>
                      <a:cubicBezTo>
                        <a:pt x="9884" y="8"/>
                        <a:pt x="9641" y="1"/>
                        <a:pt x="9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3388468" y="2234196"/>
                  <a:ext cx="138780" cy="48622"/>
                </a:xfrm>
                <a:custGeom>
                  <a:avLst/>
                  <a:gdLst/>
                  <a:ahLst/>
                  <a:cxnLst/>
                  <a:rect l="l" t="t" r="r" b="b"/>
                  <a:pathLst>
                    <a:path w="5797" h="2031" extrusionOk="0">
                      <a:moveTo>
                        <a:pt x="4816" y="1"/>
                      </a:moveTo>
                      <a:cubicBezTo>
                        <a:pt x="4657" y="1"/>
                        <a:pt x="4485" y="16"/>
                        <a:pt x="4308" y="49"/>
                      </a:cubicBezTo>
                      <a:cubicBezTo>
                        <a:pt x="3581" y="185"/>
                        <a:pt x="3043" y="562"/>
                        <a:pt x="3104" y="892"/>
                      </a:cubicBezTo>
                      <a:cubicBezTo>
                        <a:pt x="3150" y="1141"/>
                        <a:pt x="3527" y="1291"/>
                        <a:pt x="4022" y="1291"/>
                      </a:cubicBezTo>
                      <a:cubicBezTo>
                        <a:pt x="4181" y="1291"/>
                        <a:pt x="4353" y="1275"/>
                        <a:pt x="4530" y="1242"/>
                      </a:cubicBezTo>
                      <a:cubicBezTo>
                        <a:pt x="5256" y="1106"/>
                        <a:pt x="5796" y="730"/>
                        <a:pt x="5735" y="399"/>
                      </a:cubicBezTo>
                      <a:cubicBezTo>
                        <a:pt x="5688" y="151"/>
                        <a:pt x="5311" y="1"/>
                        <a:pt x="4816" y="1"/>
                      </a:cubicBezTo>
                      <a:close/>
                      <a:moveTo>
                        <a:pt x="1484" y="966"/>
                      </a:moveTo>
                      <a:cubicBezTo>
                        <a:pt x="1323" y="966"/>
                        <a:pt x="1141" y="990"/>
                        <a:pt x="953" y="1040"/>
                      </a:cubicBezTo>
                      <a:cubicBezTo>
                        <a:pt x="398" y="1190"/>
                        <a:pt x="0" y="1518"/>
                        <a:pt x="69" y="1768"/>
                      </a:cubicBezTo>
                      <a:cubicBezTo>
                        <a:pt x="114" y="1937"/>
                        <a:pt x="352" y="2031"/>
                        <a:pt x="671" y="2031"/>
                      </a:cubicBezTo>
                      <a:cubicBezTo>
                        <a:pt x="833" y="2031"/>
                        <a:pt x="1015" y="2007"/>
                        <a:pt x="1203" y="1957"/>
                      </a:cubicBezTo>
                      <a:cubicBezTo>
                        <a:pt x="1758" y="1805"/>
                        <a:pt x="2156" y="1479"/>
                        <a:pt x="2087" y="1227"/>
                      </a:cubicBezTo>
                      <a:cubicBezTo>
                        <a:pt x="2042" y="1059"/>
                        <a:pt x="1803" y="966"/>
                        <a:pt x="148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3870469" y="2207909"/>
                  <a:ext cx="632782" cy="412606"/>
                </a:xfrm>
                <a:custGeom>
                  <a:avLst/>
                  <a:gdLst/>
                  <a:ahLst/>
                  <a:cxnLst/>
                  <a:rect l="l" t="t" r="r" b="b"/>
                  <a:pathLst>
                    <a:path w="26432" h="17235" extrusionOk="0">
                      <a:moveTo>
                        <a:pt x="15900" y="1"/>
                      </a:moveTo>
                      <a:cubicBezTo>
                        <a:pt x="15863" y="1"/>
                        <a:pt x="15825" y="1"/>
                        <a:pt x="15787" y="1"/>
                      </a:cubicBezTo>
                      <a:cubicBezTo>
                        <a:pt x="5231" y="96"/>
                        <a:pt x="1" y="14836"/>
                        <a:pt x="1" y="14836"/>
                      </a:cubicBezTo>
                      <a:cubicBezTo>
                        <a:pt x="776" y="16558"/>
                        <a:pt x="1898" y="17234"/>
                        <a:pt x="3199" y="17234"/>
                      </a:cubicBezTo>
                      <a:cubicBezTo>
                        <a:pt x="7648" y="17234"/>
                        <a:pt x="14196" y="9335"/>
                        <a:pt x="16168" y="8274"/>
                      </a:cubicBezTo>
                      <a:cubicBezTo>
                        <a:pt x="17683" y="7458"/>
                        <a:pt x="19055" y="7187"/>
                        <a:pt x="20257" y="7187"/>
                      </a:cubicBezTo>
                      <a:cubicBezTo>
                        <a:pt x="22638" y="7187"/>
                        <a:pt x="24351" y="8250"/>
                        <a:pt x="25184" y="8250"/>
                      </a:cubicBezTo>
                      <a:cubicBezTo>
                        <a:pt x="25303" y="8250"/>
                        <a:pt x="25404" y="8228"/>
                        <a:pt x="25486" y="8179"/>
                      </a:cubicBezTo>
                      <a:cubicBezTo>
                        <a:pt x="26432" y="7611"/>
                        <a:pt x="23807" y="1"/>
                        <a:pt x="15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3870469" y="2212171"/>
                  <a:ext cx="597447" cy="408345"/>
                </a:xfrm>
                <a:custGeom>
                  <a:avLst/>
                  <a:gdLst/>
                  <a:ahLst/>
                  <a:cxnLst/>
                  <a:rect l="l" t="t" r="r" b="b"/>
                  <a:pathLst>
                    <a:path w="24956" h="17057" extrusionOk="0">
                      <a:moveTo>
                        <a:pt x="13901" y="1"/>
                      </a:moveTo>
                      <a:lnTo>
                        <a:pt x="13901" y="1"/>
                      </a:lnTo>
                      <a:cubicBezTo>
                        <a:pt x="4608" y="1676"/>
                        <a:pt x="1" y="14658"/>
                        <a:pt x="1" y="14658"/>
                      </a:cubicBezTo>
                      <a:cubicBezTo>
                        <a:pt x="776" y="16380"/>
                        <a:pt x="1898" y="17056"/>
                        <a:pt x="3199" y="17056"/>
                      </a:cubicBezTo>
                      <a:cubicBezTo>
                        <a:pt x="7648" y="17056"/>
                        <a:pt x="14196" y="9157"/>
                        <a:pt x="16168" y="8096"/>
                      </a:cubicBezTo>
                      <a:cubicBezTo>
                        <a:pt x="17683" y="7280"/>
                        <a:pt x="19056" y="7009"/>
                        <a:pt x="20258" y="7009"/>
                      </a:cubicBezTo>
                      <a:cubicBezTo>
                        <a:pt x="22438" y="7009"/>
                        <a:pt x="24058" y="7900"/>
                        <a:pt x="24955" y="8050"/>
                      </a:cubicBezTo>
                      <a:cubicBezTo>
                        <a:pt x="23806" y="7440"/>
                        <a:pt x="21173" y="6205"/>
                        <a:pt x="18693" y="6205"/>
                      </a:cubicBezTo>
                      <a:cubicBezTo>
                        <a:pt x="18133" y="6205"/>
                        <a:pt x="17579" y="6268"/>
                        <a:pt x="17053" y="6416"/>
                      </a:cubicBezTo>
                      <a:cubicBezTo>
                        <a:pt x="13948" y="7288"/>
                        <a:pt x="11030" y="10642"/>
                        <a:pt x="9264" y="10642"/>
                      </a:cubicBezTo>
                      <a:cubicBezTo>
                        <a:pt x="8976" y="10642"/>
                        <a:pt x="8718" y="10552"/>
                        <a:pt x="8495" y="10347"/>
                      </a:cubicBezTo>
                      <a:cubicBezTo>
                        <a:pt x="7018" y="8988"/>
                        <a:pt x="13524" y="4051"/>
                        <a:pt x="18315" y="4051"/>
                      </a:cubicBezTo>
                      <a:cubicBezTo>
                        <a:pt x="18665" y="4051"/>
                        <a:pt x="19007" y="4078"/>
                        <a:pt x="19335" y="4134"/>
                      </a:cubicBezTo>
                      <a:cubicBezTo>
                        <a:pt x="19335" y="4134"/>
                        <a:pt x="17808" y="3335"/>
                        <a:pt x="15335" y="3335"/>
                      </a:cubicBezTo>
                      <a:cubicBezTo>
                        <a:pt x="13137" y="3335"/>
                        <a:pt x="10192" y="3966"/>
                        <a:pt x="6910" y="6354"/>
                      </a:cubicBezTo>
                      <a:cubicBezTo>
                        <a:pt x="6910" y="6354"/>
                        <a:pt x="9385" y="2344"/>
                        <a:pt x="1390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
                <p:cNvSpPr/>
                <p:nvPr/>
              </p:nvSpPr>
              <p:spPr>
                <a:xfrm>
                  <a:off x="3955770" y="2285885"/>
                  <a:ext cx="525794" cy="231715"/>
                </a:xfrm>
                <a:custGeom>
                  <a:avLst/>
                  <a:gdLst/>
                  <a:ahLst/>
                  <a:cxnLst/>
                  <a:rect l="l" t="t" r="r" b="b"/>
                  <a:pathLst>
                    <a:path w="21963" h="9679" extrusionOk="0">
                      <a:moveTo>
                        <a:pt x="12579" y="1"/>
                      </a:moveTo>
                      <a:cubicBezTo>
                        <a:pt x="12324" y="1"/>
                        <a:pt x="12081" y="8"/>
                        <a:pt x="11850" y="24"/>
                      </a:cubicBezTo>
                      <a:cubicBezTo>
                        <a:pt x="11526" y="35"/>
                        <a:pt x="11229" y="82"/>
                        <a:pt x="10965" y="105"/>
                      </a:cubicBezTo>
                      <a:cubicBezTo>
                        <a:pt x="10702" y="146"/>
                        <a:pt x="10472" y="195"/>
                        <a:pt x="10284" y="229"/>
                      </a:cubicBezTo>
                      <a:cubicBezTo>
                        <a:pt x="9903" y="290"/>
                        <a:pt x="9695" y="370"/>
                        <a:pt x="9695" y="370"/>
                      </a:cubicBezTo>
                      <a:cubicBezTo>
                        <a:pt x="9695" y="370"/>
                        <a:pt x="9486" y="439"/>
                        <a:pt x="9120" y="561"/>
                      </a:cubicBezTo>
                      <a:cubicBezTo>
                        <a:pt x="8938" y="624"/>
                        <a:pt x="8730" y="729"/>
                        <a:pt x="8484" y="835"/>
                      </a:cubicBezTo>
                      <a:cubicBezTo>
                        <a:pt x="8236" y="936"/>
                        <a:pt x="7973" y="1083"/>
                        <a:pt x="7688" y="1245"/>
                      </a:cubicBezTo>
                      <a:cubicBezTo>
                        <a:pt x="7112" y="1557"/>
                        <a:pt x="6497" y="2003"/>
                        <a:pt x="5866" y="2510"/>
                      </a:cubicBezTo>
                      <a:cubicBezTo>
                        <a:pt x="5255" y="3036"/>
                        <a:pt x="4627" y="3620"/>
                        <a:pt x="4063" y="4258"/>
                      </a:cubicBezTo>
                      <a:cubicBezTo>
                        <a:pt x="2911" y="5514"/>
                        <a:pt x="1929" y="6886"/>
                        <a:pt x="1198" y="7912"/>
                      </a:cubicBezTo>
                      <a:cubicBezTo>
                        <a:pt x="474" y="8943"/>
                        <a:pt x="0" y="9636"/>
                        <a:pt x="51" y="9676"/>
                      </a:cubicBezTo>
                      <a:cubicBezTo>
                        <a:pt x="52" y="9677"/>
                        <a:pt x="54" y="9678"/>
                        <a:pt x="57" y="9678"/>
                      </a:cubicBezTo>
                      <a:cubicBezTo>
                        <a:pt x="136" y="9678"/>
                        <a:pt x="697" y="9066"/>
                        <a:pt x="1484" y="8133"/>
                      </a:cubicBezTo>
                      <a:cubicBezTo>
                        <a:pt x="2301" y="7177"/>
                        <a:pt x="3358" y="5873"/>
                        <a:pt x="4537" y="4711"/>
                      </a:cubicBezTo>
                      <a:cubicBezTo>
                        <a:pt x="5117" y="4117"/>
                        <a:pt x="5744" y="3585"/>
                        <a:pt x="6345" y="3109"/>
                      </a:cubicBezTo>
                      <a:cubicBezTo>
                        <a:pt x="6963" y="2658"/>
                        <a:pt x="7555" y="2260"/>
                        <a:pt x="8098" y="1994"/>
                      </a:cubicBezTo>
                      <a:cubicBezTo>
                        <a:pt x="8364" y="1853"/>
                        <a:pt x="8611" y="1727"/>
                        <a:pt x="8842" y="1645"/>
                      </a:cubicBezTo>
                      <a:cubicBezTo>
                        <a:pt x="9068" y="1557"/>
                        <a:pt x="9262" y="1465"/>
                        <a:pt x="9429" y="1414"/>
                      </a:cubicBezTo>
                      <a:cubicBezTo>
                        <a:pt x="9764" y="1315"/>
                        <a:pt x="9954" y="1258"/>
                        <a:pt x="9954" y="1258"/>
                      </a:cubicBezTo>
                      <a:cubicBezTo>
                        <a:pt x="9954" y="1258"/>
                        <a:pt x="10139" y="1180"/>
                        <a:pt x="10481" y="1115"/>
                      </a:cubicBezTo>
                      <a:cubicBezTo>
                        <a:pt x="10651" y="1079"/>
                        <a:pt x="10858" y="1027"/>
                        <a:pt x="11096" y="980"/>
                      </a:cubicBezTo>
                      <a:cubicBezTo>
                        <a:pt x="11340" y="951"/>
                        <a:pt x="11612" y="896"/>
                        <a:pt x="11916" y="876"/>
                      </a:cubicBezTo>
                      <a:cubicBezTo>
                        <a:pt x="12292" y="835"/>
                        <a:pt x="12710" y="817"/>
                        <a:pt x="13156" y="817"/>
                      </a:cubicBezTo>
                      <a:cubicBezTo>
                        <a:pt x="13427" y="817"/>
                        <a:pt x="13709" y="824"/>
                        <a:pt x="13998" y="836"/>
                      </a:cubicBezTo>
                      <a:cubicBezTo>
                        <a:pt x="14761" y="882"/>
                        <a:pt x="15575" y="995"/>
                        <a:pt x="16372" y="1174"/>
                      </a:cubicBezTo>
                      <a:cubicBezTo>
                        <a:pt x="17971" y="1531"/>
                        <a:pt x="19477" y="2240"/>
                        <a:pt x="20441" y="3005"/>
                      </a:cubicBezTo>
                      <a:cubicBezTo>
                        <a:pt x="21382" y="3741"/>
                        <a:pt x="21825" y="4448"/>
                        <a:pt x="21916" y="4448"/>
                      </a:cubicBezTo>
                      <a:cubicBezTo>
                        <a:pt x="21919" y="4448"/>
                        <a:pt x="21921" y="4448"/>
                        <a:pt x="21923" y="4446"/>
                      </a:cubicBezTo>
                      <a:cubicBezTo>
                        <a:pt x="21963" y="4432"/>
                        <a:pt x="21623" y="3619"/>
                        <a:pt x="20675" y="2730"/>
                      </a:cubicBezTo>
                      <a:cubicBezTo>
                        <a:pt x="19737" y="1841"/>
                        <a:pt x="18192" y="997"/>
                        <a:pt x="16536" y="540"/>
                      </a:cubicBezTo>
                      <a:cubicBezTo>
                        <a:pt x="15708" y="310"/>
                        <a:pt x="14861" y="152"/>
                        <a:pt x="14059" y="70"/>
                      </a:cubicBezTo>
                      <a:cubicBezTo>
                        <a:pt x="13541" y="25"/>
                        <a:pt x="13042" y="1"/>
                        <a:pt x="12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
                <p:cNvSpPr/>
                <p:nvPr/>
              </p:nvSpPr>
              <p:spPr>
                <a:xfrm>
                  <a:off x="4248447" y="2234196"/>
                  <a:ext cx="138804" cy="48622"/>
                </a:xfrm>
                <a:custGeom>
                  <a:avLst/>
                  <a:gdLst/>
                  <a:ahLst/>
                  <a:cxnLst/>
                  <a:rect l="l" t="t" r="r" b="b"/>
                  <a:pathLst>
                    <a:path w="5798" h="2031" extrusionOk="0">
                      <a:moveTo>
                        <a:pt x="982" y="1"/>
                      </a:moveTo>
                      <a:cubicBezTo>
                        <a:pt x="486" y="1"/>
                        <a:pt x="109" y="151"/>
                        <a:pt x="63" y="399"/>
                      </a:cubicBezTo>
                      <a:cubicBezTo>
                        <a:pt x="0" y="730"/>
                        <a:pt x="540" y="1106"/>
                        <a:pt x="1267" y="1242"/>
                      </a:cubicBezTo>
                      <a:cubicBezTo>
                        <a:pt x="1444" y="1275"/>
                        <a:pt x="1616" y="1291"/>
                        <a:pt x="1775" y="1291"/>
                      </a:cubicBezTo>
                      <a:cubicBezTo>
                        <a:pt x="2271" y="1291"/>
                        <a:pt x="2648" y="1141"/>
                        <a:pt x="2694" y="892"/>
                      </a:cubicBezTo>
                      <a:cubicBezTo>
                        <a:pt x="2755" y="562"/>
                        <a:pt x="2215" y="185"/>
                        <a:pt x="1490" y="49"/>
                      </a:cubicBezTo>
                      <a:cubicBezTo>
                        <a:pt x="1313" y="16"/>
                        <a:pt x="1141" y="1"/>
                        <a:pt x="982" y="1"/>
                      </a:cubicBezTo>
                      <a:close/>
                      <a:moveTo>
                        <a:pt x="4314" y="966"/>
                      </a:moveTo>
                      <a:cubicBezTo>
                        <a:pt x="3995" y="966"/>
                        <a:pt x="3756" y="1059"/>
                        <a:pt x="3711" y="1227"/>
                      </a:cubicBezTo>
                      <a:cubicBezTo>
                        <a:pt x="3641" y="1479"/>
                        <a:pt x="4040" y="1805"/>
                        <a:pt x="4595" y="1955"/>
                      </a:cubicBezTo>
                      <a:cubicBezTo>
                        <a:pt x="4784" y="2006"/>
                        <a:pt x="4967" y="2030"/>
                        <a:pt x="5129" y="2030"/>
                      </a:cubicBezTo>
                      <a:cubicBezTo>
                        <a:pt x="5447" y="2030"/>
                        <a:pt x="5684" y="1937"/>
                        <a:pt x="5729" y="1768"/>
                      </a:cubicBezTo>
                      <a:cubicBezTo>
                        <a:pt x="5798" y="1518"/>
                        <a:pt x="5400" y="1190"/>
                        <a:pt x="4845" y="1040"/>
                      </a:cubicBezTo>
                      <a:cubicBezTo>
                        <a:pt x="4657" y="990"/>
                        <a:pt x="4475" y="966"/>
                        <a:pt x="431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
                <p:cNvSpPr/>
                <p:nvPr/>
              </p:nvSpPr>
              <p:spPr>
                <a:xfrm>
                  <a:off x="3739560" y="1848677"/>
                  <a:ext cx="295970" cy="743217"/>
                </a:xfrm>
                <a:custGeom>
                  <a:avLst/>
                  <a:gdLst/>
                  <a:ahLst/>
                  <a:cxnLst/>
                  <a:rect l="l" t="t" r="r" b="b"/>
                  <a:pathLst>
                    <a:path w="12363" h="31045" extrusionOk="0">
                      <a:moveTo>
                        <a:pt x="6597" y="1"/>
                      </a:moveTo>
                      <a:cubicBezTo>
                        <a:pt x="4479" y="1"/>
                        <a:pt x="1119" y="8839"/>
                        <a:pt x="571" y="14688"/>
                      </a:cubicBezTo>
                      <a:cubicBezTo>
                        <a:pt x="0" y="20775"/>
                        <a:pt x="6276" y="31045"/>
                        <a:pt x="6276" y="31045"/>
                      </a:cubicBezTo>
                      <a:cubicBezTo>
                        <a:pt x="9700" y="28002"/>
                        <a:pt x="11222" y="20585"/>
                        <a:pt x="11792" y="16021"/>
                      </a:cubicBezTo>
                      <a:cubicBezTo>
                        <a:pt x="12363" y="11456"/>
                        <a:pt x="8938" y="805"/>
                        <a:pt x="6847" y="45"/>
                      </a:cubicBezTo>
                      <a:cubicBezTo>
                        <a:pt x="6766" y="15"/>
                        <a:pt x="6682" y="1"/>
                        <a:pt x="6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3739560" y="2009081"/>
                  <a:ext cx="287783" cy="582819"/>
                </a:xfrm>
                <a:custGeom>
                  <a:avLst/>
                  <a:gdLst/>
                  <a:ahLst/>
                  <a:cxnLst/>
                  <a:rect l="l" t="t" r="r" b="b"/>
                  <a:pathLst>
                    <a:path w="12021" h="24345" extrusionOk="0">
                      <a:moveTo>
                        <a:pt x="6244" y="0"/>
                      </a:moveTo>
                      <a:cubicBezTo>
                        <a:pt x="6244" y="0"/>
                        <a:pt x="5429" y="12957"/>
                        <a:pt x="3002" y="12957"/>
                      </a:cubicBezTo>
                      <a:cubicBezTo>
                        <a:pt x="2943" y="12957"/>
                        <a:pt x="2882" y="12950"/>
                        <a:pt x="2821" y="12934"/>
                      </a:cubicBezTo>
                      <a:cubicBezTo>
                        <a:pt x="1336" y="12548"/>
                        <a:pt x="1092" y="8123"/>
                        <a:pt x="1150" y="4458"/>
                      </a:cubicBezTo>
                      <a:lnTo>
                        <a:pt x="1150" y="4458"/>
                      </a:lnTo>
                      <a:cubicBezTo>
                        <a:pt x="877" y="5688"/>
                        <a:pt x="673" y="6892"/>
                        <a:pt x="571" y="7988"/>
                      </a:cubicBezTo>
                      <a:cubicBezTo>
                        <a:pt x="0" y="14075"/>
                        <a:pt x="6276" y="24345"/>
                        <a:pt x="6276" y="24345"/>
                      </a:cubicBezTo>
                      <a:cubicBezTo>
                        <a:pt x="9700" y="21302"/>
                        <a:pt x="11222" y="13885"/>
                        <a:pt x="11792" y="9321"/>
                      </a:cubicBezTo>
                      <a:cubicBezTo>
                        <a:pt x="12020" y="7490"/>
                        <a:pt x="11606" y="4681"/>
                        <a:pt x="10894" y="1925"/>
                      </a:cubicBezTo>
                      <a:lnTo>
                        <a:pt x="10894" y="1925"/>
                      </a:lnTo>
                      <a:cubicBezTo>
                        <a:pt x="11261" y="6127"/>
                        <a:pt x="11396" y="12150"/>
                        <a:pt x="9192" y="12649"/>
                      </a:cubicBezTo>
                      <a:cubicBezTo>
                        <a:pt x="9120" y="12665"/>
                        <a:pt x="9050" y="12673"/>
                        <a:pt x="8981" y="12673"/>
                      </a:cubicBezTo>
                      <a:cubicBezTo>
                        <a:pt x="6244" y="12673"/>
                        <a:pt x="6244" y="0"/>
                        <a:pt x="62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3876813" y="1935104"/>
                  <a:ext cx="22216" cy="619256"/>
                </a:xfrm>
                <a:custGeom>
                  <a:avLst/>
                  <a:gdLst/>
                  <a:ahLst/>
                  <a:cxnLst/>
                  <a:rect l="l" t="t" r="r" b="b"/>
                  <a:pathLst>
                    <a:path w="928" h="25867" extrusionOk="0">
                      <a:moveTo>
                        <a:pt x="464" y="1"/>
                      </a:moveTo>
                      <a:cubicBezTo>
                        <a:pt x="400" y="1"/>
                        <a:pt x="338" y="808"/>
                        <a:pt x="283" y="2020"/>
                      </a:cubicBezTo>
                      <a:cubicBezTo>
                        <a:pt x="228" y="3231"/>
                        <a:pt x="178" y="4846"/>
                        <a:pt x="136" y="6463"/>
                      </a:cubicBezTo>
                      <a:cubicBezTo>
                        <a:pt x="68" y="9694"/>
                        <a:pt x="0" y="12926"/>
                        <a:pt x="0" y="12926"/>
                      </a:cubicBezTo>
                      <a:cubicBezTo>
                        <a:pt x="0" y="12926"/>
                        <a:pt x="69" y="16160"/>
                        <a:pt x="136" y="19395"/>
                      </a:cubicBezTo>
                      <a:cubicBezTo>
                        <a:pt x="178" y="21013"/>
                        <a:pt x="228" y="22630"/>
                        <a:pt x="283" y="23843"/>
                      </a:cubicBezTo>
                      <a:cubicBezTo>
                        <a:pt x="338" y="25058"/>
                        <a:pt x="400" y="25867"/>
                        <a:pt x="464" y="25867"/>
                      </a:cubicBezTo>
                      <a:cubicBezTo>
                        <a:pt x="528" y="25867"/>
                        <a:pt x="589" y="25058"/>
                        <a:pt x="644" y="23843"/>
                      </a:cubicBezTo>
                      <a:cubicBezTo>
                        <a:pt x="699" y="22630"/>
                        <a:pt x="750" y="21013"/>
                        <a:pt x="791" y="19395"/>
                      </a:cubicBezTo>
                      <a:cubicBezTo>
                        <a:pt x="860" y="16160"/>
                        <a:pt x="927" y="12926"/>
                        <a:pt x="927" y="12926"/>
                      </a:cubicBezTo>
                      <a:cubicBezTo>
                        <a:pt x="927" y="12926"/>
                        <a:pt x="858" y="9694"/>
                        <a:pt x="791" y="6463"/>
                      </a:cubicBezTo>
                      <a:cubicBezTo>
                        <a:pt x="750" y="4846"/>
                        <a:pt x="699" y="3231"/>
                        <a:pt x="644" y="2020"/>
                      </a:cubicBezTo>
                      <a:cubicBezTo>
                        <a:pt x="589" y="808"/>
                        <a:pt x="528" y="1"/>
                        <a:pt x="46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3916617" y="1955208"/>
                  <a:ext cx="40961" cy="138469"/>
                </a:xfrm>
                <a:custGeom>
                  <a:avLst/>
                  <a:gdLst/>
                  <a:ahLst/>
                  <a:cxnLst/>
                  <a:rect l="l" t="t" r="r" b="b"/>
                  <a:pathLst>
                    <a:path w="1711" h="5784" extrusionOk="0">
                      <a:moveTo>
                        <a:pt x="431" y="0"/>
                      </a:moveTo>
                      <a:cubicBezTo>
                        <a:pt x="419" y="0"/>
                        <a:pt x="408" y="1"/>
                        <a:pt x="396" y="3"/>
                      </a:cubicBezTo>
                      <a:cubicBezTo>
                        <a:pt x="138" y="43"/>
                        <a:pt x="0" y="537"/>
                        <a:pt x="89" y="1111"/>
                      </a:cubicBezTo>
                      <a:cubicBezTo>
                        <a:pt x="176" y="1653"/>
                        <a:pt x="437" y="2071"/>
                        <a:pt x="686" y="2071"/>
                      </a:cubicBezTo>
                      <a:cubicBezTo>
                        <a:pt x="698" y="2071"/>
                        <a:pt x="709" y="2070"/>
                        <a:pt x="721" y="2068"/>
                      </a:cubicBezTo>
                      <a:cubicBezTo>
                        <a:pt x="977" y="2027"/>
                        <a:pt x="1117" y="1531"/>
                        <a:pt x="1026" y="961"/>
                      </a:cubicBezTo>
                      <a:cubicBezTo>
                        <a:pt x="940" y="417"/>
                        <a:pt x="679" y="0"/>
                        <a:pt x="431" y="0"/>
                      </a:cubicBezTo>
                      <a:close/>
                      <a:moveTo>
                        <a:pt x="966" y="3114"/>
                      </a:moveTo>
                      <a:cubicBezTo>
                        <a:pt x="958" y="3114"/>
                        <a:pt x="951" y="3114"/>
                        <a:pt x="944" y="3115"/>
                      </a:cubicBezTo>
                      <a:cubicBezTo>
                        <a:pt x="610" y="3141"/>
                        <a:pt x="387" y="3760"/>
                        <a:pt x="444" y="4496"/>
                      </a:cubicBezTo>
                      <a:cubicBezTo>
                        <a:pt x="500" y="5215"/>
                        <a:pt x="804" y="5783"/>
                        <a:pt x="1130" y="5783"/>
                      </a:cubicBezTo>
                      <a:cubicBezTo>
                        <a:pt x="1138" y="5783"/>
                        <a:pt x="1146" y="5783"/>
                        <a:pt x="1153" y="5782"/>
                      </a:cubicBezTo>
                      <a:cubicBezTo>
                        <a:pt x="1487" y="5756"/>
                        <a:pt x="1710" y="5138"/>
                        <a:pt x="1654" y="4401"/>
                      </a:cubicBezTo>
                      <a:cubicBezTo>
                        <a:pt x="1597" y="3681"/>
                        <a:pt x="1292" y="3114"/>
                        <a:pt x="966" y="31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2" name="Google Shape;1682;p3"/>
                <p:cNvGrpSpPr/>
                <p:nvPr/>
              </p:nvGrpSpPr>
              <p:grpSpPr>
                <a:xfrm>
                  <a:off x="3702021" y="2642148"/>
                  <a:ext cx="382681" cy="336812"/>
                  <a:chOff x="3702021" y="2642148"/>
                  <a:chExt cx="382681" cy="336812"/>
                </a:xfrm>
              </p:grpSpPr>
              <p:sp>
                <p:nvSpPr>
                  <p:cNvPr id="1683" name="Google Shape;1683;p3"/>
                  <p:cNvSpPr/>
                  <p:nvPr/>
                </p:nvSpPr>
                <p:spPr>
                  <a:xfrm>
                    <a:off x="3702021" y="2642148"/>
                    <a:ext cx="382681" cy="336812"/>
                  </a:xfrm>
                  <a:custGeom>
                    <a:avLst/>
                    <a:gdLst/>
                    <a:ahLst/>
                    <a:cxnLst/>
                    <a:rect l="l" t="t" r="r" b="b"/>
                    <a:pathLst>
                      <a:path w="15985" h="14069" extrusionOk="0">
                        <a:moveTo>
                          <a:pt x="8207" y="1"/>
                        </a:moveTo>
                        <a:cubicBezTo>
                          <a:pt x="8207" y="1"/>
                          <a:pt x="0" y="13900"/>
                          <a:pt x="8039" y="14067"/>
                        </a:cubicBezTo>
                        <a:cubicBezTo>
                          <a:pt x="8086" y="14068"/>
                          <a:pt x="8132" y="14069"/>
                          <a:pt x="8179" y="14069"/>
                        </a:cubicBezTo>
                        <a:cubicBezTo>
                          <a:pt x="15985" y="14069"/>
                          <a:pt x="8207" y="1"/>
                          <a:pt x="8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3765512" y="2672146"/>
                    <a:ext cx="257140" cy="226329"/>
                  </a:xfrm>
                  <a:custGeom>
                    <a:avLst/>
                    <a:gdLst/>
                    <a:ahLst/>
                    <a:cxnLst/>
                    <a:rect l="l" t="t" r="r" b="b"/>
                    <a:pathLst>
                      <a:path w="10741" h="9454" extrusionOk="0">
                        <a:moveTo>
                          <a:pt x="5515" y="0"/>
                        </a:moveTo>
                        <a:lnTo>
                          <a:pt x="5515" y="0"/>
                        </a:lnTo>
                        <a:cubicBezTo>
                          <a:pt x="5515" y="1"/>
                          <a:pt x="1" y="9340"/>
                          <a:pt x="5402" y="9452"/>
                        </a:cubicBezTo>
                        <a:cubicBezTo>
                          <a:pt x="5434" y="9453"/>
                          <a:pt x="5465" y="9453"/>
                          <a:pt x="5496" y="9453"/>
                        </a:cubicBezTo>
                        <a:cubicBezTo>
                          <a:pt x="10741" y="9453"/>
                          <a:pt x="5515" y="1"/>
                          <a:pt x="551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
                  <p:cNvSpPr/>
                  <p:nvPr/>
                </p:nvSpPr>
                <p:spPr>
                  <a:xfrm>
                    <a:off x="3883732" y="2649282"/>
                    <a:ext cx="27339" cy="303128"/>
                  </a:xfrm>
                  <a:custGeom>
                    <a:avLst/>
                    <a:gdLst/>
                    <a:ahLst/>
                    <a:cxnLst/>
                    <a:rect l="l" t="t" r="r" b="b"/>
                    <a:pathLst>
                      <a:path w="1142" h="12662" extrusionOk="0">
                        <a:moveTo>
                          <a:pt x="571" y="1"/>
                        </a:moveTo>
                        <a:cubicBezTo>
                          <a:pt x="256" y="1"/>
                          <a:pt x="0" y="6327"/>
                          <a:pt x="0" y="6327"/>
                        </a:cubicBezTo>
                        <a:cubicBezTo>
                          <a:pt x="0" y="6327"/>
                          <a:pt x="256" y="12662"/>
                          <a:pt x="571" y="12662"/>
                        </a:cubicBezTo>
                        <a:cubicBezTo>
                          <a:pt x="886" y="12662"/>
                          <a:pt x="1142" y="6327"/>
                          <a:pt x="1142" y="6327"/>
                        </a:cubicBezTo>
                        <a:cubicBezTo>
                          <a:pt x="1142" y="6327"/>
                          <a:pt x="886" y="1"/>
                          <a:pt x="5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
                  <p:cNvSpPr/>
                  <p:nvPr/>
                </p:nvSpPr>
                <p:spPr>
                  <a:xfrm>
                    <a:off x="3832068" y="2826756"/>
                    <a:ext cx="46875" cy="135764"/>
                  </a:xfrm>
                  <a:custGeom>
                    <a:avLst/>
                    <a:gdLst/>
                    <a:ahLst/>
                    <a:cxnLst/>
                    <a:rect l="l" t="t" r="r" b="b"/>
                    <a:pathLst>
                      <a:path w="1958" h="5671" extrusionOk="0">
                        <a:moveTo>
                          <a:pt x="1149" y="0"/>
                        </a:moveTo>
                        <a:cubicBezTo>
                          <a:pt x="815" y="0"/>
                          <a:pt x="415" y="514"/>
                          <a:pt x="214" y="1218"/>
                        </a:cubicBezTo>
                        <a:cubicBezTo>
                          <a:pt x="0" y="1981"/>
                          <a:pt x="103" y="2680"/>
                          <a:pt x="451" y="2778"/>
                        </a:cubicBezTo>
                        <a:cubicBezTo>
                          <a:pt x="478" y="2786"/>
                          <a:pt x="506" y="2790"/>
                          <a:pt x="534" y="2790"/>
                        </a:cubicBezTo>
                        <a:cubicBezTo>
                          <a:pt x="866" y="2790"/>
                          <a:pt x="1270" y="2275"/>
                          <a:pt x="1467" y="1573"/>
                        </a:cubicBezTo>
                        <a:cubicBezTo>
                          <a:pt x="1683" y="808"/>
                          <a:pt x="1579" y="111"/>
                          <a:pt x="1231" y="11"/>
                        </a:cubicBezTo>
                        <a:cubicBezTo>
                          <a:pt x="1204" y="4"/>
                          <a:pt x="1177" y="0"/>
                          <a:pt x="1149" y="0"/>
                        </a:cubicBezTo>
                        <a:close/>
                        <a:moveTo>
                          <a:pt x="946" y="3543"/>
                        </a:moveTo>
                        <a:cubicBezTo>
                          <a:pt x="915" y="3543"/>
                          <a:pt x="886" y="3548"/>
                          <a:pt x="858" y="3558"/>
                        </a:cubicBezTo>
                        <a:cubicBezTo>
                          <a:pt x="595" y="3659"/>
                          <a:pt x="561" y="4210"/>
                          <a:pt x="785" y="4791"/>
                        </a:cubicBezTo>
                        <a:cubicBezTo>
                          <a:pt x="983" y="5306"/>
                          <a:pt x="1316" y="5671"/>
                          <a:pt x="1572" y="5671"/>
                        </a:cubicBezTo>
                        <a:cubicBezTo>
                          <a:pt x="1603" y="5671"/>
                          <a:pt x="1633" y="5665"/>
                          <a:pt x="1661" y="5654"/>
                        </a:cubicBezTo>
                        <a:cubicBezTo>
                          <a:pt x="1924" y="5555"/>
                          <a:pt x="1958" y="5004"/>
                          <a:pt x="1735" y="4423"/>
                        </a:cubicBezTo>
                        <a:cubicBezTo>
                          <a:pt x="1535" y="3908"/>
                          <a:pt x="1201" y="3543"/>
                          <a:pt x="946" y="35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 name="Google Shape;1687;p3"/>
                <p:cNvGrpSpPr/>
                <p:nvPr/>
              </p:nvGrpSpPr>
              <p:grpSpPr>
                <a:xfrm>
                  <a:off x="3496250" y="2637527"/>
                  <a:ext cx="292791" cy="232026"/>
                  <a:chOff x="3496250" y="2637527"/>
                  <a:chExt cx="292791" cy="232026"/>
                </a:xfrm>
              </p:grpSpPr>
              <p:sp>
                <p:nvSpPr>
                  <p:cNvPr id="1688" name="Google Shape;1688;p3"/>
                  <p:cNvSpPr/>
                  <p:nvPr/>
                </p:nvSpPr>
                <p:spPr>
                  <a:xfrm>
                    <a:off x="3496250" y="2637527"/>
                    <a:ext cx="292283" cy="232026"/>
                  </a:xfrm>
                  <a:custGeom>
                    <a:avLst/>
                    <a:gdLst/>
                    <a:ahLst/>
                    <a:cxnLst/>
                    <a:rect l="l" t="t" r="r" b="b"/>
                    <a:pathLst>
                      <a:path w="12209" h="9692" extrusionOk="0">
                        <a:moveTo>
                          <a:pt x="12208" y="1"/>
                        </a:moveTo>
                        <a:cubicBezTo>
                          <a:pt x="12208" y="1"/>
                          <a:pt x="0" y="4734"/>
                          <a:pt x="5037" y="8877"/>
                        </a:cubicBezTo>
                        <a:cubicBezTo>
                          <a:pt x="5729" y="9446"/>
                          <a:pt x="6365" y="9692"/>
                          <a:pt x="6949" y="9692"/>
                        </a:cubicBezTo>
                        <a:cubicBezTo>
                          <a:pt x="10619" y="9692"/>
                          <a:pt x="12208" y="1"/>
                          <a:pt x="1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
                  <p:cNvSpPr/>
                  <p:nvPr/>
                </p:nvSpPr>
                <p:spPr>
                  <a:xfrm>
                    <a:off x="3576452" y="2656129"/>
                    <a:ext cx="196404" cy="155945"/>
                  </a:xfrm>
                  <a:custGeom>
                    <a:avLst/>
                    <a:gdLst/>
                    <a:ahLst/>
                    <a:cxnLst/>
                    <a:rect l="l" t="t" r="r" b="b"/>
                    <a:pathLst>
                      <a:path w="8204" h="6514" extrusionOk="0">
                        <a:moveTo>
                          <a:pt x="8204" y="1"/>
                        </a:moveTo>
                        <a:cubicBezTo>
                          <a:pt x="8203" y="1"/>
                          <a:pt x="0" y="3181"/>
                          <a:pt x="3385" y="5967"/>
                        </a:cubicBezTo>
                        <a:cubicBezTo>
                          <a:pt x="3850" y="6349"/>
                          <a:pt x="4277" y="6513"/>
                          <a:pt x="4670" y="6513"/>
                        </a:cubicBezTo>
                        <a:cubicBezTo>
                          <a:pt x="7136" y="6513"/>
                          <a:pt x="8204" y="1"/>
                          <a:pt x="820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
                  <p:cNvSpPr/>
                  <p:nvPr/>
                </p:nvSpPr>
                <p:spPr>
                  <a:xfrm>
                    <a:off x="3627158" y="2641406"/>
                    <a:ext cx="161882" cy="193363"/>
                  </a:xfrm>
                  <a:custGeom>
                    <a:avLst/>
                    <a:gdLst/>
                    <a:ahLst/>
                    <a:cxnLst/>
                    <a:rect l="l" t="t" r="r" b="b"/>
                    <a:pathLst>
                      <a:path w="6762" h="8077" extrusionOk="0">
                        <a:moveTo>
                          <a:pt x="6546" y="1"/>
                        </a:moveTo>
                        <a:cubicBezTo>
                          <a:pt x="6229" y="1"/>
                          <a:pt x="3020" y="3749"/>
                          <a:pt x="3020" y="3749"/>
                        </a:cubicBezTo>
                        <a:cubicBezTo>
                          <a:pt x="3020" y="3749"/>
                          <a:pt x="1" y="7914"/>
                          <a:pt x="203" y="8071"/>
                        </a:cubicBezTo>
                        <a:cubicBezTo>
                          <a:pt x="207" y="8075"/>
                          <a:pt x="212" y="8076"/>
                          <a:pt x="218" y="8076"/>
                        </a:cubicBezTo>
                        <a:cubicBezTo>
                          <a:pt x="535" y="8076"/>
                          <a:pt x="3747" y="4322"/>
                          <a:pt x="3747" y="4322"/>
                        </a:cubicBezTo>
                        <a:cubicBezTo>
                          <a:pt x="3747" y="4322"/>
                          <a:pt x="6762" y="165"/>
                          <a:pt x="6561" y="6"/>
                        </a:cubicBezTo>
                        <a:cubicBezTo>
                          <a:pt x="6557" y="2"/>
                          <a:pt x="6552" y="1"/>
                          <a:pt x="654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
                  <p:cNvSpPr/>
                  <p:nvPr/>
                </p:nvSpPr>
                <p:spPr>
                  <a:xfrm>
                    <a:off x="3604271" y="2733817"/>
                    <a:ext cx="71988" cy="94419"/>
                  </a:xfrm>
                  <a:custGeom>
                    <a:avLst/>
                    <a:gdLst/>
                    <a:ahLst/>
                    <a:cxnLst/>
                    <a:rect l="l" t="t" r="r" b="b"/>
                    <a:pathLst>
                      <a:path w="3007" h="3944" extrusionOk="0">
                        <a:moveTo>
                          <a:pt x="2529" y="1"/>
                        </a:moveTo>
                        <a:cubicBezTo>
                          <a:pt x="2274" y="1"/>
                          <a:pt x="1919" y="135"/>
                          <a:pt x="1581" y="380"/>
                        </a:cubicBezTo>
                        <a:cubicBezTo>
                          <a:pt x="1061" y="759"/>
                          <a:pt x="776" y="1256"/>
                          <a:pt x="949" y="1493"/>
                        </a:cubicBezTo>
                        <a:cubicBezTo>
                          <a:pt x="1009" y="1576"/>
                          <a:pt x="1117" y="1616"/>
                          <a:pt x="1255" y="1616"/>
                        </a:cubicBezTo>
                        <a:cubicBezTo>
                          <a:pt x="1509" y="1616"/>
                          <a:pt x="1865" y="1481"/>
                          <a:pt x="2202" y="1236"/>
                        </a:cubicBezTo>
                        <a:cubicBezTo>
                          <a:pt x="2722" y="858"/>
                          <a:pt x="3006" y="361"/>
                          <a:pt x="2835" y="123"/>
                        </a:cubicBezTo>
                        <a:cubicBezTo>
                          <a:pt x="2774" y="40"/>
                          <a:pt x="2666" y="1"/>
                          <a:pt x="2529" y="1"/>
                        </a:cubicBezTo>
                        <a:close/>
                        <a:moveTo>
                          <a:pt x="756" y="2187"/>
                        </a:moveTo>
                        <a:cubicBezTo>
                          <a:pt x="547" y="2187"/>
                          <a:pt x="286" y="2503"/>
                          <a:pt x="149" y="2943"/>
                        </a:cubicBezTo>
                        <a:cubicBezTo>
                          <a:pt x="1" y="3422"/>
                          <a:pt x="56" y="3866"/>
                          <a:pt x="274" y="3935"/>
                        </a:cubicBezTo>
                        <a:cubicBezTo>
                          <a:pt x="293" y="3940"/>
                          <a:pt x="313" y="3943"/>
                          <a:pt x="332" y="3943"/>
                        </a:cubicBezTo>
                        <a:cubicBezTo>
                          <a:pt x="542" y="3943"/>
                          <a:pt x="803" y="3627"/>
                          <a:pt x="940" y="3187"/>
                        </a:cubicBezTo>
                        <a:cubicBezTo>
                          <a:pt x="1087" y="2706"/>
                          <a:pt x="1033" y="2263"/>
                          <a:pt x="814" y="2195"/>
                        </a:cubicBezTo>
                        <a:cubicBezTo>
                          <a:pt x="796" y="2189"/>
                          <a:pt x="776" y="2187"/>
                          <a:pt x="756"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3"/>
                <p:cNvGrpSpPr/>
                <p:nvPr/>
              </p:nvGrpSpPr>
              <p:grpSpPr>
                <a:xfrm>
                  <a:off x="4009086" y="2637527"/>
                  <a:ext cx="292786" cy="232026"/>
                  <a:chOff x="4009086" y="2637527"/>
                  <a:chExt cx="292786" cy="232026"/>
                </a:xfrm>
              </p:grpSpPr>
              <p:sp>
                <p:nvSpPr>
                  <p:cNvPr id="1693" name="Google Shape;1693;p3"/>
                  <p:cNvSpPr/>
                  <p:nvPr/>
                </p:nvSpPr>
                <p:spPr>
                  <a:xfrm>
                    <a:off x="4009589" y="2637527"/>
                    <a:ext cx="292283" cy="232026"/>
                  </a:xfrm>
                  <a:custGeom>
                    <a:avLst/>
                    <a:gdLst/>
                    <a:ahLst/>
                    <a:cxnLst/>
                    <a:rect l="l" t="t" r="r" b="b"/>
                    <a:pathLst>
                      <a:path w="12209" h="9692" extrusionOk="0">
                        <a:moveTo>
                          <a:pt x="1" y="1"/>
                        </a:moveTo>
                        <a:cubicBezTo>
                          <a:pt x="1" y="1"/>
                          <a:pt x="1589" y="9692"/>
                          <a:pt x="5259" y="9692"/>
                        </a:cubicBezTo>
                        <a:cubicBezTo>
                          <a:pt x="5844" y="9692"/>
                          <a:pt x="6480" y="9446"/>
                          <a:pt x="7172" y="8877"/>
                        </a:cubicBezTo>
                        <a:cubicBezTo>
                          <a:pt x="12209" y="473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
                  <p:cNvSpPr/>
                  <p:nvPr/>
                </p:nvSpPr>
                <p:spPr>
                  <a:xfrm>
                    <a:off x="4025270" y="2656129"/>
                    <a:ext cx="196404" cy="155945"/>
                  </a:xfrm>
                  <a:custGeom>
                    <a:avLst/>
                    <a:gdLst/>
                    <a:ahLst/>
                    <a:cxnLst/>
                    <a:rect l="l" t="t" r="r" b="b"/>
                    <a:pathLst>
                      <a:path w="8204" h="6514" extrusionOk="0">
                        <a:moveTo>
                          <a:pt x="1" y="1"/>
                        </a:moveTo>
                        <a:cubicBezTo>
                          <a:pt x="1" y="1"/>
                          <a:pt x="1069" y="6513"/>
                          <a:pt x="3534" y="6513"/>
                        </a:cubicBezTo>
                        <a:cubicBezTo>
                          <a:pt x="3927" y="6513"/>
                          <a:pt x="4354" y="6349"/>
                          <a:pt x="4819" y="5967"/>
                        </a:cubicBezTo>
                        <a:cubicBezTo>
                          <a:pt x="8204" y="3181"/>
                          <a:pt x="1" y="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
                  <p:cNvSpPr/>
                  <p:nvPr/>
                </p:nvSpPr>
                <p:spPr>
                  <a:xfrm>
                    <a:off x="4009086" y="2641406"/>
                    <a:ext cx="161834" cy="193363"/>
                  </a:xfrm>
                  <a:custGeom>
                    <a:avLst/>
                    <a:gdLst/>
                    <a:ahLst/>
                    <a:cxnLst/>
                    <a:rect l="l" t="t" r="r" b="b"/>
                    <a:pathLst>
                      <a:path w="6760" h="8077" extrusionOk="0">
                        <a:moveTo>
                          <a:pt x="216" y="1"/>
                        </a:moveTo>
                        <a:cubicBezTo>
                          <a:pt x="210" y="1"/>
                          <a:pt x="205" y="2"/>
                          <a:pt x="201" y="6"/>
                        </a:cubicBezTo>
                        <a:cubicBezTo>
                          <a:pt x="0" y="165"/>
                          <a:pt x="3015" y="4322"/>
                          <a:pt x="3015" y="4322"/>
                        </a:cubicBezTo>
                        <a:cubicBezTo>
                          <a:pt x="3015" y="4322"/>
                          <a:pt x="6227" y="8076"/>
                          <a:pt x="6544" y="8076"/>
                        </a:cubicBezTo>
                        <a:cubicBezTo>
                          <a:pt x="6550" y="8076"/>
                          <a:pt x="6556" y="8075"/>
                          <a:pt x="6560" y="8071"/>
                        </a:cubicBezTo>
                        <a:cubicBezTo>
                          <a:pt x="6760" y="7914"/>
                          <a:pt x="3742" y="3749"/>
                          <a:pt x="3742" y="3749"/>
                        </a:cubicBezTo>
                        <a:cubicBezTo>
                          <a:pt x="3742" y="3749"/>
                          <a:pt x="532" y="1"/>
                          <a:pt x="2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
                  <p:cNvSpPr/>
                  <p:nvPr/>
                </p:nvSpPr>
                <p:spPr>
                  <a:xfrm>
                    <a:off x="4121847" y="2733817"/>
                    <a:ext cx="71964" cy="94419"/>
                  </a:xfrm>
                  <a:custGeom>
                    <a:avLst/>
                    <a:gdLst/>
                    <a:ahLst/>
                    <a:cxnLst/>
                    <a:rect l="l" t="t" r="r" b="b"/>
                    <a:pathLst>
                      <a:path w="3006" h="3944" extrusionOk="0">
                        <a:moveTo>
                          <a:pt x="479" y="1"/>
                        </a:moveTo>
                        <a:cubicBezTo>
                          <a:pt x="341" y="1"/>
                          <a:pt x="233" y="40"/>
                          <a:pt x="173" y="123"/>
                        </a:cubicBezTo>
                        <a:cubicBezTo>
                          <a:pt x="0" y="361"/>
                          <a:pt x="285" y="858"/>
                          <a:pt x="806" y="1236"/>
                        </a:cubicBezTo>
                        <a:cubicBezTo>
                          <a:pt x="1144" y="1481"/>
                          <a:pt x="1499" y="1616"/>
                          <a:pt x="1753" y="1616"/>
                        </a:cubicBezTo>
                        <a:cubicBezTo>
                          <a:pt x="1891" y="1616"/>
                          <a:pt x="1999" y="1576"/>
                          <a:pt x="2059" y="1493"/>
                        </a:cubicBezTo>
                        <a:cubicBezTo>
                          <a:pt x="2232" y="1256"/>
                          <a:pt x="1947" y="759"/>
                          <a:pt x="1426" y="380"/>
                        </a:cubicBezTo>
                        <a:cubicBezTo>
                          <a:pt x="1088" y="135"/>
                          <a:pt x="733" y="1"/>
                          <a:pt x="479" y="1"/>
                        </a:cubicBezTo>
                        <a:close/>
                        <a:moveTo>
                          <a:pt x="2250" y="2187"/>
                        </a:moveTo>
                        <a:cubicBezTo>
                          <a:pt x="2230" y="2187"/>
                          <a:pt x="2211" y="2189"/>
                          <a:pt x="2192" y="2195"/>
                        </a:cubicBezTo>
                        <a:cubicBezTo>
                          <a:pt x="1975" y="2263"/>
                          <a:pt x="1920" y="2706"/>
                          <a:pt x="2067" y="3187"/>
                        </a:cubicBezTo>
                        <a:cubicBezTo>
                          <a:pt x="2204" y="3627"/>
                          <a:pt x="2465" y="3943"/>
                          <a:pt x="2675" y="3943"/>
                        </a:cubicBezTo>
                        <a:cubicBezTo>
                          <a:pt x="2695" y="3943"/>
                          <a:pt x="2715" y="3940"/>
                          <a:pt x="2734" y="3935"/>
                        </a:cubicBezTo>
                        <a:cubicBezTo>
                          <a:pt x="2951" y="3866"/>
                          <a:pt x="3006" y="3422"/>
                          <a:pt x="2858" y="2943"/>
                        </a:cubicBezTo>
                        <a:cubicBezTo>
                          <a:pt x="2721" y="2503"/>
                          <a:pt x="2460" y="2187"/>
                          <a:pt x="2250"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7" name="Google Shape;1697;p3"/>
                <p:cNvSpPr/>
                <p:nvPr/>
              </p:nvSpPr>
              <p:spPr>
                <a:xfrm>
                  <a:off x="4307844" y="2101397"/>
                  <a:ext cx="217734" cy="109119"/>
                </a:xfrm>
                <a:custGeom>
                  <a:avLst/>
                  <a:gdLst/>
                  <a:ahLst/>
                  <a:cxnLst/>
                  <a:rect l="l" t="t" r="r" b="b"/>
                  <a:pathLst>
                    <a:path w="9095" h="4558" extrusionOk="0">
                      <a:moveTo>
                        <a:pt x="6698" y="0"/>
                      </a:moveTo>
                      <a:cubicBezTo>
                        <a:pt x="4088" y="0"/>
                        <a:pt x="0" y="3306"/>
                        <a:pt x="0" y="3306"/>
                      </a:cubicBezTo>
                      <a:cubicBezTo>
                        <a:pt x="0" y="3306"/>
                        <a:pt x="3340" y="4557"/>
                        <a:pt x="5905" y="4557"/>
                      </a:cubicBezTo>
                      <a:cubicBezTo>
                        <a:pt x="7687" y="4557"/>
                        <a:pt x="9095" y="3953"/>
                        <a:pt x="8748" y="1907"/>
                      </a:cubicBezTo>
                      <a:cubicBezTo>
                        <a:pt x="8511" y="504"/>
                        <a:pt x="7717" y="0"/>
                        <a:pt x="6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
                <p:cNvSpPr/>
                <p:nvPr/>
              </p:nvSpPr>
              <p:spPr>
                <a:xfrm>
                  <a:off x="4326446" y="2123973"/>
                  <a:ext cx="146273" cy="73328"/>
                </a:xfrm>
                <a:custGeom>
                  <a:avLst/>
                  <a:gdLst/>
                  <a:ahLst/>
                  <a:cxnLst/>
                  <a:rect l="l" t="t" r="r" b="b"/>
                  <a:pathLst>
                    <a:path w="6110" h="3063" extrusionOk="0">
                      <a:moveTo>
                        <a:pt x="4500" y="1"/>
                      </a:moveTo>
                      <a:cubicBezTo>
                        <a:pt x="2747" y="1"/>
                        <a:pt x="0" y="2221"/>
                        <a:pt x="0" y="2221"/>
                      </a:cubicBezTo>
                      <a:cubicBezTo>
                        <a:pt x="0" y="2221"/>
                        <a:pt x="2245" y="3062"/>
                        <a:pt x="3968" y="3062"/>
                      </a:cubicBezTo>
                      <a:cubicBezTo>
                        <a:pt x="5165" y="3062"/>
                        <a:pt x="6110" y="2657"/>
                        <a:pt x="5877" y="1282"/>
                      </a:cubicBezTo>
                      <a:cubicBezTo>
                        <a:pt x="5718" y="339"/>
                        <a:pt x="5185" y="1"/>
                        <a:pt x="450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
                <p:cNvSpPr/>
                <p:nvPr/>
              </p:nvSpPr>
              <p:spPr>
                <a:xfrm>
                  <a:off x="4311507" y="2150020"/>
                  <a:ext cx="190227" cy="30428"/>
                </a:xfrm>
                <a:custGeom>
                  <a:avLst/>
                  <a:gdLst/>
                  <a:ahLst/>
                  <a:cxnLst/>
                  <a:rect l="l" t="t" r="r" b="b"/>
                  <a:pathLst>
                    <a:path w="7946" h="1271" extrusionOk="0">
                      <a:moveTo>
                        <a:pt x="7531" y="1"/>
                      </a:moveTo>
                      <a:cubicBezTo>
                        <a:pt x="6529" y="1"/>
                        <a:pt x="3918" y="279"/>
                        <a:pt x="3918" y="279"/>
                      </a:cubicBezTo>
                      <a:cubicBezTo>
                        <a:pt x="3918" y="279"/>
                        <a:pt x="0" y="1021"/>
                        <a:pt x="28" y="1219"/>
                      </a:cubicBezTo>
                      <a:cubicBezTo>
                        <a:pt x="34" y="1256"/>
                        <a:pt x="179" y="1270"/>
                        <a:pt x="411" y="1270"/>
                      </a:cubicBezTo>
                      <a:cubicBezTo>
                        <a:pt x="1411" y="1270"/>
                        <a:pt x="4023" y="992"/>
                        <a:pt x="4023" y="992"/>
                      </a:cubicBezTo>
                      <a:cubicBezTo>
                        <a:pt x="4023" y="992"/>
                        <a:pt x="7945" y="249"/>
                        <a:pt x="7916" y="53"/>
                      </a:cubicBezTo>
                      <a:cubicBezTo>
                        <a:pt x="7911" y="16"/>
                        <a:pt x="7765" y="1"/>
                        <a:pt x="753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
                <p:cNvSpPr/>
                <p:nvPr/>
              </p:nvSpPr>
              <p:spPr>
                <a:xfrm>
                  <a:off x="4417421" y="2118993"/>
                  <a:ext cx="88267" cy="25257"/>
                </a:xfrm>
                <a:custGeom>
                  <a:avLst/>
                  <a:gdLst/>
                  <a:ahLst/>
                  <a:cxnLst/>
                  <a:rect l="l" t="t" r="r" b="b"/>
                  <a:pathLst>
                    <a:path w="3687" h="1055" extrusionOk="0">
                      <a:moveTo>
                        <a:pt x="2716" y="144"/>
                      </a:moveTo>
                      <a:cubicBezTo>
                        <a:pt x="2476" y="144"/>
                        <a:pt x="2294" y="216"/>
                        <a:pt x="2267" y="339"/>
                      </a:cubicBezTo>
                      <a:cubicBezTo>
                        <a:pt x="2229" y="511"/>
                        <a:pt x="2506" y="720"/>
                        <a:pt x="2886" y="806"/>
                      </a:cubicBezTo>
                      <a:cubicBezTo>
                        <a:pt x="2996" y="831"/>
                        <a:pt x="3102" y="842"/>
                        <a:pt x="3199" y="842"/>
                      </a:cubicBezTo>
                      <a:cubicBezTo>
                        <a:pt x="3439" y="842"/>
                        <a:pt x="3619" y="770"/>
                        <a:pt x="3647" y="647"/>
                      </a:cubicBezTo>
                      <a:cubicBezTo>
                        <a:pt x="3687" y="474"/>
                        <a:pt x="3408" y="265"/>
                        <a:pt x="3029" y="180"/>
                      </a:cubicBezTo>
                      <a:cubicBezTo>
                        <a:pt x="2919" y="156"/>
                        <a:pt x="2813" y="144"/>
                        <a:pt x="2716" y="144"/>
                      </a:cubicBezTo>
                      <a:close/>
                      <a:moveTo>
                        <a:pt x="1380" y="1"/>
                      </a:moveTo>
                      <a:cubicBezTo>
                        <a:pt x="1200" y="1"/>
                        <a:pt x="976" y="52"/>
                        <a:pt x="750" y="153"/>
                      </a:cubicBezTo>
                      <a:cubicBezTo>
                        <a:pt x="295" y="359"/>
                        <a:pt x="0" y="691"/>
                        <a:pt x="92" y="898"/>
                      </a:cubicBezTo>
                      <a:cubicBezTo>
                        <a:pt x="139" y="1002"/>
                        <a:pt x="274" y="1054"/>
                        <a:pt x="455" y="1054"/>
                      </a:cubicBezTo>
                      <a:cubicBezTo>
                        <a:pt x="635" y="1054"/>
                        <a:pt x="859" y="1003"/>
                        <a:pt x="1086" y="901"/>
                      </a:cubicBezTo>
                      <a:cubicBezTo>
                        <a:pt x="1542" y="697"/>
                        <a:pt x="1837" y="362"/>
                        <a:pt x="1744" y="157"/>
                      </a:cubicBezTo>
                      <a:cubicBezTo>
                        <a:pt x="1697" y="53"/>
                        <a:pt x="1561" y="1"/>
                        <a:pt x="13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
                <p:cNvSpPr/>
                <p:nvPr/>
              </p:nvSpPr>
              <p:spPr>
                <a:xfrm>
                  <a:off x="3787346" y="1627057"/>
                  <a:ext cx="213832" cy="188240"/>
                </a:xfrm>
                <a:custGeom>
                  <a:avLst/>
                  <a:gdLst/>
                  <a:ahLst/>
                  <a:cxnLst/>
                  <a:rect l="l" t="t" r="r" b="b"/>
                  <a:pathLst>
                    <a:path w="8932" h="7863" extrusionOk="0">
                      <a:moveTo>
                        <a:pt x="4574" y="1"/>
                      </a:moveTo>
                      <a:cubicBezTo>
                        <a:pt x="4548" y="1"/>
                        <a:pt x="4520" y="1"/>
                        <a:pt x="4493" y="2"/>
                      </a:cubicBezTo>
                      <a:cubicBezTo>
                        <a:pt x="0" y="98"/>
                        <a:pt x="4594" y="7862"/>
                        <a:pt x="4594" y="7862"/>
                      </a:cubicBezTo>
                      <a:cubicBezTo>
                        <a:pt x="4594" y="7862"/>
                        <a:pt x="8932" y="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
                <p:cNvSpPr/>
                <p:nvPr/>
              </p:nvSpPr>
              <p:spPr>
                <a:xfrm>
                  <a:off x="3822874" y="1672042"/>
                  <a:ext cx="143664" cy="126475"/>
                </a:xfrm>
                <a:custGeom>
                  <a:avLst/>
                  <a:gdLst/>
                  <a:ahLst/>
                  <a:cxnLst/>
                  <a:rect l="l" t="t" r="r" b="b"/>
                  <a:pathLst>
                    <a:path w="6001" h="5283" extrusionOk="0">
                      <a:moveTo>
                        <a:pt x="3073" y="0"/>
                      </a:moveTo>
                      <a:cubicBezTo>
                        <a:pt x="3055" y="0"/>
                        <a:pt x="3037" y="1"/>
                        <a:pt x="3018" y="1"/>
                      </a:cubicBezTo>
                      <a:cubicBezTo>
                        <a:pt x="0" y="67"/>
                        <a:pt x="3085" y="5283"/>
                        <a:pt x="3085" y="5283"/>
                      </a:cubicBezTo>
                      <a:cubicBezTo>
                        <a:pt x="3085" y="5283"/>
                        <a:pt x="6000" y="0"/>
                        <a:pt x="30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
                <p:cNvSpPr/>
                <p:nvPr/>
              </p:nvSpPr>
              <p:spPr>
                <a:xfrm>
                  <a:off x="3888975" y="1641924"/>
                  <a:ext cx="15274" cy="169376"/>
                </a:xfrm>
                <a:custGeom>
                  <a:avLst/>
                  <a:gdLst/>
                  <a:ahLst/>
                  <a:cxnLst/>
                  <a:rect l="l" t="t" r="r" b="b"/>
                  <a:pathLst>
                    <a:path w="638" h="7075" extrusionOk="0">
                      <a:moveTo>
                        <a:pt x="317" y="0"/>
                      </a:moveTo>
                      <a:cubicBezTo>
                        <a:pt x="317" y="0"/>
                        <a:pt x="317" y="0"/>
                        <a:pt x="317" y="0"/>
                      </a:cubicBezTo>
                      <a:cubicBezTo>
                        <a:pt x="139" y="0"/>
                        <a:pt x="0" y="3540"/>
                        <a:pt x="0" y="3540"/>
                      </a:cubicBezTo>
                      <a:cubicBezTo>
                        <a:pt x="0" y="3540"/>
                        <a:pt x="145" y="7075"/>
                        <a:pt x="323" y="7075"/>
                      </a:cubicBezTo>
                      <a:cubicBezTo>
                        <a:pt x="499" y="7075"/>
                        <a:pt x="638" y="3540"/>
                        <a:pt x="638" y="3540"/>
                      </a:cubicBezTo>
                      <a:cubicBezTo>
                        <a:pt x="638" y="3540"/>
                        <a:pt x="493" y="0"/>
                        <a:pt x="31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
                <p:cNvSpPr/>
                <p:nvPr/>
              </p:nvSpPr>
              <p:spPr>
                <a:xfrm>
                  <a:off x="3860031" y="1636250"/>
                  <a:ext cx="26214" cy="75890"/>
                </a:xfrm>
                <a:custGeom>
                  <a:avLst/>
                  <a:gdLst/>
                  <a:ahLst/>
                  <a:cxnLst/>
                  <a:rect l="l" t="t" r="r" b="b"/>
                  <a:pathLst>
                    <a:path w="1095" h="3170" extrusionOk="0">
                      <a:moveTo>
                        <a:pt x="881" y="1"/>
                      </a:moveTo>
                      <a:cubicBezTo>
                        <a:pt x="737" y="1"/>
                        <a:pt x="549" y="204"/>
                        <a:pt x="440" y="493"/>
                      </a:cubicBezTo>
                      <a:cubicBezTo>
                        <a:pt x="314" y="817"/>
                        <a:pt x="334" y="1126"/>
                        <a:pt x="481" y="1181"/>
                      </a:cubicBezTo>
                      <a:cubicBezTo>
                        <a:pt x="497" y="1187"/>
                        <a:pt x="513" y="1190"/>
                        <a:pt x="530" y="1190"/>
                      </a:cubicBezTo>
                      <a:cubicBezTo>
                        <a:pt x="672" y="1190"/>
                        <a:pt x="858" y="986"/>
                        <a:pt x="971" y="699"/>
                      </a:cubicBezTo>
                      <a:cubicBezTo>
                        <a:pt x="1094" y="373"/>
                        <a:pt x="1076" y="66"/>
                        <a:pt x="929" y="9"/>
                      </a:cubicBezTo>
                      <a:cubicBezTo>
                        <a:pt x="914" y="3"/>
                        <a:pt x="898" y="1"/>
                        <a:pt x="881" y="1"/>
                      </a:cubicBezTo>
                      <a:close/>
                      <a:moveTo>
                        <a:pt x="300" y="1612"/>
                      </a:moveTo>
                      <a:cubicBezTo>
                        <a:pt x="284" y="1612"/>
                        <a:pt x="268" y="1614"/>
                        <a:pt x="253" y="1618"/>
                      </a:cubicBezTo>
                      <a:cubicBezTo>
                        <a:pt x="59" y="1673"/>
                        <a:pt x="1" y="2064"/>
                        <a:pt x="122" y="2490"/>
                      </a:cubicBezTo>
                      <a:cubicBezTo>
                        <a:pt x="234" y="2882"/>
                        <a:pt x="459" y="3170"/>
                        <a:pt x="644" y="3170"/>
                      </a:cubicBezTo>
                      <a:cubicBezTo>
                        <a:pt x="660" y="3170"/>
                        <a:pt x="675" y="3168"/>
                        <a:pt x="691" y="3163"/>
                      </a:cubicBezTo>
                      <a:cubicBezTo>
                        <a:pt x="885" y="3108"/>
                        <a:pt x="943" y="2718"/>
                        <a:pt x="822" y="2291"/>
                      </a:cubicBezTo>
                      <a:cubicBezTo>
                        <a:pt x="711" y="1899"/>
                        <a:pt x="486" y="1612"/>
                        <a:pt x="300" y="16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
                <p:cNvSpPr/>
                <p:nvPr/>
              </p:nvSpPr>
              <p:spPr>
                <a:xfrm>
                  <a:off x="3265676" y="2101373"/>
                  <a:ext cx="217758" cy="109119"/>
                </a:xfrm>
                <a:custGeom>
                  <a:avLst/>
                  <a:gdLst/>
                  <a:ahLst/>
                  <a:cxnLst/>
                  <a:rect l="l" t="t" r="r" b="b"/>
                  <a:pathLst>
                    <a:path w="9096" h="4558" extrusionOk="0">
                      <a:moveTo>
                        <a:pt x="2398" y="1"/>
                      </a:moveTo>
                      <a:cubicBezTo>
                        <a:pt x="1378" y="1"/>
                        <a:pt x="584" y="505"/>
                        <a:pt x="346" y="1908"/>
                      </a:cubicBezTo>
                      <a:cubicBezTo>
                        <a:pt x="1" y="3954"/>
                        <a:pt x="1408" y="4558"/>
                        <a:pt x="3190" y="4558"/>
                      </a:cubicBezTo>
                      <a:cubicBezTo>
                        <a:pt x="5755" y="4558"/>
                        <a:pt x="9096" y="3306"/>
                        <a:pt x="9096" y="3306"/>
                      </a:cubicBezTo>
                      <a:cubicBezTo>
                        <a:pt x="9096" y="3306"/>
                        <a:pt x="5009" y="1"/>
                        <a:pt x="2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
                <p:cNvSpPr/>
                <p:nvPr/>
              </p:nvSpPr>
              <p:spPr>
                <a:xfrm>
                  <a:off x="3318513" y="2123973"/>
                  <a:ext cx="146321" cy="73328"/>
                </a:xfrm>
                <a:custGeom>
                  <a:avLst/>
                  <a:gdLst/>
                  <a:ahLst/>
                  <a:cxnLst/>
                  <a:rect l="l" t="t" r="r" b="b"/>
                  <a:pathLst>
                    <a:path w="6112" h="3063" extrusionOk="0">
                      <a:moveTo>
                        <a:pt x="1612" y="0"/>
                      </a:moveTo>
                      <a:cubicBezTo>
                        <a:pt x="926" y="0"/>
                        <a:pt x="393" y="339"/>
                        <a:pt x="233" y="1282"/>
                      </a:cubicBezTo>
                      <a:cubicBezTo>
                        <a:pt x="1" y="2657"/>
                        <a:pt x="946" y="3062"/>
                        <a:pt x="2143" y="3062"/>
                      </a:cubicBezTo>
                      <a:cubicBezTo>
                        <a:pt x="3867" y="3062"/>
                        <a:pt x="6112" y="2221"/>
                        <a:pt x="6112" y="2221"/>
                      </a:cubicBezTo>
                      <a:cubicBezTo>
                        <a:pt x="6112" y="2221"/>
                        <a:pt x="3366" y="0"/>
                        <a:pt x="16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
                <p:cNvSpPr/>
                <p:nvPr/>
              </p:nvSpPr>
              <p:spPr>
                <a:xfrm>
                  <a:off x="3289521" y="2150020"/>
                  <a:ext cx="190251" cy="30428"/>
                </a:xfrm>
                <a:custGeom>
                  <a:avLst/>
                  <a:gdLst/>
                  <a:ahLst/>
                  <a:cxnLst/>
                  <a:rect l="l" t="t" r="r" b="b"/>
                  <a:pathLst>
                    <a:path w="7947" h="1271" extrusionOk="0">
                      <a:moveTo>
                        <a:pt x="416" y="1"/>
                      </a:moveTo>
                      <a:cubicBezTo>
                        <a:pt x="182" y="1"/>
                        <a:pt x="36" y="16"/>
                        <a:pt x="31" y="53"/>
                      </a:cubicBezTo>
                      <a:cubicBezTo>
                        <a:pt x="0" y="249"/>
                        <a:pt x="3924" y="991"/>
                        <a:pt x="3924" y="991"/>
                      </a:cubicBezTo>
                      <a:cubicBezTo>
                        <a:pt x="3924" y="991"/>
                        <a:pt x="6540" y="1270"/>
                        <a:pt x="7538" y="1270"/>
                      </a:cubicBezTo>
                      <a:cubicBezTo>
                        <a:pt x="7768" y="1270"/>
                        <a:pt x="7912" y="1255"/>
                        <a:pt x="7918" y="1219"/>
                      </a:cubicBezTo>
                      <a:cubicBezTo>
                        <a:pt x="7947" y="1021"/>
                        <a:pt x="4029" y="279"/>
                        <a:pt x="4029" y="279"/>
                      </a:cubicBezTo>
                      <a:cubicBezTo>
                        <a:pt x="4029" y="279"/>
                        <a:pt x="1418" y="1"/>
                        <a:pt x="4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
                <p:cNvSpPr/>
                <p:nvPr/>
              </p:nvSpPr>
              <p:spPr>
                <a:xfrm>
                  <a:off x="3285594" y="2118993"/>
                  <a:ext cx="88291" cy="25257"/>
                </a:xfrm>
                <a:custGeom>
                  <a:avLst/>
                  <a:gdLst/>
                  <a:ahLst/>
                  <a:cxnLst/>
                  <a:rect l="l" t="t" r="r" b="b"/>
                  <a:pathLst>
                    <a:path w="3688" h="1055" extrusionOk="0">
                      <a:moveTo>
                        <a:pt x="973" y="144"/>
                      </a:moveTo>
                      <a:cubicBezTo>
                        <a:pt x="876" y="144"/>
                        <a:pt x="769" y="156"/>
                        <a:pt x="658" y="180"/>
                      </a:cubicBezTo>
                      <a:cubicBezTo>
                        <a:pt x="279" y="265"/>
                        <a:pt x="1" y="473"/>
                        <a:pt x="39" y="647"/>
                      </a:cubicBezTo>
                      <a:cubicBezTo>
                        <a:pt x="66" y="770"/>
                        <a:pt x="247" y="842"/>
                        <a:pt x="487" y="842"/>
                      </a:cubicBezTo>
                      <a:cubicBezTo>
                        <a:pt x="584" y="842"/>
                        <a:pt x="691" y="831"/>
                        <a:pt x="801" y="806"/>
                      </a:cubicBezTo>
                      <a:cubicBezTo>
                        <a:pt x="1180" y="719"/>
                        <a:pt x="1458" y="511"/>
                        <a:pt x="1419" y="338"/>
                      </a:cubicBezTo>
                      <a:cubicBezTo>
                        <a:pt x="1391" y="215"/>
                        <a:pt x="1212" y="144"/>
                        <a:pt x="973" y="144"/>
                      </a:cubicBezTo>
                      <a:close/>
                      <a:moveTo>
                        <a:pt x="2307" y="1"/>
                      </a:moveTo>
                      <a:cubicBezTo>
                        <a:pt x="2126" y="1"/>
                        <a:pt x="1990" y="53"/>
                        <a:pt x="1943" y="157"/>
                      </a:cubicBezTo>
                      <a:cubicBezTo>
                        <a:pt x="1850" y="362"/>
                        <a:pt x="2145" y="697"/>
                        <a:pt x="2601" y="901"/>
                      </a:cubicBezTo>
                      <a:cubicBezTo>
                        <a:pt x="2828" y="1003"/>
                        <a:pt x="3052" y="1054"/>
                        <a:pt x="3232" y="1054"/>
                      </a:cubicBezTo>
                      <a:cubicBezTo>
                        <a:pt x="3413" y="1054"/>
                        <a:pt x="3548" y="1002"/>
                        <a:pt x="3595" y="898"/>
                      </a:cubicBezTo>
                      <a:cubicBezTo>
                        <a:pt x="3687" y="691"/>
                        <a:pt x="3392" y="358"/>
                        <a:pt x="2937" y="153"/>
                      </a:cubicBezTo>
                      <a:cubicBezTo>
                        <a:pt x="2710" y="52"/>
                        <a:pt x="2486" y="1"/>
                        <a:pt x="23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 name="Google Shape;1709;p3"/>
              <p:cNvGrpSpPr/>
              <p:nvPr/>
            </p:nvGrpSpPr>
            <p:grpSpPr>
              <a:xfrm rot="10800000" flipH="1">
                <a:off x="2108648" y="4511325"/>
                <a:ext cx="963602" cy="791406"/>
                <a:chOff x="2601414" y="540000"/>
                <a:chExt cx="716859" cy="588756"/>
              </a:xfrm>
            </p:grpSpPr>
            <p:sp>
              <p:nvSpPr>
                <p:cNvPr id="1710" name="Google Shape;1710;p3"/>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 name="Google Shape;1719;p3"/>
              <p:cNvGrpSpPr/>
              <p:nvPr/>
            </p:nvGrpSpPr>
            <p:grpSpPr>
              <a:xfrm rot="10800000" flipH="1">
                <a:off x="2295557" y="3884091"/>
                <a:ext cx="191151" cy="169750"/>
                <a:chOff x="2740462" y="1469095"/>
                <a:chExt cx="142204" cy="126283"/>
              </a:xfrm>
            </p:grpSpPr>
            <p:sp>
              <p:nvSpPr>
                <p:cNvPr id="1720" name="Google Shape;1720;p3"/>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 name="Google Shape;1724;p3"/>
              <p:cNvGrpSpPr/>
              <p:nvPr/>
            </p:nvGrpSpPr>
            <p:grpSpPr>
              <a:xfrm rot="10800000" flipH="1">
                <a:off x="2261123" y="4189168"/>
                <a:ext cx="139630" cy="123958"/>
                <a:chOff x="2714845" y="1276204"/>
                <a:chExt cx="103876" cy="92217"/>
              </a:xfrm>
            </p:grpSpPr>
            <p:sp>
              <p:nvSpPr>
                <p:cNvPr id="1725" name="Google Shape;1725;p3"/>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3"/>
              <p:cNvGrpSpPr/>
              <p:nvPr/>
            </p:nvGrpSpPr>
            <p:grpSpPr>
              <a:xfrm rot="10800000" flipH="1">
                <a:off x="2100957" y="3710053"/>
                <a:ext cx="139051" cy="125985"/>
                <a:chOff x="2595692" y="1631127"/>
                <a:chExt cx="103445" cy="93725"/>
              </a:xfrm>
            </p:grpSpPr>
            <p:sp>
              <p:nvSpPr>
                <p:cNvPr id="1730" name="Google Shape;1730;p3"/>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3"/>
              <p:cNvGrpSpPr/>
              <p:nvPr/>
            </p:nvGrpSpPr>
            <p:grpSpPr>
              <a:xfrm rot="10800000" flipH="1">
                <a:off x="666606" y="4771051"/>
                <a:ext cx="1558195" cy="531680"/>
                <a:chOff x="1528625" y="540000"/>
                <a:chExt cx="1159199" cy="395537"/>
              </a:xfrm>
            </p:grpSpPr>
            <p:grpSp>
              <p:nvGrpSpPr>
                <p:cNvPr id="1735" name="Google Shape;1735;p3"/>
                <p:cNvGrpSpPr/>
                <p:nvPr/>
              </p:nvGrpSpPr>
              <p:grpSpPr>
                <a:xfrm>
                  <a:off x="1528625" y="540000"/>
                  <a:ext cx="1159199" cy="395537"/>
                  <a:chOff x="1528625" y="540000"/>
                  <a:chExt cx="1159199" cy="395537"/>
                </a:xfrm>
              </p:grpSpPr>
              <p:sp>
                <p:nvSpPr>
                  <p:cNvPr id="1736" name="Google Shape;1736;p3"/>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 name="Google Shape;1738;p3"/>
                <p:cNvGrpSpPr/>
                <p:nvPr/>
              </p:nvGrpSpPr>
              <p:grpSpPr>
                <a:xfrm>
                  <a:off x="1528625" y="540000"/>
                  <a:ext cx="1063583" cy="394292"/>
                  <a:chOff x="1528625" y="540000"/>
                  <a:chExt cx="1063583" cy="394292"/>
                </a:xfrm>
              </p:grpSpPr>
              <p:sp>
                <p:nvSpPr>
                  <p:cNvPr id="1739" name="Google Shape;1739;p3"/>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3"/>
                  <p:cNvGrpSpPr/>
                  <p:nvPr/>
                </p:nvGrpSpPr>
                <p:grpSpPr>
                  <a:xfrm>
                    <a:off x="1560347" y="550558"/>
                    <a:ext cx="1031862" cy="344669"/>
                    <a:chOff x="1560347" y="550558"/>
                    <a:chExt cx="1031862" cy="344669"/>
                  </a:xfrm>
                </p:grpSpPr>
                <p:sp>
                  <p:nvSpPr>
                    <p:cNvPr id="1741" name="Google Shape;1741;p3"/>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3"/>
                  <p:cNvGrpSpPr/>
                  <p:nvPr/>
                </p:nvGrpSpPr>
                <p:grpSpPr>
                  <a:xfrm>
                    <a:off x="1704590" y="575145"/>
                    <a:ext cx="884012" cy="348649"/>
                    <a:chOff x="1704590" y="575145"/>
                    <a:chExt cx="884012" cy="348649"/>
                  </a:xfrm>
                </p:grpSpPr>
                <p:sp>
                  <p:nvSpPr>
                    <p:cNvPr id="1750" name="Google Shape;1750;p3"/>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58" name="Google Shape;1758;p3"/>
              <p:cNvGrpSpPr/>
              <p:nvPr/>
            </p:nvGrpSpPr>
            <p:grpSpPr>
              <a:xfrm rot="10800000" flipH="1">
                <a:off x="1964830" y="4711759"/>
                <a:ext cx="139051" cy="125953"/>
                <a:chOff x="2494422" y="885945"/>
                <a:chExt cx="103445" cy="93701"/>
              </a:xfrm>
            </p:grpSpPr>
            <p:sp>
              <p:nvSpPr>
                <p:cNvPr id="1759" name="Google Shape;1759;p3"/>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3"/>
              <p:cNvGrpSpPr/>
              <p:nvPr/>
            </p:nvGrpSpPr>
            <p:grpSpPr>
              <a:xfrm rot="10800000" flipH="1">
                <a:off x="824230" y="4724632"/>
                <a:ext cx="145744" cy="138890"/>
                <a:chOff x="1645887" y="866744"/>
                <a:chExt cx="108425" cy="103325"/>
              </a:xfrm>
            </p:grpSpPr>
            <p:sp>
              <p:nvSpPr>
                <p:cNvPr id="1764" name="Google Shape;1764;p3"/>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 name="Google Shape;1768;p3"/>
              <p:cNvGrpSpPr/>
              <p:nvPr/>
            </p:nvGrpSpPr>
            <p:grpSpPr>
              <a:xfrm rot="10800000" flipH="1">
                <a:off x="740784" y="4955725"/>
                <a:ext cx="106420" cy="101464"/>
                <a:chOff x="1583809" y="722668"/>
                <a:chExt cx="79170" cy="75483"/>
              </a:xfrm>
            </p:grpSpPr>
            <p:sp>
              <p:nvSpPr>
                <p:cNvPr id="1769" name="Google Shape;1769;p3"/>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 name="Google Shape;1773;p3"/>
              <p:cNvGrpSpPr/>
              <p:nvPr/>
            </p:nvGrpSpPr>
            <p:grpSpPr>
              <a:xfrm rot="10800000" flipH="1">
                <a:off x="701265" y="4543644"/>
                <a:ext cx="117780" cy="103073"/>
                <a:chOff x="1554410" y="1028034"/>
                <a:chExt cx="87621" cy="76680"/>
              </a:xfrm>
            </p:grpSpPr>
            <p:sp>
              <p:nvSpPr>
                <p:cNvPr id="1774" name="Google Shape;1774;p3"/>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 name="Google Shape;1778;p3"/>
              <p:cNvGrpSpPr/>
              <p:nvPr/>
            </p:nvGrpSpPr>
            <p:grpSpPr>
              <a:xfrm rot="10800000" flipH="1">
                <a:off x="1241170" y="3909857"/>
                <a:ext cx="983200" cy="783040"/>
                <a:chOff x="1956065" y="993679"/>
                <a:chExt cx="731439" cy="582532"/>
              </a:xfrm>
            </p:grpSpPr>
            <p:sp>
              <p:nvSpPr>
                <p:cNvPr id="1779" name="Google Shape;1779;p3"/>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0" name="Google Shape;1780;p3"/>
                <p:cNvGrpSpPr/>
                <p:nvPr/>
              </p:nvGrpSpPr>
              <p:grpSpPr>
                <a:xfrm>
                  <a:off x="2049961" y="993798"/>
                  <a:ext cx="620155" cy="582398"/>
                  <a:chOff x="2049961" y="993798"/>
                  <a:chExt cx="620155" cy="582398"/>
                </a:xfrm>
              </p:grpSpPr>
              <p:sp>
                <p:nvSpPr>
                  <p:cNvPr id="1781" name="Google Shape;1781;p3"/>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6" name="Google Shape;1786;p3"/>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 name="Google Shape;1789;p3"/>
              <p:cNvGrpSpPr/>
              <p:nvPr/>
            </p:nvGrpSpPr>
            <p:grpSpPr>
              <a:xfrm rot="10800000" flipH="1">
                <a:off x="1709954" y="3235155"/>
                <a:ext cx="139051" cy="125985"/>
                <a:chOff x="2304811" y="1984422"/>
                <a:chExt cx="103445" cy="93725"/>
              </a:xfrm>
            </p:grpSpPr>
            <p:sp>
              <p:nvSpPr>
                <p:cNvPr id="1790" name="Google Shape;1790;p3"/>
                <p:cNvSpPr/>
                <p:nvPr/>
              </p:nvSpPr>
              <p:spPr>
                <a:xfrm>
                  <a:off x="2304811" y="1984422"/>
                  <a:ext cx="103445" cy="93725"/>
                </a:xfrm>
                <a:custGeom>
                  <a:avLst/>
                  <a:gdLst/>
                  <a:ahLst/>
                  <a:cxnLst/>
                  <a:rect l="l" t="t" r="r" b="b"/>
                  <a:pathLst>
                    <a:path w="4321" h="3915" extrusionOk="0">
                      <a:moveTo>
                        <a:pt x="2162" y="1"/>
                      </a:moveTo>
                      <a:cubicBezTo>
                        <a:pt x="2005" y="1"/>
                        <a:pt x="1846" y="20"/>
                        <a:pt x="1688" y="59"/>
                      </a:cubicBezTo>
                      <a:cubicBezTo>
                        <a:pt x="638" y="321"/>
                        <a:pt x="0" y="1382"/>
                        <a:pt x="262" y="2432"/>
                      </a:cubicBezTo>
                      <a:cubicBezTo>
                        <a:pt x="483" y="3320"/>
                        <a:pt x="1280" y="3914"/>
                        <a:pt x="2157" y="3914"/>
                      </a:cubicBezTo>
                      <a:cubicBezTo>
                        <a:pt x="2314" y="3914"/>
                        <a:pt x="2474" y="3895"/>
                        <a:pt x="2633" y="3856"/>
                      </a:cubicBezTo>
                      <a:cubicBezTo>
                        <a:pt x="3682" y="3594"/>
                        <a:pt x="4320" y="2533"/>
                        <a:pt x="4059" y="1485"/>
                      </a:cubicBezTo>
                      <a:cubicBezTo>
                        <a:pt x="3838" y="594"/>
                        <a:pt x="3040" y="1"/>
                        <a:pt x="2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
                <p:cNvSpPr/>
                <p:nvPr/>
              </p:nvSpPr>
              <p:spPr>
                <a:xfrm>
                  <a:off x="2310604" y="1987295"/>
                  <a:ext cx="97651" cy="90852"/>
                </a:xfrm>
                <a:custGeom>
                  <a:avLst/>
                  <a:gdLst/>
                  <a:ahLst/>
                  <a:cxnLst/>
                  <a:rect l="l" t="t" r="r" b="b"/>
                  <a:pathLst>
                    <a:path w="4079" h="3795" extrusionOk="0">
                      <a:moveTo>
                        <a:pt x="2588" y="0"/>
                      </a:moveTo>
                      <a:lnTo>
                        <a:pt x="2588" y="0"/>
                      </a:lnTo>
                      <a:cubicBezTo>
                        <a:pt x="2715" y="173"/>
                        <a:pt x="2813" y="374"/>
                        <a:pt x="2868" y="594"/>
                      </a:cubicBezTo>
                      <a:cubicBezTo>
                        <a:pt x="3096" y="1512"/>
                        <a:pt x="2538" y="2440"/>
                        <a:pt x="1621" y="2668"/>
                      </a:cubicBezTo>
                      <a:cubicBezTo>
                        <a:pt x="1484" y="2702"/>
                        <a:pt x="1347" y="2718"/>
                        <a:pt x="1212" y="2718"/>
                      </a:cubicBezTo>
                      <a:cubicBezTo>
                        <a:pt x="752" y="2718"/>
                        <a:pt x="318" y="2530"/>
                        <a:pt x="0" y="2212"/>
                      </a:cubicBezTo>
                      <a:lnTo>
                        <a:pt x="0" y="2212"/>
                      </a:lnTo>
                      <a:cubicBezTo>
                        <a:pt x="8" y="2246"/>
                        <a:pt x="12" y="2278"/>
                        <a:pt x="20" y="2312"/>
                      </a:cubicBezTo>
                      <a:cubicBezTo>
                        <a:pt x="241" y="3200"/>
                        <a:pt x="1038" y="3794"/>
                        <a:pt x="1915" y="3794"/>
                      </a:cubicBezTo>
                      <a:cubicBezTo>
                        <a:pt x="2072" y="3794"/>
                        <a:pt x="2232" y="3775"/>
                        <a:pt x="2391" y="3736"/>
                      </a:cubicBezTo>
                      <a:cubicBezTo>
                        <a:pt x="3440" y="3474"/>
                        <a:pt x="4078" y="2413"/>
                        <a:pt x="3817" y="1365"/>
                      </a:cubicBezTo>
                      <a:cubicBezTo>
                        <a:pt x="3653" y="710"/>
                        <a:pt x="3177" y="216"/>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
                <p:cNvSpPr/>
                <p:nvPr/>
              </p:nvSpPr>
              <p:spPr>
                <a:xfrm>
                  <a:off x="2317595" y="2003143"/>
                  <a:ext cx="34067" cy="30883"/>
                </a:xfrm>
                <a:custGeom>
                  <a:avLst/>
                  <a:gdLst/>
                  <a:ahLst/>
                  <a:cxnLst/>
                  <a:rect l="l" t="t" r="r" b="b"/>
                  <a:pathLst>
                    <a:path w="1423" h="1290" extrusionOk="0">
                      <a:moveTo>
                        <a:pt x="711" y="0"/>
                      </a:moveTo>
                      <a:cubicBezTo>
                        <a:pt x="660" y="0"/>
                        <a:pt x="608" y="6"/>
                        <a:pt x="557" y="19"/>
                      </a:cubicBezTo>
                      <a:cubicBezTo>
                        <a:pt x="211" y="105"/>
                        <a:pt x="0" y="455"/>
                        <a:pt x="87" y="799"/>
                      </a:cubicBezTo>
                      <a:cubicBezTo>
                        <a:pt x="159" y="1094"/>
                        <a:pt x="422" y="1289"/>
                        <a:pt x="711" y="1289"/>
                      </a:cubicBezTo>
                      <a:cubicBezTo>
                        <a:pt x="763" y="1289"/>
                        <a:pt x="815" y="1283"/>
                        <a:pt x="868" y="1270"/>
                      </a:cubicBezTo>
                      <a:cubicBezTo>
                        <a:pt x="1213" y="1183"/>
                        <a:pt x="1423" y="834"/>
                        <a:pt x="1336" y="489"/>
                      </a:cubicBezTo>
                      <a:cubicBezTo>
                        <a:pt x="1263" y="196"/>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
                <p:cNvSpPr/>
                <p:nvPr/>
              </p:nvSpPr>
              <p:spPr>
                <a:xfrm>
                  <a:off x="2356619" y="2001683"/>
                  <a:ext cx="15848" cy="14364"/>
                </a:xfrm>
                <a:custGeom>
                  <a:avLst/>
                  <a:gdLst/>
                  <a:ahLst/>
                  <a:cxnLst/>
                  <a:rect l="l" t="t" r="r" b="b"/>
                  <a:pathLst>
                    <a:path w="662" h="600" extrusionOk="0">
                      <a:moveTo>
                        <a:pt x="332" y="1"/>
                      </a:moveTo>
                      <a:cubicBezTo>
                        <a:pt x="308" y="1"/>
                        <a:pt x="284" y="4"/>
                        <a:pt x="259" y="10"/>
                      </a:cubicBezTo>
                      <a:cubicBezTo>
                        <a:pt x="99" y="49"/>
                        <a:pt x="1" y="213"/>
                        <a:pt x="41" y="371"/>
                      </a:cubicBezTo>
                      <a:cubicBezTo>
                        <a:pt x="76" y="507"/>
                        <a:pt x="197" y="600"/>
                        <a:pt x="332" y="600"/>
                      </a:cubicBezTo>
                      <a:cubicBezTo>
                        <a:pt x="355" y="600"/>
                        <a:pt x="379" y="597"/>
                        <a:pt x="403" y="591"/>
                      </a:cubicBezTo>
                      <a:cubicBezTo>
                        <a:pt x="564" y="551"/>
                        <a:pt x="662" y="387"/>
                        <a:pt x="622" y="228"/>
                      </a:cubicBezTo>
                      <a:cubicBezTo>
                        <a:pt x="588" y="91"/>
                        <a:pt x="466"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3"/>
              <p:cNvGrpSpPr/>
              <p:nvPr/>
            </p:nvGrpSpPr>
            <p:grpSpPr>
              <a:xfrm rot="10800000" flipH="1">
                <a:off x="748282" y="3678805"/>
                <a:ext cx="115237" cy="101464"/>
                <a:chOff x="1589387" y="1672616"/>
                <a:chExt cx="85729" cy="75483"/>
              </a:xfrm>
            </p:grpSpPr>
            <p:sp>
              <p:nvSpPr>
                <p:cNvPr id="1795" name="Google Shape;1795;p3"/>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 name="Google Shape;1799;p3"/>
              <p:cNvGrpSpPr/>
              <p:nvPr/>
            </p:nvGrpSpPr>
            <p:grpSpPr>
              <a:xfrm rot="10800000" flipH="1">
                <a:off x="1290343" y="4208476"/>
                <a:ext cx="117425" cy="103105"/>
                <a:chOff x="1992646" y="1277353"/>
                <a:chExt cx="87357" cy="76704"/>
              </a:xfrm>
            </p:grpSpPr>
            <p:sp>
              <p:nvSpPr>
                <p:cNvPr id="1800" name="Google Shape;1800;p3"/>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 name="Google Shape;1804;p3"/>
              <p:cNvGrpSpPr/>
              <p:nvPr/>
            </p:nvGrpSpPr>
            <p:grpSpPr>
              <a:xfrm rot="10800000" flipH="1">
                <a:off x="855091" y="3304741"/>
                <a:ext cx="918341" cy="856458"/>
                <a:chOff x="1668847" y="1389229"/>
                <a:chExt cx="683188" cy="637150"/>
              </a:xfrm>
            </p:grpSpPr>
            <p:sp>
              <p:nvSpPr>
                <p:cNvPr id="1805" name="Google Shape;1805;p3"/>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 name="Google Shape;1829;p3"/>
              <p:cNvGrpSpPr/>
              <p:nvPr/>
            </p:nvGrpSpPr>
            <p:grpSpPr>
              <a:xfrm rot="10800000" flipH="1">
                <a:off x="-420348" y="2699674"/>
                <a:ext cx="635107" cy="1499820"/>
                <a:chOff x="720000" y="1360739"/>
                <a:chExt cx="472480" cy="1115772"/>
              </a:xfrm>
            </p:grpSpPr>
            <p:sp>
              <p:nvSpPr>
                <p:cNvPr id="1830" name="Google Shape;1830;p3"/>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2" name="Google Shape;1832;p3"/>
                <p:cNvGrpSpPr/>
                <p:nvPr/>
              </p:nvGrpSpPr>
              <p:grpSpPr>
                <a:xfrm>
                  <a:off x="762974" y="1360739"/>
                  <a:ext cx="403006" cy="1058612"/>
                  <a:chOff x="762974" y="1360739"/>
                  <a:chExt cx="403006" cy="1058612"/>
                </a:xfrm>
              </p:grpSpPr>
              <p:sp>
                <p:nvSpPr>
                  <p:cNvPr id="1833" name="Google Shape;1833;p3"/>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 name="Google Shape;1842;p3"/>
                <p:cNvGrpSpPr/>
                <p:nvPr/>
              </p:nvGrpSpPr>
              <p:grpSpPr>
                <a:xfrm>
                  <a:off x="782198" y="1392461"/>
                  <a:ext cx="345291" cy="1031742"/>
                  <a:chOff x="782198" y="1392461"/>
                  <a:chExt cx="345291" cy="1031742"/>
                </a:xfrm>
              </p:grpSpPr>
              <p:sp>
                <p:nvSpPr>
                  <p:cNvPr id="1843" name="Google Shape;1843;p3"/>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1" name="Google Shape;1851;p3"/>
              <p:cNvGrpSpPr/>
              <p:nvPr/>
            </p:nvGrpSpPr>
            <p:grpSpPr>
              <a:xfrm rot="10800000" flipH="1">
                <a:off x="245257" y="3110103"/>
                <a:ext cx="854737" cy="946989"/>
                <a:chOff x="1215168" y="1466677"/>
                <a:chExt cx="635870" cy="704500"/>
              </a:xfrm>
            </p:grpSpPr>
            <p:sp>
              <p:nvSpPr>
                <p:cNvPr id="1852" name="Google Shape;1852;p3"/>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6" name="Google Shape;1856;p3"/>
                <p:cNvGrpSpPr/>
                <p:nvPr/>
              </p:nvGrpSpPr>
              <p:grpSpPr>
                <a:xfrm>
                  <a:off x="1365684" y="1698975"/>
                  <a:ext cx="251807" cy="291118"/>
                  <a:chOff x="1365684" y="1698975"/>
                  <a:chExt cx="251807" cy="291118"/>
                </a:xfrm>
              </p:grpSpPr>
              <p:sp>
                <p:nvSpPr>
                  <p:cNvPr id="1857" name="Google Shape;1857;p3"/>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0" name="Google Shape;1860;p3"/>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3"/>
              <p:cNvGrpSpPr/>
              <p:nvPr/>
            </p:nvGrpSpPr>
            <p:grpSpPr>
              <a:xfrm rot="10800000" flipH="1">
                <a:off x="151738" y="2883799"/>
                <a:ext cx="521526" cy="260085"/>
                <a:chOff x="1145596" y="2146046"/>
                <a:chExt cx="387982" cy="193487"/>
              </a:xfrm>
            </p:grpSpPr>
            <p:sp>
              <p:nvSpPr>
                <p:cNvPr id="1863" name="Google Shape;1863;p3"/>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 name="Google Shape;1875;p3"/>
              <p:cNvGrpSpPr/>
              <p:nvPr/>
            </p:nvGrpSpPr>
            <p:grpSpPr>
              <a:xfrm rot="10800000" flipH="1">
                <a:off x="-181274" y="2421325"/>
                <a:ext cx="719312" cy="403869"/>
                <a:chOff x="897856" y="2383132"/>
                <a:chExt cx="535123" cy="300453"/>
              </a:xfrm>
            </p:grpSpPr>
            <p:sp>
              <p:nvSpPr>
                <p:cNvPr id="1876" name="Google Shape;1876;p3"/>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3"/>
              <p:cNvGrpSpPr/>
              <p:nvPr/>
            </p:nvGrpSpPr>
            <p:grpSpPr>
              <a:xfrm rot="10800000" flipH="1">
                <a:off x="666220" y="4257778"/>
                <a:ext cx="585904" cy="285219"/>
                <a:chOff x="1528338" y="1105195"/>
                <a:chExt cx="435876" cy="212185"/>
              </a:xfrm>
            </p:grpSpPr>
            <p:sp>
              <p:nvSpPr>
                <p:cNvPr id="1896" name="Google Shape;1896;p3"/>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oogle Shape;1905;p3"/>
              <p:cNvGrpSpPr/>
              <p:nvPr/>
            </p:nvGrpSpPr>
            <p:grpSpPr>
              <a:xfrm rot="10800000" flipH="1">
                <a:off x="516030" y="3791829"/>
                <a:ext cx="346041" cy="539286"/>
                <a:chOff x="1416606" y="1262821"/>
                <a:chExt cx="257433" cy="401195"/>
              </a:xfrm>
            </p:grpSpPr>
            <p:sp>
              <p:nvSpPr>
                <p:cNvPr id="1906" name="Google Shape;1906;p3"/>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 name="Google Shape;1915;p3"/>
              <p:cNvGrpSpPr/>
              <p:nvPr/>
            </p:nvGrpSpPr>
            <p:grpSpPr>
              <a:xfrm rot="10800000" flipH="1">
                <a:off x="51654" y="3963095"/>
                <a:ext cx="145744" cy="138825"/>
                <a:chOff x="1071140" y="1433328"/>
                <a:chExt cx="108424" cy="103277"/>
              </a:xfrm>
            </p:grpSpPr>
            <p:sp>
              <p:nvSpPr>
                <p:cNvPr id="1916" name="Google Shape;1916;p3"/>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3"/>
              <p:cNvGrpSpPr/>
              <p:nvPr/>
            </p:nvGrpSpPr>
            <p:grpSpPr>
              <a:xfrm rot="10800000" flipH="1">
                <a:off x="283713" y="4084868"/>
                <a:ext cx="106452" cy="101432"/>
                <a:chOff x="1243777" y="1370555"/>
                <a:chExt cx="79194" cy="75459"/>
              </a:xfrm>
            </p:grpSpPr>
            <p:sp>
              <p:nvSpPr>
                <p:cNvPr id="1921" name="Google Shape;1921;p3"/>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3"/>
              <p:cNvGrpSpPr/>
              <p:nvPr/>
            </p:nvGrpSpPr>
            <p:grpSpPr>
              <a:xfrm rot="10800000" flipH="1">
                <a:off x="-133227" y="4117886"/>
                <a:ext cx="117715" cy="103073"/>
                <a:chOff x="933600" y="1344771"/>
                <a:chExt cx="87573" cy="76680"/>
              </a:xfrm>
            </p:grpSpPr>
            <p:sp>
              <p:nvSpPr>
                <p:cNvPr id="1926" name="Google Shape;1926;p3"/>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3"/>
              <p:cNvGrpSpPr/>
              <p:nvPr/>
            </p:nvGrpSpPr>
            <p:grpSpPr>
              <a:xfrm rot="10800000" flipH="1">
                <a:off x="-370146" y="4301158"/>
                <a:ext cx="1055088" cy="1001541"/>
                <a:chOff x="757348" y="540024"/>
                <a:chExt cx="784919" cy="745084"/>
              </a:xfrm>
            </p:grpSpPr>
            <p:sp>
              <p:nvSpPr>
                <p:cNvPr id="1931" name="Google Shape;1931;p3"/>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 name="Google Shape;2003;p3"/>
              <p:cNvGrpSpPr/>
              <p:nvPr/>
            </p:nvGrpSpPr>
            <p:grpSpPr>
              <a:xfrm>
                <a:off x="666606" y="-159260"/>
                <a:ext cx="1558195" cy="531680"/>
                <a:chOff x="1528625" y="540000"/>
                <a:chExt cx="1159199" cy="395537"/>
              </a:xfrm>
            </p:grpSpPr>
            <p:grpSp>
              <p:nvGrpSpPr>
                <p:cNvPr id="2004" name="Google Shape;2004;p3"/>
                <p:cNvGrpSpPr/>
                <p:nvPr/>
              </p:nvGrpSpPr>
              <p:grpSpPr>
                <a:xfrm>
                  <a:off x="1528625" y="540000"/>
                  <a:ext cx="1159199" cy="395537"/>
                  <a:chOff x="1528625" y="540000"/>
                  <a:chExt cx="1159199" cy="395537"/>
                </a:xfrm>
              </p:grpSpPr>
              <p:sp>
                <p:nvSpPr>
                  <p:cNvPr id="2005" name="Google Shape;2005;p3"/>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 name="Google Shape;2007;p3"/>
                <p:cNvGrpSpPr/>
                <p:nvPr/>
              </p:nvGrpSpPr>
              <p:grpSpPr>
                <a:xfrm>
                  <a:off x="1528625" y="540000"/>
                  <a:ext cx="1063583" cy="394292"/>
                  <a:chOff x="1528625" y="540000"/>
                  <a:chExt cx="1063583" cy="394292"/>
                </a:xfrm>
              </p:grpSpPr>
              <p:sp>
                <p:nvSpPr>
                  <p:cNvPr id="2008" name="Google Shape;2008;p3"/>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9" name="Google Shape;2009;p3"/>
                  <p:cNvGrpSpPr/>
                  <p:nvPr/>
                </p:nvGrpSpPr>
                <p:grpSpPr>
                  <a:xfrm>
                    <a:off x="1560347" y="550558"/>
                    <a:ext cx="1031862" cy="344669"/>
                    <a:chOff x="1560347" y="550558"/>
                    <a:chExt cx="1031862" cy="344669"/>
                  </a:xfrm>
                </p:grpSpPr>
                <p:sp>
                  <p:nvSpPr>
                    <p:cNvPr id="2010" name="Google Shape;2010;p3"/>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 name="Google Shape;2018;p3"/>
                  <p:cNvGrpSpPr/>
                  <p:nvPr/>
                </p:nvGrpSpPr>
                <p:grpSpPr>
                  <a:xfrm>
                    <a:off x="1704590" y="575145"/>
                    <a:ext cx="884012" cy="348649"/>
                    <a:chOff x="1704590" y="575145"/>
                    <a:chExt cx="884012" cy="348649"/>
                  </a:xfrm>
                </p:grpSpPr>
                <p:sp>
                  <p:nvSpPr>
                    <p:cNvPr id="2019" name="Google Shape;2019;p3"/>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27" name="Google Shape;2027;p3"/>
              <p:cNvGrpSpPr/>
              <p:nvPr/>
            </p:nvGrpSpPr>
            <p:grpSpPr>
              <a:xfrm>
                <a:off x="824230" y="279950"/>
                <a:ext cx="145744" cy="138890"/>
                <a:chOff x="1645887" y="866744"/>
                <a:chExt cx="108425" cy="103325"/>
              </a:xfrm>
            </p:grpSpPr>
            <p:sp>
              <p:nvSpPr>
                <p:cNvPr id="2028" name="Google Shape;2028;p3"/>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 name="Google Shape;2032;p3"/>
              <p:cNvGrpSpPr/>
              <p:nvPr/>
            </p:nvGrpSpPr>
            <p:grpSpPr>
              <a:xfrm>
                <a:off x="740784" y="86283"/>
                <a:ext cx="106420" cy="101464"/>
                <a:chOff x="1583809" y="722668"/>
                <a:chExt cx="79170" cy="75483"/>
              </a:xfrm>
            </p:grpSpPr>
            <p:sp>
              <p:nvSpPr>
                <p:cNvPr id="2033" name="Google Shape;2033;p3"/>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3"/>
              <p:cNvGrpSpPr/>
              <p:nvPr/>
            </p:nvGrpSpPr>
            <p:grpSpPr>
              <a:xfrm>
                <a:off x="701265" y="496755"/>
                <a:ext cx="117780" cy="103073"/>
                <a:chOff x="1554410" y="1028034"/>
                <a:chExt cx="87621" cy="76680"/>
              </a:xfrm>
            </p:grpSpPr>
            <p:sp>
              <p:nvSpPr>
                <p:cNvPr id="2038" name="Google Shape;2038;p3"/>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 name="Google Shape;2042;p3"/>
              <p:cNvGrpSpPr/>
              <p:nvPr/>
            </p:nvGrpSpPr>
            <p:grpSpPr>
              <a:xfrm>
                <a:off x="1241170" y="450575"/>
                <a:ext cx="983200" cy="783040"/>
                <a:chOff x="1956065" y="993679"/>
                <a:chExt cx="731439" cy="582532"/>
              </a:xfrm>
            </p:grpSpPr>
            <p:sp>
              <p:nvSpPr>
                <p:cNvPr id="2043" name="Google Shape;2043;p3"/>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4" name="Google Shape;2044;p3"/>
                <p:cNvGrpSpPr/>
                <p:nvPr/>
              </p:nvGrpSpPr>
              <p:grpSpPr>
                <a:xfrm>
                  <a:off x="2049961" y="993798"/>
                  <a:ext cx="620155" cy="582398"/>
                  <a:chOff x="2049961" y="993798"/>
                  <a:chExt cx="620155" cy="582398"/>
                </a:xfrm>
              </p:grpSpPr>
              <p:sp>
                <p:nvSpPr>
                  <p:cNvPr id="2045" name="Google Shape;2045;p3"/>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0" name="Google Shape;2050;p3"/>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 name="Google Shape;2053;p3"/>
              <p:cNvGrpSpPr/>
              <p:nvPr/>
            </p:nvGrpSpPr>
            <p:grpSpPr>
              <a:xfrm>
                <a:off x="748282" y="1363203"/>
                <a:ext cx="115237" cy="101464"/>
                <a:chOff x="1589387" y="1672616"/>
                <a:chExt cx="85729" cy="75483"/>
              </a:xfrm>
            </p:grpSpPr>
            <p:sp>
              <p:nvSpPr>
                <p:cNvPr id="2054" name="Google Shape;2054;p3"/>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3"/>
              <p:cNvGrpSpPr/>
              <p:nvPr/>
            </p:nvGrpSpPr>
            <p:grpSpPr>
              <a:xfrm>
                <a:off x="1290343" y="831890"/>
                <a:ext cx="117425" cy="103105"/>
                <a:chOff x="1992646" y="1277353"/>
                <a:chExt cx="87357" cy="76704"/>
              </a:xfrm>
            </p:grpSpPr>
            <p:sp>
              <p:nvSpPr>
                <p:cNvPr id="2059" name="Google Shape;2059;p3"/>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 name="Google Shape;2063;p3"/>
              <p:cNvGrpSpPr/>
              <p:nvPr/>
            </p:nvGrpSpPr>
            <p:grpSpPr>
              <a:xfrm>
                <a:off x="855091" y="982273"/>
                <a:ext cx="918341" cy="856458"/>
                <a:chOff x="1668847" y="1389229"/>
                <a:chExt cx="683188" cy="637150"/>
              </a:xfrm>
            </p:grpSpPr>
            <p:sp>
              <p:nvSpPr>
                <p:cNvPr id="2064" name="Google Shape;2064;p3"/>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 name="Google Shape;2088;p3"/>
              <p:cNvGrpSpPr/>
              <p:nvPr/>
            </p:nvGrpSpPr>
            <p:grpSpPr>
              <a:xfrm>
                <a:off x="-420348" y="943978"/>
                <a:ext cx="635107" cy="1499820"/>
                <a:chOff x="720000" y="1360739"/>
                <a:chExt cx="472480" cy="1115772"/>
              </a:xfrm>
            </p:grpSpPr>
            <p:sp>
              <p:nvSpPr>
                <p:cNvPr id="2089" name="Google Shape;2089;p3"/>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1" name="Google Shape;2091;p3"/>
                <p:cNvGrpSpPr/>
                <p:nvPr/>
              </p:nvGrpSpPr>
              <p:grpSpPr>
                <a:xfrm>
                  <a:off x="762974" y="1360739"/>
                  <a:ext cx="403006" cy="1058612"/>
                  <a:chOff x="762974" y="1360739"/>
                  <a:chExt cx="403006" cy="1058612"/>
                </a:xfrm>
              </p:grpSpPr>
              <p:sp>
                <p:nvSpPr>
                  <p:cNvPr id="2092" name="Google Shape;2092;p3"/>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 name="Google Shape;2101;p3"/>
                <p:cNvGrpSpPr/>
                <p:nvPr/>
              </p:nvGrpSpPr>
              <p:grpSpPr>
                <a:xfrm>
                  <a:off x="782198" y="1392461"/>
                  <a:ext cx="345291" cy="1031742"/>
                  <a:chOff x="782198" y="1392461"/>
                  <a:chExt cx="345291" cy="1031742"/>
                </a:xfrm>
              </p:grpSpPr>
              <p:sp>
                <p:nvSpPr>
                  <p:cNvPr id="2102" name="Google Shape;2102;p3"/>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0" name="Google Shape;2110;p3"/>
              <p:cNvGrpSpPr/>
              <p:nvPr/>
            </p:nvGrpSpPr>
            <p:grpSpPr>
              <a:xfrm>
                <a:off x="245257" y="1086380"/>
                <a:ext cx="854737" cy="946989"/>
                <a:chOff x="1215168" y="1466677"/>
                <a:chExt cx="635870" cy="704500"/>
              </a:xfrm>
            </p:grpSpPr>
            <p:sp>
              <p:nvSpPr>
                <p:cNvPr id="2111" name="Google Shape;2111;p3"/>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5" name="Google Shape;2115;p3"/>
                <p:cNvGrpSpPr/>
                <p:nvPr/>
              </p:nvGrpSpPr>
              <p:grpSpPr>
                <a:xfrm>
                  <a:off x="1365684" y="1698975"/>
                  <a:ext cx="251807" cy="291118"/>
                  <a:chOff x="1365684" y="1698975"/>
                  <a:chExt cx="251807" cy="291118"/>
                </a:xfrm>
              </p:grpSpPr>
              <p:sp>
                <p:nvSpPr>
                  <p:cNvPr id="2116" name="Google Shape;2116;p3"/>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9" name="Google Shape;2119;p3"/>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 name="Google Shape;2121;p3"/>
              <p:cNvGrpSpPr/>
              <p:nvPr/>
            </p:nvGrpSpPr>
            <p:grpSpPr>
              <a:xfrm>
                <a:off x="151738" y="1999587"/>
                <a:ext cx="521526" cy="260085"/>
                <a:chOff x="1145596" y="2146046"/>
                <a:chExt cx="387982" cy="193487"/>
              </a:xfrm>
            </p:grpSpPr>
            <p:sp>
              <p:nvSpPr>
                <p:cNvPr id="2122" name="Google Shape;2122;p3"/>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3"/>
              <p:cNvGrpSpPr/>
              <p:nvPr/>
            </p:nvGrpSpPr>
            <p:grpSpPr>
              <a:xfrm>
                <a:off x="666220" y="600475"/>
                <a:ext cx="585904" cy="285219"/>
                <a:chOff x="1528338" y="1105195"/>
                <a:chExt cx="435876" cy="212185"/>
              </a:xfrm>
            </p:grpSpPr>
            <p:sp>
              <p:nvSpPr>
                <p:cNvPr id="2135" name="Google Shape;2135;p3"/>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 name="Google Shape;2144;p3"/>
              <p:cNvGrpSpPr/>
              <p:nvPr/>
            </p:nvGrpSpPr>
            <p:grpSpPr>
              <a:xfrm>
                <a:off x="516030" y="812356"/>
                <a:ext cx="346041" cy="539286"/>
                <a:chOff x="1416606" y="1262821"/>
                <a:chExt cx="257433" cy="401195"/>
              </a:xfrm>
            </p:grpSpPr>
            <p:sp>
              <p:nvSpPr>
                <p:cNvPr id="2145" name="Google Shape;2145;p3"/>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 name="Google Shape;2154;p3"/>
              <p:cNvGrpSpPr/>
              <p:nvPr/>
            </p:nvGrpSpPr>
            <p:grpSpPr>
              <a:xfrm>
                <a:off x="51654" y="1041551"/>
                <a:ext cx="145744" cy="138825"/>
                <a:chOff x="1071140" y="1433328"/>
                <a:chExt cx="108424" cy="103277"/>
              </a:xfrm>
            </p:grpSpPr>
            <p:sp>
              <p:nvSpPr>
                <p:cNvPr id="2155" name="Google Shape;2155;p3"/>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3"/>
              <p:cNvGrpSpPr/>
              <p:nvPr/>
            </p:nvGrpSpPr>
            <p:grpSpPr>
              <a:xfrm>
                <a:off x="283713" y="957172"/>
                <a:ext cx="106452" cy="101432"/>
                <a:chOff x="1243777" y="1370555"/>
                <a:chExt cx="79194" cy="75459"/>
              </a:xfrm>
            </p:grpSpPr>
            <p:sp>
              <p:nvSpPr>
                <p:cNvPr id="2160" name="Google Shape;2160;p3"/>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 name="Google Shape;2164;p3"/>
              <p:cNvGrpSpPr/>
              <p:nvPr/>
            </p:nvGrpSpPr>
            <p:grpSpPr>
              <a:xfrm>
                <a:off x="-133227" y="922513"/>
                <a:ext cx="117715" cy="103073"/>
                <a:chOff x="933600" y="1344771"/>
                <a:chExt cx="87573" cy="76680"/>
              </a:xfrm>
            </p:grpSpPr>
            <p:sp>
              <p:nvSpPr>
                <p:cNvPr id="2165" name="Google Shape;2165;p3"/>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 name="Google Shape;2169;p3"/>
              <p:cNvGrpSpPr/>
              <p:nvPr/>
            </p:nvGrpSpPr>
            <p:grpSpPr>
              <a:xfrm>
                <a:off x="-370146" y="-159228"/>
                <a:ext cx="1055088" cy="1001541"/>
                <a:chOff x="757348" y="540024"/>
                <a:chExt cx="784919" cy="745084"/>
              </a:xfrm>
            </p:grpSpPr>
            <p:sp>
              <p:nvSpPr>
                <p:cNvPr id="2170" name="Google Shape;2170;p3"/>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2" name="Google Shape;2242;p3"/>
            <p:cNvGrpSpPr/>
            <p:nvPr/>
          </p:nvGrpSpPr>
          <p:grpSpPr>
            <a:xfrm flipH="1">
              <a:off x="6332877" y="-159260"/>
              <a:ext cx="3492599" cy="5461992"/>
              <a:chOff x="-420348" y="-159260"/>
              <a:chExt cx="3492599" cy="5461992"/>
            </a:xfrm>
          </p:grpSpPr>
          <p:grpSp>
            <p:nvGrpSpPr>
              <p:cNvPr id="2243" name="Google Shape;2243;p3"/>
              <p:cNvGrpSpPr/>
              <p:nvPr/>
            </p:nvGrpSpPr>
            <p:grpSpPr>
              <a:xfrm rot="-5400000" flipH="1">
                <a:off x="745586" y="2008908"/>
                <a:ext cx="1121187" cy="1203058"/>
                <a:chOff x="3265676" y="1627057"/>
                <a:chExt cx="1259902" cy="1351903"/>
              </a:xfrm>
            </p:grpSpPr>
            <p:sp>
              <p:nvSpPr>
                <p:cNvPr id="2244" name="Google Shape;2244;p3"/>
                <p:cNvSpPr/>
                <p:nvPr/>
              </p:nvSpPr>
              <p:spPr>
                <a:xfrm>
                  <a:off x="3735419" y="1747671"/>
                  <a:ext cx="160781" cy="410810"/>
                </a:xfrm>
                <a:custGeom>
                  <a:avLst/>
                  <a:gdLst/>
                  <a:ahLst/>
                  <a:cxnLst/>
                  <a:rect l="l" t="t" r="r" b="b"/>
                  <a:pathLst>
                    <a:path w="6716" h="17160" extrusionOk="0">
                      <a:moveTo>
                        <a:pt x="122" y="1"/>
                      </a:moveTo>
                      <a:cubicBezTo>
                        <a:pt x="121" y="1"/>
                        <a:pt x="120" y="1"/>
                        <a:pt x="120" y="1"/>
                      </a:cubicBezTo>
                      <a:cubicBezTo>
                        <a:pt x="0" y="21"/>
                        <a:pt x="280" y="2323"/>
                        <a:pt x="750" y="4603"/>
                      </a:cubicBezTo>
                      <a:cubicBezTo>
                        <a:pt x="1019" y="5734"/>
                        <a:pt x="1264" y="6875"/>
                        <a:pt x="1531" y="7709"/>
                      </a:cubicBezTo>
                      <a:cubicBezTo>
                        <a:pt x="1779" y="8550"/>
                        <a:pt x="1944" y="9108"/>
                        <a:pt x="1944" y="9108"/>
                      </a:cubicBezTo>
                      <a:cubicBezTo>
                        <a:pt x="1944" y="9108"/>
                        <a:pt x="2169" y="9650"/>
                        <a:pt x="2504" y="10462"/>
                      </a:cubicBezTo>
                      <a:cubicBezTo>
                        <a:pt x="2812" y="11283"/>
                        <a:pt x="3370" y="12319"/>
                        <a:pt x="3889" y="13364"/>
                      </a:cubicBezTo>
                      <a:cubicBezTo>
                        <a:pt x="5007" y="15381"/>
                        <a:pt x="6461" y="17159"/>
                        <a:pt x="6594" y="17159"/>
                      </a:cubicBezTo>
                      <a:cubicBezTo>
                        <a:pt x="6597" y="17159"/>
                        <a:pt x="6599" y="17159"/>
                        <a:pt x="6601" y="17157"/>
                      </a:cubicBezTo>
                      <a:cubicBezTo>
                        <a:pt x="6715" y="17067"/>
                        <a:pt x="5437" y="15149"/>
                        <a:pt x="4475" y="13069"/>
                      </a:cubicBezTo>
                      <a:cubicBezTo>
                        <a:pt x="4040" y="12005"/>
                        <a:pt x="3557" y="10971"/>
                        <a:pt x="3298" y="10148"/>
                      </a:cubicBezTo>
                      <a:cubicBezTo>
                        <a:pt x="3011" y="9341"/>
                        <a:pt x="2819" y="8801"/>
                        <a:pt x="2819" y="8801"/>
                      </a:cubicBezTo>
                      <a:cubicBezTo>
                        <a:pt x="2819" y="8801"/>
                        <a:pt x="2630" y="8261"/>
                        <a:pt x="2345" y="7452"/>
                      </a:cubicBezTo>
                      <a:cubicBezTo>
                        <a:pt x="2038" y="6649"/>
                        <a:pt x="1732" y="5543"/>
                        <a:pt x="1386" y="4446"/>
                      </a:cubicBezTo>
                      <a:cubicBezTo>
                        <a:pt x="764" y="2244"/>
                        <a:pt x="25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
                <p:cNvSpPr/>
                <p:nvPr/>
              </p:nvSpPr>
              <p:spPr>
                <a:xfrm>
                  <a:off x="3661370" y="1655523"/>
                  <a:ext cx="144191" cy="126260"/>
                </a:xfrm>
                <a:custGeom>
                  <a:avLst/>
                  <a:gdLst/>
                  <a:ahLst/>
                  <a:cxnLst/>
                  <a:rect l="l" t="t" r="r" b="b"/>
                  <a:pathLst>
                    <a:path w="6023" h="5274" extrusionOk="0">
                      <a:moveTo>
                        <a:pt x="3012" y="0"/>
                      </a:moveTo>
                      <a:cubicBezTo>
                        <a:pt x="2067" y="0"/>
                        <a:pt x="1154" y="509"/>
                        <a:pt x="681" y="1401"/>
                      </a:cubicBezTo>
                      <a:cubicBezTo>
                        <a:pt x="0" y="2687"/>
                        <a:pt x="488" y="4281"/>
                        <a:pt x="1773" y="4965"/>
                      </a:cubicBezTo>
                      <a:cubicBezTo>
                        <a:pt x="2168" y="5174"/>
                        <a:pt x="2591" y="5273"/>
                        <a:pt x="3009" y="5273"/>
                      </a:cubicBezTo>
                      <a:cubicBezTo>
                        <a:pt x="3953" y="5273"/>
                        <a:pt x="4866" y="4765"/>
                        <a:pt x="5339" y="3873"/>
                      </a:cubicBezTo>
                      <a:cubicBezTo>
                        <a:pt x="6023" y="2588"/>
                        <a:pt x="5532" y="992"/>
                        <a:pt x="4247" y="309"/>
                      </a:cubicBezTo>
                      <a:cubicBezTo>
                        <a:pt x="3852" y="100"/>
                        <a:pt x="3429" y="0"/>
                        <a:pt x="30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
                <p:cNvSpPr/>
                <p:nvPr/>
              </p:nvSpPr>
              <p:spPr>
                <a:xfrm>
                  <a:off x="3661370" y="1686263"/>
                  <a:ext cx="138014" cy="95521"/>
                </a:xfrm>
                <a:custGeom>
                  <a:avLst/>
                  <a:gdLst/>
                  <a:ahLst/>
                  <a:cxnLst/>
                  <a:rect l="l" t="t" r="r" b="b"/>
                  <a:pathLst>
                    <a:path w="5765" h="3990" extrusionOk="0">
                      <a:moveTo>
                        <a:pt x="751" y="1"/>
                      </a:moveTo>
                      <a:cubicBezTo>
                        <a:pt x="730" y="40"/>
                        <a:pt x="704" y="77"/>
                        <a:pt x="681" y="117"/>
                      </a:cubicBezTo>
                      <a:cubicBezTo>
                        <a:pt x="0" y="1403"/>
                        <a:pt x="488" y="2997"/>
                        <a:pt x="1773" y="3681"/>
                      </a:cubicBezTo>
                      <a:cubicBezTo>
                        <a:pt x="2168" y="3890"/>
                        <a:pt x="2591" y="3989"/>
                        <a:pt x="3009" y="3989"/>
                      </a:cubicBezTo>
                      <a:cubicBezTo>
                        <a:pt x="3953" y="3989"/>
                        <a:pt x="4866" y="3481"/>
                        <a:pt x="5339" y="2589"/>
                      </a:cubicBezTo>
                      <a:cubicBezTo>
                        <a:pt x="5764" y="1786"/>
                        <a:pt x="5733" y="863"/>
                        <a:pt x="5337" y="115"/>
                      </a:cubicBezTo>
                      <a:cubicBezTo>
                        <a:pt x="5308" y="403"/>
                        <a:pt x="5227" y="690"/>
                        <a:pt x="5083" y="961"/>
                      </a:cubicBezTo>
                      <a:cubicBezTo>
                        <a:pt x="4669" y="1742"/>
                        <a:pt x="3870" y="2187"/>
                        <a:pt x="3045" y="2187"/>
                      </a:cubicBezTo>
                      <a:cubicBezTo>
                        <a:pt x="2680" y="2187"/>
                        <a:pt x="2310" y="2100"/>
                        <a:pt x="1966" y="1917"/>
                      </a:cubicBezTo>
                      <a:cubicBezTo>
                        <a:pt x="1224" y="1524"/>
                        <a:pt x="794" y="782"/>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
                <p:cNvSpPr/>
                <p:nvPr/>
              </p:nvSpPr>
              <p:spPr>
                <a:xfrm>
                  <a:off x="3699196" y="1665410"/>
                  <a:ext cx="47473" cy="41584"/>
                </a:xfrm>
                <a:custGeom>
                  <a:avLst/>
                  <a:gdLst/>
                  <a:ahLst/>
                  <a:cxnLst/>
                  <a:rect l="l" t="t" r="r" b="b"/>
                  <a:pathLst>
                    <a:path w="1983" h="1737" extrusionOk="0">
                      <a:moveTo>
                        <a:pt x="993" y="0"/>
                      </a:moveTo>
                      <a:cubicBezTo>
                        <a:pt x="682" y="0"/>
                        <a:pt x="382" y="168"/>
                        <a:pt x="227" y="462"/>
                      </a:cubicBezTo>
                      <a:cubicBezTo>
                        <a:pt x="0" y="884"/>
                        <a:pt x="161" y="1411"/>
                        <a:pt x="585" y="1635"/>
                      </a:cubicBezTo>
                      <a:cubicBezTo>
                        <a:pt x="714" y="1704"/>
                        <a:pt x="853" y="1736"/>
                        <a:pt x="990" y="1736"/>
                      </a:cubicBezTo>
                      <a:cubicBezTo>
                        <a:pt x="1301" y="1736"/>
                        <a:pt x="1602" y="1568"/>
                        <a:pt x="1758" y="1274"/>
                      </a:cubicBezTo>
                      <a:cubicBezTo>
                        <a:pt x="1983" y="852"/>
                        <a:pt x="1822" y="327"/>
                        <a:pt x="1400" y="102"/>
                      </a:cubicBezTo>
                      <a:cubicBezTo>
                        <a:pt x="1270" y="33"/>
                        <a:pt x="1131" y="0"/>
                        <a:pt x="9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
                <p:cNvSpPr/>
                <p:nvPr/>
              </p:nvSpPr>
              <p:spPr>
                <a:xfrm>
                  <a:off x="3750645" y="1693756"/>
                  <a:ext cx="22097" cy="19296"/>
                </a:xfrm>
                <a:custGeom>
                  <a:avLst/>
                  <a:gdLst/>
                  <a:ahLst/>
                  <a:cxnLst/>
                  <a:rect l="l" t="t" r="r" b="b"/>
                  <a:pathLst>
                    <a:path w="923" h="806" extrusionOk="0">
                      <a:moveTo>
                        <a:pt x="461" y="1"/>
                      </a:moveTo>
                      <a:cubicBezTo>
                        <a:pt x="317" y="1"/>
                        <a:pt x="178" y="78"/>
                        <a:pt x="106" y="214"/>
                      </a:cubicBezTo>
                      <a:cubicBezTo>
                        <a:pt x="1" y="411"/>
                        <a:pt x="74" y="654"/>
                        <a:pt x="271" y="758"/>
                      </a:cubicBezTo>
                      <a:cubicBezTo>
                        <a:pt x="332" y="791"/>
                        <a:pt x="397" y="806"/>
                        <a:pt x="461" y="806"/>
                      </a:cubicBezTo>
                      <a:cubicBezTo>
                        <a:pt x="606" y="806"/>
                        <a:pt x="745" y="728"/>
                        <a:pt x="817" y="593"/>
                      </a:cubicBezTo>
                      <a:cubicBezTo>
                        <a:pt x="923" y="396"/>
                        <a:pt x="847" y="153"/>
                        <a:pt x="651" y="49"/>
                      </a:cubicBezTo>
                      <a:cubicBezTo>
                        <a:pt x="590" y="16"/>
                        <a:pt x="525" y="1"/>
                        <a:pt x="4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
                <p:cNvSpPr/>
                <p:nvPr/>
              </p:nvSpPr>
              <p:spPr>
                <a:xfrm>
                  <a:off x="3463355" y="1896535"/>
                  <a:ext cx="355796" cy="531133"/>
                </a:xfrm>
                <a:custGeom>
                  <a:avLst/>
                  <a:gdLst/>
                  <a:ahLst/>
                  <a:cxnLst/>
                  <a:rect l="l" t="t" r="r" b="b"/>
                  <a:pathLst>
                    <a:path w="14862" h="22186" extrusionOk="0">
                      <a:moveTo>
                        <a:pt x="6938" y="1"/>
                      </a:moveTo>
                      <a:cubicBezTo>
                        <a:pt x="5690" y="1"/>
                        <a:pt x="4759" y="814"/>
                        <a:pt x="4470" y="1627"/>
                      </a:cubicBezTo>
                      <a:cubicBezTo>
                        <a:pt x="3497" y="4363"/>
                        <a:pt x="1" y="3722"/>
                        <a:pt x="227" y="7426"/>
                      </a:cubicBezTo>
                      <a:cubicBezTo>
                        <a:pt x="540" y="12544"/>
                        <a:pt x="11058" y="18406"/>
                        <a:pt x="11540" y="21122"/>
                      </a:cubicBezTo>
                      <a:cubicBezTo>
                        <a:pt x="11676" y="21889"/>
                        <a:pt x="11913" y="22185"/>
                        <a:pt x="12180" y="22185"/>
                      </a:cubicBezTo>
                      <a:cubicBezTo>
                        <a:pt x="12856" y="22185"/>
                        <a:pt x="13720" y="20273"/>
                        <a:pt x="13588" y="19325"/>
                      </a:cubicBezTo>
                      <a:cubicBezTo>
                        <a:pt x="13588" y="19325"/>
                        <a:pt x="14861" y="9330"/>
                        <a:pt x="11640" y="3794"/>
                      </a:cubicBezTo>
                      <a:cubicBezTo>
                        <a:pt x="9974" y="932"/>
                        <a:pt x="8274" y="1"/>
                        <a:pt x="6938"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
                <p:cNvSpPr/>
                <p:nvPr/>
              </p:nvSpPr>
              <p:spPr>
                <a:xfrm>
                  <a:off x="3466803" y="2009272"/>
                  <a:ext cx="343659" cy="418399"/>
                </a:xfrm>
                <a:custGeom>
                  <a:avLst/>
                  <a:gdLst/>
                  <a:ahLst/>
                  <a:cxnLst/>
                  <a:rect l="l" t="t" r="r" b="b"/>
                  <a:pathLst>
                    <a:path w="14355" h="17477" extrusionOk="0">
                      <a:moveTo>
                        <a:pt x="1044" y="0"/>
                      </a:moveTo>
                      <a:cubicBezTo>
                        <a:pt x="426" y="572"/>
                        <a:pt x="0" y="1346"/>
                        <a:pt x="83" y="2715"/>
                      </a:cubicBezTo>
                      <a:cubicBezTo>
                        <a:pt x="396" y="7835"/>
                        <a:pt x="10914" y="13697"/>
                        <a:pt x="11396" y="16413"/>
                      </a:cubicBezTo>
                      <a:cubicBezTo>
                        <a:pt x="11532" y="17180"/>
                        <a:pt x="11769" y="17476"/>
                        <a:pt x="12036" y="17476"/>
                      </a:cubicBezTo>
                      <a:cubicBezTo>
                        <a:pt x="12712" y="17476"/>
                        <a:pt x="13576" y="15564"/>
                        <a:pt x="13444" y="14616"/>
                      </a:cubicBezTo>
                      <a:cubicBezTo>
                        <a:pt x="13444" y="14616"/>
                        <a:pt x="14355" y="7468"/>
                        <a:pt x="12687" y="1914"/>
                      </a:cubicBezTo>
                      <a:cubicBezTo>
                        <a:pt x="12611" y="3875"/>
                        <a:pt x="12392" y="5680"/>
                        <a:pt x="11861" y="6079"/>
                      </a:cubicBezTo>
                      <a:cubicBezTo>
                        <a:pt x="11773" y="6145"/>
                        <a:pt x="11671" y="6176"/>
                        <a:pt x="11558" y="6176"/>
                      </a:cubicBezTo>
                      <a:cubicBezTo>
                        <a:pt x="10055" y="6176"/>
                        <a:pt x="6600" y="691"/>
                        <a:pt x="6599" y="690"/>
                      </a:cubicBezTo>
                      <a:lnTo>
                        <a:pt x="6599" y="690"/>
                      </a:lnTo>
                      <a:cubicBezTo>
                        <a:pt x="6599" y="691"/>
                        <a:pt x="8627" y="7347"/>
                        <a:pt x="7740" y="8488"/>
                      </a:cubicBezTo>
                      <a:cubicBezTo>
                        <a:pt x="7527" y="8762"/>
                        <a:pt x="7254" y="8894"/>
                        <a:pt x="6934" y="8894"/>
                      </a:cubicBezTo>
                      <a:cubicBezTo>
                        <a:pt x="5923" y="8894"/>
                        <a:pt x="4432" y="7582"/>
                        <a:pt x="2795" y="5319"/>
                      </a:cubicBezTo>
                      <a:cubicBezTo>
                        <a:pt x="1449" y="3457"/>
                        <a:pt x="1160" y="1325"/>
                        <a:pt x="10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
                <p:cNvSpPr/>
                <p:nvPr/>
              </p:nvSpPr>
              <p:spPr>
                <a:xfrm>
                  <a:off x="3592037" y="1989928"/>
                  <a:ext cx="177371" cy="400660"/>
                </a:xfrm>
                <a:custGeom>
                  <a:avLst/>
                  <a:gdLst/>
                  <a:ahLst/>
                  <a:cxnLst/>
                  <a:rect l="l" t="t" r="r" b="b"/>
                  <a:pathLst>
                    <a:path w="7409" h="16736" extrusionOk="0">
                      <a:moveTo>
                        <a:pt x="33" y="0"/>
                      </a:moveTo>
                      <a:cubicBezTo>
                        <a:pt x="29" y="0"/>
                        <a:pt x="26" y="1"/>
                        <a:pt x="24" y="3"/>
                      </a:cubicBezTo>
                      <a:cubicBezTo>
                        <a:pt x="1" y="25"/>
                        <a:pt x="70" y="155"/>
                        <a:pt x="210" y="366"/>
                      </a:cubicBezTo>
                      <a:cubicBezTo>
                        <a:pt x="342" y="580"/>
                        <a:pt x="573" y="851"/>
                        <a:pt x="790" y="1221"/>
                      </a:cubicBezTo>
                      <a:cubicBezTo>
                        <a:pt x="1273" y="1923"/>
                        <a:pt x="1815" y="2925"/>
                        <a:pt x="2306" y="3944"/>
                      </a:cubicBezTo>
                      <a:cubicBezTo>
                        <a:pt x="2786" y="4972"/>
                        <a:pt x="3196" y="6032"/>
                        <a:pt x="3488" y="6833"/>
                      </a:cubicBezTo>
                      <a:cubicBezTo>
                        <a:pt x="3768" y="7641"/>
                        <a:pt x="3955" y="8178"/>
                        <a:pt x="3955" y="8178"/>
                      </a:cubicBezTo>
                      <a:cubicBezTo>
                        <a:pt x="3955" y="8178"/>
                        <a:pt x="4157" y="8713"/>
                        <a:pt x="4458" y="9516"/>
                      </a:cubicBezTo>
                      <a:cubicBezTo>
                        <a:pt x="4750" y="10327"/>
                        <a:pt x="5139" y="11407"/>
                        <a:pt x="5529" y="12488"/>
                      </a:cubicBezTo>
                      <a:cubicBezTo>
                        <a:pt x="5924" y="13570"/>
                        <a:pt x="6327" y="14653"/>
                        <a:pt x="6675" y="15448"/>
                      </a:cubicBezTo>
                      <a:cubicBezTo>
                        <a:pt x="7011" y="16228"/>
                        <a:pt x="7279" y="16736"/>
                        <a:pt x="7342" y="16736"/>
                      </a:cubicBezTo>
                      <a:cubicBezTo>
                        <a:pt x="7344" y="16736"/>
                        <a:pt x="7345" y="16735"/>
                        <a:pt x="7346" y="16735"/>
                      </a:cubicBezTo>
                      <a:cubicBezTo>
                        <a:pt x="7409" y="16709"/>
                        <a:pt x="7251" y="16155"/>
                        <a:pt x="7014" y="15328"/>
                      </a:cubicBezTo>
                      <a:cubicBezTo>
                        <a:pt x="6780" y="14497"/>
                        <a:pt x="6467" y="13393"/>
                        <a:pt x="6153" y="12288"/>
                      </a:cubicBezTo>
                      <a:cubicBezTo>
                        <a:pt x="5842" y="11181"/>
                        <a:pt x="5523" y="10072"/>
                        <a:pt x="5267" y="9244"/>
                      </a:cubicBezTo>
                      <a:cubicBezTo>
                        <a:pt x="5004" y="8417"/>
                        <a:pt x="4827" y="7864"/>
                        <a:pt x="4827" y="7864"/>
                      </a:cubicBezTo>
                      <a:cubicBezTo>
                        <a:pt x="4827" y="7864"/>
                        <a:pt x="4619" y="7324"/>
                        <a:pt x="4282" y="6521"/>
                      </a:cubicBezTo>
                      <a:cubicBezTo>
                        <a:pt x="3941" y="5721"/>
                        <a:pt x="3459" y="4661"/>
                        <a:pt x="2889" y="3644"/>
                      </a:cubicBezTo>
                      <a:cubicBezTo>
                        <a:pt x="2307" y="2633"/>
                        <a:pt x="1663" y="1657"/>
                        <a:pt x="1079" y="1004"/>
                      </a:cubicBezTo>
                      <a:cubicBezTo>
                        <a:pt x="811" y="660"/>
                        <a:pt x="530" y="420"/>
                        <a:pt x="349" y="242"/>
                      </a:cubicBezTo>
                      <a:cubicBezTo>
                        <a:pt x="181" y="86"/>
                        <a:pt x="70" y="0"/>
                        <a:pt x="3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
                <p:cNvSpPr/>
                <p:nvPr/>
              </p:nvSpPr>
              <p:spPr>
                <a:xfrm>
                  <a:off x="3632736" y="1931201"/>
                  <a:ext cx="97795" cy="112255"/>
                </a:xfrm>
                <a:custGeom>
                  <a:avLst/>
                  <a:gdLst/>
                  <a:ahLst/>
                  <a:cxnLst/>
                  <a:rect l="l" t="t" r="r" b="b"/>
                  <a:pathLst>
                    <a:path w="4085" h="4689" extrusionOk="0">
                      <a:moveTo>
                        <a:pt x="374" y="1"/>
                      </a:moveTo>
                      <a:cubicBezTo>
                        <a:pt x="306" y="1"/>
                        <a:pt x="247" y="19"/>
                        <a:pt x="202" y="56"/>
                      </a:cubicBezTo>
                      <a:cubicBezTo>
                        <a:pt x="0" y="223"/>
                        <a:pt x="135" y="719"/>
                        <a:pt x="506" y="1164"/>
                      </a:cubicBezTo>
                      <a:cubicBezTo>
                        <a:pt x="792" y="1507"/>
                        <a:pt x="1134" y="1720"/>
                        <a:pt x="1367" y="1720"/>
                      </a:cubicBezTo>
                      <a:cubicBezTo>
                        <a:pt x="1434" y="1720"/>
                        <a:pt x="1492" y="1702"/>
                        <a:pt x="1537" y="1664"/>
                      </a:cubicBezTo>
                      <a:cubicBezTo>
                        <a:pt x="1738" y="1497"/>
                        <a:pt x="1603" y="1002"/>
                        <a:pt x="1233" y="555"/>
                      </a:cubicBezTo>
                      <a:cubicBezTo>
                        <a:pt x="949" y="213"/>
                        <a:pt x="606" y="1"/>
                        <a:pt x="374" y="1"/>
                      </a:cubicBezTo>
                      <a:close/>
                      <a:moveTo>
                        <a:pt x="2455" y="2393"/>
                      </a:moveTo>
                      <a:cubicBezTo>
                        <a:pt x="2383" y="2393"/>
                        <a:pt x="2319" y="2411"/>
                        <a:pt x="2266" y="2449"/>
                      </a:cubicBezTo>
                      <a:cubicBezTo>
                        <a:pt x="1993" y="2642"/>
                        <a:pt x="2117" y="3287"/>
                        <a:pt x="2544" y="3891"/>
                      </a:cubicBezTo>
                      <a:cubicBezTo>
                        <a:pt x="2887" y="4378"/>
                        <a:pt x="3323" y="4689"/>
                        <a:pt x="3623" y="4689"/>
                      </a:cubicBezTo>
                      <a:cubicBezTo>
                        <a:pt x="3695" y="4689"/>
                        <a:pt x="3759" y="4671"/>
                        <a:pt x="3812" y="4633"/>
                      </a:cubicBezTo>
                      <a:cubicBezTo>
                        <a:pt x="4084" y="4440"/>
                        <a:pt x="3960" y="3795"/>
                        <a:pt x="3535" y="3191"/>
                      </a:cubicBezTo>
                      <a:cubicBezTo>
                        <a:pt x="3190" y="2704"/>
                        <a:pt x="2754" y="2393"/>
                        <a:pt x="2455"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
                <p:cNvSpPr/>
                <p:nvPr/>
              </p:nvSpPr>
              <p:spPr>
                <a:xfrm>
                  <a:off x="3284278" y="2415404"/>
                  <a:ext cx="615665" cy="314811"/>
                </a:xfrm>
                <a:custGeom>
                  <a:avLst/>
                  <a:gdLst/>
                  <a:ahLst/>
                  <a:cxnLst/>
                  <a:rect l="l" t="t" r="r" b="b"/>
                  <a:pathLst>
                    <a:path w="25717" h="13150" extrusionOk="0">
                      <a:moveTo>
                        <a:pt x="14011" y="1"/>
                      </a:moveTo>
                      <a:cubicBezTo>
                        <a:pt x="11214" y="1"/>
                        <a:pt x="8133" y="341"/>
                        <a:pt x="5755" y="1502"/>
                      </a:cubicBezTo>
                      <a:cubicBezTo>
                        <a:pt x="0" y="4314"/>
                        <a:pt x="1438" y="7777"/>
                        <a:pt x="3074" y="8497"/>
                      </a:cubicBezTo>
                      <a:cubicBezTo>
                        <a:pt x="5731" y="9666"/>
                        <a:pt x="4837" y="13106"/>
                        <a:pt x="8547" y="13149"/>
                      </a:cubicBezTo>
                      <a:cubicBezTo>
                        <a:pt x="8562" y="13149"/>
                        <a:pt x="8577" y="13149"/>
                        <a:pt x="8592" y="13149"/>
                      </a:cubicBezTo>
                      <a:cubicBezTo>
                        <a:pt x="13715" y="13149"/>
                        <a:pt x="20293" y="3144"/>
                        <a:pt x="23031" y="2860"/>
                      </a:cubicBezTo>
                      <a:cubicBezTo>
                        <a:pt x="25716" y="2585"/>
                        <a:pt x="22846" y="685"/>
                        <a:pt x="21475" y="685"/>
                      </a:cubicBezTo>
                      <a:cubicBezTo>
                        <a:pt x="21445" y="685"/>
                        <a:pt x="21415" y="686"/>
                        <a:pt x="21387" y="688"/>
                      </a:cubicBezTo>
                      <a:cubicBezTo>
                        <a:pt x="21387" y="688"/>
                        <a:pt x="17985" y="1"/>
                        <a:pt x="140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
                <p:cNvSpPr/>
                <p:nvPr/>
              </p:nvSpPr>
              <p:spPr>
                <a:xfrm>
                  <a:off x="3425720" y="2415428"/>
                  <a:ext cx="474227" cy="314787"/>
                </a:xfrm>
                <a:custGeom>
                  <a:avLst/>
                  <a:gdLst/>
                  <a:ahLst/>
                  <a:cxnLst/>
                  <a:rect l="l" t="t" r="r" b="b"/>
                  <a:pathLst>
                    <a:path w="19809" h="13149" extrusionOk="0">
                      <a:moveTo>
                        <a:pt x="8104" y="0"/>
                      </a:moveTo>
                      <a:cubicBezTo>
                        <a:pt x="6352" y="0"/>
                        <a:pt x="4488" y="134"/>
                        <a:pt x="2755" y="519"/>
                      </a:cubicBezTo>
                      <a:cubicBezTo>
                        <a:pt x="4705" y="738"/>
                        <a:pt x="6490" y="1086"/>
                        <a:pt x="6848" y="1646"/>
                      </a:cubicBezTo>
                      <a:cubicBezTo>
                        <a:pt x="7705" y="2980"/>
                        <a:pt x="1092" y="6503"/>
                        <a:pt x="1092" y="6503"/>
                      </a:cubicBezTo>
                      <a:cubicBezTo>
                        <a:pt x="1092" y="6503"/>
                        <a:pt x="5021" y="5611"/>
                        <a:pt x="7373" y="5611"/>
                      </a:cubicBezTo>
                      <a:cubicBezTo>
                        <a:pt x="8113" y="5611"/>
                        <a:pt x="8696" y="5699"/>
                        <a:pt x="8953" y="5931"/>
                      </a:cubicBezTo>
                      <a:cubicBezTo>
                        <a:pt x="10027" y="6899"/>
                        <a:pt x="8560" y="8700"/>
                        <a:pt x="5432" y="10633"/>
                      </a:cubicBezTo>
                      <a:cubicBezTo>
                        <a:pt x="3477" y="11840"/>
                        <a:pt x="1329" y="11973"/>
                        <a:pt x="0" y="11993"/>
                      </a:cubicBezTo>
                      <a:cubicBezTo>
                        <a:pt x="526" y="12651"/>
                        <a:pt x="1268" y="13133"/>
                        <a:pt x="2639" y="13148"/>
                      </a:cubicBezTo>
                      <a:cubicBezTo>
                        <a:pt x="2654" y="13148"/>
                        <a:pt x="2669" y="13148"/>
                        <a:pt x="2684" y="13148"/>
                      </a:cubicBezTo>
                      <a:cubicBezTo>
                        <a:pt x="7807" y="13148"/>
                        <a:pt x="14385" y="3143"/>
                        <a:pt x="17121" y="2859"/>
                      </a:cubicBezTo>
                      <a:cubicBezTo>
                        <a:pt x="19808" y="2584"/>
                        <a:pt x="16938" y="684"/>
                        <a:pt x="15567" y="684"/>
                      </a:cubicBezTo>
                      <a:cubicBezTo>
                        <a:pt x="15537" y="684"/>
                        <a:pt x="15507" y="685"/>
                        <a:pt x="15479" y="687"/>
                      </a:cubicBezTo>
                      <a:cubicBezTo>
                        <a:pt x="15479" y="687"/>
                        <a:pt x="12078" y="0"/>
                        <a:pt x="810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
                <p:cNvSpPr/>
                <p:nvPr/>
              </p:nvSpPr>
              <p:spPr>
                <a:xfrm>
                  <a:off x="3413367" y="2454404"/>
                  <a:ext cx="413133" cy="146345"/>
                </a:xfrm>
                <a:custGeom>
                  <a:avLst/>
                  <a:gdLst/>
                  <a:ahLst/>
                  <a:cxnLst/>
                  <a:rect l="l" t="t" r="r" b="b"/>
                  <a:pathLst>
                    <a:path w="17257" h="6113" extrusionOk="0">
                      <a:moveTo>
                        <a:pt x="17171" y="1"/>
                      </a:moveTo>
                      <a:cubicBezTo>
                        <a:pt x="16996" y="1"/>
                        <a:pt x="16495" y="105"/>
                        <a:pt x="15811" y="248"/>
                      </a:cubicBezTo>
                      <a:cubicBezTo>
                        <a:pt x="14967" y="421"/>
                        <a:pt x="13841" y="653"/>
                        <a:pt x="12717" y="886"/>
                      </a:cubicBezTo>
                      <a:cubicBezTo>
                        <a:pt x="11589" y="1115"/>
                        <a:pt x="10462" y="1354"/>
                        <a:pt x="9616" y="1550"/>
                      </a:cubicBezTo>
                      <a:cubicBezTo>
                        <a:pt x="8773" y="1751"/>
                        <a:pt x="8209" y="1886"/>
                        <a:pt x="8209" y="1886"/>
                      </a:cubicBezTo>
                      <a:cubicBezTo>
                        <a:pt x="8209" y="1886"/>
                        <a:pt x="7655" y="2056"/>
                        <a:pt x="6830" y="2333"/>
                      </a:cubicBezTo>
                      <a:cubicBezTo>
                        <a:pt x="6007" y="2616"/>
                        <a:pt x="4915" y="3020"/>
                        <a:pt x="3858" y="3514"/>
                      </a:cubicBezTo>
                      <a:cubicBezTo>
                        <a:pt x="2809" y="4020"/>
                        <a:pt x="1789" y="4592"/>
                        <a:pt x="1094" y="5127"/>
                      </a:cubicBezTo>
                      <a:cubicBezTo>
                        <a:pt x="732" y="5369"/>
                        <a:pt x="473" y="5632"/>
                        <a:pt x="282" y="5799"/>
                      </a:cubicBezTo>
                      <a:cubicBezTo>
                        <a:pt x="97" y="5972"/>
                        <a:pt x="1" y="6083"/>
                        <a:pt x="20" y="6108"/>
                      </a:cubicBezTo>
                      <a:cubicBezTo>
                        <a:pt x="23" y="6111"/>
                        <a:pt x="28" y="6113"/>
                        <a:pt x="36" y="6113"/>
                      </a:cubicBezTo>
                      <a:cubicBezTo>
                        <a:pt x="80" y="6113"/>
                        <a:pt x="206" y="6054"/>
                        <a:pt x="395" y="5947"/>
                      </a:cubicBezTo>
                      <a:cubicBezTo>
                        <a:pt x="619" y="5831"/>
                        <a:pt x="906" y="5621"/>
                        <a:pt x="1288" y="5430"/>
                      </a:cubicBezTo>
                      <a:cubicBezTo>
                        <a:pt x="2026" y="4999"/>
                        <a:pt x="3063" y="4534"/>
                        <a:pt x="4117" y="4116"/>
                      </a:cubicBezTo>
                      <a:cubicBezTo>
                        <a:pt x="5175" y="3711"/>
                        <a:pt x="6263" y="3381"/>
                        <a:pt x="7084" y="3148"/>
                      </a:cubicBezTo>
                      <a:cubicBezTo>
                        <a:pt x="7909" y="2926"/>
                        <a:pt x="8460" y="2779"/>
                        <a:pt x="8460" y="2779"/>
                      </a:cubicBezTo>
                      <a:cubicBezTo>
                        <a:pt x="8460" y="2779"/>
                        <a:pt x="9007" y="2617"/>
                        <a:pt x="9830" y="2376"/>
                      </a:cubicBezTo>
                      <a:cubicBezTo>
                        <a:pt x="10659" y="2143"/>
                        <a:pt x="11765" y="1833"/>
                        <a:pt x="12871" y="1522"/>
                      </a:cubicBezTo>
                      <a:cubicBezTo>
                        <a:pt x="13980" y="1208"/>
                        <a:pt x="15087" y="884"/>
                        <a:pt x="15907" y="595"/>
                      </a:cubicBezTo>
                      <a:cubicBezTo>
                        <a:pt x="16726" y="311"/>
                        <a:pt x="17257" y="75"/>
                        <a:pt x="17238" y="18"/>
                      </a:cubicBezTo>
                      <a:cubicBezTo>
                        <a:pt x="17234" y="6"/>
                        <a:pt x="17211" y="1"/>
                        <a:pt x="1717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
                <p:cNvSpPr/>
                <p:nvPr/>
              </p:nvSpPr>
              <p:spPr>
                <a:xfrm>
                  <a:off x="3356124" y="2469199"/>
                  <a:ext cx="123411" cy="85083"/>
                </a:xfrm>
                <a:custGeom>
                  <a:avLst/>
                  <a:gdLst/>
                  <a:ahLst/>
                  <a:cxnLst/>
                  <a:rect l="l" t="t" r="r" b="b"/>
                  <a:pathLst>
                    <a:path w="5155" h="3554" extrusionOk="0">
                      <a:moveTo>
                        <a:pt x="4565" y="0"/>
                      </a:moveTo>
                      <a:cubicBezTo>
                        <a:pt x="4280" y="0"/>
                        <a:pt x="3897" y="119"/>
                        <a:pt x="3522" y="344"/>
                      </a:cubicBezTo>
                      <a:cubicBezTo>
                        <a:pt x="2889" y="727"/>
                        <a:pt x="2515" y="1268"/>
                        <a:pt x="2690" y="1556"/>
                      </a:cubicBezTo>
                      <a:cubicBezTo>
                        <a:pt x="2760" y="1672"/>
                        <a:pt x="2910" y="1729"/>
                        <a:pt x="3106" y="1729"/>
                      </a:cubicBezTo>
                      <a:cubicBezTo>
                        <a:pt x="3391" y="1729"/>
                        <a:pt x="3773" y="1610"/>
                        <a:pt x="4148" y="1384"/>
                      </a:cubicBezTo>
                      <a:cubicBezTo>
                        <a:pt x="4781" y="1002"/>
                        <a:pt x="5154" y="460"/>
                        <a:pt x="4981" y="173"/>
                      </a:cubicBezTo>
                      <a:cubicBezTo>
                        <a:pt x="4911" y="56"/>
                        <a:pt x="4761" y="0"/>
                        <a:pt x="4565" y="0"/>
                      </a:cubicBezTo>
                      <a:close/>
                      <a:moveTo>
                        <a:pt x="1575" y="2114"/>
                      </a:moveTo>
                      <a:cubicBezTo>
                        <a:pt x="1347" y="2114"/>
                        <a:pt x="1029" y="2232"/>
                        <a:pt x="726" y="2449"/>
                      </a:cubicBezTo>
                      <a:cubicBezTo>
                        <a:pt x="258" y="2784"/>
                        <a:pt x="1" y="3229"/>
                        <a:pt x="152" y="3440"/>
                      </a:cubicBezTo>
                      <a:cubicBezTo>
                        <a:pt x="207" y="3517"/>
                        <a:pt x="306" y="3553"/>
                        <a:pt x="433" y="3553"/>
                      </a:cubicBezTo>
                      <a:cubicBezTo>
                        <a:pt x="661" y="3553"/>
                        <a:pt x="977" y="3435"/>
                        <a:pt x="1281" y="3218"/>
                      </a:cubicBezTo>
                      <a:cubicBezTo>
                        <a:pt x="1748" y="2882"/>
                        <a:pt x="2006" y="2438"/>
                        <a:pt x="1853" y="2226"/>
                      </a:cubicBezTo>
                      <a:cubicBezTo>
                        <a:pt x="1799" y="2150"/>
                        <a:pt x="1701" y="2114"/>
                        <a:pt x="1575" y="211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
                <p:cNvSpPr/>
                <p:nvPr/>
              </p:nvSpPr>
              <p:spPr>
                <a:xfrm>
                  <a:off x="3956536" y="1896535"/>
                  <a:ext cx="355820" cy="531133"/>
                </a:xfrm>
                <a:custGeom>
                  <a:avLst/>
                  <a:gdLst/>
                  <a:ahLst/>
                  <a:cxnLst/>
                  <a:rect l="l" t="t" r="r" b="b"/>
                  <a:pathLst>
                    <a:path w="14863" h="22186" extrusionOk="0">
                      <a:moveTo>
                        <a:pt x="7923" y="1"/>
                      </a:moveTo>
                      <a:cubicBezTo>
                        <a:pt x="6587" y="1"/>
                        <a:pt x="4887" y="932"/>
                        <a:pt x="3222" y="3794"/>
                      </a:cubicBezTo>
                      <a:cubicBezTo>
                        <a:pt x="0" y="9330"/>
                        <a:pt x="1275" y="19325"/>
                        <a:pt x="1275" y="19325"/>
                      </a:cubicBezTo>
                      <a:cubicBezTo>
                        <a:pt x="1142" y="20273"/>
                        <a:pt x="2006" y="22185"/>
                        <a:pt x="2683" y="22185"/>
                      </a:cubicBezTo>
                      <a:cubicBezTo>
                        <a:pt x="2949" y="22185"/>
                        <a:pt x="3187" y="21889"/>
                        <a:pt x="3323" y="21122"/>
                      </a:cubicBezTo>
                      <a:cubicBezTo>
                        <a:pt x="3805" y="18406"/>
                        <a:pt x="14322" y="12544"/>
                        <a:pt x="14635" y="7426"/>
                      </a:cubicBezTo>
                      <a:cubicBezTo>
                        <a:pt x="14862" y="3722"/>
                        <a:pt x="11366" y="4363"/>
                        <a:pt x="10393" y="1627"/>
                      </a:cubicBezTo>
                      <a:cubicBezTo>
                        <a:pt x="10103" y="814"/>
                        <a:pt x="9172" y="1"/>
                        <a:pt x="7923"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
                <p:cNvSpPr/>
                <p:nvPr/>
              </p:nvSpPr>
              <p:spPr>
                <a:xfrm>
                  <a:off x="3965251" y="2009272"/>
                  <a:ext cx="343659" cy="418399"/>
                </a:xfrm>
                <a:custGeom>
                  <a:avLst/>
                  <a:gdLst/>
                  <a:ahLst/>
                  <a:cxnLst/>
                  <a:rect l="l" t="t" r="r" b="b"/>
                  <a:pathLst>
                    <a:path w="14355" h="17477" extrusionOk="0">
                      <a:moveTo>
                        <a:pt x="13311" y="0"/>
                      </a:moveTo>
                      <a:cubicBezTo>
                        <a:pt x="13195" y="1325"/>
                        <a:pt x="12906" y="3457"/>
                        <a:pt x="11560" y="5319"/>
                      </a:cubicBezTo>
                      <a:cubicBezTo>
                        <a:pt x="9923" y="7582"/>
                        <a:pt x="8431" y="8894"/>
                        <a:pt x="7420" y="8894"/>
                      </a:cubicBezTo>
                      <a:cubicBezTo>
                        <a:pt x="7100" y="8894"/>
                        <a:pt x="6828" y="8762"/>
                        <a:pt x="6615" y="8488"/>
                      </a:cubicBezTo>
                      <a:cubicBezTo>
                        <a:pt x="5727" y="7347"/>
                        <a:pt x="7756" y="691"/>
                        <a:pt x="7756" y="690"/>
                      </a:cubicBezTo>
                      <a:lnTo>
                        <a:pt x="7756" y="690"/>
                      </a:lnTo>
                      <a:cubicBezTo>
                        <a:pt x="7755" y="691"/>
                        <a:pt x="4300" y="6176"/>
                        <a:pt x="2797" y="6176"/>
                      </a:cubicBezTo>
                      <a:cubicBezTo>
                        <a:pt x="2684" y="6176"/>
                        <a:pt x="2582" y="6145"/>
                        <a:pt x="2494" y="6079"/>
                      </a:cubicBezTo>
                      <a:cubicBezTo>
                        <a:pt x="1961" y="5680"/>
                        <a:pt x="1743" y="3875"/>
                        <a:pt x="1668" y="1914"/>
                      </a:cubicBezTo>
                      <a:cubicBezTo>
                        <a:pt x="0" y="7468"/>
                        <a:pt x="911" y="14616"/>
                        <a:pt x="911" y="14616"/>
                      </a:cubicBezTo>
                      <a:cubicBezTo>
                        <a:pt x="778" y="15564"/>
                        <a:pt x="1642" y="17476"/>
                        <a:pt x="2319" y="17476"/>
                      </a:cubicBezTo>
                      <a:cubicBezTo>
                        <a:pt x="2585" y="17476"/>
                        <a:pt x="2823" y="17180"/>
                        <a:pt x="2959" y="16413"/>
                      </a:cubicBezTo>
                      <a:cubicBezTo>
                        <a:pt x="3441" y="13697"/>
                        <a:pt x="13958" y="7835"/>
                        <a:pt x="14271" y="2715"/>
                      </a:cubicBezTo>
                      <a:cubicBezTo>
                        <a:pt x="14355" y="1346"/>
                        <a:pt x="13929" y="572"/>
                        <a:pt x="133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
                <p:cNvSpPr/>
                <p:nvPr/>
              </p:nvSpPr>
              <p:spPr>
                <a:xfrm>
                  <a:off x="4006261" y="1989928"/>
                  <a:ext cx="177419" cy="400660"/>
                </a:xfrm>
                <a:custGeom>
                  <a:avLst/>
                  <a:gdLst/>
                  <a:ahLst/>
                  <a:cxnLst/>
                  <a:rect l="l" t="t" r="r" b="b"/>
                  <a:pathLst>
                    <a:path w="7411" h="16736" extrusionOk="0">
                      <a:moveTo>
                        <a:pt x="7377" y="0"/>
                      </a:moveTo>
                      <a:cubicBezTo>
                        <a:pt x="7339" y="0"/>
                        <a:pt x="7228" y="86"/>
                        <a:pt x="7060" y="242"/>
                      </a:cubicBezTo>
                      <a:cubicBezTo>
                        <a:pt x="6879" y="420"/>
                        <a:pt x="6600" y="660"/>
                        <a:pt x="6332" y="1004"/>
                      </a:cubicBezTo>
                      <a:cubicBezTo>
                        <a:pt x="5748" y="1657"/>
                        <a:pt x="5102" y="2633"/>
                        <a:pt x="4522" y="3644"/>
                      </a:cubicBezTo>
                      <a:cubicBezTo>
                        <a:pt x="3952" y="4661"/>
                        <a:pt x="3470" y="5721"/>
                        <a:pt x="3127" y="6521"/>
                      </a:cubicBezTo>
                      <a:cubicBezTo>
                        <a:pt x="2792" y="7324"/>
                        <a:pt x="2583" y="7864"/>
                        <a:pt x="2583" y="7864"/>
                      </a:cubicBezTo>
                      <a:cubicBezTo>
                        <a:pt x="2583" y="7864"/>
                        <a:pt x="2407" y="8417"/>
                        <a:pt x="2144" y="9244"/>
                      </a:cubicBezTo>
                      <a:cubicBezTo>
                        <a:pt x="1888" y="10072"/>
                        <a:pt x="1567" y="11181"/>
                        <a:pt x="1256" y="12288"/>
                      </a:cubicBezTo>
                      <a:cubicBezTo>
                        <a:pt x="944" y="13393"/>
                        <a:pt x="631" y="14497"/>
                        <a:pt x="395" y="15328"/>
                      </a:cubicBezTo>
                      <a:cubicBezTo>
                        <a:pt x="158" y="16155"/>
                        <a:pt x="1" y="16709"/>
                        <a:pt x="65" y="16735"/>
                      </a:cubicBezTo>
                      <a:cubicBezTo>
                        <a:pt x="66" y="16735"/>
                        <a:pt x="67" y="16736"/>
                        <a:pt x="69" y="16736"/>
                      </a:cubicBezTo>
                      <a:cubicBezTo>
                        <a:pt x="132" y="16736"/>
                        <a:pt x="400" y="16228"/>
                        <a:pt x="735" y="15448"/>
                      </a:cubicBezTo>
                      <a:cubicBezTo>
                        <a:pt x="1084" y="14653"/>
                        <a:pt x="1487" y="13570"/>
                        <a:pt x="1881" y="12488"/>
                      </a:cubicBezTo>
                      <a:cubicBezTo>
                        <a:pt x="2271" y="11407"/>
                        <a:pt x="2661" y="10327"/>
                        <a:pt x="2953" y="9516"/>
                      </a:cubicBezTo>
                      <a:cubicBezTo>
                        <a:pt x="3254" y="8713"/>
                        <a:pt x="3455" y="8178"/>
                        <a:pt x="3455" y="8178"/>
                      </a:cubicBezTo>
                      <a:cubicBezTo>
                        <a:pt x="3455" y="8178"/>
                        <a:pt x="3641" y="7641"/>
                        <a:pt x="3923" y="6833"/>
                      </a:cubicBezTo>
                      <a:cubicBezTo>
                        <a:pt x="4215" y="6032"/>
                        <a:pt x="4623" y="4972"/>
                        <a:pt x="5105" y="3944"/>
                      </a:cubicBezTo>
                      <a:cubicBezTo>
                        <a:pt x="5596" y="2925"/>
                        <a:pt x="6136" y="1923"/>
                        <a:pt x="6619" y="1221"/>
                      </a:cubicBezTo>
                      <a:cubicBezTo>
                        <a:pt x="6838" y="851"/>
                        <a:pt x="7068" y="580"/>
                        <a:pt x="7201" y="366"/>
                      </a:cubicBezTo>
                      <a:cubicBezTo>
                        <a:pt x="7340" y="155"/>
                        <a:pt x="7410" y="25"/>
                        <a:pt x="7387" y="3"/>
                      </a:cubicBezTo>
                      <a:cubicBezTo>
                        <a:pt x="7385" y="1"/>
                        <a:pt x="7382" y="0"/>
                        <a:pt x="737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
                <p:cNvSpPr/>
                <p:nvPr/>
              </p:nvSpPr>
              <p:spPr>
                <a:xfrm>
                  <a:off x="4045165" y="1931201"/>
                  <a:ext cx="97795" cy="112255"/>
                </a:xfrm>
                <a:custGeom>
                  <a:avLst/>
                  <a:gdLst/>
                  <a:ahLst/>
                  <a:cxnLst/>
                  <a:rect l="l" t="t" r="r" b="b"/>
                  <a:pathLst>
                    <a:path w="4085" h="4689" extrusionOk="0">
                      <a:moveTo>
                        <a:pt x="3711" y="1"/>
                      </a:moveTo>
                      <a:cubicBezTo>
                        <a:pt x="3478" y="1"/>
                        <a:pt x="3137" y="213"/>
                        <a:pt x="2851" y="555"/>
                      </a:cubicBezTo>
                      <a:cubicBezTo>
                        <a:pt x="2483" y="1000"/>
                        <a:pt x="2347" y="1497"/>
                        <a:pt x="2549" y="1664"/>
                      </a:cubicBezTo>
                      <a:cubicBezTo>
                        <a:pt x="2594" y="1702"/>
                        <a:pt x="2652" y="1720"/>
                        <a:pt x="2719" y="1720"/>
                      </a:cubicBezTo>
                      <a:cubicBezTo>
                        <a:pt x="2952" y="1720"/>
                        <a:pt x="3294" y="1507"/>
                        <a:pt x="3579" y="1164"/>
                      </a:cubicBezTo>
                      <a:cubicBezTo>
                        <a:pt x="3950" y="719"/>
                        <a:pt x="4084" y="223"/>
                        <a:pt x="3882" y="56"/>
                      </a:cubicBezTo>
                      <a:cubicBezTo>
                        <a:pt x="3837" y="19"/>
                        <a:pt x="3779" y="1"/>
                        <a:pt x="3711" y="1"/>
                      </a:cubicBezTo>
                      <a:close/>
                      <a:moveTo>
                        <a:pt x="1630" y="2393"/>
                      </a:moveTo>
                      <a:cubicBezTo>
                        <a:pt x="1331" y="2393"/>
                        <a:pt x="895" y="2704"/>
                        <a:pt x="551" y="3191"/>
                      </a:cubicBezTo>
                      <a:cubicBezTo>
                        <a:pt x="126" y="3795"/>
                        <a:pt x="0" y="4440"/>
                        <a:pt x="274" y="4633"/>
                      </a:cubicBezTo>
                      <a:cubicBezTo>
                        <a:pt x="327" y="4671"/>
                        <a:pt x="391" y="4689"/>
                        <a:pt x="462" y="4689"/>
                      </a:cubicBezTo>
                      <a:cubicBezTo>
                        <a:pt x="762" y="4689"/>
                        <a:pt x="1198" y="4378"/>
                        <a:pt x="1542" y="3891"/>
                      </a:cubicBezTo>
                      <a:cubicBezTo>
                        <a:pt x="1967" y="3287"/>
                        <a:pt x="2093" y="2642"/>
                        <a:pt x="1819" y="2449"/>
                      </a:cubicBezTo>
                      <a:cubicBezTo>
                        <a:pt x="1766" y="2411"/>
                        <a:pt x="1702" y="2393"/>
                        <a:pt x="1630"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
                <p:cNvSpPr/>
                <p:nvPr/>
              </p:nvSpPr>
              <p:spPr>
                <a:xfrm>
                  <a:off x="3875736" y="2415404"/>
                  <a:ext cx="615689" cy="314811"/>
                </a:xfrm>
                <a:custGeom>
                  <a:avLst/>
                  <a:gdLst/>
                  <a:ahLst/>
                  <a:cxnLst/>
                  <a:rect l="l" t="t" r="r" b="b"/>
                  <a:pathLst>
                    <a:path w="25718" h="13150" extrusionOk="0">
                      <a:moveTo>
                        <a:pt x="11707" y="1"/>
                      </a:moveTo>
                      <a:cubicBezTo>
                        <a:pt x="7733" y="1"/>
                        <a:pt x="4331" y="688"/>
                        <a:pt x="4331" y="688"/>
                      </a:cubicBezTo>
                      <a:cubicBezTo>
                        <a:pt x="4303" y="686"/>
                        <a:pt x="4273" y="685"/>
                        <a:pt x="4243" y="685"/>
                      </a:cubicBezTo>
                      <a:cubicBezTo>
                        <a:pt x="2870" y="685"/>
                        <a:pt x="0" y="2585"/>
                        <a:pt x="2687" y="2860"/>
                      </a:cubicBezTo>
                      <a:cubicBezTo>
                        <a:pt x="5423" y="3144"/>
                        <a:pt x="12002" y="13149"/>
                        <a:pt x="17124" y="13149"/>
                      </a:cubicBezTo>
                      <a:cubicBezTo>
                        <a:pt x="17139" y="13149"/>
                        <a:pt x="17155" y="13149"/>
                        <a:pt x="17170" y="13149"/>
                      </a:cubicBezTo>
                      <a:cubicBezTo>
                        <a:pt x="20879" y="13106"/>
                        <a:pt x="19986" y="9666"/>
                        <a:pt x="22644" y="8497"/>
                      </a:cubicBezTo>
                      <a:cubicBezTo>
                        <a:pt x="24280" y="7777"/>
                        <a:pt x="25717" y="4314"/>
                        <a:pt x="19961" y="1502"/>
                      </a:cubicBezTo>
                      <a:cubicBezTo>
                        <a:pt x="17584" y="341"/>
                        <a:pt x="14504" y="1"/>
                        <a:pt x="1170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
                <p:cNvSpPr/>
                <p:nvPr/>
              </p:nvSpPr>
              <p:spPr>
                <a:xfrm>
                  <a:off x="3875736" y="2415428"/>
                  <a:ext cx="474227" cy="314787"/>
                </a:xfrm>
                <a:custGeom>
                  <a:avLst/>
                  <a:gdLst/>
                  <a:ahLst/>
                  <a:cxnLst/>
                  <a:rect l="l" t="t" r="r" b="b"/>
                  <a:pathLst>
                    <a:path w="19809" h="13149" extrusionOk="0">
                      <a:moveTo>
                        <a:pt x="11705" y="0"/>
                      </a:moveTo>
                      <a:cubicBezTo>
                        <a:pt x="7732" y="0"/>
                        <a:pt x="4331" y="687"/>
                        <a:pt x="4331" y="687"/>
                      </a:cubicBezTo>
                      <a:cubicBezTo>
                        <a:pt x="4303" y="685"/>
                        <a:pt x="4273" y="684"/>
                        <a:pt x="4243" y="684"/>
                      </a:cubicBezTo>
                      <a:cubicBezTo>
                        <a:pt x="2870" y="684"/>
                        <a:pt x="0" y="2584"/>
                        <a:pt x="2687" y="2859"/>
                      </a:cubicBezTo>
                      <a:cubicBezTo>
                        <a:pt x="5423" y="3143"/>
                        <a:pt x="12002" y="13148"/>
                        <a:pt x="17124" y="13148"/>
                      </a:cubicBezTo>
                      <a:cubicBezTo>
                        <a:pt x="17139" y="13148"/>
                        <a:pt x="17155" y="13148"/>
                        <a:pt x="17170" y="13148"/>
                      </a:cubicBezTo>
                      <a:cubicBezTo>
                        <a:pt x="18540" y="13133"/>
                        <a:pt x="19284" y="12651"/>
                        <a:pt x="19808" y="11993"/>
                      </a:cubicBezTo>
                      <a:cubicBezTo>
                        <a:pt x="18479" y="11973"/>
                        <a:pt x="16333" y="11840"/>
                        <a:pt x="14377" y="10633"/>
                      </a:cubicBezTo>
                      <a:cubicBezTo>
                        <a:pt x="11248" y="8700"/>
                        <a:pt x="9783" y="6899"/>
                        <a:pt x="10857" y="5931"/>
                      </a:cubicBezTo>
                      <a:cubicBezTo>
                        <a:pt x="11114" y="5699"/>
                        <a:pt x="11697" y="5611"/>
                        <a:pt x="12436" y="5611"/>
                      </a:cubicBezTo>
                      <a:cubicBezTo>
                        <a:pt x="14788" y="5611"/>
                        <a:pt x="18716" y="6503"/>
                        <a:pt x="18716" y="6503"/>
                      </a:cubicBezTo>
                      <a:cubicBezTo>
                        <a:pt x="18716" y="6503"/>
                        <a:pt x="12104" y="2980"/>
                        <a:pt x="12960" y="1646"/>
                      </a:cubicBezTo>
                      <a:cubicBezTo>
                        <a:pt x="13320" y="1086"/>
                        <a:pt x="15105" y="738"/>
                        <a:pt x="17054" y="519"/>
                      </a:cubicBezTo>
                      <a:cubicBezTo>
                        <a:pt x="15321" y="134"/>
                        <a:pt x="13458" y="0"/>
                        <a:pt x="117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
                <p:cNvSpPr/>
                <p:nvPr/>
              </p:nvSpPr>
              <p:spPr>
                <a:xfrm>
                  <a:off x="3949162" y="2454404"/>
                  <a:ext cx="413180" cy="146345"/>
                </a:xfrm>
                <a:custGeom>
                  <a:avLst/>
                  <a:gdLst/>
                  <a:ahLst/>
                  <a:cxnLst/>
                  <a:rect l="l" t="t" r="r" b="b"/>
                  <a:pathLst>
                    <a:path w="17259" h="6113" extrusionOk="0">
                      <a:moveTo>
                        <a:pt x="87" y="1"/>
                      </a:moveTo>
                      <a:cubicBezTo>
                        <a:pt x="47" y="1"/>
                        <a:pt x="23" y="6"/>
                        <a:pt x="19" y="18"/>
                      </a:cubicBezTo>
                      <a:cubicBezTo>
                        <a:pt x="1" y="75"/>
                        <a:pt x="532" y="311"/>
                        <a:pt x="1352" y="595"/>
                      </a:cubicBezTo>
                      <a:cubicBezTo>
                        <a:pt x="2170" y="884"/>
                        <a:pt x="3279" y="1208"/>
                        <a:pt x="4386" y="1522"/>
                      </a:cubicBezTo>
                      <a:cubicBezTo>
                        <a:pt x="5492" y="1833"/>
                        <a:pt x="6598" y="2143"/>
                        <a:pt x="7429" y="2376"/>
                      </a:cubicBezTo>
                      <a:cubicBezTo>
                        <a:pt x="8252" y="2617"/>
                        <a:pt x="8799" y="2779"/>
                        <a:pt x="8799" y="2779"/>
                      </a:cubicBezTo>
                      <a:cubicBezTo>
                        <a:pt x="8799" y="2779"/>
                        <a:pt x="9350" y="2926"/>
                        <a:pt x="10175" y="3148"/>
                      </a:cubicBezTo>
                      <a:cubicBezTo>
                        <a:pt x="10995" y="3381"/>
                        <a:pt x="12082" y="3711"/>
                        <a:pt x="13142" y="4116"/>
                      </a:cubicBezTo>
                      <a:cubicBezTo>
                        <a:pt x="14195" y="4534"/>
                        <a:pt x="15232" y="4999"/>
                        <a:pt x="15969" y="5430"/>
                      </a:cubicBezTo>
                      <a:cubicBezTo>
                        <a:pt x="16353" y="5621"/>
                        <a:pt x="16640" y="5831"/>
                        <a:pt x="16864" y="5947"/>
                      </a:cubicBezTo>
                      <a:cubicBezTo>
                        <a:pt x="17053" y="6054"/>
                        <a:pt x="17179" y="6113"/>
                        <a:pt x="17223" y="6113"/>
                      </a:cubicBezTo>
                      <a:cubicBezTo>
                        <a:pt x="17231" y="6113"/>
                        <a:pt x="17236" y="6111"/>
                        <a:pt x="17239" y="6108"/>
                      </a:cubicBezTo>
                      <a:cubicBezTo>
                        <a:pt x="17258" y="6083"/>
                        <a:pt x="17162" y="5972"/>
                        <a:pt x="16975" y="5799"/>
                      </a:cubicBezTo>
                      <a:cubicBezTo>
                        <a:pt x="16786" y="5632"/>
                        <a:pt x="16526" y="5369"/>
                        <a:pt x="16165" y="5127"/>
                      </a:cubicBezTo>
                      <a:cubicBezTo>
                        <a:pt x="15470" y="4592"/>
                        <a:pt x="14450" y="4020"/>
                        <a:pt x="13399" y="3514"/>
                      </a:cubicBezTo>
                      <a:cubicBezTo>
                        <a:pt x="12344" y="3020"/>
                        <a:pt x="11251" y="2616"/>
                        <a:pt x="10429" y="2333"/>
                      </a:cubicBezTo>
                      <a:cubicBezTo>
                        <a:pt x="9604" y="2056"/>
                        <a:pt x="9049" y="1886"/>
                        <a:pt x="9049" y="1886"/>
                      </a:cubicBezTo>
                      <a:cubicBezTo>
                        <a:pt x="9049" y="1886"/>
                        <a:pt x="8486" y="1751"/>
                        <a:pt x="7642" y="1550"/>
                      </a:cubicBezTo>
                      <a:cubicBezTo>
                        <a:pt x="6797" y="1354"/>
                        <a:pt x="5668" y="1115"/>
                        <a:pt x="4542" y="886"/>
                      </a:cubicBezTo>
                      <a:cubicBezTo>
                        <a:pt x="3418" y="653"/>
                        <a:pt x="2292" y="421"/>
                        <a:pt x="1448" y="248"/>
                      </a:cubicBezTo>
                      <a:cubicBezTo>
                        <a:pt x="763" y="105"/>
                        <a:pt x="263" y="1"/>
                        <a:pt x="8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
                <p:cNvSpPr/>
                <p:nvPr/>
              </p:nvSpPr>
              <p:spPr>
                <a:xfrm>
                  <a:off x="4296161" y="2469199"/>
                  <a:ext cx="123387" cy="85083"/>
                </a:xfrm>
                <a:custGeom>
                  <a:avLst/>
                  <a:gdLst/>
                  <a:ahLst/>
                  <a:cxnLst/>
                  <a:rect l="l" t="t" r="r" b="b"/>
                  <a:pathLst>
                    <a:path w="5154" h="3554" extrusionOk="0">
                      <a:moveTo>
                        <a:pt x="591" y="0"/>
                      </a:moveTo>
                      <a:cubicBezTo>
                        <a:pt x="395" y="0"/>
                        <a:pt x="245" y="56"/>
                        <a:pt x="175" y="173"/>
                      </a:cubicBezTo>
                      <a:cubicBezTo>
                        <a:pt x="0" y="460"/>
                        <a:pt x="374" y="1002"/>
                        <a:pt x="1007" y="1384"/>
                      </a:cubicBezTo>
                      <a:cubicBezTo>
                        <a:pt x="1382" y="1610"/>
                        <a:pt x="1764" y="1729"/>
                        <a:pt x="2049" y="1729"/>
                      </a:cubicBezTo>
                      <a:cubicBezTo>
                        <a:pt x="2245" y="1729"/>
                        <a:pt x="2396" y="1672"/>
                        <a:pt x="2466" y="1556"/>
                      </a:cubicBezTo>
                      <a:cubicBezTo>
                        <a:pt x="2639" y="1268"/>
                        <a:pt x="2266" y="727"/>
                        <a:pt x="1634" y="344"/>
                      </a:cubicBezTo>
                      <a:cubicBezTo>
                        <a:pt x="1259" y="119"/>
                        <a:pt x="876" y="0"/>
                        <a:pt x="591" y="0"/>
                      </a:cubicBezTo>
                      <a:close/>
                      <a:moveTo>
                        <a:pt x="3580" y="2114"/>
                      </a:moveTo>
                      <a:cubicBezTo>
                        <a:pt x="3454" y="2114"/>
                        <a:pt x="3355" y="2150"/>
                        <a:pt x="3301" y="2226"/>
                      </a:cubicBezTo>
                      <a:cubicBezTo>
                        <a:pt x="3148" y="2438"/>
                        <a:pt x="3407" y="2882"/>
                        <a:pt x="3875" y="3218"/>
                      </a:cubicBezTo>
                      <a:cubicBezTo>
                        <a:pt x="4178" y="3435"/>
                        <a:pt x="4494" y="3553"/>
                        <a:pt x="4722" y="3553"/>
                      </a:cubicBezTo>
                      <a:cubicBezTo>
                        <a:pt x="4848" y="3553"/>
                        <a:pt x="4948" y="3517"/>
                        <a:pt x="5002" y="3440"/>
                      </a:cubicBezTo>
                      <a:cubicBezTo>
                        <a:pt x="5154" y="3229"/>
                        <a:pt x="4897" y="2784"/>
                        <a:pt x="4429" y="2449"/>
                      </a:cubicBezTo>
                      <a:cubicBezTo>
                        <a:pt x="4125" y="2232"/>
                        <a:pt x="3808" y="2114"/>
                        <a:pt x="3580" y="21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
                <p:cNvSpPr/>
                <p:nvPr/>
              </p:nvSpPr>
              <p:spPr>
                <a:xfrm>
                  <a:off x="3497638" y="2015832"/>
                  <a:ext cx="259773" cy="357544"/>
                </a:xfrm>
                <a:custGeom>
                  <a:avLst/>
                  <a:gdLst/>
                  <a:ahLst/>
                  <a:cxnLst/>
                  <a:rect l="l" t="t" r="r" b="b"/>
                  <a:pathLst>
                    <a:path w="10851" h="14935" extrusionOk="0">
                      <a:moveTo>
                        <a:pt x="103" y="1"/>
                      </a:moveTo>
                      <a:cubicBezTo>
                        <a:pt x="98" y="1"/>
                        <a:pt x="94" y="2"/>
                        <a:pt x="92" y="4"/>
                      </a:cubicBezTo>
                      <a:cubicBezTo>
                        <a:pt x="0" y="101"/>
                        <a:pt x="1591" y="1777"/>
                        <a:pt x="3081" y="3529"/>
                      </a:cubicBezTo>
                      <a:cubicBezTo>
                        <a:pt x="3800" y="4427"/>
                        <a:pt x="4549" y="5296"/>
                        <a:pt x="5045" y="5998"/>
                      </a:cubicBezTo>
                      <a:cubicBezTo>
                        <a:pt x="5561" y="6684"/>
                        <a:pt x="5905" y="7143"/>
                        <a:pt x="5905" y="7143"/>
                      </a:cubicBezTo>
                      <a:cubicBezTo>
                        <a:pt x="5905" y="7143"/>
                        <a:pt x="6246" y="7602"/>
                        <a:pt x="6757" y="8291"/>
                      </a:cubicBezTo>
                      <a:cubicBezTo>
                        <a:pt x="7297" y="8962"/>
                        <a:pt x="7887" y="9940"/>
                        <a:pt x="8530" y="10893"/>
                      </a:cubicBezTo>
                      <a:cubicBezTo>
                        <a:pt x="9710" y="12828"/>
                        <a:pt x="10587" y="14935"/>
                        <a:pt x="10738" y="14935"/>
                      </a:cubicBezTo>
                      <a:cubicBezTo>
                        <a:pt x="10740" y="14935"/>
                        <a:pt x="10742" y="14934"/>
                        <a:pt x="10743" y="14934"/>
                      </a:cubicBezTo>
                      <a:cubicBezTo>
                        <a:pt x="10850" y="14903"/>
                        <a:pt x="10176" y="12659"/>
                        <a:pt x="9100" y="10570"/>
                      </a:cubicBezTo>
                      <a:cubicBezTo>
                        <a:pt x="8520" y="9557"/>
                        <a:pt x="7970" y="8517"/>
                        <a:pt x="7459" y="7804"/>
                      </a:cubicBezTo>
                      <a:cubicBezTo>
                        <a:pt x="6971" y="7073"/>
                        <a:pt x="6645" y="6587"/>
                        <a:pt x="6645" y="6587"/>
                      </a:cubicBezTo>
                      <a:cubicBezTo>
                        <a:pt x="6645" y="6587"/>
                        <a:pt x="6273" y="6138"/>
                        <a:pt x="5712" y="5465"/>
                      </a:cubicBezTo>
                      <a:cubicBezTo>
                        <a:pt x="5169" y="4779"/>
                        <a:pt x="4357" y="3940"/>
                        <a:pt x="3566" y="3088"/>
                      </a:cubicBezTo>
                      <a:cubicBezTo>
                        <a:pt x="1980" y="1475"/>
                        <a:pt x="273"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
                <p:cNvSpPr/>
                <p:nvPr/>
              </p:nvSpPr>
              <p:spPr>
                <a:xfrm>
                  <a:off x="3412074" y="1932614"/>
                  <a:ext cx="132675" cy="126260"/>
                </a:xfrm>
                <a:custGeom>
                  <a:avLst/>
                  <a:gdLst/>
                  <a:ahLst/>
                  <a:cxnLst/>
                  <a:rect l="l" t="t" r="r" b="b"/>
                  <a:pathLst>
                    <a:path w="5542" h="5274" extrusionOk="0">
                      <a:moveTo>
                        <a:pt x="2769" y="0"/>
                      </a:moveTo>
                      <a:cubicBezTo>
                        <a:pt x="1433" y="0"/>
                        <a:pt x="288" y="1013"/>
                        <a:pt x="148" y="2370"/>
                      </a:cubicBezTo>
                      <a:cubicBezTo>
                        <a:pt x="1" y="3817"/>
                        <a:pt x="1055" y="5113"/>
                        <a:pt x="2503" y="5259"/>
                      </a:cubicBezTo>
                      <a:cubicBezTo>
                        <a:pt x="2595" y="5269"/>
                        <a:pt x="2686" y="5273"/>
                        <a:pt x="2775" y="5273"/>
                      </a:cubicBezTo>
                      <a:cubicBezTo>
                        <a:pt x="4110" y="5273"/>
                        <a:pt x="5254" y="4262"/>
                        <a:pt x="5393" y="2904"/>
                      </a:cubicBezTo>
                      <a:cubicBezTo>
                        <a:pt x="5541" y="1457"/>
                        <a:pt x="4487" y="163"/>
                        <a:pt x="3040" y="14"/>
                      </a:cubicBezTo>
                      <a:cubicBezTo>
                        <a:pt x="2949" y="5"/>
                        <a:pt x="2859" y="0"/>
                        <a:pt x="276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
                <p:cNvSpPr/>
                <p:nvPr/>
              </p:nvSpPr>
              <p:spPr>
                <a:xfrm>
                  <a:off x="3422775" y="1932805"/>
                  <a:ext cx="121974" cy="126068"/>
                </a:xfrm>
                <a:custGeom>
                  <a:avLst/>
                  <a:gdLst/>
                  <a:ahLst/>
                  <a:cxnLst/>
                  <a:rect l="l" t="t" r="r" b="b"/>
                  <a:pathLst>
                    <a:path w="5095" h="5266" extrusionOk="0">
                      <a:moveTo>
                        <a:pt x="2457" y="0"/>
                      </a:moveTo>
                      <a:lnTo>
                        <a:pt x="2457" y="0"/>
                      </a:lnTo>
                      <a:cubicBezTo>
                        <a:pt x="3083" y="470"/>
                        <a:pt x="3459" y="1239"/>
                        <a:pt x="3375" y="2074"/>
                      </a:cubicBezTo>
                      <a:cubicBezTo>
                        <a:pt x="3253" y="3261"/>
                        <a:pt x="2252" y="4145"/>
                        <a:pt x="1085" y="4145"/>
                      </a:cubicBezTo>
                      <a:cubicBezTo>
                        <a:pt x="1006" y="4145"/>
                        <a:pt x="926" y="4141"/>
                        <a:pt x="847" y="4133"/>
                      </a:cubicBezTo>
                      <a:cubicBezTo>
                        <a:pt x="542" y="4103"/>
                        <a:pt x="258" y="4011"/>
                        <a:pt x="1" y="3875"/>
                      </a:cubicBezTo>
                      <a:lnTo>
                        <a:pt x="1" y="3875"/>
                      </a:lnTo>
                      <a:cubicBezTo>
                        <a:pt x="403" y="4618"/>
                        <a:pt x="1152" y="5158"/>
                        <a:pt x="2056" y="5251"/>
                      </a:cubicBezTo>
                      <a:cubicBezTo>
                        <a:pt x="2148" y="5261"/>
                        <a:pt x="2239" y="5265"/>
                        <a:pt x="2328" y="5265"/>
                      </a:cubicBezTo>
                      <a:cubicBezTo>
                        <a:pt x="3663" y="5265"/>
                        <a:pt x="4807" y="4254"/>
                        <a:pt x="4946" y="2896"/>
                      </a:cubicBezTo>
                      <a:cubicBezTo>
                        <a:pt x="5094" y="1449"/>
                        <a:pt x="4040" y="155"/>
                        <a:pt x="2593" y="6"/>
                      </a:cubicBezTo>
                      <a:cubicBezTo>
                        <a:pt x="2546" y="2"/>
                        <a:pt x="2503" y="3"/>
                        <a:pt x="2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
                <p:cNvSpPr/>
                <p:nvPr/>
              </p:nvSpPr>
              <p:spPr>
                <a:xfrm>
                  <a:off x="3435440" y="1948175"/>
                  <a:ext cx="43714" cy="41560"/>
                </a:xfrm>
                <a:custGeom>
                  <a:avLst/>
                  <a:gdLst/>
                  <a:ahLst/>
                  <a:cxnLst/>
                  <a:rect l="l" t="t" r="r" b="b"/>
                  <a:pathLst>
                    <a:path w="1826" h="1736" extrusionOk="0">
                      <a:moveTo>
                        <a:pt x="913" y="1"/>
                      </a:moveTo>
                      <a:cubicBezTo>
                        <a:pt x="473" y="1"/>
                        <a:pt x="94" y="334"/>
                        <a:pt x="50" y="782"/>
                      </a:cubicBezTo>
                      <a:cubicBezTo>
                        <a:pt x="1" y="1258"/>
                        <a:pt x="348" y="1683"/>
                        <a:pt x="824" y="1731"/>
                      </a:cubicBezTo>
                      <a:cubicBezTo>
                        <a:pt x="854" y="1734"/>
                        <a:pt x="884" y="1735"/>
                        <a:pt x="914" y="1735"/>
                      </a:cubicBezTo>
                      <a:cubicBezTo>
                        <a:pt x="1353" y="1735"/>
                        <a:pt x="1730" y="1404"/>
                        <a:pt x="1777" y="957"/>
                      </a:cubicBezTo>
                      <a:cubicBezTo>
                        <a:pt x="1826" y="479"/>
                        <a:pt x="1477" y="54"/>
                        <a:pt x="1000" y="5"/>
                      </a:cubicBezTo>
                      <a:cubicBezTo>
                        <a:pt x="971" y="2"/>
                        <a:pt x="942"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
                <p:cNvSpPr/>
                <p:nvPr/>
              </p:nvSpPr>
              <p:spPr>
                <a:xfrm>
                  <a:off x="3439917" y="2001085"/>
                  <a:ext cx="20277" cy="19296"/>
                </a:xfrm>
                <a:custGeom>
                  <a:avLst/>
                  <a:gdLst/>
                  <a:ahLst/>
                  <a:cxnLst/>
                  <a:rect l="l" t="t" r="r" b="b"/>
                  <a:pathLst>
                    <a:path w="847" h="806" extrusionOk="0">
                      <a:moveTo>
                        <a:pt x="421" y="0"/>
                      </a:moveTo>
                      <a:cubicBezTo>
                        <a:pt x="219" y="0"/>
                        <a:pt x="43" y="154"/>
                        <a:pt x="22" y="363"/>
                      </a:cubicBezTo>
                      <a:cubicBezTo>
                        <a:pt x="1" y="584"/>
                        <a:pt x="160" y="783"/>
                        <a:pt x="381" y="804"/>
                      </a:cubicBezTo>
                      <a:cubicBezTo>
                        <a:pt x="395" y="805"/>
                        <a:pt x="408" y="806"/>
                        <a:pt x="421" y="806"/>
                      </a:cubicBezTo>
                      <a:cubicBezTo>
                        <a:pt x="627" y="806"/>
                        <a:pt x="803" y="653"/>
                        <a:pt x="823" y="445"/>
                      </a:cubicBezTo>
                      <a:cubicBezTo>
                        <a:pt x="846" y="221"/>
                        <a:pt x="684" y="25"/>
                        <a:pt x="462" y="2"/>
                      </a:cubicBezTo>
                      <a:cubicBezTo>
                        <a:pt x="449" y="1"/>
                        <a:pt x="435" y="0"/>
                        <a:pt x="42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
                <p:cNvSpPr/>
                <p:nvPr/>
              </p:nvSpPr>
              <p:spPr>
                <a:xfrm>
                  <a:off x="3881721" y="1747671"/>
                  <a:ext cx="160781" cy="410810"/>
                </a:xfrm>
                <a:custGeom>
                  <a:avLst/>
                  <a:gdLst/>
                  <a:ahLst/>
                  <a:cxnLst/>
                  <a:rect l="l" t="t" r="r" b="b"/>
                  <a:pathLst>
                    <a:path w="6716" h="17160" extrusionOk="0">
                      <a:moveTo>
                        <a:pt x="6593" y="1"/>
                      </a:moveTo>
                      <a:cubicBezTo>
                        <a:pt x="6458" y="1"/>
                        <a:pt x="5952" y="2244"/>
                        <a:pt x="5328" y="4446"/>
                      </a:cubicBezTo>
                      <a:cubicBezTo>
                        <a:pt x="4982" y="5543"/>
                        <a:pt x="4678" y="6649"/>
                        <a:pt x="4369" y="7452"/>
                      </a:cubicBezTo>
                      <a:cubicBezTo>
                        <a:pt x="4086" y="8261"/>
                        <a:pt x="3896" y="8801"/>
                        <a:pt x="3896" y="8801"/>
                      </a:cubicBezTo>
                      <a:cubicBezTo>
                        <a:pt x="3896" y="8801"/>
                        <a:pt x="3705" y="9341"/>
                        <a:pt x="3418" y="10148"/>
                      </a:cubicBezTo>
                      <a:cubicBezTo>
                        <a:pt x="3159" y="10971"/>
                        <a:pt x="2676" y="12005"/>
                        <a:pt x="2241" y="13069"/>
                      </a:cubicBezTo>
                      <a:cubicBezTo>
                        <a:pt x="1279" y="15149"/>
                        <a:pt x="0" y="17067"/>
                        <a:pt x="113" y="17157"/>
                      </a:cubicBezTo>
                      <a:cubicBezTo>
                        <a:pt x="115" y="17159"/>
                        <a:pt x="117" y="17159"/>
                        <a:pt x="120" y="17159"/>
                      </a:cubicBezTo>
                      <a:cubicBezTo>
                        <a:pt x="255" y="17159"/>
                        <a:pt x="1709" y="15381"/>
                        <a:pt x="2827" y="13364"/>
                      </a:cubicBezTo>
                      <a:cubicBezTo>
                        <a:pt x="3346" y="12319"/>
                        <a:pt x="3904" y="11283"/>
                        <a:pt x="4211" y="10462"/>
                      </a:cubicBezTo>
                      <a:cubicBezTo>
                        <a:pt x="4546" y="9650"/>
                        <a:pt x="4771" y="9108"/>
                        <a:pt x="4771" y="9108"/>
                      </a:cubicBezTo>
                      <a:cubicBezTo>
                        <a:pt x="4771" y="9108"/>
                        <a:pt x="4935" y="8550"/>
                        <a:pt x="5184" y="7709"/>
                      </a:cubicBezTo>
                      <a:cubicBezTo>
                        <a:pt x="5452" y="6875"/>
                        <a:pt x="5697" y="5734"/>
                        <a:pt x="5964" y="4603"/>
                      </a:cubicBezTo>
                      <a:cubicBezTo>
                        <a:pt x="6436" y="2323"/>
                        <a:pt x="6715" y="21"/>
                        <a:pt x="6595" y="1"/>
                      </a:cubicBezTo>
                      <a:cubicBezTo>
                        <a:pt x="6594" y="1"/>
                        <a:pt x="6593" y="1"/>
                        <a:pt x="6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
                <p:cNvSpPr/>
                <p:nvPr/>
              </p:nvSpPr>
              <p:spPr>
                <a:xfrm>
                  <a:off x="3972361" y="1655523"/>
                  <a:ext cx="144191" cy="126260"/>
                </a:xfrm>
                <a:custGeom>
                  <a:avLst/>
                  <a:gdLst/>
                  <a:ahLst/>
                  <a:cxnLst/>
                  <a:rect l="l" t="t" r="r" b="b"/>
                  <a:pathLst>
                    <a:path w="6023" h="5274" extrusionOk="0">
                      <a:moveTo>
                        <a:pt x="3010" y="0"/>
                      </a:moveTo>
                      <a:cubicBezTo>
                        <a:pt x="2593" y="0"/>
                        <a:pt x="2169" y="100"/>
                        <a:pt x="1775" y="309"/>
                      </a:cubicBezTo>
                      <a:cubicBezTo>
                        <a:pt x="490" y="992"/>
                        <a:pt x="0" y="2588"/>
                        <a:pt x="684" y="3873"/>
                      </a:cubicBezTo>
                      <a:cubicBezTo>
                        <a:pt x="1157" y="4765"/>
                        <a:pt x="2069" y="5273"/>
                        <a:pt x="3013" y="5273"/>
                      </a:cubicBezTo>
                      <a:cubicBezTo>
                        <a:pt x="3430" y="5273"/>
                        <a:pt x="3853" y="5174"/>
                        <a:pt x="4248" y="4965"/>
                      </a:cubicBezTo>
                      <a:cubicBezTo>
                        <a:pt x="5534" y="4281"/>
                        <a:pt x="6022" y="2687"/>
                        <a:pt x="5340" y="1401"/>
                      </a:cubicBezTo>
                      <a:cubicBezTo>
                        <a:pt x="4867" y="509"/>
                        <a:pt x="3955" y="0"/>
                        <a:pt x="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
                <p:cNvSpPr/>
                <p:nvPr/>
              </p:nvSpPr>
              <p:spPr>
                <a:xfrm>
                  <a:off x="3978538" y="1686263"/>
                  <a:ext cx="138014" cy="95521"/>
                </a:xfrm>
                <a:custGeom>
                  <a:avLst/>
                  <a:gdLst/>
                  <a:ahLst/>
                  <a:cxnLst/>
                  <a:rect l="l" t="t" r="r" b="b"/>
                  <a:pathLst>
                    <a:path w="5765" h="3990" extrusionOk="0">
                      <a:moveTo>
                        <a:pt x="5012" y="1"/>
                      </a:moveTo>
                      <a:cubicBezTo>
                        <a:pt x="4971" y="782"/>
                        <a:pt x="4541" y="1524"/>
                        <a:pt x="3799" y="1917"/>
                      </a:cubicBezTo>
                      <a:cubicBezTo>
                        <a:pt x="3454" y="2100"/>
                        <a:pt x="3084" y="2187"/>
                        <a:pt x="2720" y="2187"/>
                      </a:cubicBezTo>
                      <a:cubicBezTo>
                        <a:pt x="1894" y="2187"/>
                        <a:pt x="1095" y="1742"/>
                        <a:pt x="681" y="961"/>
                      </a:cubicBezTo>
                      <a:cubicBezTo>
                        <a:pt x="538" y="690"/>
                        <a:pt x="455" y="404"/>
                        <a:pt x="427" y="115"/>
                      </a:cubicBezTo>
                      <a:cubicBezTo>
                        <a:pt x="31" y="863"/>
                        <a:pt x="1" y="1786"/>
                        <a:pt x="426" y="2589"/>
                      </a:cubicBezTo>
                      <a:cubicBezTo>
                        <a:pt x="899" y="3481"/>
                        <a:pt x="1811" y="3990"/>
                        <a:pt x="2755" y="3990"/>
                      </a:cubicBezTo>
                      <a:cubicBezTo>
                        <a:pt x="3172" y="3990"/>
                        <a:pt x="3595" y="3890"/>
                        <a:pt x="3990" y="3681"/>
                      </a:cubicBezTo>
                      <a:cubicBezTo>
                        <a:pt x="5276" y="2997"/>
                        <a:pt x="5764" y="1403"/>
                        <a:pt x="5082" y="117"/>
                      </a:cubicBezTo>
                      <a:cubicBezTo>
                        <a:pt x="5059" y="77"/>
                        <a:pt x="5035" y="40"/>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
                <p:cNvSpPr/>
                <p:nvPr/>
              </p:nvSpPr>
              <p:spPr>
                <a:xfrm>
                  <a:off x="4031231" y="1665410"/>
                  <a:ext cx="47497" cy="41584"/>
                </a:xfrm>
                <a:custGeom>
                  <a:avLst/>
                  <a:gdLst/>
                  <a:ahLst/>
                  <a:cxnLst/>
                  <a:rect l="l" t="t" r="r" b="b"/>
                  <a:pathLst>
                    <a:path w="1984" h="1737" extrusionOk="0">
                      <a:moveTo>
                        <a:pt x="990" y="0"/>
                      </a:moveTo>
                      <a:cubicBezTo>
                        <a:pt x="852" y="0"/>
                        <a:pt x="713" y="33"/>
                        <a:pt x="584" y="102"/>
                      </a:cubicBezTo>
                      <a:cubicBezTo>
                        <a:pt x="161" y="327"/>
                        <a:pt x="1" y="852"/>
                        <a:pt x="226" y="1274"/>
                      </a:cubicBezTo>
                      <a:cubicBezTo>
                        <a:pt x="382" y="1568"/>
                        <a:pt x="683" y="1736"/>
                        <a:pt x="994" y="1736"/>
                      </a:cubicBezTo>
                      <a:cubicBezTo>
                        <a:pt x="1130" y="1736"/>
                        <a:pt x="1269" y="1704"/>
                        <a:pt x="1399" y="1635"/>
                      </a:cubicBezTo>
                      <a:cubicBezTo>
                        <a:pt x="1821" y="1411"/>
                        <a:pt x="1983" y="884"/>
                        <a:pt x="1757" y="462"/>
                      </a:cubicBezTo>
                      <a:cubicBezTo>
                        <a:pt x="1601" y="168"/>
                        <a:pt x="1300" y="0"/>
                        <a:pt x="9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
                <p:cNvSpPr/>
                <p:nvPr/>
              </p:nvSpPr>
              <p:spPr>
                <a:xfrm>
                  <a:off x="4005160" y="1693756"/>
                  <a:ext cx="22073" cy="19296"/>
                </a:xfrm>
                <a:custGeom>
                  <a:avLst/>
                  <a:gdLst/>
                  <a:ahLst/>
                  <a:cxnLst/>
                  <a:rect l="l" t="t" r="r" b="b"/>
                  <a:pathLst>
                    <a:path w="922" h="806" extrusionOk="0">
                      <a:moveTo>
                        <a:pt x="463" y="1"/>
                      </a:moveTo>
                      <a:cubicBezTo>
                        <a:pt x="399" y="1"/>
                        <a:pt x="334" y="16"/>
                        <a:pt x="273" y="49"/>
                      </a:cubicBezTo>
                      <a:cubicBezTo>
                        <a:pt x="77" y="153"/>
                        <a:pt x="1" y="396"/>
                        <a:pt x="105" y="593"/>
                      </a:cubicBezTo>
                      <a:cubicBezTo>
                        <a:pt x="178" y="728"/>
                        <a:pt x="317" y="806"/>
                        <a:pt x="462" y="806"/>
                      </a:cubicBezTo>
                      <a:cubicBezTo>
                        <a:pt x="526" y="806"/>
                        <a:pt x="591" y="791"/>
                        <a:pt x="652" y="758"/>
                      </a:cubicBezTo>
                      <a:cubicBezTo>
                        <a:pt x="848" y="654"/>
                        <a:pt x="922" y="411"/>
                        <a:pt x="818" y="214"/>
                      </a:cubicBezTo>
                      <a:cubicBezTo>
                        <a:pt x="746" y="78"/>
                        <a:pt x="607" y="1"/>
                        <a:pt x="46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
                <p:cNvSpPr/>
                <p:nvPr/>
              </p:nvSpPr>
              <p:spPr>
                <a:xfrm>
                  <a:off x="4020506" y="2015832"/>
                  <a:ext cx="259773" cy="357544"/>
                </a:xfrm>
                <a:custGeom>
                  <a:avLst/>
                  <a:gdLst/>
                  <a:ahLst/>
                  <a:cxnLst/>
                  <a:rect l="l" t="t" r="r" b="b"/>
                  <a:pathLst>
                    <a:path w="10851" h="14935" extrusionOk="0">
                      <a:moveTo>
                        <a:pt x="10746" y="1"/>
                      </a:moveTo>
                      <a:cubicBezTo>
                        <a:pt x="10576" y="1"/>
                        <a:pt x="8871" y="1475"/>
                        <a:pt x="7283" y="3088"/>
                      </a:cubicBezTo>
                      <a:cubicBezTo>
                        <a:pt x="6492" y="3940"/>
                        <a:pt x="5682" y="4779"/>
                        <a:pt x="5137" y="5465"/>
                      </a:cubicBezTo>
                      <a:cubicBezTo>
                        <a:pt x="4577" y="6138"/>
                        <a:pt x="4204" y="6587"/>
                        <a:pt x="4204" y="6587"/>
                      </a:cubicBezTo>
                      <a:cubicBezTo>
                        <a:pt x="4204" y="6587"/>
                        <a:pt x="3878" y="7073"/>
                        <a:pt x="3392" y="7804"/>
                      </a:cubicBezTo>
                      <a:cubicBezTo>
                        <a:pt x="2879" y="8517"/>
                        <a:pt x="2329" y="9557"/>
                        <a:pt x="1751" y="10570"/>
                      </a:cubicBezTo>
                      <a:cubicBezTo>
                        <a:pt x="675" y="12659"/>
                        <a:pt x="1" y="14903"/>
                        <a:pt x="108" y="14934"/>
                      </a:cubicBezTo>
                      <a:cubicBezTo>
                        <a:pt x="109" y="14934"/>
                        <a:pt x="111" y="14935"/>
                        <a:pt x="112" y="14935"/>
                      </a:cubicBezTo>
                      <a:cubicBezTo>
                        <a:pt x="263" y="14935"/>
                        <a:pt x="1139" y="12828"/>
                        <a:pt x="2321" y="10893"/>
                      </a:cubicBezTo>
                      <a:cubicBezTo>
                        <a:pt x="2962" y="9940"/>
                        <a:pt x="3553" y="8962"/>
                        <a:pt x="4094" y="8291"/>
                      </a:cubicBezTo>
                      <a:cubicBezTo>
                        <a:pt x="4605" y="7602"/>
                        <a:pt x="4946" y="7143"/>
                        <a:pt x="4946" y="7143"/>
                      </a:cubicBezTo>
                      <a:cubicBezTo>
                        <a:pt x="4946" y="7143"/>
                        <a:pt x="5290" y="6684"/>
                        <a:pt x="5806" y="5998"/>
                      </a:cubicBezTo>
                      <a:cubicBezTo>
                        <a:pt x="6301" y="5296"/>
                        <a:pt x="7051" y="4427"/>
                        <a:pt x="7770" y="3529"/>
                      </a:cubicBezTo>
                      <a:cubicBezTo>
                        <a:pt x="9260" y="1777"/>
                        <a:pt x="10850" y="101"/>
                        <a:pt x="10757" y="4"/>
                      </a:cubicBezTo>
                      <a:cubicBezTo>
                        <a:pt x="10755" y="2"/>
                        <a:pt x="10751" y="1"/>
                        <a:pt x="10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
                <p:cNvSpPr/>
                <p:nvPr/>
              </p:nvSpPr>
              <p:spPr>
                <a:xfrm>
                  <a:off x="4233172" y="1932614"/>
                  <a:ext cx="132628" cy="126260"/>
                </a:xfrm>
                <a:custGeom>
                  <a:avLst/>
                  <a:gdLst/>
                  <a:ahLst/>
                  <a:cxnLst/>
                  <a:rect l="l" t="t" r="r" b="b"/>
                  <a:pathLst>
                    <a:path w="5540" h="5274" extrusionOk="0">
                      <a:moveTo>
                        <a:pt x="2773" y="0"/>
                      </a:moveTo>
                      <a:cubicBezTo>
                        <a:pt x="2683" y="0"/>
                        <a:pt x="2593" y="5"/>
                        <a:pt x="2501" y="14"/>
                      </a:cubicBezTo>
                      <a:cubicBezTo>
                        <a:pt x="1054" y="163"/>
                        <a:pt x="0" y="1457"/>
                        <a:pt x="147" y="2904"/>
                      </a:cubicBezTo>
                      <a:cubicBezTo>
                        <a:pt x="288" y="4262"/>
                        <a:pt x="1431" y="5273"/>
                        <a:pt x="2766" y="5273"/>
                      </a:cubicBezTo>
                      <a:cubicBezTo>
                        <a:pt x="2856" y="5273"/>
                        <a:pt x="2947" y="5269"/>
                        <a:pt x="3038" y="5259"/>
                      </a:cubicBezTo>
                      <a:cubicBezTo>
                        <a:pt x="4487" y="5113"/>
                        <a:pt x="5539" y="3817"/>
                        <a:pt x="5392" y="2370"/>
                      </a:cubicBezTo>
                      <a:cubicBezTo>
                        <a:pt x="5252" y="1013"/>
                        <a:pt x="4108" y="0"/>
                        <a:pt x="27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
                <p:cNvSpPr/>
                <p:nvPr/>
              </p:nvSpPr>
              <p:spPr>
                <a:xfrm>
                  <a:off x="4233172" y="1932805"/>
                  <a:ext cx="121926" cy="126068"/>
                </a:xfrm>
                <a:custGeom>
                  <a:avLst/>
                  <a:gdLst/>
                  <a:ahLst/>
                  <a:cxnLst/>
                  <a:rect l="l" t="t" r="r" b="b"/>
                  <a:pathLst>
                    <a:path w="5093" h="5266" extrusionOk="0">
                      <a:moveTo>
                        <a:pt x="2637" y="0"/>
                      </a:moveTo>
                      <a:cubicBezTo>
                        <a:pt x="2592" y="3"/>
                        <a:pt x="2547" y="2"/>
                        <a:pt x="2501" y="6"/>
                      </a:cubicBezTo>
                      <a:cubicBezTo>
                        <a:pt x="1054" y="155"/>
                        <a:pt x="0" y="1449"/>
                        <a:pt x="147" y="2896"/>
                      </a:cubicBezTo>
                      <a:cubicBezTo>
                        <a:pt x="288" y="4254"/>
                        <a:pt x="1431" y="5265"/>
                        <a:pt x="2766" y="5265"/>
                      </a:cubicBezTo>
                      <a:cubicBezTo>
                        <a:pt x="2856" y="5265"/>
                        <a:pt x="2947" y="5261"/>
                        <a:pt x="3038" y="5251"/>
                      </a:cubicBezTo>
                      <a:cubicBezTo>
                        <a:pt x="3942" y="5158"/>
                        <a:pt x="4692" y="4618"/>
                        <a:pt x="5093" y="3875"/>
                      </a:cubicBezTo>
                      <a:lnTo>
                        <a:pt x="5093" y="3875"/>
                      </a:lnTo>
                      <a:cubicBezTo>
                        <a:pt x="4837" y="4011"/>
                        <a:pt x="4553" y="4103"/>
                        <a:pt x="4248" y="4133"/>
                      </a:cubicBezTo>
                      <a:cubicBezTo>
                        <a:pt x="4168" y="4141"/>
                        <a:pt x="4089" y="4145"/>
                        <a:pt x="4010" y="4145"/>
                      </a:cubicBezTo>
                      <a:cubicBezTo>
                        <a:pt x="2841" y="4145"/>
                        <a:pt x="1841" y="3261"/>
                        <a:pt x="1720" y="2074"/>
                      </a:cubicBezTo>
                      <a:cubicBezTo>
                        <a:pt x="1634" y="1239"/>
                        <a:pt x="2010" y="470"/>
                        <a:pt x="26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
                <p:cNvSpPr/>
                <p:nvPr/>
              </p:nvSpPr>
              <p:spPr>
                <a:xfrm>
                  <a:off x="4298746" y="1948175"/>
                  <a:ext cx="43714" cy="41560"/>
                </a:xfrm>
                <a:custGeom>
                  <a:avLst/>
                  <a:gdLst/>
                  <a:ahLst/>
                  <a:cxnLst/>
                  <a:rect l="l" t="t" r="r" b="b"/>
                  <a:pathLst>
                    <a:path w="1826" h="1736" extrusionOk="0">
                      <a:moveTo>
                        <a:pt x="913" y="1"/>
                      </a:moveTo>
                      <a:cubicBezTo>
                        <a:pt x="884" y="1"/>
                        <a:pt x="855" y="2"/>
                        <a:pt x="825" y="5"/>
                      </a:cubicBezTo>
                      <a:cubicBezTo>
                        <a:pt x="348" y="54"/>
                        <a:pt x="1" y="479"/>
                        <a:pt x="50" y="957"/>
                      </a:cubicBezTo>
                      <a:cubicBezTo>
                        <a:pt x="96" y="1404"/>
                        <a:pt x="473" y="1735"/>
                        <a:pt x="913" y="1735"/>
                      </a:cubicBezTo>
                      <a:cubicBezTo>
                        <a:pt x="943" y="1735"/>
                        <a:pt x="973" y="1734"/>
                        <a:pt x="1003" y="1731"/>
                      </a:cubicBezTo>
                      <a:cubicBezTo>
                        <a:pt x="1477" y="1683"/>
                        <a:pt x="1826" y="1258"/>
                        <a:pt x="1777" y="782"/>
                      </a:cubicBezTo>
                      <a:cubicBezTo>
                        <a:pt x="1731" y="334"/>
                        <a:pt x="1353"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
                <p:cNvSpPr/>
                <p:nvPr/>
              </p:nvSpPr>
              <p:spPr>
                <a:xfrm>
                  <a:off x="4317683" y="2001085"/>
                  <a:ext cx="20325" cy="19296"/>
                </a:xfrm>
                <a:custGeom>
                  <a:avLst/>
                  <a:gdLst/>
                  <a:ahLst/>
                  <a:cxnLst/>
                  <a:rect l="l" t="t" r="r" b="b"/>
                  <a:pathLst>
                    <a:path w="849" h="806" extrusionOk="0">
                      <a:moveTo>
                        <a:pt x="427" y="0"/>
                      </a:moveTo>
                      <a:cubicBezTo>
                        <a:pt x="413" y="0"/>
                        <a:pt x="399" y="1"/>
                        <a:pt x="385" y="2"/>
                      </a:cubicBezTo>
                      <a:cubicBezTo>
                        <a:pt x="163" y="25"/>
                        <a:pt x="1" y="221"/>
                        <a:pt x="24" y="445"/>
                      </a:cubicBezTo>
                      <a:cubicBezTo>
                        <a:pt x="45" y="653"/>
                        <a:pt x="222" y="806"/>
                        <a:pt x="426" y="806"/>
                      </a:cubicBezTo>
                      <a:cubicBezTo>
                        <a:pt x="439" y="806"/>
                        <a:pt x="452" y="805"/>
                        <a:pt x="466" y="804"/>
                      </a:cubicBezTo>
                      <a:cubicBezTo>
                        <a:pt x="689" y="783"/>
                        <a:pt x="848" y="584"/>
                        <a:pt x="825" y="363"/>
                      </a:cubicBezTo>
                      <a:cubicBezTo>
                        <a:pt x="805" y="154"/>
                        <a:pt x="630" y="0"/>
                        <a:pt x="42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
                <p:cNvSpPr/>
                <p:nvPr/>
              </p:nvSpPr>
              <p:spPr>
                <a:xfrm>
                  <a:off x="3272403" y="2207909"/>
                  <a:ext cx="632830" cy="412606"/>
                </a:xfrm>
                <a:custGeom>
                  <a:avLst/>
                  <a:gdLst/>
                  <a:ahLst/>
                  <a:cxnLst/>
                  <a:rect l="l" t="t" r="r" b="b"/>
                  <a:pathLst>
                    <a:path w="26434" h="17235" extrusionOk="0">
                      <a:moveTo>
                        <a:pt x="10536" y="1"/>
                      </a:moveTo>
                      <a:cubicBezTo>
                        <a:pt x="2627" y="1"/>
                        <a:pt x="1" y="7611"/>
                        <a:pt x="948" y="8179"/>
                      </a:cubicBezTo>
                      <a:cubicBezTo>
                        <a:pt x="1030" y="8228"/>
                        <a:pt x="1131" y="8250"/>
                        <a:pt x="1250" y="8250"/>
                      </a:cubicBezTo>
                      <a:cubicBezTo>
                        <a:pt x="2083" y="8250"/>
                        <a:pt x="3796" y="7187"/>
                        <a:pt x="6177" y="7187"/>
                      </a:cubicBezTo>
                      <a:cubicBezTo>
                        <a:pt x="7379" y="7187"/>
                        <a:pt x="8751" y="7458"/>
                        <a:pt x="10266" y="8274"/>
                      </a:cubicBezTo>
                      <a:cubicBezTo>
                        <a:pt x="12237" y="9335"/>
                        <a:pt x="18785" y="17234"/>
                        <a:pt x="23234" y="17234"/>
                      </a:cubicBezTo>
                      <a:cubicBezTo>
                        <a:pt x="24536" y="17234"/>
                        <a:pt x="25658" y="16558"/>
                        <a:pt x="26433" y="14836"/>
                      </a:cubicBezTo>
                      <a:cubicBezTo>
                        <a:pt x="26433" y="14836"/>
                        <a:pt x="21203" y="96"/>
                        <a:pt x="10647" y="1"/>
                      </a:cubicBezTo>
                      <a:cubicBezTo>
                        <a:pt x="10610" y="1"/>
                        <a:pt x="10573" y="1"/>
                        <a:pt x="10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
                <p:cNvSpPr/>
                <p:nvPr/>
              </p:nvSpPr>
              <p:spPr>
                <a:xfrm>
                  <a:off x="3307788" y="2212171"/>
                  <a:ext cx="597447" cy="408345"/>
                </a:xfrm>
                <a:custGeom>
                  <a:avLst/>
                  <a:gdLst/>
                  <a:ahLst/>
                  <a:cxnLst/>
                  <a:rect l="l" t="t" r="r" b="b"/>
                  <a:pathLst>
                    <a:path w="24956" h="17057" extrusionOk="0">
                      <a:moveTo>
                        <a:pt x="11055" y="1"/>
                      </a:moveTo>
                      <a:lnTo>
                        <a:pt x="11055" y="1"/>
                      </a:lnTo>
                      <a:cubicBezTo>
                        <a:pt x="15571" y="2344"/>
                        <a:pt x="18046" y="6354"/>
                        <a:pt x="18046" y="6354"/>
                      </a:cubicBezTo>
                      <a:cubicBezTo>
                        <a:pt x="14764" y="3966"/>
                        <a:pt x="11819" y="3335"/>
                        <a:pt x="9620" y="3335"/>
                      </a:cubicBezTo>
                      <a:cubicBezTo>
                        <a:pt x="7147" y="3335"/>
                        <a:pt x="5619" y="4134"/>
                        <a:pt x="5619" y="4134"/>
                      </a:cubicBezTo>
                      <a:cubicBezTo>
                        <a:pt x="5948" y="4078"/>
                        <a:pt x="6289" y="4051"/>
                        <a:pt x="6640" y="4051"/>
                      </a:cubicBezTo>
                      <a:cubicBezTo>
                        <a:pt x="11432" y="4051"/>
                        <a:pt x="17938" y="8989"/>
                        <a:pt x="16461" y="10347"/>
                      </a:cubicBezTo>
                      <a:cubicBezTo>
                        <a:pt x="16238" y="10552"/>
                        <a:pt x="15980" y="10642"/>
                        <a:pt x="15692" y="10642"/>
                      </a:cubicBezTo>
                      <a:cubicBezTo>
                        <a:pt x="13926" y="10642"/>
                        <a:pt x="11008" y="7288"/>
                        <a:pt x="7903" y="6416"/>
                      </a:cubicBezTo>
                      <a:cubicBezTo>
                        <a:pt x="7376" y="6268"/>
                        <a:pt x="6823" y="6205"/>
                        <a:pt x="6263" y="6205"/>
                      </a:cubicBezTo>
                      <a:cubicBezTo>
                        <a:pt x="3783" y="6205"/>
                        <a:pt x="1149" y="7440"/>
                        <a:pt x="1" y="8050"/>
                      </a:cubicBezTo>
                      <a:cubicBezTo>
                        <a:pt x="897" y="7900"/>
                        <a:pt x="2517" y="7009"/>
                        <a:pt x="4697" y="7009"/>
                      </a:cubicBezTo>
                      <a:cubicBezTo>
                        <a:pt x="5900" y="7009"/>
                        <a:pt x="7273" y="7280"/>
                        <a:pt x="8788" y="8096"/>
                      </a:cubicBezTo>
                      <a:cubicBezTo>
                        <a:pt x="10759" y="9157"/>
                        <a:pt x="17307" y="17056"/>
                        <a:pt x="21756" y="17056"/>
                      </a:cubicBezTo>
                      <a:cubicBezTo>
                        <a:pt x="23058" y="17056"/>
                        <a:pt x="24180" y="16380"/>
                        <a:pt x="24955" y="14658"/>
                      </a:cubicBezTo>
                      <a:cubicBezTo>
                        <a:pt x="24955" y="14658"/>
                        <a:pt x="20348" y="1676"/>
                        <a:pt x="110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
                <p:cNvSpPr/>
                <p:nvPr/>
              </p:nvSpPr>
              <p:spPr>
                <a:xfrm>
                  <a:off x="3294117" y="2285885"/>
                  <a:ext cx="525818" cy="231739"/>
                </a:xfrm>
                <a:custGeom>
                  <a:avLst/>
                  <a:gdLst/>
                  <a:ahLst/>
                  <a:cxnLst/>
                  <a:rect l="l" t="t" r="r" b="b"/>
                  <a:pathLst>
                    <a:path w="21964" h="9680" extrusionOk="0">
                      <a:moveTo>
                        <a:pt x="9388" y="1"/>
                      </a:moveTo>
                      <a:cubicBezTo>
                        <a:pt x="8924" y="1"/>
                        <a:pt x="8424" y="26"/>
                        <a:pt x="7905" y="71"/>
                      </a:cubicBezTo>
                      <a:cubicBezTo>
                        <a:pt x="7102" y="152"/>
                        <a:pt x="6256" y="310"/>
                        <a:pt x="5428" y="540"/>
                      </a:cubicBezTo>
                      <a:cubicBezTo>
                        <a:pt x="3772" y="997"/>
                        <a:pt x="2225" y="1841"/>
                        <a:pt x="1287" y="2731"/>
                      </a:cubicBezTo>
                      <a:cubicBezTo>
                        <a:pt x="341" y="3619"/>
                        <a:pt x="1" y="4432"/>
                        <a:pt x="41" y="4446"/>
                      </a:cubicBezTo>
                      <a:cubicBezTo>
                        <a:pt x="43" y="4448"/>
                        <a:pt x="45" y="4448"/>
                        <a:pt x="48" y="4448"/>
                      </a:cubicBezTo>
                      <a:cubicBezTo>
                        <a:pt x="139" y="4448"/>
                        <a:pt x="582" y="3742"/>
                        <a:pt x="1523" y="3005"/>
                      </a:cubicBezTo>
                      <a:cubicBezTo>
                        <a:pt x="2485" y="2242"/>
                        <a:pt x="3992" y="1531"/>
                        <a:pt x="5592" y="1174"/>
                      </a:cubicBezTo>
                      <a:cubicBezTo>
                        <a:pt x="6389" y="995"/>
                        <a:pt x="7201" y="882"/>
                        <a:pt x="7964" y="836"/>
                      </a:cubicBezTo>
                      <a:cubicBezTo>
                        <a:pt x="8254" y="824"/>
                        <a:pt x="8536" y="817"/>
                        <a:pt x="8807" y="817"/>
                      </a:cubicBezTo>
                      <a:cubicBezTo>
                        <a:pt x="9254" y="817"/>
                        <a:pt x="9672" y="835"/>
                        <a:pt x="10048" y="876"/>
                      </a:cubicBezTo>
                      <a:cubicBezTo>
                        <a:pt x="10351" y="897"/>
                        <a:pt x="10624" y="951"/>
                        <a:pt x="10868" y="980"/>
                      </a:cubicBezTo>
                      <a:cubicBezTo>
                        <a:pt x="11106" y="1027"/>
                        <a:pt x="11311" y="1079"/>
                        <a:pt x="11483" y="1116"/>
                      </a:cubicBezTo>
                      <a:cubicBezTo>
                        <a:pt x="11825" y="1180"/>
                        <a:pt x="12009" y="1258"/>
                        <a:pt x="12009" y="1258"/>
                      </a:cubicBezTo>
                      <a:cubicBezTo>
                        <a:pt x="12009" y="1258"/>
                        <a:pt x="12200" y="1315"/>
                        <a:pt x="12535" y="1414"/>
                      </a:cubicBezTo>
                      <a:cubicBezTo>
                        <a:pt x="12702" y="1465"/>
                        <a:pt x="12894" y="1557"/>
                        <a:pt x="13122" y="1645"/>
                      </a:cubicBezTo>
                      <a:cubicBezTo>
                        <a:pt x="13352" y="1728"/>
                        <a:pt x="13598" y="1853"/>
                        <a:pt x="13866" y="1994"/>
                      </a:cubicBezTo>
                      <a:cubicBezTo>
                        <a:pt x="14409" y="2260"/>
                        <a:pt x="15001" y="2658"/>
                        <a:pt x="15617" y="3111"/>
                      </a:cubicBezTo>
                      <a:cubicBezTo>
                        <a:pt x="16218" y="3585"/>
                        <a:pt x="16847" y="4117"/>
                        <a:pt x="17427" y="4711"/>
                      </a:cubicBezTo>
                      <a:cubicBezTo>
                        <a:pt x="18606" y="5873"/>
                        <a:pt x="19663" y="7177"/>
                        <a:pt x="20480" y="8133"/>
                      </a:cubicBezTo>
                      <a:cubicBezTo>
                        <a:pt x="21268" y="9067"/>
                        <a:pt x="21828" y="9679"/>
                        <a:pt x="21906" y="9679"/>
                      </a:cubicBezTo>
                      <a:cubicBezTo>
                        <a:pt x="21908" y="9679"/>
                        <a:pt x="21910" y="9679"/>
                        <a:pt x="21912" y="9678"/>
                      </a:cubicBezTo>
                      <a:cubicBezTo>
                        <a:pt x="21964" y="9636"/>
                        <a:pt x="21490" y="8943"/>
                        <a:pt x="20766" y="7912"/>
                      </a:cubicBezTo>
                      <a:cubicBezTo>
                        <a:pt x="20035" y="6888"/>
                        <a:pt x="19051" y="5514"/>
                        <a:pt x="17901" y="4258"/>
                      </a:cubicBezTo>
                      <a:cubicBezTo>
                        <a:pt x="17337" y="3620"/>
                        <a:pt x="16708" y="3036"/>
                        <a:pt x="16098" y="2510"/>
                      </a:cubicBezTo>
                      <a:cubicBezTo>
                        <a:pt x="15467" y="2005"/>
                        <a:pt x="14851" y="1557"/>
                        <a:pt x="14274" y="1245"/>
                      </a:cubicBezTo>
                      <a:cubicBezTo>
                        <a:pt x="13991" y="1083"/>
                        <a:pt x="13728" y="936"/>
                        <a:pt x="13480" y="835"/>
                      </a:cubicBezTo>
                      <a:cubicBezTo>
                        <a:pt x="13234" y="729"/>
                        <a:pt x="13024" y="624"/>
                        <a:pt x="12842" y="561"/>
                      </a:cubicBezTo>
                      <a:cubicBezTo>
                        <a:pt x="12478" y="439"/>
                        <a:pt x="12269" y="370"/>
                        <a:pt x="12269" y="370"/>
                      </a:cubicBezTo>
                      <a:cubicBezTo>
                        <a:pt x="12269" y="370"/>
                        <a:pt x="12061" y="292"/>
                        <a:pt x="11680" y="229"/>
                      </a:cubicBezTo>
                      <a:cubicBezTo>
                        <a:pt x="11490" y="195"/>
                        <a:pt x="11261" y="146"/>
                        <a:pt x="10998" y="105"/>
                      </a:cubicBezTo>
                      <a:cubicBezTo>
                        <a:pt x="10735" y="82"/>
                        <a:pt x="10438" y="36"/>
                        <a:pt x="10114" y="24"/>
                      </a:cubicBezTo>
                      <a:cubicBezTo>
                        <a:pt x="9884" y="8"/>
                        <a:pt x="9641" y="1"/>
                        <a:pt x="9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
                <p:cNvSpPr/>
                <p:nvPr/>
              </p:nvSpPr>
              <p:spPr>
                <a:xfrm>
                  <a:off x="3388468" y="2234196"/>
                  <a:ext cx="138780" cy="48622"/>
                </a:xfrm>
                <a:custGeom>
                  <a:avLst/>
                  <a:gdLst/>
                  <a:ahLst/>
                  <a:cxnLst/>
                  <a:rect l="l" t="t" r="r" b="b"/>
                  <a:pathLst>
                    <a:path w="5797" h="2031" extrusionOk="0">
                      <a:moveTo>
                        <a:pt x="4816" y="1"/>
                      </a:moveTo>
                      <a:cubicBezTo>
                        <a:pt x="4657" y="1"/>
                        <a:pt x="4485" y="16"/>
                        <a:pt x="4308" y="49"/>
                      </a:cubicBezTo>
                      <a:cubicBezTo>
                        <a:pt x="3581" y="185"/>
                        <a:pt x="3043" y="562"/>
                        <a:pt x="3104" y="892"/>
                      </a:cubicBezTo>
                      <a:cubicBezTo>
                        <a:pt x="3150" y="1141"/>
                        <a:pt x="3527" y="1291"/>
                        <a:pt x="4022" y="1291"/>
                      </a:cubicBezTo>
                      <a:cubicBezTo>
                        <a:pt x="4181" y="1291"/>
                        <a:pt x="4353" y="1275"/>
                        <a:pt x="4530" y="1242"/>
                      </a:cubicBezTo>
                      <a:cubicBezTo>
                        <a:pt x="5256" y="1106"/>
                        <a:pt x="5796" y="730"/>
                        <a:pt x="5735" y="399"/>
                      </a:cubicBezTo>
                      <a:cubicBezTo>
                        <a:pt x="5688" y="151"/>
                        <a:pt x="5311" y="1"/>
                        <a:pt x="4816" y="1"/>
                      </a:cubicBezTo>
                      <a:close/>
                      <a:moveTo>
                        <a:pt x="1484" y="966"/>
                      </a:moveTo>
                      <a:cubicBezTo>
                        <a:pt x="1323" y="966"/>
                        <a:pt x="1141" y="990"/>
                        <a:pt x="953" y="1040"/>
                      </a:cubicBezTo>
                      <a:cubicBezTo>
                        <a:pt x="398" y="1190"/>
                        <a:pt x="0" y="1518"/>
                        <a:pt x="69" y="1768"/>
                      </a:cubicBezTo>
                      <a:cubicBezTo>
                        <a:pt x="114" y="1937"/>
                        <a:pt x="352" y="2031"/>
                        <a:pt x="671" y="2031"/>
                      </a:cubicBezTo>
                      <a:cubicBezTo>
                        <a:pt x="833" y="2031"/>
                        <a:pt x="1015" y="2007"/>
                        <a:pt x="1203" y="1957"/>
                      </a:cubicBezTo>
                      <a:cubicBezTo>
                        <a:pt x="1758" y="1805"/>
                        <a:pt x="2156" y="1479"/>
                        <a:pt x="2087" y="1227"/>
                      </a:cubicBezTo>
                      <a:cubicBezTo>
                        <a:pt x="2042" y="1059"/>
                        <a:pt x="1803" y="966"/>
                        <a:pt x="148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
                <p:cNvSpPr/>
                <p:nvPr/>
              </p:nvSpPr>
              <p:spPr>
                <a:xfrm>
                  <a:off x="3870469" y="2207909"/>
                  <a:ext cx="632782" cy="412606"/>
                </a:xfrm>
                <a:custGeom>
                  <a:avLst/>
                  <a:gdLst/>
                  <a:ahLst/>
                  <a:cxnLst/>
                  <a:rect l="l" t="t" r="r" b="b"/>
                  <a:pathLst>
                    <a:path w="26432" h="17235" extrusionOk="0">
                      <a:moveTo>
                        <a:pt x="15900" y="1"/>
                      </a:moveTo>
                      <a:cubicBezTo>
                        <a:pt x="15863" y="1"/>
                        <a:pt x="15825" y="1"/>
                        <a:pt x="15787" y="1"/>
                      </a:cubicBezTo>
                      <a:cubicBezTo>
                        <a:pt x="5231" y="96"/>
                        <a:pt x="1" y="14836"/>
                        <a:pt x="1" y="14836"/>
                      </a:cubicBezTo>
                      <a:cubicBezTo>
                        <a:pt x="776" y="16558"/>
                        <a:pt x="1898" y="17234"/>
                        <a:pt x="3199" y="17234"/>
                      </a:cubicBezTo>
                      <a:cubicBezTo>
                        <a:pt x="7648" y="17234"/>
                        <a:pt x="14196" y="9335"/>
                        <a:pt x="16168" y="8274"/>
                      </a:cubicBezTo>
                      <a:cubicBezTo>
                        <a:pt x="17683" y="7458"/>
                        <a:pt x="19055" y="7187"/>
                        <a:pt x="20257" y="7187"/>
                      </a:cubicBezTo>
                      <a:cubicBezTo>
                        <a:pt x="22638" y="7187"/>
                        <a:pt x="24351" y="8250"/>
                        <a:pt x="25184" y="8250"/>
                      </a:cubicBezTo>
                      <a:cubicBezTo>
                        <a:pt x="25303" y="8250"/>
                        <a:pt x="25404" y="8228"/>
                        <a:pt x="25486" y="8179"/>
                      </a:cubicBezTo>
                      <a:cubicBezTo>
                        <a:pt x="26432" y="7611"/>
                        <a:pt x="23807" y="1"/>
                        <a:pt x="15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
                <p:cNvSpPr/>
                <p:nvPr/>
              </p:nvSpPr>
              <p:spPr>
                <a:xfrm>
                  <a:off x="3870469" y="2212171"/>
                  <a:ext cx="597447" cy="408345"/>
                </a:xfrm>
                <a:custGeom>
                  <a:avLst/>
                  <a:gdLst/>
                  <a:ahLst/>
                  <a:cxnLst/>
                  <a:rect l="l" t="t" r="r" b="b"/>
                  <a:pathLst>
                    <a:path w="24956" h="17057" extrusionOk="0">
                      <a:moveTo>
                        <a:pt x="13901" y="1"/>
                      </a:moveTo>
                      <a:lnTo>
                        <a:pt x="13901" y="1"/>
                      </a:lnTo>
                      <a:cubicBezTo>
                        <a:pt x="4608" y="1676"/>
                        <a:pt x="1" y="14658"/>
                        <a:pt x="1" y="14658"/>
                      </a:cubicBezTo>
                      <a:cubicBezTo>
                        <a:pt x="776" y="16380"/>
                        <a:pt x="1898" y="17056"/>
                        <a:pt x="3199" y="17056"/>
                      </a:cubicBezTo>
                      <a:cubicBezTo>
                        <a:pt x="7648" y="17056"/>
                        <a:pt x="14196" y="9157"/>
                        <a:pt x="16168" y="8096"/>
                      </a:cubicBezTo>
                      <a:cubicBezTo>
                        <a:pt x="17683" y="7280"/>
                        <a:pt x="19056" y="7009"/>
                        <a:pt x="20258" y="7009"/>
                      </a:cubicBezTo>
                      <a:cubicBezTo>
                        <a:pt x="22438" y="7009"/>
                        <a:pt x="24058" y="7900"/>
                        <a:pt x="24955" y="8050"/>
                      </a:cubicBezTo>
                      <a:cubicBezTo>
                        <a:pt x="23806" y="7440"/>
                        <a:pt x="21173" y="6205"/>
                        <a:pt x="18693" y="6205"/>
                      </a:cubicBezTo>
                      <a:cubicBezTo>
                        <a:pt x="18133" y="6205"/>
                        <a:pt x="17579" y="6268"/>
                        <a:pt x="17053" y="6416"/>
                      </a:cubicBezTo>
                      <a:cubicBezTo>
                        <a:pt x="13948" y="7288"/>
                        <a:pt x="11030" y="10642"/>
                        <a:pt x="9264" y="10642"/>
                      </a:cubicBezTo>
                      <a:cubicBezTo>
                        <a:pt x="8976" y="10642"/>
                        <a:pt x="8718" y="10552"/>
                        <a:pt x="8495" y="10347"/>
                      </a:cubicBezTo>
                      <a:cubicBezTo>
                        <a:pt x="7018" y="8988"/>
                        <a:pt x="13524" y="4051"/>
                        <a:pt x="18315" y="4051"/>
                      </a:cubicBezTo>
                      <a:cubicBezTo>
                        <a:pt x="18665" y="4051"/>
                        <a:pt x="19007" y="4078"/>
                        <a:pt x="19335" y="4134"/>
                      </a:cubicBezTo>
                      <a:cubicBezTo>
                        <a:pt x="19335" y="4134"/>
                        <a:pt x="17808" y="3335"/>
                        <a:pt x="15335" y="3335"/>
                      </a:cubicBezTo>
                      <a:cubicBezTo>
                        <a:pt x="13137" y="3335"/>
                        <a:pt x="10192" y="3966"/>
                        <a:pt x="6910" y="6354"/>
                      </a:cubicBezTo>
                      <a:cubicBezTo>
                        <a:pt x="6910" y="6354"/>
                        <a:pt x="9385" y="2344"/>
                        <a:pt x="1390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
                <p:cNvSpPr/>
                <p:nvPr/>
              </p:nvSpPr>
              <p:spPr>
                <a:xfrm>
                  <a:off x="3955770" y="2285885"/>
                  <a:ext cx="525794" cy="231715"/>
                </a:xfrm>
                <a:custGeom>
                  <a:avLst/>
                  <a:gdLst/>
                  <a:ahLst/>
                  <a:cxnLst/>
                  <a:rect l="l" t="t" r="r" b="b"/>
                  <a:pathLst>
                    <a:path w="21963" h="9679" extrusionOk="0">
                      <a:moveTo>
                        <a:pt x="12579" y="1"/>
                      </a:moveTo>
                      <a:cubicBezTo>
                        <a:pt x="12324" y="1"/>
                        <a:pt x="12081" y="8"/>
                        <a:pt x="11850" y="24"/>
                      </a:cubicBezTo>
                      <a:cubicBezTo>
                        <a:pt x="11526" y="35"/>
                        <a:pt x="11229" y="82"/>
                        <a:pt x="10965" y="105"/>
                      </a:cubicBezTo>
                      <a:cubicBezTo>
                        <a:pt x="10702" y="146"/>
                        <a:pt x="10472" y="195"/>
                        <a:pt x="10284" y="229"/>
                      </a:cubicBezTo>
                      <a:cubicBezTo>
                        <a:pt x="9903" y="290"/>
                        <a:pt x="9695" y="370"/>
                        <a:pt x="9695" y="370"/>
                      </a:cubicBezTo>
                      <a:cubicBezTo>
                        <a:pt x="9695" y="370"/>
                        <a:pt x="9486" y="439"/>
                        <a:pt x="9120" y="561"/>
                      </a:cubicBezTo>
                      <a:cubicBezTo>
                        <a:pt x="8938" y="624"/>
                        <a:pt x="8730" y="729"/>
                        <a:pt x="8484" y="835"/>
                      </a:cubicBezTo>
                      <a:cubicBezTo>
                        <a:pt x="8236" y="936"/>
                        <a:pt x="7973" y="1083"/>
                        <a:pt x="7688" y="1245"/>
                      </a:cubicBezTo>
                      <a:cubicBezTo>
                        <a:pt x="7112" y="1557"/>
                        <a:pt x="6497" y="2003"/>
                        <a:pt x="5866" y="2510"/>
                      </a:cubicBezTo>
                      <a:cubicBezTo>
                        <a:pt x="5255" y="3036"/>
                        <a:pt x="4627" y="3620"/>
                        <a:pt x="4063" y="4258"/>
                      </a:cubicBezTo>
                      <a:cubicBezTo>
                        <a:pt x="2911" y="5514"/>
                        <a:pt x="1929" y="6886"/>
                        <a:pt x="1198" y="7912"/>
                      </a:cubicBezTo>
                      <a:cubicBezTo>
                        <a:pt x="474" y="8943"/>
                        <a:pt x="0" y="9636"/>
                        <a:pt x="51" y="9676"/>
                      </a:cubicBezTo>
                      <a:cubicBezTo>
                        <a:pt x="52" y="9677"/>
                        <a:pt x="54" y="9678"/>
                        <a:pt x="57" y="9678"/>
                      </a:cubicBezTo>
                      <a:cubicBezTo>
                        <a:pt x="136" y="9678"/>
                        <a:pt x="697" y="9066"/>
                        <a:pt x="1484" y="8133"/>
                      </a:cubicBezTo>
                      <a:cubicBezTo>
                        <a:pt x="2301" y="7177"/>
                        <a:pt x="3358" y="5873"/>
                        <a:pt x="4537" y="4711"/>
                      </a:cubicBezTo>
                      <a:cubicBezTo>
                        <a:pt x="5117" y="4117"/>
                        <a:pt x="5744" y="3585"/>
                        <a:pt x="6345" y="3109"/>
                      </a:cubicBezTo>
                      <a:cubicBezTo>
                        <a:pt x="6963" y="2658"/>
                        <a:pt x="7555" y="2260"/>
                        <a:pt x="8098" y="1994"/>
                      </a:cubicBezTo>
                      <a:cubicBezTo>
                        <a:pt x="8364" y="1853"/>
                        <a:pt x="8611" y="1727"/>
                        <a:pt x="8842" y="1645"/>
                      </a:cubicBezTo>
                      <a:cubicBezTo>
                        <a:pt x="9068" y="1557"/>
                        <a:pt x="9262" y="1465"/>
                        <a:pt x="9429" y="1414"/>
                      </a:cubicBezTo>
                      <a:cubicBezTo>
                        <a:pt x="9764" y="1315"/>
                        <a:pt x="9954" y="1258"/>
                        <a:pt x="9954" y="1258"/>
                      </a:cubicBezTo>
                      <a:cubicBezTo>
                        <a:pt x="9954" y="1258"/>
                        <a:pt x="10139" y="1180"/>
                        <a:pt x="10481" y="1115"/>
                      </a:cubicBezTo>
                      <a:cubicBezTo>
                        <a:pt x="10651" y="1079"/>
                        <a:pt x="10858" y="1027"/>
                        <a:pt x="11096" y="980"/>
                      </a:cubicBezTo>
                      <a:cubicBezTo>
                        <a:pt x="11340" y="951"/>
                        <a:pt x="11612" y="896"/>
                        <a:pt x="11916" y="876"/>
                      </a:cubicBezTo>
                      <a:cubicBezTo>
                        <a:pt x="12292" y="835"/>
                        <a:pt x="12710" y="817"/>
                        <a:pt x="13156" y="817"/>
                      </a:cubicBezTo>
                      <a:cubicBezTo>
                        <a:pt x="13427" y="817"/>
                        <a:pt x="13709" y="824"/>
                        <a:pt x="13998" y="836"/>
                      </a:cubicBezTo>
                      <a:cubicBezTo>
                        <a:pt x="14761" y="882"/>
                        <a:pt x="15575" y="995"/>
                        <a:pt x="16372" y="1174"/>
                      </a:cubicBezTo>
                      <a:cubicBezTo>
                        <a:pt x="17971" y="1531"/>
                        <a:pt x="19477" y="2240"/>
                        <a:pt x="20441" y="3005"/>
                      </a:cubicBezTo>
                      <a:cubicBezTo>
                        <a:pt x="21382" y="3741"/>
                        <a:pt x="21825" y="4448"/>
                        <a:pt x="21916" y="4448"/>
                      </a:cubicBezTo>
                      <a:cubicBezTo>
                        <a:pt x="21919" y="4448"/>
                        <a:pt x="21921" y="4448"/>
                        <a:pt x="21923" y="4446"/>
                      </a:cubicBezTo>
                      <a:cubicBezTo>
                        <a:pt x="21963" y="4432"/>
                        <a:pt x="21623" y="3619"/>
                        <a:pt x="20675" y="2730"/>
                      </a:cubicBezTo>
                      <a:cubicBezTo>
                        <a:pt x="19737" y="1841"/>
                        <a:pt x="18192" y="997"/>
                        <a:pt x="16536" y="540"/>
                      </a:cubicBezTo>
                      <a:cubicBezTo>
                        <a:pt x="15708" y="310"/>
                        <a:pt x="14861" y="152"/>
                        <a:pt x="14059" y="70"/>
                      </a:cubicBezTo>
                      <a:cubicBezTo>
                        <a:pt x="13541" y="25"/>
                        <a:pt x="13042" y="1"/>
                        <a:pt x="12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
                <p:cNvSpPr/>
                <p:nvPr/>
              </p:nvSpPr>
              <p:spPr>
                <a:xfrm>
                  <a:off x="4248447" y="2234196"/>
                  <a:ext cx="138804" cy="48622"/>
                </a:xfrm>
                <a:custGeom>
                  <a:avLst/>
                  <a:gdLst/>
                  <a:ahLst/>
                  <a:cxnLst/>
                  <a:rect l="l" t="t" r="r" b="b"/>
                  <a:pathLst>
                    <a:path w="5798" h="2031" extrusionOk="0">
                      <a:moveTo>
                        <a:pt x="982" y="1"/>
                      </a:moveTo>
                      <a:cubicBezTo>
                        <a:pt x="486" y="1"/>
                        <a:pt x="109" y="151"/>
                        <a:pt x="63" y="399"/>
                      </a:cubicBezTo>
                      <a:cubicBezTo>
                        <a:pt x="0" y="730"/>
                        <a:pt x="540" y="1106"/>
                        <a:pt x="1267" y="1242"/>
                      </a:cubicBezTo>
                      <a:cubicBezTo>
                        <a:pt x="1444" y="1275"/>
                        <a:pt x="1616" y="1291"/>
                        <a:pt x="1775" y="1291"/>
                      </a:cubicBezTo>
                      <a:cubicBezTo>
                        <a:pt x="2271" y="1291"/>
                        <a:pt x="2648" y="1141"/>
                        <a:pt x="2694" y="892"/>
                      </a:cubicBezTo>
                      <a:cubicBezTo>
                        <a:pt x="2755" y="562"/>
                        <a:pt x="2215" y="185"/>
                        <a:pt x="1490" y="49"/>
                      </a:cubicBezTo>
                      <a:cubicBezTo>
                        <a:pt x="1313" y="16"/>
                        <a:pt x="1141" y="1"/>
                        <a:pt x="982" y="1"/>
                      </a:cubicBezTo>
                      <a:close/>
                      <a:moveTo>
                        <a:pt x="4314" y="966"/>
                      </a:moveTo>
                      <a:cubicBezTo>
                        <a:pt x="3995" y="966"/>
                        <a:pt x="3756" y="1059"/>
                        <a:pt x="3711" y="1227"/>
                      </a:cubicBezTo>
                      <a:cubicBezTo>
                        <a:pt x="3641" y="1479"/>
                        <a:pt x="4040" y="1805"/>
                        <a:pt x="4595" y="1955"/>
                      </a:cubicBezTo>
                      <a:cubicBezTo>
                        <a:pt x="4784" y="2006"/>
                        <a:pt x="4967" y="2030"/>
                        <a:pt x="5129" y="2030"/>
                      </a:cubicBezTo>
                      <a:cubicBezTo>
                        <a:pt x="5447" y="2030"/>
                        <a:pt x="5684" y="1937"/>
                        <a:pt x="5729" y="1768"/>
                      </a:cubicBezTo>
                      <a:cubicBezTo>
                        <a:pt x="5798" y="1518"/>
                        <a:pt x="5400" y="1190"/>
                        <a:pt x="4845" y="1040"/>
                      </a:cubicBezTo>
                      <a:cubicBezTo>
                        <a:pt x="4657" y="990"/>
                        <a:pt x="4475" y="966"/>
                        <a:pt x="431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
                <p:cNvSpPr/>
                <p:nvPr/>
              </p:nvSpPr>
              <p:spPr>
                <a:xfrm>
                  <a:off x="3739560" y="1848677"/>
                  <a:ext cx="295970" cy="743217"/>
                </a:xfrm>
                <a:custGeom>
                  <a:avLst/>
                  <a:gdLst/>
                  <a:ahLst/>
                  <a:cxnLst/>
                  <a:rect l="l" t="t" r="r" b="b"/>
                  <a:pathLst>
                    <a:path w="12363" h="31045" extrusionOk="0">
                      <a:moveTo>
                        <a:pt x="6597" y="1"/>
                      </a:moveTo>
                      <a:cubicBezTo>
                        <a:pt x="4479" y="1"/>
                        <a:pt x="1119" y="8839"/>
                        <a:pt x="571" y="14688"/>
                      </a:cubicBezTo>
                      <a:cubicBezTo>
                        <a:pt x="0" y="20775"/>
                        <a:pt x="6276" y="31045"/>
                        <a:pt x="6276" y="31045"/>
                      </a:cubicBezTo>
                      <a:cubicBezTo>
                        <a:pt x="9700" y="28002"/>
                        <a:pt x="11222" y="20585"/>
                        <a:pt x="11792" y="16021"/>
                      </a:cubicBezTo>
                      <a:cubicBezTo>
                        <a:pt x="12363" y="11456"/>
                        <a:pt x="8938" y="805"/>
                        <a:pt x="6847" y="45"/>
                      </a:cubicBezTo>
                      <a:cubicBezTo>
                        <a:pt x="6766" y="15"/>
                        <a:pt x="6682" y="1"/>
                        <a:pt x="6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
                <p:cNvSpPr/>
                <p:nvPr/>
              </p:nvSpPr>
              <p:spPr>
                <a:xfrm>
                  <a:off x="3739560" y="2009081"/>
                  <a:ext cx="287783" cy="582819"/>
                </a:xfrm>
                <a:custGeom>
                  <a:avLst/>
                  <a:gdLst/>
                  <a:ahLst/>
                  <a:cxnLst/>
                  <a:rect l="l" t="t" r="r" b="b"/>
                  <a:pathLst>
                    <a:path w="12021" h="24345" extrusionOk="0">
                      <a:moveTo>
                        <a:pt x="6244" y="0"/>
                      </a:moveTo>
                      <a:cubicBezTo>
                        <a:pt x="6244" y="0"/>
                        <a:pt x="5429" y="12957"/>
                        <a:pt x="3002" y="12957"/>
                      </a:cubicBezTo>
                      <a:cubicBezTo>
                        <a:pt x="2943" y="12957"/>
                        <a:pt x="2882" y="12950"/>
                        <a:pt x="2821" y="12934"/>
                      </a:cubicBezTo>
                      <a:cubicBezTo>
                        <a:pt x="1336" y="12548"/>
                        <a:pt x="1092" y="8123"/>
                        <a:pt x="1150" y="4458"/>
                      </a:cubicBezTo>
                      <a:lnTo>
                        <a:pt x="1150" y="4458"/>
                      </a:lnTo>
                      <a:cubicBezTo>
                        <a:pt x="877" y="5688"/>
                        <a:pt x="673" y="6892"/>
                        <a:pt x="571" y="7988"/>
                      </a:cubicBezTo>
                      <a:cubicBezTo>
                        <a:pt x="0" y="14075"/>
                        <a:pt x="6276" y="24345"/>
                        <a:pt x="6276" y="24345"/>
                      </a:cubicBezTo>
                      <a:cubicBezTo>
                        <a:pt x="9700" y="21302"/>
                        <a:pt x="11222" y="13885"/>
                        <a:pt x="11792" y="9321"/>
                      </a:cubicBezTo>
                      <a:cubicBezTo>
                        <a:pt x="12020" y="7490"/>
                        <a:pt x="11606" y="4681"/>
                        <a:pt x="10894" y="1925"/>
                      </a:cubicBezTo>
                      <a:lnTo>
                        <a:pt x="10894" y="1925"/>
                      </a:lnTo>
                      <a:cubicBezTo>
                        <a:pt x="11261" y="6127"/>
                        <a:pt x="11396" y="12150"/>
                        <a:pt x="9192" y="12649"/>
                      </a:cubicBezTo>
                      <a:cubicBezTo>
                        <a:pt x="9120" y="12665"/>
                        <a:pt x="9050" y="12673"/>
                        <a:pt x="8981" y="12673"/>
                      </a:cubicBezTo>
                      <a:cubicBezTo>
                        <a:pt x="6244" y="12673"/>
                        <a:pt x="6244" y="0"/>
                        <a:pt x="62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
                <p:cNvSpPr/>
                <p:nvPr/>
              </p:nvSpPr>
              <p:spPr>
                <a:xfrm>
                  <a:off x="3876813" y="1935104"/>
                  <a:ext cx="22216" cy="619256"/>
                </a:xfrm>
                <a:custGeom>
                  <a:avLst/>
                  <a:gdLst/>
                  <a:ahLst/>
                  <a:cxnLst/>
                  <a:rect l="l" t="t" r="r" b="b"/>
                  <a:pathLst>
                    <a:path w="928" h="25867" extrusionOk="0">
                      <a:moveTo>
                        <a:pt x="464" y="1"/>
                      </a:moveTo>
                      <a:cubicBezTo>
                        <a:pt x="400" y="1"/>
                        <a:pt x="338" y="808"/>
                        <a:pt x="283" y="2020"/>
                      </a:cubicBezTo>
                      <a:cubicBezTo>
                        <a:pt x="228" y="3231"/>
                        <a:pt x="178" y="4846"/>
                        <a:pt x="136" y="6463"/>
                      </a:cubicBezTo>
                      <a:cubicBezTo>
                        <a:pt x="68" y="9694"/>
                        <a:pt x="0" y="12926"/>
                        <a:pt x="0" y="12926"/>
                      </a:cubicBezTo>
                      <a:cubicBezTo>
                        <a:pt x="0" y="12926"/>
                        <a:pt x="69" y="16160"/>
                        <a:pt x="136" y="19395"/>
                      </a:cubicBezTo>
                      <a:cubicBezTo>
                        <a:pt x="178" y="21013"/>
                        <a:pt x="228" y="22630"/>
                        <a:pt x="283" y="23843"/>
                      </a:cubicBezTo>
                      <a:cubicBezTo>
                        <a:pt x="338" y="25058"/>
                        <a:pt x="400" y="25867"/>
                        <a:pt x="464" y="25867"/>
                      </a:cubicBezTo>
                      <a:cubicBezTo>
                        <a:pt x="528" y="25867"/>
                        <a:pt x="589" y="25058"/>
                        <a:pt x="644" y="23843"/>
                      </a:cubicBezTo>
                      <a:cubicBezTo>
                        <a:pt x="699" y="22630"/>
                        <a:pt x="750" y="21013"/>
                        <a:pt x="791" y="19395"/>
                      </a:cubicBezTo>
                      <a:cubicBezTo>
                        <a:pt x="860" y="16160"/>
                        <a:pt x="927" y="12926"/>
                        <a:pt x="927" y="12926"/>
                      </a:cubicBezTo>
                      <a:cubicBezTo>
                        <a:pt x="927" y="12926"/>
                        <a:pt x="858" y="9694"/>
                        <a:pt x="791" y="6463"/>
                      </a:cubicBezTo>
                      <a:cubicBezTo>
                        <a:pt x="750" y="4846"/>
                        <a:pt x="699" y="3231"/>
                        <a:pt x="644" y="2020"/>
                      </a:cubicBezTo>
                      <a:cubicBezTo>
                        <a:pt x="589" y="808"/>
                        <a:pt x="528" y="1"/>
                        <a:pt x="46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
                <p:cNvSpPr/>
                <p:nvPr/>
              </p:nvSpPr>
              <p:spPr>
                <a:xfrm>
                  <a:off x="3916617" y="1955208"/>
                  <a:ext cx="40961" cy="138469"/>
                </a:xfrm>
                <a:custGeom>
                  <a:avLst/>
                  <a:gdLst/>
                  <a:ahLst/>
                  <a:cxnLst/>
                  <a:rect l="l" t="t" r="r" b="b"/>
                  <a:pathLst>
                    <a:path w="1711" h="5784" extrusionOk="0">
                      <a:moveTo>
                        <a:pt x="431" y="0"/>
                      </a:moveTo>
                      <a:cubicBezTo>
                        <a:pt x="419" y="0"/>
                        <a:pt x="408" y="1"/>
                        <a:pt x="396" y="3"/>
                      </a:cubicBezTo>
                      <a:cubicBezTo>
                        <a:pt x="138" y="43"/>
                        <a:pt x="0" y="537"/>
                        <a:pt x="89" y="1111"/>
                      </a:cubicBezTo>
                      <a:cubicBezTo>
                        <a:pt x="176" y="1653"/>
                        <a:pt x="437" y="2071"/>
                        <a:pt x="686" y="2071"/>
                      </a:cubicBezTo>
                      <a:cubicBezTo>
                        <a:pt x="698" y="2071"/>
                        <a:pt x="709" y="2070"/>
                        <a:pt x="721" y="2068"/>
                      </a:cubicBezTo>
                      <a:cubicBezTo>
                        <a:pt x="977" y="2027"/>
                        <a:pt x="1117" y="1531"/>
                        <a:pt x="1026" y="961"/>
                      </a:cubicBezTo>
                      <a:cubicBezTo>
                        <a:pt x="940" y="417"/>
                        <a:pt x="679" y="0"/>
                        <a:pt x="431" y="0"/>
                      </a:cubicBezTo>
                      <a:close/>
                      <a:moveTo>
                        <a:pt x="966" y="3114"/>
                      </a:moveTo>
                      <a:cubicBezTo>
                        <a:pt x="958" y="3114"/>
                        <a:pt x="951" y="3114"/>
                        <a:pt x="944" y="3115"/>
                      </a:cubicBezTo>
                      <a:cubicBezTo>
                        <a:pt x="610" y="3141"/>
                        <a:pt x="387" y="3760"/>
                        <a:pt x="444" y="4496"/>
                      </a:cubicBezTo>
                      <a:cubicBezTo>
                        <a:pt x="500" y="5215"/>
                        <a:pt x="804" y="5783"/>
                        <a:pt x="1130" y="5783"/>
                      </a:cubicBezTo>
                      <a:cubicBezTo>
                        <a:pt x="1138" y="5783"/>
                        <a:pt x="1146" y="5783"/>
                        <a:pt x="1153" y="5782"/>
                      </a:cubicBezTo>
                      <a:cubicBezTo>
                        <a:pt x="1487" y="5756"/>
                        <a:pt x="1710" y="5138"/>
                        <a:pt x="1654" y="4401"/>
                      </a:cubicBezTo>
                      <a:cubicBezTo>
                        <a:pt x="1597" y="3681"/>
                        <a:pt x="1292" y="3114"/>
                        <a:pt x="966" y="31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2" name="Google Shape;2292;p3"/>
                <p:cNvGrpSpPr/>
                <p:nvPr/>
              </p:nvGrpSpPr>
              <p:grpSpPr>
                <a:xfrm>
                  <a:off x="3702021" y="2642148"/>
                  <a:ext cx="382681" cy="336812"/>
                  <a:chOff x="3702021" y="2642148"/>
                  <a:chExt cx="382681" cy="336812"/>
                </a:xfrm>
              </p:grpSpPr>
              <p:sp>
                <p:nvSpPr>
                  <p:cNvPr id="2293" name="Google Shape;2293;p3"/>
                  <p:cNvSpPr/>
                  <p:nvPr/>
                </p:nvSpPr>
                <p:spPr>
                  <a:xfrm>
                    <a:off x="3702021" y="2642148"/>
                    <a:ext cx="382681" cy="336812"/>
                  </a:xfrm>
                  <a:custGeom>
                    <a:avLst/>
                    <a:gdLst/>
                    <a:ahLst/>
                    <a:cxnLst/>
                    <a:rect l="l" t="t" r="r" b="b"/>
                    <a:pathLst>
                      <a:path w="15985" h="14069" extrusionOk="0">
                        <a:moveTo>
                          <a:pt x="8207" y="1"/>
                        </a:moveTo>
                        <a:cubicBezTo>
                          <a:pt x="8207" y="1"/>
                          <a:pt x="0" y="13900"/>
                          <a:pt x="8039" y="14067"/>
                        </a:cubicBezTo>
                        <a:cubicBezTo>
                          <a:pt x="8086" y="14068"/>
                          <a:pt x="8132" y="14069"/>
                          <a:pt x="8179" y="14069"/>
                        </a:cubicBezTo>
                        <a:cubicBezTo>
                          <a:pt x="15985" y="14069"/>
                          <a:pt x="8207" y="1"/>
                          <a:pt x="8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
                  <p:cNvSpPr/>
                  <p:nvPr/>
                </p:nvSpPr>
                <p:spPr>
                  <a:xfrm>
                    <a:off x="3765512" y="2672146"/>
                    <a:ext cx="257140" cy="226329"/>
                  </a:xfrm>
                  <a:custGeom>
                    <a:avLst/>
                    <a:gdLst/>
                    <a:ahLst/>
                    <a:cxnLst/>
                    <a:rect l="l" t="t" r="r" b="b"/>
                    <a:pathLst>
                      <a:path w="10741" h="9454" extrusionOk="0">
                        <a:moveTo>
                          <a:pt x="5515" y="0"/>
                        </a:moveTo>
                        <a:lnTo>
                          <a:pt x="5515" y="0"/>
                        </a:lnTo>
                        <a:cubicBezTo>
                          <a:pt x="5515" y="1"/>
                          <a:pt x="1" y="9340"/>
                          <a:pt x="5402" y="9452"/>
                        </a:cubicBezTo>
                        <a:cubicBezTo>
                          <a:pt x="5434" y="9453"/>
                          <a:pt x="5465" y="9453"/>
                          <a:pt x="5496" y="9453"/>
                        </a:cubicBezTo>
                        <a:cubicBezTo>
                          <a:pt x="10741" y="9453"/>
                          <a:pt x="5515" y="1"/>
                          <a:pt x="551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
                  <p:cNvSpPr/>
                  <p:nvPr/>
                </p:nvSpPr>
                <p:spPr>
                  <a:xfrm>
                    <a:off x="3883732" y="2649282"/>
                    <a:ext cx="27339" cy="303128"/>
                  </a:xfrm>
                  <a:custGeom>
                    <a:avLst/>
                    <a:gdLst/>
                    <a:ahLst/>
                    <a:cxnLst/>
                    <a:rect l="l" t="t" r="r" b="b"/>
                    <a:pathLst>
                      <a:path w="1142" h="12662" extrusionOk="0">
                        <a:moveTo>
                          <a:pt x="571" y="1"/>
                        </a:moveTo>
                        <a:cubicBezTo>
                          <a:pt x="256" y="1"/>
                          <a:pt x="0" y="6327"/>
                          <a:pt x="0" y="6327"/>
                        </a:cubicBezTo>
                        <a:cubicBezTo>
                          <a:pt x="0" y="6327"/>
                          <a:pt x="256" y="12662"/>
                          <a:pt x="571" y="12662"/>
                        </a:cubicBezTo>
                        <a:cubicBezTo>
                          <a:pt x="886" y="12662"/>
                          <a:pt x="1142" y="6327"/>
                          <a:pt x="1142" y="6327"/>
                        </a:cubicBezTo>
                        <a:cubicBezTo>
                          <a:pt x="1142" y="6327"/>
                          <a:pt x="886" y="1"/>
                          <a:pt x="5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
                  <p:cNvSpPr/>
                  <p:nvPr/>
                </p:nvSpPr>
                <p:spPr>
                  <a:xfrm>
                    <a:off x="3832068" y="2826756"/>
                    <a:ext cx="46875" cy="135764"/>
                  </a:xfrm>
                  <a:custGeom>
                    <a:avLst/>
                    <a:gdLst/>
                    <a:ahLst/>
                    <a:cxnLst/>
                    <a:rect l="l" t="t" r="r" b="b"/>
                    <a:pathLst>
                      <a:path w="1958" h="5671" extrusionOk="0">
                        <a:moveTo>
                          <a:pt x="1149" y="0"/>
                        </a:moveTo>
                        <a:cubicBezTo>
                          <a:pt x="815" y="0"/>
                          <a:pt x="415" y="514"/>
                          <a:pt x="214" y="1218"/>
                        </a:cubicBezTo>
                        <a:cubicBezTo>
                          <a:pt x="0" y="1981"/>
                          <a:pt x="103" y="2680"/>
                          <a:pt x="451" y="2778"/>
                        </a:cubicBezTo>
                        <a:cubicBezTo>
                          <a:pt x="478" y="2786"/>
                          <a:pt x="506" y="2790"/>
                          <a:pt x="534" y="2790"/>
                        </a:cubicBezTo>
                        <a:cubicBezTo>
                          <a:pt x="866" y="2790"/>
                          <a:pt x="1270" y="2275"/>
                          <a:pt x="1467" y="1573"/>
                        </a:cubicBezTo>
                        <a:cubicBezTo>
                          <a:pt x="1683" y="808"/>
                          <a:pt x="1579" y="111"/>
                          <a:pt x="1231" y="11"/>
                        </a:cubicBezTo>
                        <a:cubicBezTo>
                          <a:pt x="1204" y="4"/>
                          <a:pt x="1177" y="0"/>
                          <a:pt x="1149" y="0"/>
                        </a:cubicBezTo>
                        <a:close/>
                        <a:moveTo>
                          <a:pt x="946" y="3543"/>
                        </a:moveTo>
                        <a:cubicBezTo>
                          <a:pt x="915" y="3543"/>
                          <a:pt x="886" y="3548"/>
                          <a:pt x="858" y="3558"/>
                        </a:cubicBezTo>
                        <a:cubicBezTo>
                          <a:pt x="595" y="3659"/>
                          <a:pt x="561" y="4210"/>
                          <a:pt x="785" y="4791"/>
                        </a:cubicBezTo>
                        <a:cubicBezTo>
                          <a:pt x="983" y="5306"/>
                          <a:pt x="1316" y="5671"/>
                          <a:pt x="1572" y="5671"/>
                        </a:cubicBezTo>
                        <a:cubicBezTo>
                          <a:pt x="1603" y="5671"/>
                          <a:pt x="1633" y="5665"/>
                          <a:pt x="1661" y="5654"/>
                        </a:cubicBezTo>
                        <a:cubicBezTo>
                          <a:pt x="1924" y="5555"/>
                          <a:pt x="1958" y="5004"/>
                          <a:pt x="1735" y="4423"/>
                        </a:cubicBezTo>
                        <a:cubicBezTo>
                          <a:pt x="1535" y="3908"/>
                          <a:pt x="1201" y="3543"/>
                          <a:pt x="946" y="35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3"/>
                <p:cNvGrpSpPr/>
                <p:nvPr/>
              </p:nvGrpSpPr>
              <p:grpSpPr>
                <a:xfrm>
                  <a:off x="3496250" y="2637527"/>
                  <a:ext cx="292791" cy="232026"/>
                  <a:chOff x="3496250" y="2637527"/>
                  <a:chExt cx="292791" cy="232026"/>
                </a:xfrm>
              </p:grpSpPr>
              <p:sp>
                <p:nvSpPr>
                  <p:cNvPr id="2298" name="Google Shape;2298;p3"/>
                  <p:cNvSpPr/>
                  <p:nvPr/>
                </p:nvSpPr>
                <p:spPr>
                  <a:xfrm>
                    <a:off x="3496250" y="2637527"/>
                    <a:ext cx="292283" cy="232026"/>
                  </a:xfrm>
                  <a:custGeom>
                    <a:avLst/>
                    <a:gdLst/>
                    <a:ahLst/>
                    <a:cxnLst/>
                    <a:rect l="l" t="t" r="r" b="b"/>
                    <a:pathLst>
                      <a:path w="12209" h="9692" extrusionOk="0">
                        <a:moveTo>
                          <a:pt x="12208" y="1"/>
                        </a:moveTo>
                        <a:cubicBezTo>
                          <a:pt x="12208" y="1"/>
                          <a:pt x="0" y="4734"/>
                          <a:pt x="5037" y="8877"/>
                        </a:cubicBezTo>
                        <a:cubicBezTo>
                          <a:pt x="5729" y="9446"/>
                          <a:pt x="6365" y="9692"/>
                          <a:pt x="6949" y="9692"/>
                        </a:cubicBezTo>
                        <a:cubicBezTo>
                          <a:pt x="10619" y="9692"/>
                          <a:pt x="12208" y="1"/>
                          <a:pt x="1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
                  <p:cNvSpPr/>
                  <p:nvPr/>
                </p:nvSpPr>
                <p:spPr>
                  <a:xfrm>
                    <a:off x="3576452" y="2656129"/>
                    <a:ext cx="196404" cy="155945"/>
                  </a:xfrm>
                  <a:custGeom>
                    <a:avLst/>
                    <a:gdLst/>
                    <a:ahLst/>
                    <a:cxnLst/>
                    <a:rect l="l" t="t" r="r" b="b"/>
                    <a:pathLst>
                      <a:path w="8204" h="6514" extrusionOk="0">
                        <a:moveTo>
                          <a:pt x="8204" y="1"/>
                        </a:moveTo>
                        <a:cubicBezTo>
                          <a:pt x="8203" y="1"/>
                          <a:pt x="0" y="3181"/>
                          <a:pt x="3385" y="5967"/>
                        </a:cubicBezTo>
                        <a:cubicBezTo>
                          <a:pt x="3850" y="6349"/>
                          <a:pt x="4277" y="6513"/>
                          <a:pt x="4670" y="6513"/>
                        </a:cubicBezTo>
                        <a:cubicBezTo>
                          <a:pt x="7136" y="6513"/>
                          <a:pt x="8204" y="1"/>
                          <a:pt x="820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
                  <p:cNvSpPr/>
                  <p:nvPr/>
                </p:nvSpPr>
                <p:spPr>
                  <a:xfrm>
                    <a:off x="3627158" y="2641406"/>
                    <a:ext cx="161882" cy="193363"/>
                  </a:xfrm>
                  <a:custGeom>
                    <a:avLst/>
                    <a:gdLst/>
                    <a:ahLst/>
                    <a:cxnLst/>
                    <a:rect l="l" t="t" r="r" b="b"/>
                    <a:pathLst>
                      <a:path w="6762" h="8077" extrusionOk="0">
                        <a:moveTo>
                          <a:pt x="6546" y="1"/>
                        </a:moveTo>
                        <a:cubicBezTo>
                          <a:pt x="6229" y="1"/>
                          <a:pt x="3020" y="3749"/>
                          <a:pt x="3020" y="3749"/>
                        </a:cubicBezTo>
                        <a:cubicBezTo>
                          <a:pt x="3020" y="3749"/>
                          <a:pt x="1" y="7914"/>
                          <a:pt x="203" y="8071"/>
                        </a:cubicBezTo>
                        <a:cubicBezTo>
                          <a:pt x="207" y="8075"/>
                          <a:pt x="212" y="8076"/>
                          <a:pt x="218" y="8076"/>
                        </a:cubicBezTo>
                        <a:cubicBezTo>
                          <a:pt x="535" y="8076"/>
                          <a:pt x="3747" y="4322"/>
                          <a:pt x="3747" y="4322"/>
                        </a:cubicBezTo>
                        <a:cubicBezTo>
                          <a:pt x="3747" y="4322"/>
                          <a:pt x="6762" y="165"/>
                          <a:pt x="6561" y="6"/>
                        </a:cubicBezTo>
                        <a:cubicBezTo>
                          <a:pt x="6557" y="2"/>
                          <a:pt x="6552" y="1"/>
                          <a:pt x="654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
                  <p:cNvSpPr/>
                  <p:nvPr/>
                </p:nvSpPr>
                <p:spPr>
                  <a:xfrm>
                    <a:off x="3604271" y="2733817"/>
                    <a:ext cx="71988" cy="94419"/>
                  </a:xfrm>
                  <a:custGeom>
                    <a:avLst/>
                    <a:gdLst/>
                    <a:ahLst/>
                    <a:cxnLst/>
                    <a:rect l="l" t="t" r="r" b="b"/>
                    <a:pathLst>
                      <a:path w="3007" h="3944" extrusionOk="0">
                        <a:moveTo>
                          <a:pt x="2529" y="1"/>
                        </a:moveTo>
                        <a:cubicBezTo>
                          <a:pt x="2274" y="1"/>
                          <a:pt x="1919" y="135"/>
                          <a:pt x="1581" y="380"/>
                        </a:cubicBezTo>
                        <a:cubicBezTo>
                          <a:pt x="1061" y="759"/>
                          <a:pt x="776" y="1256"/>
                          <a:pt x="949" y="1493"/>
                        </a:cubicBezTo>
                        <a:cubicBezTo>
                          <a:pt x="1009" y="1576"/>
                          <a:pt x="1117" y="1616"/>
                          <a:pt x="1255" y="1616"/>
                        </a:cubicBezTo>
                        <a:cubicBezTo>
                          <a:pt x="1509" y="1616"/>
                          <a:pt x="1865" y="1481"/>
                          <a:pt x="2202" y="1236"/>
                        </a:cubicBezTo>
                        <a:cubicBezTo>
                          <a:pt x="2722" y="858"/>
                          <a:pt x="3006" y="361"/>
                          <a:pt x="2835" y="123"/>
                        </a:cubicBezTo>
                        <a:cubicBezTo>
                          <a:pt x="2774" y="40"/>
                          <a:pt x="2666" y="1"/>
                          <a:pt x="2529" y="1"/>
                        </a:cubicBezTo>
                        <a:close/>
                        <a:moveTo>
                          <a:pt x="756" y="2187"/>
                        </a:moveTo>
                        <a:cubicBezTo>
                          <a:pt x="547" y="2187"/>
                          <a:pt x="286" y="2503"/>
                          <a:pt x="149" y="2943"/>
                        </a:cubicBezTo>
                        <a:cubicBezTo>
                          <a:pt x="1" y="3422"/>
                          <a:pt x="56" y="3866"/>
                          <a:pt x="274" y="3935"/>
                        </a:cubicBezTo>
                        <a:cubicBezTo>
                          <a:pt x="293" y="3940"/>
                          <a:pt x="313" y="3943"/>
                          <a:pt x="332" y="3943"/>
                        </a:cubicBezTo>
                        <a:cubicBezTo>
                          <a:pt x="542" y="3943"/>
                          <a:pt x="803" y="3627"/>
                          <a:pt x="940" y="3187"/>
                        </a:cubicBezTo>
                        <a:cubicBezTo>
                          <a:pt x="1087" y="2706"/>
                          <a:pt x="1033" y="2263"/>
                          <a:pt x="814" y="2195"/>
                        </a:cubicBezTo>
                        <a:cubicBezTo>
                          <a:pt x="796" y="2189"/>
                          <a:pt x="776" y="2187"/>
                          <a:pt x="756"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 name="Google Shape;2302;p3"/>
                <p:cNvGrpSpPr/>
                <p:nvPr/>
              </p:nvGrpSpPr>
              <p:grpSpPr>
                <a:xfrm>
                  <a:off x="4009086" y="2637527"/>
                  <a:ext cx="292786" cy="232026"/>
                  <a:chOff x="4009086" y="2637527"/>
                  <a:chExt cx="292786" cy="232026"/>
                </a:xfrm>
              </p:grpSpPr>
              <p:sp>
                <p:nvSpPr>
                  <p:cNvPr id="2303" name="Google Shape;2303;p3"/>
                  <p:cNvSpPr/>
                  <p:nvPr/>
                </p:nvSpPr>
                <p:spPr>
                  <a:xfrm>
                    <a:off x="4009589" y="2637527"/>
                    <a:ext cx="292283" cy="232026"/>
                  </a:xfrm>
                  <a:custGeom>
                    <a:avLst/>
                    <a:gdLst/>
                    <a:ahLst/>
                    <a:cxnLst/>
                    <a:rect l="l" t="t" r="r" b="b"/>
                    <a:pathLst>
                      <a:path w="12209" h="9692" extrusionOk="0">
                        <a:moveTo>
                          <a:pt x="1" y="1"/>
                        </a:moveTo>
                        <a:cubicBezTo>
                          <a:pt x="1" y="1"/>
                          <a:pt x="1589" y="9692"/>
                          <a:pt x="5259" y="9692"/>
                        </a:cubicBezTo>
                        <a:cubicBezTo>
                          <a:pt x="5844" y="9692"/>
                          <a:pt x="6480" y="9446"/>
                          <a:pt x="7172" y="8877"/>
                        </a:cubicBezTo>
                        <a:cubicBezTo>
                          <a:pt x="12209" y="473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
                  <p:cNvSpPr/>
                  <p:nvPr/>
                </p:nvSpPr>
                <p:spPr>
                  <a:xfrm>
                    <a:off x="4025270" y="2656129"/>
                    <a:ext cx="196404" cy="155945"/>
                  </a:xfrm>
                  <a:custGeom>
                    <a:avLst/>
                    <a:gdLst/>
                    <a:ahLst/>
                    <a:cxnLst/>
                    <a:rect l="l" t="t" r="r" b="b"/>
                    <a:pathLst>
                      <a:path w="8204" h="6514" extrusionOk="0">
                        <a:moveTo>
                          <a:pt x="1" y="1"/>
                        </a:moveTo>
                        <a:cubicBezTo>
                          <a:pt x="1" y="1"/>
                          <a:pt x="1069" y="6513"/>
                          <a:pt x="3534" y="6513"/>
                        </a:cubicBezTo>
                        <a:cubicBezTo>
                          <a:pt x="3927" y="6513"/>
                          <a:pt x="4354" y="6349"/>
                          <a:pt x="4819" y="5967"/>
                        </a:cubicBezTo>
                        <a:cubicBezTo>
                          <a:pt x="8204" y="3181"/>
                          <a:pt x="1" y="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
                  <p:cNvSpPr/>
                  <p:nvPr/>
                </p:nvSpPr>
                <p:spPr>
                  <a:xfrm>
                    <a:off x="4009086" y="2641406"/>
                    <a:ext cx="161834" cy="193363"/>
                  </a:xfrm>
                  <a:custGeom>
                    <a:avLst/>
                    <a:gdLst/>
                    <a:ahLst/>
                    <a:cxnLst/>
                    <a:rect l="l" t="t" r="r" b="b"/>
                    <a:pathLst>
                      <a:path w="6760" h="8077" extrusionOk="0">
                        <a:moveTo>
                          <a:pt x="216" y="1"/>
                        </a:moveTo>
                        <a:cubicBezTo>
                          <a:pt x="210" y="1"/>
                          <a:pt x="205" y="2"/>
                          <a:pt x="201" y="6"/>
                        </a:cubicBezTo>
                        <a:cubicBezTo>
                          <a:pt x="0" y="165"/>
                          <a:pt x="3015" y="4322"/>
                          <a:pt x="3015" y="4322"/>
                        </a:cubicBezTo>
                        <a:cubicBezTo>
                          <a:pt x="3015" y="4322"/>
                          <a:pt x="6227" y="8076"/>
                          <a:pt x="6544" y="8076"/>
                        </a:cubicBezTo>
                        <a:cubicBezTo>
                          <a:pt x="6550" y="8076"/>
                          <a:pt x="6556" y="8075"/>
                          <a:pt x="6560" y="8071"/>
                        </a:cubicBezTo>
                        <a:cubicBezTo>
                          <a:pt x="6760" y="7914"/>
                          <a:pt x="3742" y="3749"/>
                          <a:pt x="3742" y="3749"/>
                        </a:cubicBezTo>
                        <a:cubicBezTo>
                          <a:pt x="3742" y="3749"/>
                          <a:pt x="532" y="1"/>
                          <a:pt x="2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
                  <p:cNvSpPr/>
                  <p:nvPr/>
                </p:nvSpPr>
                <p:spPr>
                  <a:xfrm>
                    <a:off x="4121847" y="2733817"/>
                    <a:ext cx="71964" cy="94419"/>
                  </a:xfrm>
                  <a:custGeom>
                    <a:avLst/>
                    <a:gdLst/>
                    <a:ahLst/>
                    <a:cxnLst/>
                    <a:rect l="l" t="t" r="r" b="b"/>
                    <a:pathLst>
                      <a:path w="3006" h="3944" extrusionOk="0">
                        <a:moveTo>
                          <a:pt x="479" y="1"/>
                        </a:moveTo>
                        <a:cubicBezTo>
                          <a:pt x="341" y="1"/>
                          <a:pt x="233" y="40"/>
                          <a:pt x="173" y="123"/>
                        </a:cubicBezTo>
                        <a:cubicBezTo>
                          <a:pt x="0" y="361"/>
                          <a:pt x="285" y="858"/>
                          <a:pt x="806" y="1236"/>
                        </a:cubicBezTo>
                        <a:cubicBezTo>
                          <a:pt x="1144" y="1481"/>
                          <a:pt x="1499" y="1616"/>
                          <a:pt x="1753" y="1616"/>
                        </a:cubicBezTo>
                        <a:cubicBezTo>
                          <a:pt x="1891" y="1616"/>
                          <a:pt x="1999" y="1576"/>
                          <a:pt x="2059" y="1493"/>
                        </a:cubicBezTo>
                        <a:cubicBezTo>
                          <a:pt x="2232" y="1256"/>
                          <a:pt x="1947" y="759"/>
                          <a:pt x="1426" y="380"/>
                        </a:cubicBezTo>
                        <a:cubicBezTo>
                          <a:pt x="1088" y="135"/>
                          <a:pt x="733" y="1"/>
                          <a:pt x="479" y="1"/>
                        </a:cubicBezTo>
                        <a:close/>
                        <a:moveTo>
                          <a:pt x="2250" y="2187"/>
                        </a:moveTo>
                        <a:cubicBezTo>
                          <a:pt x="2230" y="2187"/>
                          <a:pt x="2211" y="2189"/>
                          <a:pt x="2192" y="2195"/>
                        </a:cubicBezTo>
                        <a:cubicBezTo>
                          <a:pt x="1975" y="2263"/>
                          <a:pt x="1920" y="2706"/>
                          <a:pt x="2067" y="3187"/>
                        </a:cubicBezTo>
                        <a:cubicBezTo>
                          <a:pt x="2204" y="3627"/>
                          <a:pt x="2465" y="3943"/>
                          <a:pt x="2675" y="3943"/>
                        </a:cubicBezTo>
                        <a:cubicBezTo>
                          <a:pt x="2695" y="3943"/>
                          <a:pt x="2715" y="3940"/>
                          <a:pt x="2734" y="3935"/>
                        </a:cubicBezTo>
                        <a:cubicBezTo>
                          <a:pt x="2951" y="3866"/>
                          <a:pt x="3006" y="3422"/>
                          <a:pt x="2858" y="2943"/>
                        </a:cubicBezTo>
                        <a:cubicBezTo>
                          <a:pt x="2721" y="2503"/>
                          <a:pt x="2460" y="2187"/>
                          <a:pt x="2250"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7" name="Google Shape;2307;p3"/>
                <p:cNvSpPr/>
                <p:nvPr/>
              </p:nvSpPr>
              <p:spPr>
                <a:xfrm>
                  <a:off x="4307844" y="2101397"/>
                  <a:ext cx="217734" cy="109119"/>
                </a:xfrm>
                <a:custGeom>
                  <a:avLst/>
                  <a:gdLst/>
                  <a:ahLst/>
                  <a:cxnLst/>
                  <a:rect l="l" t="t" r="r" b="b"/>
                  <a:pathLst>
                    <a:path w="9095" h="4558" extrusionOk="0">
                      <a:moveTo>
                        <a:pt x="6698" y="0"/>
                      </a:moveTo>
                      <a:cubicBezTo>
                        <a:pt x="4088" y="0"/>
                        <a:pt x="0" y="3306"/>
                        <a:pt x="0" y="3306"/>
                      </a:cubicBezTo>
                      <a:cubicBezTo>
                        <a:pt x="0" y="3306"/>
                        <a:pt x="3340" y="4557"/>
                        <a:pt x="5905" y="4557"/>
                      </a:cubicBezTo>
                      <a:cubicBezTo>
                        <a:pt x="7687" y="4557"/>
                        <a:pt x="9095" y="3953"/>
                        <a:pt x="8748" y="1907"/>
                      </a:cubicBezTo>
                      <a:cubicBezTo>
                        <a:pt x="8511" y="504"/>
                        <a:pt x="7717" y="0"/>
                        <a:pt x="6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
                <p:cNvSpPr/>
                <p:nvPr/>
              </p:nvSpPr>
              <p:spPr>
                <a:xfrm>
                  <a:off x="4326446" y="2123973"/>
                  <a:ext cx="146273" cy="73328"/>
                </a:xfrm>
                <a:custGeom>
                  <a:avLst/>
                  <a:gdLst/>
                  <a:ahLst/>
                  <a:cxnLst/>
                  <a:rect l="l" t="t" r="r" b="b"/>
                  <a:pathLst>
                    <a:path w="6110" h="3063" extrusionOk="0">
                      <a:moveTo>
                        <a:pt x="4500" y="1"/>
                      </a:moveTo>
                      <a:cubicBezTo>
                        <a:pt x="2747" y="1"/>
                        <a:pt x="0" y="2221"/>
                        <a:pt x="0" y="2221"/>
                      </a:cubicBezTo>
                      <a:cubicBezTo>
                        <a:pt x="0" y="2221"/>
                        <a:pt x="2245" y="3062"/>
                        <a:pt x="3968" y="3062"/>
                      </a:cubicBezTo>
                      <a:cubicBezTo>
                        <a:pt x="5165" y="3062"/>
                        <a:pt x="6110" y="2657"/>
                        <a:pt x="5877" y="1282"/>
                      </a:cubicBezTo>
                      <a:cubicBezTo>
                        <a:pt x="5718" y="339"/>
                        <a:pt x="5185" y="1"/>
                        <a:pt x="450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
                <p:cNvSpPr/>
                <p:nvPr/>
              </p:nvSpPr>
              <p:spPr>
                <a:xfrm>
                  <a:off x="4311507" y="2150020"/>
                  <a:ext cx="190227" cy="30428"/>
                </a:xfrm>
                <a:custGeom>
                  <a:avLst/>
                  <a:gdLst/>
                  <a:ahLst/>
                  <a:cxnLst/>
                  <a:rect l="l" t="t" r="r" b="b"/>
                  <a:pathLst>
                    <a:path w="7946" h="1271" extrusionOk="0">
                      <a:moveTo>
                        <a:pt x="7531" y="1"/>
                      </a:moveTo>
                      <a:cubicBezTo>
                        <a:pt x="6529" y="1"/>
                        <a:pt x="3918" y="279"/>
                        <a:pt x="3918" y="279"/>
                      </a:cubicBezTo>
                      <a:cubicBezTo>
                        <a:pt x="3918" y="279"/>
                        <a:pt x="0" y="1021"/>
                        <a:pt x="28" y="1219"/>
                      </a:cubicBezTo>
                      <a:cubicBezTo>
                        <a:pt x="34" y="1256"/>
                        <a:pt x="179" y="1270"/>
                        <a:pt x="411" y="1270"/>
                      </a:cubicBezTo>
                      <a:cubicBezTo>
                        <a:pt x="1411" y="1270"/>
                        <a:pt x="4023" y="992"/>
                        <a:pt x="4023" y="992"/>
                      </a:cubicBezTo>
                      <a:cubicBezTo>
                        <a:pt x="4023" y="992"/>
                        <a:pt x="7945" y="249"/>
                        <a:pt x="7916" y="53"/>
                      </a:cubicBezTo>
                      <a:cubicBezTo>
                        <a:pt x="7911" y="16"/>
                        <a:pt x="7765" y="1"/>
                        <a:pt x="753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
                <p:cNvSpPr/>
                <p:nvPr/>
              </p:nvSpPr>
              <p:spPr>
                <a:xfrm>
                  <a:off x="4417421" y="2118993"/>
                  <a:ext cx="88267" cy="25257"/>
                </a:xfrm>
                <a:custGeom>
                  <a:avLst/>
                  <a:gdLst/>
                  <a:ahLst/>
                  <a:cxnLst/>
                  <a:rect l="l" t="t" r="r" b="b"/>
                  <a:pathLst>
                    <a:path w="3687" h="1055" extrusionOk="0">
                      <a:moveTo>
                        <a:pt x="2716" y="144"/>
                      </a:moveTo>
                      <a:cubicBezTo>
                        <a:pt x="2476" y="144"/>
                        <a:pt x="2294" y="216"/>
                        <a:pt x="2267" y="339"/>
                      </a:cubicBezTo>
                      <a:cubicBezTo>
                        <a:pt x="2229" y="511"/>
                        <a:pt x="2506" y="720"/>
                        <a:pt x="2886" y="806"/>
                      </a:cubicBezTo>
                      <a:cubicBezTo>
                        <a:pt x="2996" y="831"/>
                        <a:pt x="3102" y="842"/>
                        <a:pt x="3199" y="842"/>
                      </a:cubicBezTo>
                      <a:cubicBezTo>
                        <a:pt x="3439" y="842"/>
                        <a:pt x="3619" y="770"/>
                        <a:pt x="3647" y="647"/>
                      </a:cubicBezTo>
                      <a:cubicBezTo>
                        <a:pt x="3687" y="474"/>
                        <a:pt x="3408" y="265"/>
                        <a:pt x="3029" y="180"/>
                      </a:cubicBezTo>
                      <a:cubicBezTo>
                        <a:pt x="2919" y="156"/>
                        <a:pt x="2813" y="144"/>
                        <a:pt x="2716" y="144"/>
                      </a:cubicBezTo>
                      <a:close/>
                      <a:moveTo>
                        <a:pt x="1380" y="1"/>
                      </a:moveTo>
                      <a:cubicBezTo>
                        <a:pt x="1200" y="1"/>
                        <a:pt x="976" y="52"/>
                        <a:pt x="750" y="153"/>
                      </a:cubicBezTo>
                      <a:cubicBezTo>
                        <a:pt x="295" y="359"/>
                        <a:pt x="0" y="691"/>
                        <a:pt x="92" y="898"/>
                      </a:cubicBezTo>
                      <a:cubicBezTo>
                        <a:pt x="139" y="1002"/>
                        <a:pt x="274" y="1054"/>
                        <a:pt x="455" y="1054"/>
                      </a:cubicBezTo>
                      <a:cubicBezTo>
                        <a:pt x="635" y="1054"/>
                        <a:pt x="859" y="1003"/>
                        <a:pt x="1086" y="901"/>
                      </a:cubicBezTo>
                      <a:cubicBezTo>
                        <a:pt x="1542" y="697"/>
                        <a:pt x="1837" y="362"/>
                        <a:pt x="1744" y="157"/>
                      </a:cubicBezTo>
                      <a:cubicBezTo>
                        <a:pt x="1697" y="53"/>
                        <a:pt x="1561" y="1"/>
                        <a:pt x="13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
                <p:cNvSpPr/>
                <p:nvPr/>
              </p:nvSpPr>
              <p:spPr>
                <a:xfrm>
                  <a:off x="3787346" y="1627057"/>
                  <a:ext cx="213832" cy="188240"/>
                </a:xfrm>
                <a:custGeom>
                  <a:avLst/>
                  <a:gdLst/>
                  <a:ahLst/>
                  <a:cxnLst/>
                  <a:rect l="l" t="t" r="r" b="b"/>
                  <a:pathLst>
                    <a:path w="8932" h="7863" extrusionOk="0">
                      <a:moveTo>
                        <a:pt x="4574" y="1"/>
                      </a:moveTo>
                      <a:cubicBezTo>
                        <a:pt x="4548" y="1"/>
                        <a:pt x="4520" y="1"/>
                        <a:pt x="4493" y="2"/>
                      </a:cubicBezTo>
                      <a:cubicBezTo>
                        <a:pt x="0" y="98"/>
                        <a:pt x="4594" y="7862"/>
                        <a:pt x="4594" y="7862"/>
                      </a:cubicBezTo>
                      <a:cubicBezTo>
                        <a:pt x="4594" y="7862"/>
                        <a:pt x="8932" y="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
                <p:cNvSpPr/>
                <p:nvPr/>
              </p:nvSpPr>
              <p:spPr>
                <a:xfrm>
                  <a:off x="3822874" y="1672042"/>
                  <a:ext cx="143664" cy="126475"/>
                </a:xfrm>
                <a:custGeom>
                  <a:avLst/>
                  <a:gdLst/>
                  <a:ahLst/>
                  <a:cxnLst/>
                  <a:rect l="l" t="t" r="r" b="b"/>
                  <a:pathLst>
                    <a:path w="6001" h="5283" extrusionOk="0">
                      <a:moveTo>
                        <a:pt x="3073" y="0"/>
                      </a:moveTo>
                      <a:cubicBezTo>
                        <a:pt x="3055" y="0"/>
                        <a:pt x="3037" y="1"/>
                        <a:pt x="3018" y="1"/>
                      </a:cubicBezTo>
                      <a:cubicBezTo>
                        <a:pt x="0" y="67"/>
                        <a:pt x="3085" y="5283"/>
                        <a:pt x="3085" y="5283"/>
                      </a:cubicBezTo>
                      <a:cubicBezTo>
                        <a:pt x="3085" y="5283"/>
                        <a:pt x="6000" y="0"/>
                        <a:pt x="30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
                <p:cNvSpPr/>
                <p:nvPr/>
              </p:nvSpPr>
              <p:spPr>
                <a:xfrm>
                  <a:off x="3888975" y="1641924"/>
                  <a:ext cx="15274" cy="169376"/>
                </a:xfrm>
                <a:custGeom>
                  <a:avLst/>
                  <a:gdLst/>
                  <a:ahLst/>
                  <a:cxnLst/>
                  <a:rect l="l" t="t" r="r" b="b"/>
                  <a:pathLst>
                    <a:path w="638" h="7075" extrusionOk="0">
                      <a:moveTo>
                        <a:pt x="317" y="0"/>
                      </a:moveTo>
                      <a:cubicBezTo>
                        <a:pt x="317" y="0"/>
                        <a:pt x="317" y="0"/>
                        <a:pt x="317" y="0"/>
                      </a:cubicBezTo>
                      <a:cubicBezTo>
                        <a:pt x="139" y="0"/>
                        <a:pt x="0" y="3540"/>
                        <a:pt x="0" y="3540"/>
                      </a:cubicBezTo>
                      <a:cubicBezTo>
                        <a:pt x="0" y="3540"/>
                        <a:pt x="145" y="7075"/>
                        <a:pt x="323" y="7075"/>
                      </a:cubicBezTo>
                      <a:cubicBezTo>
                        <a:pt x="499" y="7075"/>
                        <a:pt x="638" y="3540"/>
                        <a:pt x="638" y="3540"/>
                      </a:cubicBezTo>
                      <a:cubicBezTo>
                        <a:pt x="638" y="3540"/>
                        <a:pt x="493" y="0"/>
                        <a:pt x="31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
                <p:cNvSpPr/>
                <p:nvPr/>
              </p:nvSpPr>
              <p:spPr>
                <a:xfrm>
                  <a:off x="3860031" y="1636250"/>
                  <a:ext cx="26214" cy="75890"/>
                </a:xfrm>
                <a:custGeom>
                  <a:avLst/>
                  <a:gdLst/>
                  <a:ahLst/>
                  <a:cxnLst/>
                  <a:rect l="l" t="t" r="r" b="b"/>
                  <a:pathLst>
                    <a:path w="1095" h="3170" extrusionOk="0">
                      <a:moveTo>
                        <a:pt x="881" y="1"/>
                      </a:moveTo>
                      <a:cubicBezTo>
                        <a:pt x="737" y="1"/>
                        <a:pt x="549" y="204"/>
                        <a:pt x="440" y="493"/>
                      </a:cubicBezTo>
                      <a:cubicBezTo>
                        <a:pt x="314" y="817"/>
                        <a:pt x="334" y="1126"/>
                        <a:pt x="481" y="1181"/>
                      </a:cubicBezTo>
                      <a:cubicBezTo>
                        <a:pt x="497" y="1187"/>
                        <a:pt x="513" y="1190"/>
                        <a:pt x="530" y="1190"/>
                      </a:cubicBezTo>
                      <a:cubicBezTo>
                        <a:pt x="672" y="1190"/>
                        <a:pt x="858" y="986"/>
                        <a:pt x="971" y="699"/>
                      </a:cubicBezTo>
                      <a:cubicBezTo>
                        <a:pt x="1094" y="373"/>
                        <a:pt x="1076" y="66"/>
                        <a:pt x="929" y="9"/>
                      </a:cubicBezTo>
                      <a:cubicBezTo>
                        <a:pt x="914" y="3"/>
                        <a:pt x="898" y="1"/>
                        <a:pt x="881" y="1"/>
                      </a:cubicBezTo>
                      <a:close/>
                      <a:moveTo>
                        <a:pt x="300" y="1612"/>
                      </a:moveTo>
                      <a:cubicBezTo>
                        <a:pt x="284" y="1612"/>
                        <a:pt x="268" y="1614"/>
                        <a:pt x="253" y="1618"/>
                      </a:cubicBezTo>
                      <a:cubicBezTo>
                        <a:pt x="59" y="1673"/>
                        <a:pt x="1" y="2064"/>
                        <a:pt x="122" y="2490"/>
                      </a:cubicBezTo>
                      <a:cubicBezTo>
                        <a:pt x="234" y="2882"/>
                        <a:pt x="459" y="3170"/>
                        <a:pt x="644" y="3170"/>
                      </a:cubicBezTo>
                      <a:cubicBezTo>
                        <a:pt x="660" y="3170"/>
                        <a:pt x="675" y="3168"/>
                        <a:pt x="691" y="3163"/>
                      </a:cubicBezTo>
                      <a:cubicBezTo>
                        <a:pt x="885" y="3108"/>
                        <a:pt x="943" y="2718"/>
                        <a:pt x="822" y="2291"/>
                      </a:cubicBezTo>
                      <a:cubicBezTo>
                        <a:pt x="711" y="1899"/>
                        <a:pt x="486" y="1612"/>
                        <a:pt x="300" y="16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
                <p:cNvSpPr/>
                <p:nvPr/>
              </p:nvSpPr>
              <p:spPr>
                <a:xfrm>
                  <a:off x="3265676" y="2101373"/>
                  <a:ext cx="217758" cy="109119"/>
                </a:xfrm>
                <a:custGeom>
                  <a:avLst/>
                  <a:gdLst/>
                  <a:ahLst/>
                  <a:cxnLst/>
                  <a:rect l="l" t="t" r="r" b="b"/>
                  <a:pathLst>
                    <a:path w="9096" h="4558" extrusionOk="0">
                      <a:moveTo>
                        <a:pt x="2398" y="1"/>
                      </a:moveTo>
                      <a:cubicBezTo>
                        <a:pt x="1378" y="1"/>
                        <a:pt x="584" y="505"/>
                        <a:pt x="346" y="1908"/>
                      </a:cubicBezTo>
                      <a:cubicBezTo>
                        <a:pt x="1" y="3954"/>
                        <a:pt x="1408" y="4558"/>
                        <a:pt x="3190" y="4558"/>
                      </a:cubicBezTo>
                      <a:cubicBezTo>
                        <a:pt x="5755" y="4558"/>
                        <a:pt x="9096" y="3306"/>
                        <a:pt x="9096" y="3306"/>
                      </a:cubicBezTo>
                      <a:cubicBezTo>
                        <a:pt x="9096" y="3306"/>
                        <a:pt x="5009" y="1"/>
                        <a:pt x="2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
                <p:cNvSpPr/>
                <p:nvPr/>
              </p:nvSpPr>
              <p:spPr>
                <a:xfrm>
                  <a:off x="3318513" y="2123973"/>
                  <a:ext cx="146321" cy="73328"/>
                </a:xfrm>
                <a:custGeom>
                  <a:avLst/>
                  <a:gdLst/>
                  <a:ahLst/>
                  <a:cxnLst/>
                  <a:rect l="l" t="t" r="r" b="b"/>
                  <a:pathLst>
                    <a:path w="6112" h="3063" extrusionOk="0">
                      <a:moveTo>
                        <a:pt x="1612" y="0"/>
                      </a:moveTo>
                      <a:cubicBezTo>
                        <a:pt x="926" y="0"/>
                        <a:pt x="393" y="339"/>
                        <a:pt x="233" y="1282"/>
                      </a:cubicBezTo>
                      <a:cubicBezTo>
                        <a:pt x="1" y="2657"/>
                        <a:pt x="946" y="3062"/>
                        <a:pt x="2143" y="3062"/>
                      </a:cubicBezTo>
                      <a:cubicBezTo>
                        <a:pt x="3867" y="3062"/>
                        <a:pt x="6112" y="2221"/>
                        <a:pt x="6112" y="2221"/>
                      </a:cubicBezTo>
                      <a:cubicBezTo>
                        <a:pt x="6112" y="2221"/>
                        <a:pt x="3366" y="0"/>
                        <a:pt x="16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
                <p:cNvSpPr/>
                <p:nvPr/>
              </p:nvSpPr>
              <p:spPr>
                <a:xfrm>
                  <a:off x="3289521" y="2150020"/>
                  <a:ext cx="190251" cy="30428"/>
                </a:xfrm>
                <a:custGeom>
                  <a:avLst/>
                  <a:gdLst/>
                  <a:ahLst/>
                  <a:cxnLst/>
                  <a:rect l="l" t="t" r="r" b="b"/>
                  <a:pathLst>
                    <a:path w="7947" h="1271" extrusionOk="0">
                      <a:moveTo>
                        <a:pt x="416" y="1"/>
                      </a:moveTo>
                      <a:cubicBezTo>
                        <a:pt x="182" y="1"/>
                        <a:pt x="36" y="16"/>
                        <a:pt x="31" y="53"/>
                      </a:cubicBezTo>
                      <a:cubicBezTo>
                        <a:pt x="0" y="249"/>
                        <a:pt x="3924" y="991"/>
                        <a:pt x="3924" y="991"/>
                      </a:cubicBezTo>
                      <a:cubicBezTo>
                        <a:pt x="3924" y="991"/>
                        <a:pt x="6540" y="1270"/>
                        <a:pt x="7538" y="1270"/>
                      </a:cubicBezTo>
                      <a:cubicBezTo>
                        <a:pt x="7768" y="1270"/>
                        <a:pt x="7912" y="1255"/>
                        <a:pt x="7918" y="1219"/>
                      </a:cubicBezTo>
                      <a:cubicBezTo>
                        <a:pt x="7947" y="1021"/>
                        <a:pt x="4029" y="279"/>
                        <a:pt x="4029" y="279"/>
                      </a:cubicBezTo>
                      <a:cubicBezTo>
                        <a:pt x="4029" y="279"/>
                        <a:pt x="1418" y="1"/>
                        <a:pt x="4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
                <p:cNvSpPr/>
                <p:nvPr/>
              </p:nvSpPr>
              <p:spPr>
                <a:xfrm>
                  <a:off x="3285594" y="2118993"/>
                  <a:ext cx="88291" cy="25257"/>
                </a:xfrm>
                <a:custGeom>
                  <a:avLst/>
                  <a:gdLst/>
                  <a:ahLst/>
                  <a:cxnLst/>
                  <a:rect l="l" t="t" r="r" b="b"/>
                  <a:pathLst>
                    <a:path w="3688" h="1055" extrusionOk="0">
                      <a:moveTo>
                        <a:pt x="973" y="144"/>
                      </a:moveTo>
                      <a:cubicBezTo>
                        <a:pt x="876" y="144"/>
                        <a:pt x="769" y="156"/>
                        <a:pt x="658" y="180"/>
                      </a:cubicBezTo>
                      <a:cubicBezTo>
                        <a:pt x="279" y="265"/>
                        <a:pt x="1" y="473"/>
                        <a:pt x="39" y="647"/>
                      </a:cubicBezTo>
                      <a:cubicBezTo>
                        <a:pt x="66" y="770"/>
                        <a:pt x="247" y="842"/>
                        <a:pt x="487" y="842"/>
                      </a:cubicBezTo>
                      <a:cubicBezTo>
                        <a:pt x="584" y="842"/>
                        <a:pt x="691" y="831"/>
                        <a:pt x="801" y="806"/>
                      </a:cubicBezTo>
                      <a:cubicBezTo>
                        <a:pt x="1180" y="719"/>
                        <a:pt x="1458" y="511"/>
                        <a:pt x="1419" y="338"/>
                      </a:cubicBezTo>
                      <a:cubicBezTo>
                        <a:pt x="1391" y="215"/>
                        <a:pt x="1212" y="144"/>
                        <a:pt x="973" y="144"/>
                      </a:cubicBezTo>
                      <a:close/>
                      <a:moveTo>
                        <a:pt x="2307" y="1"/>
                      </a:moveTo>
                      <a:cubicBezTo>
                        <a:pt x="2126" y="1"/>
                        <a:pt x="1990" y="53"/>
                        <a:pt x="1943" y="157"/>
                      </a:cubicBezTo>
                      <a:cubicBezTo>
                        <a:pt x="1850" y="362"/>
                        <a:pt x="2145" y="697"/>
                        <a:pt x="2601" y="901"/>
                      </a:cubicBezTo>
                      <a:cubicBezTo>
                        <a:pt x="2828" y="1003"/>
                        <a:pt x="3052" y="1054"/>
                        <a:pt x="3232" y="1054"/>
                      </a:cubicBezTo>
                      <a:cubicBezTo>
                        <a:pt x="3413" y="1054"/>
                        <a:pt x="3548" y="1002"/>
                        <a:pt x="3595" y="898"/>
                      </a:cubicBezTo>
                      <a:cubicBezTo>
                        <a:pt x="3687" y="691"/>
                        <a:pt x="3392" y="358"/>
                        <a:pt x="2937" y="153"/>
                      </a:cubicBezTo>
                      <a:cubicBezTo>
                        <a:pt x="2710" y="52"/>
                        <a:pt x="2486" y="1"/>
                        <a:pt x="23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3"/>
              <p:cNvGrpSpPr/>
              <p:nvPr/>
            </p:nvGrpSpPr>
            <p:grpSpPr>
              <a:xfrm rot="10800000" flipH="1">
                <a:off x="2108648" y="4511325"/>
                <a:ext cx="963602" cy="791406"/>
                <a:chOff x="2601414" y="540000"/>
                <a:chExt cx="716859" cy="588756"/>
              </a:xfrm>
            </p:grpSpPr>
            <p:sp>
              <p:nvSpPr>
                <p:cNvPr id="2320" name="Google Shape;2320;p3"/>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9" name="Google Shape;2329;p3"/>
              <p:cNvGrpSpPr/>
              <p:nvPr/>
            </p:nvGrpSpPr>
            <p:grpSpPr>
              <a:xfrm rot="10800000" flipH="1">
                <a:off x="2295557" y="3884091"/>
                <a:ext cx="191151" cy="169750"/>
                <a:chOff x="2740462" y="1469095"/>
                <a:chExt cx="142204" cy="126283"/>
              </a:xfrm>
            </p:grpSpPr>
            <p:sp>
              <p:nvSpPr>
                <p:cNvPr id="2330" name="Google Shape;2330;p3"/>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3"/>
              <p:cNvGrpSpPr/>
              <p:nvPr/>
            </p:nvGrpSpPr>
            <p:grpSpPr>
              <a:xfrm rot="10800000" flipH="1">
                <a:off x="2261123" y="4189168"/>
                <a:ext cx="139630" cy="123958"/>
                <a:chOff x="2714845" y="1276204"/>
                <a:chExt cx="103876" cy="92217"/>
              </a:xfrm>
            </p:grpSpPr>
            <p:sp>
              <p:nvSpPr>
                <p:cNvPr id="2335" name="Google Shape;2335;p3"/>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 name="Google Shape;2339;p3"/>
              <p:cNvGrpSpPr/>
              <p:nvPr/>
            </p:nvGrpSpPr>
            <p:grpSpPr>
              <a:xfrm rot="10800000" flipH="1">
                <a:off x="2100957" y="3710053"/>
                <a:ext cx="139051" cy="125985"/>
                <a:chOff x="2595692" y="1631127"/>
                <a:chExt cx="103445" cy="93725"/>
              </a:xfrm>
            </p:grpSpPr>
            <p:sp>
              <p:nvSpPr>
                <p:cNvPr id="2340" name="Google Shape;2340;p3"/>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 name="Google Shape;2344;p3"/>
              <p:cNvGrpSpPr/>
              <p:nvPr/>
            </p:nvGrpSpPr>
            <p:grpSpPr>
              <a:xfrm rot="10800000" flipH="1">
                <a:off x="666606" y="4771051"/>
                <a:ext cx="1558195" cy="531680"/>
                <a:chOff x="1528625" y="540000"/>
                <a:chExt cx="1159199" cy="395537"/>
              </a:xfrm>
            </p:grpSpPr>
            <p:grpSp>
              <p:nvGrpSpPr>
                <p:cNvPr id="2345" name="Google Shape;2345;p3"/>
                <p:cNvGrpSpPr/>
                <p:nvPr/>
              </p:nvGrpSpPr>
              <p:grpSpPr>
                <a:xfrm>
                  <a:off x="1528625" y="540000"/>
                  <a:ext cx="1159199" cy="395537"/>
                  <a:chOff x="1528625" y="540000"/>
                  <a:chExt cx="1159199" cy="395537"/>
                </a:xfrm>
              </p:grpSpPr>
              <p:sp>
                <p:nvSpPr>
                  <p:cNvPr id="2346" name="Google Shape;2346;p3"/>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 name="Google Shape;2348;p3"/>
                <p:cNvGrpSpPr/>
                <p:nvPr/>
              </p:nvGrpSpPr>
              <p:grpSpPr>
                <a:xfrm>
                  <a:off x="1528625" y="540000"/>
                  <a:ext cx="1063583" cy="394292"/>
                  <a:chOff x="1528625" y="540000"/>
                  <a:chExt cx="1063583" cy="394292"/>
                </a:xfrm>
              </p:grpSpPr>
              <p:sp>
                <p:nvSpPr>
                  <p:cNvPr id="2349" name="Google Shape;2349;p3"/>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0" name="Google Shape;2350;p3"/>
                  <p:cNvGrpSpPr/>
                  <p:nvPr/>
                </p:nvGrpSpPr>
                <p:grpSpPr>
                  <a:xfrm>
                    <a:off x="1560347" y="550558"/>
                    <a:ext cx="1031862" cy="344669"/>
                    <a:chOff x="1560347" y="550558"/>
                    <a:chExt cx="1031862" cy="344669"/>
                  </a:xfrm>
                </p:grpSpPr>
                <p:sp>
                  <p:nvSpPr>
                    <p:cNvPr id="2351" name="Google Shape;2351;p3"/>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3"/>
                  <p:cNvGrpSpPr/>
                  <p:nvPr/>
                </p:nvGrpSpPr>
                <p:grpSpPr>
                  <a:xfrm>
                    <a:off x="1704590" y="575145"/>
                    <a:ext cx="884012" cy="348649"/>
                    <a:chOff x="1704590" y="575145"/>
                    <a:chExt cx="884012" cy="348649"/>
                  </a:xfrm>
                </p:grpSpPr>
                <p:sp>
                  <p:nvSpPr>
                    <p:cNvPr id="2360" name="Google Shape;2360;p3"/>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368" name="Google Shape;2368;p3"/>
              <p:cNvGrpSpPr/>
              <p:nvPr/>
            </p:nvGrpSpPr>
            <p:grpSpPr>
              <a:xfrm rot="10800000" flipH="1">
                <a:off x="1964830" y="4711759"/>
                <a:ext cx="139051" cy="125953"/>
                <a:chOff x="2494422" y="885945"/>
                <a:chExt cx="103445" cy="93701"/>
              </a:xfrm>
            </p:grpSpPr>
            <p:sp>
              <p:nvSpPr>
                <p:cNvPr id="2369" name="Google Shape;2369;p3"/>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3"/>
              <p:cNvGrpSpPr/>
              <p:nvPr/>
            </p:nvGrpSpPr>
            <p:grpSpPr>
              <a:xfrm rot="10800000" flipH="1">
                <a:off x="824230" y="4724632"/>
                <a:ext cx="145744" cy="138890"/>
                <a:chOff x="1645887" y="866744"/>
                <a:chExt cx="108425" cy="103325"/>
              </a:xfrm>
            </p:grpSpPr>
            <p:sp>
              <p:nvSpPr>
                <p:cNvPr id="2374" name="Google Shape;2374;p3"/>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 name="Google Shape;2378;p3"/>
              <p:cNvGrpSpPr/>
              <p:nvPr/>
            </p:nvGrpSpPr>
            <p:grpSpPr>
              <a:xfrm rot="10800000" flipH="1">
                <a:off x="740784" y="4955725"/>
                <a:ext cx="106420" cy="101464"/>
                <a:chOff x="1583809" y="722668"/>
                <a:chExt cx="79170" cy="75483"/>
              </a:xfrm>
            </p:grpSpPr>
            <p:sp>
              <p:nvSpPr>
                <p:cNvPr id="2379" name="Google Shape;2379;p3"/>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3"/>
              <p:cNvGrpSpPr/>
              <p:nvPr/>
            </p:nvGrpSpPr>
            <p:grpSpPr>
              <a:xfrm rot="10800000" flipH="1">
                <a:off x="701265" y="4543644"/>
                <a:ext cx="117780" cy="103073"/>
                <a:chOff x="1554410" y="1028034"/>
                <a:chExt cx="87621" cy="76680"/>
              </a:xfrm>
            </p:grpSpPr>
            <p:sp>
              <p:nvSpPr>
                <p:cNvPr id="2384" name="Google Shape;2384;p3"/>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3"/>
              <p:cNvGrpSpPr/>
              <p:nvPr/>
            </p:nvGrpSpPr>
            <p:grpSpPr>
              <a:xfrm rot="10800000" flipH="1">
                <a:off x="1241170" y="3909857"/>
                <a:ext cx="983200" cy="783040"/>
                <a:chOff x="1956065" y="993679"/>
                <a:chExt cx="731439" cy="582532"/>
              </a:xfrm>
            </p:grpSpPr>
            <p:sp>
              <p:nvSpPr>
                <p:cNvPr id="2389" name="Google Shape;2389;p3"/>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3"/>
                <p:cNvGrpSpPr/>
                <p:nvPr/>
              </p:nvGrpSpPr>
              <p:grpSpPr>
                <a:xfrm>
                  <a:off x="2049961" y="993798"/>
                  <a:ext cx="620155" cy="582398"/>
                  <a:chOff x="2049961" y="993798"/>
                  <a:chExt cx="620155" cy="582398"/>
                </a:xfrm>
              </p:grpSpPr>
              <p:sp>
                <p:nvSpPr>
                  <p:cNvPr id="2391" name="Google Shape;2391;p3"/>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6" name="Google Shape;2396;p3"/>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9" name="Google Shape;2399;p3"/>
              <p:cNvGrpSpPr/>
              <p:nvPr/>
            </p:nvGrpSpPr>
            <p:grpSpPr>
              <a:xfrm rot="10800000" flipH="1">
                <a:off x="1709954" y="3235155"/>
                <a:ext cx="139051" cy="125985"/>
                <a:chOff x="2304811" y="1984422"/>
                <a:chExt cx="103445" cy="93725"/>
              </a:xfrm>
            </p:grpSpPr>
            <p:sp>
              <p:nvSpPr>
                <p:cNvPr id="2400" name="Google Shape;2400;p3"/>
                <p:cNvSpPr/>
                <p:nvPr/>
              </p:nvSpPr>
              <p:spPr>
                <a:xfrm>
                  <a:off x="2304811" y="1984422"/>
                  <a:ext cx="103445" cy="93725"/>
                </a:xfrm>
                <a:custGeom>
                  <a:avLst/>
                  <a:gdLst/>
                  <a:ahLst/>
                  <a:cxnLst/>
                  <a:rect l="l" t="t" r="r" b="b"/>
                  <a:pathLst>
                    <a:path w="4321" h="3915" extrusionOk="0">
                      <a:moveTo>
                        <a:pt x="2162" y="1"/>
                      </a:moveTo>
                      <a:cubicBezTo>
                        <a:pt x="2005" y="1"/>
                        <a:pt x="1846" y="20"/>
                        <a:pt x="1688" y="59"/>
                      </a:cubicBezTo>
                      <a:cubicBezTo>
                        <a:pt x="638" y="321"/>
                        <a:pt x="0" y="1382"/>
                        <a:pt x="262" y="2432"/>
                      </a:cubicBezTo>
                      <a:cubicBezTo>
                        <a:pt x="483" y="3320"/>
                        <a:pt x="1280" y="3914"/>
                        <a:pt x="2157" y="3914"/>
                      </a:cubicBezTo>
                      <a:cubicBezTo>
                        <a:pt x="2314" y="3914"/>
                        <a:pt x="2474" y="3895"/>
                        <a:pt x="2633" y="3856"/>
                      </a:cubicBezTo>
                      <a:cubicBezTo>
                        <a:pt x="3682" y="3594"/>
                        <a:pt x="4320" y="2533"/>
                        <a:pt x="4059" y="1485"/>
                      </a:cubicBezTo>
                      <a:cubicBezTo>
                        <a:pt x="3838" y="594"/>
                        <a:pt x="3040" y="1"/>
                        <a:pt x="2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
                <p:cNvSpPr/>
                <p:nvPr/>
              </p:nvSpPr>
              <p:spPr>
                <a:xfrm>
                  <a:off x="2310604" y="1987295"/>
                  <a:ext cx="97651" cy="90852"/>
                </a:xfrm>
                <a:custGeom>
                  <a:avLst/>
                  <a:gdLst/>
                  <a:ahLst/>
                  <a:cxnLst/>
                  <a:rect l="l" t="t" r="r" b="b"/>
                  <a:pathLst>
                    <a:path w="4079" h="3795" extrusionOk="0">
                      <a:moveTo>
                        <a:pt x="2588" y="0"/>
                      </a:moveTo>
                      <a:lnTo>
                        <a:pt x="2588" y="0"/>
                      </a:lnTo>
                      <a:cubicBezTo>
                        <a:pt x="2715" y="173"/>
                        <a:pt x="2813" y="374"/>
                        <a:pt x="2868" y="594"/>
                      </a:cubicBezTo>
                      <a:cubicBezTo>
                        <a:pt x="3096" y="1512"/>
                        <a:pt x="2538" y="2440"/>
                        <a:pt x="1621" y="2668"/>
                      </a:cubicBezTo>
                      <a:cubicBezTo>
                        <a:pt x="1484" y="2702"/>
                        <a:pt x="1347" y="2718"/>
                        <a:pt x="1212" y="2718"/>
                      </a:cubicBezTo>
                      <a:cubicBezTo>
                        <a:pt x="752" y="2718"/>
                        <a:pt x="318" y="2530"/>
                        <a:pt x="0" y="2212"/>
                      </a:cubicBezTo>
                      <a:lnTo>
                        <a:pt x="0" y="2212"/>
                      </a:lnTo>
                      <a:cubicBezTo>
                        <a:pt x="8" y="2246"/>
                        <a:pt x="12" y="2278"/>
                        <a:pt x="20" y="2312"/>
                      </a:cubicBezTo>
                      <a:cubicBezTo>
                        <a:pt x="241" y="3200"/>
                        <a:pt x="1038" y="3794"/>
                        <a:pt x="1915" y="3794"/>
                      </a:cubicBezTo>
                      <a:cubicBezTo>
                        <a:pt x="2072" y="3794"/>
                        <a:pt x="2232" y="3775"/>
                        <a:pt x="2391" y="3736"/>
                      </a:cubicBezTo>
                      <a:cubicBezTo>
                        <a:pt x="3440" y="3474"/>
                        <a:pt x="4078" y="2413"/>
                        <a:pt x="3817" y="1365"/>
                      </a:cubicBezTo>
                      <a:cubicBezTo>
                        <a:pt x="3653" y="710"/>
                        <a:pt x="3177" y="216"/>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
                <p:cNvSpPr/>
                <p:nvPr/>
              </p:nvSpPr>
              <p:spPr>
                <a:xfrm>
                  <a:off x="2317595" y="2003143"/>
                  <a:ext cx="34067" cy="30883"/>
                </a:xfrm>
                <a:custGeom>
                  <a:avLst/>
                  <a:gdLst/>
                  <a:ahLst/>
                  <a:cxnLst/>
                  <a:rect l="l" t="t" r="r" b="b"/>
                  <a:pathLst>
                    <a:path w="1423" h="1290" extrusionOk="0">
                      <a:moveTo>
                        <a:pt x="711" y="0"/>
                      </a:moveTo>
                      <a:cubicBezTo>
                        <a:pt x="660" y="0"/>
                        <a:pt x="608" y="6"/>
                        <a:pt x="557" y="19"/>
                      </a:cubicBezTo>
                      <a:cubicBezTo>
                        <a:pt x="211" y="105"/>
                        <a:pt x="0" y="455"/>
                        <a:pt x="87" y="799"/>
                      </a:cubicBezTo>
                      <a:cubicBezTo>
                        <a:pt x="159" y="1094"/>
                        <a:pt x="422" y="1289"/>
                        <a:pt x="711" y="1289"/>
                      </a:cubicBezTo>
                      <a:cubicBezTo>
                        <a:pt x="763" y="1289"/>
                        <a:pt x="815" y="1283"/>
                        <a:pt x="868" y="1270"/>
                      </a:cubicBezTo>
                      <a:cubicBezTo>
                        <a:pt x="1213" y="1183"/>
                        <a:pt x="1423" y="834"/>
                        <a:pt x="1336" y="489"/>
                      </a:cubicBezTo>
                      <a:cubicBezTo>
                        <a:pt x="1263" y="196"/>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
                <p:cNvSpPr/>
                <p:nvPr/>
              </p:nvSpPr>
              <p:spPr>
                <a:xfrm>
                  <a:off x="2356619" y="2001683"/>
                  <a:ext cx="15848" cy="14364"/>
                </a:xfrm>
                <a:custGeom>
                  <a:avLst/>
                  <a:gdLst/>
                  <a:ahLst/>
                  <a:cxnLst/>
                  <a:rect l="l" t="t" r="r" b="b"/>
                  <a:pathLst>
                    <a:path w="662" h="600" extrusionOk="0">
                      <a:moveTo>
                        <a:pt x="332" y="1"/>
                      </a:moveTo>
                      <a:cubicBezTo>
                        <a:pt x="308" y="1"/>
                        <a:pt x="284" y="4"/>
                        <a:pt x="259" y="10"/>
                      </a:cubicBezTo>
                      <a:cubicBezTo>
                        <a:pt x="99" y="49"/>
                        <a:pt x="1" y="213"/>
                        <a:pt x="41" y="371"/>
                      </a:cubicBezTo>
                      <a:cubicBezTo>
                        <a:pt x="76" y="507"/>
                        <a:pt x="197" y="600"/>
                        <a:pt x="332" y="600"/>
                      </a:cubicBezTo>
                      <a:cubicBezTo>
                        <a:pt x="355" y="600"/>
                        <a:pt x="379" y="597"/>
                        <a:pt x="403" y="591"/>
                      </a:cubicBezTo>
                      <a:cubicBezTo>
                        <a:pt x="564" y="551"/>
                        <a:pt x="662" y="387"/>
                        <a:pt x="622" y="228"/>
                      </a:cubicBezTo>
                      <a:cubicBezTo>
                        <a:pt x="588" y="91"/>
                        <a:pt x="466"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3"/>
              <p:cNvGrpSpPr/>
              <p:nvPr/>
            </p:nvGrpSpPr>
            <p:grpSpPr>
              <a:xfrm rot="10800000" flipH="1">
                <a:off x="748282" y="3678805"/>
                <a:ext cx="115237" cy="101464"/>
                <a:chOff x="1589387" y="1672616"/>
                <a:chExt cx="85729" cy="75483"/>
              </a:xfrm>
            </p:grpSpPr>
            <p:sp>
              <p:nvSpPr>
                <p:cNvPr id="2405" name="Google Shape;2405;p3"/>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3"/>
              <p:cNvGrpSpPr/>
              <p:nvPr/>
            </p:nvGrpSpPr>
            <p:grpSpPr>
              <a:xfrm rot="10800000" flipH="1">
                <a:off x="1290343" y="4208476"/>
                <a:ext cx="117425" cy="103105"/>
                <a:chOff x="1992646" y="1277353"/>
                <a:chExt cx="87357" cy="76704"/>
              </a:xfrm>
            </p:grpSpPr>
            <p:sp>
              <p:nvSpPr>
                <p:cNvPr id="2410" name="Google Shape;2410;p3"/>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3"/>
              <p:cNvGrpSpPr/>
              <p:nvPr/>
            </p:nvGrpSpPr>
            <p:grpSpPr>
              <a:xfrm rot="10800000" flipH="1">
                <a:off x="855091" y="3304741"/>
                <a:ext cx="918341" cy="856458"/>
                <a:chOff x="1668847" y="1389229"/>
                <a:chExt cx="683188" cy="637150"/>
              </a:xfrm>
            </p:grpSpPr>
            <p:sp>
              <p:nvSpPr>
                <p:cNvPr id="2415" name="Google Shape;2415;p3"/>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9" name="Google Shape;2439;p3"/>
              <p:cNvGrpSpPr/>
              <p:nvPr/>
            </p:nvGrpSpPr>
            <p:grpSpPr>
              <a:xfrm rot="10800000" flipH="1">
                <a:off x="-420348" y="2699674"/>
                <a:ext cx="635107" cy="1499820"/>
                <a:chOff x="720000" y="1360739"/>
                <a:chExt cx="472480" cy="1115772"/>
              </a:xfrm>
            </p:grpSpPr>
            <p:sp>
              <p:nvSpPr>
                <p:cNvPr id="2440" name="Google Shape;2440;p3"/>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2" name="Google Shape;2442;p3"/>
                <p:cNvGrpSpPr/>
                <p:nvPr/>
              </p:nvGrpSpPr>
              <p:grpSpPr>
                <a:xfrm>
                  <a:off x="762974" y="1360739"/>
                  <a:ext cx="403006" cy="1058612"/>
                  <a:chOff x="762974" y="1360739"/>
                  <a:chExt cx="403006" cy="1058612"/>
                </a:xfrm>
              </p:grpSpPr>
              <p:sp>
                <p:nvSpPr>
                  <p:cNvPr id="2443" name="Google Shape;2443;p3"/>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3"/>
                <p:cNvGrpSpPr/>
                <p:nvPr/>
              </p:nvGrpSpPr>
              <p:grpSpPr>
                <a:xfrm>
                  <a:off x="782198" y="1392461"/>
                  <a:ext cx="345291" cy="1031742"/>
                  <a:chOff x="782198" y="1392461"/>
                  <a:chExt cx="345291" cy="1031742"/>
                </a:xfrm>
              </p:grpSpPr>
              <p:sp>
                <p:nvSpPr>
                  <p:cNvPr id="2453" name="Google Shape;2453;p3"/>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1" name="Google Shape;2461;p3"/>
              <p:cNvGrpSpPr/>
              <p:nvPr/>
            </p:nvGrpSpPr>
            <p:grpSpPr>
              <a:xfrm rot="10800000" flipH="1">
                <a:off x="245257" y="3110103"/>
                <a:ext cx="854737" cy="946989"/>
                <a:chOff x="1215168" y="1466677"/>
                <a:chExt cx="635870" cy="704500"/>
              </a:xfrm>
            </p:grpSpPr>
            <p:sp>
              <p:nvSpPr>
                <p:cNvPr id="2462" name="Google Shape;2462;p3"/>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6" name="Google Shape;2466;p3"/>
                <p:cNvGrpSpPr/>
                <p:nvPr/>
              </p:nvGrpSpPr>
              <p:grpSpPr>
                <a:xfrm>
                  <a:off x="1365684" y="1698975"/>
                  <a:ext cx="251807" cy="291118"/>
                  <a:chOff x="1365684" y="1698975"/>
                  <a:chExt cx="251807" cy="291118"/>
                </a:xfrm>
              </p:grpSpPr>
              <p:sp>
                <p:nvSpPr>
                  <p:cNvPr id="2467" name="Google Shape;2467;p3"/>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0" name="Google Shape;2470;p3"/>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2" name="Google Shape;2472;p3"/>
              <p:cNvGrpSpPr/>
              <p:nvPr/>
            </p:nvGrpSpPr>
            <p:grpSpPr>
              <a:xfrm rot="10800000" flipH="1">
                <a:off x="151738" y="2883799"/>
                <a:ext cx="521526" cy="260085"/>
                <a:chOff x="1145596" y="2146046"/>
                <a:chExt cx="387982" cy="193487"/>
              </a:xfrm>
            </p:grpSpPr>
            <p:sp>
              <p:nvSpPr>
                <p:cNvPr id="2473" name="Google Shape;2473;p3"/>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3"/>
              <p:cNvGrpSpPr/>
              <p:nvPr/>
            </p:nvGrpSpPr>
            <p:grpSpPr>
              <a:xfrm rot="10800000" flipH="1">
                <a:off x="-181274" y="2421325"/>
                <a:ext cx="719312" cy="403869"/>
                <a:chOff x="897856" y="2383132"/>
                <a:chExt cx="535123" cy="300453"/>
              </a:xfrm>
            </p:grpSpPr>
            <p:sp>
              <p:nvSpPr>
                <p:cNvPr id="2486" name="Google Shape;2486;p3"/>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3"/>
              <p:cNvGrpSpPr/>
              <p:nvPr/>
            </p:nvGrpSpPr>
            <p:grpSpPr>
              <a:xfrm rot="10800000" flipH="1">
                <a:off x="666220" y="4257778"/>
                <a:ext cx="585904" cy="285219"/>
                <a:chOff x="1528338" y="1105195"/>
                <a:chExt cx="435876" cy="212185"/>
              </a:xfrm>
            </p:grpSpPr>
            <p:sp>
              <p:nvSpPr>
                <p:cNvPr id="2506" name="Google Shape;2506;p3"/>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3"/>
              <p:cNvGrpSpPr/>
              <p:nvPr/>
            </p:nvGrpSpPr>
            <p:grpSpPr>
              <a:xfrm rot="10800000" flipH="1">
                <a:off x="516030" y="3791829"/>
                <a:ext cx="346041" cy="539286"/>
                <a:chOff x="1416606" y="1262821"/>
                <a:chExt cx="257433" cy="401195"/>
              </a:xfrm>
            </p:grpSpPr>
            <p:sp>
              <p:nvSpPr>
                <p:cNvPr id="2516" name="Google Shape;2516;p3"/>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3"/>
              <p:cNvGrpSpPr/>
              <p:nvPr/>
            </p:nvGrpSpPr>
            <p:grpSpPr>
              <a:xfrm rot="10800000" flipH="1">
                <a:off x="51654" y="3963095"/>
                <a:ext cx="145744" cy="138825"/>
                <a:chOff x="1071140" y="1433328"/>
                <a:chExt cx="108424" cy="103277"/>
              </a:xfrm>
            </p:grpSpPr>
            <p:sp>
              <p:nvSpPr>
                <p:cNvPr id="2526" name="Google Shape;2526;p3"/>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0" name="Google Shape;2530;p3"/>
              <p:cNvGrpSpPr/>
              <p:nvPr/>
            </p:nvGrpSpPr>
            <p:grpSpPr>
              <a:xfrm rot="10800000" flipH="1">
                <a:off x="283713" y="4084868"/>
                <a:ext cx="106452" cy="101432"/>
                <a:chOff x="1243777" y="1370555"/>
                <a:chExt cx="79194" cy="75459"/>
              </a:xfrm>
            </p:grpSpPr>
            <p:sp>
              <p:nvSpPr>
                <p:cNvPr id="2531" name="Google Shape;2531;p3"/>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3"/>
              <p:cNvGrpSpPr/>
              <p:nvPr/>
            </p:nvGrpSpPr>
            <p:grpSpPr>
              <a:xfrm rot="10800000" flipH="1">
                <a:off x="-133227" y="4117886"/>
                <a:ext cx="117715" cy="103073"/>
                <a:chOff x="933600" y="1344771"/>
                <a:chExt cx="87573" cy="76680"/>
              </a:xfrm>
            </p:grpSpPr>
            <p:sp>
              <p:nvSpPr>
                <p:cNvPr id="2536" name="Google Shape;2536;p3"/>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0" name="Google Shape;2540;p3"/>
              <p:cNvGrpSpPr/>
              <p:nvPr/>
            </p:nvGrpSpPr>
            <p:grpSpPr>
              <a:xfrm rot="10800000" flipH="1">
                <a:off x="-370146" y="4301158"/>
                <a:ext cx="1055088" cy="1001541"/>
                <a:chOff x="757348" y="540024"/>
                <a:chExt cx="784919" cy="745084"/>
              </a:xfrm>
            </p:grpSpPr>
            <p:sp>
              <p:nvSpPr>
                <p:cNvPr id="2541" name="Google Shape;2541;p3"/>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3" name="Google Shape;2613;p3"/>
              <p:cNvGrpSpPr/>
              <p:nvPr/>
            </p:nvGrpSpPr>
            <p:grpSpPr>
              <a:xfrm>
                <a:off x="666606" y="-159260"/>
                <a:ext cx="1558195" cy="531680"/>
                <a:chOff x="1528625" y="540000"/>
                <a:chExt cx="1159199" cy="395537"/>
              </a:xfrm>
            </p:grpSpPr>
            <p:grpSp>
              <p:nvGrpSpPr>
                <p:cNvPr id="2614" name="Google Shape;2614;p3"/>
                <p:cNvGrpSpPr/>
                <p:nvPr/>
              </p:nvGrpSpPr>
              <p:grpSpPr>
                <a:xfrm>
                  <a:off x="1528625" y="540000"/>
                  <a:ext cx="1159199" cy="395537"/>
                  <a:chOff x="1528625" y="540000"/>
                  <a:chExt cx="1159199" cy="395537"/>
                </a:xfrm>
              </p:grpSpPr>
              <p:sp>
                <p:nvSpPr>
                  <p:cNvPr id="2615" name="Google Shape;2615;p3"/>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7" name="Google Shape;2617;p3"/>
                <p:cNvGrpSpPr/>
                <p:nvPr/>
              </p:nvGrpSpPr>
              <p:grpSpPr>
                <a:xfrm>
                  <a:off x="1528625" y="540000"/>
                  <a:ext cx="1063583" cy="394292"/>
                  <a:chOff x="1528625" y="540000"/>
                  <a:chExt cx="1063583" cy="394292"/>
                </a:xfrm>
              </p:grpSpPr>
              <p:sp>
                <p:nvSpPr>
                  <p:cNvPr id="2618" name="Google Shape;2618;p3"/>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9" name="Google Shape;2619;p3"/>
                  <p:cNvGrpSpPr/>
                  <p:nvPr/>
                </p:nvGrpSpPr>
                <p:grpSpPr>
                  <a:xfrm>
                    <a:off x="1560347" y="550558"/>
                    <a:ext cx="1031862" cy="344669"/>
                    <a:chOff x="1560347" y="550558"/>
                    <a:chExt cx="1031862" cy="344669"/>
                  </a:xfrm>
                </p:grpSpPr>
                <p:sp>
                  <p:nvSpPr>
                    <p:cNvPr id="2620" name="Google Shape;2620;p3"/>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8" name="Google Shape;2628;p3"/>
                  <p:cNvGrpSpPr/>
                  <p:nvPr/>
                </p:nvGrpSpPr>
                <p:grpSpPr>
                  <a:xfrm>
                    <a:off x="1704590" y="575145"/>
                    <a:ext cx="884012" cy="348649"/>
                    <a:chOff x="1704590" y="575145"/>
                    <a:chExt cx="884012" cy="348649"/>
                  </a:xfrm>
                </p:grpSpPr>
                <p:sp>
                  <p:nvSpPr>
                    <p:cNvPr id="2629" name="Google Shape;2629;p3"/>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37" name="Google Shape;2637;p3"/>
              <p:cNvGrpSpPr/>
              <p:nvPr/>
            </p:nvGrpSpPr>
            <p:grpSpPr>
              <a:xfrm>
                <a:off x="824230" y="279950"/>
                <a:ext cx="145744" cy="138890"/>
                <a:chOff x="1645887" y="866744"/>
                <a:chExt cx="108425" cy="103325"/>
              </a:xfrm>
            </p:grpSpPr>
            <p:sp>
              <p:nvSpPr>
                <p:cNvPr id="2638" name="Google Shape;2638;p3"/>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3"/>
              <p:cNvGrpSpPr/>
              <p:nvPr/>
            </p:nvGrpSpPr>
            <p:grpSpPr>
              <a:xfrm>
                <a:off x="740784" y="86283"/>
                <a:ext cx="106420" cy="101464"/>
                <a:chOff x="1583809" y="722668"/>
                <a:chExt cx="79170" cy="75483"/>
              </a:xfrm>
            </p:grpSpPr>
            <p:sp>
              <p:nvSpPr>
                <p:cNvPr id="2643" name="Google Shape;2643;p3"/>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3"/>
              <p:cNvGrpSpPr/>
              <p:nvPr/>
            </p:nvGrpSpPr>
            <p:grpSpPr>
              <a:xfrm>
                <a:off x="701265" y="496755"/>
                <a:ext cx="117780" cy="103073"/>
                <a:chOff x="1554410" y="1028034"/>
                <a:chExt cx="87621" cy="76680"/>
              </a:xfrm>
            </p:grpSpPr>
            <p:sp>
              <p:nvSpPr>
                <p:cNvPr id="2648" name="Google Shape;2648;p3"/>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3"/>
              <p:cNvGrpSpPr/>
              <p:nvPr/>
            </p:nvGrpSpPr>
            <p:grpSpPr>
              <a:xfrm>
                <a:off x="1241170" y="450575"/>
                <a:ext cx="983200" cy="783040"/>
                <a:chOff x="1956065" y="993679"/>
                <a:chExt cx="731439" cy="582532"/>
              </a:xfrm>
            </p:grpSpPr>
            <p:sp>
              <p:nvSpPr>
                <p:cNvPr id="2653" name="Google Shape;2653;p3"/>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4" name="Google Shape;2654;p3"/>
                <p:cNvGrpSpPr/>
                <p:nvPr/>
              </p:nvGrpSpPr>
              <p:grpSpPr>
                <a:xfrm>
                  <a:off x="2049961" y="993798"/>
                  <a:ext cx="620155" cy="582398"/>
                  <a:chOff x="2049961" y="993798"/>
                  <a:chExt cx="620155" cy="582398"/>
                </a:xfrm>
              </p:grpSpPr>
              <p:sp>
                <p:nvSpPr>
                  <p:cNvPr id="2655" name="Google Shape;2655;p3"/>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0" name="Google Shape;2660;p3"/>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3"/>
              <p:cNvGrpSpPr/>
              <p:nvPr/>
            </p:nvGrpSpPr>
            <p:grpSpPr>
              <a:xfrm>
                <a:off x="748282" y="1363203"/>
                <a:ext cx="115237" cy="101464"/>
                <a:chOff x="1589387" y="1672616"/>
                <a:chExt cx="85729" cy="75483"/>
              </a:xfrm>
            </p:grpSpPr>
            <p:sp>
              <p:nvSpPr>
                <p:cNvPr id="2664" name="Google Shape;2664;p3"/>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8" name="Google Shape;2668;p3"/>
              <p:cNvGrpSpPr/>
              <p:nvPr/>
            </p:nvGrpSpPr>
            <p:grpSpPr>
              <a:xfrm>
                <a:off x="1290343" y="831890"/>
                <a:ext cx="117425" cy="103105"/>
                <a:chOff x="1992646" y="1277353"/>
                <a:chExt cx="87357" cy="76704"/>
              </a:xfrm>
            </p:grpSpPr>
            <p:sp>
              <p:nvSpPr>
                <p:cNvPr id="2669" name="Google Shape;2669;p3"/>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3" name="Google Shape;2673;p3"/>
              <p:cNvGrpSpPr/>
              <p:nvPr/>
            </p:nvGrpSpPr>
            <p:grpSpPr>
              <a:xfrm>
                <a:off x="855091" y="982273"/>
                <a:ext cx="918341" cy="856458"/>
                <a:chOff x="1668847" y="1389229"/>
                <a:chExt cx="683188" cy="637150"/>
              </a:xfrm>
            </p:grpSpPr>
            <p:sp>
              <p:nvSpPr>
                <p:cNvPr id="2674" name="Google Shape;2674;p3"/>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3"/>
              <p:cNvGrpSpPr/>
              <p:nvPr/>
            </p:nvGrpSpPr>
            <p:grpSpPr>
              <a:xfrm>
                <a:off x="-420348" y="943978"/>
                <a:ext cx="635107" cy="1499820"/>
                <a:chOff x="720000" y="1360739"/>
                <a:chExt cx="472480" cy="1115772"/>
              </a:xfrm>
            </p:grpSpPr>
            <p:sp>
              <p:nvSpPr>
                <p:cNvPr id="2699" name="Google Shape;2699;p3"/>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1" name="Google Shape;2701;p3"/>
                <p:cNvGrpSpPr/>
                <p:nvPr/>
              </p:nvGrpSpPr>
              <p:grpSpPr>
                <a:xfrm>
                  <a:off x="762974" y="1360739"/>
                  <a:ext cx="403006" cy="1058612"/>
                  <a:chOff x="762974" y="1360739"/>
                  <a:chExt cx="403006" cy="1058612"/>
                </a:xfrm>
              </p:grpSpPr>
              <p:sp>
                <p:nvSpPr>
                  <p:cNvPr id="2702" name="Google Shape;2702;p3"/>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3"/>
                <p:cNvGrpSpPr/>
                <p:nvPr/>
              </p:nvGrpSpPr>
              <p:grpSpPr>
                <a:xfrm>
                  <a:off x="782198" y="1392461"/>
                  <a:ext cx="345291" cy="1031742"/>
                  <a:chOff x="782198" y="1392461"/>
                  <a:chExt cx="345291" cy="1031742"/>
                </a:xfrm>
              </p:grpSpPr>
              <p:sp>
                <p:nvSpPr>
                  <p:cNvPr id="2712" name="Google Shape;2712;p3"/>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20" name="Google Shape;2720;p3"/>
              <p:cNvGrpSpPr/>
              <p:nvPr/>
            </p:nvGrpSpPr>
            <p:grpSpPr>
              <a:xfrm>
                <a:off x="245257" y="1086380"/>
                <a:ext cx="854737" cy="946989"/>
                <a:chOff x="1215168" y="1466677"/>
                <a:chExt cx="635870" cy="704500"/>
              </a:xfrm>
            </p:grpSpPr>
            <p:sp>
              <p:nvSpPr>
                <p:cNvPr id="2721" name="Google Shape;2721;p3"/>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5" name="Google Shape;2725;p3"/>
                <p:cNvGrpSpPr/>
                <p:nvPr/>
              </p:nvGrpSpPr>
              <p:grpSpPr>
                <a:xfrm>
                  <a:off x="1365684" y="1698975"/>
                  <a:ext cx="251807" cy="291118"/>
                  <a:chOff x="1365684" y="1698975"/>
                  <a:chExt cx="251807" cy="291118"/>
                </a:xfrm>
              </p:grpSpPr>
              <p:sp>
                <p:nvSpPr>
                  <p:cNvPr id="2726" name="Google Shape;2726;p3"/>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9" name="Google Shape;2729;p3"/>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1" name="Google Shape;2731;p3"/>
              <p:cNvGrpSpPr/>
              <p:nvPr/>
            </p:nvGrpSpPr>
            <p:grpSpPr>
              <a:xfrm>
                <a:off x="151738" y="1999587"/>
                <a:ext cx="521526" cy="260085"/>
                <a:chOff x="1145596" y="2146046"/>
                <a:chExt cx="387982" cy="193487"/>
              </a:xfrm>
            </p:grpSpPr>
            <p:sp>
              <p:nvSpPr>
                <p:cNvPr id="2732" name="Google Shape;2732;p3"/>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3"/>
              <p:cNvGrpSpPr/>
              <p:nvPr/>
            </p:nvGrpSpPr>
            <p:grpSpPr>
              <a:xfrm>
                <a:off x="666220" y="600475"/>
                <a:ext cx="585904" cy="285219"/>
                <a:chOff x="1528338" y="1105195"/>
                <a:chExt cx="435876" cy="212185"/>
              </a:xfrm>
            </p:grpSpPr>
            <p:sp>
              <p:nvSpPr>
                <p:cNvPr id="2745" name="Google Shape;2745;p3"/>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4" name="Google Shape;2754;p3"/>
              <p:cNvGrpSpPr/>
              <p:nvPr/>
            </p:nvGrpSpPr>
            <p:grpSpPr>
              <a:xfrm>
                <a:off x="516030" y="812356"/>
                <a:ext cx="346041" cy="539286"/>
                <a:chOff x="1416606" y="1262821"/>
                <a:chExt cx="257433" cy="401195"/>
              </a:xfrm>
            </p:grpSpPr>
            <p:sp>
              <p:nvSpPr>
                <p:cNvPr id="2755" name="Google Shape;2755;p3"/>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4" name="Google Shape;2764;p3"/>
              <p:cNvGrpSpPr/>
              <p:nvPr/>
            </p:nvGrpSpPr>
            <p:grpSpPr>
              <a:xfrm>
                <a:off x="51654" y="1041551"/>
                <a:ext cx="145744" cy="138825"/>
                <a:chOff x="1071140" y="1433328"/>
                <a:chExt cx="108424" cy="103277"/>
              </a:xfrm>
            </p:grpSpPr>
            <p:sp>
              <p:nvSpPr>
                <p:cNvPr id="2765" name="Google Shape;2765;p3"/>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9" name="Google Shape;2769;p3"/>
              <p:cNvGrpSpPr/>
              <p:nvPr/>
            </p:nvGrpSpPr>
            <p:grpSpPr>
              <a:xfrm>
                <a:off x="283713" y="957172"/>
                <a:ext cx="106452" cy="101432"/>
                <a:chOff x="1243777" y="1370555"/>
                <a:chExt cx="79194" cy="75459"/>
              </a:xfrm>
            </p:grpSpPr>
            <p:sp>
              <p:nvSpPr>
                <p:cNvPr id="2770" name="Google Shape;2770;p3"/>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 name="Google Shape;2774;p3"/>
              <p:cNvGrpSpPr/>
              <p:nvPr/>
            </p:nvGrpSpPr>
            <p:grpSpPr>
              <a:xfrm>
                <a:off x="-133227" y="922513"/>
                <a:ext cx="117715" cy="103073"/>
                <a:chOff x="933600" y="1344771"/>
                <a:chExt cx="87573" cy="76680"/>
              </a:xfrm>
            </p:grpSpPr>
            <p:sp>
              <p:nvSpPr>
                <p:cNvPr id="2775" name="Google Shape;2775;p3"/>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 name="Google Shape;2779;p3"/>
              <p:cNvGrpSpPr/>
              <p:nvPr/>
            </p:nvGrpSpPr>
            <p:grpSpPr>
              <a:xfrm>
                <a:off x="-370146" y="-159228"/>
                <a:ext cx="1055088" cy="1001541"/>
                <a:chOff x="757348" y="540024"/>
                <a:chExt cx="784919" cy="745084"/>
              </a:xfrm>
            </p:grpSpPr>
            <p:sp>
              <p:nvSpPr>
                <p:cNvPr id="2780" name="Google Shape;2780;p3"/>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2">
    <p:spTree>
      <p:nvGrpSpPr>
        <p:cNvPr id="1" name="Shape 11209"/>
        <p:cNvGrpSpPr/>
        <p:nvPr/>
      </p:nvGrpSpPr>
      <p:grpSpPr>
        <a:xfrm>
          <a:off x="0" y="0"/>
          <a:ext cx="0" cy="0"/>
          <a:chOff x="0" y="0"/>
          <a:chExt cx="0" cy="0"/>
        </a:xfrm>
      </p:grpSpPr>
      <p:sp>
        <p:nvSpPr>
          <p:cNvPr id="11210" name="Google Shape;11210;p21"/>
          <p:cNvSpPr txBox="1">
            <a:spLocks noGrp="1"/>
          </p:cNvSpPr>
          <p:nvPr>
            <p:ph type="subTitle" idx="1"/>
          </p:nvPr>
        </p:nvSpPr>
        <p:spPr>
          <a:xfrm>
            <a:off x="4572000" y="3034200"/>
            <a:ext cx="3852000" cy="1584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11" name="Google Shape;11211;p21"/>
          <p:cNvSpPr txBox="1">
            <a:spLocks noGrp="1"/>
          </p:cNvSpPr>
          <p:nvPr>
            <p:ph type="title"/>
          </p:nvPr>
        </p:nvSpPr>
        <p:spPr>
          <a:xfrm>
            <a:off x="4550900" y="694157"/>
            <a:ext cx="3566100" cy="15240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4500"/>
              <a:buNone/>
              <a:defRPr>
                <a:solidFill>
                  <a:srgbClr val="FFFFFF"/>
                </a:solidFill>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212" name="Google Shape;11212;p21"/>
          <p:cNvGrpSpPr/>
          <p:nvPr/>
        </p:nvGrpSpPr>
        <p:grpSpPr>
          <a:xfrm>
            <a:off x="4019958" y="149778"/>
            <a:ext cx="552045" cy="1140637"/>
            <a:chOff x="811859" y="2689280"/>
            <a:chExt cx="461692" cy="715447"/>
          </a:xfrm>
        </p:grpSpPr>
        <p:grpSp>
          <p:nvGrpSpPr>
            <p:cNvPr id="11213" name="Google Shape;11213;p21"/>
            <p:cNvGrpSpPr/>
            <p:nvPr/>
          </p:nvGrpSpPr>
          <p:grpSpPr>
            <a:xfrm>
              <a:off x="956880" y="3056610"/>
              <a:ext cx="188647" cy="348116"/>
              <a:chOff x="952425" y="3052313"/>
              <a:chExt cx="185075" cy="341525"/>
            </a:xfrm>
          </p:grpSpPr>
          <p:sp>
            <p:nvSpPr>
              <p:cNvPr id="11214" name="Google Shape;11214;p21"/>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1"/>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1"/>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21"/>
            <p:cNvGrpSpPr/>
            <p:nvPr/>
          </p:nvGrpSpPr>
          <p:grpSpPr>
            <a:xfrm>
              <a:off x="811859" y="2689280"/>
              <a:ext cx="461692" cy="530138"/>
              <a:chOff x="810150" y="2691938"/>
              <a:chExt cx="452950" cy="520100"/>
            </a:xfrm>
          </p:grpSpPr>
          <p:sp>
            <p:nvSpPr>
              <p:cNvPr id="11218" name="Google Shape;11218;p21"/>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1"/>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1"/>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5">
  <p:cSld name="CUSTOM_2_1">
    <p:spTree>
      <p:nvGrpSpPr>
        <p:cNvPr id="1" name="Shape 11221"/>
        <p:cNvGrpSpPr/>
        <p:nvPr/>
      </p:nvGrpSpPr>
      <p:grpSpPr>
        <a:xfrm>
          <a:off x="0" y="0"/>
          <a:ext cx="0" cy="0"/>
          <a:chOff x="0" y="0"/>
          <a:chExt cx="0" cy="0"/>
        </a:xfrm>
      </p:grpSpPr>
      <p:sp>
        <p:nvSpPr>
          <p:cNvPr id="11222" name="Google Shape;11222;p22"/>
          <p:cNvSpPr txBox="1">
            <a:spLocks noGrp="1"/>
          </p:cNvSpPr>
          <p:nvPr>
            <p:ph type="subTitle" idx="1"/>
          </p:nvPr>
        </p:nvSpPr>
        <p:spPr>
          <a:xfrm>
            <a:off x="5042875" y="2279333"/>
            <a:ext cx="2350200" cy="85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23" name="Google Shape;11223;p22"/>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224" name="Google Shape;11224;p22"/>
          <p:cNvGrpSpPr/>
          <p:nvPr/>
        </p:nvGrpSpPr>
        <p:grpSpPr>
          <a:xfrm rot="-1368412">
            <a:off x="46853" y="208859"/>
            <a:ext cx="851419" cy="860263"/>
            <a:chOff x="152389" y="88513"/>
            <a:chExt cx="732753" cy="588756"/>
          </a:xfrm>
        </p:grpSpPr>
        <p:grpSp>
          <p:nvGrpSpPr>
            <p:cNvPr id="11225" name="Google Shape;11225;p22"/>
            <p:cNvGrpSpPr/>
            <p:nvPr/>
          </p:nvGrpSpPr>
          <p:grpSpPr>
            <a:xfrm>
              <a:off x="152389" y="88513"/>
              <a:ext cx="716859" cy="588756"/>
              <a:chOff x="2601414" y="540000"/>
              <a:chExt cx="716859" cy="588756"/>
            </a:xfrm>
          </p:grpSpPr>
          <p:sp>
            <p:nvSpPr>
              <p:cNvPr id="11226" name="Google Shape;11226;p22"/>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2"/>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2"/>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2"/>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2"/>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2"/>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2"/>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2"/>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2"/>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22"/>
            <p:cNvGrpSpPr/>
            <p:nvPr/>
          </p:nvGrpSpPr>
          <p:grpSpPr>
            <a:xfrm>
              <a:off x="659719" y="254758"/>
              <a:ext cx="225423" cy="156570"/>
              <a:chOff x="3108744" y="706245"/>
              <a:chExt cx="225423" cy="156570"/>
            </a:xfrm>
          </p:grpSpPr>
          <p:sp>
            <p:nvSpPr>
              <p:cNvPr id="11236" name="Google Shape;11236;p22"/>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2"/>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2"/>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2"/>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2"/>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2"/>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2"/>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2"/>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44" name="Google Shape;11244;p22"/>
          <p:cNvGrpSpPr/>
          <p:nvPr/>
        </p:nvGrpSpPr>
        <p:grpSpPr>
          <a:xfrm rot="-5400000">
            <a:off x="6314698" y="172300"/>
            <a:ext cx="3398039" cy="2507975"/>
            <a:chOff x="5103106" y="2667768"/>
            <a:chExt cx="1967824" cy="1936511"/>
          </a:xfrm>
        </p:grpSpPr>
        <p:grpSp>
          <p:nvGrpSpPr>
            <p:cNvPr id="11245" name="Google Shape;11245;p22"/>
            <p:cNvGrpSpPr/>
            <p:nvPr/>
          </p:nvGrpSpPr>
          <p:grpSpPr>
            <a:xfrm rot="10800000">
              <a:off x="5103106" y="4208743"/>
              <a:ext cx="1159199" cy="395537"/>
              <a:chOff x="1528625" y="540000"/>
              <a:chExt cx="1159199" cy="395537"/>
            </a:xfrm>
          </p:grpSpPr>
          <p:grpSp>
            <p:nvGrpSpPr>
              <p:cNvPr id="11246" name="Google Shape;11246;p22"/>
              <p:cNvGrpSpPr/>
              <p:nvPr/>
            </p:nvGrpSpPr>
            <p:grpSpPr>
              <a:xfrm>
                <a:off x="1528625" y="540000"/>
                <a:ext cx="1159199" cy="395537"/>
                <a:chOff x="1528625" y="540000"/>
                <a:chExt cx="1159199" cy="395537"/>
              </a:xfrm>
            </p:grpSpPr>
            <p:sp>
              <p:nvSpPr>
                <p:cNvPr id="11247" name="Google Shape;11247;p22"/>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48" name="Google Shape;11248;p22"/>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249" name="Google Shape;11249;p22"/>
              <p:cNvGrpSpPr/>
              <p:nvPr/>
            </p:nvGrpSpPr>
            <p:grpSpPr>
              <a:xfrm>
                <a:off x="1528625" y="540000"/>
                <a:ext cx="1063583" cy="394292"/>
                <a:chOff x="1528625" y="540000"/>
                <a:chExt cx="1063583" cy="394292"/>
              </a:xfrm>
            </p:grpSpPr>
            <p:sp>
              <p:nvSpPr>
                <p:cNvPr id="11250" name="Google Shape;11250;p22"/>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1251" name="Google Shape;11251;p22"/>
                <p:cNvGrpSpPr/>
                <p:nvPr/>
              </p:nvGrpSpPr>
              <p:grpSpPr>
                <a:xfrm>
                  <a:off x="1560347" y="550558"/>
                  <a:ext cx="1031862" cy="344669"/>
                  <a:chOff x="1560347" y="550558"/>
                  <a:chExt cx="1031862" cy="344669"/>
                </a:xfrm>
              </p:grpSpPr>
              <p:sp>
                <p:nvSpPr>
                  <p:cNvPr id="11252" name="Google Shape;11252;p22"/>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53" name="Google Shape;11253;p22"/>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54" name="Google Shape;11254;p22"/>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55" name="Google Shape;11255;p22"/>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56" name="Google Shape;11256;p22"/>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57" name="Google Shape;11257;p22"/>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58" name="Google Shape;11258;p22"/>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59" name="Google Shape;11259;p22"/>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260" name="Google Shape;11260;p22"/>
                <p:cNvGrpSpPr/>
                <p:nvPr/>
              </p:nvGrpSpPr>
              <p:grpSpPr>
                <a:xfrm>
                  <a:off x="1704590" y="575145"/>
                  <a:ext cx="884012" cy="348649"/>
                  <a:chOff x="1704590" y="575145"/>
                  <a:chExt cx="884012" cy="348649"/>
                </a:xfrm>
              </p:grpSpPr>
              <p:sp>
                <p:nvSpPr>
                  <p:cNvPr id="11261" name="Google Shape;11261;p22"/>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62" name="Google Shape;11262;p22"/>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63" name="Google Shape;11263;p22"/>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64" name="Google Shape;11264;p22"/>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65" name="Google Shape;11265;p22"/>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66" name="Google Shape;11266;p22"/>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67" name="Google Shape;11267;p22"/>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68" name="Google Shape;11268;p22"/>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11269" name="Google Shape;11269;p22"/>
            <p:cNvGrpSpPr/>
            <p:nvPr/>
          </p:nvGrpSpPr>
          <p:grpSpPr>
            <a:xfrm rot="10800000">
              <a:off x="6036618" y="4173210"/>
              <a:ext cx="108425" cy="103325"/>
              <a:chOff x="1645887" y="866744"/>
              <a:chExt cx="108425" cy="103325"/>
            </a:xfrm>
          </p:grpSpPr>
          <p:sp>
            <p:nvSpPr>
              <p:cNvPr id="11270" name="Google Shape;11270;p22"/>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71" name="Google Shape;11271;p22"/>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72" name="Google Shape;11272;p22"/>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73" name="Google Shape;11273;p22"/>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274" name="Google Shape;11274;p22"/>
            <p:cNvGrpSpPr/>
            <p:nvPr/>
          </p:nvGrpSpPr>
          <p:grpSpPr>
            <a:xfrm rot="10800000">
              <a:off x="6127951" y="4345128"/>
              <a:ext cx="79170" cy="75483"/>
              <a:chOff x="1583809" y="722668"/>
              <a:chExt cx="79170" cy="75483"/>
            </a:xfrm>
          </p:grpSpPr>
          <p:sp>
            <p:nvSpPr>
              <p:cNvPr id="11275" name="Google Shape;11275;p22"/>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76" name="Google Shape;11276;p22"/>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77" name="Google Shape;11277;p22"/>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78" name="Google Shape;11278;p22"/>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279" name="Google Shape;11279;p22"/>
            <p:cNvGrpSpPr/>
            <p:nvPr/>
          </p:nvGrpSpPr>
          <p:grpSpPr>
            <a:xfrm rot="10800000">
              <a:off x="6148900" y="4038566"/>
              <a:ext cx="87621" cy="76680"/>
              <a:chOff x="1554410" y="1028034"/>
              <a:chExt cx="87621" cy="76680"/>
            </a:xfrm>
          </p:grpSpPr>
          <p:sp>
            <p:nvSpPr>
              <p:cNvPr id="11280" name="Google Shape;11280;p22"/>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81" name="Google Shape;11281;p22"/>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82" name="Google Shape;11282;p22"/>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83" name="Google Shape;11283;p22"/>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284" name="Google Shape;11284;p22"/>
            <p:cNvGrpSpPr/>
            <p:nvPr/>
          </p:nvGrpSpPr>
          <p:grpSpPr>
            <a:xfrm rot="10800000">
              <a:off x="6598450" y="2667768"/>
              <a:ext cx="472480" cy="1115772"/>
              <a:chOff x="720000" y="1360739"/>
              <a:chExt cx="472480" cy="1115772"/>
            </a:xfrm>
          </p:grpSpPr>
          <p:sp>
            <p:nvSpPr>
              <p:cNvPr id="11285" name="Google Shape;11285;p22"/>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86" name="Google Shape;11286;p22"/>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1287" name="Google Shape;11287;p22"/>
              <p:cNvGrpSpPr/>
              <p:nvPr/>
            </p:nvGrpSpPr>
            <p:grpSpPr>
              <a:xfrm>
                <a:off x="762974" y="1360739"/>
                <a:ext cx="403006" cy="1058612"/>
                <a:chOff x="762974" y="1360739"/>
                <a:chExt cx="403006" cy="1058612"/>
              </a:xfrm>
            </p:grpSpPr>
            <p:sp>
              <p:nvSpPr>
                <p:cNvPr id="11288" name="Google Shape;11288;p22"/>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89" name="Google Shape;11289;p22"/>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90" name="Google Shape;11290;p22"/>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91" name="Google Shape;11291;p22"/>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92" name="Google Shape;11292;p22"/>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93" name="Google Shape;11293;p22"/>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94" name="Google Shape;11294;p22"/>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95" name="Google Shape;11295;p22"/>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96" name="Google Shape;11296;p22"/>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297" name="Google Shape;11297;p22"/>
              <p:cNvGrpSpPr/>
              <p:nvPr/>
            </p:nvGrpSpPr>
            <p:grpSpPr>
              <a:xfrm>
                <a:off x="782198" y="1392461"/>
                <a:ext cx="345291" cy="1031742"/>
                <a:chOff x="782198" y="1392461"/>
                <a:chExt cx="345291" cy="1031742"/>
              </a:xfrm>
            </p:grpSpPr>
            <p:sp>
              <p:nvSpPr>
                <p:cNvPr id="11298" name="Google Shape;11298;p22"/>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299" name="Google Shape;11299;p22"/>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00" name="Google Shape;11300;p22"/>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01" name="Google Shape;11301;p22"/>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02" name="Google Shape;11302;p22"/>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03" name="Google Shape;11303;p22"/>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04" name="Google Shape;11304;p22"/>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05" name="Google Shape;11305;p22"/>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11306" name="Google Shape;11306;p22"/>
            <p:cNvGrpSpPr/>
            <p:nvPr/>
          </p:nvGrpSpPr>
          <p:grpSpPr>
            <a:xfrm rot="10800000">
              <a:off x="6611366" y="3606674"/>
              <a:ext cx="108424" cy="103277"/>
              <a:chOff x="1071140" y="1433328"/>
              <a:chExt cx="108424" cy="103277"/>
            </a:xfrm>
          </p:grpSpPr>
          <p:sp>
            <p:nvSpPr>
              <p:cNvPr id="11307" name="Google Shape;11307;p22"/>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08" name="Google Shape;11308;p22"/>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09" name="Google Shape;11309;p22"/>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10" name="Google Shape;11310;p22"/>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311" name="Google Shape;11311;p22"/>
            <p:cNvGrpSpPr/>
            <p:nvPr/>
          </p:nvGrpSpPr>
          <p:grpSpPr>
            <a:xfrm rot="10800000">
              <a:off x="6467959" y="3697265"/>
              <a:ext cx="79194" cy="75459"/>
              <a:chOff x="1243777" y="1370555"/>
              <a:chExt cx="79194" cy="75459"/>
            </a:xfrm>
          </p:grpSpPr>
          <p:sp>
            <p:nvSpPr>
              <p:cNvPr id="11312" name="Google Shape;11312;p22"/>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13" name="Google Shape;11313;p22"/>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14" name="Google Shape;11314;p22"/>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15" name="Google Shape;11315;p22"/>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316" name="Google Shape;11316;p22"/>
            <p:cNvGrpSpPr/>
            <p:nvPr/>
          </p:nvGrpSpPr>
          <p:grpSpPr>
            <a:xfrm rot="10800000">
              <a:off x="6769757" y="3721829"/>
              <a:ext cx="87573" cy="76680"/>
              <a:chOff x="933600" y="1344771"/>
              <a:chExt cx="87573" cy="76680"/>
            </a:xfrm>
          </p:grpSpPr>
          <p:sp>
            <p:nvSpPr>
              <p:cNvPr id="11317" name="Google Shape;11317;p22"/>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18" name="Google Shape;11318;p22"/>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19" name="Google Shape;11319;p22"/>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20" name="Google Shape;11320;p22"/>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321" name="Google Shape;11321;p22"/>
            <p:cNvGrpSpPr/>
            <p:nvPr/>
          </p:nvGrpSpPr>
          <p:grpSpPr>
            <a:xfrm rot="10800000">
              <a:off x="6248664" y="3859172"/>
              <a:ext cx="784919" cy="745084"/>
              <a:chOff x="757348" y="540024"/>
              <a:chExt cx="784919" cy="745084"/>
            </a:xfrm>
          </p:grpSpPr>
          <p:sp>
            <p:nvSpPr>
              <p:cNvPr id="11322" name="Google Shape;11322;p22"/>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23" name="Google Shape;11323;p22"/>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24" name="Google Shape;11324;p22"/>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25" name="Google Shape;11325;p22"/>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26" name="Google Shape;11326;p22"/>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27" name="Google Shape;11327;p22"/>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28" name="Google Shape;11328;p22"/>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29" name="Google Shape;11329;p22"/>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0" name="Google Shape;11330;p22"/>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1" name="Google Shape;11331;p22"/>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2" name="Google Shape;11332;p22"/>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3" name="Google Shape;11333;p22"/>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4" name="Google Shape;11334;p22"/>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5" name="Google Shape;11335;p22"/>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6" name="Google Shape;11336;p22"/>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7" name="Google Shape;11337;p22"/>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8" name="Google Shape;11338;p22"/>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39" name="Google Shape;11339;p22"/>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0" name="Google Shape;11340;p22"/>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1" name="Google Shape;11341;p22"/>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2" name="Google Shape;11342;p22"/>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3" name="Google Shape;11343;p22"/>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4" name="Google Shape;11344;p22"/>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5" name="Google Shape;11345;p22"/>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6" name="Google Shape;11346;p22"/>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7" name="Google Shape;11347;p22"/>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8" name="Google Shape;11348;p22"/>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49" name="Google Shape;11349;p22"/>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0" name="Google Shape;11350;p22"/>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1" name="Google Shape;11351;p22"/>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2" name="Google Shape;11352;p22"/>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3" name="Google Shape;11353;p22"/>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4" name="Google Shape;11354;p22"/>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5" name="Google Shape;11355;p22"/>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6" name="Google Shape;11356;p22"/>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7" name="Google Shape;11357;p22"/>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8" name="Google Shape;11358;p22"/>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59" name="Google Shape;11359;p22"/>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0" name="Google Shape;11360;p22"/>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1" name="Google Shape;11361;p22"/>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2" name="Google Shape;11362;p22"/>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3" name="Google Shape;11363;p22"/>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4" name="Google Shape;11364;p22"/>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5" name="Google Shape;11365;p22"/>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6" name="Google Shape;11366;p22"/>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7" name="Google Shape;11367;p22"/>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8" name="Google Shape;11368;p22"/>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69" name="Google Shape;11369;p22"/>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0" name="Google Shape;11370;p22"/>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1" name="Google Shape;11371;p22"/>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2" name="Google Shape;11372;p22"/>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3" name="Google Shape;11373;p22"/>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4" name="Google Shape;11374;p22"/>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5" name="Google Shape;11375;p22"/>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6" name="Google Shape;11376;p22"/>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7" name="Google Shape;11377;p22"/>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8" name="Google Shape;11378;p22"/>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79" name="Google Shape;11379;p22"/>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0" name="Google Shape;11380;p22"/>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1" name="Google Shape;11381;p22"/>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2" name="Google Shape;11382;p22"/>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3" name="Google Shape;11383;p22"/>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4" name="Google Shape;11384;p22"/>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5" name="Google Shape;11385;p22"/>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6" name="Google Shape;11386;p22"/>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7" name="Google Shape;11387;p22"/>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8" name="Google Shape;11388;p22"/>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89" name="Google Shape;11389;p22"/>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90" name="Google Shape;11390;p22"/>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91" name="Google Shape;11391;p22"/>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92" name="Google Shape;11392;p22"/>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393" name="Google Shape;11393;p22"/>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sp>
        <p:nvSpPr>
          <p:cNvPr id="11394" name="Google Shape;11394;p22"/>
          <p:cNvSpPr txBox="1">
            <a:spLocks noGrp="1"/>
          </p:cNvSpPr>
          <p:nvPr>
            <p:ph type="subTitle" idx="2"/>
          </p:nvPr>
        </p:nvSpPr>
        <p:spPr>
          <a:xfrm>
            <a:off x="5347675" y="3674133"/>
            <a:ext cx="2350200" cy="85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95" name="Google Shape;11395;p22"/>
          <p:cNvSpPr txBox="1">
            <a:spLocks noGrp="1"/>
          </p:cNvSpPr>
          <p:nvPr>
            <p:ph type="subTitle" idx="3"/>
          </p:nvPr>
        </p:nvSpPr>
        <p:spPr>
          <a:xfrm>
            <a:off x="5042875" y="5068933"/>
            <a:ext cx="2350200" cy="85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11396"/>
        <p:cNvGrpSpPr/>
        <p:nvPr/>
      </p:nvGrpSpPr>
      <p:grpSpPr>
        <a:xfrm>
          <a:off x="0" y="0"/>
          <a:ext cx="0" cy="0"/>
          <a:chOff x="0" y="0"/>
          <a:chExt cx="0" cy="0"/>
        </a:xfrm>
      </p:grpSpPr>
      <p:sp>
        <p:nvSpPr>
          <p:cNvPr id="11397" name="Google Shape;11397;p23"/>
          <p:cNvSpPr txBox="1">
            <a:spLocks noGrp="1"/>
          </p:cNvSpPr>
          <p:nvPr>
            <p:ph type="subTitle" idx="1"/>
          </p:nvPr>
        </p:nvSpPr>
        <p:spPr>
          <a:xfrm>
            <a:off x="720000" y="5528400"/>
            <a:ext cx="7704000" cy="6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98" name="Google Shape;11398;p23"/>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399" name="Google Shape;11399;p23"/>
          <p:cNvGrpSpPr/>
          <p:nvPr/>
        </p:nvGrpSpPr>
        <p:grpSpPr>
          <a:xfrm>
            <a:off x="91758" y="149778"/>
            <a:ext cx="552045" cy="1140637"/>
            <a:chOff x="811859" y="2689280"/>
            <a:chExt cx="461692" cy="715447"/>
          </a:xfrm>
        </p:grpSpPr>
        <p:grpSp>
          <p:nvGrpSpPr>
            <p:cNvPr id="11400" name="Google Shape;11400;p23"/>
            <p:cNvGrpSpPr/>
            <p:nvPr/>
          </p:nvGrpSpPr>
          <p:grpSpPr>
            <a:xfrm>
              <a:off x="956880" y="3056610"/>
              <a:ext cx="188647" cy="348116"/>
              <a:chOff x="952425" y="3052313"/>
              <a:chExt cx="185075" cy="341525"/>
            </a:xfrm>
          </p:grpSpPr>
          <p:sp>
            <p:nvSpPr>
              <p:cNvPr id="11401" name="Google Shape;11401;p23"/>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3"/>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3"/>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23"/>
            <p:cNvGrpSpPr/>
            <p:nvPr/>
          </p:nvGrpSpPr>
          <p:grpSpPr>
            <a:xfrm>
              <a:off x="811859" y="2689280"/>
              <a:ext cx="461692" cy="530138"/>
              <a:chOff x="810150" y="2691938"/>
              <a:chExt cx="452950" cy="520100"/>
            </a:xfrm>
          </p:grpSpPr>
          <p:sp>
            <p:nvSpPr>
              <p:cNvPr id="11405" name="Google Shape;11405;p23"/>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3"/>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3"/>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08" name="Google Shape;11408;p23"/>
          <p:cNvGrpSpPr/>
          <p:nvPr/>
        </p:nvGrpSpPr>
        <p:grpSpPr>
          <a:xfrm>
            <a:off x="7601063" y="-136052"/>
            <a:ext cx="1970332" cy="2475201"/>
            <a:chOff x="7629638" y="-25840"/>
            <a:chExt cx="1970332" cy="1856447"/>
          </a:xfrm>
        </p:grpSpPr>
        <p:grpSp>
          <p:nvGrpSpPr>
            <p:cNvPr id="11409" name="Google Shape;11409;p23"/>
            <p:cNvGrpSpPr/>
            <p:nvPr/>
          </p:nvGrpSpPr>
          <p:grpSpPr>
            <a:xfrm rot="-1075550">
              <a:off x="7791240" y="195848"/>
              <a:ext cx="1647127" cy="1309886"/>
              <a:chOff x="1746525" y="3260838"/>
              <a:chExt cx="1647050" cy="1309825"/>
            </a:xfrm>
          </p:grpSpPr>
          <p:grpSp>
            <p:nvGrpSpPr>
              <p:cNvPr id="11410" name="Google Shape;11410;p23"/>
              <p:cNvGrpSpPr/>
              <p:nvPr/>
            </p:nvGrpSpPr>
            <p:grpSpPr>
              <a:xfrm>
                <a:off x="1746525" y="3260838"/>
                <a:ext cx="1647050" cy="1309825"/>
                <a:chOff x="1746525" y="3260838"/>
                <a:chExt cx="1647050" cy="1309825"/>
              </a:xfrm>
            </p:grpSpPr>
            <p:sp>
              <p:nvSpPr>
                <p:cNvPr id="11411" name="Google Shape;11411;p23"/>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3"/>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3"/>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3"/>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3"/>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3"/>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3"/>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3"/>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3"/>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3"/>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3"/>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3"/>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3" name="Google Shape;11423;p23"/>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3"/>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3"/>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3"/>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3"/>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3"/>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3"/>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3"/>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3"/>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3"/>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3"/>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3"/>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3"/>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3"/>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3"/>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3"/>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3"/>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3"/>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3"/>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3"/>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3"/>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3"/>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3"/>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3"/>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3"/>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3"/>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3"/>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3"/>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3"/>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3"/>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3"/>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3"/>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3"/>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23"/>
            <p:cNvGrpSpPr/>
            <p:nvPr/>
          </p:nvGrpSpPr>
          <p:grpSpPr>
            <a:xfrm flipH="1">
              <a:off x="8161536" y="165461"/>
              <a:ext cx="431687" cy="749084"/>
              <a:chOff x="1844575" y="3521738"/>
              <a:chExt cx="348725" cy="605125"/>
            </a:xfrm>
          </p:grpSpPr>
          <p:sp>
            <p:nvSpPr>
              <p:cNvPr id="11457" name="Google Shape;11457;p23"/>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3"/>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3"/>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3"/>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3"/>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3"/>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3"/>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3"/>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3"/>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23"/>
            <p:cNvGrpSpPr/>
            <p:nvPr/>
          </p:nvGrpSpPr>
          <p:grpSpPr>
            <a:xfrm rot="-5400000" flipH="1">
              <a:off x="8347969" y="1462797"/>
              <a:ext cx="286974" cy="448648"/>
              <a:chOff x="2595692" y="1276204"/>
              <a:chExt cx="286974" cy="448648"/>
            </a:xfrm>
          </p:grpSpPr>
          <p:grpSp>
            <p:nvGrpSpPr>
              <p:cNvPr id="11467" name="Google Shape;11467;p23"/>
              <p:cNvGrpSpPr/>
              <p:nvPr/>
            </p:nvGrpSpPr>
            <p:grpSpPr>
              <a:xfrm>
                <a:off x="2740462" y="1469095"/>
                <a:ext cx="142204" cy="126283"/>
                <a:chOff x="2740462" y="1469095"/>
                <a:chExt cx="142204" cy="126283"/>
              </a:xfrm>
            </p:grpSpPr>
            <p:sp>
              <p:nvSpPr>
                <p:cNvPr id="11468" name="Google Shape;11468;p23"/>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3"/>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3"/>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3"/>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23"/>
              <p:cNvGrpSpPr/>
              <p:nvPr/>
            </p:nvGrpSpPr>
            <p:grpSpPr>
              <a:xfrm>
                <a:off x="2714845" y="1276204"/>
                <a:ext cx="103876" cy="92217"/>
                <a:chOff x="2714845" y="1276204"/>
                <a:chExt cx="103876" cy="92217"/>
              </a:xfrm>
            </p:grpSpPr>
            <p:sp>
              <p:nvSpPr>
                <p:cNvPr id="11473" name="Google Shape;11473;p23"/>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3"/>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23"/>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3"/>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23"/>
              <p:cNvGrpSpPr/>
              <p:nvPr/>
            </p:nvGrpSpPr>
            <p:grpSpPr>
              <a:xfrm>
                <a:off x="2595692" y="1631127"/>
                <a:ext cx="103445" cy="93725"/>
                <a:chOff x="2595692" y="1631127"/>
                <a:chExt cx="103445" cy="93725"/>
              </a:xfrm>
            </p:grpSpPr>
            <p:sp>
              <p:nvSpPr>
                <p:cNvPr id="11478" name="Google Shape;11478;p23"/>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3"/>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3"/>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3"/>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11482"/>
        <p:cNvGrpSpPr/>
        <p:nvPr/>
      </p:nvGrpSpPr>
      <p:grpSpPr>
        <a:xfrm>
          <a:off x="0" y="0"/>
          <a:ext cx="0" cy="0"/>
          <a:chOff x="0" y="0"/>
          <a:chExt cx="0" cy="0"/>
        </a:xfrm>
      </p:grpSpPr>
      <p:sp>
        <p:nvSpPr>
          <p:cNvPr id="11483" name="Google Shape;11483;p24"/>
          <p:cNvSpPr txBox="1">
            <a:spLocks noGrp="1"/>
          </p:cNvSpPr>
          <p:nvPr>
            <p:ph type="subTitle" idx="1"/>
          </p:nvPr>
        </p:nvSpPr>
        <p:spPr>
          <a:xfrm>
            <a:off x="720000" y="3297000"/>
            <a:ext cx="3383400" cy="12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484" name="Google Shape;11484;p24"/>
          <p:cNvSpPr txBox="1">
            <a:spLocks noGrp="1"/>
          </p:cNvSpPr>
          <p:nvPr>
            <p:ph type="title"/>
          </p:nvPr>
        </p:nvSpPr>
        <p:spPr>
          <a:xfrm>
            <a:off x="720000" y="2240200"/>
            <a:ext cx="33834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485" name="Google Shape;11485;p24"/>
          <p:cNvGrpSpPr/>
          <p:nvPr/>
        </p:nvGrpSpPr>
        <p:grpSpPr>
          <a:xfrm rot="-1368412">
            <a:off x="46853" y="1834459"/>
            <a:ext cx="851419" cy="860263"/>
            <a:chOff x="152389" y="88513"/>
            <a:chExt cx="732753" cy="588756"/>
          </a:xfrm>
        </p:grpSpPr>
        <p:grpSp>
          <p:nvGrpSpPr>
            <p:cNvPr id="11486" name="Google Shape;11486;p24"/>
            <p:cNvGrpSpPr/>
            <p:nvPr/>
          </p:nvGrpSpPr>
          <p:grpSpPr>
            <a:xfrm>
              <a:off x="152389" y="88513"/>
              <a:ext cx="716859" cy="588756"/>
              <a:chOff x="2601414" y="540000"/>
              <a:chExt cx="716859" cy="588756"/>
            </a:xfrm>
          </p:grpSpPr>
          <p:sp>
            <p:nvSpPr>
              <p:cNvPr id="11487" name="Google Shape;11487;p24"/>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4"/>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4"/>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4"/>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4"/>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4"/>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24"/>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4"/>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4"/>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24"/>
            <p:cNvGrpSpPr/>
            <p:nvPr/>
          </p:nvGrpSpPr>
          <p:grpSpPr>
            <a:xfrm>
              <a:off x="659719" y="254758"/>
              <a:ext cx="225423" cy="156570"/>
              <a:chOff x="3108744" y="706245"/>
              <a:chExt cx="225423" cy="156570"/>
            </a:xfrm>
          </p:grpSpPr>
          <p:sp>
            <p:nvSpPr>
              <p:cNvPr id="11497" name="Google Shape;11497;p24"/>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4"/>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4"/>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4"/>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4"/>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4"/>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4"/>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4"/>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3">
  <p:cSld name="CUSTOM_1_1_1">
    <p:spTree>
      <p:nvGrpSpPr>
        <p:cNvPr id="1" name="Shape 11505"/>
        <p:cNvGrpSpPr/>
        <p:nvPr/>
      </p:nvGrpSpPr>
      <p:grpSpPr>
        <a:xfrm>
          <a:off x="0" y="0"/>
          <a:ext cx="0" cy="0"/>
          <a:chOff x="0" y="0"/>
          <a:chExt cx="0" cy="0"/>
        </a:xfrm>
      </p:grpSpPr>
      <p:sp>
        <p:nvSpPr>
          <p:cNvPr id="11506" name="Google Shape;11506;p25"/>
          <p:cNvSpPr txBox="1">
            <a:spLocks noGrp="1"/>
          </p:cNvSpPr>
          <p:nvPr>
            <p:ph type="subTitle" idx="1"/>
          </p:nvPr>
        </p:nvSpPr>
        <p:spPr>
          <a:xfrm>
            <a:off x="4572000" y="3347800"/>
            <a:ext cx="3474600" cy="12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rgbClr val="FFFFFF"/>
                </a:solidFill>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07" name="Google Shape;11507;p25"/>
          <p:cNvSpPr txBox="1">
            <a:spLocks noGrp="1"/>
          </p:cNvSpPr>
          <p:nvPr>
            <p:ph type="title"/>
          </p:nvPr>
        </p:nvSpPr>
        <p:spPr>
          <a:xfrm>
            <a:off x="4572000" y="2291000"/>
            <a:ext cx="3852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solidFill>
                  <a:srgbClr val="FFFFFF"/>
                </a:solidFill>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508" name="Google Shape;11508;p25"/>
          <p:cNvGrpSpPr/>
          <p:nvPr/>
        </p:nvGrpSpPr>
        <p:grpSpPr>
          <a:xfrm>
            <a:off x="4019958" y="2004078"/>
            <a:ext cx="552045" cy="1140637"/>
            <a:chOff x="811859" y="2689280"/>
            <a:chExt cx="461692" cy="715447"/>
          </a:xfrm>
        </p:grpSpPr>
        <p:grpSp>
          <p:nvGrpSpPr>
            <p:cNvPr id="11509" name="Google Shape;11509;p25"/>
            <p:cNvGrpSpPr/>
            <p:nvPr/>
          </p:nvGrpSpPr>
          <p:grpSpPr>
            <a:xfrm>
              <a:off x="956880" y="3056610"/>
              <a:ext cx="188647" cy="348116"/>
              <a:chOff x="952425" y="3052313"/>
              <a:chExt cx="185075" cy="341525"/>
            </a:xfrm>
          </p:grpSpPr>
          <p:sp>
            <p:nvSpPr>
              <p:cNvPr id="11510" name="Google Shape;11510;p25"/>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5"/>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5"/>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25"/>
            <p:cNvGrpSpPr/>
            <p:nvPr/>
          </p:nvGrpSpPr>
          <p:grpSpPr>
            <a:xfrm>
              <a:off x="811859" y="2689280"/>
              <a:ext cx="461692" cy="530138"/>
              <a:chOff x="810150" y="2691938"/>
              <a:chExt cx="452950" cy="520100"/>
            </a:xfrm>
          </p:grpSpPr>
          <p:sp>
            <p:nvSpPr>
              <p:cNvPr id="11514" name="Google Shape;11514;p25"/>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5"/>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5"/>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517"/>
        <p:cNvGrpSpPr/>
        <p:nvPr/>
      </p:nvGrpSpPr>
      <p:grpSpPr>
        <a:xfrm>
          <a:off x="0" y="0"/>
          <a:ext cx="0" cy="0"/>
          <a:chOff x="0" y="0"/>
          <a:chExt cx="0" cy="0"/>
        </a:xfrm>
      </p:grpSpPr>
      <p:sp>
        <p:nvSpPr>
          <p:cNvPr id="11518" name="Google Shape;11518;p26"/>
          <p:cNvSpPr txBox="1">
            <a:spLocks noGrp="1"/>
          </p:cNvSpPr>
          <p:nvPr>
            <p:ph type="title"/>
          </p:nvPr>
        </p:nvSpPr>
        <p:spPr>
          <a:xfrm>
            <a:off x="720000" y="3428983"/>
            <a:ext cx="23364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19" name="Google Shape;11519;p26"/>
          <p:cNvSpPr txBox="1">
            <a:spLocks noGrp="1"/>
          </p:cNvSpPr>
          <p:nvPr>
            <p:ph type="subTitle" idx="1"/>
          </p:nvPr>
        </p:nvSpPr>
        <p:spPr>
          <a:xfrm>
            <a:off x="720000" y="4172796"/>
            <a:ext cx="2336400" cy="97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20" name="Google Shape;11520;p26"/>
          <p:cNvSpPr txBox="1">
            <a:spLocks noGrp="1"/>
          </p:cNvSpPr>
          <p:nvPr>
            <p:ph type="title" idx="2"/>
          </p:nvPr>
        </p:nvSpPr>
        <p:spPr>
          <a:xfrm>
            <a:off x="3403800" y="3428983"/>
            <a:ext cx="23364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21" name="Google Shape;11521;p26"/>
          <p:cNvSpPr txBox="1">
            <a:spLocks noGrp="1"/>
          </p:cNvSpPr>
          <p:nvPr>
            <p:ph type="subTitle" idx="3"/>
          </p:nvPr>
        </p:nvSpPr>
        <p:spPr>
          <a:xfrm>
            <a:off x="3403800" y="4172796"/>
            <a:ext cx="2336400" cy="97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22" name="Google Shape;11522;p26"/>
          <p:cNvSpPr txBox="1">
            <a:spLocks noGrp="1"/>
          </p:cNvSpPr>
          <p:nvPr>
            <p:ph type="title" idx="4"/>
          </p:nvPr>
        </p:nvSpPr>
        <p:spPr>
          <a:xfrm>
            <a:off x="6087600" y="3428983"/>
            <a:ext cx="23364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23" name="Google Shape;11523;p26"/>
          <p:cNvSpPr txBox="1">
            <a:spLocks noGrp="1"/>
          </p:cNvSpPr>
          <p:nvPr>
            <p:ph type="subTitle" idx="5"/>
          </p:nvPr>
        </p:nvSpPr>
        <p:spPr>
          <a:xfrm>
            <a:off x="6087600" y="4172796"/>
            <a:ext cx="2336400" cy="97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24" name="Google Shape;11524;p26"/>
          <p:cNvSpPr txBox="1">
            <a:spLocks noGrp="1"/>
          </p:cNvSpPr>
          <p:nvPr>
            <p:ph type="title" idx="6"/>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525" name="Google Shape;11525;p26"/>
          <p:cNvGrpSpPr/>
          <p:nvPr/>
        </p:nvGrpSpPr>
        <p:grpSpPr>
          <a:xfrm rot="-1368412">
            <a:off x="46853" y="208859"/>
            <a:ext cx="851419" cy="860263"/>
            <a:chOff x="152389" y="88513"/>
            <a:chExt cx="732753" cy="588756"/>
          </a:xfrm>
        </p:grpSpPr>
        <p:grpSp>
          <p:nvGrpSpPr>
            <p:cNvPr id="11526" name="Google Shape;11526;p26"/>
            <p:cNvGrpSpPr/>
            <p:nvPr/>
          </p:nvGrpSpPr>
          <p:grpSpPr>
            <a:xfrm>
              <a:off x="152389" y="88513"/>
              <a:ext cx="716859" cy="588756"/>
              <a:chOff x="2601414" y="540000"/>
              <a:chExt cx="716859" cy="588756"/>
            </a:xfrm>
          </p:grpSpPr>
          <p:sp>
            <p:nvSpPr>
              <p:cNvPr id="11527" name="Google Shape;11527;p26"/>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6"/>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6"/>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6"/>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6"/>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6"/>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6"/>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6"/>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6"/>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26"/>
            <p:cNvGrpSpPr/>
            <p:nvPr/>
          </p:nvGrpSpPr>
          <p:grpSpPr>
            <a:xfrm>
              <a:off x="659719" y="254758"/>
              <a:ext cx="225423" cy="156570"/>
              <a:chOff x="3108744" y="706245"/>
              <a:chExt cx="225423" cy="156570"/>
            </a:xfrm>
          </p:grpSpPr>
          <p:sp>
            <p:nvSpPr>
              <p:cNvPr id="11537" name="Google Shape;11537;p26"/>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6"/>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6"/>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6"/>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6"/>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6"/>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6"/>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6"/>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45" name="Google Shape;11545;p26"/>
          <p:cNvGrpSpPr/>
          <p:nvPr/>
        </p:nvGrpSpPr>
        <p:grpSpPr>
          <a:xfrm rot="-5400000">
            <a:off x="6314698" y="172300"/>
            <a:ext cx="3398039" cy="2507975"/>
            <a:chOff x="5103106" y="2667768"/>
            <a:chExt cx="1967824" cy="1936511"/>
          </a:xfrm>
        </p:grpSpPr>
        <p:grpSp>
          <p:nvGrpSpPr>
            <p:cNvPr id="11546" name="Google Shape;11546;p26"/>
            <p:cNvGrpSpPr/>
            <p:nvPr/>
          </p:nvGrpSpPr>
          <p:grpSpPr>
            <a:xfrm rot="10800000">
              <a:off x="5103106" y="4208743"/>
              <a:ext cx="1159199" cy="395537"/>
              <a:chOff x="1528625" y="540000"/>
              <a:chExt cx="1159199" cy="395537"/>
            </a:xfrm>
          </p:grpSpPr>
          <p:grpSp>
            <p:nvGrpSpPr>
              <p:cNvPr id="11547" name="Google Shape;11547;p26"/>
              <p:cNvGrpSpPr/>
              <p:nvPr/>
            </p:nvGrpSpPr>
            <p:grpSpPr>
              <a:xfrm>
                <a:off x="1528625" y="540000"/>
                <a:ext cx="1159199" cy="395537"/>
                <a:chOff x="1528625" y="540000"/>
                <a:chExt cx="1159199" cy="395537"/>
              </a:xfrm>
            </p:grpSpPr>
            <p:sp>
              <p:nvSpPr>
                <p:cNvPr id="11548" name="Google Shape;11548;p26"/>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49" name="Google Shape;11549;p26"/>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550" name="Google Shape;11550;p26"/>
              <p:cNvGrpSpPr/>
              <p:nvPr/>
            </p:nvGrpSpPr>
            <p:grpSpPr>
              <a:xfrm>
                <a:off x="1528625" y="540000"/>
                <a:ext cx="1063583" cy="394292"/>
                <a:chOff x="1528625" y="540000"/>
                <a:chExt cx="1063583" cy="394292"/>
              </a:xfrm>
            </p:grpSpPr>
            <p:sp>
              <p:nvSpPr>
                <p:cNvPr id="11551" name="Google Shape;11551;p26"/>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1552" name="Google Shape;11552;p26"/>
                <p:cNvGrpSpPr/>
                <p:nvPr/>
              </p:nvGrpSpPr>
              <p:grpSpPr>
                <a:xfrm>
                  <a:off x="1560347" y="550558"/>
                  <a:ext cx="1031862" cy="344669"/>
                  <a:chOff x="1560347" y="550558"/>
                  <a:chExt cx="1031862" cy="344669"/>
                </a:xfrm>
              </p:grpSpPr>
              <p:sp>
                <p:nvSpPr>
                  <p:cNvPr id="11553" name="Google Shape;11553;p26"/>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54" name="Google Shape;11554;p26"/>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55" name="Google Shape;11555;p26"/>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56" name="Google Shape;11556;p26"/>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57" name="Google Shape;11557;p26"/>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58" name="Google Shape;11558;p26"/>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59" name="Google Shape;11559;p26"/>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60" name="Google Shape;11560;p26"/>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561" name="Google Shape;11561;p26"/>
                <p:cNvGrpSpPr/>
                <p:nvPr/>
              </p:nvGrpSpPr>
              <p:grpSpPr>
                <a:xfrm>
                  <a:off x="1704590" y="575145"/>
                  <a:ext cx="884012" cy="348649"/>
                  <a:chOff x="1704590" y="575145"/>
                  <a:chExt cx="884012" cy="348649"/>
                </a:xfrm>
              </p:grpSpPr>
              <p:sp>
                <p:nvSpPr>
                  <p:cNvPr id="11562" name="Google Shape;11562;p26"/>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63" name="Google Shape;11563;p26"/>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64" name="Google Shape;11564;p26"/>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65" name="Google Shape;11565;p26"/>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66" name="Google Shape;11566;p26"/>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67" name="Google Shape;11567;p26"/>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68" name="Google Shape;11568;p26"/>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69" name="Google Shape;11569;p26"/>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11570" name="Google Shape;11570;p26"/>
            <p:cNvGrpSpPr/>
            <p:nvPr/>
          </p:nvGrpSpPr>
          <p:grpSpPr>
            <a:xfrm rot="10800000">
              <a:off x="6036618" y="4173210"/>
              <a:ext cx="108425" cy="103325"/>
              <a:chOff x="1645887" y="866744"/>
              <a:chExt cx="108425" cy="103325"/>
            </a:xfrm>
          </p:grpSpPr>
          <p:sp>
            <p:nvSpPr>
              <p:cNvPr id="11571" name="Google Shape;11571;p26"/>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72" name="Google Shape;11572;p26"/>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73" name="Google Shape;11573;p26"/>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74" name="Google Shape;11574;p26"/>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575" name="Google Shape;11575;p26"/>
            <p:cNvGrpSpPr/>
            <p:nvPr/>
          </p:nvGrpSpPr>
          <p:grpSpPr>
            <a:xfrm rot="10800000">
              <a:off x="6127951" y="4345128"/>
              <a:ext cx="79170" cy="75483"/>
              <a:chOff x="1583809" y="722668"/>
              <a:chExt cx="79170" cy="75483"/>
            </a:xfrm>
          </p:grpSpPr>
          <p:sp>
            <p:nvSpPr>
              <p:cNvPr id="11576" name="Google Shape;11576;p26"/>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77" name="Google Shape;11577;p26"/>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78" name="Google Shape;11578;p26"/>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79" name="Google Shape;11579;p26"/>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580" name="Google Shape;11580;p26"/>
            <p:cNvGrpSpPr/>
            <p:nvPr/>
          </p:nvGrpSpPr>
          <p:grpSpPr>
            <a:xfrm rot="10800000">
              <a:off x="6148900" y="4038566"/>
              <a:ext cx="87621" cy="76680"/>
              <a:chOff x="1554410" y="1028034"/>
              <a:chExt cx="87621" cy="76680"/>
            </a:xfrm>
          </p:grpSpPr>
          <p:sp>
            <p:nvSpPr>
              <p:cNvPr id="11581" name="Google Shape;11581;p26"/>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82" name="Google Shape;11582;p26"/>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83" name="Google Shape;11583;p26"/>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84" name="Google Shape;11584;p26"/>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585" name="Google Shape;11585;p26"/>
            <p:cNvGrpSpPr/>
            <p:nvPr/>
          </p:nvGrpSpPr>
          <p:grpSpPr>
            <a:xfrm rot="10800000">
              <a:off x="6598450" y="2667768"/>
              <a:ext cx="472480" cy="1115772"/>
              <a:chOff x="720000" y="1360739"/>
              <a:chExt cx="472480" cy="1115772"/>
            </a:xfrm>
          </p:grpSpPr>
          <p:sp>
            <p:nvSpPr>
              <p:cNvPr id="11586" name="Google Shape;11586;p26"/>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87" name="Google Shape;11587;p26"/>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1588" name="Google Shape;11588;p26"/>
              <p:cNvGrpSpPr/>
              <p:nvPr/>
            </p:nvGrpSpPr>
            <p:grpSpPr>
              <a:xfrm>
                <a:off x="762974" y="1360739"/>
                <a:ext cx="403006" cy="1058612"/>
                <a:chOff x="762974" y="1360739"/>
                <a:chExt cx="403006" cy="1058612"/>
              </a:xfrm>
            </p:grpSpPr>
            <p:sp>
              <p:nvSpPr>
                <p:cNvPr id="11589" name="Google Shape;11589;p26"/>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90" name="Google Shape;11590;p26"/>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91" name="Google Shape;11591;p26"/>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92" name="Google Shape;11592;p26"/>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93" name="Google Shape;11593;p26"/>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94" name="Google Shape;11594;p26"/>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95" name="Google Shape;11595;p26"/>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96" name="Google Shape;11596;p26"/>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597" name="Google Shape;11597;p26"/>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598" name="Google Shape;11598;p26"/>
              <p:cNvGrpSpPr/>
              <p:nvPr/>
            </p:nvGrpSpPr>
            <p:grpSpPr>
              <a:xfrm>
                <a:off x="782198" y="1392461"/>
                <a:ext cx="345291" cy="1031742"/>
                <a:chOff x="782198" y="1392461"/>
                <a:chExt cx="345291" cy="1031742"/>
              </a:xfrm>
            </p:grpSpPr>
            <p:sp>
              <p:nvSpPr>
                <p:cNvPr id="11599" name="Google Shape;11599;p26"/>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00" name="Google Shape;11600;p26"/>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01" name="Google Shape;11601;p26"/>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02" name="Google Shape;11602;p26"/>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03" name="Google Shape;11603;p26"/>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04" name="Google Shape;11604;p26"/>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05" name="Google Shape;11605;p26"/>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06" name="Google Shape;11606;p26"/>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11607" name="Google Shape;11607;p26"/>
            <p:cNvGrpSpPr/>
            <p:nvPr/>
          </p:nvGrpSpPr>
          <p:grpSpPr>
            <a:xfrm rot="10800000">
              <a:off x="6611366" y="3606674"/>
              <a:ext cx="108424" cy="103277"/>
              <a:chOff x="1071140" y="1433328"/>
              <a:chExt cx="108424" cy="103277"/>
            </a:xfrm>
          </p:grpSpPr>
          <p:sp>
            <p:nvSpPr>
              <p:cNvPr id="11608" name="Google Shape;11608;p26"/>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09" name="Google Shape;11609;p26"/>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10" name="Google Shape;11610;p26"/>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11" name="Google Shape;11611;p26"/>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612" name="Google Shape;11612;p26"/>
            <p:cNvGrpSpPr/>
            <p:nvPr/>
          </p:nvGrpSpPr>
          <p:grpSpPr>
            <a:xfrm rot="10800000">
              <a:off x="6467959" y="3697265"/>
              <a:ext cx="79194" cy="75459"/>
              <a:chOff x="1243777" y="1370555"/>
              <a:chExt cx="79194" cy="75459"/>
            </a:xfrm>
          </p:grpSpPr>
          <p:sp>
            <p:nvSpPr>
              <p:cNvPr id="11613" name="Google Shape;11613;p26"/>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14" name="Google Shape;11614;p26"/>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15" name="Google Shape;11615;p26"/>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16" name="Google Shape;11616;p26"/>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617" name="Google Shape;11617;p26"/>
            <p:cNvGrpSpPr/>
            <p:nvPr/>
          </p:nvGrpSpPr>
          <p:grpSpPr>
            <a:xfrm rot="10800000">
              <a:off x="6769757" y="3721829"/>
              <a:ext cx="87573" cy="76680"/>
              <a:chOff x="933600" y="1344771"/>
              <a:chExt cx="87573" cy="76680"/>
            </a:xfrm>
          </p:grpSpPr>
          <p:sp>
            <p:nvSpPr>
              <p:cNvPr id="11618" name="Google Shape;11618;p26"/>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19" name="Google Shape;11619;p26"/>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20" name="Google Shape;11620;p26"/>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21" name="Google Shape;11621;p26"/>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622" name="Google Shape;11622;p26"/>
            <p:cNvGrpSpPr/>
            <p:nvPr/>
          </p:nvGrpSpPr>
          <p:grpSpPr>
            <a:xfrm rot="10800000">
              <a:off x="6248664" y="3859172"/>
              <a:ext cx="784919" cy="745084"/>
              <a:chOff x="757348" y="540024"/>
              <a:chExt cx="784919" cy="745084"/>
            </a:xfrm>
          </p:grpSpPr>
          <p:sp>
            <p:nvSpPr>
              <p:cNvPr id="11623" name="Google Shape;11623;p26"/>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24" name="Google Shape;11624;p26"/>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25" name="Google Shape;11625;p26"/>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26" name="Google Shape;11626;p26"/>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27" name="Google Shape;11627;p26"/>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28" name="Google Shape;11628;p26"/>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29" name="Google Shape;11629;p26"/>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0" name="Google Shape;11630;p26"/>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1" name="Google Shape;11631;p26"/>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2" name="Google Shape;11632;p26"/>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3" name="Google Shape;11633;p26"/>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4" name="Google Shape;11634;p26"/>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5" name="Google Shape;11635;p26"/>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6" name="Google Shape;11636;p26"/>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7" name="Google Shape;11637;p26"/>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8" name="Google Shape;11638;p26"/>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39" name="Google Shape;11639;p26"/>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0" name="Google Shape;11640;p26"/>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1" name="Google Shape;11641;p26"/>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2" name="Google Shape;11642;p26"/>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3" name="Google Shape;11643;p26"/>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4" name="Google Shape;11644;p26"/>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5" name="Google Shape;11645;p26"/>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6" name="Google Shape;11646;p26"/>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7" name="Google Shape;11647;p26"/>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8" name="Google Shape;11648;p26"/>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49" name="Google Shape;11649;p26"/>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0" name="Google Shape;11650;p26"/>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1" name="Google Shape;11651;p26"/>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2" name="Google Shape;11652;p26"/>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3" name="Google Shape;11653;p26"/>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4" name="Google Shape;11654;p26"/>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5" name="Google Shape;11655;p26"/>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6" name="Google Shape;11656;p26"/>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7" name="Google Shape;11657;p26"/>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8" name="Google Shape;11658;p26"/>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59" name="Google Shape;11659;p26"/>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0" name="Google Shape;11660;p26"/>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1" name="Google Shape;11661;p26"/>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2" name="Google Shape;11662;p26"/>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3" name="Google Shape;11663;p26"/>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4" name="Google Shape;11664;p26"/>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5" name="Google Shape;11665;p26"/>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6" name="Google Shape;11666;p26"/>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7" name="Google Shape;11667;p26"/>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8" name="Google Shape;11668;p26"/>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69" name="Google Shape;11669;p26"/>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0" name="Google Shape;11670;p26"/>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1" name="Google Shape;11671;p26"/>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2" name="Google Shape;11672;p26"/>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3" name="Google Shape;11673;p26"/>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4" name="Google Shape;11674;p26"/>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5" name="Google Shape;11675;p26"/>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6" name="Google Shape;11676;p26"/>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7" name="Google Shape;11677;p26"/>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8" name="Google Shape;11678;p26"/>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79" name="Google Shape;11679;p26"/>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0" name="Google Shape;11680;p26"/>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1" name="Google Shape;11681;p26"/>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2" name="Google Shape;11682;p26"/>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3" name="Google Shape;11683;p26"/>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4" name="Google Shape;11684;p26"/>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5" name="Google Shape;11685;p26"/>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6" name="Google Shape;11686;p26"/>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7" name="Google Shape;11687;p26"/>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8" name="Google Shape;11688;p26"/>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89" name="Google Shape;11689;p26"/>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90" name="Google Shape;11690;p26"/>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91" name="Google Shape;11691;p26"/>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92" name="Google Shape;11692;p26"/>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93" name="Google Shape;11693;p26"/>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694" name="Google Shape;11694;p26"/>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1695"/>
        <p:cNvGrpSpPr/>
        <p:nvPr/>
      </p:nvGrpSpPr>
      <p:grpSpPr>
        <a:xfrm>
          <a:off x="0" y="0"/>
          <a:ext cx="0" cy="0"/>
          <a:chOff x="0" y="0"/>
          <a:chExt cx="0" cy="0"/>
        </a:xfrm>
      </p:grpSpPr>
      <p:sp>
        <p:nvSpPr>
          <p:cNvPr id="11696" name="Google Shape;11696;p27"/>
          <p:cNvSpPr txBox="1">
            <a:spLocks noGrp="1"/>
          </p:cNvSpPr>
          <p:nvPr>
            <p:ph type="title"/>
          </p:nvPr>
        </p:nvSpPr>
        <p:spPr>
          <a:xfrm>
            <a:off x="720000" y="4648183"/>
            <a:ext cx="23364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697" name="Google Shape;11697;p27"/>
          <p:cNvSpPr txBox="1">
            <a:spLocks noGrp="1"/>
          </p:cNvSpPr>
          <p:nvPr>
            <p:ph type="subTitle" idx="1"/>
          </p:nvPr>
        </p:nvSpPr>
        <p:spPr>
          <a:xfrm>
            <a:off x="720000" y="5257783"/>
            <a:ext cx="2336400" cy="85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98" name="Google Shape;11698;p27"/>
          <p:cNvSpPr txBox="1">
            <a:spLocks noGrp="1"/>
          </p:cNvSpPr>
          <p:nvPr>
            <p:ph type="title" idx="2"/>
          </p:nvPr>
        </p:nvSpPr>
        <p:spPr>
          <a:xfrm>
            <a:off x="3403800" y="4648183"/>
            <a:ext cx="23364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699" name="Google Shape;11699;p27"/>
          <p:cNvSpPr txBox="1">
            <a:spLocks noGrp="1"/>
          </p:cNvSpPr>
          <p:nvPr>
            <p:ph type="subTitle" idx="3"/>
          </p:nvPr>
        </p:nvSpPr>
        <p:spPr>
          <a:xfrm>
            <a:off x="3403800" y="5257783"/>
            <a:ext cx="2336400" cy="85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00" name="Google Shape;11700;p27"/>
          <p:cNvSpPr txBox="1">
            <a:spLocks noGrp="1"/>
          </p:cNvSpPr>
          <p:nvPr>
            <p:ph type="title" idx="4"/>
          </p:nvPr>
        </p:nvSpPr>
        <p:spPr>
          <a:xfrm>
            <a:off x="6087600" y="4648183"/>
            <a:ext cx="23364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701" name="Google Shape;11701;p27"/>
          <p:cNvSpPr txBox="1">
            <a:spLocks noGrp="1"/>
          </p:cNvSpPr>
          <p:nvPr>
            <p:ph type="subTitle" idx="5"/>
          </p:nvPr>
        </p:nvSpPr>
        <p:spPr>
          <a:xfrm>
            <a:off x="6087600" y="5257783"/>
            <a:ext cx="2336400" cy="85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02" name="Google Shape;11702;p27"/>
          <p:cNvSpPr txBox="1">
            <a:spLocks noGrp="1"/>
          </p:cNvSpPr>
          <p:nvPr>
            <p:ph type="title" idx="6"/>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703" name="Google Shape;11703;p27"/>
          <p:cNvGrpSpPr/>
          <p:nvPr/>
        </p:nvGrpSpPr>
        <p:grpSpPr>
          <a:xfrm rot="-1368412">
            <a:off x="46853" y="208859"/>
            <a:ext cx="851419" cy="860263"/>
            <a:chOff x="152389" y="88513"/>
            <a:chExt cx="732753" cy="588756"/>
          </a:xfrm>
        </p:grpSpPr>
        <p:grpSp>
          <p:nvGrpSpPr>
            <p:cNvPr id="11704" name="Google Shape;11704;p27"/>
            <p:cNvGrpSpPr/>
            <p:nvPr/>
          </p:nvGrpSpPr>
          <p:grpSpPr>
            <a:xfrm>
              <a:off x="152389" y="88513"/>
              <a:ext cx="716859" cy="588756"/>
              <a:chOff x="2601414" y="540000"/>
              <a:chExt cx="716859" cy="588756"/>
            </a:xfrm>
          </p:grpSpPr>
          <p:sp>
            <p:nvSpPr>
              <p:cNvPr id="11705" name="Google Shape;11705;p27"/>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7"/>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7"/>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7"/>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7"/>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7"/>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7"/>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7"/>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7"/>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27"/>
            <p:cNvGrpSpPr/>
            <p:nvPr/>
          </p:nvGrpSpPr>
          <p:grpSpPr>
            <a:xfrm>
              <a:off x="659719" y="254758"/>
              <a:ext cx="225423" cy="156570"/>
              <a:chOff x="3108744" y="706245"/>
              <a:chExt cx="225423" cy="156570"/>
            </a:xfrm>
          </p:grpSpPr>
          <p:sp>
            <p:nvSpPr>
              <p:cNvPr id="11715" name="Google Shape;11715;p27"/>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7"/>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7"/>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7"/>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7"/>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7"/>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7"/>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7"/>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23" name="Google Shape;11723;p27"/>
          <p:cNvGrpSpPr/>
          <p:nvPr/>
        </p:nvGrpSpPr>
        <p:grpSpPr>
          <a:xfrm rot="-5400000">
            <a:off x="6314698" y="172300"/>
            <a:ext cx="3398039" cy="2507975"/>
            <a:chOff x="5103106" y="2667768"/>
            <a:chExt cx="1967824" cy="1936511"/>
          </a:xfrm>
        </p:grpSpPr>
        <p:grpSp>
          <p:nvGrpSpPr>
            <p:cNvPr id="11724" name="Google Shape;11724;p27"/>
            <p:cNvGrpSpPr/>
            <p:nvPr/>
          </p:nvGrpSpPr>
          <p:grpSpPr>
            <a:xfrm rot="10800000">
              <a:off x="5103106" y="4208743"/>
              <a:ext cx="1159199" cy="395537"/>
              <a:chOff x="1528625" y="540000"/>
              <a:chExt cx="1159199" cy="395537"/>
            </a:xfrm>
          </p:grpSpPr>
          <p:grpSp>
            <p:nvGrpSpPr>
              <p:cNvPr id="11725" name="Google Shape;11725;p27"/>
              <p:cNvGrpSpPr/>
              <p:nvPr/>
            </p:nvGrpSpPr>
            <p:grpSpPr>
              <a:xfrm>
                <a:off x="1528625" y="540000"/>
                <a:ext cx="1159199" cy="395537"/>
                <a:chOff x="1528625" y="540000"/>
                <a:chExt cx="1159199" cy="395537"/>
              </a:xfrm>
            </p:grpSpPr>
            <p:sp>
              <p:nvSpPr>
                <p:cNvPr id="11726" name="Google Shape;11726;p27"/>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27" name="Google Shape;11727;p27"/>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728" name="Google Shape;11728;p27"/>
              <p:cNvGrpSpPr/>
              <p:nvPr/>
            </p:nvGrpSpPr>
            <p:grpSpPr>
              <a:xfrm>
                <a:off x="1528625" y="540000"/>
                <a:ext cx="1063583" cy="394292"/>
                <a:chOff x="1528625" y="540000"/>
                <a:chExt cx="1063583" cy="394292"/>
              </a:xfrm>
            </p:grpSpPr>
            <p:sp>
              <p:nvSpPr>
                <p:cNvPr id="11729" name="Google Shape;11729;p27"/>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1730" name="Google Shape;11730;p27"/>
                <p:cNvGrpSpPr/>
                <p:nvPr/>
              </p:nvGrpSpPr>
              <p:grpSpPr>
                <a:xfrm>
                  <a:off x="1560347" y="550558"/>
                  <a:ext cx="1031862" cy="344669"/>
                  <a:chOff x="1560347" y="550558"/>
                  <a:chExt cx="1031862" cy="344669"/>
                </a:xfrm>
              </p:grpSpPr>
              <p:sp>
                <p:nvSpPr>
                  <p:cNvPr id="11731" name="Google Shape;11731;p27"/>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32" name="Google Shape;11732;p27"/>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33" name="Google Shape;11733;p27"/>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34" name="Google Shape;11734;p27"/>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35" name="Google Shape;11735;p27"/>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36" name="Google Shape;11736;p27"/>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37" name="Google Shape;11737;p27"/>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38" name="Google Shape;11738;p27"/>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739" name="Google Shape;11739;p27"/>
                <p:cNvGrpSpPr/>
                <p:nvPr/>
              </p:nvGrpSpPr>
              <p:grpSpPr>
                <a:xfrm>
                  <a:off x="1704590" y="575145"/>
                  <a:ext cx="884012" cy="348649"/>
                  <a:chOff x="1704590" y="575145"/>
                  <a:chExt cx="884012" cy="348649"/>
                </a:xfrm>
              </p:grpSpPr>
              <p:sp>
                <p:nvSpPr>
                  <p:cNvPr id="11740" name="Google Shape;11740;p27"/>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41" name="Google Shape;11741;p27"/>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42" name="Google Shape;11742;p27"/>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43" name="Google Shape;11743;p27"/>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44" name="Google Shape;11744;p27"/>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45" name="Google Shape;11745;p27"/>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46" name="Google Shape;11746;p27"/>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47" name="Google Shape;11747;p27"/>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11748" name="Google Shape;11748;p27"/>
            <p:cNvGrpSpPr/>
            <p:nvPr/>
          </p:nvGrpSpPr>
          <p:grpSpPr>
            <a:xfrm rot="10800000">
              <a:off x="6036618" y="4173210"/>
              <a:ext cx="108425" cy="103325"/>
              <a:chOff x="1645887" y="866744"/>
              <a:chExt cx="108425" cy="103325"/>
            </a:xfrm>
          </p:grpSpPr>
          <p:sp>
            <p:nvSpPr>
              <p:cNvPr id="11749" name="Google Shape;11749;p27"/>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50" name="Google Shape;11750;p27"/>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51" name="Google Shape;11751;p27"/>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52" name="Google Shape;11752;p27"/>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753" name="Google Shape;11753;p27"/>
            <p:cNvGrpSpPr/>
            <p:nvPr/>
          </p:nvGrpSpPr>
          <p:grpSpPr>
            <a:xfrm rot="10800000">
              <a:off x="6127951" y="4345128"/>
              <a:ext cx="79170" cy="75483"/>
              <a:chOff x="1583809" y="722668"/>
              <a:chExt cx="79170" cy="75483"/>
            </a:xfrm>
          </p:grpSpPr>
          <p:sp>
            <p:nvSpPr>
              <p:cNvPr id="11754" name="Google Shape;11754;p27"/>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55" name="Google Shape;11755;p27"/>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56" name="Google Shape;11756;p27"/>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57" name="Google Shape;11757;p27"/>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758" name="Google Shape;11758;p27"/>
            <p:cNvGrpSpPr/>
            <p:nvPr/>
          </p:nvGrpSpPr>
          <p:grpSpPr>
            <a:xfrm rot="10800000">
              <a:off x="6148900" y="4038566"/>
              <a:ext cx="87621" cy="76680"/>
              <a:chOff x="1554410" y="1028034"/>
              <a:chExt cx="87621" cy="76680"/>
            </a:xfrm>
          </p:grpSpPr>
          <p:sp>
            <p:nvSpPr>
              <p:cNvPr id="11759" name="Google Shape;11759;p27"/>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60" name="Google Shape;11760;p27"/>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61" name="Google Shape;11761;p27"/>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62" name="Google Shape;11762;p27"/>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763" name="Google Shape;11763;p27"/>
            <p:cNvGrpSpPr/>
            <p:nvPr/>
          </p:nvGrpSpPr>
          <p:grpSpPr>
            <a:xfrm rot="10800000">
              <a:off x="6598450" y="2667768"/>
              <a:ext cx="472480" cy="1115772"/>
              <a:chOff x="720000" y="1360739"/>
              <a:chExt cx="472480" cy="1115772"/>
            </a:xfrm>
          </p:grpSpPr>
          <p:sp>
            <p:nvSpPr>
              <p:cNvPr id="11764" name="Google Shape;11764;p27"/>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65" name="Google Shape;11765;p27"/>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1766" name="Google Shape;11766;p27"/>
              <p:cNvGrpSpPr/>
              <p:nvPr/>
            </p:nvGrpSpPr>
            <p:grpSpPr>
              <a:xfrm>
                <a:off x="762974" y="1360739"/>
                <a:ext cx="403006" cy="1058612"/>
                <a:chOff x="762974" y="1360739"/>
                <a:chExt cx="403006" cy="1058612"/>
              </a:xfrm>
            </p:grpSpPr>
            <p:sp>
              <p:nvSpPr>
                <p:cNvPr id="11767" name="Google Shape;11767;p27"/>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68" name="Google Shape;11768;p27"/>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69" name="Google Shape;11769;p27"/>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70" name="Google Shape;11770;p27"/>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71" name="Google Shape;11771;p27"/>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72" name="Google Shape;11772;p27"/>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73" name="Google Shape;11773;p27"/>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74" name="Google Shape;11774;p27"/>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75" name="Google Shape;11775;p27"/>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776" name="Google Shape;11776;p27"/>
              <p:cNvGrpSpPr/>
              <p:nvPr/>
            </p:nvGrpSpPr>
            <p:grpSpPr>
              <a:xfrm>
                <a:off x="782198" y="1392461"/>
                <a:ext cx="345291" cy="1031742"/>
                <a:chOff x="782198" y="1392461"/>
                <a:chExt cx="345291" cy="1031742"/>
              </a:xfrm>
            </p:grpSpPr>
            <p:sp>
              <p:nvSpPr>
                <p:cNvPr id="11777" name="Google Shape;11777;p27"/>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78" name="Google Shape;11778;p27"/>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79" name="Google Shape;11779;p27"/>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80" name="Google Shape;11780;p27"/>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81" name="Google Shape;11781;p27"/>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82" name="Google Shape;11782;p27"/>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83" name="Google Shape;11783;p27"/>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84" name="Google Shape;11784;p27"/>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11785" name="Google Shape;11785;p27"/>
            <p:cNvGrpSpPr/>
            <p:nvPr/>
          </p:nvGrpSpPr>
          <p:grpSpPr>
            <a:xfrm rot="10800000">
              <a:off x="6611366" y="3606674"/>
              <a:ext cx="108424" cy="103277"/>
              <a:chOff x="1071140" y="1433328"/>
              <a:chExt cx="108424" cy="103277"/>
            </a:xfrm>
          </p:grpSpPr>
          <p:sp>
            <p:nvSpPr>
              <p:cNvPr id="11786" name="Google Shape;11786;p27"/>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87" name="Google Shape;11787;p27"/>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88" name="Google Shape;11788;p27"/>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89" name="Google Shape;11789;p27"/>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790" name="Google Shape;11790;p27"/>
            <p:cNvGrpSpPr/>
            <p:nvPr/>
          </p:nvGrpSpPr>
          <p:grpSpPr>
            <a:xfrm rot="10800000">
              <a:off x="6467959" y="3697265"/>
              <a:ext cx="79194" cy="75459"/>
              <a:chOff x="1243777" y="1370555"/>
              <a:chExt cx="79194" cy="75459"/>
            </a:xfrm>
          </p:grpSpPr>
          <p:sp>
            <p:nvSpPr>
              <p:cNvPr id="11791" name="Google Shape;11791;p27"/>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92" name="Google Shape;11792;p27"/>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93" name="Google Shape;11793;p27"/>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94" name="Google Shape;11794;p27"/>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795" name="Google Shape;11795;p27"/>
            <p:cNvGrpSpPr/>
            <p:nvPr/>
          </p:nvGrpSpPr>
          <p:grpSpPr>
            <a:xfrm rot="10800000">
              <a:off x="6769757" y="3721829"/>
              <a:ext cx="87573" cy="76680"/>
              <a:chOff x="933600" y="1344771"/>
              <a:chExt cx="87573" cy="76680"/>
            </a:xfrm>
          </p:grpSpPr>
          <p:sp>
            <p:nvSpPr>
              <p:cNvPr id="11796" name="Google Shape;11796;p27"/>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97" name="Google Shape;11797;p27"/>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98" name="Google Shape;11798;p27"/>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799" name="Google Shape;11799;p27"/>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1800" name="Google Shape;11800;p27"/>
            <p:cNvGrpSpPr/>
            <p:nvPr/>
          </p:nvGrpSpPr>
          <p:grpSpPr>
            <a:xfrm rot="10800000">
              <a:off x="6248664" y="3859172"/>
              <a:ext cx="784919" cy="745084"/>
              <a:chOff x="757348" y="540024"/>
              <a:chExt cx="784919" cy="745084"/>
            </a:xfrm>
          </p:grpSpPr>
          <p:sp>
            <p:nvSpPr>
              <p:cNvPr id="11801" name="Google Shape;11801;p27"/>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02" name="Google Shape;11802;p27"/>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03" name="Google Shape;11803;p27"/>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04" name="Google Shape;11804;p27"/>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05" name="Google Shape;11805;p27"/>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06" name="Google Shape;11806;p27"/>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07" name="Google Shape;11807;p27"/>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08" name="Google Shape;11808;p27"/>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09" name="Google Shape;11809;p27"/>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0" name="Google Shape;11810;p27"/>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1" name="Google Shape;11811;p27"/>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2" name="Google Shape;11812;p27"/>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3" name="Google Shape;11813;p27"/>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4" name="Google Shape;11814;p27"/>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5" name="Google Shape;11815;p27"/>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6" name="Google Shape;11816;p27"/>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7" name="Google Shape;11817;p27"/>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8" name="Google Shape;11818;p27"/>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19" name="Google Shape;11819;p27"/>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0" name="Google Shape;11820;p27"/>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1" name="Google Shape;11821;p27"/>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2" name="Google Shape;11822;p27"/>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3" name="Google Shape;11823;p27"/>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4" name="Google Shape;11824;p27"/>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5" name="Google Shape;11825;p27"/>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6" name="Google Shape;11826;p27"/>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7" name="Google Shape;11827;p27"/>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8" name="Google Shape;11828;p27"/>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29" name="Google Shape;11829;p27"/>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0" name="Google Shape;11830;p27"/>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1" name="Google Shape;11831;p27"/>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2" name="Google Shape;11832;p27"/>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3" name="Google Shape;11833;p27"/>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4" name="Google Shape;11834;p27"/>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5" name="Google Shape;11835;p27"/>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6" name="Google Shape;11836;p27"/>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7" name="Google Shape;11837;p27"/>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8" name="Google Shape;11838;p27"/>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39" name="Google Shape;11839;p27"/>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0" name="Google Shape;11840;p27"/>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1" name="Google Shape;11841;p27"/>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2" name="Google Shape;11842;p27"/>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3" name="Google Shape;11843;p27"/>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4" name="Google Shape;11844;p27"/>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5" name="Google Shape;11845;p27"/>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6" name="Google Shape;11846;p27"/>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7" name="Google Shape;11847;p27"/>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8" name="Google Shape;11848;p27"/>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49" name="Google Shape;11849;p27"/>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0" name="Google Shape;11850;p27"/>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1" name="Google Shape;11851;p27"/>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2" name="Google Shape;11852;p27"/>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3" name="Google Shape;11853;p27"/>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4" name="Google Shape;11854;p27"/>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5" name="Google Shape;11855;p27"/>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6" name="Google Shape;11856;p27"/>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7" name="Google Shape;11857;p27"/>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8" name="Google Shape;11858;p27"/>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59" name="Google Shape;11859;p27"/>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0" name="Google Shape;11860;p27"/>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1" name="Google Shape;11861;p27"/>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2" name="Google Shape;11862;p27"/>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3" name="Google Shape;11863;p27"/>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4" name="Google Shape;11864;p27"/>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5" name="Google Shape;11865;p27"/>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6" name="Google Shape;11866;p27"/>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7" name="Google Shape;11867;p27"/>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8" name="Google Shape;11868;p27"/>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69" name="Google Shape;11869;p27"/>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70" name="Google Shape;11870;p27"/>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71" name="Google Shape;11871;p27"/>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1872" name="Google Shape;11872;p27"/>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1873"/>
        <p:cNvGrpSpPr/>
        <p:nvPr/>
      </p:nvGrpSpPr>
      <p:grpSpPr>
        <a:xfrm>
          <a:off x="0" y="0"/>
          <a:ext cx="0" cy="0"/>
          <a:chOff x="0" y="0"/>
          <a:chExt cx="0" cy="0"/>
        </a:xfrm>
      </p:grpSpPr>
      <p:sp>
        <p:nvSpPr>
          <p:cNvPr id="11874" name="Google Shape;11874;p28"/>
          <p:cNvSpPr txBox="1">
            <a:spLocks noGrp="1"/>
          </p:cNvSpPr>
          <p:nvPr>
            <p:ph type="title"/>
          </p:nvPr>
        </p:nvSpPr>
        <p:spPr>
          <a:xfrm>
            <a:off x="720009" y="3429000"/>
            <a:ext cx="1645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875" name="Google Shape;11875;p28"/>
          <p:cNvSpPr txBox="1">
            <a:spLocks noGrp="1"/>
          </p:cNvSpPr>
          <p:nvPr>
            <p:ph type="subTitle" idx="1"/>
          </p:nvPr>
        </p:nvSpPr>
        <p:spPr>
          <a:xfrm>
            <a:off x="720009" y="4165286"/>
            <a:ext cx="1645800" cy="121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76" name="Google Shape;11876;p28"/>
          <p:cNvSpPr txBox="1">
            <a:spLocks noGrp="1"/>
          </p:cNvSpPr>
          <p:nvPr>
            <p:ph type="title" idx="2"/>
          </p:nvPr>
        </p:nvSpPr>
        <p:spPr>
          <a:xfrm>
            <a:off x="4758811" y="3429000"/>
            <a:ext cx="1645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877" name="Google Shape;11877;p28"/>
          <p:cNvSpPr txBox="1">
            <a:spLocks noGrp="1"/>
          </p:cNvSpPr>
          <p:nvPr>
            <p:ph type="subTitle" idx="3"/>
          </p:nvPr>
        </p:nvSpPr>
        <p:spPr>
          <a:xfrm>
            <a:off x="4758806" y="4165286"/>
            <a:ext cx="1645800" cy="121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78" name="Google Shape;11878;p28"/>
          <p:cNvSpPr txBox="1">
            <a:spLocks noGrp="1"/>
          </p:cNvSpPr>
          <p:nvPr>
            <p:ph type="title" idx="4"/>
          </p:nvPr>
        </p:nvSpPr>
        <p:spPr>
          <a:xfrm>
            <a:off x="2739410" y="3429000"/>
            <a:ext cx="1645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879" name="Google Shape;11879;p28"/>
          <p:cNvSpPr txBox="1">
            <a:spLocks noGrp="1"/>
          </p:cNvSpPr>
          <p:nvPr>
            <p:ph type="subTitle" idx="5"/>
          </p:nvPr>
        </p:nvSpPr>
        <p:spPr>
          <a:xfrm>
            <a:off x="2739408" y="4165286"/>
            <a:ext cx="1645800" cy="121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80" name="Google Shape;11880;p28"/>
          <p:cNvSpPr txBox="1">
            <a:spLocks noGrp="1"/>
          </p:cNvSpPr>
          <p:nvPr>
            <p:ph type="title" idx="6"/>
          </p:nvPr>
        </p:nvSpPr>
        <p:spPr>
          <a:xfrm>
            <a:off x="6778212" y="3429000"/>
            <a:ext cx="1645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881" name="Google Shape;11881;p28"/>
          <p:cNvSpPr txBox="1">
            <a:spLocks noGrp="1"/>
          </p:cNvSpPr>
          <p:nvPr>
            <p:ph type="subTitle" idx="7"/>
          </p:nvPr>
        </p:nvSpPr>
        <p:spPr>
          <a:xfrm>
            <a:off x="6778205" y="4165286"/>
            <a:ext cx="1645800" cy="121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82" name="Google Shape;11882;p28"/>
          <p:cNvSpPr txBox="1">
            <a:spLocks noGrp="1"/>
          </p:cNvSpPr>
          <p:nvPr>
            <p:ph type="title" idx="8"/>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883" name="Google Shape;11883;p28"/>
          <p:cNvGrpSpPr/>
          <p:nvPr/>
        </p:nvGrpSpPr>
        <p:grpSpPr>
          <a:xfrm>
            <a:off x="91758" y="149778"/>
            <a:ext cx="552045" cy="1140637"/>
            <a:chOff x="811859" y="2689280"/>
            <a:chExt cx="461692" cy="715447"/>
          </a:xfrm>
        </p:grpSpPr>
        <p:grpSp>
          <p:nvGrpSpPr>
            <p:cNvPr id="11884" name="Google Shape;11884;p28"/>
            <p:cNvGrpSpPr/>
            <p:nvPr/>
          </p:nvGrpSpPr>
          <p:grpSpPr>
            <a:xfrm>
              <a:off x="956880" y="3056610"/>
              <a:ext cx="188647" cy="348116"/>
              <a:chOff x="952425" y="3052313"/>
              <a:chExt cx="185075" cy="341525"/>
            </a:xfrm>
          </p:grpSpPr>
          <p:sp>
            <p:nvSpPr>
              <p:cNvPr id="11885" name="Google Shape;11885;p28"/>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28"/>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28"/>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28"/>
            <p:cNvGrpSpPr/>
            <p:nvPr/>
          </p:nvGrpSpPr>
          <p:grpSpPr>
            <a:xfrm>
              <a:off x="811859" y="2689280"/>
              <a:ext cx="461692" cy="530138"/>
              <a:chOff x="810150" y="2691938"/>
              <a:chExt cx="452950" cy="520100"/>
            </a:xfrm>
          </p:grpSpPr>
          <p:sp>
            <p:nvSpPr>
              <p:cNvPr id="11889" name="Google Shape;11889;p28"/>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8"/>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8"/>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92" name="Google Shape;11892;p28"/>
          <p:cNvGrpSpPr/>
          <p:nvPr/>
        </p:nvGrpSpPr>
        <p:grpSpPr>
          <a:xfrm>
            <a:off x="7601063" y="-136052"/>
            <a:ext cx="1970332" cy="2475201"/>
            <a:chOff x="7629638" y="-25840"/>
            <a:chExt cx="1970332" cy="1856447"/>
          </a:xfrm>
        </p:grpSpPr>
        <p:grpSp>
          <p:nvGrpSpPr>
            <p:cNvPr id="11893" name="Google Shape;11893;p28"/>
            <p:cNvGrpSpPr/>
            <p:nvPr/>
          </p:nvGrpSpPr>
          <p:grpSpPr>
            <a:xfrm rot="-1075550">
              <a:off x="7791240" y="195848"/>
              <a:ext cx="1647127" cy="1309886"/>
              <a:chOff x="1746525" y="3260838"/>
              <a:chExt cx="1647050" cy="1309825"/>
            </a:xfrm>
          </p:grpSpPr>
          <p:grpSp>
            <p:nvGrpSpPr>
              <p:cNvPr id="11894" name="Google Shape;11894;p28"/>
              <p:cNvGrpSpPr/>
              <p:nvPr/>
            </p:nvGrpSpPr>
            <p:grpSpPr>
              <a:xfrm>
                <a:off x="1746525" y="3260838"/>
                <a:ext cx="1647050" cy="1309825"/>
                <a:chOff x="1746525" y="3260838"/>
                <a:chExt cx="1647050" cy="1309825"/>
              </a:xfrm>
            </p:grpSpPr>
            <p:sp>
              <p:nvSpPr>
                <p:cNvPr id="11895" name="Google Shape;11895;p28"/>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28"/>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28"/>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28"/>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28"/>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28"/>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28"/>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28"/>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28"/>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28"/>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28"/>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28"/>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7" name="Google Shape;11907;p28"/>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28"/>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28"/>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28"/>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28"/>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28"/>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28"/>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28"/>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28"/>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28"/>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28"/>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28"/>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28"/>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28"/>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28"/>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28"/>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28"/>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28"/>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28"/>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28"/>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28"/>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28"/>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28"/>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28"/>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28"/>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28"/>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28"/>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28"/>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28"/>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28"/>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28"/>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28"/>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28"/>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28"/>
            <p:cNvGrpSpPr/>
            <p:nvPr/>
          </p:nvGrpSpPr>
          <p:grpSpPr>
            <a:xfrm flipH="1">
              <a:off x="8161536" y="165461"/>
              <a:ext cx="431687" cy="749084"/>
              <a:chOff x="1844575" y="3521738"/>
              <a:chExt cx="348725" cy="605125"/>
            </a:xfrm>
          </p:grpSpPr>
          <p:sp>
            <p:nvSpPr>
              <p:cNvPr id="11941" name="Google Shape;11941;p28"/>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28"/>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28"/>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28"/>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28"/>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28"/>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28"/>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28"/>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28"/>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28"/>
            <p:cNvGrpSpPr/>
            <p:nvPr/>
          </p:nvGrpSpPr>
          <p:grpSpPr>
            <a:xfrm rot="-5400000" flipH="1">
              <a:off x="8347969" y="1462797"/>
              <a:ext cx="286974" cy="448648"/>
              <a:chOff x="2595692" y="1276204"/>
              <a:chExt cx="286974" cy="448648"/>
            </a:xfrm>
          </p:grpSpPr>
          <p:grpSp>
            <p:nvGrpSpPr>
              <p:cNvPr id="11951" name="Google Shape;11951;p28"/>
              <p:cNvGrpSpPr/>
              <p:nvPr/>
            </p:nvGrpSpPr>
            <p:grpSpPr>
              <a:xfrm>
                <a:off x="2740462" y="1469095"/>
                <a:ext cx="142204" cy="126283"/>
                <a:chOff x="2740462" y="1469095"/>
                <a:chExt cx="142204" cy="126283"/>
              </a:xfrm>
            </p:grpSpPr>
            <p:sp>
              <p:nvSpPr>
                <p:cNvPr id="11952" name="Google Shape;11952;p28"/>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28"/>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28"/>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28"/>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28"/>
              <p:cNvGrpSpPr/>
              <p:nvPr/>
            </p:nvGrpSpPr>
            <p:grpSpPr>
              <a:xfrm>
                <a:off x="2714845" y="1276204"/>
                <a:ext cx="103876" cy="92217"/>
                <a:chOff x="2714845" y="1276204"/>
                <a:chExt cx="103876" cy="92217"/>
              </a:xfrm>
            </p:grpSpPr>
            <p:sp>
              <p:nvSpPr>
                <p:cNvPr id="11957" name="Google Shape;11957;p28"/>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28"/>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28"/>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28"/>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28"/>
              <p:cNvGrpSpPr/>
              <p:nvPr/>
            </p:nvGrpSpPr>
            <p:grpSpPr>
              <a:xfrm>
                <a:off x="2595692" y="1631127"/>
                <a:ext cx="103445" cy="93725"/>
                <a:chOff x="2595692" y="1631127"/>
                <a:chExt cx="103445" cy="93725"/>
              </a:xfrm>
            </p:grpSpPr>
            <p:sp>
              <p:nvSpPr>
                <p:cNvPr id="11962" name="Google Shape;11962;p28"/>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28"/>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28"/>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28"/>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spTree>
      <p:nvGrpSpPr>
        <p:cNvPr id="1" name="Shape 11966"/>
        <p:cNvGrpSpPr/>
        <p:nvPr/>
      </p:nvGrpSpPr>
      <p:grpSpPr>
        <a:xfrm>
          <a:off x="0" y="0"/>
          <a:ext cx="0" cy="0"/>
          <a:chOff x="0" y="0"/>
          <a:chExt cx="0" cy="0"/>
        </a:xfrm>
      </p:grpSpPr>
      <p:sp>
        <p:nvSpPr>
          <p:cNvPr id="11967" name="Google Shape;11967;p29"/>
          <p:cNvSpPr txBox="1">
            <a:spLocks noGrp="1"/>
          </p:cNvSpPr>
          <p:nvPr>
            <p:ph type="title"/>
          </p:nvPr>
        </p:nvSpPr>
        <p:spPr>
          <a:xfrm>
            <a:off x="720009" y="2209800"/>
            <a:ext cx="2377500" cy="609600"/>
          </a:xfrm>
          <a:prstGeom prst="rect">
            <a:avLst/>
          </a:prstGeom>
        </p:spPr>
        <p:txBody>
          <a:bodyPr spcFirstLastPara="1" wrap="square" lIns="0" tIns="0" rIns="0" bIns="0" anchor="ctr" anchorCtr="0">
            <a:noAutofit/>
          </a:bodyPr>
          <a:lstStyle>
            <a:lvl1pPr lvl="0" algn="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968" name="Google Shape;11968;p29"/>
          <p:cNvSpPr txBox="1">
            <a:spLocks noGrp="1"/>
          </p:cNvSpPr>
          <p:nvPr>
            <p:ph type="subTitle" idx="1"/>
          </p:nvPr>
        </p:nvSpPr>
        <p:spPr>
          <a:xfrm>
            <a:off x="720009" y="2819400"/>
            <a:ext cx="2377500" cy="6465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69" name="Google Shape;11969;p29"/>
          <p:cNvSpPr txBox="1">
            <a:spLocks noGrp="1"/>
          </p:cNvSpPr>
          <p:nvPr>
            <p:ph type="title" idx="2"/>
          </p:nvPr>
        </p:nvSpPr>
        <p:spPr>
          <a:xfrm>
            <a:off x="6046489" y="4170800"/>
            <a:ext cx="2377500" cy="609600"/>
          </a:xfrm>
          <a:prstGeom prst="rect">
            <a:avLst/>
          </a:prstGeom>
        </p:spPr>
        <p:txBody>
          <a:bodyPr spcFirstLastPara="1" wrap="square" lIns="0" tIns="0" rIns="0" bIns="0"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970" name="Google Shape;11970;p29"/>
          <p:cNvSpPr txBox="1">
            <a:spLocks noGrp="1"/>
          </p:cNvSpPr>
          <p:nvPr>
            <p:ph type="subTitle" idx="3"/>
          </p:nvPr>
        </p:nvSpPr>
        <p:spPr>
          <a:xfrm>
            <a:off x="6046482" y="4780400"/>
            <a:ext cx="2377500" cy="64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71" name="Google Shape;11971;p29"/>
          <p:cNvSpPr txBox="1">
            <a:spLocks noGrp="1"/>
          </p:cNvSpPr>
          <p:nvPr>
            <p:ph type="title" idx="4"/>
          </p:nvPr>
        </p:nvSpPr>
        <p:spPr>
          <a:xfrm>
            <a:off x="720011" y="4170800"/>
            <a:ext cx="2377500" cy="609600"/>
          </a:xfrm>
          <a:prstGeom prst="rect">
            <a:avLst/>
          </a:prstGeom>
        </p:spPr>
        <p:txBody>
          <a:bodyPr spcFirstLastPara="1" wrap="square" lIns="0" tIns="0" rIns="0" bIns="0" anchor="ctr" anchorCtr="0">
            <a:noAutofit/>
          </a:bodyPr>
          <a:lstStyle>
            <a:lvl1pPr lvl="0" algn="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972" name="Google Shape;11972;p29"/>
          <p:cNvSpPr txBox="1">
            <a:spLocks noGrp="1"/>
          </p:cNvSpPr>
          <p:nvPr>
            <p:ph type="subTitle" idx="5"/>
          </p:nvPr>
        </p:nvSpPr>
        <p:spPr>
          <a:xfrm>
            <a:off x="720008" y="4780400"/>
            <a:ext cx="2377500" cy="6465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73" name="Google Shape;11973;p29"/>
          <p:cNvSpPr txBox="1">
            <a:spLocks noGrp="1"/>
          </p:cNvSpPr>
          <p:nvPr>
            <p:ph type="title" idx="6"/>
          </p:nvPr>
        </p:nvSpPr>
        <p:spPr>
          <a:xfrm>
            <a:off x="6046491" y="2209800"/>
            <a:ext cx="2377500" cy="609600"/>
          </a:xfrm>
          <a:prstGeom prst="rect">
            <a:avLst/>
          </a:prstGeom>
        </p:spPr>
        <p:txBody>
          <a:bodyPr spcFirstLastPara="1" wrap="square" lIns="0" tIns="0" rIns="0" bIns="0"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974" name="Google Shape;11974;p29"/>
          <p:cNvSpPr txBox="1">
            <a:spLocks noGrp="1"/>
          </p:cNvSpPr>
          <p:nvPr>
            <p:ph type="subTitle" idx="7"/>
          </p:nvPr>
        </p:nvSpPr>
        <p:spPr>
          <a:xfrm>
            <a:off x="6046480" y="2819400"/>
            <a:ext cx="2377500" cy="64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75" name="Google Shape;11975;p29"/>
          <p:cNvSpPr txBox="1">
            <a:spLocks noGrp="1"/>
          </p:cNvSpPr>
          <p:nvPr>
            <p:ph type="title" idx="8"/>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976" name="Google Shape;11976;p29"/>
          <p:cNvGrpSpPr/>
          <p:nvPr/>
        </p:nvGrpSpPr>
        <p:grpSpPr>
          <a:xfrm rot="-1368412">
            <a:off x="46853" y="208859"/>
            <a:ext cx="851419" cy="860263"/>
            <a:chOff x="152389" y="88513"/>
            <a:chExt cx="732753" cy="588756"/>
          </a:xfrm>
        </p:grpSpPr>
        <p:grpSp>
          <p:nvGrpSpPr>
            <p:cNvPr id="11977" name="Google Shape;11977;p29"/>
            <p:cNvGrpSpPr/>
            <p:nvPr/>
          </p:nvGrpSpPr>
          <p:grpSpPr>
            <a:xfrm>
              <a:off x="152389" y="88513"/>
              <a:ext cx="716859" cy="588756"/>
              <a:chOff x="2601414" y="540000"/>
              <a:chExt cx="716859" cy="588756"/>
            </a:xfrm>
          </p:grpSpPr>
          <p:sp>
            <p:nvSpPr>
              <p:cNvPr id="11978" name="Google Shape;11978;p29"/>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29"/>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29"/>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9"/>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9"/>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9"/>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29"/>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29"/>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9"/>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29"/>
            <p:cNvGrpSpPr/>
            <p:nvPr/>
          </p:nvGrpSpPr>
          <p:grpSpPr>
            <a:xfrm>
              <a:off x="659719" y="254758"/>
              <a:ext cx="225423" cy="156570"/>
              <a:chOff x="3108744" y="706245"/>
              <a:chExt cx="225423" cy="156570"/>
            </a:xfrm>
          </p:grpSpPr>
          <p:sp>
            <p:nvSpPr>
              <p:cNvPr id="11988" name="Google Shape;11988;p29"/>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29"/>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29"/>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29"/>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29"/>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29"/>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29"/>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29"/>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96" name="Google Shape;11996;p29"/>
          <p:cNvGrpSpPr/>
          <p:nvPr/>
        </p:nvGrpSpPr>
        <p:grpSpPr>
          <a:xfrm rot="-5400000">
            <a:off x="6314698" y="172300"/>
            <a:ext cx="3398039" cy="2507975"/>
            <a:chOff x="5103106" y="2667768"/>
            <a:chExt cx="1967824" cy="1936511"/>
          </a:xfrm>
        </p:grpSpPr>
        <p:grpSp>
          <p:nvGrpSpPr>
            <p:cNvPr id="11997" name="Google Shape;11997;p29"/>
            <p:cNvGrpSpPr/>
            <p:nvPr/>
          </p:nvGrpSpPr>
          <p:grpSpPr>
            <a:xfrm rot="10800000">
              <a:off x="5103106" y="4208743"/>
              <a:ext cx="1159199" cy="395537"/>
              <a:chOff x="1528625" y="540000"/>
              <a:chExt cx="1159199" cy="395537"/>
            </a:xfrm>
          </p:grpSpPr>
          <p:grpSp>
            <p:nvGrpSpPr>
              <p:cNvPr id="11998" name="Google Shape;11998;p29"/>
              <p:cNvGrpSpPr/>
              <p:nvPr/>
            </p:nvGrpSpPr>
            <p:grpSpPr>
              <a:xfrm>
                <a:off x="1528625" y="540000"/>
                <a:ext cx="1159199" cy="395537"/>
                <a:chOff x="1528625" y="540000"/>
                <a:chExt cx="1159199" cy="395537"/>
              </a:xfrm>
            </p:grpSpPr>
            <p:sp>
              <p:nvSpPr>
                <p:cNvPr id="11999" name="Google Shape;11999;p29"/>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00" name="Google Shape;12000;p29"/>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2001" name="Google Shape;12001;p29"/>
              <p:cNvGrpSpPr/>
              <p:nvPr/>
            </p:nvGrpSpPr>
            <p:grpSpPr>
              <a:xfrm>
                <a:off x="1528625" y="540000"/>
                <a:ext cx="1063583" cy="394292"/>
                <a:chOff x="1528625" y="540000"/>
                <a:chExt cx="1063583" cy="394292"/>
              </a:xfrm>
            </p:grpSpPr>
            <p:sp>
              <p:nvSpPr>
                <p:cNvPr id="12002" name="Google Shape;12002;p29"/>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2003" name="Google Shape;12003;p29"/>
                <p:cNvGrpSpPr/>
                <p:nvPr/>
              </p:nvGrpSpPr>
              <p:grpSpPr>
                <a:xfrm>
                  <a:off x="1560347" y="550558"/>
                  <a:ext cx="1031862" cy="344669"/>
                  <a:chOff x="1560347" y="550558"/>
                  <a:chExt cx="1031862" cy="344669"/>
                </a:xfrm>
              </p:grpSpPr>
              <p:sp>
                <p:nvSpPr>
                  <p:cNvPr id="12004" name="Google Shape;12004;p29"/>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05" name="Google Shape;12005;p29"/>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06" name="Google Shape;12006;p29"/>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07" name="Google Shape;12007;p29"/>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08" name="Google Shape;12008;p29"/>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09" name="Google Shape;12009;p29"/>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10" name="Google Shape;12010;p29"/>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11" name="Google Shape;12011;p29"/>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2012" name="Google Shape;12012;p29"/>
                <p:cNvGrpSpPr/>
                <p:nvPr/>
              </p:nvGrpSpPr>
              <p:grpSpPr>
                <a:xfrm>
                  <a:off x="1704590" y="575145"/>
                  <a:ext cx="884012" cy="348649"/>
                  <a:chOff x="1704590" y="575145"/>
                  <a:chExt cx="884012" cy="348649"/>
                </a:xfrm>
              </p:grpSpPr>
              <p:sp>
                <p:nvSpPr>
                  <p:cNvPr id="12013" name="Google Shape;12013;p29"/>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14" name="Google Shape;12014;p29"/>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15" name="Google Shape;12015;p29"/>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16" name="Google Shape;12016;p29"/>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17" name="Google Shape;12017;p29"/>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18" name="Google Shape;12018;p29"/>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19" name="Google Shape;12019;p29"/>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20" name="Google Shape;12020;p29"/>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12021" name="Google Shape;12021;p29"/>
            <p:cNvGrpSpPr/>
            <p:nvPr/>
          </p:nvGrpSpPr>
          <p:grpSpPr>
            <a:xfrm rot="10800000">
              <a:off x="6036618" y="4173210"/>
              <a:ext cx="108425" cy="103325"/>
              <a:chOff x="1645887" y="866744"/>
              <a:chExt cx="108425" cy="103325"/>
            </a:xfrm>
          </p:grpSpPr>
          <p:sp>
            <p:nvSpPr>
              <p:cNvPr id="12022" name="Google Shape;12022;p29"/>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23" name="Google Shape;12023;p29"/>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24" name="Google Shape;12024;p29"/>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25" name="Google Shape;12025;p29"/>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2026" name="Google Shape;12026;p29"/>
            <p:cNvGrpSpPr/>
            <p:nvPr/>
          </p:nvGrpSpPr>
          <p:grpSpPr>
            <a:xfrm rot="10800000">
              <a:off x="6127951" y="4345128"/>
              <a:ext cx="79170" cy="75483"/>
              <a:chOff x="1583809" y="722668"/>
              <a:chExt cx="79170" cy="75483"/>
            </a:xfrm>
          </p:grpSpPr>
          <p:sp>
            <p:nvSpPr>
              <p:cNvPr id="12027" name="Google Shape;12027;p29"/>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28" name="Google Shape;12028;p29"/>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29" name="Google Shape;12029;p29"/>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30" name="Google Shape;12030;p29"/>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2031" name="Google Shape;12031;p29"/>
            <p:cNvGrpSpPr/>
            <p:nvPr/>
          </p:nvGrpSpPr>
          <p:grpSpPr>
            <a:xfrm rot="10800000">
              <a:off x="6148900" y="4038566"/>
              <a:ext cx="87621" cy="76680"/>
              <a:chOff x="1554410" y="1028034"/>
              <a:chExt cx="87621" cy="76680"/>
            </a:xfrm>
          </p:grpSpPr>
          <p:sp>
            <p:nvSpPr>
              <p:cNvPr id="12032" name="Google Shape;12032;p29"/>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33" name="Google Shape;12033;p29"/>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34" name="Google Shape;12034;p29"/>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35" name="Google Shape;12035;p29"/>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2036" name="Google Shape;12036;p29"/>
            <p:cNvGrpSpPr/>
            <p:nvPr/>
          </p:nvGrpSpPr>
          <p:grpSpPr>
            <a:xfrm rot="10800000">
              <a:off x="6598450" y="2667768"/>
              <a:ext cx="472480" cy="1115772"/>
              <a:chOff x="720000" y="1360739"/>
              <a:chExt cx="472480" cy="1115772"/>
            </a:xfrm>
          </p:grpSpPr>
          <p:sp>
            <p:nvSpPr>
              <p:cNvPr id="12037" name="Google Shape;12037;p29"/>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38" name="Google Shape;12038;p29"/>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2039" name="Google Shape;12039;p29"/>
              <p:cNvGrpSpPr/>
              <p:nvPr/>
            </p:nvGrpSpPr>
            <p:grpSpPr>
              <a:xfrm>
                <a:off x="762974" y="1360739"/>
                <a:ext cx="403006" cy="1058612"/>
                <a:chOff x="762974" y="1360739"/>
                <a:chExt cx="403006" cy="1058612"/>
              </a:xfrm>
            </p:grpSpPr>
            <p:sp>
              <p:nvSpPr>
                <p:cNvPr id="12040" name="Google Shape;12040;p29"/>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41" name="Google Shape;12041;p29"/>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42" name="Google Shape;12042;p29"/>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43" name="Google Shape;12043;p29"/>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44" name="Google Shape;12044;p29"/>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45" name="Google Shape;12045;p29"/>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46" name="Google Shape;12046;p29"/>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47" name="Google Shape;12047;p29"/>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48" name="Google Shape;12048;p29"/>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2049" name="Google Shape;12049;p29"/>
              <p:cNvGrpSpPr/>
              <p:nvPr/>
            </p:nvGrpSpPr>
            <p:grpSpPr>
              <a:xfrm>
                <a:off x="782198" y="1392461"/>
                <a:ext cx="345291" cy="1031742"/>
                <a:chOff x="782198" y="1392461"/>
                <a:chExt cx="345291" cy="1031742"/>
              </a:xfrm>
            </p:grpSpPr>
            <p:sp>
              <p:nvSpPr>
                <p:cNvPr id="12050" name="Google Shape;12050;p29"/>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51" name="Google Shape;12051;p29"/>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52" name="Google Shape;12052;p29"/>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53" name="Google Shape;12053;p29"/>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54" name="Google Shape;12054;p29"/>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55" name="Google Shape;12055;p29"/>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56" name="Google Shape;12056;p29"/>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57" name="Google Shape;12057;p29"/>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12058" name="Google Shape;12058;p29"/>
            <p:cNvGrpSpPr/>
            <p:nvPr/>
          </p:nvGrpSpPr>
          <p:grpSpPr>
            <a:xfrm rot="10800000">
              <a:off x="6611366" y="3606674"/>
              <a:ext cx="108424" cy="103277"/>
              <a:chOff x="1071140" y="1433328"/>
              <a:chExt cx="108424" cy="103277"/>
            </a:xfrm>
          </p:grpSpPr>
          <p:sp>
            <p:nvSpPr>
              <p:cNvPr id="12059" name="Google Shape;12059;p29"/>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60" name="Google Shape;12060;p29"/>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61" name="Google Shape;12061;p29"/>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62" name="Google Shape;12062;p29"/>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2063" name="Google Shape;12063;p29"/>
            <p:cNvGrpSpPr/>
            <p:nvPr/>
          </p:nvGrpSpPr>
          <p:grpSpPr>
            <a:xfrm rot="10800000">
              <a:off x="6467959" y="3697265"/>
              <a:ext cx="79194" cy="75459"/>
              <a:chOff x="1243777" y="1370555"/>
              <a:chExt cx="79194" cy="75459"/>
            </a:xfrm>
          </p:grpSpPr>
          <p:sp>
            <p:nvSpPr>
              <p:cNvPr id="12064" name="Google Shape;12064;p29"/>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65" name="Google Shape;12065;p29"/>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66" name="Google Shape;12066;p29"/>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67" name="Google Shape;12067;p29"/>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2068" name="Google Shape;12068;p29"/>
            <p:cNvGrpSpPr/>
            <p:nvPr/>
          </p:nvGrpSpPr>
          <p:grpSpPr>
            <a:xfrm rot="10800000">
              <a:off x="6769757" y="3721829"/>
              <a:ext cx="87573" cy="76680"/>
              <a:chOff x="933600" y="1344771"/>
              <a:chExt cx="87573" cy="76680"/>
            </a:xfrm>
          </p:grpSpPr>
          <p:sp>
            <p:nvSpPr>
              <p:cNvPr id="12069" name="Google Shape;12069;p29"/>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70" name="Google Shape;12070;p29"/>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71" name="Google Shape;12071;p29"/>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72" name="Google Shape;12072;p29"/>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2073" name="Google Shape;12073;p29"/>
            <p:cNvGrpSpPr/>
            <p:nvPr/>
          </p:nvGrpSpPr>
          <p:grpSpPr>
            <a:xfrm rot="10800000">
              <a:off x="6248664" y="3859172"/>
              <a:ext cx="784919" cy="745084"/>
              <a:chOff x="757348" y="540024"/>
              <a:chExt cx="784919" cy="745084"/>
            </a:xfrm>
          </p:grpSpPr>
          <p:sp>
            <p:nvSpPr>
              <p:cNvPr id="12074" name="Google Shape;12074;p29"/>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75" name="Google Shape;12075;p29"/>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76" name="Google Shape;12076;p29"/>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77" name="Google Shape;12077;p29"/>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78" name="Google Shape;12078;p29"/>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79" name="Google Shape;12079;p29"/>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0" name="Google Shape;12080;p29"/>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1" name="Google Shape;12081;p29"/>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2" name="Google Shape;12082;p29"/>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3" name="Google Shape;12083;p29"/>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4" name="Google Shape;12084;p29"/>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5" name="Google Shape;12085;p29"/>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6" name="Google Shape;12086;p29"/>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7" name="Google Shape;12087;p29"/>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8" name="Google Shape;12088;p29"/>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89" name="Google Shape;12089;p29"/>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0" name="Google Shape;12090;p29"/>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1" name="Google Shape;12091;p29"/>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2" name="Google Shape;12092;p29"/>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3" name="Google Shape;12093;p29"/>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4" name="Google Shape;12094;p29"/>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5" name="Google Shape;12095;p29"/>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6" name="Google Shape;12096;p29"/>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7" name="Google Shape;12097;p29"/>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8" name="Google Shape;12098;p29"/>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099" name="Google Shape;12099;p29"/>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0" name="Google Shape;12100;p29"/>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1" name="Google Shape;12101;p29"/>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2" name="Google Shape;12102;p29"/>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3" name="Google Shape;12103;p29"/>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4" name="Google Shape;12104;p29"/>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5" name="Google Shape;12105;p29"/>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6" name="Google Shape;12106;p29"/>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7" name="Google Shape;12107;p29"/>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8" name="Google Shape;12108;p29"/>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09" name="Google Shape;12109;p29"/>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0" name="Google Shape;12110;p29"/>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1" name="Google Shape;12111;p29"/>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2" name="Google Shape;12112;p29"/>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3" name="Google Shape;12113;p29"/>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4" name="Google Shape;12114;p29"/>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5" name="Google Shape;12115;p29"/>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6" name="Google Shape;12116;p29"/>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7" name="Google Shape;12117;p29"/>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8" name="Google Shape;12118;p29"/>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19" name="Google Shape;12119;p29"/>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0" name="Google Shape;12120;p29"/>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1" name="Google Shape;12121;p29"/>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2" name="Google Shape;12122;p29"/>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3" name="Google Shape;12123;p29"/>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4" name="Google Shape;12124;p29"/>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5" name="Google Shape;12125;p29"/>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6" name="Google Shape;12126;p29"/>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7" name="Google Shape;12127;p29"/>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8" name="Google Shape;12128;p29"/>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29" name="Google Shape;12129;p29"/>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0" name="Google Shape;12130;p29"/>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1" name="Google Shape;12131;p29"/>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2" name="Google Shape;12132;p29"/>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3" name="Google Shape;12133;p29"/>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4" name="Google Shape;12134;p29"/>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5" name="Google Shape;12135;p29"/>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6" name="Google Shape;12136;p29"/>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7" name="Google Shape;12137;p29"/>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8" name="Google Shape;12138;p29"/>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9" name="Google Shape;12139;p29"/>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40" name="Google Shape;12140;p29"/>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41" name="Google Shape;12141;p29"/>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42" name="Google Shape;12142;p29"/>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43" name="Google Shape;12143;p29"/>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44" name="Google Shape;12144;p29"/>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45" name="Google Shape;12145;p29"/>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2146"/>
        <p:cNvGrpSpPr/>
        <p:nvPr/>
      </p:nvGrpSpPr>
      <p:grpSpPr>
        <a:xfrm>
          <a:off x="0" y="0"/>
          <a:ext cx="0" cy="0"/>
          <a:chOff x="0" y="0"/>
          <a:chExt cx="0" cy="0"/>
        </a:xfrm>
      </p:grpSpPr>
      <p:sp>
        <p:nvSpPr>
          <p:cNvPr id="12147" name="Google Shape;12147;p30"/>
          <p:cNvSpPr txBox="1">
            <a:spLocks noGrp="1"/>
          </p:cNvSpPr>
          <p:nvPr>
            <p:ph type="title"/>
          </p:nvPr>
        </p:nvSpPr>
        <p:spPr>
          <a:xfrm>
            <a:off x="720000" y="2541000"/>
            <a:ext cx="1828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48" name="Google Shape;12148;p30"/>
          <p:cNvSpPr txBox="1">
            <a:spLocks noGrp="1"/>
          </p:cNvSpPr>
          <p:nvPr>
            <p:ph type="subTitle" idx="1"/>
          </p:nvPr>
        </p:nvSpPr>
        <p:spPr>
          <a:xfrm>
            <a:off x="720000" y="3202512"/>
            <a:ext cx="1828800" cy="64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49" name="Google Shape;12149;p30"/>
          <p:cNvSpPr txBox="1">
            <a:spLocks noGrp="1"/>
          </p:cNvSpPr>
          <p:nvPr>
            <p:ph type="title" idx="2"/>
          </p:nvPr>
        </p:nvSpPr>
        <p:spPr>
          <a:xfrm>
            <a:off x="3657600" y="2541000"/>
            <a:ext cx="1828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50" name="Google Shape;12150;p30"/>
          <p:cNvSpPr txBox="1">
            <a:spLocks noGrp="1"/>
          </p:cNvSpPr>
          <p:nvPr>
            <p:ph type="subTitle" idx="3"/>
          </p:nvPr>
        </p:nvSpPr>
        <p:spPr>
          <a:xfrm>
            <a:off x="3657600" y="3202512"/>
            <a:ext cx="1828800" cy="64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51" name="Google Shape;12151;p30"/>
          <p:cNvSpPr txBox="1">
            <a:spLocks noGrp="1"/>
          </p:cNvSpPr>
          <p:nvPr>
            <p:ph type="title" idx="4"/>
          </p:nvPr>
        </p:nvSpPr>
        <p:spPr>
          <a:xfrm>
            <a:off x="720000" y="4882000"/>
            <a:ext cx="1828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52" name="Google Shape;12152;p30"/>
          <p:cNvSpPr txBox="1">
            <a:spLocks noGrp="1"/>
          </p:cNvSpPr>
          <p:nvPr>
            <p:ph type="subTitle" idx="5"/>
          </p:nvPr>
        </p:nvSpPr>
        <p:spPr>
          <a:xfrm>
            <a:off x="720000" y="5543512"/>
            <a:ext cx="1828800" cy="64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53" name="Google Shape;12153;p30"/>
          <p:cNvSpPr txBox="1">
            <a:spLocks noGrp="1"/>
          </p:cNvSpPr>
          <p:nvPr>
            <p:ph type="title" idx="6"/>
          </p:nvPr>
        </p:nvSpPr>
        <p:spPr>
          <a:xfrm>
            <a:off x="3657600" y="4882000"/>
            <a:ext cx="1828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54" name="Google Shape;12154;p30"/>
          <p:cNvSpPr txBox="1">
            <a:spLocks noGrp="1"/>
          </p:cNvSpPr>
          <p:nvPr>
            <p:ph type="subTitle" idx="7"/>
          </p:nvPr>
        </p:nvSpPr>
        <p:spPr>
          <a:xfrm>
            <a:off x="3657600" y="5543512"/>
            <a:ext cx="1828800" cy="64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55" name="Google Shape;12155;p30"/>
          <p:cNvSpPr txBox="1">
            <a:spLocks noGrp="1"/>
          </p:cNvSpPr>
          <p:nvPr>
            <p:ph type="title" idx="8"/>
          </p:nvPr>
        </p:nvSpPr>
        <p:spPr>
          <a:xfrm>
            <a:off x="6595195" y="2541000"/>
            <a:ext cx="1828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56" name="Google Shape;12156;p30"/>
          <p:cNvSpPr txBox="1">
            <a:spLocks noGrp="1"/>
          </p:cNvSpPr>
          <p:nvPr>
            <p:ph type="subTitle" idx="9"/>
          </p:nvPr>
        </p:nvSpPr>
        <p:spPr>
          <a:xfrm>
            <a:off x="6595195" y="3202512"/>
            <a:ext cx="1828800" cy="64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57" name="Google Shape;12157;p30"/>
          <p:cNvSpPr txBox="1">
            <a:spLocks noGrp="1"/>
          </p:cNvSpPr>
          <p:nvPr>
            <p:ph type="title" idx="13"/>
          </p:nvPr>
        </p:nvSpPr>
        <p:spPr>
          <a:xfrm>
            <a:off x="6595195" y="4882000"/>
            <a:ext cx="1828800" cy="609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58" name="Google Shape;12158;p30"/>
          <p:cNvSpPr txBox="1">
            <a:spLocks noGrp="1"/>
          </p:cNvSpPr>
          <p:nvPr>
            <p:ph type="subTitle" idx="14"/>
          </p:nvPr>
        </p:nvSpPr>
        <p:spPr>
          <a:xfrm>
            <a:off x="6595195" y="5543512"/>
            <a:ext cx="1828800" cy="64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59" name="Google Shape;12159;p30"/>
          <p:cNvSpPr txBox="1">
            <a:spLocks noGrp="1"/>
          </p:cNvSpPr>
          <p:nvPr>
            <p:ph type="title" idx="15"/>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2160" name="Google Shape;12160;p30"/>
          <p:cNvGrpSpPr/>
          <p:nvPr/>
        </p:nvGrpSpPr>
        <p:grpSpPr>
          <a:xfrm>
            <a:off x="91758" y="149778"/>
            <a:ext cx="552045" cy="1140637"/>
            <a:chOff x="811859" y="2689280"/>
            <a:chExt cx="461692" cy="715447"/>
          </a:xfrm>
        </p:grpSpPr>
        <p:grpSp>
          <p:nvGrpSpPr>
            <p:cNvPr id="12161" name="Google Shape;12161;p30"/>
            <p:cNvGrpSpPr/>
            <p:nvPr/>
          </p:nvGrpSpPr>
          <p:grpSpPr>
            <a:xfrm>
              <a:off x="956880" y="3056610"/>
              <a:ext cx="188647" cy="348116"/>
              <a:chOff x="952425" y="3052313"/>
              <a:chExt cx="185075" cy="341525"/>
            </a:xfrm>
          </p:grpSpPr>
          <p:sp>
            <p:nvSpPr>
              <p:cNvPr id="12162" name="Google Shape;12162;p30"/>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30"/>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30"/>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30"/>
            <p:cNvGrpSpPr/>
            <p:nvPr/>
          </p:nvGrpSpPr>
          <p:grpSpPr>
            <a:xfrm>
              <a:off x="811859" y="2689280"/>
              <a:ext cx="461692" cy="530138"/>
              <a:chOff x="810150" y="2691938"/>
              <a:chExt cx="452950" cy="520100"/>
            </a:xfrm>
          </p:grpSpPr>
          <p:sp>
            <p:nvSpPr>
              <p:cNvPr id="12166" name="Google Shape;12166;p30"/>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30"/>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30"/>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69" name="Google Shape;12169;p30"/>
          <p:cNvGrpSpPr/>
          <p:nvPr/>
        </p:nvGrpSpPr>
        <p:grpSpPr>
          <a:xfrm>
            <a:off x="7601063" y="-136052"/>
            <a:ext cx="1970332" cy="2475201"/>
            <a:chOff x="7629638" y="-25840"/>
            <a:chExt cx="1970332" cy="1856447"/>
          </a:xfrm>
        </p:grpSpPr>
        <p:grpSp>
          <p:nvGrpSpPr>
            <p:cNvPr id="12170" name="Google Shape;12170;p30"/>
            <p:cNvGrpSpPr/>
            <p:nvPr/>
          </p:nvGrpSpPr>
          <p:grpSpPr>
            <a:xfrm rot="-1075550">
              <a:off x="7791240" y="195848"/>
              <a:ext cx="1647127" cy="1309886"/>
              <a:chOff x="1746525" y="3260838"/>
              <a:chExt cx="1647050" cy="1309825"/>
            </a:xfrm>
          </p:grpSpPr>
          <p:grpSp>
            <p:nvGrpSpPr>
              <p:cNvPr id="12171" name="Google Shape;12171;p30"/>
              <p:cNvGrpSpPr/>
              <p:nvPr/>
            </p:nvGrpSpPr>
            <p:grpSpPr>
              <a:xfrm>
                <a:off x="1746525" y="3260838"/>
                <a:ext cx="1647050" cy="1309825"/>
                <a:chOff x="1746525" y="3260838"/>
                <a:chExt cx="1647050" cy="1309825"/>
              </a:xfrm>
            </p:grpSpPr>
            <p:sp>
              <p:nvSpPr>
                <p:cNvPr id="12172" name="Google Shape;12172;p30"/>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30"/>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30"/>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30"/>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30"/>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30"/>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30"/>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30"/>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30"/>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30"/>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30"/>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30"/>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4" name="Google Shape;12184;p30"/>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30"/>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30"/>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30"/>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30"/>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30"/>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30"/>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30"/>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30"/>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30"/>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30"/>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30"/>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30"/>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30"/>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30"/>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30"/>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30"/>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30"/>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30"/>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30"/>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30"/>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30"/>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30"/>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30"/>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30"/>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30"/>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30"/>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30"/>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30"/>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30"/>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30"/>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30"/>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30"/>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30"/>
            <p:cNvGrpSpPr/>
            <p:nvPr/>
          </p:nvGrpSpPr>
          <p:grpSpPr>
            <a:xfrm flipH="1">
              <a:off x="8161536" y="165461"/>
              <a:ext cx="431687" cy="749084"/>
              <a:chOff x="1844575" y="3521738"/>
              <a:chExt cx="348725" cy="605125"/>
            </a:xfrm>
          </p:grpSpPr>
          <p:sp>
            <p:nvSpPr>
              <p:cNvPr id="12218" name="Google Shape;12218;p30"/>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30"/>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30"/>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30"/>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30"/>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30"/>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30"/>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30"/>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30"/>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30"/>
            <p:cNvGrpSpPr/>
            <p:nvPr/>
          </p:nvGrpSpPr>
          <p:grpSpPr>
            <a:xfrm rot="-5400000" flipH="1">
              <a:off x="8347969" y="1462797"/>
              <a:ext cx="286974" cy="448648"/>
              <a:chOff x="2595692" y="1276204"/>
              <a:chExt cx="286974" cy="448648"/>
            </a:xfrm>
          </p:grpSpPr>
          <p:grpSp>
            <p:nvGrpSpPr>
              <p:cNvPr id="12228" name="Google Shape;12228;p30"/>
              <p:cNvGrpSpPr/>
              <p:nvPr/>
            </p:nvGrpSpPr>
            <p:grpSpPr>
              <a:xfrm>
                <a:off x="2740462" y="1469095"/>
                <a:ext cx="142204" cy="126283"/>
                <a:chOff x="2740462" y="1469095"/>
                <a:chExt cx="142204" cy="126283"/>
              </a:xfrm>
            </p:grpSpPr>
            <p:sp>
              <p:nvSpPr>
                <p:cNvPr id="12229" name="Google Shape;12229;p30"/>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30"/>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30"/>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30"/>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30"/>
              <p:cNvGrpSpPr/>
              <p:nvPr/>
            </p:nvGrpSpPr>
            <p:grpSpPr>
              <a:xfrm>
                <a:off x="2714845" y="1276204"/>
                <a:ext cx="103876" cy="92217"/>
                <a:chOff x="2714845" y="1276204"/>
                <a:chExt cx="103876" cy="92217"/>
              </a:xfrm>
            </p:grpSpPr>
            <p:sp>
              <p:nvSpPr>
                <p:cNvPr id="12234" name="Google Shape;12234;p30"/>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30"/>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30"/>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30"/>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30"/>
              <p:cNvGrpSpPr/>
              <p:nvPr/>
            </p:nvGrpSpPr>
            <p:grpSpPr>
              <a:xfrm>
                <a:off x="2595692" y="1631127"/>
                <a:ext cx="103445" cy="93725"/>
                <a:chOff x="2595692" y="1631127"/>
                <a:chExt cx="103445" cy="93725"/>
              </a:xfrm>
            </p:grpSpPr>
            <p:sp>
              <p:nvSpPr>
                <p:cNvPr id="12239" name="Google Shape;12239;p30"/>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30"/>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30"/>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30"/>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852"/>
        <p:cNvGrpSpPr/>
        <p:nvPr/>
      </p:nvGrpSpPr>
      <p:grpSpPr>
        <a:xfrm>
          <a:off x="0" y="0"/>
          <a:ext cx="0" cy="0"/>
          <a:chOff x="0" y="0"/>
          <a:chExt cx="0" cy="0"/>
        </a:xfrm>
      </p:grpSpPr>
      <p:sp>
        <p:nvSpPr>
          <p:cNvPr id="2853" name="Google Shape;2853;p4"/>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sz="4500">
                <a:solidFill>
                  <a:srgbClr val="FFFFFF"/>
                </a:solidFill>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2854" name="Google Shape;2854;p4"/>
          <p:cNvSpPr txBox="1">
            <a:spLocks noGrp="1"/>
          </p:cNvSpPr>
          <p:nvPr>
            <p:ph type="body" idx="1"/>
          </p:nvPr>
        </p:nvSpPr>
        <p:spPr>
          <a:xfrm>
            <a:off x="720000" y="1549200"/>
            <a:ext cx="7704000" cy="45627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lt2"/>
              </a:buClr>
              <a:buSzPts val="1200"/>
              <a:buAutoNum type="arabicPeriod"/>
              <a:defRPr sz="1050"/>
            </a:lvl1pPr>
            <a:lvl2pPr marL="914400" lvl="1" indent="-304800" rtl="0">
              <a:lnSpc>
                <a:spcPct val="115000"/>
              </a:lnSpc>
              <a:spcBef>
                <a:spcPts val="0"/>
              </a:spcBef>
              <a:spcAft>
                <a:spcPts val="0"/>
              </a:spcAft>
              <a:buClr>
                <a:srgbClr val="434343"/>
              </a:buClr>
              <a:buSzPts val="1200"/>
              <a:buFont typeface="Roboto Condensed Light"/>
              <a:buAutoNum type="alphaLcPeriod"/>
              <a:defRPr/>
            </a:lvl2pPr>
            <a:lvl3pPr marL="1371600" lvl="2" indent="-304800" rtl="0">
              <a:lnSpc>
                <a:spcPct val="115000"/>
              </a:lnSpc>
              <a:spcBef>
                <a:spcPts val="0"/>
              </a:spcBef>
              <a:spcAft>
                <a:spcPts val="0"/>
              </a:spcAft>
              <a:buClr>
                <a:srgbClr val="434343"/>
              </a:buClr>
              <a:buSzPts val="1200"/>
              <a:buFont typeface="Roboto Condensed Light"/>
              <a:buAutoNum type="romanLcPeriod"/>
              <a:defRPr/>
            </a:lvl3pPr>
            <a:lvl4pPr marL="1828800" lvl="3" indent="-304800" rtl="0">
              <a:lnSpc>
                <a:spcPct val="115000"/>
              </a:lnSpc>
              <a:spcBef>
                <a:spcPts val="0"/>
              </a:spcBef>
              <a:spcAft>
                <a:spcPts val="0"/>
              </a:spcAft>
              <a:buClr>
                <a:srgbClr val="434343"/>
              </a:buClr>
              <a:buSzPts val="1200"/>
              <a:buFont typeface="Roboto Condensed Light"/>
              <a:buAutoNum type="arabicPeriod"/>
              <a:defRPr/>
            </a:lvl4pPr>
            <a:lvl5pPr marL="2286000" lvl="4" indent="-304800" rtl="0">
              <a:lnSpc>
                <a:spcPct val="115000"/>
              </a:lnSpc>
              <a:spcBef>
                <a:spcPts val="0"/>
              </a:spcBef>
              <a:spcAft>
                <a:spcPts val="0"/>
              </a:spcAft>
              <a:buClr>
                <a:srgbClr val="434343"/>
              </a:buClr>
              <a:buSzPts val="1200"/>
              <a:buFont typeface="Roboto Condensed Light"/>
              <a:buAutoNum type="alphaLcPeriod"/>
              <a:defRPr/>
            </a:lvl5pPr>
            <a:lvl6pPr marL="2743200" lvl="5" indent="-304800" rtl="0">
              <a:lnSpc>
                <a:spcPct val="115000"/>
              </a:lnSpc>
              <a:spcBef>
                <a:spcPts val="0"/>
              </a:spcBef>
              <a:spcAft>
                <a:spcPts val="0"/>
              </a:spcAft>
              <a:buClr>
                <a:srgbClr val="434343"/>
              </a:buClr>
              <a:buSzPts val="1200"/>
              <a:buFont typeface="Roboto Condensed Light"/>
              <a:buAutoNum type="romanLcPeriod"/>
              <a:defRPr/>
            </a:lvl6pPr>
            <a:lvl7pPr marL="3200400" lvl="6" indent="-304800" rtl="0">
              <a:lnSpc>
                <a:spcPct val="115000"/>
              </a:lnSpc>
              <a:spcBef>
                <a:spcPts val="0"/>
              </a:spcBef>
              <a:spcAft>
                <a:spcPts val="0"/>
              </a:spcAft>
              <a:buClr>
                <a:srgbClr val="434343"/>
              </a:buClr>
              <a:buSzPts val="1200"/>
              <a:buFont typeface="Roboto Condensed Light"/>
              <a:buAutoNum type="arabicPeriod"/>
              <a:defRPr/>
            </a:lvl7pPr>
            <a:lvl8pPr marL="3657600" lvl="7" indent="-304800" rtl="0">
              <a:lnSpc>
                <a:spcPct val="115000"/>
              </a:lnSpc>
              <a:spcBef>
                <a:spcPts val="0"/>
              </a:spcBef>
              <a:spcAft>
                <a:spcPts val="0"/>
              </a:spcAft>
              <a:buClr>
                <a:srgbClr val="434343"/>
              </a:buClr>
              <a:buSzPts val="1200"/>
              <a:buFont typeface="Roboto Condensed Light"/>
              <a:buAutoNum type="alphaLcPeriod"/>
              <a:defRPr/>
            </a:lvl8pPr>
            <a:lvl9pPr marL="4114800" lvl="8" indent="-304800" rtl="0">
              <a:lnSpc>
                <a:spcPct val="115000"/>
              </a:lnSpc>
              <a:spcBef>
                <a:spcPts val="0"/>
              </a:spcBef>
              <a:spcAft>
                <a:spcPts val="0"/>
              </a:spcAft>
              <a:buClr>
                <a:srgbClr val="434343"/>
              </a:buClr>
              <a:buSzPts val="1200"/>
              <a:buFont typeface="Roboto Condensed Light"/>
              <a:buAutoNum type="romanLcPeriod"/>
              <a:defRPr/>
            </a:lvl9pPr>
          </a:lstStyle>
          <a:p>
            <a:endParaRPr/>
          </a:p>
        </p:txBody>
      </p:sp>
      <p:grpSp>
        <p:nvGrpSpPr>
          <p:cNvPr id="2855" name="Google Shape;2855;p4"/>
          <p:cNvGrpSpPr/>
          <p:nvPr/>
        </p:nvGrpSpPr>
        <p:grpSpPr>
          <a:xfrm rot="10800000" flipH="1">
            <a:off x="8577758" y="4145981"/>
            <a:ext cx="472480" cy="1487658"/>
            <a:chOff x="720000" y="1360739"/>
            <a:chExt cx="472480" cy="1115772"/>
          </a:xfrm>
        </p:grpSpPr>
        <p:sp>
          <p:nvSpPr>
            <p:cNvPr id="2856" name="Google Shape;2856;p4"/>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8" name="Google Shape;2858;p4"/>
            <p:cNvGrpSpPr/>
            <p:nvPr/>
          </p:nvGrpSpPr>
          <p:grpSpPr>
            <a:xfrm>
              <a:off x="762974" y="1360739"/>
              <a:ext cx="403006" cy="1058612"/>
              <a:chOff x="762974" y="1360739"/>
              <a:chExt cx="403006" cy="1058612"/>
            </a:xfrm>
          </p:grpSpPr>
          <p:sp>
            <p:nvSpPr>
              <p:cNvPr id="2859" name="Google Shape;2859;p4"/>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8" name="Google Shape;2868;p4"/>
            <p:cNvGrpSpPr/>
            <p:nvPr/>
          </p:nvGrpSpPr>
          <p:grpSpPr>
            <a:xfrm>
              <a:off x="782198" y="1392461"/>
              <a:ext cx="345291" cy="1031742"/>
              <a:chOff x="782198" y="1392461"/>
              <a:chExt cx="345291" cy="1031742"/>
            </a:xfrm>
          </p:grpSpPr>
          <p:sp>
            <p:nvSpPr>
              <p:cNvPr id="2869" name="Google Shape;2869;p4"/>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77" name="Google Shape;2877;p4"/>
          <p:cNvGrpSpPr/>
          <p:nvPr/>
        </p:nvGrpSpPr>
        <p:grpSpPr>
          <a:xfrm rot="10800000">
            <a:off x="8036617" y="5468467"/>
            <a:ext cx="1338679" cy="1694320"/>
            <a:chOff x="757348" y="540024"/>
            <a:chExt cx="784919" cy="745084"/>
          </a:xfrm>
        </p:grpSpPr>
        <p:sp>
          <p:nvSpPr>
            <p:cNvPr id="2878" name="Google Shape;2878;p4"/>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0" name="Google Shape;2950;p4"/>
          <p:cNvGrpSpPr/>
          <p:nvPr/>
        </p:nvGrpSpPr>
        <p:grpSpPr>
          <a:xfrm rot="-1368412">
            <a:off x="46853" y="208859"/>
            <a:ext cx="851419" cy="860263"/>
            <a:chOff x="152389" y="88513"/>
            <a:chExt cx="732753" cy="588756"/>
          </a:xfrm>
        </p:grpSpPr>
        <p:grpSp>
          <p:nvGrpSpPr>
            <p:cNvPr id="2951" name="Google Shape;2951;p4"/>
            <p:cNvGrpSpPr/>
            <p:nvPr/>
          </p:nvGrpSpPr>
          <p:grpSpPr>
            <a:xfrm>
              <a:off x="152389" y="88513"/>
              <a:ext cx="716859" cy="588756"/>
              <a:chOff x="2601414" y="540000"/>
              <a:chExt cx="716859" cy="588756"/>
            </a:xfrm>
          </p:grpSpPr>
          <p:sp>
            <p:nvSpPr>
              <p:cNvPr id="2952" name="Google Shape;2952;p4"/>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4"/>
            <p:cNvGrpSpPr/>
            <p:nvPr/>
          </p:nvGrpSpPr>
          <p:grpSpPr>
            <a:xfrm>
              <a:off x="659719" y="254758"/>
              <a:ext cx="225423" cy="156570"/>
              <a:chOff x="3108744" y="706245"/>
              <a:chExt cx="225423" cy="156570"/>
            </a:xfrm>
          </p:grpSpPr>
          <p:sp>
            <p:nvSpPr>
              <p:cNvPr id="2962" name="Google Shape;2962;p4"/>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70" name="Google Shape;2970;p4"/>
          <p:cNvGrpSpPr/>
          <p:nvPr/>
        </p:nvGrpSpPr>
        <p:grpSpPr>
          <a:xfrm>
            <a:off x="8357444" y="4664587"/>
            <a:ext cx="286974" cy="598182"/>
            <a:chOff x="2595692" y="1276204"/>
            <a:chExt cx="286974" cy="448648"/>
          </a:xfrm>
        </p:grpSpPr>
        <p:grpSp>
          <p:nvGrpSpPr>
            <p:cNvPr id="2971" name="Google Shape;2971;p4"/>
            <p:cNvGrpSpPr/>
            <p:nvPr/>
          </p:nvGrpSpPr>
          <p:grpSpPr>
            <a:xfrm>
              <a:off x="2740462" y="1469095"/>
              <a:ext cx="142204" cy="126283"/>
              <a:chOff x="2740462" y="1469095"/>
              <a:chExt cx="142204" cy="126283"/>
            </a:xfrm>
          </p:grpSpPr>
          <p:sp>
            <p:nvSpPr>
              <p:cNvPr id="2972" name="Google Shape;2972;p4"/>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4"/>
            <p:cNvGrpSpPr/>
            <p:nvPr/>
          </p:nvGrpSpPr>
          <p:grpSpPr>
            <a:xfrm>
              <a:off x="2714845" y="1276204"/>
              <a:ext cx="103876" cy="92217"/>
              <a:chOff x="2714845" y="1276204"/>
              <a:chExt cx="103876" cy="92217"/>
            </a:xfrm>
          </p:grpSpPr>
          <p:sp>
            <p:nvSpPr>
              <p:cNvPr id="2977" name="Google Shape;2977;p4"/>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4"/>
            <p:cNvGrpSpPr/>
            <p:nvPr/>
          </p:nvGrpSpPr>
          <p:grpSpPr>
            <a:xfrm>
              <a:off x="2595692" y="1631127"/>
              <a:ext cx="103445" cy="93725"/>
              <a:chOff x="2595692" y="1631127"/>
              <a:chExt cx="103445" cy="93725"/>
            </a:xfrm>
          </p:grpSpPr>
          <p:sp>
            <p:nvSpPr>
              <p:cNvPr id="2982" name="Google Shape;2982;p4"/>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2243"/>
        <p:cNvGrpSpPr/>
        <p:nvPr/>
      </p:nvGrpSpPr>
      <p:grpSpPr>
        <a:xfrm>
          <a:off x="0" y="0"/>
          <a:ext cx="0" cy="0"/>
          <a:chOff x="0" y="0"/>
          <a:chExt cx="0" cy="0"/>
        </a:xfrm>
      </p:grpSpPr>
      <p:sp>
        <p:nvSpPr>
          <p:cNvPr id="12244" name="Google Shape;12244;p31"/>
          <p:cNvSpPr txBox="1">
            <a:spLocks noGrp="1"/>
          </p:cNvSpPr>
          <p:nvPr>
            <p:ph type="title" hasCustomPrompt="1"/>
          </p:nvPr>
        </p:nvSpPr>
        <p:spPr>
          <a:xfrm>
            <a:off x="2196250" y="720000"/>
            <a:ext cx="4751400" cy="1104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7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245" name="Google Shape;12245;p31"/>
          <p:cNvSpPr txBox="1">
            <a:spLocks noGrp="1"/>
          </p:cNvSpPr>
          <p:nvPr>
            <p:ph type="subTitle" idx="1"/>
          </p:nvPr>
        </p:nvSpPr>
        <p:spPr>
          <a:xfrm>
            <a:off x="2196250" y="1824403"/>
            <a:ext cx="47514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246" name="Google Shape;12246;p31"/>
          <p:cNvSpPr txBox="1">
            <a:spLocks noGrp="1"/>
          </p:cNvSpPr>
          <p:nvPr>
            <p:ph type="title" idx="2" hasCustomPrompt="1"/>
          </p:nvPr>
        </p:nvSpPr>
        <p:spPr>
          <a:xfrm>
            <a:off x="2196250" y="2693989"/>
            <a:ext cx="4751400" cy="1104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7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247" name="Google Shape;12247;p31"/>
          <p:cNvSpPr txBox="1">
            <a:spLocks noGrp="1"/>
          </p:cNvSpPr>
          <p:nvPr>
            <p:ph type="subTitle" idx="3"/>
          </p:nvPr>
        </p:nvSpPr>
        <p:spPr>
          <a:xfrm>
            <a:off x="2196250" y="3798393"/>
            <a:ext cx="47514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248" name="Google Shape;12248;p31"/>
          <p:cNvSpPr txBox="1">
            <a:spLocks noGrp="1"/>
          </p:cNvSpPr>
          <p:nvPr>
            <p:ph type="title" idx="4" hasCustomPrompt="1"/>
          </p:nvPr>
        </p:nvSpPr>
        <p:spPr>
          <a:xfrm>
            <a:off x="2196250" y="4667995"/>
            <a:ext cx="4751400" cy="1104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7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249" name="Google Shape;12249;p31"/>
          <p:cNvSpPr txBox="1">
            <a:spLocks noGrp="1"/>
          </p:cNvSpPr>
          <p:nvPr>
            <p:ph type="subTitle" idx="5"/>
          </p:nvPr>
        </p:nvSpPr>
        <p:spPr>
          <a:xfrm>
            <a:off x="2196250" y="5772399"/>
            <a:ext cx="47514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12250" name="Google Shape;12250;p31"/>
          <p:cNvGrpSpPr/>
          <p:nvPr/>
        </p:nvGrpSpPr>
        <p:grpSpPr>
          <a:xfrm>
            <a:off x="-700874" y="-127001"/>
            <a:ext cx="3410615" cy="7111806"/>
            <a:chOff x="43265" y="80288"/>
            <a:chExt cx="3186002" cy="4982699"/>
          </a:xfrm>
        </p:grpSpPr>
        <p:grpSp>
          <p:nvGrpSpPr>
            <p:cNvPr id="12251" name="Google Shape;12251;p31"/>
            <p:cNvGrpSpPr/>
            <p:nvPr/>
          </p:nvGrpSpPr>
          <p:grpSpPr>
            <a:xfrm rot="-5400000">
              <a:off x="1106898" y="1987612"/>
              <a:ext cx="1022789" cy="1097475"/>
              <a:chOff x="3265676" y="1627057"/>
              <a:chExt cx="1259902" cy="1351903"/>
            </a:xfrm>
          </p:grpSpPr>
          <p:sp>
            <p:nvSpPr>
              <p:cNvPr id="12252" name="Google Shape;12252;p31"/>
              <p:cNvSpPr/>
              <p:nvPr/>
            </p:nvSpPr>
            <p:spPr>
              <a:xfrm>
                <a:off x="3735419" y="1747671"/>
                <a:ext cx="160781" cy="410810"/>
              </a:xfrm>
              <a:custGeom>
                <a:avLst/>
                <a:gdLst/>
                <a:ahLst/>
                <a:cxnLst/>
                <a:rect l="l" t="t" r="r" b="b"/>
                <a:pathLst>
                  <a:path w="6716" h="17160" extrusionOk="0">
                    <a:moveTo>
                      <a:pt x="122" y="1"/>
                    </a:moveTo>
                    <a:cubicBezTo>
                      <a:pt x="121" y="1"/>
                      <a:pt x="120" y="1"/>
                      <a:pt x="120" y="1"/>
                    </a:cubicBezTo>
                    <a:cubicBezTo>
                      <a:pt x="0" y="21"/>
                      <a:pt x="280" y="2323"/>
                      <a:pt x="750" y="4603"/>
                    </a:cubicBezTo>
                    <a:cubicBezTo>
                      <a:pt x="1019" y="5734"/>
                      <a:pt x="1264" y="6875"/>
                      <a:pt x="1531" y="7709"/>
                    </a:cubicBezTo>
                    <a:cubicBezTo>
                      <a:pt x="1779" y="8550"/>
                      <a:pt x="1944" y="9108"/>
                      <a:pt x="1944" y="9108"/>
                    </a:cubicBezTo>
                    <a:cubicBezTo>
                      <a:pt x="1944" y="9108"/>
                      <a:pt x="2169" y="9650"/>
                      <a:pt x="2504" y="10462"/>
                    </a:cubicBezTo>
                    <a:cubicBezTo>
                      <a:pt x="2812" y="11283"/>
                      <a:pt x="3370" y="12319"/>
                      <a:pt x="3889" y="13364"/>
                    </a:cubicBezTo>
                    <a:cubicBezTo>
                      <a:pt x="5007" y="15381"/>
                      <a:pt x="6461" y="17159"/>
                      <a:pt x="6594" y="17159"/>
                    </a:cubicBezTo>
                    <a:cubicBezTo>
                      <a:pt x="6597" y="17159"/>
                      <a:pt x="6599" y="17159"/>
                      <a:pt x="6601" y="17157"/>
                    </a:cubicBezTo>
                    <a:cubicBezTo>
                      <a:pt x="6715" y="17067"/>
                      <a:pt x="5437" y="15149"/>
                      <a:pt x="4475" y="13069"/>
                    </a:cubicBezTo>
                    <a:cubicBezTo>
                      <a:pt x="4040" y="12005"/>
                      <a:pt x="3557" y="10971"/>
                      <a:pt x="3298" y="10148"/>
                    </a:cubicBezTo>
                    <a:cubicBezTo>
                      <a:pt x="3011" y="9341"/>
                      <a:pt x="2819" y="8801"/>
                      <a:pt x="2819" y="8801"/>
                    </a:cubicBezTo>
                    <a:cubicBezTo>
                      <a:pt x="2819" y="8801"/>
                      <a:pt x="2630" y="8261"/>
                      <a:pt x="2345" y="7452"/>
                    </a:cubicBezTo>
                    <a:cubicBezTo>
                      <a:pt x="2038" y="6649"/>
                      <a:pt x="1732" y="5543"/>
                      <a:pt x="1386" y="4446"/>
                    </a:cubicBezTo>
                    <a:cubicBezTo>
                      <a:pt x="764" y="2244"/>
                      <a:pt x="25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31"/>
              <p:cNvSpPr/>
              <p:nvPr/>
            </p:nvSpPr>
            <p:spPr>
              <a:xfrm>
                <a:off x="3661370" y="1655523"/>
                <a:ext cx="144191" cy="126260"/>
              </a:xfrm>
              <a:custGeom>
                <a:avLst/>
                <a:gdLst/>
                <a:ahLst/>
                <a:cxnLst/>
                <a:rect l="l" t="t" r="r" b="b"/>
                <a:pathLst>
                  <a:path w="6023" h="5274" extrusionOk="0">
                    <a:moveTo>
                      <a:pt x="3012" y="0"/>
                    </a:moveTo>
                    <a:cubicBezTo>
                      <a:pt x="2067" y="0"/>
                      <a:pt x="1154" y="509"/>
                      <a:pt x="681" y="1401"/>
                    </a:cubicBezTo>
                    <a:cubicBezTo>
                      <a:pt x="0" y="2687"/>
                      <a:pt x="488" y="4281"/>
                      <a:pt x="1773" y="4965"/>
                    </a:cubicBezTo>
                    <a:cubicBezTo>
                      <a:pt x="2168" y="5174"/>
                      <a:pt x="2591" y="5273"/>
                      <a:pt x="3009" y="5273"/>
                    </a:cubicBezTo>
                    <a:cubicBezTo>
                      <a:pt x="3953" y="5273"/>
                      <a:pt x="4866" y="4765"/>
                      <a:pt x="5339" y="3873"/>
                    </a:cubicBezTo>
                    <a:cubicBezTo>
                      <a:pt x="6023" y="2588"/>
                      <a:pt x="5532" y="992"/>
                      <a:pt x="4247" y="309"/>
                    </a:cubicBezTo>
                    <a:cubicBezTo>
                      <a:pt x="3852" y="100"/>
                      <a:pt x="3429" y="0"/>
                      <a:pt x="30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31"/>
              <p:cNvSpPr/>
              <p:nvPr/>
            </p:nvSpPr>
            <p:spPr>
              <a:xfrm>
                <a:off x="3661370" y="1686263"/>
                <a:ext cx="138014" cy="95521"/>
              </a:xfrm>
              <a:custGeom>
                <a:avLst/>
                <a:gdLst/>
                <a:ahLst/>
                <a:cxnLst/>
                <a:rect l="l" t="t" r="r" b="b"/>
                <a:pathLst>
                  <a:path w="5765" h="3990" extrusionOk="0">
                    <a:moveTo>
                      <a:pt x="751" y="1"/>
                    </a:moveTo>
                    <a:cubicBezTo>
                      <a:pt x="730" y="40"/>
                      <a:pt x="704" y="77"/>
                      <a:pt x="681" y="117"/>
                    </a:cubicBezTo>
                    <a:cubicBezTo>
                      <a:pt x="0" y="1403"/>
                      <a:pt x="488" y="2997"/>
                      <a:pt x="1773" y="3681"/>
                    </a:cubicBezTo>
                    <a:cubicBezTo>
                      <a:pt x="2168" y="3890"/>
                      <a:pt x="2591" y="3989"/>
                      <a:pt x="3009" y="3989"/>
                    </a:cubicBezTo>
                    <a:cubicBezTo>
                      <a:pt x="3953" y="3989"/>
                      <a:pt x="4866" y="3481"/>
                      <a:pt x="5339" y="2589"/>
                    </a:cubicBezTo>
                    <a:cubicBezTo>
                      <a:pt x="5764" y="1786"/>
                      <a:pt x="5733" y="863"/>
                      <a:pt x="5337" y="115"/>
                    </a:cubicBezTo>
                    <a:cubicBezTo>
                      <a:pt x="5308" y="403"/>
                      <a:pt x="5227" y="690"/>
                      <a:pt x="5083" y="961"/>
                    </a:cubicBezTo>
                    <a:cubicBezTo>
                      <a:pt x="4669" y="1742"/>
                      <a:pt x="3870" y="2187"/>
                      <a:pt x="3045" y="2187"/>
                    </a:cubicBezTo>
                    <a:cubicBezTo>
                      <a:pt x="2680" y="2187"/>
                      <a:pt x="2310" y="2100"/>
                      <a:pt x="1966" y="1917"/>
                    </a:cubicBezTo>
                    <a:cubicBezTo>
                      <a:pt x="1224" y="1524"/>
                      <a:pt x="794" y="782"/>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31"/>
              <p:cNvSpPr/>
              <p:nvPr/>
            </p:nvSpPr>
            <p:spPr>
              <a:xfrm>
                <a:off x="3699196" y="1665410"/>
                <a:ext cx="47473" cy="41584"/>
              </a:xfrm>
              <a:custGeom>
                <a:avLst/>
                <a:gdLst/>
                <a:ahLst/>
                <a:cxnLst/>
                <a:rect l="l" t="t" r="r" b="b"/>
                <a:pathLst>
                  <a:path w="1983" h="1737" extrusionOk="0">
                    <a:moveTo>
                      <a:pt x="993" y="0"/>
                    </a:moveTo>
                    <a:cubicBezTo>
                      <a:pt x="682" y="0"/>
                      <a:pt x="382" y="168"/>
                      <a:pt x="227" y="462"/>
                    </a:cubicBezTo>
                    <a:cubicBezTo>
                      <a:pt x="0" y="884"/>
                      <a:pt x="161" y="1411"/>
                      <a:pt x="585" y="1635"/>
                    </a:cubicBezTo>
                    <a:cubicBezTo>
                      <a:pt x="714" y="1704"/>
                      <a:pt x="853" y="1736"/>
                      <a:pt x="990" y="1736"/>
                    </a:cubicBezTo>
                    <a:cubicBezTo>
                      <a:pt x="1301" y="1736"/>
                      <a:pt x="1602" y="1568"/>
                      <a:pt x="1758" y="1274"/>
                    </a:cubicBezTo>
                    <a:cubicBezTo>
                      <a:pt x="1983" y="852"/>
                      <a:pt x="1822" y="327"/>
                      <a:pt x="1400" y="102"/>
                    </a:cubicBezTo>
                    <a:cubicBezTo>
                      <a:pt x="1270" y="33"/>
                      <a:pt x="1131" y="0"/>
                      <a:pt x="9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31"/>
              <p:cNvSpPr/>
              <p:nvPr/>
            </p:nvSpPr>
            <p:spPr>
              <a:xfrm>
                <a:off x="3750645" y="1693756"/>
                <a:ext cx="22097" cy="19296"/>
              </a:xfrm>
              <a:custGeom>
                <a:avLst/>
                <a:gdLst/>
                <a:ahLst/>
                <a:cxnLst/>
                <a:rect l="l" t="t" r="r" b="b"/>
                <a:pathLst>
                  <a:path w="923" h="806" extrusionOk="0">
                    <a:moveTo>
                      <a:pt x="461" y="1"/>
                    </a:moveTo>
                    <a:cubicBezTo>
                      <a:pt x="317" y="1"/>
                      <a:pt x="178" y="78"/>
                      <a:pt x="106" y="214"/>
                    </a:cubicBezTo>
                    <a:cubicBezTo>
                      <a:pt x="1" y="411"/>
                      <a:pt x="74" y="654"/>
                      <a:pt x="271" y="758"/>
                    </a:cubicBezTo>
                    <a:cubicBezTo>
                      <a:pt x="332" y="791"/>
                      <a:pt x="397" y="806"/>
                      <a:pt x="461" y="806"/>
                    </a:cubicBezTo>
                    <a:cubicBezTo>
                      <a:pt x="606" y="806"/>
                      <a:pt x="745" y="728"/>
                      <a:pt x="817" y="593"/>
                    </a:cubicBezTo>
                    <a:cubicBezTo>
                      <a:pt x="923" y="396"/>
                      <a:pt x="847" y="153"/>
                      <a:pt x="651" y="49"/>
                    </a:cubicBezTo>
                    <a:cubicBezTo>
                      <a:pt x="590" y="16"/>
                      <a:pt x="525" y="1"/>
                      <a:pt x="4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31"/>
              <p:cNvSpPr/>
              <p:nvPr/>
            </p:nvSpPr>
            <p:spPr>
              <a:xfrm>
                <a:off x="3463355" y="1896535"/>
                <a:ext cx="355796" cy="531133"/>
              </a:xfrm>
              <a:custGeom>
                <a:avLst/>
                <a:gdLst/>
                <a:ahLst/>
                <a:cxnLst/>
                <a:rect l="l" t="t" r="r" b="b"/>
                <a:pathLst>
                  <a:path w="14862" h="22186" extrusionOk="0">
                    <a:moveTo>
                      <a:pt x="6938" y="1"/>
                    </a:moveTo>
                    <a:cubicBezTo>
                      <a:pt x="5690" y="1"/>
                      <a:pt x="4759" y="814"/>
                      <a:pt x="4470" y="1627"/>
                    </a:cubicBezTo>
                    <a:cubicBezTo>
                      <a:pt x="3497" y="4363"/>
                      <a:pt x="1" y="3722"/>
                      <a:pt x="227" y="7426"/>
                    </a:cubicBezTo>
                    <a:cubicBezTo>
                      <a:pt x="540" y="12544"/>
                      <a:pt x="11058" y="18406"/>
                      <a:pt x="11540" y="21122"/>
                    </a:cubicBezTo>
                    <a:cubicBezTo>
                      <a:pt x="11676" y="21889"/>
                      <a:pt x="11913" y="22185"/>
                      <a:pt x="12180" y="22185"/>
                    </a:cubicBezTo>
                    <a:cubicBezTo>
                      <a:pt x="12856" y="22185"/>
                      <a:pt x="13720" y="20273"/>
                      <a:pt x="13588" y="19325"/>
                    </a:cubicBezTo>
                    <a:cubicBezTo>
                      <a:pt x="13588" y="19325"/>
                      <a:pt x="14861" y="9330"/>
                      <a:pt x="11640" y="3794"/>
                    </a:cubicBezTo>
                    <a:cubicBezTo>
                      <a:pt x="9974" y="932"/>
                      <a:pt x="8274" y="1"/>
                      <a:pt x="6938"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31"/>
              <p:cNvSpPr/>
              <p:nvPr/>
            </p:nvSpPr>
            <p:spPr>
              <a:xfrm>
                <a:off x="3466803" y="2009272"/>
                <a:ext cx="343659" cy="418399"/>
              </a:xfrm>
              <a:custGeom>
                <a:avLst/>
                <a:gdLst/>
                <a:ahLst/>
                <a:cxnLst/>
                <a:rect l="l" t="t" r="r" b="b"/>
                <a:pathLst>
                  <a:path w="14355" h="17477" extrusionOk="0">
                    <a:moveTo>
                      <a:pt x="1044" y="0"/>
                    </a:moveTo>
                    <a:cubicBezTo>
                      <a:pt x="426" y="572"/>
                      <a:pt x="0" y="1346"/>
                      <a:pt x="83" y="2715"/>
                    </a:cubicBezTo>
                    <a:cubicBezTo>
                      <a:pt x="396" y="7835"/>
                      <a:pt x="10914" y="13697"/>
                      <a:pt x="11396" y="16413"/>
                    </a:cubicBezTo>
                    <a:cubicBezTo>
                      <a:pt x="11532" y="17180"/>
                      <a:pt x="11769" y="17476"/>
                      <a:pt x="12036" y="17476"/>
                    </a:cubicBezTo>
                    <a:cubicBezTo>
                      <a:pt x="12712" y="17476"/>
                      <a:pt x="13576" y="15564"/>
                      <a:pt x="13444" y="14616"/>
                    </a:cubicBezTo>
                    <a:cubicBezTo>
                      <a:pt x="13444" y="14616"/>
                      <a:pt x="14355" y="7468"/>
                      <a:pt x="12687" y="1914"/>
                    </a:cubicBezTo>
                    <a:cubicBezTo>
                      <a:pt x="12611" y="3875"/>
                      <a:pt x="12392" y="5680"/>
                      <a:pt x="11861" y="6079"/>
                    </a:cubicBezTo>
                    <a:cubicBezTo>
                      <a:pt x="11773" y="6145"/>
                      <a:pt x="11671" y="6176"/>
                      <a:pt x="11558" y="6176"/>
                    </a:cubicBezTo>
                    <a:cubicBezTo>
                      <a:pt x="10055" y="6176"/>
                      <a:pt x="6600" y="691"/>
                      <a:pt x="6599" y="690"/>
                    </a:cubicBezTo>
                    <a:lnTo>
                      <a:pt x="6599" y="690"/>
                    </a:lnTo>
                    <a:cubicBezTo>
                      <a:pt x="6599" y="691"/>
                      <a:pt x="8627" y="7347"/>
                      <a:pt x="7740" y="8488"/>
                    </a:cubicBezTo>
                    <a:cubicBezTo>
                      <a:pt x="7527" y="8762"/>
                      <a:pt x="7254" y="8894"/>
                      <a:pt x="6934" y="8894"/>
                    </a:cubicBezTo>
                    <a:cubicBezTo>
                      <a:pt x="5923" y="8894"/>
                      <a:pt x="4432" y="7582"/>
                      <a:pt x="2795" y="5319"/>
                    </a:cubicBezTo>
                    <a:cubicBezTo>
                      <a:pt x="1449" y="3457"/>
                      <a:pt x="1160" y="1325"/>
                      <a:pt x="10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31"/>
              <p:cNvSpPr/>
              <p:nvPr/>
            </p:nvSpPr>
            <p:spPr>
              <a:xfrm>
                <a:off x="3592037" y="1989928"/>
                <a:ext cx="177371" cy="400660"/>
              </a:xfrm>
              <a:custGeom>
                <a:avLst/>
                <a:gdLst/>
                <a:ahLst/>
                <a:cxnLst/>
                <a:rect l="l" t="t" r="r" b="b"/>
                <a:pathLst>
                  <a:path w="7409" h="16736" extrusionOk="0">
                    <a:moveTo>
                      <a:pt x="33" y="0"/>
                    </a:moveTo>
                    <a:cubicBezTo>
                      <a:pt x="29" y="0"/>
                      <a:pt x="26" y="1"/>
                      <a:pt x="24" y="3"/>
                    </a:cubicBezTo>
                    <a:cubicBezTo>
                      <a:pt x="1" y="25"/>
                      <a:pt x="70" y="155"/>
                      <a:pt x="210" y="366"/>
                    </a:cubicBezTo>
                    <a:cubicBezTo>
                      <a:pt x="342" y="580"/>
                      <a:pt x="573" y="851"/>
                      <a:pt x="790" y="1221"/>
                    </a:cubicBezTo>
                    <a:cubicBezTo>
                      <a:pt x="1273" y="1923"/>
                      <a:pt x="1815" y="2925"/>
                      <a:pt x="2306" y="3944"/>
                    </a:cubicBezTo>
                    <a:cubicBezTo>
                      <a:pt x="2786" y="4972"/>
                      <a:pt x="3196" y="6032"/>
                      <a:pt x="3488" y="6833"/>
                    </a:cubicBezTo>
                    <a:cubicBezTo>
                      <a:pt x="3768" y="7641"/>
                      <a:pt x="3955" y="8178"/>
                      <a:pt x="3955" y="8178"/>
                    </a:cubicBezTo>
                    <a:cubicBezTo>
                      <a:pt x="3955" y="8178"/>
                      <a:pt x="4157" y="8713"/>
                      <a:pt x="4458" y="9516"/>
                    </a:cubicBezTo>
                    <a:cubicBezTo>
                      <a:pt x="4750" y="10327"/>
                      <a:pt x="5139" y="11407"/>
                      <a:pt x="5529" y="12488"/>
                    </a:cubicBezTo>
                    <a:cubicBezTo>
                      <a:pt x="5924" y="13570"/>
                      <a:pt x="6327" y="14653"/>
                      <a:pt x="6675" y="15448"/>
                    </a:cubicBezTo>
                    <a:cubicBezTo>
                      <a:pt x="7011" y="16228"/>
                      <a:pt x="7279" y="16736"/>
                      <a:pt x="7342" y="16736"/>
                    </a:cubicBezTo>
                    <a:cubicBezTo>
                      <a:pt x="7344" y="16736"/>
                      <a:pt x="7345" y="16735"/>
                      <a:pt x="7346" y="16735"/>
                    </a:cubicBezTo>
                    <a:cubicBezTo>
                      <a:pt x="7409" y="16709"/>
                      <a:pt x="7251" y="16155"/>
                      <a:pt x="7014" y="15328"/>
                    </a:cubicBezTo>
                    <a:cubicBezTo>
                      <a:pt x="6780" y="14497"/>
                      <a:pt x="6467" y="13393"/>
                      <a:pt x="6153" y="12288"/>
                    </a:cubicBezTo>
                    <a:cubicBezTo>
                      <a:pt x="5842" y="11181"/>
                      <a:pt x="5523" y="10072"/>
                      <a:pt x="5267" y="9244"/>
                    </a:cubicBezTo>
                    <a:cubicBezTo>
                      <a:pt x="5004" y="8417"/>
                      <a:pt x="4827" y="7864"/>
                      <a:pt x="4827" y="7864"/>
                    </a:cubicBezTo>
                    <a:cubicBezTo>
                      <a:pt x="4827" y="7864"/>
                      <a:pt x="4619" y="7324"/>
                      <a:pt x="4282" y="6521"/>
                    </a:cubicBezTo>
                    <a:cubicBezTo>
                      <a:pt x="3941" y="5721"/>
                      <a:pt x="3459" y="4661"/>
                      <a:pt x="2889" y="3644"/>
                    </a:cubicBezTo>
                    <a:cubicBezTo>
                      <a:pt x="2307" y="2633"/>
                      <a:pt x="1663" y="1657"/>
                      <a:pt x="1079" y="1004"/>
                    </a:cubicBezTo>
                    <a:cubicBezTo>
                      <a:pt x="811" y="660"/>
                      <a:pt x="530" y="420"/>
                      <a:pt x="349" y="242"/>
                    </a:cubicBezTo>
                    <a:cubicBezTo>
                      <a:pt x="181" y="86"/>
                      <a:pt x="70" y="0"/>
                      <a:pt x="3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31"/>
              <p:cNvSpPr/>
              <p:nvPr/>
            </p:nvSpPr>
            <p:spPr>
              <a:xfrm>
                <a:off x="3632736" y="1931201"/>
                <a:ext cx="97795" cy="112255"/>
              </a:xfrm>
              <a:custGeom>
                <a:avLst/>
                <a:gdLst/>
                <a:ahLst/>
                <a:cxnLst/>
                <a:rect l="l" t="t" r="r" b="b"/>
                <a:pathLst>
                  <a:path w="4085" h="4689" extrusionOk="0">
                    <a:moveTo>
                      <a:pt x="374" y="1"/>
                    </a:moveTo>
                    <a:cubicBezTo>
                      <a:pt x="306" y="1"/>
                      <a:pt x="247" y="19"/>
                      <a:pt x="202" y="56"/>
                    </a:cubicBezTo>
                    <a:cubicBezTo>
                      <a:pt x="0" y="223"/>
                      <a:pt x="135" y="719"/>
                      <a:pt x="506" y="1164"/>
                    </a:cubicBezTo>
                    <a:cubicBezTo>
                      <a:pt x="792" y="1507"/>
                      <a:pt x="1134" y="1720"/>
                      <a:pt x="1367" y="1720"/>
                    </a:cubicBezTo>
                    <a:cubicBezTo>
                      <a:pt x="1434" y="1720"/>
                      <a:pt x="1492" y="1702"/>
                      <a:pt x="1537" y="1664"/>
                    </a:cubicBezTo>
                    <a:cubicBezTo>
                      <a:pt x="1738" y="1497"/>
                      <a:pt x="1603" y="1002"/>
                      <a:pt x="1233" y="555"/>
                    </a:cubicBezTo>
                    <a:cubicBezTo>
                      <a:pt x="949" y="213"/>
                      <a:pt x="606" y="1"/>
                      <a:pt x="374" y="1"/>
                    </a:cubicBezTo>
                    <a:close/>
                    <a:moveTo>
                      <a:pt x="2455" y="2393"/>
                    </a:moveTo>
                    <a:cubicBezTo>
                      <a:pt x="2383" y="2393"/>
                      <a:pt x="2319" y="2411"/>
                      <a:pt x="2266" y="2449"/>
                    </a:cubicBezTo>
                    <a:cubicBezTo>
                      <a:pt x="1993" y="2642"/>
                      <a:pt x="2117" y="3287"/>
                      <a:pt x="2544" y="3891"/>
                    </a:cubicBezTo>
                    <a:cubicBezTo>
                      <a:pt x="2887" y="4378"/>
                      <a:pt x="3323" y="4689"/>
                      <a:pt x="3623" y="4689"/>
                    </a:cubicBezTo>
                    <a:cubicBezTo>
                      <a:pt x="3695" y="4689"/>
                      <a:pt x="3759" y="4671"/>
                      <a:pt x="3812" y="4633"/>
                    </a:cubicBezTo>
                    <a:cubicBezTo>
                      <a:pt x="4084" y="4440"/>
                      <a:pt x="3960" y="3795"/>
                      <a:pt x="3535" y="3191"/>
                    </a:cubicBezTo>
                    <a:cubicBezTo>
                      <a:pt x="3190" y="2704"/>
                      <a:pt x="2754" y="2393"/>
                      <a:pt x="2455"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31"/>
              <p:cNvSpPr/>
              <p:nvPr/>
            </p:nvSpPr>
            <p:spPr>
              <a:xfrm>
                <a:off x="3284278" y="2415404"/>
                <a:ext cx="615665" cy="314811"/>
              </a:xfrm>
              <a:custGeom>
                <a:avLst/>
                <a:gdLst/>
                <a:ahLst/>
                <a:cxnLst/>
                <a:rect l="l" t="t" r="r" b="b"/>
                <a:pathLst>
                  <a:path w="25717" h="13150" extrusionOk="0">
                    <a:moveTo>
                      <a:pt x="14011" y="1"/>
                    </a:moveTo>
                    <a:cubicBezTo>
                      <a:pt x="11214" y="1"/>
                      <a:pt x="8133" y="341"/>
                      <a:pt x="5755" y="1502"/>
                    </a:cubicBezTo>
                    <a:cubicBezTo>
                      <a:pt x="0" y="4314"/>
                      <a:pt x="1438" y="7777"/>
                      <a:pt x="3074" y="8497"/>
                    </a:cubicBezTo>
                    <a:cubicBezTo>
                      <a:pt x="5731" y="9666"/>
                      <a:pt x="4837" y="13106"/>
                      <a:pt x="8547" y="13149"/>
                    </a:cubicBezTo>
                    <a:cubicBezTo>
                      <a:pt x="8562" y="13149"/>
                      <a:pt x="8577" y="13149"/>
                      <a:pt x="8592" y="13149"/>
                    </a:cubicBezTo>
                    <a:cubicBezTo>
                      <a:pt x="13715" y="13149"/>
                      <a:pt x="20293" y="3144"/>
                      <a:pt x="23031" y="2860"/>
                    </a:cubicBezTo>
                    <a:cubicBezTo>
                      <a:pt x="25716" y="2585"/>
                      <a:pt x="22846" y="685"/>
                      <a:pt x="21475" y="685"/>
                    </a:cubicBezTo>
                    <a:cubicBezTo>
                      <a:pt x="21445" y="685"/>
                      <a:pt x="21415" y="686"/>
                      <a:pt x="21387" y="688"/>
                    </a:cubicBezTo>
                    <a:cubicBezTo>
                      <a:pt x="21387" y="688"/>
                      <a:pt x="17985" y="1"/>
                      <a:pt x="140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31"/>
              <p:cNvSpPr/>
              <p:nvPr/>
            </p:nvSpPr>
            <p:spPr>
              <a:xfrm>
                <a:off x="3425720" y="2415428"/>
                <a:ext cx="474227" cy="314787"/>
              </a:xfrm>
              <a:custGeom>
                <a:avLst/>
                <a:gdLst/>
                <a:ahLst/>
                <a:cxnLst/>
                <a:rect l="l" t="t" r="r" b="b"/>
                <a:pathLst>
                  <a:path w="19809" h="13149" extrusionOk="0">
                    <a:moveTo>
                      <a:pt x="8104" y="0"/>
                    </a:moveTo>
                    <a:cubicBezTo>
                      <a:pt x="6352" y="0"/>
                      <a:pt x="4488" y="134"/>
                      <a:pt x="2755" y="519"/>
                    </a:cubicBezTo>
                    <a:cubicBezTo>
                      <a:pt x="4705" y="738"/>
                      <a:pt x="6490" y="1086"/>
                      <a:pt x="6848" y="1646"/>
                    </a:cubicBezTo>
                    <a:cubicBezTo>
                      <a:pt x="7705" y="2980"/>
                      <a:pt x="1092" y="6503"/>
                      <a:pt x="1092" y="6503"/>
                    </a:cubicBezTo>
                    <a:cubicBezTo>
                      <a:pt x="1092" y="6503"/>
                      <a:pt x="5021" y="5611"/>
                      <a:pt x="7373" y="5611"/>
                    </a:cubicBezTo>
                    <a:cubicBezTo>
                      <a:pt x="8113" y="5611"/>
                      <a:pt x="8696" y="5699"/>
                      <a:pt x="8953" y="5931"/>
                    </a:cubicBezTo>
                    <a:cubicBezTo>
                      <a:pt x="10027" y="6899"/>
                      <a:pt x="8560" y="8700"/>
                      <a:pt x="5432" y="10633"/>
                    </a:cubicBezTo>
                    <a:cubicBezTo>
                      <a:pt x="3477" y="11840"/>
                      <a:pt x="1329" y="11973"/>
                      <a:pt x="0" y="11993"/>
                    </a:cubicBezTo>
                    <a:cubicBezTo>
                      <a:pt x="526" y="12651"/>
                      <a:pt x="1268" y="13133"/>
                      <a:pt x="2639" y="13148"/>
                    </a:cubicBezTo>
                    <a:cubicBezTo>
                      <a:pt x="2654" y="13148"/>
                      <a:pt x="2669" y="13148"/>
                      <a:pt x="2684" y="13148"/>
                    </a:cubicBezTo>
                    <a:cubicBezTo>
                      <a:pt x="7807" y="13148"/>
                      <a:pt x="14385" y="3143"/>
                      <a:pt x="17121" y="2859"/>
                    </a:cubicBezTo>
                    <a:cubicBezTo>
                      <a:pt x="19808" y="2584"/>
                      <a:pt x="16938" y="684"/>
                      <a:pt x="15567" y="684"/>
                    </a:cubicBezTo>
                    <a:cubicBezTo>
                      <a:pt x="15537" y="684"/>
                      <a:pt x="15507" y="685"/>
                      <a:pt x="15479" y="687"/>
                    </a:cubicBezTo>
                    <a:cubicBezTo>
                      <a:pt x="15479" y="687"/>
                      <a:pt x="12078" y="0"/>
                      <a:pt x="810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31"/>
              <p:cNvSpPr/>
              <p:nvPr/>
            </p:nvSpPr>
            <p:spPr>
              <a:xfrm>
                <a:off x="3413367" y="2454404"/>
                <a:ext cx="413133" cy="146345"/>
              </a:xfrm>
              <a:custGeom>
                <a:avLst/>
                <a:gdLst/>
                <a:ahLst/>
                <a:cxnLst/>
                <a:rect l="l" t="t" r="r" b="b"/>
                <a:pathLst>
                  <a:path w="17257" h="6113" extrusionOk="0">
                    <a:moveTo>
                      <a:pt x="17171" y="1"/>
                    </a:moveTo>
                    <a:cubicBezTo>
                      <a:pt x="16996" y="1"/>
                      <a:pt x="16495" y="105"/>
                      <a:pt x="15811" y="248"/>
                    </a:cubicBezTo>
                    <a:cubicBezTo>
                      <a:pt x="14967" y="421"/>
                      <a:pt x="13841" y="653"/>
                      <a:pt x="12717" y="886"/>
                    </a:cubicBezTo>
                    <a:cubicBezTo>
                      <a:pt x="11589" y="1115"/>
                      <a:pt x="10462" y="1354"/>
                      <a:pt x="9616" y="1550"/>
                    </a:cubicBezTo>
                    <a:cubicBezTo>
                      <a:pt x="8773" y="1751"/>
                      <a:pt x="8209" y="1886"/>
                      <a:pt x="8209" y="1886"/>
                    </a:cubicBezTo>
                    <a:cubicBezTo>
                      <a:pt x="8209" y="1886"/>
                      <a:pt x="7655" y="2056"/>
                      <a:pt x="6830" y="2333"/>
                    </a:cubicBezTo>
                    <a:cubicBezTo>
                      <a:pt x="6007" y="2616"/>
                      <a:pt x="4915" y="3020"/>
                      <a:pt x="3858" y="3514"/>
                    </a:cubicBezTo>
                    <a:cubicBezTo>
                      <a:pt x="2809" y="4020"/>
                      <a:pt x="1789" y="4592"/>
                      <a:pt x="1094" y="5127"/>
                    </a:cubicBezTo>
                    <a:cubicBezTo>
                      <a:pt x="732" y="5369"/>
                      <a:pt x="473" y="5632"/>
                      <a:pt x="282" y="5799"/>
                    </a:cubicBezTo>
                    <a:cubicBezTo>
                      <a:pt x="97" y="5972"/>
                      <a:pt x="1" y="6083"/>
                      <a:pt x="20" y="6108"/>
                    </a:cubicBezTo>
                    <a:cubicBezTo>
                      <a:pt x="23" y="6111"/>
                      <a:pt x="28" y="6113"/>
                      <a:pt x="36" y="6113"/>
                    </a:cubicBezTo>
                    <a:cubicBezTo>
                      <a:pt x="80" y="6113"/>
                      <a:pt x="206" y="6054"/>
                      <a:pt x="395" y="5947"/>
                    </a:cubicBezTo>
                    <a:cubicBezTo>
                      <a:pt x="619" y="5831"/>
                      <a:pt x="906" y="5621"/>
                      <a:pt x="1288" y="5430"/>
                    </a:cubicBezTo>
                    <a:cubicBezTo>
                      <a:pt x="2026" y="4999"/>
                      <a:pt x="3063" y="4534"/>
                      <a:pt x="4117" y="4116"/>
                    </a:cubicBezTo>
                    <a:cubicBezTo>
                      <a:pt x="5175" y="3711"/>
                      <a:pt x="6263" y="3381"/>
                      <a:pt x="7084" y="3148"/>
                    </a:cubicBezTo>
                    <a:cubicBezTo>
                      <a:pt x="7909" y="2926"/>
                      <a:pt x="8460" y="2779"/>
                      <a:pt x="8460" y="2779"/>
                    </a:cubicBezTo>
                    <a:cubicBezTo>
                      <a:pt x="8460" y="2779"/>
                      <a:pt x="9007" y="2617"/>
                      <a:pt x="9830" y="2376"/>
                    </a:cubicBezTo>
                    <a:cubicBezTo>
                      <a:pt x="10659" y="2143"/>
                      <a:pt x="11765" y="1833"/>
                      <a:pt x="12871" y="1522"/>
                    </a:cubicBezTo>
                    <a:cubicBezTo>
                      <a:pt x="13980" y="1208"/>
                      <a:pt x="15087" y="884"/>
                      <a:pt x="15907" y="595"/>
                    </a:cubicBezTo>
                    <a:cubicBezTo>
                      <a:pt x="16726" y="311"/>
                      <a:pt x="17257" y="75"/>
                      <a:pt x="17238" y="18"/>
                    </a:cubicBezTo>
                    <a:cubicBezTo>
                      <a:pt x="17234" y="6"/>
                      <a:pt x="17211" y="1"/>
                      <a:pt x="1717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31"/>
              <p:cNvSpPr/>
              <p:nvPr/>
            </p:nvSpPr>
            <p:spPr>
              <a:xfrm>
                <a:off x="3356124" y="2469199"/>
                <a:ext cx="123411" cy="85083"/>
              </a:xfrm>
              <a:custGeom>
                <a:avLst/>
                <a:gdLst/>
                <a:ahLst/>
                <a:cxnLst/>
                <a:rect l="l" t="t" r="r" b="b"/>
                <a:pathLst>
                  <a:path w="5155" h="3554" extrusionOk="0">
                    <a:moveTo>
                      <a:pt x="4565" y="0"/>
                    </a:moveTo>
                    <a:cubicBezTo>
                      <a:pt x="4280" y="0"/>
                      <a:pt x="3897" y="119"/>
                      <a:pt x="3522" y="344"/>
                    </a:cubicBezTo>
                    <a:cubicBezTo>
                      <a:pt x="2889" y="727"/>
                      <a:pt x="2515" y="1268"/>
                      <a:pt x="2690" y="1556"/>
                    </a:cubicBezTo>
                    <a:cubicBezTo>
                      <a:pt x="2760" y="1672"/>
                      <a:pt x="2910" y="1729"/>
                      <a:pt x="3106" y="1729"/>
                    </a:cubicBezTo>
                    <a:cubicBezTo>
                      <a:pt x="3391" y="1729"/>
                      <a:pt x="3773" y="1610"/>
                      <a:pt x="4148" y="1384"/>
                    </a:cubicBezTo>
                    <a:cubicBezTo>
                      <a:pt x="4781" y="1002"/>
                      <a:pt x="5154" y="460"/>
                      <a:pt x="4981" y="173"/>
                    </a:cubicBezTo>
                    <a:cubicBezTo>
                      <a:pt x="4911" y="56"/>
                      <a:pt x="4761" y="0"/>
                      <a:pt x="4565" y="0"/>
                    </a:cubicBezTo>
                    <a:close/>
                    <a:moveTo>
                      <a:pt x="1575" y="2114"/>
                    </a:moveTo>
                    <a:cubicBezTo>
                      <a:pt x="1347" y="2114"/>
                      <a:pt x="1029" y="2232"/>
                      <a:pt x="726" y="2449"/>
                    </a:cubicBezTo>
                    <a:cubicBezTo>
                      <a:pt x="258" y="2784"/>
                      <a:pt x="1" y="3229"/>
                      <a:pt x="152" y="3440"/>
                    </a:cubicBezTo>
                    <a:cubicBezTo>
                      <a:pt x="207" y="3517"/>
                      <a:pt x="306" y="3553"/>
                      <a:pt x="433" y="3553"/>
                    </a:cubicBezTo>
                    <a:cubicBezTo>
                      <a:pt x="661" y="3553"/>
                      <a:pt x="977" y="3435"/>
                      <a:pt x="1281" y="3218"/>
                    </a:cubicBezTo>
                    <a:cubicBezTo>
                      <a:pt x="1748" y="2882"/>
                      <a:pt x="2006" y="2438"/>
                      <a:pt x="1853" y="2226"/>
                    </a:cubicBezTo>
                    <a:cubicBezTo>
                      <a:pt x="1799" y="2150"/>
                      <a:pt x="1701" y="2114"/>
                      <a:pt x="1575" y="211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31"/>
              <p:cNvSpPr/>
              <p:nvPr/>
            </p:nvSpPr>
            <p:spPr>
              <a:xfrm>
                <a:off x="3956536" y="1896535"/>
                <a:ext cx="355820" cy="531133"/>
              </a:xfrm>
              <a:custGeom>
                <a:avLst/>
                <a:gdLst/>
                <a:ahLst/>
                <a:cxnLst/>
                <a:rect l="l" t="t" r="r" b="b"/>
                <a:pathLst>
                  <a:path w="14863" h="22186" extrusionOk="0">
                    <a:moveTo>
                      <a:pt x="7923" y="1"/>
                    </a:moveTo>
                    <a:cubicBezTo>
                      <a:pt x="6587" y="1"/>
                      <a:pt x="4887" y="932"/>
                      <a:pt x="3222" y="3794"/>
                    </a:cubicBezTo>
                    <a:cubicBezTo>
                      <a:pt x="0" y="9330"/>
                      <a:pt x="1275" y="19325"/>
                      <a:pt x="1275" y="19325"/>
                    </a:cubicBezTo>
                    <a:cubicBezTo>
                      <a:pt x="1142" y="20273"/>
                      <a:pt x="2006" y="22185"/>
                      <a:pt x="2683" y="22185"/>
                    </a:cubicBezTo>
                    <a:cubicBezTo>
                      <a:pt x="2949" y="22185"/>
                      <a:pt x="3187" y="21889"/>
                      <a:pt x="3323" y="21122"/>
                    </a:cubicBezTo>
                    <a:cubicBezTo>
                      <a:pt x="3805" y="18406"/>
                      <a:pt x="14322" y="12544"/>
                      <a:pt x="14635" y="7426"/>
                    </a:cubicBezTo>
                    <a:cubicBezTo>
                      <a:pt x="14862" y="3722"/>
                      <a:pt x="11366" y="4363"/>
                      <a:pt x="10393" y="1627"/>
                    </a:cubicBezTo>
                    <a:cubicBezTo>
                      <a:pt x="10103" y="814"/>
                      <a:pt x="9172" y="1"/>
                      <a:pt x="7923"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31"/>
              <p:cNvSpPr/>
              <p:nvPr/>
            </p:nvSpPr>
            <p:spPr>
              <a:xfrm>
                <a:off x="3965251" y="2009272"/>
                <a:ext cx="343659" cy="418399"/>
              </a:xfrm>
              <a:custGeom>
                <a:avLst/>
                <a:gdLst/>
                <a:ahLst/>
                <a:cxnLst/>
                <a:rect l="l" t="t" r="r" b="b"/>
                <a:pathLst>
                  <a:path w="14355" h="17477" extrusionOk="0">
                    <a:moveTo>
                      <a:pt x="13311" y="0"/>
                    </a:moveTo>
                    <a:cubicBezTo>
                      <a:pt x="13195" y="1325"/>
                      <a:pt x="12906" y="3457"/>
                      <a:pt x="11560" y="5319"/>
                    </a:cubicBezTo>
                    <a:cubicBezTo>
                      <a:pt x="9923" y="7582"/>
                      <a:pt x="8431" y="8894"/>
                      <a:pt x="7420" y="8894"/>
                    </a:cubicBezTo>
                    <a:cubicBezTo>
                      <a:pt x="7100" y="8894"/>
                      <a:pt x="6828" y="8762"/>
                      <a:pt x="6615" y="8488"/>
                    </a:cubicBezTo>
                    <a:cubicBezTo>
                      <a:pt x="5727" y="7347"/>
                      <a:pt x="7756" y="691"/>
                      <a:pt x="7756" y="690"/>
                    </a:cubicBezTo>
                    <a:lnTo>
                      <a:pt x="7756" y="690"/>
                    </a:lnTo>
                    <a:cubicBezTo>
                      <a:pt x="7755" y="691"/>
                      <a:pt x="4300" y="6176"/>
                      <a:pt x="2797" y="6176"/>
                    </a:cubicBezTo>
                    <a:cubicBezTo>
                      <a:pt x="2684" y="6176"/>
                      <a:pt x="2582" y="6145"/>
                      <a:pt x="2494" y="6079"/>
                    </a:cubicBezTo>
                    <a:cubicBezTo>
                      <a:pt x="1961" y="5680"/>
                      <a:pt x="1743" y="3875"/>
                      <a:pt x="1668" y="1914"/>
                    </a:cubicBezTo>
                    <a:cubicBezTo>
                      <a:pt x="0" y="7468"/>
                      <a:pt x="911" y="14616"/>
                      <a:pt x="911" y="14616"/>
                    </a:cubicBezTo>
                    <a:cubicBezTo>
                      <a:pt x="778" y="15564"/>
                      <a:pt x="1642" y="17476"/>
                      <a:pt x="2319" y="17476"/>
                    </a:cubicBezTo>
                    <a:cubicBezTo>
                      <a:pt x="2585" y="17476"/>
                      <a:pt x="2823" y="17180"/>
                      <a:pt x="2959" y="16413"/>
                    </a:cubicBezTo>
                    <a:cubicBezTo>
                      <a:pt x="3441" y="13697"/>
                      <a:pt x="13958" y="7835"/>
                      <a:pt x="14271" y="2715"/>
                    </a:cubicBezTo>
                    <a:cubicBezTo>
                      <a:pt x="14355" y="1346"/>
                      <a:pt x="13929" y="572"/>
                      <a:pt x="133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31"/>
              <p:cNvSpPr/>
              <p:nvPr/>
            </p:nvSpPr>
            <p:spPr>
              <a:xfrm>
                <a:off x="4006261" y="1989928"/>
                <a:ext cx="177419" cy="400660"/>
              </a:xfrm>
              <a:custGeom>
                <a:avLst/>
                <a:gdLst/>
                <a:ahLst/>
                <a:cxnLst/>
                <a:rect l="l" t="t" r="r" b="b"/>
                <a:pathLst>
                  <a:path w="7411" h="16736" extrusionOk="0">
                    <a:moveTo>
                      <a:pt x="7377" y="0"/>
                    </a:moveTo>
                    <a:cubicBezTo>
                      <a:pt x="7339" y="0"/>
                      <a:pt x="7228" y="86"/>
                      <a:pt x="7060" y="242"/>
                    </a:cubicBezTo>
                    <a:cubicBezTo>
                      <a:pt x="6879" y="420"/>
                      <a:pt x="6600" y="660"/>
                      <a:pt x="6332" y="1004"/>
                    </a:cubicBezTo>
                    <a:cubicBezTo>
                      <a:pt x="5748" y="1657"/>
                      <a:pt x="5102" y="2633"/>
                      <a:pt x="4522" y="3644"/>
                    </a:cubicBezTo>
                    <a:cubicBezTo>
                      <a:pt x="3952" y="4661"/>
                      <a:pt x="3470" y="5721"/>
                      <a:pt x="3127" y="6521"/>
                    </a:cubicBezTo>
                    <a:cubicBezTo>
                      <a:pt x="2792" y="7324"/>
                      <a:pt x="2583" y="7864"/>
                      <a:pt x="2583" y="7864"/>
                    </a:cubicBezTo>
                    <a:cubicBezTo>
                      <a:pt x="2583" y="7864"/>
                      <a:pt x="2407" y="8417"/>
                      <a:pt x="2144" y="9244"/>
                    </a:cubicBezTo>
                    <a:cubicBezTo>
                      <a:pt x="1888" y="10072"/>
                      <a:pt x="1567" y="11181"/>
                      <a:pt x="1256" y="12288"/>
                    </a:cubicBezTo>
                    <a:cubicBezTo>
                      <a:pt x="944" y="13393"/>
                      <a:pt x="631" y="14497"/>
                      <a:pt x="395" y="15328"/>
                    </a:cubicBezTo>
                    <a:cubicBezTo>
                      <a:pt x="158" y="16155"/>
                      <a:pt x="1" y="16709"/>
                      <a:pt x="65" y="16735"/>
                    </a:cubicBezTo>
                    <a:cubicBezTo>
                      <a:pt x="66" y="16735"/>
                      <a:pt x="67" y="16736"/>
                      <a:pt x="69" y="16736"/>
                    </a:cubicBezTo>
                    <a:cubicBezTo>
                      <a:pt x="132" y="16736"/>
                      <a:pt x="400" y="16228"/>
                      <a:pt x="735" y="15448"/>
                    </a:cubicBezTo>
                    <a:cubicBezTo>
                      <a:pt x="1084" y="14653"/>
                      <a:pt x="1487" y="13570"/>
                      <a:pt x="1881" y="12488"/>
                    </a:cubicBezTo>
                    <a:cubicBezTo>
                      <a:pt x="2271" y="11407"/>
                      <a:pt x="2661" y="10327"/>
                      <a:pt x="2953" y="9516"/>
                    </a:cubicBezTo>
                    <a:cubicBezTo>
                      <a:pt x="3254" y="8713"/>
                      <a:pt x="3455" y="8178"/>
                      <a:pt x="3455" y="8178"/>
                    </a:cubicBezTo>
                    <a:cubicBezTo>
                      <a:pt x="3455" y="8178"/>
                      <a:pt x="3641" y="7641"/>
                      <a:pt x="3923" y="6833"/>
                    </a:cubicBezTo>
                    <a:cubicBezTo>
                      <a:pt x="4215" y="6032"/>
                      <a:pt x="4623" y="4972"/>
                      <a:pt x="5105" y="3944"/>
                    </a:cubicBezTo>
                    <a:cubicBezTo>
                      <a:pt x="5596" y="2925"/>
                      <a:pt x="6136" y="1923"/>
                      <a:pt x="6619" y="1221"/>
                    </a:cubicBezTo>
                    <a:cubicBezTo>
                      <a:pt x="6838" y="851"/>
                      <a:pt x="7068" y="580"/>
                      <a:pt x="7201" y="366"/>
                    </a:cubicBezTo>
                    <a:cubicBezTo>
                      <a:pt x="7340" y="155"/>
                      <a:pt x="7410" y="25"/>
                      <a:pt x="7387" y="3"/>
                    </a:cubicBezTo>
                    <a:cubicBezTo>
                      <a:pt x="7385" y="1"/>
                      <a:pt x="7382" y="0"/>
                      <a:pt x="737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31"/>
              <p:cNvSpPr/>
              <p:nvPr/>
            </p:nvSpPr>
            <p:spPr>
              <a:xfrm>
                <a:off x="4045165" y="1931201"/>
                <a:ext cx="97795" cy="112255"/>
              </a:xfrm>
              <a:custGeom>
                <a:avLst/>
                <a:gdLst/>
                <a:ahLst/>
                <a:cxnLst/>
                <a:rect l="l" t="t" r="r" b="b"/>
                <a:pathLst>
                  <a:path w="4085" h="4689" extrusionOk="0">
                    <a:moveTo>
                      <a:pt x="3711" y="1"/>
                    </a:moveTo>
                    <a:cubicBezTo>
                      <a:pt x="3478" y="1"/>
                      <a:pt x="3137" y="213"/>
                      <a:pt x="2851" y="555"/>
                    </a:cubicBezTo>
                    <a:cubicBezTo>
                      <a:pt x="2483" y="1000"/>
                      <a:pt x="2347" y="1497"/>
                      <a:pt x="2549" y="1664"/>
                    </a:cubicBezTo>
                    <a:cubicBezTo>
                      <a:pt x="2594" y="1702"/>
                      <a:pt x="2652" y="1720"/>
                      <a:pt x="2719" y="1720"/>
                    </a:cubicBezTo>
                    <a:cubicBezTo>
                      <a:pt x="2952" y="1720"/>
                      <a:pt x="3294" y="1507"/>
                      <a:pt x="3579" y="1164"/>
                    </a:cubicBezTo>
                    <a:cubicBezTo>
                      <a:pt x="3950" y="719"/>
                      <a:pt x="4084" y="223"/>
                      <a:pt x="3882" y="56"/>
                    </a:cubicBezTo>
                    <a:cubicBezTo>
                      <a:pt x="3837" y="19"/>
                      <a:pt x="3779" y="1"/>
                      <a:pt x="3711" y="1"/>
                    </a:cubicBezTo>
                    <a:close/>
                    <a:moveTo>
                      <a:pt x="1630" y="2393"/>
                    </a:moveTo>
                    <a:cubicBezTo>
                      <a:pt x="1331" y="2393"/>
                      <a:pt x="895" y="2704"/>
                      <a:pt x="551" y="3191"/>
                    </a:cubicBezTo>
                    <a:cubicBezTo>
                      <a:pt x="126" y="3795"/>
                      <a:pt x="0" y="4440"/>
                      <a:pt x="274" y="4633"/>
                    </a:cubicBezTo>
                    <a:cubicBezTo>
                      <a:pt x="327" y="4671"/>
                      <a:pt x="391" y="4689"/>
                      <a:pt x="462" y="4689"/>
                    </a:cubicBezTo>
                    <a:cubicBezTo>
                      <a:pt x="762" y="4689"/>
                      <a:pt x="1198" y="4378"/>
                      <a:pt x="1542" y="3891"/>
                    </a:cubicBezTo>
                    <a:cubicBezTo>
                      <a:pt x="1967" y="3287"/>
                      <a:pt x="2093" y="2642"/>
                      <a:pt x="1819" y="2449"/>
                    </a:cubicBezTo>
                    <a:cubicBezTo>
                      <a:pt x="1766" y="2411"/>
                      <a:pt x="1702" y="2393"/>
                      <a:pt x="1630"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31"/>
              <p:cNvSpPr/>
              <p:nvPr/>
            </p:nvSpPr>
            <p:spPr>
              <a:xfrm>
                <a:off x="3875736" y="2415404"/>
                <a:ext cx="615689" cy="314811"/>
              </a:xfrm>
              <a:custGeom>
                <a:avLst/>
                <a:gdLst/>
                <a:ahLst/>
                <a:cxnLst/>
                <a:rect l="l" t="t" r="r" b="b"/>
                <a:pathLst>
                  <a:path w="25718" h="13150" extrusionOk="0">
                    <a:moveTo>
                      <a:pt x="11707" y="1"/>
                    </a:moveTo>
                    <a:cubicBezTo>
                      <a:pt x="7733" y="1"/>
                      <a:pt x="4331" y="688"/>
                      <a:pt x="4331" y="688"/>
                    </a:cubicBezTo>
                    <a:cubicBezTo>
                      <a:pt x="4303" y="686"/>
                      <a:pt x="4273" y="685"/>
                      <a:pt x="4243" y="685"/>
                    </a:cubicBezTo>
                    <a:cubicBezTo>
                      <a:pt x="2870" y="685"/>
                      <a:pt x="0" y="2585"/>
                      <a:pt x="2687" y="2860"/>
                    </a:cubicBezTo>
                    <a:cubicBezTo>
                      <a:pt x="5423" y="3144"/>
                      <a:pt x="12002" y="13149"/>
                      <a:pt x="17124" y="13149"/>
                    </a:cubicBezTo>
                    <a:cubicBezTo>
                      <a:pt x="17139" y="13149"/>
                      <a:pt x="17155" y="13149"/>
                      <a:pt x="17170" y="13149"/>
                    </a:cubicBezTo>
                    <a:cubicBezTo>
                      <a:pt x="20879" y="13106"/>
                      <a:pt x="19986" y="9666"/>
                      <a:pt x="22644" y="8497"/>
                    </a:cubicBezTo>
                    <a:cubicBezTo>
                      <a:pt x="24280" y="7777"/>
                      <a:pt x="25717" y="4314"/>
                      <a:pt x="19961" y="1502"/>
                    </a:cubicBezTo>
                    <a:cubicBezTo>
                      <a:pt x="17584" y="341"/>
                      <a:pt x="14504" y="1"/>
                      <a:pt x="1170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31"/>
              <p:cNvSpPr/>
              <p:nvPr/>
            </p:nvSpPr>
            <p:spPr>
              <a:xfrm>
                <a:off x="3875736" y="2415428"/>
                <a:ext cx="474227" cy="314787"/>
              </a:xfrm>
              <a:custGeom>
                <a:avLst/>
                <a:gdLst/>
                <a:ahLst/>
                <a:cxnLst/>
                <a:rect l="l" t="t" r="r" b="b"/>
                <a:pathLst>
                  <a:path w="19809" h="13149" extrusionOk="0">
                    <a:moveTo>
                      <a:pt x="11705" y="0"/>
                    </a:moveTo>
                    <a:cubicBezTo>
                      <a:pt x="7732" y="0"/>
                      <a:pt x="4331" y="687"/>
                      <a:pt x="4331" y="687"/>
                    </a:cubicBezTo>
                    <a:cubicBezTo>
                      <a:pt x="4303" y="685"/>
                      <a:pt x="4273" y="684"/>
                      <a:pt x="4243" y="684"/>
                    </a:cubicBezTo>
                    <a:cubicBezTo>
                      <a:pt x="2870" y="684"/>
                      <a:pt x="0" y="2584"/>
                      <a:pt x="2687" y="2859"/>
                    </a:cubicBezTo>
                    <a:cubicBezTo>
                      <a:pt x="5423" y="3143"/>
                      <a:pt x="12002" y="13148"/>
                      <a:pt x="17124" y="13148"/>
                    </a:cubicBezTo>
                    <a:cubicBezTo>
                      <a:pt x="17139" y="13148"/>
                      <a:pt x="17155" y="13148"/>
                      <a:pt x="17170" y="13148"/>
                    </a:cubicBezTo>
                    <a:cubicBezTo>
                      <a:pt x="18540" y="13133"/>
                      <a:pt x="19284" y="12651"/>
                      <a:pt x="19808" y="11993"/>
                    </a:cubicBezTo>
                    <a:cubicBezTo>
                      <a:pt x="18479" y="11973"/>
                      <a:pt x="16333" y="11840"/>
                      <a:pt x="14377" y="10633"/>
                    </a:cubicBezTo>
                    <a:cubicBezTo>
                      <a:pt x="11248" y="8700"/>
                      <a:pt x="9783" y="6899"/>
                      <a:pt x="10857" y="5931"/>
                    </a:cubicBezTo>
                    <a:cubicBezTo>
                      <a:pt x="11114" y="5699"/>
                      <a:pt x="11697" y="5611"/>
                      <a:pt x="12436" y="5611"/>
                    </a:cubicBezTo>
                    <a:cubicBezTo>
                      <a:pt x="14788" y="5611"/>
                      <a:pt x="18716" y="6503"/>
                      <a:pt x="18716" y="6503"/>
                    </a:cubicBezTo>
                    <a:cubicBezTo>
                      <a:pt x="18716" y="6503"/>
                      <a:pt x="12104" y="2980"/>
                      <a:pt x="12960" y="1646"/>
                    </a:cubicBezTo>
                    <a:cubicBezTo>
                      <a:pt x="13320" y="1086"/>
                      <a:pt x="15105" y="738"/>
                      <a:pt x="17054" y="519"/>
                    </a:cubicBezTo>
                    <a:cubicBezTo>
                      <a:pt x="15321" y="134"/>
                      <a:pt x="13458" y="0"/>
                      <a:pt x="117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31"/>
              <p:cNvSpPr/>
              <p:nvPr/>
            </p:nvSpPr>
            <p:spPr>
              <a:xfrm>
                <a:off x="3949162" y="2454404"/>
                <a:ext cx="413180" cy="146345"/>
              </a:xfrm>
              <a:custGeom>
                <a:avLst/>
                <a:gdLst/>
                <a:ahLst/>
                <a:cxnLst/>
                <a:rect l="l" t="t" r="r" b="b"/>
                <a:pathLst>
                  <a:path w="17259" h="6113" extrusionOk="0">
                    <a:moveTo>
                      <a:pt x="87" y="1"/>
                    </a:moveTo>
                    <a:cubicBezTo>
                      <a:pt x="47" y="1"/>
                      <a:pt x="23" y="6"/>
                      <a:pt x="19" y="18"/>
                    </a:cubicBezTo>
                    <a:cubicBezTo>
                      <a:pt x="1" y="75"/>
                      <a:pt x="532" y="311"/>
                      <a:pt x="1352" y="595"/>
                    </a:cubicBezTo>
                    <a:cubicBezTo>
                      <a:pt x="2170" y="884"/>
                      <a:pt x="3279" y="1208"/>
                      <a:pt x="4386" y="1522"/>
                    </a:cubicBezTo>
                    <a:cubicBezTo>
                      <a:pt x="5492" y="1833"/>
                      <a:pt x="6598" y="2143"/>
                      <a:pt x="7429" y="2376"/>
                    </a:cubicBezTo>
                    <a:cubicBezTo>
                      <a:pt x="8252" y="2617"/>
                      <a:pt x="8799" y="2779"/>
                      <a:pt x="8799" y="2779"/>
                    </a:cubicBezTo>
                    <a:cubicBezTo>
                      <a:pt x="8799" y="2779"/>
                      <a:pt x="9350" y="2926"/>
                      <a:pt x="10175" y="3148"/>
                    </a:cubicBezTo>
                    <a:cubicBezTo>
                      <a:pt x="10995" y="3381"/>
                      <a:pt x="12082" y="3711"/>
                      <a:pt x="13142" y="4116"/>
                    </a:cubicBezTo>
                    <a:cubicBezTo>
                      <a:pt x="14195" y="4534"/>
                      <a:pt x="15232" y="4999"/>
                      <a:pt x="15969" y="5430"/>
                    </a:cubicBezTo>
                    <a:cubicBezTo>
                      <a:pt x="16353" y="5621"/>
                      <a:pt x="16640" y="5831"/>
                      <a:pt x="16864" y="5947"/>
                    </a:cubicBezTo>
                    <a:cubicBezTo>
                      <a:pt x="17053" y="6054"/>
                      <a:pt x="17179" y="6113"/>
                      <a:pt x="17223" y="6113"/>
                    </a:cubicBezTo>
                    <a:cubicBezTo>
                      <a:pt x="17231" y="6113"/>
                      <a:pt x="17236" y="6111"/>
                      <a:pt x="17239" y="6108"/>
                    </a:cubicBezTo>
                    <a:cubicBezTo>
                      <a:pt x="17258" y="6083"/>
                      <a:pt x="17162" y="5972"/>
                      <a:pt x="16975" y="5799"/>
                    </a:cubicBezTo>
                    <a:cubicBezTo>
                      <a:pt x="16786" y="5632"/>
                      <a:pt x="16526" y="5369"/>
                      <a:pt x="16165" y="5127"/>
                    </a:cubicBezTo>
                    <a:cubicBezTo>
                      <a:pt x="15470" y="4592"/>
                      <a:pt x="14450" y="4020"/>
                      <a:pt x="13399" y="3514"/>
                    </a:cubicBezTo>
                    <a:cubicBezTo>
                      <a:pt x="12344" y="3020"/>
                      <a:pt x="11251" y="2616"/>
                      <a:pt x="10429" y="2333"/>
                    </a:cubicBezTo>
                    <a:cubicBezTo>
                      <a:pt x="9604" y="2056"/>
                      <a:pt x="9049" y="1886"/>
                      <a:pt x="9049" y="1886"/>
                    </a:cubicBezTo>
                    <a:cubicBezTo>
                      <a:pt x="9049" y="1886"/>
                      <a:pt x="8486" y="1751"/>
                      <a:pt x="7642" y="1550"/>
                    </a:cubicBezTo>
                    <a:cubicBezTo>
                      <a:pt x="6797" y="1354"/>
                      <a:pt x="5668" y="1115"/>
                      <a:pt x="4542" y="886"/>
                    </a:cubicBezTo>
                    <a:cubicBezTo>
                      <a:pt x="3418" y="653"/>
                      <a:pt x="2292" y="421"/>
                      <a:pt x="1448" y="248"/>
                    </a:cubicBezTo>
                    <a:cubicBezTo>
                      <a:pt x="763" y="105"/>
                      <a:pt x="263" y="1"/>
                      <a:pt x="8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31"/>
              <p:cNvSpPr/>
              <p:nvPr/>
            </p:nvSpPr>
            <p:spPr>
              <a:xfrm>
                <a:off x="4296161" y="2469199"/>
                <a:ext cx="123387" cy="85083"/>
              </a:xfrm>
              <a:custGeom>
                <a:avLst/>
                <a:gdLst/>
                <a:ahLst/>
                <a:cxnLst/>
                <a:rect l="l" t="t" r="r" b="b"/>
                <a:pathLst>
                  <a:path w="5154" h="3554" extrusionOk="0">
                    <a:moveTo>
                      <a:pt x="591" y="0"/>
                    </a:moveTo>
                    <a:cubicBezTo>
                      <a:pt x="395" y="0"/>
                      <a:pt x="245" y="56"/>
                      <a:pt x="175" y="173"/>
                    </a:cubicBezTo>
                    <a:cubicBezTo>
                      <a:pt x="0" y="460"/>
                      <a:pt x="374" y="1002"/>
                      <a:pt x="1007" y="1384"/>
                    </a:cubicBezTo>
                    <a:cubicBezTo>
                      <a:pt x="1382" y="1610"/>
                      <a:pt x="1764" y="1729"/>
                      <a:pt x="2049" y="1729"/>
                    </a:cubicBezTo>
                    <a:cubicBezTo>
                      <a:pt x="2245" y="1729"/>
                      <a:pt x="2396" y="1672"/>
                      <a:pt x="2466" y="1556"/>
                    </a:cubicBezTo>
                    <a:cubicBezTo>
                      <a:pt x="2639" y="1268"/>
                      <a:pt x="2266" y="727"/>
                      <a:pt x="1634" y="344"/>
                    </a:cubicBezTo>
                    <a:cubicBezTo>
                      <a:pt x="1259" y="119"/>
                      <a:pt x="876" y="0"/>
                      <a:pt x="591" y="0"/>
                    </a:cubicBezTo>
                    <a:close/>
                    <a:moveTo>
                      <a:pt x="3580" y="2114"/>
                    </a:moveTo>
                    <a:cubicBezTo>
                      <a:pt x="3454" y="2114"/>
                      <a:pt x="3355" y="2150"/>
                      <a:pt x="3301" y="2226"/>
                    </a:cubicBezTo>
                    <a:cubicBezTo>
                      <a:pt x="3148" y="2438"/>
                      <a:pt x="3407" y="2882"/>
                      <a:pt x="3875" y="3218"/>
                    </a:cubicBezTo>
                    <a:cubicBezTo>
                      <a:pt x="4178" y="3435"/>
                      <a:pt x="4494" y="3553"/>
                      <a:pt x="4722" y="3553"/>
                    </a:cubicBezTo>
                    <a:cubicBezTo>
                      <a:pt x="4848" y="3553"/>
                      <a:pt x="4948" y="3517"/>
                      <a:pt x="5002" y="3440"/>
                    </a:cubicBezTo>
                    <a:cubicBezTo>
                      <a:pt x="5154" y="3229"/>
                      <a:pt x="4897" y="2784"/>
                      <a:pt x="4429" y="2449"/>
                    </a:cubicBezTo>
                    <a:cubicBezTo>
                      <a:pt x="4125" y="2232"/>
                      <a:pt x="3808" y="2114"/>
                      <a:pt x="3580" y="21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31"/>
              <p:cNvSpPr/>
              <p:nvPr/>
            </p:nvSpPr>
            <p:spPr>
              <a:xfrm>
                <a:off x="3497638" y="2015832"/>
                <a:ext cx="259773" cy="357544"/>
              </a:xfrm>
              <a:custGeom>
                <a:avLst/>
                <a:gdLst/>
                <a:ahLst/>
                <a:cxnLst/>
                <a:rect l="l" t="t" r="r" b="b"/>
                <a:pathLst>
                  <a:path w="10851" h="14935" extrusionOk="0">
                    <a:moveTo>
                      <a:pt x="103" y="1"/>
                    </a:moveTo>
                    <a:cubicBezTo>
                      <a:pt x="98" y="1"/>
                      <a:pt x="94" y="2"/>
                      <a:pt x="92" y="4"/>
                    </a:cubicBezTo>
                    <a:cubicBezTo>
                      <a:pt x="0" y="101"/>
                      <a:pt x="1591" y="1777"/>
                      <a:pt x="3081" y="3529"/>
                    </a:cubicBezTo>
                    <a:cubicBezTo>
                      <a:pt x="3800" y="4427"/>
                      <a:pt x="4549" y="5296"/>
                      <a:pt x="5045" y="5998"/>
                    </a:cubicBezTo>
                    <a:cubicBezTo>
                      <a:pt x="5561" y="6684"/>
                      <a:pt x="5905" y="7143"/>
                      <a:pt x="5905" y="7143"/>
                    </a:cubicBezTo>
                    <a:cubicBezTo>
                      <a:pt x="5905" y="7143"/>
                      <a:pt x="6246" y="7602"/>
                      <a:pt x="6757" y="8291"/>
                    </a:cubicBezTo>
                    <a:cubicBezTo>
                      <a:pt x="7297" y="8962"/>
                      <a:pt x="7887" y="9940"/>
                      <a:pt x="8530" y="10893"/>
                    </a:cubicBezTo>
                    <a:cubicBezTo>
                      <a:pt x="9710" y="12828"/>
                      <a:pt x="10587" y="14935"/>
                      <a:pt x="10738" y="14935"/>
                    </a:cubicBezTo>
                    <a:cubicBezTo>
                      <a:pt x="10740" y="14935"/>
                      <a:pt x="10742" y="14934"/>
                      <a:pt x="10743" y="14934"/>
                    </a:cubicBezTo>
                    <a:cubicBezTo>
                      <a:pt x="10850" y="14903"/>
                      <a:pt x="10176" y="12659"/>
                      <a:pt x="9100" y="10570"/>
                    </a:cubicBezTo>
                    <a:cubicBezTo>
                      <a:pt x="8520" y="9557"/>
                      <a:pt x="7970" y="8517"/>
                      <a:pt x="7459" y="7804"/>
                    </a:cubicBezTo>
                    <a:cubicBezTo>
                      <a:pt x="6971" y="7073"/>
                      <a:pt x="6645" y="6587"/>
                      <a:pt x="6645" y="6587"/>
                    </a:cubicBezTo>
                    <a:cubicBezTo>
                      <a:pt x="6645" y="6587"/>
                      <a:pt x="6273" y="6138"/>
                      <a:pt x="5712" y="5465"/>
                    </a:cubicBezTo>
                    <a:cubicBezTo>
                      <a:pt x="5169" y="4779"/>
                      <a:pt x="4357" y="3940"/>
                      <a:pt x="3566" y="3088"/>
                    </a:cubicBezTo>
                    <a:cubicBezTo>
                      <a:pt x="1980" y="1475"/>
                      <a:pt x="273"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31"/>
              <p:cNvSpPr/>
              <p:nvPr/>
            </p:nvSpPr>
            <p:spPr>
              <a:xfrm>
                <a:off x="3412074" y="1932614"/>
                <a:ext cx="132675" cy="126260"/>
              </a:xfrm>
              <a:custGeom>
                <a:avLst/>
                <a:gdLst/>
                <a:ahLst/>
                <a:cxnLst/>
                <a:rect l="l" t="t" r="r" b="b"/>
                <a:pathLst>
                  <a:path w="5542" h="5274" extrusionOk="0">
                    <a:moveTo>
                      <a:pt x="2769" y="0"/>
                    </a:moveTo>
                    <a:cubicBezTo>
                      <a:pt x="1433" y="0"/>
                      <a:pt x="288" y="1013"/>
                      <a:pt x="148" y="2370"/>
                    </a:cubicBezTo>
                    <a:cubicBezTo>
                      <a:pt x="1" y="3817"/>
                      <a:pt x="1055" y="5113"/>
                      <a:pt x="2503" y="5259"/>
                    </a:cubicBezTo>
                    <a:cubicBezTo>
                      <a:pt x="2595" y="5269"/>
                      <a:pt x="2686" y="5273"/>
                      <a:pt x="2775" y="5273"/>
                    </a:cubicBezTo>
                    <a:cubicBezTo>
                      <a:pt x="4110" y="5273"/>
                      <a:pt x="5254" y="4262"/>
                      <a:pt x="5393" y="2904"/>
                    </a:cubicBezTo>
                    <a:cubicBezTo>
                      <a:pt x="5541" y="1457"/>
                      <a:pt x="4487" y="163"/>
                      <a:pt x="3040" y="14"/>
                    </a:cubicBezTo>
                    <a:cubicBezTo>
                      <a:pt x="2949" y="5"/>
                      <a:pt x="2859" y="0"/>
                      <a:pt x="276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31"/>
              <p:cNvSpPr/>
              <p:nvPr/>
            </p:nvSpPr>
            <p:spPr>
              <a:xfrm>
                <a:off x="3422775" y="1932805"/>
                <a:ext cx="121974" cy="126068"/>
              </a:xfrm>
              <a:custGeom>
                <a:avLst/>
                <a:gdLst/>
                <a:ahLst/>
                <a:cxnLst/>
                <a:rect l="l" t="t" r="r" b="b"/>
                <a:pathLst>
                  <a:path w="5095" h="5266" extrusionOk="0">
                    <a:moveTo>
                      <a:pt x="2457" y="0"/>
                    </a:moveTo>
                    <a:lnTo>
                      <a:pt x="2457" y="0"/>
                    </a:lnTo>
                    <a:cubicBezTo>
                      <a:pt x="3083" y="470"/>
                      <a:pt x="3459" y="1239"/>
                      <a:pt x="3375" y="2074"/>
                    </a:cubicBezTo>
                    <a:cubicBezTo>
                      <a:pt x="3253" y="3261"/>
                      <a:pt x="2252" y="4145"/>
                      <a:pt x="1085" y="4145"/>
                    </a:cubicBezTo>
                    <a:cubicBezTo>
                      <a:pt x="1006" y="4145"/>
                      <a:pt x="926" y="4141"/>
                      <a:pt x="847" y="4133"/>
                    </a:cubicBezTo>
                    <a:cubicBezTo>
                      <a:pt x="542" y="4103"/>
                      <a:pt x="258" y="4011"/>
                      <a:pt x="1" y="3875"/>
                    </a:cubicBezTo>
                    <a:lnTo>
                      <a:pt x="1" y="3875"/>
                    </a:lnTo>
                    <a:cubicBezTo>
                      <a:pt x="403" y="4618"/>
                      <a:pt x="1152" y="5158"/>
                      <a:pt x="2056" y="5251"/>
                    </a:cubicBezTo>
                    <a:cubicBezTo>
                      <a:pt x="2148" y="5261"/>
                      <a:pt x="2239" y="5265"/>
                      <a:pt x="2328" y="5265"/>
                    </a:cubicBezTo>
                    <a:cubicBezTo>
                      <a:pt x="3663" y="5265"/>
                      <a:pt x="4807" y="4254"/>
                      <a:pt x="4946" y="2896"/>
                    </a:cubicBezTo>
                    <a:cubicBezTo>
                      <a:pt x="5094" y="1449"/>
                      <a:pt x="4040" y="155"/>
                      <a:pt x="2593" y="6"/>
                    </a:cubicBezTo>
                    <a:cubicBezTo>
                      <a:pt x="2546" y="2"/>
                      <a:pt x="2503" y="3"/>
                      <a:pt x="2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31"/>
              <p:cNvSpPr/>
              <p:nvPr/>
            </p:nvSpPr>
            <p:spPr>
              <a:xfrm>
                <a:off x="3435440" y="1948175"/>
                <a:ext cx="43714" cy="41560"/>
              </a:xfrm>
              <a:custGeom>
                <a:avLst/>
                <a:gdLst/>
                <a:ahLst/>
                <a:cxnLst/>
                <a:rect l="l" t="t" r="r" b="b"/>
                <a:pathLst>
                  <a:path w="1826" h="1736" extrusionOk="0">
                    <a:moveTo>
                      <a:pt x="913" y="1"/>
                    </a:moveTo>
                    <a:cubicBezTo>
                      <a:pt x="473" y="1"/>
                      <a:pt x="94" y="334"/>
                      <a:pt x="50" y="782"/>
                    </a:cubicBezTo>
                    <a:cubicBezTo>
                      <a:pt x="1" y="1258"/>
                      <a:pt x="348" y="1683"/>
                      <a:pt x="824" y="1731"/>
                    </a:cubicBezTo>
                    <a:cubicBezTo>
                      <a:pt x="854" y="1734"/>
                      <a:pt x="884" y="1735"/>
                      <a:pt x="914" y="1735"/>
                    </a:cubicBezTo>
                    <a:cubicBezTo>
                      <a:pt x="1353" y="1735"/>
                      <a:pt x="1730" y="1404"/>
                      <a:pt x="1777" y="957"/>
                    </a:cubicBezTo>
                    <a:cubicBezTo>
                      <a:pt x="1826" y="479"/>
                      <a:pt x="1477" y="54"/>
                      <a:pt x="1000" y="5"/>
                    </a:cubicBezTo>
                    <a:cubicBezTo>
                      <a:pt x="971" y="2"/>
                      <a:pt x="942"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31"/>
              <p:cNvSpPr/>
              <p:nvPr/>
            </p:nvSpPr>
            <p:spPr>
              <a:xfrm>
                <a:off x="3439917" y="2001085"/>
                <a:ext cx="20277" cy="19296"/>
              </a:xfrm>
              <a:custGeom>
                <a:avLst/>
                <a:gdLst/>
                <a:ahLst/>
                <a:cxnLst/>
                <a:rect l="l" t="t" r="r" b="b"/>
                <a:pathLst>
                  <a:path w="847" h="806" extrusionOk="0">
                    <a:moveTo>
                      <a:pt x="421" y="0"/>
                    </a:moveTo>
                    <a:cubicBezTo>
                      <a:pt x="219" y="0"/>
                      <a:pt x="43" y="154"/>
                      <a:pt x="22" y="363"/>
                    </a:cubicBezTo>
                    <a:cubicBezTo>
                      <a:pt x="1" y="584"/>
                      <a:pt x="160" y="783"/>
                      <a:pt x="381" y="804"/>
                    </a:cubicBezTo>
                    <a:cubicBezTo>
                      <a:pt x="395" y="805"/>
                      <a:pt x="408" y="806"/>
                      <a:pt x="421" y="806"/>
                    </a:cubicBezTo>
                    <a:cubicBezTo>
                      <a:pt x="627" y="806"/>
                      <a:pt x="803" y="653"/>
                      <a:pt x="823" y="445"/>
                    </a:cubicBezTo>
                    <a:cubicBezTo>
                      <a:pt x="846" y="221"/>
                      <a:pt x="684" y="25"/>
                      <a:pt x="462" y="2"/>
                    </a:cubicBezTo>
                    <a:cubicBezTo>
                      <a:pt x="449" y="1"/>
                      <a:pt x="435" y="0"/>
                      <a:pt x="42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31"/>
              <p:cNvSpPr/>
              <p:nvPr/>
            </p:nvSpPr>
            <p:spPr>
              <a:xfrm>
                <a:off x="3881721" y="1747671"/>
                <a:ext cx="160781" cy="410810"/>
              </a:xfrm>
              <a:custGeom>
                <a:avLst/>
                <a:gdLst/>
                <a:ahLst/>
                <a:cxnLst/>
                <a:rect l="l" t="t" r="r" b="b"/>
                <a:pathLst>
                  <a:path w="6716" h="17160" extrusionOk="0">
                    <a:moveTo>
                      <a:pt x="6593" y="1"/>
                    </a:moveTo>
                    <a:cubicBezTo>
                      <a:pt x="6458" y="1"/>
                      <a:pt x="5952" y="2244"/>
                      <a:pt x="5328" y="4446"/>
                    </a:cubicBezTo>
                    <a:cubicBezTo>
                      <a:pt x="4982" y="5543"/>
                      <a:pt x="4678" y="6649"/>
                      <a:pt x="4369" y="7452"/>
                    </a:cubicBezTo>
                    <a:cubicBezTo>
                      <a:pt x="4086" y="8261"/>
                      <a:pt x="3896" y="8801"/>
                      <a:pt x="3896" y="8801"/>
                    </a:cubicBezTo>
                    <a:cubicBezTo>
                      <a:pt x="3896" y="8801"/>
                      <a:pt x="3705" y="9341"/>
                      <a:pt x="3418" y="10148"/>
                    </a:cubicBezTo>
                    <a:cubicBezTo>
                      <a:pt x="3159" y="10971"/>
                      <a:pt x="2676" y="12005"/>
                      <a:pt x="2241" y="13069"/>
                    </a:cubicBezTo>
                    <a:cubicBezTo>
                      <a:pt x="1279" y="15149"/>
                      <a:pt x="0" y="17067"/>
                      <a:pt x="113" y="17157"/>
                    </a:cubicBezTo>
                    <a:cubicBezTo>
                      <a:pt x="115" y="17159"/>
                      <a:pt x="117" y="17159"/>
                      <a:pt x="120" y="17159"/>
                    </a:cubicBezTo>
                    <a:cubicBezTo>
                      <a:pt x="255" y="17159"/>
                      <a:pt x="1709" y="15381"/>
                      <a:pt x="2827" y="13364"/>
                    </a:cubicBezTo>
                    <a:cubicBezTo>
                      <a:pt x="3346" y="12319"/>
                      <a:pt x="3904" y="11283"/>
                      <a:pt x="4211" y="10462"/>
                    </a:cubicBezTo>
                    <a:cubicBezTo>
                      <a:pt x="4546" y="9650"/>
                      <a:pt x="4771" y="9108"/>
                      <a:pt x="4771" y="9108"/>
                    </a:cubicBezTo>
                    <a:cubicBezTo>
                      <a:pt x="4771" y="9108"/>
                      <a:pt x="4935" y="8550"/>
                      <a:pt x="5184" y="7709"/>
                    </a:cubicBezTo>
                    <a:cubicBezTo>
                      <a:pt x="5452" y="6875"/>
                      <a:pt x="5697" y="5734"/>
                      <a:pt x="5964" y="4603"/>
                    </a:cubicBezTo>
                    <a:cubicBezTo>
                      <a:pt x="6436" y="2323"/>
                      <a:pt x="6715" y="21"/>
                      <a:pt x="6595" y="1"/>
                    </a:cubicBezTo>
                    <a:cubicBezTo>
                      <a:pt x="6594" y="1"/>
                      <a:pt x="6593" y="1"/>
                      <a:pt x="6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31"/>
              <p:cNvSpPr/>
              <p:nvPr/>
            </p:nvSpPr>
            <p:spPr>
              <a:xfrm>
                <a:off x="3972361" y="1655523"/>
                <a:ext cx="144191" cy="126260"/>
              </a:xfrm>
              <a:custGeom>
                <a:avLst/>
                <a:gdLst/>
                <a:ahLst/>
                <a:cxnLst/>
                <a:rect l="l" t="t" r="r" b="b"/>
                <a:pathLst>
                  <a:path w="6023" h="5274" extrusionOk="0">
                    <a:moveTo>
                      <a:pt x="3010" y="0"/>
                    </a:moveTo>
                    <a:cubicBezTo>
                      <a:pt x="2593" y="0"/>
                      <a:pt x="2169" y="100"/>
                      <a:pt x="1775" y="309"/>
                    </a:cubicBezTo>
                    <a:cubicBezTo>
                      <a:pt x="490" y="992"/>
                      <a:pt x="0" y="2588"/>
                      <a:pt x="684" y="3873"/>
                    </a:cubicBezTo>
                    <a:cubicBezTo>
                      <a:pt x="1157" y="4765"/>
                      <a:pt x="2069" y="5273"/>
                      <a:pt x="3013" y="5273"/>
                    </a:cubicBezTo>
                    <a:cubicBezTo>
                      <a:pt x="3430" y="5273"/>
                      <a:pt x="3853" y="5174"/>
                      <a:pt x="4248" y="4965"/>
                    </a:cubicBezTo>
                    <a:cubicBezTo>
                      <a:pt x="5534" y="4281"/>
                      <a:pt x="6022" y="2687"/>
                      <a:pt x="5340" y="1401"/>
                    </a:cubicBezTo>
                    <a:cubicBezTo>
                      <a:pt x="4867" y="509"/>
                      <a:pt x="3955" y="0"/>
                      <a:pt x="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31"/>
              <p:cNvSpPr/>
              <p:nvPr/>
            </p:nvSpPr>
            <p:spPr>
              <a:xfrm>
                <a:off x="3978538" y="1686263"/>
                <a:ext cx="138014" cy="95521"/>
              </a:xfrm>
              <a:custGeom>
                <a:avLst/>
                <a:gdLst/>
                <a:ahLst/>
                <a:cxnLst/>
                <a:rect l="l" t="t" r="r" b="b"/>
                <a:pathLst>
                  <a:path w="5765" h="3990" extrusionOk="0">
                    <a:moveTo>
                      <a:pt x="5012" y="1"/>
                    </a:moveTo>
                    <a:cubicBezTo>
                      <a:pt x="4971" y="782"/>
                      <a:pt x="4541" y="1524"/>
                      <a:pt x="3799" y="1917"/>
                    </a:cubicBezTo>
                    <a:cubicBezTo>
                      <a:pt x="3454" y="2100"/>
                      <a:pt x="3084" y="2187"/>
                      <a:pt x="2720" y="2187"/>
                    </a:cubicBezTo>
                    <a:cubicBezTo>
                      <a:pt x="1894" y="2187"/>
                      <a:pt x="1095" y="1742"/>
                      <a:pt x="681" y="961"/>
                    </a:cubicBezTo>
                    <a:cubicBezTo>
                      <a:pt x="538" y="690"/>
                      <a:pt x="455" y="404"/>
                      <a:pt x="427" y="115"/>
                    </a:cubicBezTo>
                    <a:cubicBezTo>
                      <a:pt x="31" y="863"/>
                      <a:pt x="1" y="1786"/>
                      <a:pt x="426" y="2589"/>
                    </a:cubicBezTo>
                    <a:cubicBezTo>
                      <a:pt x="899" y="3481"/>
                      <a:pt x="1811" y="3990"/>
                      <a:pt x="2755" y="3990"/>
                    </a:cubicBezTo>
                    <a:cubicBezTo>
                      <a:pt x="3172" y="3990"/>
                      <a:pt x="3595" y="3890"/>
                      <a:pt x="3990" y="3681"/>
                    </a:cubicBezTo>
                    <a:cubicBezTo>
                      <a:pt x="5276" y="2997"/>
                      <a:pt x="5764" y="1403"/>
                      <a:pt x="5082" y="117"/>
                    </a:cubicBezTo>
                    <a:cubicBezTo>
                      <a:pt x="5059" y="77"/>
                      <a:pt x="5035" y="40"/>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31"/>
              <p:cNvSpPr/>
              <p:nvPr/>
            </p:nvSpPr>
            <p:spPr>
              <a:xfrm>
                <a:off x="4031231" y="1665410"/>
                <a:ext cx="47497" cy="41584"/>
              </a:xfrm>
              <a:custGeom>
                <a:avLst/>
                <a:gdLst/>
                <a:ahLst/>
                <a:cxnLst/>
                <a:rect l="l" t="t" r="r" b="b"/>
                <a:pathLst>
                  <a:path w="1984" h="1737" extrusionOk="0">
                    <a:moveTo>
                      <a:pt x="990" y="0"/>
                    </a:moveTo>
                    <a:cubicBezTo>
                      <a:pt x="852" y="0"/>
                      <a:pt x="713" y="33"/>
                      <a:pt x="584" y="102"/>
                    </a:cubicBezTo>
                    <a:cubicBezTo>
                      <a:pt x="161" y="327"/>
                      <a:pt x="1" y="852"/>
                      <a:pt x="226" y="1274"/>
                    </a:cubicBezTo>
                    <a:cubicBezTo>
                      <a:pt x="382" y="1568"/>
                      <a:pt x="683" y="1736"/>
                      <a:pt x="994" y="1736"/>
                    </a:cubicBezTo>
                    <a:cubicBezTo>
                      <a:pt x="1130" y="1736"/>
                      <a:pt x="1269" y="1704"/>
                      <a:pt x="1399" y="1635"/>
                    </a:cubicBezTo>
                    <a:cubicBezTo>
                      <a:pt x="1821" y="1411"/>
                      <a:pt x="1983" y="884"/>
                      <a:pt x="1757" y="462"/>
                    </a:cubicBezTo>
                    <a:cubicBezTo>
                      <a:pt x="1601" y="168"/>
                      <a:pt x="1300" y="0"/>
                      <a:pt x="9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31"/>
              <p:cNvSpPr/>
              <p:nvPr/>
            </p:nvSpPr>
            <p:spPr>
              <a:xfrm>
                <a:off x="4005160" y="1693756"/>
                <a:ext cx="22073" cy="19296"/>
              </a:xfrm>
              <a:custGeom>
                <a:avLst/>
                <a:gdLst/>
                <a:ahLst/>
                <a:cxnLst/>
                <a:rect l="l" t="t" r="r" b="b"/>
                <a:pathLst>
                  <a:path w="922" h="806" extrusionOk="0">
                    <a:moveTo>
                      <a:pt x="463" y="1"/>
                    </a:moveTo>
                    <a:cubicBezTo>
                      <a:pt x="399" y="1"/>
                      <a:pt x="334" y="16"/>
                      <a:pt x="273" y="49"/>
                    </a:cubicBezTo>
                    <a:cubicBezTo>
                      <a:pt x="77" y="153"/>
                      <a:pt x="1" y="396"/>
                      <a:pt x="105" y="593"/>
                    </a:cubicBezTo>
                    <a:cubicBezTo>
                      <a:pt x="178" y="728"/>
                      <a:pt x="317" y="806"/>
                      <a:pt x="462" y="806"/>
                    </a:cubicBezTo>
                    <a:cubicBezTo>
                      <a:pt x="526" y="806"/>
                      <a:pt x="591" y="791"/>
                      <a:pt x="652" y="758"/>
                    </a:cubicBezTo>
                    <a:cubicBezTo>
                      <a:pt x="848" y="654"/>
                      <a:pt x="922" y="411"/>
                      <a:pt x="818" y="214"/>
                    </a:cubicBezTo>
                    <a:cubicBezTo>
                      <a:pt x="746" y="78"/>
                      <a:pt x="607" y="1"/>
                      <a:pt x="46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31"/>
              <p:cNvSpPr/>
              <p:nvPr/>
            </p:nvSpPr>
            <p:spPr>
              <a:xfrm>
                <a:off x="4020506" y="2015832"/>
                <a:ext cx="259773" cy="357544"/>
              </a:xfrm>
              <a:custGeom>
                <a:avLst/>
                <a:gdLst/>
                <a:ahLst/>
                <a:cxnLst/>
                <a:rect l="l" t="t" r="r" b="b"/>
                <a:pathLst>
                  <a:path w="10851" h="14935" extrusionOk="0">
                    <a:moveTo>
                      <a:pt x="10746" y="1"/>
                    </a:moveTo>
                    <a:cubicBezTo>
                      <a:pt x="10576" y="1"/>
                      <a:pt x="8871" y="1475"/>
                      <a:pt x="7283" y="3088"/>
                    </a:cubicBezTo>
                    <a:cubicBezTo>
                      <a:pt x="6492" y="3940"/>
                      <a:pt x="5682" y="4779"/>
                      <a:pt x="5137" y="5465"/>
                    </a:cubicBezTo>
                    <a:cubicBezTo>
                      <a:pt x="4577" y="6138"/>
                      <a:pt x="4204" y="6587"/>
                      <a:pt x="4204" y="6587"/>
                    </a:cubicBezTo>
                    <a:cubicBezTo>
                      <a:pt x="4204" y="6587"/>
                      <a:pt x="3878" y="7073"/>
                      <a:pt x="3392" y="7804"/>
                    </a:cubicBezTo>
                    <a:cubicBezTo>
                      <a:pt x="2879" y="8517"/>
                      <a:pt x="2329" y="9557"/>
                      <a:pt x="1751" y="10570"/>
                    </a:cubicBezTo>
                    <a:cubicBezTo>
                      <a:pt x="675" y="12659"/>
                      <a:pt x="1" y="14903"/>
                      <a:pt x="108" y="14934"/>
                    </a:cubicBezTo>
                    <a:cubicBezTo>
                      <a:pt x="109" y="14934"/>
                      <a:pt x="111" y="14935"/>
                      <a:pt x="112" y="14935"/>
                    </a:cubicBezTo>
                    <a:cubicBezTo>
                      <a:pt x="263" y="14935"/>
                      <a:pt x="1139" y="12828"/>
                      <a:pt x="2321" y="10893"/>
                    </a:cubicBezTo>
                    <a:cubicBezTo>
                      <a:pt x="2962" y="9940"/>
                      <a:pt x="3553" y="8962"/>
                      <a:pt x="4094" y="8291"/>
                    </a:cubicBezTo>
                    <a:cubicBezTo>
                      <a:pt x="4605" y="7602"/>
                      <a:pt x="4946" y="7143"/>
                      <a:pt x="4946" y="7143"/>
                    </a:cubicBezTo>
                    <a:cubicBezTo>
                      <a:pt x="4946" y="7143"/>
                      <a:pt x="5290" y="6684"/>
                      <a:pt x="5806" y="5998"/>
                    </a:cubicBezTo>
                    <a:cubicBezTo>
                      <a:pt x="6301" y="5296"/>
                      <a:pt x="7051" y="4427"/>
                      <a:pt x="7770" y="3529"/>
                    </a:cubicBezTo>
                    <a:cubicBezTo>
                      <a:pt x="9260" y="1777"/>
                      <a:pt x="10850" y="101"/>
                      <a:pt x="10757" y="4"/>
                    </a:cubicBezTo>
                    <a:cubicBezTo>
                      <a:pt x="10755" y="2"/>
                      <a:pt x="10751" y="1"/>
                      <a:pt x="10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31"/>
              <p:cNvSpPr/>
              <p:nvPr/>
            </p:nvSpPr>
            <p:spPr>
              <a:xfrm>
                <a:off x="4233172" y="1932614"/>
                <a:ext cx="132628" cy="126260"/>
              </a:xfrm>
              <a:custGeom>
                <a:avLst/>
                <a:gdLst/>
                <a:ahLst/>
                <a:cxnLst/>
                <a:rect l="l" t="t" r="r" b="b"/>
                <a:pathLst>
                  <a:path w="5540" h="5274" extrusionOk="0">
                    <a:moveTo>
                      <a:pt x="2773" y="0"/>
                    </a:moveTo>
                    <a:cubicBezTo>
                      <a:pt x="2683" y="0"/>
                      <a:pt x="2593" y="5"/>
                      <a:pt x="2501" y="14"/>
                    </a:cubicBezTo>
                    <a:cubicBezTo>
                      <a:pt x="1054" y="163"/>
                      <a:pt x="0" y="1457"/>
                      <a:pt x="147" y="2904"/>
                    </a:cubicBezTo>
                    <a:cubicBezTo>
                      <a:pt x="288" y="4262"/>
                      <a:pt x="1431" y="5273"/>
                      <a:pt x="2766" y="5273"/>
                    </a:cubicBezTo>
                    <a:cubicBezTo>
                      <a:pt x="2856" y="5273"/>
                      <a:pt x="2947" y="5269"/>
                      <a:pt x="3038" y="5259"/>
                    </a:cubicBezTo>
                    <a:cubicBezTo>
                      <a:pt x="4487" y="5113"/>
                      <a:pt x="5539" y="3817"/>
                      <a:pt x="5392" y="2370"/>
                    </a:cubicBezTo>
                    <a:cubicBezTo>
                      <a:pt x="5252" y="1013"/>
                      <a:pt x="4108" y="0"/>
                      <a:pt x="27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31"/>
              <p:cNvSpPr/>
              <p:nvPr/>
            </p:nvSpPr>
            <p:spPr>
              <a:xfrm>
                <a:off x="4233172" y="1932805"/>
                <a:ext cx="121926" cy="126068"/>
              </a:xfrm>
              <a:custGeom>
                <a:avLst/>
                <a:gdLst/>
                <a:ahLst/>
                <a:cxnLst/>
                <a:rect l="l" t="t" r="r" b="b"/>
                <a:pathLst>
                  <a:path w="5093" h="5266" extrusionOk="0">
                    <a:moveTo>
                      <a:pt x="2637" y="0"/>
                    </a:moveTo>
                    <a:cubicBezTo>
                      <a:pt x="2592" y="3"/>
                      <a:pt x="2547" y="2"/>
                      <a:pt x="2501" y="6"/>
                    </a:cubicBezTo>
                    <a:cubicBezTo>
                      <a:pt x="1054" y="155"/>
                      <a:pt x="0" y="1449"/>
                      <a:pt x="147" y="2896"/>
                    </a:cubicBezTo>
                    <a:cubicBezTo>
                      <a:pt x="288" y="4254"/>
                      <a:pt x="1431" y="5265"/>
                      <a:pt x="2766" y="5265"/>
                    </a:cubicBezTo>
                    <a:cubicBezTo>
                      <a:pt x="2856" y="5265"/>
                      <a:pt x="2947" y="5261"/>
                      <a:pt x="3038" y="5251"/>
                    </a:cubicBezTo>
                    <a:cubicBezTo>
                      <a:pt x="3942" y="5158"/>
                      <a:pt x="4692" y="4618"/>
                      <a:pt x="5093" y="3875"/>
                    </a:cubicBezTo>
                    <a:lnTo>
                      <a:pt x="5093" y="3875"/>
                    </a:lnTo>
                    <a:cubicBezTo>
                      <a:pt x="4837" y="4011"/>
                      <a:pt x="4553" y="4103"/>
                      <a:pt x="4248" y="4133"/>
                    </a:cubicBezTo>
                    <a:cubicBezTo>
                      <a:pt x="4168" y="4141"/>
                      <a:pt x="4089" y="4145"/>
                      <a:pt x="4010" y="4145"/>
                    </a:cubicBezTo>
                    <a:cubicBezTo>
                      <a:pt x="2841" y="4145"/>
                      <a:pt x="1841" y="3261"/>
                      <a:pt x="1720" y="2074"/>
                    </a:cubicBezTo>
                    <a:cubicBezTo>
                      <a:pt x="1634" y="1239"/>
                      <a:pt x="2010" y="470"/>
                      <a:pt x="26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31"/>
              <p:cNvSpPr/>
              <p:nvPr/>
            </p:nvSpPr>
            <p:spPr>
              <a:xfrm>
                <a:off x="4298746" y="1948175"/>
                <a:ext cx="43714" cy="41560"/>
              </a:xfrm>
              <a:custGeom>
                <a:avLst/>
                <a:gdLst/>
                <a:ahLst/>
                <a:cxnLst/>
                <a:rect l="l" t="t" r="r" b="b"/>
                <a:pathLst>
                  <a:path w="1826" h="1736" extrusionOk="0">
                    <a:moveTo>
                      <a:pt x="913" y="1"/>
                    </a:moveTo>
                    <a:cubicBezTo>
                      <a:pt x="884" y="1"/>
                      <a:pt x="855" y="2"/>
                      <a:pt x="825" y="5"/>
                    </a:cubicBezTo>
                    <a:cubicBezTo>
                      <a:pt x="348" y="54"/>
                      <a:pt x="1" y="479"/>
                      <a:pt x="50" y="957"/>
                    </a:cubicBezTo>
                    <a:cubicBezTo>
                      <a:pt x="96" y="1404"/>
                      <a:pt x="473" y="1735"/>
                      <a:pt x="913" y="1735"/>
                    </a:cubicBezTo>
                    <a:cubicBezTo>
                      <a:pt x="943" y="1735"/>
                      <a:pt x="973" y="1734"/>
                      <a:pt x="1003" y="1731"/>
                    </a:cubicBezTo>
                    <a:cubicBezTo>
                      <a:pt x="1477" y="1683"/>
                      <a:pt x="1826" y="1258"/>
                      <a:pt x="1777" y="782"/>
                    </a:cubicBezTo>
                    <a:cubicBezTo>
                      <a:pt x="1731" y="334"/>
                      <a:pt x="1353"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31"/>
              <p:cNvSpPr/>
              <p:nvPr/>
            </p:nvSpPr>
            <p:spPr>
              <a:xfrm>
                <a:off x="4317683" y="2001085"/>
                <a:ext cx="20325" cy="19296"/>
              </a:xfrm>
              <a:custGeom>
                <a:avLst/>
                <a:gdLst/>
                <a:ahLst/>
                <a:cxnLst/>
                <a:rect l="l" t="t" r="r" b="b"/>
                <a:pathLst>
                  <a:path w="849" h="806" extrusionOk="0">
                    <a:moveTo>
                      <a:pt x="427" y="0"/>
                    </a:moveTo>
                    <a:cubicBezTo>
                      <a:pt x="413" y="0"/>
                      <a:pt x="399" y="1"/>
                      <a:pt x="385" y="2"/>
                    </a:cubicBezTo>
                    <a:cubicBezTo>
                      <a:pt x="163" y="25"/>
                      <a:pt x="1" y="221"/>
                      <a:pt x="24" y="445"/>
                    </a:cubicBezTo>
                    <a:cubicBezTo>
                      <a:pt x="45" y="653"/>
                      <a:pt x="222" y="806"/>
                      <a:pt x="426" y="806"/>
                    </a:cubicBezTo>
                    <a:cubicBezTo>
                      <a:pt x="439" y="806"/>
                      <a:pt x="452" y="805"/>
                      <a:pt x="466" y="804"/>
                    </a:cubicBezTo>
                    <a:cubicBezTo>
                      <a:pt x="689" y="783"/>
                      <a:pt x="848" y="584"/>
                      <a:pt x="825" y="363"/>
                    </a:cubicBezTo>
                    <a:cubicBezTo>
                      <a:pt x="805" y="154"/>
                      <a:pt x="630" y="0"/>
                      <a:pt x="42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31"/>
              <p:cNvSpPr/>
              <p:nvPr/>
            </p:nvSpPr>
            <p:spPr>
              <a:xfrm>
                <a:off x="3272403" y="2207909"/>
                <a:ext cx="632830" cy="412606"/>
              </a:xfrm>
              <a:custGeom>
                <a:avLst/>
                <a:gdLst/>
                <a:ahLst/>
                <a:cxnLst/>
                <a:rect l="l" t="t" r="r" b="b"/>
                <a:pathLst>
                  <a:path w="26434" h="17235" extrusionOk="0">
                    <a:moveTo>
                      <a:pt x="10536" y="1"/>
                    </a:moveTo>
                    <a:cubicBezTo>
                      <a:pt x="2627" y="1"/>
                      <a:pt x="1" y="7611"/>
                      <a:pt x="948" y="8179"/>
                    </a:cubicBezTo>
                    <a:cubicBezTo>
                      <a:pt x="1030" y="8228"/>
                      <a:pt x="1131" y="8250"/>
                      <a:pt x="1250" y="8250"/>
                    </a:cubicBezTo>
                    <a:cubicBezTo>
                      <a:pt x="2083" y="8250"/>
                      <a:pt x="3796" y="7187"/>
                      <a:pt x="6177" y="7187"/>
                    </a:cubicBezTo>
                    <a:cubicBezTo>
                      <a:pt x="7379" y="7187"/>
                      <a:pt x="8751" y="7458"/>
                      <a:pt x="10266" y="8274"/>
                    </a:cubicBezTo>
                    <a:cubicBezTo>
                      <a:pt x="12237" y="9335"/>
                      <a:pt x="18785" y="17234"/>
                      <a:pt x="23234" y="17234"/>
                    </a:cubicBezTo>
                    <a:cubicBezTo>
                      <a:pt x="24536" y="17234"/>
                      <a:pt x="25658" y="16558"/>
                      <a:pt x="26433" y="14836"/>
                    </a:cubicBezTo>
                    <a:cubicBezTo>
                      <a:pt x="26433" y="14836"/>
                      <a:pt x="21203" y="96"/>
                      <a:pt x="10647" y="1"/>
                    </a:cubicBezTo>
                    <a:cubicBezTo>
                      <a:pt x="10610" y="1"/>
                      <a:pt x="10573" y="1"/>
                      <a:pt x="10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31"/>
              <p:cNvSpPr/>
              <p:nvPr/>
            </p:nvSpPr>
            <p:spPr>
              <a:xfrm>
                <a:off x="3307788" y="2212171"/>
                <a:ext cx="597447" cy="408345"/>
              </a:xfrm>
              <a:custGeom>
                <a:avLst/>
                <a:gdLst/>
                <a:ahLst/>
                <a:cxnLst/>
                <a:rect l="l" t="t" r="r" b="b"/>
                <a:pathLst>
                  <a:path w="24956" h="17057" extrusionOk="0">
                    <a:moveTo>
                      <a:pt x="11055" y="1"/>
                    </a:moveTo>
                    <a:lnTo>
                      <a:pt x="11055" y="1"/>
                    </a:lnTo>
                    <a:cubicBezTo>
                      <a:pt x="15571" y="2344"/>
                      <a:pt x="18046" y="6354"/>
                      <a:pt x="18046" y="6354"/>
                    </a:cubicBezTo>
                    <a:cubicBezTo>
                      <a:pt x="14764" y="3966"/>
                      <a:pt x="11819" y="3335"/>
                      <a:pt x="9620" y="3335"/>
                    </a:cubicBezTo>
                    <a:cubicBezTo>
                      <a:pt x="7147" y="3335"/>
                      <a:pt x="5619" y="4134"/>
                      <a:pt x="5619" y="4134"/>
                    </a:cubicBezTo>
                    <a:cubicBezTo>
                      <a:pt x="5948" y="4078"/>
                      <a:pt x="6289" y="4051"/>
                      <a:pt x="6640" y="4051"/>
                    </a:cubicBezTo>
                    <a:cubicBezTo>
                      <a:pt x="11432" y="4051"/>
                      <a:pt x="17938" y="8989"/>
                      <a:pt x="16461" y="10347"/>
                    </a:cubicBezTo>
                    <a:cubicBezTo>
                      <a:pt x="16238" y="10552"/>
                      <a:pt x="15980" y="10642"/>
                      <a:pt x="15692" y="10642"/>
                    </a:cubicBezTo>
                    <a:cubicBezTo>
                      <a:pt x="13926" y="10642"/>
                      <a:pt x="11008" y="7288"/>
                      <a:pt x="7903" y="6416"/>
                    </a:cubicBezTo>
                    <a:cubicBezTo>
                      <a:pt x="7376" y="6268"/>
                      <a:pt x="6823" y="6205"/>
                      <a:pt x="6263" y="6205"/>
                    </a:cubicBezTo>
                    <a:cubicBezTo>
                      <a:pt x="3783" y="6205"/>
                      <a:pt x="1149" y="7440"/>
                      <a:pt x="1" y="8050"/>
                    </a:cubicBezTo>
                    <a:cubicBezTo>
                      <a:pt x="897" y="7900"/>
                      <a:pt x="2517" y="7009"/>
                      <a:pt x="4697" y="7009"/>
                    </a:cubicBezTo>
                    <a:cubicBezTo>
                      <a:pt x="5900" y="7009"/>
                      <a:pt x="7273" y="7280"/>
                      <a:pt x="8788" y="8096"/>
                    </a:cubicBezTo>
                    <a:cubicBezTo>
                      <a:pt x="10759" y="9157"/>
                      <a:pt x="17307" y="17056"/>
                      <a:pt x="21756" y="17056"/>
                    </a:cubicBezTo>
                    <a:cubicBezTo>
                      <a:pt x="23058" y="17056"/>
                      <a:pt x="24180" y="16380"/>
                      <a:pt x="24955" y="14658"/>
                    </a:cubicBezTo>
                    <a:cubicBezTo>
                      <a:pt x="24955" y="14658"/>
                      <a:pt x="20348" y="1676"/>
                      <a:pt x="110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31"/>
              <p:cNvSpPr/>
              <p:nvPr/>
            </p:nvSpPr>
            <p:spPr>
              <a:xfrm>
                <a:off x="3294117" y="2285885"/>
                <a:ext cx="525818" cy="231739"/>
              </a:xfrm>
              <a:custGeom>
                <a:avLst/>
                <a:gdLst/>
                <a:ahLst/>
                <a:cxnLst/>
                <a:rect l="l" t="t" r="r" b="b"/>
                <a:pathLst>
                  <a:path w="21964" h="9680" extrusionOk="0">
                    <a:moveTo>
                      <a:pt x="9388" y="1"/>
                    </a:moveTo>
                    <a:cubicBezTo>
                      <a:pt x="8924" y="1"/>
                      <a:pt x="8424" y="26"/>
                      <a:pt x="7905" y="71"/>
                    </a:cubicBezTo>
                    <a:cubicBezTo>
                      <a:pt x="7102" y="152"/>
                      <a:pt x="6256" y="310"/>
                      <a:pt x="5428" y="540"/>
                    </a:cubicBezTo>
                    <a:cubicBezTo>
                      <a:pt x="3772" y="997"/>
                      <a:pt x="2225" y="1841"/>
                      <a:pt x="1287" y="2731"/>
                    </a:cubicBezTo>
                    <a:cubicBezTo>
                      <a:pt x="341" y="3619"/>
                      <a:pt x="1" y="4432"/>
                      <a:pt x="41" y="4446"/>
                    </a:cubicBezTo>
                    <a:cubicBezTo>
                      <a:pt x="43" y="4448"/>
                      <a:pt x="45" y="4448"/>
                      <a:pt x="48" y="4448"/>
                    </a:cubicBezTo>
                    <a:cubicBezTo>
                      <a:pt x="139" y="4448"/>
                      <a:pt x="582" y="3742"/>
                      <a:pt x="1523" y="3005"/>
                    </a:cubicBezTo>
                    <a:cubicBezTo>
                      <a:pt x="2485" y="2242"/>
                      <a:pt x="3992" y="1531"/>
                      <a:pt x="5592" y="1174"/>
                    </a:cubicBezTo>
                    <a:cubicBezTo>
                      <a:pt x="6389" y="995"/>
                      <a:pt x="7201" y="882"/>
                      <a:pt x="7964" y="836"/>
                    </a:cubicBezTo>
                    <a:cubicBezTo>
                      <a:pt x="8254" y="824"/>
                      <a:pt x="8536" y="817"/>
                      <a:pt x="8807" y="817"/>
                    </a:cubicBezTo>
                    <a:cubicBezTo>
                      <a:pt x="9254" y="817"/>
                      <a:pt x="9672" y="835"/>
                      <a:pt x="10048" y="876"/>
                    </a:cubicBezTo>
                    <a:cubicBezTo>
                      <a:pt x="10351" y="897"/>
                      <a:pt x="10624" y="951"/>
                      <a:pt x="10868" y="980"/>
                    </a:cubicBezTo>
                    <a:cubicBezTo>
                      <a:pt x="11106" y="1027"/>
                      <a:pt x="11311" y="1079"/>
                      <a:pt x="11483" y="1116"/>
                    </a:cubicBezTo>
                    <a:cubicBezTo>
                      <a:pt x="11825" y="1180"/>
                      <a:pt x="12009" y="1258"/>
                      <a:pt x="12009" y="1258"/>
                    </a:cubicBezTo>
                    <a:cubicBezTo>
                      <a:pt x="12009" y="1258"/>
                      <a:pt x="12200" y="1315"/>
                      <a:pt x="12535" y="1414"/>
                    </a:cubicBezTo>
                    <a:cubicBezTo>
                      <a:pt x="12702" y="1465"/>
                      <a:pt x="12894" y="1557"/>
                      <a:pt x="13122" y="1645"/>
                    </a:cubicBezTo>
                    <a:cubicBezTo>
                      <a:pt x="13352" y="1728"/>
                      <a:pt x="13598" y="1853"/>
                      <a:pt x="13866" y="1994"/>
                    </a:cubicBezTo>
                    <a:cubicBezTo>
                      <a:pt x="14409" y="2260"/>
                      <a:pt x="15001" y="2658"/>
                      <a:pt x="15617" y="3111"/>
                    </a:cubicBezTo>
                    <a:cubicBezTo>
                      <a:pt x="16218" y="3585"/>
                      <a:pt x="16847" y="4117"/>
                      <a:pt x="17427" y="4711"/>
                    </a:cubicBezTo>
                    <a:cubicBezTo>
                      <a:pt x="18606" y="5873"/>
                      <a:pt x="19663" y="7177"/>
                      <a:pt x="20480" y="8133"/>
                    </a:cubicBezTo>
                    <a:cubicBezTo>
                      <a:pt x="21268" y="9067"/>
                      <a:pt x="21828" y="9679"/>
                      <a:pt x="21906" y="9679"/>
                    </a:cubicBezTo>
                    <a:cubicBezTo>
                      <a:pt x="21908" y="9679"/>
                      <a:pt x="21910" y="9679"/>
                      <a:pt x="21912" y="9678"/>
                    </a:cubicBezTo>
                    <a:cubicBezTo>
                      <a:pt x="21964" y="9636"/>
                      <a:pt x="21490" y="8943"/>
                      <a:pt x="20766" y="7912"/>
                    </a:cubicBezTo>
                    <a:cubicBezTo>
                      <a:pt x="20035" y="6888"/>
                      <a:pt x="19051" y="5514"/>
                      <a:pt x="17901" y="4258"/>
                    </a:cubicBezTo>
                    <a:cubicBezTo>
                      <a:pt x="17337" y="3620"/>
                      <a:pt x="16708" y="3036"/>
                      <a:pt x="16098" y="2510"/>
                    </a:cubicBezTo>
                    <a:cubicBezTo>
                      <a:pt x="15467" y="2005"/>
                      <a:pt x="14851" y="1557"/>
                      <a:pt x="14274" y="1245"/>
                    </a:cubicBezTo>
                    <a:cubicBezTo>
                      <a:pt x="13991" y="1083"/>
                      <a:pt x="13728" y="936"/>
                      <a:pt x="13480" y="835"/>
                    </a:cubicBezTo>
                    <a:cubicBezTo>
                      <a:pt x="13234" y="729"/>
                      <a:pt x="13024" y="624"/>
                      <a:pt x="12842" y="561"/>
                    </a:cubicBezTo>
                    <a:cubicBezTo>
                      <a:pt x="12478" y="439"/>
                      <a:pt x="12269" y="370"/>
                      <a:pt x="12269" y="370"/>
                    </a:cubicBezTo>
                    <a:cubicBezTo>
                      <a:pt x="12269" y="370"/>
                      <a:pt x="12061" y="292"/>
                      <a:pt x="11680" y="229"/>
                    </a:cubicBezTo>
                    <a:cubicBezTo>
                      <a:pt x="11490" y="195"/>
                      <a:pt x="11261" y="146"/>
                      <a:pt x="10998" y="105"/>
                    </a:cubicBezTo>
                    <a:cubicBezTo>
                      <a:pt x="10735" y="82"/>
                      <a:pt x="10438" y="36"/>
                      <a:pt x="10114" y="24"/>
                    </a:cubicBezTo>
                    <a:cubicBezTo>
                      <a:pt x="9884" y="8"/>
                      <a:pt x="9641" y="1"/>
                      <a:pt x="9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31"/>
              <p:cNvSpPr/>
              <p:nvPr/>
            </p:nvSpPr>
            <p:spPr>
              <a:xfrm>
                <a:off x="3388468" y="2234196"/>
                <a:ext cx="138780" cy="48622"/>
              </a:xfrm>
              <a:custGeom>
                <a:avLst/>
                <a:gdLst/>
                <a:ahLst/>
                <a:cxnLst/>
                <a:rect l="l" t="t" r="r" b="b"/>
                <a:pathLst>
                  <a:path w="5797" h="2031" extrusionOk="0">
                    <a:moveTo>
                      <a:pt x="4816" y="1"/>
                    </a:moveTo>
                    <a:cubicBezTo>
                      <a:pt x="4657" y="1"/>
                      <a:pt x="4485" y="16"/>
                      <a:pt x="4308" y="49"/>
                    </a:cubicBezTo>
                    <a:cubicBezTo>
                      <a:pt x="3581" y="185"/>
                      <a:pt x="3043" y="562"/>
                      <a:pt x="3104" y="892"/>
                    </a:cubicBezTo>
                    <a:cubicBezTo>
                      <a:pt x="3150" y="1141"/>
                      <a:pt x="3527" y="1291"/>
                      <a:pt x="4022" y="1291"/>
                    </a:cubicBezTo>
                    <a:cubicBezTo>
                      <a:pt x="4181" y="1291"/>
                      <a:pt x="4353" y="1275"/>
                      <a:pt x="4530" y="1242"/>
                    </a:cubicBezTo>
                    <a:cubicBezTo>
                      <a:pt x="5256" y="1106"/>
                      <a:pt x="5796" y="730"/>
                      <a:pt x="5735" y="399"/>
                    </a:cubicBezTo>
                    <a:cubicBezTo>
                      <a:pt x="5688" y="151"/>
                      <a:pt x="5311" y="1"/>
                      <a:pt x="4816" y="1"/>
                    </a:cubicBezTo>
                    <a:close/>
                    <a:moveTo>
                      <a:pt x="1484" y="966"/>
                    </a:moveTo>
                    <a:cubicBezTo>
                      <a:pt x="1323" y="966"/>
                      <a:pt x="1141" y="990"/>
                      <a:pt x="953" y="1040"/>
                    </a:cubicBezTo>
                    <a:cubicBezTo>
                      <a:pt x="398" y="1190"/>
                      <a:pt x="0" y="1518"/>
                      <a:pt x="69" y="1768"/>
                    </a:cubicBezTo>
                    <a:cubicBezTo>
                      <a:pt x="114" y="1937"/>
                      <a:pt x="352" y="2031"/>
                      <a:pt x="671" y="2031"/>
                    </a:cubicBezTo>
                    <a:cubicBezTo>
                      <a:pt x="833" y="2031"/>
                      <a:pt x="1015" y="2007"/>
                      <a:pt x="1203" y="1957"/>
                    </a:cubicBezTo>
                    <a:cubicBezTo>
                      <a:pt x="1758" y="1805"/>
                      <a:pt x="2156" y="1479"/>
                      <a:pt x="2087" y="1227"/>
                    </a:cubicBezTo>
                    <a:cubicBezTo>
                      <a:pt x="2042" y="1059"/>
                      <a:pt x="1803" y="966"/>
                      <a:pt x="148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31"/>
              <p:cNvSpPr/>
              <p:nvPr/>
            </p:nvSpPr>
            <p:spPr>
              <a:xfrm>
                <a:off x="3870469" y="2207909"/>
                <a:ext cx="632782" cy="412606"/>
              </a:xfrm>
              <a:custGeom>
                <a:avLst/>
                <a:gdLst/>
                <a:ahLst/>
                <a:cxnLst/>
                <a:rect l="l" t="t" r="r" b="b"/>
                <a:pathLst>
                  <a:path w="26432" h="17235" extrusionOk="0">
                    <a:moveTo>
                      <a:pt x="15900" y="1"/>
                    </a:moveTo>
                    <a:cubicBezTo>
                      <a:pt x="15863" y="1"/>
                      <a:pt x="15825" y="1"/>
                      <a:pt x="15787" y="1"/>
                    </a:cubicBezTo>
                    <a:cubicBezTo>
                      <a:pt x="5231" y="96"/>
                      <a:pt x="1" y="14836"/>
                      <a:pt x="1" y="14836"/>
                    </a:cubicBezTo>
                    <a:cubicBezTo>
                      <a:pt x="776" y="16558"/>
                      <a:pt x="1898" y="17234"/>
                      <a:pt x="3199" y="17234"/>
                    </a:cubicBezTo>
                    <a:cubicBezTo>
                      <a:pt x="7648" y="17234"/>
                      <a:pt x="14196" y="9335"/>
                      <a:pt x="16168" y="8274"/>
                    </a:cubicBezTo>
                    <a:cubicBezTo>
                      <a:pt x="17683" y="7458"/>
                      <a:pt x="19055" y="7187"/>
                      <a:pt x="20257" y="7187"/>
                    </a:cubicBezTo>
                    <a:cubicBezTo>
                      <a:pt x="22638" y="7187"/>
                      <a:pt x="24351" y="8250"/>
                      <a:pt x="25184" y="8250"/>
                    </a:cubicBezTo>
                    <a:cubicBezTo>
                      <a:pt x="25303" y="8250"/>
                      <a:pt x="25404" y="8228"/>
                      <a:pt x="25486" y="8179"/>
                    </a:cubicBezTo>
                    <a:cubicBezTo>
                      <a:pt x="26432" y="7611"/>
                      <a:pt x="23807" y="1"/>
                      <a:pt x="15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31"/>
              <p:cNvSpPr/>
              <p:nvPr/>
            </p:nvSpPr>
            <p:spPr>
              <a:xfrm>
                <a:off x="3870469" y="2212171"/>
                <a:ext cx="597447" cy="408345"/>
              </a:xfrm>
              <a:custGeom>
                <a:avLst/>
                <a:gdLst/>
                <a:ahLst/>
                <a:cxnLst/>
                <a:rect l="l" t="t" r="r" b="b"/>
                <a:pathLst>
                  <a:path w="24956" h="17057" extrusionOk="0">
                    <a:moveTo>
                      <a:pt x="13901" y="1"/>
                    </a:moveTo>
                    <a:lnTo>
                      <a:pt x="13901" y="1"/>
                    </a:lnTo>
                    <a:cubicBezTo>
                      <a:pt x="4608" y="1676"/>
                      <a:pt x="1" y="14658"/>
                      <a:pt x="1" y="14658"/>
                    </a:cubicBezTo>
                    <a:cubicBezTo>
                      <a:pt x="776" y="16380"/>
                      <a:pt x="1898" y="17056"/>
                      <a:pt x="3199" y="17056"/>
                    </a:cubicBezTo>
                    <a:cubicBezTo>
                      <a:pt x="7648" y="17056"/>
                      <a:pt x="14196" y="9157"/>
                      <a:pt x="16168" y="8096"/>
                    </a:cubicBezTo>
                    <a:cubicBezTo>
                      <a:pt x="17683" y="7280"/>
                      <a:pt x="19056" y="7009"/>
                      <a:pt x="20258" y="7009"/>
                    </a:cubicBezTo>
                    <a:cubicBezTo>
                      <a:pt x="22438" y="7009"/>
                      <a:pt x="24058" y="7900"/>
                      <a:pt x="24955" y="8050"/>
                    </a:cubicBezTo>
                    <a:cubicBezTo>
                      <a:pt x="23806" y="7440"/>
                      <a:pt x="21173" y="6205"/>
                      <a:pt x="18693" y="6205"/>
                    </a:cubicBezTo>
                    <a:cubicBezTo>
                      <a:pt x="18133" y="6205"/>
                      <a:pt x="17579" y="6268"/>
                      <a:pt x="17053" y="6416"/>
                    </a:cubicBezTo>
                    <a:cubicBezTo>
                      <a:pt x="13948" y="7288"/>
                      <a:pt x="11030" y="10642"/>
                      <a:pt x="9264" y="10642"/>
                    </a:cubicBezTo>
                    <a:cubicBezTo>
                      <a:pt x="8976" y="10642"/>
                      <a:pt x="8718" y="10552"/>
                      <a:pt x="8495" y="10347"/>
                    </a:cubicBezTo>
                    <a:cubicBezTo>
                      <a:pt x="7018" y="8988"/>
                      <a:pt x="13524" y="4051"/>
                      <a:pt x="18315" y="4051"/>
                    </a:cubicBezTo>
                    <a:cubicBezTo>
                      <a:pt x="18665" y="4051"/>
                      <a:pt x="19007" y="4078"/>
                      <a:pt x="19335" y="4134"/>
                    </a:cubicBezTo>
                    <a:cubicBezTo>
                      <a:pt x="19335" y="4134"/>
                      <a:pt x="17808" y="3335"/>
                      <a:pt x="15335" y="3335"/>
                    </a:cubicBezTo>
                    <a:cubicBezTo>
                      <a:pt x="13137" y="3335"/>
                      <a:pt x="10192" y="3966"/>
                      <a:pt x="6910" y="6354"/>
                    </a:cubicBezTo>
                    <a:cubicBezTo>
                      <a:pt x="6910" y="6354"/>
                      <a:pt x="9385" y="2344"/>
                      <a:pt x="1390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31"/>
              <p:cNvSpPr/>
              <p:nvPr/>
            </p:nvSpPr>
            <p:spPr>
              <a:xfrm>
                <a:off x="3955770" y="2285885"/>
                <a:ext cx="525794" cy="231715"/>
              </a:xfrm>
              <a:custGeom>
                <a:avLst/>
                <a:gdLst/>
                <a:ahLst/>
                <a:cxnLst/>
                <a:rect l="l" t="t" r="r" b="b"/>
                <a:pathLst>
                  <a:path w="21963" h="9679" extrusionOk="0">
                    <a:moveTo>
                      <a:pt x="12579" y="1"/>
                    </a:moveTo>
                    <a:cubicBezTo>
                      <a:pt x="12324" y="1"/>
                      <a:pt x="12081" y="8"/>
                      <a:pt x="11850" y="24"/>
                    </a:cubicBezTo>
                    <a:cubicBezTo>
                      <a:pt x="11526" y="35"/>
                      <a:pt x="11229" y="82"/>
                      <a:pt x="10965" y="105"/>
                    </a:cubicBezTo>
                    <a:cubicBezTo>
                      <a:pt x="10702" y="146"/>
                      <a:pt x="10472" y="195"/>
                      <a:pt x="10284" y="229"/>
                    </a:cubicBezTo>
                    <a:cubicBezTo>
                      <a:pt x="9903" y="290"/>
                      <a:pt x="9695" y="370"/>
                      <a:pt x="9695" y="370"/>
                    </a:cubicBezTo>
                    <a:cubicBezTo>
                      <a:pt x="9695" y="370"/>
                      <a:pt x="9486" y="439"/>
                      <a:pt x="9120" y="561"/>
                    </a:cubicBezTo>
                    <a:cubicBezTo>
                      <a:pt x="8938" y="624"/>
                      <a:pt x="8730" y="729"/>
                      <a:pt x="8484" y="835"/>
                    </a:cubicBezTo>
                    <a:cubicBezTo>
                      <a:pt x="8236" y="936"/>
                      <a:pt x="7973" y="1083"/>
                      <a:pt x="7688" y="1245"/>
                    </a:cubicBezTo>
                    <a:cubicBezTo>
                      <a:pt x="7112" y="1557"/>
                      <a:pt x="6497" y="2003"/>
                      <a:pt x="5866" y="2510"/>
                    </a:cubicBezTo>
                    <a:cubicBezTo>
                      <a:pt x="5255" y="3036"/>
                      <a:pt x="4627" y="3620"/>
                      <a:pt x="4063" y="4258"/>
                    </a:cubicBezTo>
                    <a:cubicBezTo>
                      <a:pt x="2911" y="5514"/>
                      <a:pt x="1929" y="6886"/>
                      <a:pt x="1198" y="7912"/>
                    </a:cubicBezTo>
                    <a:cubicBezTo>
                      <a:pt x="474" y="8943"/>
                      <a:pt x="0" y="9636"/>
                      <a:pt x="51" y="9676"/>
                    </a:cubicBezTo>
                    <a:cubicBezTo>
                      <a:pt x="52" y="9677"/>
                      <a:pt x="54" y="9678"/>
                      <a:pt x="57" y="9678"/>
                    </a:cubicBezTo>
                    <a:cubicBezTo>
                      <a:pt x="136" y="9678"/>
                      <a:pt x="697" y="9066"/>
                      <a:pt x="1484" y="8133"/>
                    </a:cubicBezTo>
                    <a:cubicBezTo>
                      <a:pt x="2301" y="7177"/>
                      <a:pt x="3358" y="5873"/>
                      <a:pt x="4537" y="4711"/>
                    </a:cubicBezTo>
                    <a:cubicBezTo>
                      <a:pt x="5117" y="4117"/>
                      <a:pt x="5744" y="3585"/>
                      <a:pt x="6345" y="3109"/>
                    </a:cubicBezTo>
                    <a:cubicBezTo>
                      <a:pt x="6963" y="2658"/>
                      <a:pt x="7555" y="2260"/>
                      <a:pt x="8098" y="1994"/>
                    </a:cubicBezTo>
                    <a:cubicBezTo>
                      <a:pt x="8364" y="1853"/>
                      <a:pt x="8611" y="1727"/>
                      <a:pt x="8842" y="1645"/>
                    </a:cubicBezTo>
                    <a:cubicBezTo>
                      <a:pt x="9068" y="1557"/>
                      <a:pt x="9262" y="1465"/>
                      <a:pt x="9429" y="1414"/>
                    </a:cubicBezTo>
                    <a:cubicBezTo>
                      <a:pt x="9764" y="1315"/>
                      <a:pt x="9954" y="1258"/>
                      <a:pt x="9954" y="1258"/>
                    </a:cubicBezTo>
                    <a:cubicBezTo>
                      <a:pt x="9954" y="1258"/>
                      <a:pt x="10139" y="1180"/>
                      <a:pt x="10481" y="1115"/>
                    </a:cubicBezTo>
                    <a:cubicBezTo>
                      <a:pt x="10651" y="1079"/>
                      <a:pt x="10858" y="1027"/>
                      <a:pt x="11096" y="980"/>
                    </a:cubicBezTo>
                    <a:cubicBezTo>
                      <a:pt x="11340" y="951"/>
                      <a:pt x="11612" y="896"/>
                      <a:pt x="11916" y="876"/>
                    </a:cubicBezTo>
                    <a:cubicBezTo>
                      <a:pt x="12292" y="835"/>
                      <a:pt x="12710" y="817"/>
                      <a:pt x="13156" y="817"/>
                    </a:cubicBezTo>
                    <a:cubicBezTo>
                      <a:pt x="13427" y="817"/>
                      <a:pt x="13709" y="824"/>
                      <a:pt x="13998" y="836"/>
                    </a:cubicBezTo>
                    <a:cubicBezTo>
                      <a:pt x="14761" y="882"/>
                      <a:pt x="15575" y="995"/>
                      <a:pt x="16372" y="1174"/>
                    </a:cubicBezTo>
                    <a:cubicBezTo>
                      <a:pt x="17971" y="1531"/>
                      <a:pt x="19477" y="2240"/>
                      <a:pt x="20441" y="3005"/>
                    </a:cubicBezTo>
                    <a:cubicBezTo>
                      <a:pt x="21382" y="3741"/>
                      <a:pt x="21825" y="4448"/>
                      <a:pt x="21916" y="4448"/>
                    </a:cubicBezTo>
                    <a:cubicBezTo>
                      <a:pt x="21919" y="4448"/>
                      <a:pt x="21921" y="4448"/>
                      <a:pt x="21923" y="4446"/>
                    </a:cubicBezTo>
                    <a:cubicBezTo>
                      <a:pt x="21963" y="4432"/>
                      <a:pt x="21623" y="3619"/>
                      <a:pt x="20675" y="2730"/>
                    </a:cubicBezTo>
                    <a:cubicBezTo>
                      <a:pt x="19737" y="1841"/>
                      <a:pt x="18192" y="997"/>
                      <a:pt x="16536" y="540"/>
                    </a:cubicBezTo>
                    <a:cubicBezTo>
                      <a:pt x="15708" y="310"/>
                      <a:pt x="14861" y="152"/>
                      <a:pt x="14059" y="70"/>
                    </a:cubicBezTo>
                    <a:cubicBezTo>
                      <a:pt x="13541" y="25"/>
                      <a:pt x="13042" y="1"/>
                      <a:pt x="12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31"/>
              <p:cNvSpPr/>
              <p:nvPr/>
            </p:nvSpPr>
            <p:spPr>
              <a:xfrm>
                <a:off x="4248447" y="2234196"/>
                <a:ext cx="138804" cy="48622"/>
              </a:xfrm>
              <a:custGeom>
                <a:avLst/>
                <a:gdLst/>
                <a:ahLst/>
                <a:cxnLst/>
                <a:rect l="l" t="t" r="r" b="b"/>
                <a:pathLst>
                  <a:path w="5798" h="2031" extrusionOk="0">
                    <a:moveTo>
                      <a:pt x="982" y="1"/>
                    </a:moveTo>
                    <a:cubicBezTo>
                      <a:pt x="486" y="1"/>
                      <a:pt x="109" y="151"/>
                      <a:pt x="63" y="399"/>
                    </a:cubicBezTo>
                    <a:cubicBezTo>
                      <a:pt x="0" y="730"/>
                      <a:pt x="540" y="1106"/>
                      <a:pt x="1267" y="1242"/>
                    </a:cubicBezTo>
                    <a:cubicBezTo>
                      <a:pt x="1444" y="1275"/>
                      <a:pt x="1616" y="1291"/>
                      <a:pt x="1775" y="1291"/>
                    </a:cubicBezTo>
                    <a:cubicBezTo>
                      <a:pt x="2271" y="1291"/>
                      <a:pt x="2648" y="1141"/>
                      <a:pt x="2694" y="892"/>
                    </a:cubicBezTo>
                    <a:cubicBezTo>
                      <a:pt x="2755" y="562"/>
                      <a:pt x="2215" y="185"/>
                      <a:pt x="1490" y="49"/>
                    </a:cubicBezTo>
                    <a:cubicBezTo>
                      <a:pt x="1313" y="16"/>
                      <a:pt x="1141" y="1"/>
                      <a:pt x="982" y="1"/>
                    </a:cubicBezTo>
                    <a:close/>
                    <a:moveTo>
                      <a:pt x="4314" y="966"/>
                    </a:moveTo>
                    <a:cubicBezTo>
                      <a:pt x="3995" y="966"/>
                      <a:pt x="3756" y="1059"/>
                      <a:pt x="3711" y="1227"/>
                    </a:cubicBezTo>
                    <a:cubicBezTo>
                      <a:pt x="3641" y="1479"/>
                      <a:pt x="4040" y="1805"/>
                      <a:pt x="4595" y="1955"/>
                    </a:cubicBezTo>
                    <a:cubicBezTo>
                      <a:pt x="4784" y="2006"/>
                      <a:pt x="4967" y="2030"/>
                      <a:pt x="5129" y="2030"/>
                    </a:cubicBezTo>
                    <a:cubicBezTo>
                      <a:pt x="5447" y="2030"/>
                      <a:pt x="5684" y="1937"/>
                      <a:pt x="5729" y="1768"/>
                    </a:cubicBezTo>
                    <a:cubicBezTo>
                      <a:pt x="5798" y="1518"/>
                      <a:pt x="5400" y="1190"/>
                      <a:pt x="4845" y="1040"/>
                    </a:cubicBezTo>
                    <a:cubicBezTo>
                      <a:pt x="4657" y="990"/>
                      <a:pt x="4475" y="966"/>
                      <a:pt x="431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31"/>
              <p:cNvSpPr/>
              <p:nvPr/>
            </p:nvSpPr>
            <p:spPr>
              <a:xfrm>
                <a:off x="3739560" y="1848677"/>
                <a:ext cx="295970" cy="743217"/>
              </a:xfrm>
              <a:custGeom>
                <a:avLst/>
                <a:gdLst/>
                <a:ahLst/>
                <a:cxnLst/>
                <a:rect l="l" t="t" r="r" b="b"/>
                <a:pathLst>
                  <a:path w="12363" h="31045" extrusionOk="0">
                    <a:moveTo>
                      <a:pt x="6597" y="1"/>
                    </a:moveTo>
                    <a:cubicBezTo>
                      <a:pt x="4479" y="1"/>
                      <a:pt x="1119" y="8839"/>
                      <a:pt x="571" y="14688"/>
                    </a:cubicBezTo>
                    <a:cubicBezTo>
                      <a:pt x="0" y="20775"/>
                      <a:pt x="6276" y="31045"/>
                      <a:pt x="6276" y="31045"/>
                    </a:cubicBezTo>
                    <a:cubicBezTo>
                      <a:pt x="9700" y="28002"/>
                      <a:pt x="11222" y="20585"/>
                      <a:pt x="11792" y="16021"/>
                    </a:cubicBezTo>
                    <a:cubicBezTo>
                      <a:pt x="12363" y="11456"/>
                      <a:pt x="8938" y="805"/>
                      <a:pt x="6847" y="45"/>
                    </a:cubicBezTo>
                    <a:cubicBezTo>
                      <a:pt x="6766" y="15"/>
                      <a:pt x="6682" y="1"/>
                      <a:pt x="6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31"/>
              <p:cNvSpPr/>
              <p:nvPr/>
            </p:nvSpPr>
            <p:spPr>
              <a:xfrm>
                <a:off x="3739560" y="2009081"/>
                <a:ext cx="287783" cy="582819"/>
              </a:xfrm>
              <a:custGeom>
                <a:avLst/>
                <a:gdLst/>
                <a:ahLst/>
                <a:cxnLst/>
                <a:rect l="l" t="t" r="r" b="b"/>
                <a:pathLst>
                  <a:path w="12021" h="24345" extrusionOk="0">
                    <a:moveTo>
                      <a:pt x="6244" y="0"/>
                    </a:moveTo>
                    <a:cubicBezTo>
                      <a:pt x="6244" y="0"/>
                      <a:pt x="5429" y="12957"/>
                      <a:pt x="3002" y="12957"/>
                    </a:cubicBezTo>
                    <a:cubicBezTo>
                      <a:pt x="2943" y="12957"/>
                      <a:pt x="2882" y="12950"/>
                      <a:pt x="2821" y="12934"/>
                    </a:cubicBezTo>
                    <a:cubicBezTo>
                      <a:pt x="1336" y="12548"/>
                      <a:pt x="1092" y="8123"/>
                      <a:pt x="1150" y="4458"/>
                    </a:cubicBezTo>
                    <a:lnTo>
                      <a:pt x="1150" y="4458"/>
                    </a:lnTo>
                    <a:cubicBezTo>
                      <a:pt x="877" y="5688"/>
                      <a:pt x="673" y="6892"/>
                      <a:pt x="571" y="7988"/>
                    </a:cubicBezTo>
                    <a:cubicBezTo>
                      <a:pt x="0" y="14075"/>
                      <a:pt x="6276" y="24345"/>
                      <a:pt x="6276" y="24345"/>
                    </a:cubicBezTo>
                    <a:cubicBezTo>
                      <a:pt x="9700" y="21302"/>
                      <a:pt x="11222" y="13885"/>
                      <a:pt x="11792" y="9321"/>
                    </a:cubicBezTo>
                    <a:cubicBezTo>
                      <a:pt x="12020" y="7490"/>
                      <a:pt x="11606" y="4681"/>
                      <a:pt x="10894" y="1925"/>
                    </a:cubicBezTo>
                    <a:lnTo>
                      <a:pt x="10894" y="1925"/>
                    </a:lnTo>
                    <a:cubicBezTo>
                      <a:pt x="11261" y="6127"/>
                      <a:pt x="11396" y="12150"/>
                      <a:pt x="9192" y="12649"/>
                    </a:cubicBezTo>
                    <a:cubicBezTo>
                      <a:pt x="9120" y="12665"/>
                      <a:pt x="9050" y="12673"/>
                      <a:pt x="8981" y="12673"/>
                    </a:cubicBezTo>
                    <a:cubicBezTo>
                      <a:pt x="6244" y="12673"/>
                      <a:pt x="6244" y="0"/>
                      <a:pt x="62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31"/>
              <p:cNvSpPr/>
              <p:nvPr/>
            </p:nvSpPr>
            <p:spPr>
              <a:xfrm>
                <a:off x="3876813" y="1935104"/>
                <a:ext cx="22216" cy="619256"/>
              </a:xfrm>
              <a:custGeom>
                <a:avLst/>
                <a:gdLst/>
                <a:ahLst/>
                <a:cxnLst/>
                <a:rect l="l" t="t" r="r" b="b"/>
                <a:pathLst>
                  <a:path w="928" h="25867" extrusionOk="0">
                    <a:moveTo>
                      <a:pt x="464" y="1"/>
                    </a:moveTo>
                    <a:cubicBezTo>
                      <a:pt x="400" y="1"/>
                      <a:pt x="338" y="808"/>
                      <a:pt x="283" y="2020"/>
                    </a:cubicBezTo>
                    <a:cubicBezTo>
                      <a:pt x="228" y="3231"/>
                      <a:pt x="178" y="4846"/>
                      <a:pt x="136" y="6463"/>
                    </a:cubicBezTo>
                    <a:cubicBezTo>
                      <a:pt x="68" y="9694"/>
                      <a:pt x="0" y="12926"/>
                      <a:pt x="0" y="12926"/>
                    </a:cubicBezTo>
                    <a:cubicBezTo>
                      <a:pt x="0" y="12926"/>
                      <a:pt x="69" y="16160"/>
                      <a:pt x="136" y="19395"/>
                    </a:cubicBezTo>
                    <a:cubicBezTo>
                      <a:pt x="178" y="21013"/>
                      <a:pt x="228" y="22630"/>
                      <a:pt x="283" y="23843"/>
                    </a:cubicBezTo>
                    <a:cubicBezTo>
                      <a:pt x="338" y="25058"/>
                      <a:pt x="400" y="25867"/>
                      <a:pt x="464" y="25867"/>
                    </a:cubicBezTo>
                    <a:cubicBezTo>
                      <a:pt x="528" y="25867"/>
                      <a:pt x="589" y="25058"/>
                      <a:pt x="644" y="23843"/>
                    </a:cubicBezTo>
                    <a:cubicBezTo>
                      <a:pt x="699" y="22630"/>
                      <a:pt x="750" y="21013"/>
                      <a:pt x="791" y="19395"/>
                    </a:cubicBezTo>
                    <a:cubicBezTo>
                      <a:pt x="860" y="16160"/>
                      <a:pt x="927" y="12926"/>
                      <a:pt x="927" y="12926"/>
                    </a:cubicBezTo>
                    <a:cubicBezTo>
                      <a:pt x="927" y="12926"/>
                      <a:pt x="858" y="9694"/>
                      <a:pt x="791" y="6463"/>
                    </a:cubicBezTo>
                    <a:cubicBezTo>
                      <a:pt x="750" y="4846"/>
                      <a:pt x="699" y="3231"/>
                      <a:pt x="644" y="2020"/>
                    </a:cubicBezTo>
                    <a:cubicBezTo>
                      <a:pt x="589" y="808"/>
                      <a:pt x="528" y="1"/>
                      <a:pt x="46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31"/>
              <p:cNvSpPr/>
              <p:nvPr/>
            </p:nvSpPr>
            <p:spPr>
              <a:xfrm>
                <a:off x="3916617" y="1955208"/>
                <a:ext cx="40961" cy="138469"/>
              </a:xfrm>
              <a:custGeom>
                <a:avLst/>
                <a:gdLst/>
                <a:ahLst/>
                <a:cxnLst/>
                <a:rect l="l" t="t" r="r" b="b"/>
                <a:pathLst>
                  <a:path w="1711" h="5784" extrusionOk="0">
                    <a:moveTo>
                      <a:pt x="431" y="0"/>
                    </a:moveTo>
                    <a:cubicBezTo>
                      <a:pt x="419" y="0"/>
                      <a:pt x="408" y="1"/>
                      <a:pt x="396" y="3"/>
                    </a:cubicBezTo>
                    <a:cubicBezTo>
                      <a:pt x="138" y="43"/>
                      <a:pt x="0" y="537"/>
                      <a:pt x="89" y="1111"/>
                    </a:cubicBezTo>
                    <a:cubicBezTo>
                      <a:pt x="176" y="1653"/>
                      <a:pt x="437" y="2071"/>
                      <a:pt x="686" y="2071"/>
                    </a:cubicBezTo>
                    <a:cubicBezTo>
                      <a:pt x="698" y="2071"/>
                      <a:pt x="709" y="2070"/>
                      <a:pt x="721" y="2068"/>
                    </a:cubicBezTo>
                    <a:cubicBezTo>
                      <a:pt x="977" y="2027"/>
                      <a:pt x="1117" y="1531"/>
                      <a:pt x="1026" y="961"/>
                    </a:cubicBezTo>
                    <a:cubicBezTo>
                      <a:pt x="940" y="417"/>
                      <a:pt x="679" y="0"/>
                      <a:pt x="431" y="0"/>
                    </a:cubicBezTo>
                    <a:close/>
                    <a:moveTo>
                      <a:pt x="966" y="3114"/>
                    </a:moveTo>
                    <a:cubicBezTo>
                      <a:pt x="958" y="3114"/>
                      <a:pt x="951" y="3114"/>
                      <a:pt x="944" y="3115"/>
                    </a:cubicBezTo>
                    <a:cubicBezTo>
                      <a:pt x="610" y="3141"/>
                      <a:pt x="387" y="3760"/>
                      <a:pt x="444" y="4496"/>
                    </a:cubicBezTo>
                    <a:cubicBezTo>
                      <a:pt x="500" y="5215"/>
                      <a:pt x="804" y="5783"/>
                      <a:pt x="1130" y="5783"/>
                    </a:cubicBezTo>
                    <a:cubicBezTo>
                      <a:pt x="1138" y="5783"/>
                      <a:pt x="1146" y="5783"/>
                      <a:pt x="1153" y="5782"/>
                    </a:cubicBezTo>
                    <a:cubicBezTo>
                      <a:pt x="1487" y="5756"/>
                      <a:pt x="1710" y="5138"/>
                      <a:pt x="1654" y="4401"/>
                    </a:cubicBezTo>
                    <a:cubicBezTo>
                      <a:pt x="1597" y="3681"/>
                      <a:pt x="1292" y="3114"/>
                      <a:pt x="966" y="31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0" name="Google Shape;12300;p31"/>
              <p:cNvGrpSpPr/>
              <p:nvPr/>
            </p:nvGrpSpPr>
            <p:grpSpPr>
              <a:xfrm>
                <a:off x="3702021" y="2642148"/>
                <a:ext cx="382681" cy="336812"/>
                <a:chOff x="3702021" y="2642148"/>
                <a:chExt cx="382681" cy="336812"/>
              </a:xfrm>
            </p:grpSpPr>
            <p:sp>
              <p:nvSpPr>
                <p:cNvPr id="12301" name="Google Shape;12301;p31"/>
                <p:cNvSpPr/>
                <p:nvPr/>
              </p:nvSpPr>
              <p:spPr>
                <a:xfrm>
                  <a:off x="3702021" y="2642148"/>
                  <a:ext cx="382681" cy="336812"/>
                </a:xfrm>
                <a:custGeom>
                  <a:avLst/>
                  <a:gdLst/>
                  <a:ahLst/>
                  <a:cxnLst/>
                  <a:rect l="l" t="t" r="r" b="b"/>
                  <a:pathLst>
                    <a:path w="15985" h="14069" extrusionOk="0">
                      <a:moveTo>
                        <a:pt x="8207" y="1"/>
                      </a:moveTo>
                      <a:cubicBezTo>
                        <a:pt x="8207" y="1"/>
                        <a:pt x="0" y="13900"/>
                        <a:pt x="8039" y="14067"/>
                      </a:cubicBezTo>
                      <a:cubicBezTo>
                        <a:pt x="8086" y="14068"/>
                        <a:pt x="8132" y="14069"/>
                        <a:pt x="8179" y="14069"/>
                      </a:cubicBezTo>
                      <a:cubicBezTo>
                        <a:pt x="15985" y="14069"/>
                        <a:pt x="8207" y="1"/>
                        <a:pt x="8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31"/>
                <p:cNvSpPr/>
                <p:nvPr/>
              </p:nvSpPr>
              <p:spPr>
                <a:xfrm>
                  <a:off x="3765512" y="2672146"/>
                  <a:ext cx="257140" cy="226329"/>
                </a:xfrm>
                <a:custGeom>
                  <a:avLst/>
                  <a:gdLst/>
                  <a:ahLst/>
                  <a:cxnLst/>
                  <a:rect l="l" t="t" r="r" b="b"/>
                  <a:pathLst>
                    <a:path w="10741" h="9454" extrusionOk="0">
                      <a:moveTo>
                        <a:pt x="5515" y="0"/>
                      </a:moveTo>
                      <a:lnTo>
                        <a:pt x="5515" y="0"/>
                      </a:lnTo>
                      <a:cubicBezTo>
                        <a:pt x="5515" y="1"/>
                        <a:pt x="1" y="9340"/>
                        <a:pt x="5402" y="9452"/>
                      </a:cubicBezTo>
                      <a:cubicBezTo>
                        <a:pt x="5434" y="9453"/>
                        <a:pt x="5465" y="9453"/>
                        <a:pt x="5496" y="9453"/>
                      </a:cubicBezTo>
                      <a:cubicBezTo>
                        <a:pt x="10741" y="9453"/>
                        <a:pt x="5515" y="1"/>
                        <a:pt x="551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31"/>
                <p:cNvSpPr/>
                <p:nvPr/>
              </p:nvSpPr>
              <p:spPr>
                <a:xfrm>
                  <a:off x="3883732" y="2649282"/>
                  <a:ext cx="27339" cy="303128"/>
                </a:xfrm>
                <a:custGeom>
                  <a:avLst/>
                  <a:gdLst/>
                  <a:ahLst/>
                  <a:cxnLst/>
                  <a:rect l="l" t="t" r="r" b="b"/>
                  <a:pathLst>
                    <a:path w="1142" h="12662" extrusionOk="0">
                      <a:moveTo>
                        <a:pt x="571" y="1"/>
                      </a:moveTo>
                      <a:cubicBezTo>
                        <a:pt x="256" y="1"/>
                        <a:pt x="0" y="6327"/>
                        <a:pt x="0" y="6327"/>
                      </a:cubicBezTo>
                      <a:cubicBezTo>
                        <a:pt x="0" y="6327"/>
                        <a:pt x="256" y="12662"/>
                        <a:pt x="571" y="12662"/>
                      </a:cubicBezTo>
                      <a:cubicBezTo>
                        <a:pt x="886" y="12662"/>
                        <a:pt x="1142" y="6327"/>
                        <a:pt x="1142" y="6327"/>
                      </a:cubicBezTo>
                      <a:cubicBezTo>
                        <a:pt x="1142" y="6327"/>
                        <a:pt x="886" y="1"/>
                        <a:pt x="5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31"/>
                <p:cNvSpPr/>
                <p:nvPr/>
              </p:nvSpPr>
              <p:spPr>
                <a:xfrm>
                  <a:off x="3832068" y="2826756"/>
                  <a:ext cx="46875" cy="135764"/>
                </a:xfrm>
                <a:custGeom>
                  <a:avLst/>
                  <a:gdLst/>
                  <a:ahLst/>
                  <a:cxnLst/>
                  <a:rect l="l" t="t" r="r" b="b"/>
                  <a:pathLst>
                    <a:path w="1958" h="5671" extrusionOk="0">
                      <a:moveTo>
                        <a:pt x="1149" y="0"/>
                      </a:moveTo>
                      <a:cubicBezTo>
                        <a:pt x="815" y="0"/>
                        <a:pt x="415" y="514"/>
                        <a:pt x="214" y="1218"/>
                      </a:cubicBezTo>
                      <a:cubicBezTo>
                        <a:pt x="0" y="1981"/>
                        <a:pt x="103" y="2680"/>
                        <a:pt x="451" y="2778"/>
                      </a:cubicBezTo>
                      <a:cubicBezTo>
                        <a:pt x="478" y="2786"/>
                        <a:pt x="506" y="2790"/>
                        <a:pt x="534" y="2790"/>
                      </a:cubicBezTo>
                      <a:cubicBezTo>
                        <a:pt x="866" y="2790"/>
                        <a:pt x="1270" y="2275"/>
                        <a:pt x="1467" y="1573"/>
                      </a:cubicBezTo>
                      <a:cubicBezTo>
                        <a:pt x="1683" y="808"/>
                        <a:pt x="1579" y="111"/>
                        <a:pt x="1231" y="11"/>
                      </a:cubicBezTo>
                      <a:cubicBezTo>
                        <a:pt x="1204" y="4"/>
                        <a:pt x="1177" y="0"/>
                        <a:pt x="1149" y="0"/>
                      </a:cubicBezTo>
                      <a:close/>
                      <a:moveTo>
                        <a:pt x="946" y="3543"/>
                      </a:moveTo>
                      <a:cubicBezTo>
                        <a:pt x="915" y="3543"/>
                        <a:pt x="886" y="3548"/>
                        <a:pt x="858" y="3558"/>
                      </a:cubicBezTo>
                      <a:cubicBezTo>
                        <a:pt x="595" y="3659"/>
                        <a:pt x="561" y="4210"/>
                        <a:pt x="785" y="4791"/>
                      </a:cubicBezTo>
                      <a:cubicBezTo>
                        <a:pt x="983" y="5306"/>
                        <a:pt x="1316" y="5671"/>
                        <a:pt x="1572" y="5671"/>
                      </a:cubicBezTo>
                      <a:cubicBezTo>
                        <a:pt x="1603" y="5671"/>
                        <a:pt x="1633" y="5665"/>
                        <a:pt x="1661" y="5654"/>
                      </a:cubicBezTo>
                      <a:cubicBezTo>
                        <a:pt x="1924" y="5555"/>
                        <a:pt x="1958" y="5004"/>
                        <a:pt x="1735" y="4423"/>
                      </a:cubicBezTo>
                      <a:cubicBezTo>
                        <a:pt x="1535" y="3908"/>
                        <a:pt x="1201" y="3543"/>
                        <a:pt x="946" y="35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31"/>
              <p:cNvGrpSpPr/>
              <p:nvPr/>
            </p:nvGrpSpPr>
            <p:grpSpPr>
              <a:xfrm>
                <a:off x="3496250" y="2637527"/>
                <a:ext cx="292791" cy="232026"/>
                <a:chOff x="3496250" y="2637527"/>
                <a:chExt cx="292791" cy="232026"/>
              </a:xfrm>
            </p:grpSpPr>
            <p:sp>
              <p:nvSpPr>
                <p:cNvPr id="12306" name="Google Shape;12306;p31"/>
                <p:cNvSpPr/>
                <p:nvPr/>
              </p:nvSpPr>
              <p:spPr>
                <a:xfrm>
                  <a:off x="3496250" y="2637527"/>
                  <a:ext cx="292283" cy="232026"/>
                </a:xfrm>
                <a:custGeom>
                  <a:avLst/>
                  <a:gdLst/>
                  <a:ahLst/>
                  <a:cxnLst/>
                  <a:rect l="l" t="t" r="r" b="b"/>
                  <a:pathLst>
                    <a:path w="12209" h="9692" extrusionOk="0">
                      <a:moveTo>
                        <a:pt x="12208" y="1"/>
                      </a:moveTo>
                      <a:cubicBezTo>
                        <a:pt x="12208" y="1"/>
                        <a:pt x="0" y="4734"/>
                        <a:pt x="5037" y="8877"/>
                      </a:cubicBezTo>
                      <a:cubicBezTo>
                        <a:pt x="5729" y="9446"/>
                        <a:pt x="6365" y="9692"/>
                        <a:pt x="6949" y="9692"/>
                      </a:cubicBezTo>
                      <a:cubicBezTo>
                        <a:pt x="10619" y="9692"/>
                        <a:pt x="12208" y="1"/>
                        <a:pt x="1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31"/>
                <p:cNvSpPr/>
                <p:nvPr/>
              </p:nvSpPr>
              <p:spPr>
                <a:xfrm>
                  <a:off x="3576452" y="2656129"/>
                  <a:ext cx="196404" cy="155945"/>
                </a:xfrm>
                <a:custGeom>
                  <a:avLst/>
                  <a:gdLst/>
                  <a:ahLst/>
                  <a:cxnLst/>
                  <a:rect l="l" t="t" r="r" b="b"/>
                  <a:pathLst>
                    <a:path w="8204" h="6514" extrusionOk="0">
                      <a:moveTo>
                        <a:pt x="8204" y="1"/>
                      </a:moveTo>
                      <a:cubicBezTo>
                        <a:pt x="8203" y="1"/>
                        <a:pt x="0" y="3181"/>
                        <a:pt x="3385" y="5967"/>
                      </a:cubicBezTo>
                      <a:cubicBezTo>
                        <a:pt x="3850" y="6349"/>
                        <a:pt x="4277" y="6513"/>
                        <a:pt x="4670" y="6513"/>
                      </a:cubicBezTo>
                      <a:cubicBezTo>
                        <a:pt x="7136" y="6513"/>
                        <a:pt x="8204" y="1"/>
                        <a:pt x="820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31"/>
                <p:cNvSpPr/>
                <p:nvPr/>
              </p:nvSpPr>
              <p:spPr>
                <a:xfrm>
                  <a:off x="3627158" y="2641406"/>
                  <a:ext cx="161882" cy="193363"/>
                </a:xfrm>
                <a:custGeom>
                  <a:avLst/>
                  <a:gdLst/>
                  <a:ahLst/>
                  <a:cxnLst/>
                  <a:rect l="l" t="t" r="r" b="b"/>
                  <a:pathLst>
                    <a:path w="6762" h="8077" extrusionOk="0">
                      <a:moveTo>
                        <a:pt x="6546" y="1"/>
                      </a:moveTo>
                      <a:cubicBezTo>
                        <a:pt x="6229" y="1"/>
                        <a:pt x="3020" y="3749"/>
                        <a:pt x="3020" y="3749"/>
                      </a:cubicBezTo>
                      <a:cubicBezTo>
                        <a:pt x="3020" y="3749"/>
                        <a:pt x="1" y="7914"/>
                        <a:pt x="203" y="8071"/>
                      </a:cubicBezTo>
                      <a:cubicBezTo>
                        <a:pt x="207" y="8075"/>
                        <a:pt x="212" y="8076"/>
                        <a:pt x="218" y="8076"/>
                      </a:cubicBezTo>
                      <a:cubicBezTo>
                        <a:pt x="535" y="8076"/>
                        <a:pt x="3747" y="4322"/>
                        <a:pt x="3747" y="4322"/>
                      </a:cubicBezTo>
                      <a:cubicBezTo>
                        <a:pt x="3747" y="4322"/>
                        <a:pt x="6762" y="165"/>
                        <a:pt x="6561" y="6"/>
                      </a:cubicBezTo>
                      <a:cubicBezTo>
                        <a:pt x="6557" y="2"/>
                        <a:pt x="6552" y="1"/>
                        <a:pt x="654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31"/>
                <p:cNvSpPr/>
                <p:nvPr/>
              </p:nvSpPr>
              <p:spPr>
                <a:xfrm>
                  <a:off x="3604271" y="2733817"/>
                  <a:ext cx="71988" cy="94419"/>
                </a:xfrm>
                <a:custGeom>
                  <a:avLst/>
                  <a:gdLst/>
                  <a:ahLst/>
                  <a:cxnLst/>
                  <a:rect l="l" t="t" r="r" b="b"/>
                  <a:pathLst>
                    <a:path w="3007" h="3944" extrusionOk="0">
                      <a:moveTo>
                        <a:pt x="2529" y="1"/>
                      </a:moveTo>
                      <a:cubicBezTo>
                        <a:pt x="2274" y="1"/>
                        <a:pt x="1919" y="135"/>
                        <a:pt x="1581" y="380"/>
                      </a:cubicBezTo>
                      <a:cubicBezTo>
                        <a:pt x="1061" y="759"/>
                        <a:pt x="776" y="1256"/>
                        <a:pt x="949" y="1493"/>
                      </a:cubicBezTo>
                      <a:cubicBezTo>
                        <a:pt x="1009" y="1576"/>
                        <a:pt x="1117" y="1616"/>
                        <a:pt x="1255" y="1616"/>
                      </a:cubicBezTo>
                      <a:cubicBezTo>
                        <a:pt x="1509" y="1616"/>
                        <a:pt x="1865" y="1481"/>
                        <a:pt x="2202" y="1236"/>
                      </a:cubicBezTo>
                      <a:cubicBezTo>
                        <a:pt x="2722" y="858"/>
                        <a:pt x="3006" y="361"/>
                        <a:pt x="2835" y="123"/>
                      </a:cubicBezTo>
                      <a:cubicBezTo>
                        <a:pt x="2774" y="40"/>
                        <a:pt x="2666" y="1"/>
                        <a:pt x="2529" y="1"/>
                      </a:cubicBezTo>
                      <a:close/>
                      <a:moveTo>
                        <a:pt x="756" y="2187"/>
                      </a:moveTo>
                      <a:cubicBezTo>
                        <a:pt x="547" y="2187"/>
                        <a:pt x="286" y="2503"/>
                        <a:pt x="149" y="2943"/>
                      </a:cubicBezTo>
                      <a:cubicBezTo>
                        <a:pt x="1" y="3422"/>
                        <a:pt x="56" y="3866"/>
                        <a:pt x="274" y="3935"/>
                      </a:cubicBezTo>
                      <a:cubicBezTo>
                        <a:pt x="293" y="3940"/>
                        <a:pt x="313" y="3943"/>
                        <a:pt x="332" y="3943"/>
                      </a:cubicBezTo>
                      <a:cubicBezTo>
                        <a:pt x="542" y="3943"/>
                        <a:pt x="803" y="3627"/>
                        <a:pt x="940" y="3187"/>
                      </a:cubicBezTo>
                      <a:cubicBezTo>
                        <a:pt x="1087" y="2706"/>
                        <a:pt x="1033" y="2263"/>
                        <a:pt x="814" y="2195"/>
                      </a:cubicBezTo>
                      <a:cubicBezTo>
                        <a:pt x="796" y="2189"/>
                        <a:pt x="776" y="2187"/>
                        <a:pt x="756"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31"/>
              <p:cNvGrpSpPr/>
              <p:nvPr/>
            </p:nvGrpSpPr>
            <p:grpSpPr>
              <a:xfrm>
                <a:off x="4009086" y="2637527"/>
                <a:ext cx="292786" cy="232026"/>
                <a:chOff x="4009086" y="2637527"/>
                <a:chExt cx="292786" cy="232026"/>
              </a:xfrm>
            </p:grpSpPr>
            <p:sp>
              <p:nvSpPr>
                <p:cNvPr id="12311" name="Google Shape;12311;p31"/>
                <p:cNvSpPr/>
                <p:nvPr/>
              </p:nvSpPr>
              <p:spPr>
                <a:xfrm>
                  <a:off x="4009589" y="2637527"/>
                  <a:ext cx="292283" cy="232026"/>
                </a:xfrm>
                <a:custGeom>
                  <a:avLst/>
                  <a:gdLst/>
                  <a:ahLst/>
                  <a:cxnLst/>
                  <a:rect l="l" t="t" r="r" b="b"/>
                  <a:pathLst>
                    <a:path w="12209" h="9692" extrusionOk="0">
                      <a:moveTo>
                        <a:pt x="1" y="1"/>
                      </a:moveTo>
                      <a:cubicBezTo>
                        <a:pt x="1" y="1"/>
                        <a:pt x="1589" y="9692"/>
                        <a:pt x="5259" y="9692"/>
                      </a:cubicBezTo>
                      <a:cubicBezTo>
                        <a:pt x="5844" y="9692"/>
                        <a:pt x="6480" y="9446"/>
                        <a:pt x="7172" y="8877"/>
                      </a:cubicBezTo>
                      <a:cubicBezTo>
                        <a:pt x="12209" y="473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31"/>
                <p:cNvSpPr/>
                <p:nvPr/>
              </p:nvSpPr>
              <p:spPr>
                <a:xfrm>
                  <a:off x="4025270" y="2656129"/>
                  <a:ext cx="196404" cy="155945"/>
                </a:xfrm>
                <a:custGeom>
                  <a:avLst/>
                  <a:gdLst/>
                  <a:ahLst/>
                  <a:cxnLst/>
                  <a:rect l="l" t="t" r="r" b="b"/>
                  <a:pathLst>
                    <a:path w="8204" h="6514" extrusionOk="0">
                      <a:moveTo>
                        <a:pt x="1" y="1"/>
                      </a:moveTo>
                      <a:cubicBezTo>
                        <a:pt x="1" y="1"/>
                        <a:pt x="1069" y="6513"/>
                        <a:pt x="3534" y="6513"/>
                      </a:cubicBezTo>
                      <a:cubicBezTo>
                        <a:pt x="3927" y="6513"/>
                        <a:pt x="4354" y="6349"/>
                        <a:pt x="4819" y="5967"/>
                      </a:cubicBezTo>
                      <a:cubicBezTo>
                        <a:pt x="8204" y="3181"/>
                        <a:pt x="1" y="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31"/>
                <p:cNvSpPr/>
                <p:nvPr/>
              </p:nvSpPr>
              <p:spPr>
                <a:xfrm>
                  <a:off x="4009086" y="2641406"/>
                  <a:ext cx="161834" cy="193363"/>
                </a:xfrm>
                <a:custGeom>
                  <a:avLst/>
                  <a:gdLst/>
                  <a:ahLst/>
                  <a:cxnLst/>
                  <a:rect l="l" t="t" r="r" b="b"/>
                  <a:pathLst>
                    <a:path w="6760" h="8077" extrusionOk="0">
                      <a:moveTo>
                        <a:pt x="216" y="1"/>
                      </a:moveTo>
                      <a:cubicBezTo>
                        <a:pt x="210" y="1"/>
                        <a:pt x="205" y="2"/>
                        <a:pt x="201" y="6"/>
                      </a:cubicBezTo>
                      <a:cubicBezTo>
                        <a:pt x="0" y="165"/>
                        <a:pt x="3015" y="4322"/>
                        <a:pt x="3015" y="4322"/>
                      </a:cubicBezTo>
                      <a:cubicBezTo>
                        <a:pt x="3015" y="4322"/>
                        <a:pt x="6227" y="8076"/>
                        <a:pt x="6544" y="8076"/>
                      </a:cubicBezTo>
                      <a:cubicBezTo>
                        <a:pt x="6550" y="8076"/>
                        <a:pt x="6556" y="8075"/>
                        <a:pt x="6560" y="8071"/>
                      </a:cubicBezTo>
                      <a:cubicBezTo>
                        <a:pt x="6760" y="7914"/>
                        <a:pt x="3742" y="3749"/>
                        <a:pt x="3742" y="3749"/>
                      </a:cubicBezTo>
                      <a:cubicBezTo>
                        <a:pt x="3742" y="3749"/>
                        <a:pt x="532" y="1"/>
                        <a:pt x="2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31"/>
                <p:cNvSpPr/>
                <p:nvPr/>
              </p:nvSpPr>
              <p:spPr>
                <a:xfrm>
                  <a:off x="4121847" y="2733817"/>
                  <a:ext cx="71964" cy="94419"/>
                </a:xfrm>
                <a:custGeom>
                  <a:avLst/>
                  <a:gdLst/>
                  <a:ahLst/>
                  <a:cxnLst/>
                  <a:rect l="l" t="t" r="r" b="b"/>
                  <a:pathLst>
                    <a:path w="3006" h="3944" extrusionOk="0">
                      <a:moveTo>
                        <a:pt x="479" y="1"/>
                      </a:moveTo>
                      <a:cubicBezTo>
                        <a:pt x="341" y="1"/>
                        <a:pt x="233" y="40"/>
                        <a:pt x="173" y="123"/>
                      </a:cubicBezTo>
                      <a:cubicBezTo>
                        <a:pt x="0" y="361"/>
                        <a:pt x="285" y="858"/>
                        <a:pt x="806" y="1236"/>
                      </a:cubicBezTo>
                      <a:cubicBezTo>
                        <a:pt x="1144" y="1481"/>
                        <a:pt x="1499" y="1616"/>
                        <a:pt x="1753" y="1616"/>
                      </a:cubicBezTo>
                      <a:cubicBezTo>
                        <a:pt x="1891" y="1616"/>
                        <a:pt x="1999" y="1576"/>
                        <a:pt x="2059" y="1493"/>
                      </a:cubicBezTo>
                      <a:cubicBezTo>
                        <a:pt x="2232" y="1256"/>
                        <a:pt x="1947" y="759"/>
                        <a:pt x="1426" y="380"/>
                      </a:cubicBezTo>
                      <a:cubicBezTo>
                        <a:pt x="1088" y="135"/>
                        <a:pt x="733" y="1"/>
                        <a:pt x="479" y="1"/>
                      </a:cubicBezTo>
                      <a:close/>
                      <a:moveTo>
                        <a:pt x="2250" y="2187"/>
                      </a:moveTo>
                      <a:cubicBezTo>
                        <a:pt x="2230" y="2187"/>
                        <a:pt x="2211" y="2189"/>
                        <a:pt x="2192" y="2195"/>
                      </a:cubicBezTo>
                      <a:cubicBezTo>
                        <a:pt x="1975" y="2263"/>
                        <a:pt x="1920" y="2706"/>
                        <a:pt x="2067" y="3187"/>
                      </a:cubicBezTo>
                      <a:cubicBezTo>
                        <a:pt x="2204" y="3627"/>
                        <a:pt x="2465" y="3943"/>
                        <a:pt x="2675" y="3943"/>
                      </a:cubicBezTo>
                      <a:cubicBezTo>
                        <a:pt x="2695" y="3943"/>
                        <a:pt x="2715" y="3940"/>
                        <a:pt x="2734" y="3935"/>
                      </a:cubicBezTo>
                      <a:cubicBezTo>
                        <a:pt x="2951" y="3866"/>
                        <a:pt x="3006" y="3422"/>
                        <a:pt x="2858" y="2943"/>
                      </a:cubicBezTo>
                      <a:cubicBezTo>
                        <a:pt x="2721" y="2503"/>
                        <a:pt x="2460" y="2187"/>
                        <a:pt x="2250"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5" name="Google Shape;12315;p31"/>
              <p:cNvSpPr/>
              <p:nvPr/>
            </p:nvSpPr>
            <p:spPr>
              <a:xfrm>
                <a:off x="4307844" y="2101397"/>
                <a:ext cx="217734" cy="109119"/>
              </a:xfrm>
              <a:custGeom>
                <a:avLst/>
                <a:gdLst/>
                <a:ahLst/>
                <a:cxnLst/>
                <a:rect l="l" t="t" r="r" b="b"/>
                <a:pathLst>
                  <a:path w="9095" h="4558" extrusionOk="0">
                    <a:moveTo>
                      <a:pt x="6698" y="0"/>
                    </a:moveTo>
                    <a:cubicBezTo>
                      <a:pt x="4088" y="0"/>
                      <a:pt x="0" y="3306"/>
                      <a:pt x="0" y="3306"/>
                    </a:cubicBezTo>
                    <a:cubicBezTo>
                      <a:pt x="0" y="3306"/>
                      <a:pt x="3340" y="4557"/>
                      <a:pt x="5905" y="4557"/>
                    </a:cubicBezTo>
                    <a:cubicBezTo>
                      <a:pt x="7687" y="4557"/>
                      <a:pt x="9095" y="3953"/>
                      <a:pt x="8748" y="1907"/>
                    </a:cubicBezTo>
                    <a:cubicBezTo>
                      <a:pt x="8511" y="504"/>
                      <a:pt x="7717" y="0"/>
                      <a:pt x="6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31"/>
              <p:cNvSpPr/>
              <p:nvPr/>
            </p:nvSpPr>
            <p:spPr>
              <a:xfrm>
                <a:off x="4326446" y="2123973"/>
                <a:ext cx="146273" cy="73328"/>
              </a:xfrm>
              <a:custGeom>
                <a:avLst/>
                <a:gdLst/>
                <a:ahLst/>
                <a:cxnLst/>
                <a:rect l="l" t="t" r="r" b="b"/>
                <a:pathLst>
                  <a:path w="6110" h="3063" extrusionOk="0">
                    <a:moveTo>
                      <a:pt x="4500" y="1"/>
                    </a:moveTo>
                    <a:cubicBezTo>
                      <a:pt x="2747" y="1"/>
                      <a:pt x="0" y="2221"/>
                      <a:pt x="0" y="2221"/>
                    </a:cubicBezTo>
                    <a:cubicBezTo>
                      <a:pt x="0" y="2221"/>
                      <a:pt x="2245" y="3062"/>
                      <a:pt x="3968" y="3062"/>
                    </a:cubicBezTo>
                    <a:cubicBezTo>
                      <a:pt x="5165" y="3062"/>
                      <a:pt x="6110" y="2657"/>
                      <a:pt x="5877" y="1282"/>
                    </a:cubicBezTo>
                    <a:cubicBezTo>
                      <a:pt x="5718" y="339"/>
                      <a:pt x="5185" y="1"/>
                      <a:pt x="450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31"/>
              <p:cNvSpPr/>
              <p:nvPr/>
            </p:nvSpPr>
            <p:spPr>
              <a:xfrm>
                <a:off x="4311507" y="2150020"/>
                <a:ext cx="190227" cy="30428"/>
              </a:xfrm>
              <a:custGeom>
                <a:avLst/>
                <a:gdLst/>
                <a:ahLst/>
                <a:cxnLst/>
                <a:rect l="l" t="t" r="r" b="b"/>
                <a:pathLst>
                  <a:path w="7946" h="1271" extrusionOk="0">
                    <a:moveTo>
                      <a:pt x="7531" y="1"/>
                    </a:moveTo>
                    <a:cubicBezTo>
                      <a:pt x="6529" y="1"/>
                      <a:pt x="3918" y="279"/>
                      <a:pt x="3918" y="279"/>
                    </a:cubicBezTo>
                    <a:cubicBezTo>
                      <a:pt x="3918" y="279"/>
                      <a:pt x="0" y="1021"/>
                      <a:pt x="28" y="1219"/>
                    </a:cubicBezTo>
                    <a:cubicBezTo>
                      <a:pt x="34" y="1256"/>
                      <a:pt x="179" y="1270"/>
                      <a:pt x="411" y="1270"/>
                    </a:cubicBezTo>
                    <a:cubicBezTo>
                      <a:pt x="1411" y="1270"/>
                      <a:pt x="4023" y="992"/>
                      <a:pt x="4023" y="992"/>
                    </a:cubicBezTo>
                    <a:cubicBezTo>
                      <a:pt x="4023" y="992"/>
                      <a:pt x="7945" y="249"/>
                      <a:pt x="7916" y="53"/>
                    </a:cubicBezTo>
                    <a:cubicBezTo>
                      <a:pt x="7911" y="16"/>
                      <a:pt x="7765" y="1"/>
                      <a:pt x="753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31"/>
              <p:cNvSpPr/>
              <p:nvPr/>
            </p:nvSpPr>
            <p:spPr>
              <a:xfrm>
                <a:off x="4417421" y="2118993"/>
                <a:ext cx="88267" cy="25257"/>
              </a:xfrm>
              <a:custGeom>
                <a:avLst/>
                <a:gdLst/>
                <a:ahLst/>
                <a:cxnLst/>
                <a:rect l="l" t="t" r="r" b="b"/>
                <a:pathLst>
                  <a:path w="3687" h="1055" extrusionOk="0">
                    <a:moveTo>
                      <a:pt x="2716" y="144"/>
                    </a:moveTo>
                    <a:cubicBezTo>
                      <a:pt x="2476" y="144"/>
                      <a:pt x="2294" y="216"/>
                      <a:pt x="2267" y="339"/>
                    </a:cubicBezTo>
                    <a:cubicBezTo>
                      <a:pt x="2229" y="511"/>
                      <a:pt x="2506" y="720"/>
                      <a:pt x="2886" y="806"/>
                    </a:cubicBezTo>
                    <a:cubicBezTo>
                      <a:pt x="2996" y="831"/>
                      <a:pt x="3102" y="842"/>
                      <a:pt x="3199" y="842"/>
                    </a:cubicBezTo>
                    <a:cubicBezTo>
                      <a:pt x="3439" y="842"/>
                      <a:pt x="3619" y="770"/>
                      <a:pt x="3647" y="647"/>
                    </a:cubicBezTo>
                    <a:cubicBezTo>
                      <a:pt x="3687" y="474"/>
                      <a:pt x="3408" y="265"/>
                      <a:pt x="3029" y="180"/>
                    </a:cubicBezTo>
                    <a:cubicBezTo>
                      <a:pt x="2919" y="156"/>
                      <a:pt x="2813" y="144"/>
                      <a:pt x="2716" y="144"/>
                    </a:cubicBezTo>
                    <a:close/>
                    <a:moveTo>
                      <a:pt x="1380" y="1"/>
                    </a:moveTo>
                    <a:cubicBezTo>
                      <a:pt x="1200" y="1"/>
                      <a:pt x="976" y="52"/>
                      <a:pt x="750" y="153"/>
                    </a:cubicBezTo>
                    <a:cubicBezTo>
                      <a:pt x="295" y="359"/>
                      <a:pt x="0" y="691"/>
                      <a:pt x="92" y="898"/>
                    </a:cubicBezTo>
                    <a:cubicBezTo>
                      <a:pt x="139" y="1002"/>
                      <a:pt x="274" y="1054"/>
                      <a:pt x="455" y="1054"/>
                    </a:cubicBezTo>
                    <a:cubicBezTo>
                      <a:pt x="635" y="1054"/>
                      <a:pt x="859" y="1003"/>
                      <a:pt x="1086" y="901"/>
                    </a:cubicBezTo>
                    <a:cubicBezTo>
                      <a:pt x="1542" y="697"/>
                      <a:pt x="1837" y="362"/>
                      <a:pt x="1744" y="157"/>
                    </a:cubicBezTo>
                    <a:cubicBezTo>
                      <a:pt x="1697" y="53"/>
                      <a:pt x="1561" y="1"/>
                      <a:pt x="13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31"/>
              <p:cNvSpPr/>
              <p:nvPr/>
            </p:nvSpPr>
            <p:spPr>
              <a:xfrm>
                <a:off x="3787346" y="1627057"/>
                <a:ext cx="213832" cy="188240"/>
              </a:xfrm>
              <a:custGeom>
                <a:avLst/>
                <a:gdLst/>
                <a:ahLst/>
                <a:cxnLst/>
                <a:rect l="l" t="t" r="r" b="b"/>
                <a:pathLst>
                  <a:path w="8932" h="7863" extrusionOk="0">
                    <a:moveTo>
                      <a:pt x="4574" y="1"/>
                    </a:moveTo>
                    <a:cubicBezTo>
                      <a:pt x="4548" y="1"/>
                      <a:pt x="4520" y="1"/>
                      <a:pt x="4493" y="2"/>
                    </a:cubicBezTo>
                    <a:cubicBezTo>
                      <a:pt x="0" y="98"/>
                      <a:pt x="4594" y="7862"/>
                      <a:pt x="4594" y="7862"/>
                    </a:cubicBezTo>
                    <a:cubicBezTo>
                      <a:pt x="4594" y="7862"/>
                      <a:pt x="8932" y="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31"/>
              <p:cNvSpPr/>
              <p:nvPr/>
            </p:nvSpPr>
            <p:spPr>
              <a:xfrm>
                <a:off x="3822874" y="1672042"/>
                <a:ext cx="143664" cy="126475"/>
              </a:xfrm>
              <a:custGeom>
                <a:avLst/>
                <a:gdLst/>
                <a:ahLst/>
                <a:cxnLst/>
                <a:rect l="l" t="t" r="r" b="b"/>
                <a:pathLst>
                  <a:path w="6001" h="5283" extrusionOk="0">
                    <a:moveTo>
                      <a:pt x="3073" y="0"/>
                    </a:moveTo>
                    <a:cubicBezTo>
                      <a:pt x="3055" y="0"/>
                      <a:pt x="3037" y="1"/>
                      <a:pt x="3018" y="1"/>
                    </a:cubicBezTo>
                    <a:cubicBezTo>
                      <a:pt x="0" y="67"/>
                      <a:pt x="3085" y="5283"/>
                      <a:pt x="3085" y="5283"/>
                    </a:cubicBezTo>
                    <a:cubicBezTo>
                      <a:pt x="3085" y="5283"/>
                      <a:pt x="6000" y="0"/>
                      <a:pt x="30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31"/>
              <p:cNvSpPr/>
              <p:nvPr/>
            </p:nvSpPr>
            <p:spPr>
              <a:xfrm>
                <a:off x="3888975" y="1641924"/>
                <a:ext cx="15274" cy="169376"/>
              </a:xfrm>
              <a:custGeom>
                <a:avLst/>
                <a:gdLst/>
                <a:ahLst/>
                <a:cxnLst/>
                <a:rect l="l" t="t" r="r" b="b"/>
                <a:pathLst>
                  <a:path w="638" h="7075" extrusionOk="0">
                    <a:moveTo>
                      <a:pt x="317" y="0"/>
                    </a:moveTo>
                    <a:cubicBezTo>
                      <a:pt x="317" y="0"/>
                      <a:pt x="317" y="0"/>
                      <a:pt x="317" y="0"/>
                    </a:cubicBezTo>
                    <a:cubicBezTo>
                      <a:pt x="139" y="0"/>
                      <a:pt x="0" y="3540"/>
                      <a:pt x="0" y="3540"/>
                    </a:cubicBezTo>
                    <a:cubicBezTo>
                      <a:pt x="0" y="3540"/>
                      <a:pt x="145" y="7075"/>
                      <a:pt x="323" y="7075"/>
                    </a:cubicBezTo>
                    <a:cubicBezTo>
                      <a:pt x="499" y="7075"/>
                      <a:pt x="638" y="3540"/>
                      <a:pt x="638" y="3540"/>
                    </a:cubicBezTo>
                    <a:cubicBezTo>
                      <a:pt x="638" y="3540"/>
                      <a:pt x="493" y="0"/>
                      <a:pt x="31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31"/>
              <p:cNvSpPr/>
              <p:nvPr/>
            </p:nvSpPr>
            <p:spPr>
              <a:xfrm>
                <a:off x="3860031" y="1636250"/>
                <a:ext cx="26214" cy="75890"/>
              </a:xfrm>
              <a:custGeom>
                <a:avLst/>
                <a:gdLst/>
                <a:ahLst/>
                <a:cxnLst/>
                <a:rect l="l" t="t" r="r" b="b"/>
                <a:pathLst>
                  <a:path w="1095" h="3170" extrusionOk="0">
                    <a:moveTo>
                      <a:pt x="881" y="1"/>
                    </a:moveTo>
                    <a:cubicBezTo>
                      <a:pt x="737" y="1"/>
                      <a:pt x="549" y="204"/>
                      <a:pt x="440" y="493"/>
                    </a:cubicBezTo>
                    <a:cubicBezTo>
                      <a:pt x="314" y="817"/>
                      <a:pt x="334" y="1126"/>
                      <a:pt x="481" y="1181"/>
                    </a:cubicBezTo>
                    <a:cubicBezTo>
                      <a:pt x="497" y="1187"/>
                      <a:pt x="513" y="1190"/>
                      <a:pt x="530" y="1190"/>
                    </a:cubicBezTo>
                    <a:cubicBezTo>
                      <a:pt x="672" y="1190"/>
                      <a:pt x="858" y="986"/>
                      <a:pt x="971" y="699"/>
                    </a:cubicBezTo>
                    <a:cubicBezTo>
                      <a:pt x="1094" y="373"/>
                      <a:pt x="1076" y="66"/>
                      <a:pt x="929" y="9"/>
                    </a:cubicBezTo>
                    <a:cubicBezTo>
                      <a:pt x="914" y="3"/>
                      <a:pt x="898" y="1"/>
                      <a:pt x="881" y="1"/>
                    </a:cubicBezTo>
                    <a:close/>
                    <a:moveTo>
                      <a:pt x="300" y="1612"/>
                    </a:moveTo>
                    <a:cubicBezTo>
                      <a:pt x="284" y="1612"/>
                      <a:pt x="268" y="1614"/>
                      <a:pt x="253" y="1618"/>
                    </a:cubicBezTo>
                    <a:cubicBezTo>
                      <a:pt x="59" y="1673"/>
                      <a:pt x="1" y="2064"/>
                      <a:pt x="122" y="2490"/>
                    </a:cubicBezTo>
                    <a:cubicBezTo>
                      <a:pt x="234" y="2882"/>
                      <a:pt x="459" y="3170"/>
                      <a:pt x="644" y="3170"/>
                    </a:cubicBezTo>
                    <a:cubicBezTo>
                      <a:pt x="660" y="3170"/>
                      <a:pt x="675" y="3168"/>
                      <a:pt x="691" y="3163"/>
                    </a:cubicBezTo>
                    <a:cubicBezTo>
                      <a:pt x="885" y="3108"/>
                      <a:pt x="943" y="2718"/>
                      <a:pt x="822" y="2291"/>
                    </a:cubicBezTo>
                    <a:cubicBezTo>
                      <a:pt x="711" y="1899"/>
                      <a:pt x="486" y="1612"/>
                      <a:pt x="300" y="16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31"/>
              <p:cNvSpPr/>
              <p:nvPr/>
            </p:nvSpPr>
            <p:spPr>
              <a:xfrm>
                <a:off x="3265676" y="2101373"/>
                <a:ext cx="217758" cy="109119"/>
              </a:xfrm>
              <a:custGeom>
                <a:avLst/>
                <a:gdLst/>
                <a:ahLst/>
                <a:cxnLst/>
                <a:rect l="l" t="t" r="r" b="b"/>
                <a:pathLst>
                  <a:path w="9096" h="4558" extrusionOk="0">
                    <a:moveTo>
                      <a:pt x="2398" y="1"/>
                    </a:moveTo>
                    <a:cubicBezTo>
                      <a:pt x="1378" y="1"/>
                      <a:pt x="584" y="505"/>
                      <a:pt x="346" y="1908"/>
                    </a:cubicBezTo>
                    <a:cubicBezTo>
                      <a:pt x="1" y="3954"/>
                      <a:pt x="1408" y="4558"/>
                      <a:pt x="3190" y="4558"/>
                    </a:cubicBezTo>
                    <a:cubicBezTo>
                      <a:pt x="5755" y="4558"/>
                      <a:pt x="9096" y="3306"/>
                      <a:pt x="9096" y="3306"/>
                    </a:cubicBezTo>
                    <a:cubicBezTo>
                      <a:pt x="9096" y="3306"/>
                      <a:pt x="5009" y="1"/>
                      <a:pt x="2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31"/>
              <p:cNvSpPr/>
              <p:nvPr/>
            </p:nvSpPr>
            <p:spPr>
              <a:xfrm>
                <a:off x="3318513" y="2123973"/>
                <a:ext cx="146321" cy="73328"/>
              </a:xfrm>
              <a:custGeom>
                <a:avLst/>
                <a:gdLst/>
                <a:ahLst/>
                <a:cxnLst/>
                <a:rect l="l" t="t" r="r" b="b"/>
                <a:pathLst>
                  <a:path w="6112" h="3063" extrusionOk="0">
                    <a:moveTo>
                      <a:pt x="1612" y="0"/>
                    </a:moveTo>
                    <a:cubicBezTo>
                      <a:pt x="926" y="0"/>
                      <a:pt x="393" y="339"/>
                      <a:pt x="233" y="1282"/>
                    </a:cubicBezTo>
                    <a:cubicBezTo>
                      <a:pt x="1" y="2657"/>
                      <a:pt x="946" y="3062"/>
                      <a:pt x="2143" y="3062"/>
                    </a:cubicBezTo>
                    <a:cubicBezTo>
                      <a:pt x="3867" y="3062"/>
                      <a:pt x="6112" y="2221"/>
                      <a:pt x="6112" y="2221"/>
                    </a:cubicBezTo>
                    <a:cubicBezTo>
                      <a:pt x="6112" y="2221"/>
                      <a:pt x="3366" y="0"/>
                      <a:pt x="16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31"/>
              <p:cNvSpPr/>
              <p:nvPr/>
            </p:nvSpPr>
            <p:spPr>
              <a:xfrm>
                <a:off x="3289521" y="2150020"/>
                <a:ext cx="190251" cy="30428"/>
              </a:xfrm>
              <a:custGeom>
                <a:avLst/>
                <a:gdLst/>
                <a:ahLst/>
                <a:cxnLst/>
                <a:rect l="l" t="t" r="r" b="b"/>
                <a:pathLst>
                  <a:path w="7947" h="1271" extrusionOk="0">
                    <a:moveTo>
                      <a:pt x="416" y="1"/>
                    </a:moveTo>
                    <a:cubicBezTo>
                      <a:pt x="182" y="1"/>
                      <a:pt x="36" y="16"/>
                      <a:pt x="31" y="53"/>
                    </a:cubicBezTo>
                    <a:cubicBezTo>
                      <a:pt x="0" y="249"/>
                      <a:pt x="3924" y="991"/>
                      <a:pt x="3924" y="991"/>
                    </a:cubicBezTo>
                    <a:cubicBezTo>
                      <a:pt x="3924" y="991"/>
                      <a:pt x="6540" y="1270"/>
                      <a:pt x="7538" y="1270"/>
                    </a:cubicBezTo>
                    <a:cubicBezTo>
                      <a:pt x="7768" y="1270"/>
                      <a:pt x="7912" y="1255"/>
                      <a:pt x="7918" y="1219"/>
                    </a:cubicBezTo>
                    <a:cubicBezTo>
                      <a:pt x="7947" y="1021"/>
                      <a:pt x="4029" y="279"/>
                      <a:pt x="4029" y="279"/>
                    </a:cubicBezTo>
                    <a:cubicBezTo>
                      <a:pt x="4029" y="279"/>
                      <a:pt x="1418" y="1"/>
                      <a:pt x="4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31"/>
              <p:cNvSpPr/>
              <p:nvPr/>
            </p:nvSpPr>
            <p:spPr>
              <a:xfrm>
                <a:off x="3285594" y="2118993"/>
                <a:ext cx="88291" cy="25257"/>
              </a:xfrm>
              <a:custGeom>
                <a:avLst/>
                <a:gdLst/>
                <a:ahLst/>
                <a:cxnLst/>
                <a:rect l="l" t="t" r="r" b="b"/>
                <a:pathLst>
                  <a:path w="3688" h="1055" extrusionOk="0">
                    <a:moveTo>
                      <a:pt x="973" y="144"/>
                    </a:moveTo>
                    <a:cubicBezTo>
                      <a:pt x="876" y="144"/>
                      <a:pt x="769" y="156"/>
                      <a:pt x="658" y="180"/>
                    </a:cubicBezTo>
                    <a:cubicBezTo>
                      <a:pt x="279" y="265"/>
                      <a:pt x="1" y="473"/>
                      <a:pt x="39" y="647"/>
                    </a:cubicBezTo>
                    <a:cubicBezTo>
                      <a:pt x="66" y="770"/>
                      <a:pt x="247" y="842"/>
                      <a:pt x="487" y="842"/>
                    </a:cubicBezTo>
                    <a:cubicBezTo>
                      <a:pt x="584" y="842"/>
                      <a:pt x="691" y="831"/>
                      <a:pt x="801" y="806"/>
                    </a:cubicBezTo>
                    <a:cubicBezTo>
                      <a:pt x="1180" y="719"/>
                      <a:pt x="1458" y="511"/>
                      <a:pt x="1419" y="338"/>
                    </a:cubicBezTo>
                    <a:cubicBezTo>
                      <a:pt x="1391" y="215"/>
                      <a:pt x="1212" y="144"/>
                      <a:pt x="973" y="144"/>
                    </a:cubicBezTo>
                    <a:close/>
                    <a:moveTo>
                      <a:pt x="2307" y="1"/>
                    </a:moveTo>
                    <a:cubicBezTo>
                      <a:pt x="2126" y="1"/>
                      <a:pt x="1990" y="53"/>
                      <a:pt x="1943" y="157"/>
                    </a:cubicBezTo>
                    <a:cubicBezTo>
                      <a:pt x="1850" y="362"/>
                      <a:pt x="2145" y="697"/>
                      <a:pt x="2601" y="901"/>
                    </a:cubicBezTo>
                    <a:cubicBezTo>
                      <a:pt x="2828" y="1003"/>
                      <a:pt x="3052" y="1054"/>
                      <a:pt x="3232" y="1054"/>
                    </a:cubicBezTo>
                    <a:cubicBezTo>
                      <a:pt x="3413" y="1054"/>
                      <a:pt x="3548" y="1002"/>
                      <a:pt x="3595" y="898"/>
                    </a:cubicBezTo>
                    <a:cubicBezTo>
                      <a:pt x="3687" y="691"/>
                      <a:pt x="3392" y="358"/>
                      <a:pt x="2937" y="153"/>
                    </a:cubicBezTo>
                    <a:cubicBezTo>
                      <a:pt x="2710" y="52"/>
                      <a:pt x="2486" y="1"/>
                      <a:pt x="23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31"/>
            <p:cNvGrpSpPr/>
            <p:nvPr/>
          </p:nvGrpSpPr>
          <p:grpSpPr>
            <a:xfrm>
              <a:off x="2350254" y="80288"/>
              <a:ext cx="879013" cy="721933"/>
              <a:chOff x="2601414" y="540000"/>
              <a:chExt cx="716859" cy="588756"/>
            </a:xfrm>
          </p:grpSpPr>
          <p:sp>
            <p:nvSpPr>
              <p:cNvPr id="12328" name="Google Shape;12328;p31"/>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31"/>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31"/>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31"/>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31"/>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31"/>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31"/>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31"/>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31"/>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31"/>
            <p:cNvGrpSpPr/>
            <p:nvPr/>
          </p:nvGrpSpPr>
          <p:grpSpPr>
            <a:xfrm>
              <a:off x="2520755" y="1219545"/>
              <a:ext cx="174370" cy="154849"/>
              <a:chOff x="2740462" y="1469095"/>
              <a:chExt cx="142204" cy="126283"/>
            </a:xfrm>
          </p:grpSpPr>
          <p:sp>
            <p:nvSpPr>
              <p:cNvPr id="12338" name="Google Shape;12338;p31"/>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31"/>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31"/>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31"/>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31"/>
            <p:cNvGrpSpPr/>
            <p:nvPr/>
          </p:nvGrpSpPr>
          <p:grpSpPr>
            <a:xfrm>
              <a:off x="2489344" y="983022"/>
              <a:ext cx="127373" cy="113076"/>
              <a:chOff x="2714845" y="1276204"/>
              <a:chExt cx="103876" cy="92217"/>
            </a:xfrm>
          </p:grpSpPr>
          <p:sp>
            <p:nvSpPr>
              <p:cNvPr id="12343" name="Google Shape;12343;p31"/>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31"/>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31"/>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31"/>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31"/>
            <p:cNvGrpSpPr/>
            <p:nvPr/>
          </p:nvGrpSpPr>
          <p:grpSpPr>
            <a:xfrm>
              <a:off x="2343238" y="1418228"/>
              <a:ext cx="126844" cy="114926"/>
              <a:chOff x="2595692" y="1631127"/>
              <a:chExt cx="103445" cy="93725"/>
            </a:xfrm>
          </p:grpSpPr>
          <p:sp>
            <p:nvSpPr>
              <p:cNvPr id="12348" name="Google Shape;12348;p31"/>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31"/>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31"/>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31"/>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31"/>
            <p:cNvGrpSpPr/>
            <p:nvPr/>
          </p:nvGrpSpPr>
          <p:grpSpPr>
            <a:xfrm>
              <a:off x="1034801" y="80288"/>
              <a:ext cx="1421409" cy="485007"/>
              <a:chOff x="1528625" y="540000"/>
              <a:chExt cx="1159199" cy="395537"/>
            </a:xfrm>
          </p:grpSpPr>
          <p:grpSp>
            <p:nvGrpSpPr>
              <p:cNvPr id="12353" name="Google Shape;12353;p31"/>
              <p:cNvGrpSpPr/>
              <p:nvPr/>
            </p:nvGrpSpPr>
            <p:grpSpPr>
              <a:xfrm>
                <a:off x="1528625" y="540000"/>
                <a:ext cx="1159199" cy="395537"/>
                <a:chOff x="1528625" y="540000"/>
                <a:chExt cx="1159199" cy="395537"/>
              </a:xfrm>
            </p:grpSpPr>
            <p:sp>
              <p:nvSpPr>
                <p:cNvPr id="12354" name="Google Shape;12354;p31"/>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31"/>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31"/>
              <p:cNvGrpSpPr/>
              <p:nvPr/>
            </p:nvGrpSpPr>
            <p:grpSpPr>
              <a:xfrm>
                <a:off x="1528625" y="540000"/>
                <a:ext cx="1063583" cy="394292"/>
                <a:chOff x="1528625" y="540000"/>
                <a:chExt cx="1063583" cy="394292"/>
              </a:xfrm>
            </p:grpSpPr>
            <p:sp>
              <p:nvSpPr>
                <p:cNvPr id="12357" name="Google Shape;12357;p31"/>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8" name="Google Shape;12358;p31"/>
                <p:cNvGrpSpPr/>
                <p:nvPr/>
              </p:nvGrpSpPr>
              <p:grpSpPr>
                <a:xfrm>
                  <a:off x="1560347" y="550558"/>
                  <a:ext cx="1031862" cy="344669"/>
                  <a:chOff x="1560347" y="550558"/>
                  <a:chExt cx="1031862" cy="344669"/>
                </a:xfrm>
              </p:grpSpPr>
              <p:sp>
                <p:nvSpPr>
                  <p:cNvPr id="12359" name="Google Shape;12359;p31"/>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31"/>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31"/>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31"/>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31"/>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31"/>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31"/>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31"/>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31"/>
                <p:cNvGrpSpPr/>
                <p:nvPr/>
              </p:nvGrpSpPr>
              <p:grpSpPr>
                <a:xfrm>
                  <a:off x="1704590" y="575145"/>
                  <a:ext cx="884012" cy="348649"/>
                  <a:chOff x="1704590" y="575145"/>
                  <a:chExt cx="884012" cy="348649"/>
                </a:xfrm>
              </p:grpSpPr>
              <p:sp>
                <p:nvSpPr>
                  <p:cNvPr id="12368" name="Google Shape;12368;p31"/>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31"/>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31"/>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31"/>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31"/>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31"/>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31"/>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31"/>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76" name="Google Shape;12376;p31"/>
            <p:cNvGrpSpPr/>
            <p:nvPr/>
          </p:nvGrpSpPr>
          <p:grpSpPr>
            <a:xfrm>
              <a:off x="2219061" y="504486"/>
              <a:ext cx="126844" cy="114896"/>
              <a:chOff x="2494422" y="885945"/>
              <a:chExt cx="103445" cy="93701"/>
            </a:xfrm>
          </p:grpSpPr>
          <p:sp>
            <p:nvSpPr>
              <p:cNvPr id="12377" name="Google Shape;12377;p31"/>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31"/>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31"/>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31"/>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31"/>
            <p:cNvGrpSpPr/>
            <p:nvPr/>
          </p:nvGrpSpPr>
          <p:grpSpPr>
            <a:xfrm>
              <a:off x="1178588" y="480942"/>
              <a:ext cx="132950" cy="126697"/>
              <a:chOff x="1645887" y="866744"/>
              <a:chExt cx="108425" cy="103325"/>
            </a:xfrm>
          </p:grpSpPr>
          <p:sp>
            <p:nvSpPr>
              <p:cNvPr id="12382" name="Google Shape;12382;p31"/>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31"/>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31"/>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31"/>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31"/>
            <p:cNvGrpSpPr/>
            <p:nvPr/>
          </p:nvGrpSpPr>
          <p:grpSpPr>
            <a:xfrm>
              <a:off x="1102467" y="304276"/>
              <a:ext cx="97078" cy="92557"/>
              <a:chOff x="1583809" y="722668"/>
              <a:chExt cx="79170" cy="75483"/>
            </a:xfrm>
          </p:grpSpPr>
          <p:sp>
            <p:nvSpPr>
              <p:cNvPr id="12387" name="Google Shape;12387;p31"/>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31"/>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31"/>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31"/>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31"/>
            <p:cNvGrpSpPr/>
            <p:nvPr/>
          </p:nvGrpSpPr>
          <p:grpSpPr>
            <a:xfrm>
              <a:off x="1066418" y="678715"/>
              <a:ext cx="107441" cy="94025"/>
              <a:chOff x="1554410" y="1028034"/>
              <a:chExt cx="87621" cy="76680"/>
            </a:xfrm>
          </p:grpSpPr>
          <p:sp>
            <p:nvSpPr>
              <p:cNvPr id="12392" name="Google Shape;12392;p31"/>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31"/>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31"/>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31"/>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31"/>
            <p:cNvGrpSpPr/>
            <p:nvPr/>
          </p:nvGrpSpPr>
          <p:grpSpPr>
            <a:xfrm>
              <a:off x="1558927" y="636589"/>
              <a:ext cx="896890" cy="714301"/>
              <a:chOff x="1956065" y="993679"/>
              <a:chExt cx="731439" cy="582532"/>
            </a:xfrm>
          </p:grpSpPr>
          <p:sp>
            <p:nvSpPr>
              <p:cNvPr id="12397" name="Google Shape;12397;p31"/>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8" name="Google Shape;12398;p31"/>
              <p:cNvGrpSpPr/>
              <p:nvPr/>
            </p:nvGrpSpPr>
            <p:grpSpPr>
              <a:xfrm>
                <a:off x="2049961" y="993798"/>
                <a:ext cx="620155" cy="582398"/>
                <a:chOff x="2049961" y="993798"/>
                <a:chExt cx="620155" cy="582398"/>
              </a:xfrm>
            </p:grpSpPr>
            <p:sp>
              <p:nvSpPr>
                <p:cNvPr id="12399" name="Google Shape;12399;p31"/>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31"/>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31"/>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31"/>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31"/>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4" name="Google Shape;12404;p31"/>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31"/>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31"/>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31"/>
            <p:cNvGrpSpPr/>
            <p:nvPr/>
          </p:nvGrpSpPr>
          <p:grpSpPr>
            <a:xfrm>
              <a:off x="1986559" y="1851438"/>
              <a:ext cx="126844" cy="114926"/>
              <a:chOff x="2304811" y="1984422"/>
              <a:chExt cx="103445" cy="93725"/>
            </a:xfrm>
          </p:grpSpPr>
          <p:sp>
            <p:nvSpPr>
              <p:cNvPr id="12408" name="Google Shape;12408;p31"/>
              <p:cNvSpPr/>
              <p:nvPr/>
            </p:nvSpPr>
            <p:spPr>
              <a:xfrm>
                <a:off x="2304811" y="1984422"/>
                <a:ext cx="103445" cy="93725"/>
              </a:xfrm>
              <a:custGeom>
                <a:avLst/>
                <a:gdLst/>
                <a:ahLst/>
                <a:cxnLst/>
                <a:rect l="l" t="t" r="r" b="b"/>
                <a:pathLst>
                  <a:path w="4321" h="3915" extrusionOk="0">
                    <a:moveTo>
                      <a:pt x="2162" y="1"/>
                    </a:moveTo>
                    <a:cubicBezTo>
                      <a:pt x="2005" y="1"/>
                      <a:pt x="1846" y="20"/>
                      <a:pt x="1688" y="59"/>
                    </a:cubicBezTo>
                    <a:cubicBezTo>
                      <a:pt x="638" y="321"/>
                      <a:pt x="0" y="1382"/>
                      <a:pt x="262" y="2432"/>
                    </a:cubicBezTo>
                    <a:cubicBezTo>
                      <a:pt x="483" y="3320"/>
                      <a:pt x="1280" y="3914"/>
                      <a:pt x="2157" y="3914"/>
                    </a:cubicBezTo>
                    <a:cubicBezTo>
                      <a:pt x="2314" y="3914"/>
                      <a:pt x="2474" y="3895"/>
                      <a:pt x="2633" y="3856"/>
                    </a:cubicBezTo>
                    <a:cubicBezTo>
                      <a:pt x="3682" y="3594"/>
                      <a:pt x="4320" y="2533"/>
                      <a:pt x="4059" y="1485"/>
                    </a:cubicBezTo>
                    <a:cubicBezTo>
                      <a:pt x="3838" y="594"/>
                      <a:pt x="3040" y="1"/>
                      <a:pt x="2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31"/>
              <p:cNvSpPr/>
              <p:nvPr/>
            </p:nvSpPr>
            <p:spPr>
              <a:xfrm>
                <a:off x="2310604" y="1987295"/>
                <a:ext cx="97651" cy="90852"/>
              </a:xfrm>
              <a:custGeom>
                <a:avLst/>
                <a:gdLst/>
                <a:ahLst/>
                <a:cxnLst/>
                <a:rect l="l" t="t" r="r" b="b"/>
                <a:pathLst>
                  <a:path w="4079" h="3795" extrusionOk="0">
                    <a:moveTo>
                      <a:pt x="2588" y="0"/>
                    </a:moveTo>
                    <a:lnTo>
                      <a:pt x="2588" y="0"/>
                    </a:lnTo>
                    <a:cubicBezTo>
                      <a:pt x="2715" y="173"/>
                      <a:pt x="2813" y="374"/>
                      <a:pt x="2868" y="594"/>
                    </a:cubicBezTo>
                    <a:cubicBezTo>
                      <a:pt x="3096" y="1512"/>
                      <a:pt x="2538" y="2440"/>
                      <a:pt x="1621" y="2668"/>
                    </a:cubicBezTo>
                    <a:cubicBezTo>
                      <a:pt x="1484" y="2702"/>
                      <a:pt x="1347" y="2718"/>
                      <a:pt x="1212" y="2718"/>
                    </a:cubicBezTo>
                    <a:cubicBezTo>
                      <a:pt x="752" y="2718"/>
                      <a:pt x="318" y="2530"/>
                      <a:pt x="0" y="2212"/>
                    </a:cubicBezTo>
                    <a:lnTo>
                      <a:pt x="0" y="2212"/>
                    </a:lnTo>
                    <a:cubicBezTo>
                      <a:pt x="8" y="2246"/>
                      <a:pt x="12" y="2278"/>
                      <a:pt x="20" y="2312"/>
                    </a:cubicBezTo>
                    <a:cubicBezTo>
                      <a:pt x="241" y="3200"/>
                      <a:pt x="1038" y="3794"/>
                      <a:pt x="1915" y="3794"/>
                    </a:cubicBezTo>
                    <a:cubicBezTo>
                      <a:pt x="2072" y="3794"/>
                      <a:pt x="2232" y="3775"/>
                      <a:pt x="2391" y="3736"/>
                    </a:cubicBezTo>
                    <a:cubicBezTo>
                      <a:pt x="3440" y="3474"/>
                      <a:pt x="4078" y="2413"/>
                      <a:pt x="3817" y="1365"/>
                    </a:cubicBezTo>
                    <a:cubicBezTo>
                      <a:pt x="3653" y="710"/>
                      <a:pt x="3177" y="216"/>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31"/>
              <p:cNvSpPr/>
              <p:nvPr/>
            </p:nvSpPr>
            <p:spPr>
              <a:xfrm>
                <a:off x="2317595" y="2003143"/>
                <a:ext cx="34067" cy="30883"/>
              </a:xfrm>
              <a:custGeom>
                <a:avLst/>
                <a:gdLst/>
                <a:ahLst/>
                <a:cxnLst/>
                <a:rect l="l" t="t" r="r" b="b"/>
                <a:pathLst>
                  <a:path w="1423" h="1290" extrusionOk="0">
                    <a:moveTo>
                      <a:pt x="711" y="0"/>
                    </a:moveTo>
                    <a:cubicBezTo>
                      <a:pt x="660" y="0"/>
                      <a:pt x="608" y="6"/>
                      <a:pt x="557" y="19"/>
                    </a:cubicBezTo>
                    <a:cubicBezTo>
                      <a:pt x="211" y="105"/>
                      <a:pt x="0" y="455"/>
                      <a:pt x="87" y="799"/>
                    </a:cubicBezTo>
                    <a:cubicBezTo>
                      <a:pt x="159" y="1094"/>
                      <a:pt x="422" y="1289"/>
                      <a:pt x="711" y="1289"/>
                    </a:cubicBezTo>
                    <a:cubicBezTo>
                      <a:pt x="763" y="1289"/>
                      <a:pt x="815" y="1283"/>
                      <a:pt x="868" y="1270"/>
                    </a:cubicBezTo>
                    <a:cubicBezTo>
                      <a:pt x="1213" y="1183"/>
                      <a:pt x="1423" y="834"/>
                      <a:pt x="1336" y="489"/>
                    </a:cubicBezTo>
                    <a:cubicBezTo>
                      <a:pt x="1263" y="196"/>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31"/>
              <p:cNvSpPr/>
              <p:nvPr/>
            </p:nvSpPr>
            <p:spPr>
              <a:xfrm>
                <a:off x="2356619" y="2001683"/>
                <a:ext cx="15848" cy="14364"/>
              </a:xfrm>
              <a:custGeom>
                <a:avLst/>
                <a:gdLst/>
                <a:ahLst/>
                <a:cxnLst/>
                <a:rect l="l" t="t" r="r" b="b"/>
                <a:pathLst>
                  <a:path w="662" h="600" extrusionOk="0">
                    <a:moveTo>
                      <a:pt x="332" y="1"/>
                    </a:moveTo>
                    <a:cubicBezTo>
                      <a:pt x="308" y="1"/>
                      <a:pt x="284" y="4"/>
                      <a:pt x="259" y="10"/>
                    </a:cubicBezTo>
                    <a:cubicBezTo>
                      <a:pt x="99" y="49"/>
                      <a:pt x="1" y="213"/>
                      <a:pt x="41" y="371"/>
                    </a:cubicBezTo>
                    <a:cubicBezTo>
                      <a:pt x="76" y="507"/>
                      <a:pt x="197" y="600"/>
                      <a:pt x="332" y="600"/>
                    </a:cubicBezTo>
                    <a:cubicBezTo>
                      <a:pt x="355" y="600"/>
                      <a:pt x="379" y="597"/>
                      <a:pt x="403" y="591"/>
                    </a:cubicBezTo>
                    <a:cubicBezTo>
                      <a:pt x="564" y="551"/>
                      <a:pt x="662" y="387"/>
                      <a:pt x="622" y="228"/>
                    </a:cubicBezTo>
                    <a:cubicBezTo>
                      <a:pt x="588" y="91"/>
                      <a:pt x="466"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31"/>
            <p:cNvGrpSpPr/>
            <p:nvPr/>
          </p:nvGrpSpPr>
          <p:grpSpPr>
            <a:xfrm>
              <a:off x="1109307" y="1469102"/>
              <a:ext cx="105121" cy="92557"/>
              <a:chOff x="1589387" y="1672616"/>
              <a:chExt cx="85729" cy="75483"/>
            </a:xfrm>
          </p:grpSpPr>
          <p:sp>
            <p:nvSpPr>
              <p:cNvPr id="12413" name="Google Shape;12413;p31"/>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31"/>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31"/>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31"/>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31"/>
            <p:cNvGrpSpPr/>
            <p:nvPr/>
          </p:nvGrpSpPr>
          <p:grpSpPr>
            <a:xfrm>
              <a:off x="1603783" y="984431"/>
              <a:ext cx="107117" cy="94054"/>
              <a:chOff x="1992646" y="1277353"/>
              <a:chExt cx="87357" cy="76704"/>
            </a:xfrm>
          </p:grpSpPr>
          <p:sp>
            <p:nvSpPr>
              <p:cNvPr id="12418" name="Google Shape;12418;p31"/>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31"/>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31"/>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31"/>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31"/>
            <p:cNvGrpSpPr/>
            <p:nvPr/>
          </p:nvGrpSpPr>
          <p:grpSpPr>
            <a:xfrm>
              <a:off x="1206740" y="1121612"/>
              <a:ext cx="837725" cy="781274"/>
              <a:chOff x="1668847" y="1389229"/>
              <a:chExt cx="683188" cy="637150"/>
            </a:xfrm>
          </p:grpSpPr>
          <p:sp>
            <p:nvSpPr>
              <p:cNvPr id="12423" name="Google Shape;12423;p31"/>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31"/>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31"/>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31"/>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31"/>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31"/>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31"/>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31"/>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31"/>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31"/>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31"/>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31"/>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31"/>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31"/>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31"/>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31"/>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31"/>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31"/>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31"/>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31"/>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31"/>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31"/>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31"/>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31"/>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31"/>
            <p:cNvGrpSpPr/>
            <p:nvPr/>
          </p:nvGrpSpPr>
          <p:grpSpPr>
            <a:xfrm>
              <a:off x="43265" y="1086679"/>
              <a:ext cx="579355" cy="1368159"/>
              <a:chOff x="720000" y="1360739"/>
              <a:chExt cx="472480" cy="1115772"/>
            </a:xfrm>
          </p:grpSpPr>
          <p:sp>
            <p:nvSpPr>
              <p:cNvPr id="12448" name="Google Shape;12448;p31"/>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31"/>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0" name="Google Shape;12450;p31"/>
              <p:cNvGrpSpPr/>
              <p:nvPr/>
            </p:nvGrpSpPr>
            <p:grpSpPr>
              <a:xfrm>
                <a:off x="762974" y="1360739"/>
                <a:ext cx="403006" cy="1058612"/>
                <a:chOff x="762974" y="1360739"/>
                <a:chExt cx="403006" cy="1058612"/>
              </a:xfrm>
            </p:grpSpPr>
            <p:sp>
              <p:nvSpPr>
                <p:cNvPr id="12451" name="Google Shape;12451;p31"/>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31"/>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31"/>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31"/>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31"/>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31"/>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31"/>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31"/>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31"/>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0" name="Google Shape;12460;p31"/>
              <p:cNvGrpSpPr/>
              <p:nvPr/>
            </p:nvGrpSpPr>
            <p:grpSpPr>
              <a:xfrm>
                <a:off x="782198" y="1392461"/>
                <a:ext cx="345291" cy="1031742"/>
                <a:chOff x="782198" y="1392461"/>
                <a:chExt cx="345291" cy="1031742"/>
              </a:xfrm>
            </p:grpSpPr>
            <p:sp>
              <p:nvSpPr>
                <p:cNvPr id="12461" name="Google Shape;12461;p31"/>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31"/>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31"/>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31"/>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31"/>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31"/>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31"/>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31"/>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69" name="Google Shape;12469;p31"/>
            <p:cNvGrpSpPr/>
            <p:nvPr/>
          </p:nvGrpSpPr>
          <p:grpSpPr>
            <a:xfrm>
              <a:off x="650440" y="1216580"/>
              <a:ext cx="779704" cy="863858"/>
              <a:chOff x="1215168" y="1466677"/>
              <a:chExt cx="635870" cy="704500"/>
            </a:xfrm>
          </p:grpSpPr>
          <p:sp>
            <p:nvSpPr>
              <p:cNvPr id="12470" name="Google Shape;12470;p31"/>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31"/>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31"/>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31"/>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4" name="Google Shape;12474;p31"/>
              <p:cNvGrpSpPr/>
              <p:nvPr/>
            </p:nvGrpSpPr>
            <p:grpSpPr>
              <a:xfrm>
                <a:off x="1365684" y="1698975"/>
                <a:ext cx="251807" cy="291118"/>
                <a:chOff x="1365684" y="1698975"/>
                <a:chExt cx="251807" cy="291118"/>
              </a:xfrm>
            </p:grpSpPr>
            <p:sp>
              <p:nvSpPr>
                <p:cNvPr id="12475" name="Google Shape;12475;p31"/>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31"/>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31"/>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8" name="Google Shape;12478;p31"/>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31"/>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31"/>
            <p:cNvGrpSpPr/>
            <p:nvPr/>
          </p:nvGrpSpPr>
          <p:grpSpPr>
            <a:xfrm>
              <a:off x="565130" y="2049622"/>
              <a:ext cx="475744" cy="237254"/>
              <a:chOff x="1145596" y="2146046"/>
              <a:chExt cx="387982" cy="193487"/>
            </a:xfrm>
          </p:grpSpPr>
          <p:sp>
            <p:nvSpPr>
              <p:cNvPr id="12481" name="Google Shape;12481;p31"/>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31"/>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31"/>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31"/>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31"/>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31"/>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31"/>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31"/>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31"/>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31"/>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31"/>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31"/>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31"/>
            <p:cNvGrpSpPr/>
            <p:nvPr/>
          </p:nvGrpSpPr>
          <p:grpSpPr>
            <a:xfrm>
              <a:off x="261352" y="2340337"/>
              <a:ext cx="656168" cy="368415"/>
              <a:chOff x="897856" y="2383132"/>
              <a:chExt cx="535123" cy="300453"/>
            </a:xfrm>
          </p:grpSpPr>
          <p:sp>
            <p:nvSpPr>
              <p:cNvPr id="12494" name="Google Shape;12494;p31"/>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31"/>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31"/>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31"/>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31"/>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31"/>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31"/>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31"/>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31"/>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31"/>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31"/>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31"/>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31"/>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31"/>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31"/>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31"/>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31"/>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31"/>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31"/>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31"/>
            <p:cNvGrpSpPr/>
            <p:nvPr/>
          </p:nvGrpSpPr>
          <p:grpSpPr>
            <a:xfrm>
              <a:off x="1034449" y="773330"/>
              <a:ext cx="534471" cy="260181"/>
              <a:chOff x="1528338" y="1105195"/>
              <a:chExt cx="435876" cy="212185"/>
            </a:xfrm>
          </p:grpSpPr>
          <p:sp>
            <p:nvSpPr>
              <p:cNvPr id="12514" name="Google Shape;12514;p31"/>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31"/>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31"/>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31"/>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31"/>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31"/>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31"/>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31"/>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31"/>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31"/>
            <p:cNvGrpSpPr/>
            <p:nvPr/>
          </p:nvGrpSpPr>
          <p:grpSpPr>
            <a:xfrm>
              <a:off x="897443" y="966612"/>
              <a:ext cx="315664" cy="491945"/>
              <a:chOff x="1416606" y="1262821"/>
              <a:chExt cx="257433" cy="401195"/>
            </a:xfrm>
          </p:grpSpPr>
          <p:sp>
            <p:nvSpPr>
              <p:cNvPr id="12524" name="Google Shape;12524;p31"/>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31"/>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31"/>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31"/>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31"/>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31"/>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31"/>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31"/>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31"/>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31"/>
            <p:cNvGrpSpPr/>
            <p:nvPr/>
          </p:nvGrpSpPr>
          <p:grpSpPr>
            <a:xfrm>
              <a:off x="473832" y="1175687"/>
              <a:ext cx="132950" cy="126639"/>
              <a:chOff x="1071140" y="1433328"/>
              <a:chExt cx="108424" cy="103277"/>
            </a:xfrm>
          </p:grpSpPr>
          <p:sp>
            <p:nvSpPr>
              <p:cNvPr id="12534" name="Google Shape;12534;p31"/>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31"/>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31"/>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31"/>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31"/>
            <p:cNvGrpSpPr/>
            <p:nvPr/>
          </p:nvGrpSpPr>
          <p:grpSpPr>
            <a:xfrm>
              <a:off x="685520" y="1098715"/>
              <a:ext cx="97107" cy="92528"/>
              <a:chOff x="1243777" y="1370555"/>
              <a:chExt cx="79194" cy="75459"/>
            </a:xfrm>
          </p:grpSpPr>
          <p:sp>
            <p:nvSpPr>
              <p:cNvPr id="12539" name="Google Shape;12539;p31"/>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31"/>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31"/>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31"/>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31"/>
            <p:cNvGrpSpPr/>
            <p:nvPr/>
          </p:nvGrpSpPr>
          <p:grpSpPr>
            <a:xfrm>
              <a:off x="305181" y="1067098"/>
              <a:ext cx="107381" cy="94025"/>
              <a:chOff x="933600" y="1344771"/>
              <a:chExt cx="87573" cy="76680"/>
            </a:xfrm>
          </p:grpSpPr>
          <p:sp>
            <p:nvSpPr>
              <p:cNvPr id="12544" name="Google Shape;12544;p31"/>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31"/>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31"/>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31"/>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31"/>
            <p:cNvGrpSpPr/>
            <p:nvPr/>
          </p:nvGrpSpPr>
          <p:grpSpPr>
            <a:xfrm>
              <a:off x="89060" y="80317"/>
              <a:ext cx="962467" cy="913622"/>
              <a:chOff x="757348" y="540024"/>
              <a:chExt cx="784919" cy="745084"/>
            </a:xfrm>
          </p:grpSpPr>
          <p:sp>
            <p:nvSpPr>
              <p:cNvPr id="12549" name="Google Shape;12549;p31"/>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31"/>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31"/>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31"/>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31"/>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31"/>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31"/>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31"/>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31"/>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31"/>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31"/>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31"/>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31"/>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31"/>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31"/>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31"/>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31"/>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31"/>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31"/>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31"/>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31"/>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31"/>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31"/>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31"/>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31"/>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31"/>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31"/>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31"/>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31"/>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31"/>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31"/>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31"/>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31"/>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31"/>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31"/>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31"/>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31"/>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31"/>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31"/>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31"/>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31"/>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31"/>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31"/>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31"/>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31"/>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31"/>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31"/>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31"/>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31"/>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31"/>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31"/>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31"/>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31"/>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31"/>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31"/>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31"/>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31"/>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31"/>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31"/>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31"/>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31"/>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31"/>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31"/>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31"/>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31"/>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31"/>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31"/>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31"/>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31"/>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31"/>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31"/>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31"/>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1" name="Google Shape;12621;p31"/>
            <p:cNvGrpSpPr/>
            <p:nvPr/>
          </p:nvGrpSpPr>
          <p:grpSpPr>
            <a:xfrm rot="10800000" flipH="1">
              <a:off x="1034801" y="4577980"/>
              <a:ext cx="1421409" cy="485007"/>
              <a:chOff x="1528625" y="540000"/>
              <a:chExt cx="1159199" cy="395537"/>
            </a:xfrm>
          </p:grpSpPr>
          <p:grpSp>
            <p:nvGrpSpPr>
              <p:cNvPr id="12622" name="Google Shape;12622;p31"/>
              <p:cNvGrpSpPr/>
              <p:nvPr/>
            </p:nvGrpSpPr>
            <p:grpSpPr>
              <a:xfrm>
                <a:off x="1528625" y="540000"/>
                <a:ext cx="1159199" cy="395537"/>
                <a:chOff x="1528625" y="540000"/>
                <a:chExt cx="1159199" cy="395537"/>
              </a:xfrm>
            </p:grpSpPr>
            <p:sp>
              <p:nvSpPr>
                <p:cNvPr id="12623" name="Google Shape;12623;p31"/>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31"/>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31"/>
              <p:cNvGrpSpPr/>
              <p:nvPr/>
            </p:nvGrpSpPr>
            <p:grpSpPr>
              <a:xfrm>
                <a:off x="1528625" y="540000"/>
                <a:ext cx="1063583" cy="394292"/>
                <a:chOff x="1528625" y="540000"/>
                <a:chExt cx="1063583" cy="394292"/>
              </a:xfrm>
            </p:grpSpPr>
            <p:sp>
              <p:nvSpPr>
                <p:cNvPr id="12626" name="Google Shape;12626;p31"/>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7" name="Google Shape;12627;p31"/>
                <p:cNvGrpSpPr/>
                <p:nvPr/>
              </p:nvGrpSpPr>
              <p:grpSpPr>
                <a:xfrm>
                  <a:off x="1560347" y="550558"/>
                  <a:ext cx="1031862" cy="344669"/>
                  <a:chOff x="1560347" y="550558"/>
                  <a:chExt cx="1031862" cy="344669"/>
                </a:xfrm>
              </p:grpSpPr>
              <p:sp>
                <p:nvSpPr>
                  <p:cNvPr id="12628" name="Google Shape;12628;p31"/>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31"/>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31"/>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31"/>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31"/>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31"/>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31"/>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31"/>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31"/>
                <p:cNvGrpSpPr/>
                <p:nvPr/>
              </p:nvGrpSpPr>
              <p:grpSpPr>
                <a:xfrm>
                  <a:off x="1704590" y="575145"/>
                  <a:ext cx="884012" cy="348649"/>
                  <a:chOff x="1704590" y="575145"/>
                  <a:chExt cx="884012" cy="348649"/>
                </a:xfrm>
              </p:grpSpPr>
              <p:sp>
                <p:nvSpPr>
                  <p:cNvPr id="12637" name="Google Shape;12637;p31"/>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31"/>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31"/>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31"/>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31"/>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31"/>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31"/>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31"/>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645" name="Google Shape;12645;p31"/>
            <p:cNvGrpSpPr/>
            <p:nvPr/>
          </p:nvGrpSpPr>
          <p:grpSpPr>
            <a:xfrm rot="10800000" flipH="1">
              <a:off x="1178588" y="4535636"/>
              <a:ext cx="132950" cy="126697"/>
              <a:chOff x="1645887" y="866744"/>
              <a:chExt cx="108425" cy="103325"/>
            </a:xfrm>
          </p:grpSpPr>
          <p:sp>
            <p:nvSpPr>
              <p:cNvPr id="12646" name="Google Shape;12646;p31"/>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31"/>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31"/>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31"/>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31"/>
            <p:cNvGrpSpPr/>
            <p:nvPr/>
          </p:nvGrpSpPr>
          <p:grpSpPr>
            <a:xfrm rot="10800000" flipH="1">
              <a:off x="1102467" y="4746442"/>
              <a:ext cx="97078" cy="92557"/>
              <a:chOff x="1583809" y="722668"/>
              <a:chExt cx="79170" cy="75483"/>
            </a:xfrm>
          </p:grpSpPr>
          <p:sp>
            <p:nvSpPr>
              <p:cNvPr id="12651" name="Google Shape;12651;p31"/>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31"/>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31"/>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31"/>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5" name="Google Shape;12655;p31"/>
            <p:cNvGrpSpPr/>
            <p:nvPr/>
          </p:nvGrpSpPr>
          <p:grpSpPr>
            <a:xfrm rot="10800000" flipH="1">
              <a:off x="1066418" y="4370535"/>
              <a:ext cx="107441" cy="94025"/>
              <a:chOff x="1554410" y="1028034"/>
              <a:chExt cx="87621" cy="76680"/>
            </a:xfrm>
          </p:grpSpPr>
          <p:sp>
            <p:nvSpPr>
              <p:cNvPr id="12656" name="Google Shape;12656;p31"/>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31"/>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31"/>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31"/>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31"/>
            <p:cNvGrpSpPr/>
            <p:nvPr/>
          </p:nvGrpSpPr>
          <p:grpSpPr>
            <a:xfrm rot="10800000" flipH="1">
              <a:off x="1558927" y="3792385"/>
              <a:ext cx="896890" cy="714301"/>
              <a:chOff x="1956065" y="993679"/>
              <a:chExt cx="731439" cy="582532"/>
            </a:xfrm>
          </p:grpSpPr>
          <p:sp>
            <p:nvSpPr>
              <p:cNvPr id="12661" name="Google Shape;12661;p31"/>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2" name="Google Shape;12662;p31"/>
              <p:cNvGrpSpPr/>
              <p:nvPr/>
            </p:nvGrpSpPr>
            <p:grpSpPr>
              <a:xfrm>
                <a:off x="2049961" y="993798"/>
                <a:ext cx="620155" cy="582398"/>
                <a:chOff x="2049961" y="993798"/>
                <a:chExt cx="620155" cy="582398"/>
              </a:xfrm>
            </p:grpSpPr>
            <p:sp>
              <p:nvSpPr>
                <p:cNvPr id="12663" name="Google Shape;12663;p31"/>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31"/>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31"/>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31"/>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31"/>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8" name="Google Shape;12668;p31"/>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31"/>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31"/>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31"/>
            <p:cNvGrpSpPr/>
            <p:nvPr/>
          </p:nvGrpSpPr>
          <p:grpSpPr>
            <a:xfrm rot="10800000" flipH="1">
              <a:off x="1109307" y="3581616"/>
              <a:ext cx="105121" cy="92557"/>
              <a:chOff x="1589387" y="1672616"/>
              <a:chExt cx="85729" cy="75483"/>
            </a:xfrm>
          </p:grpSpPr>
          <p:sp>
            <p:nvSpPr>
              <p:cNvPr id="12672" name="Google Shape;12672;p31"/>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31"/>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31"/>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31"/>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31"/>
            <p:cNvGrpSpPr/>
            <p:nvPr/>
          </p:nvGrpSpPr>
          <p:grpSpPr>
            <a:xfrm rot="10800000" flipH="1">
              <a:off x="1603783" y="4064790"/>
              <a:ext cx="107117" cy="94054"/>
              <a:chOff x="1992646" y="1277353"/>
              <a:chExt cx="87357" cy="76704"/>
            </a:xfrm>
          </p:grpSpPr>
          <p:sp>
            <p:nvSpPr>
              <p:cNvPr id="12677" name="Google Shape;12677;p31"/>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31"/>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31"/>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31"/>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31"/>
            <p:cNvGrpSpPr/>
            <p:nvPr/>
          </p:nvGrpSpPr>
          <p:grpSpPr>
            <a:xfrm rot="10800000" flipH="1">
              <a:off x="1206740" y="3240389"/>
              <a:ext cx="837725" cy="781274"/>
              <a:chOff x="1668847" y="1389229"/>
              <a:chExt cx="683188" cy="637150"/>
            </a:xfrm>
          </p:grpSpPr>
          <p:sp>
            <p:nvSpPr>
              <p:cNvPr id="12682" name="Google Shape;12682;p31"/>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31"/>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31"/>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31"/>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31"/>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31"/>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31"/>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31"/>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31"/>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31"/>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31"/>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31"/>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31"/>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31"/>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31"/>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31"/>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31"/>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31"/>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31"/>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31"/>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31"/>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31"/>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31"/>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31"/>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6" name="Google Shape;12706;p31"/>
            <p:cNvGrpSpPr/>
            <p:nvPr/>
          </p:nvGrpSpPr>
          <p:grpSpPr>
            <a:xfrm rot="10800000" flipH="1">
              <a:off x="43265" y="2688437"/>
              <a:ext cx="579355" cy="1368159"/>
              <a:chOff x="720000" y="1360739"/>
              <a:chExt cx="472480" cy="1115772"/>
            </a:xfrm>
          </p:grpSpPr>
          <p:sp>
            <p:nvSpPr>
              <p:cNvPr id="12707" name="Google Shape;12707;p31"/>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31"/>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9" name="Google Shape;12709;p31"/>
              <p:cNvGrpSpPr/>
              <p:nvPr/>
            </p:nvGrpSpPr>
            <p:grpSpPr>
              <a:xfrm>
                <a:off x="762974" y="1360739"/>
                <a:ext cx="403006" cy="1058612"/>
                <a:chOff x="762974" y="1360739"/>
                <a:chExt cx="403006" cy="1058612"/>
              </a:xfrm>
            </p:grpSpPr>
            <p:sp>
              <p:nvSpPr>
                <p:cNvPr id="12710" name="Google Shape;12710;p31"/>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31"/>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31"/>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31"/>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31"/>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31"/>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31"/>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31"/>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31"/>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31"/>
              <p:cNvGrpSpPr/>
              <p:nvPr/>
            </p:nvGrpSpPr>
            <p:grpSpPr>
              <a:xfrm>
                <a:off x="782198" y="1392461"/>
                <a:ext cx="345291" cy="1031742"/>
                <a:chOff x="782198" y="1392461"/>
                <a:chExt cx="345291" cy="1031742"/>
              </a:xfrm>
            </p:grpSpPr>
            <p:sp>
              <p:nvSpPr>
                <p:cNvPr id="12720" name="Google Shape;12720;p31"/>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31"/>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31"/>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31"/>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31"/>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31"/>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31"/>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31"/>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28" name="Google Shape;12728;p31"/>
            <p:cNvGrpSpPr/>
            <p:nvPr/>
          </p:nvGrpSpPr>
          <p:grpSpPr>
            <a:xfrm rot="10800000" flipH="1">
              <a:off x="650440" y="3062837"/>
              <a:ext cx="779704" cy="863858"/>
              <a:chOff x="1215168" y="1466677"/>
              <a:chExt cx="635870" cy="704500"/>
            </a:xfrm>
          </p:grpSpPr>
          <p:sp>
            <p:nvSpPr>
              <p:cNvPr id="12729" name="Google Shape;12729;p31"/>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31"/>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31"/>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31"/>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3" name="Google Shape;12733;p31"/>
              <p:cNvGrpSpPr/>
              <p:nvPr/>
            </p:nvGrpSpPr>
            <p:grpSpPr>
              <a:xfrm>
                <a:off x="1365684" y="1698975"/>
                <a:ext cx="251807" cy="291118"/>
                <a:chOff x="1365684" y="1698975"/>
                <a:chExt cx="251807" cy="291118"/>
              </a:xfrm>
            </p:grpSpPr>
            <p:sp>
              <p:nvSpPr>
                <p:cNvPr id="12734" name="Google Shape;12734;p31"/>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31"/>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31"/>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7" name="Google Shape;12737;p31"/>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31"/>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9" name="Google Shape;12739;p31"/>
            <p:cNvGrpSpPr/>
            <p:nvPr/>
          </p:nvGrpSpPr>
          <p:grpSpPr>
            <a:xfrm rot="10800000" flipH="1">
              <a:off x="565130" y="2856399"/>
              <a:ext cx="475744" cy="237254"/>
              <a:chOff x="1145596" y="2146046"/>
              <a:chExt cx="387982" cy="193487"/>
            </a:xfrm>
          </p:grpSpPr>
          <p:sp>
            <p:nvSpPr>
              <p:cNvPr id="12740" name="Google Shape;12740;p31"/>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31"/>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31"/>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31"/>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31"/>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31"/>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31"/>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31"/>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31"/>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31"/>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31"/>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31"/>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31"/>
            <p:cNvGrpSpPr/>
            <p:nvPr/>
          </p:nvGrpSpPr>
          <p:grpSpPr>
            <a:xfrm rot="10800000" flipH="1">
              <a:off x="261352" y="2434523"/>
              <a:ext cx="656168" cy="368415"/>
              <a:chOff x="897856" y="2383132"/>
              <a:chExt cx="535123" cy="300453"/>
            </a:xfrm>
          </p:grpSpPr>
          <p:sp>
            <p:nvSpPr>
              <p:cNvPr id="12753" name="Google Shape;12753;p31"/>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31"/>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31"/>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31"/>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31"/>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31"/>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31"/>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31"/>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31"/>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31"/>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31"/>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31"/>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31"/>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31"/>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31"/>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31"/>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31"/>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31"/>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31"/>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31"/>
            <p:cNvGrpSpPr/>
            <p:nvPr/>
          </p:nvGrpSpPr>
          <p:grpSpPr>
            <a:xfrm rot="10800000" flipH="1">
              <a:off x="1034449" y="4109764"/>
              <a:ext cx="534471" cy="260181"/>
              <a:chOff x="1528338" y="1105195"/>
              <a:chExt cx="435876" cy="212185"/>
            </a:xfrm>
          </p:grpSpPr>
          <p:sp>
            <p:nvSpPr>
              <p:cNvPr id="12773" name="Google Shape;12773;p31"/>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31"/>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31"/>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31"/>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31"/>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31"/>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31"/>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31"/>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31"/>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31"/>
            <p:cNvGrpSpPr/>
            <p:nvPr/>
          </p:nvGrpSpPr>
          <p:grpSpPr>
            <a:xfrm rot="10800000" flipH="1">
              <a:off x="897443" y="3684718"/>
              <a:ext cx="315664" cy="491945"/>
              <a:chOff x="1416606" y="1262821"/>
              <a:chExt cx="257433" cy="401195"/>
            </a:xfrm>
          </p:grpSpPr>
          <p:sp>
            <p:nvSpPr>
              <p:cNvPr id="12783" name="Google Shape;12783;p31"/>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31"/>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31"/>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31"/>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31"/>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31"/>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31"/>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31"/>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31"/>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31"/>
            <p:cNvGrpSpPr/>
            <p:nvPr/>
          </p:nvGrpSpPr>
          <p:grpSpPr>
            <a:xfrm rot="10800000" flipH="1">
              <a:off x="473832" y="3840950"/>
              <a:ext cx="132950" cy="126639"/>
              <a:chOff x="1071140" y="1433328"/>
              <a:chExt cx="108424" cy="103277"/>
            </a:xfrm>
          </p:grpSpPr>
          <p:sp>
            <p:nvSpPr>
              <p:cNvPr id="12793" name="Google Shape;12793;p31"/>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31"/>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31"/>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31"/>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31"/>
            <p:cNvGrpSpPr/>
            <p:nvPr/>
          </p:nvGrpSpPr>
          <p:grpSpPr>
            <a:xfrm rot="10800000" flipH="1">
              <a:off x="685520" y="3952032"/>
              <a:ext cx="97107" cy="92528"/>
              <a:chOff x="1243777" y="1370555"/>
              <a:chExt cx="79194" cy="75459"/>
            </a:xfrm>
          </p:grpSpPr>
          <p:sp>
            <p:nvSpPr>
              <p:cNvPr id="12798" name="Google Shape;12798;p31"/>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31"/>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31"/>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31"/>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31"/>
            <p:cNvGrpSpPr/>
            <p:nvPr/>
          </p:nvGrpSpPr>
          <p:grpSpPr>
            <a:xfrm rot="10800000" flipH="1">
              <a:off x="305181" y="3982152"/>
              <a:ext cx="107381" cy="94025"/>
              <a:chOff x="933600" y="1344771"/>
              <a:chExt cx="87573" cy="76680"/>
            </a:xfrm>
          </p:grpSpPr>
          <p:sp>
            <p:nvSpPr>
              <p:cNvPr id="12803" name="Google Shape;12803;p31"/>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31"/>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31"/>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31"/>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7" name="Google Shape;12807;p31"/>
            <p:cNvGrpSpPr/>
            <p:nvPr/>
          </p:nvGrpSpPr>
          <p:grpSpPr>
            <a:xfrm rot="10800000" flipH="1">
              <a:off x="89060" y="4149336"/>
              <a:ext cx="962467" cy="913622"/>
              <a:chOff x="757348" y="540024"/>
              <a:chExt cx="784919" cy="745084"/>
            </a:xfrm>
          </p:grpSpPr>
          <p:sp>
            <p:nvSpPr>
              <p:cNvPr id="12808" name="Google Shape;12808;p31"/>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31"/>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31"/>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31"/>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31"/>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31"/>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31"/>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31"/>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31"/>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31"/>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31"/>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31"/>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31"/>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31"/>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31"/>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31"/>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31"/>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31"/>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31"/>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31"/>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31"/>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31"/>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31"/>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31"/>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31"/>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31"/>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31"/>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31"/>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31"/>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31"/>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31"/>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31"/>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31"/>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31"/>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31"/>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31"/>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31"/>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31"/>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31"/>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31"/>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31"/>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31"/>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31"/>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31"/>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31"/>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31"/>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31"/>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31"/>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31"/>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31"/>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31"/>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31"/>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31"/>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31"/>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31"/>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31"/>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31"/>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31"/>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31"/>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31"/>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31"/>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31"/>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31"/>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31"/>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31"/>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31"/>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31"/>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31"/>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31"/>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31"/>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31"/>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31"/>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80" name="Google Shape;12880;p31"/>
          <p:cNvGrpSpPr/>
          <p:nvPr/>
        </p:nvGrpSpPr>
        <p:grpSpPr>
          <a:xfrm flipH="1">
            <a:off x="6434259" y="-127001"/>
            <a:ext cx="3410615" cy="7111806"/>
            <a:chOff x="43265" y="80288"/>
            <a:chExt cx="3186002" cy="4982699"/>
          </a:xfrm>
        </p:grpSpPr>
        <p:grpSp>
          <p:nvGrpSpPr>
            <p:cNvPr id="12881" name="Google Shape;12881;p31"/>
            <p:cNvGrpSpPr/>
            <p:nvPr/>
          </p:nvGrpSpPr>
          <p:grpSpPr>
            <a:xfrm rot="-5400000">
              <a:off x="1106898" y="1987612"/>
              <a:ext cx="1022789" cy="1097475"/>
              <a:chOff x="3265676" y="1627057"/>
              <a:chExt cx="1259902" cy="1351903"/>
            </a:xfrm>
          </p:grpSpPr>
          <p:sp>
            <p:nvSpPr>
              <p:cNvPr id="12882" name="Google Shape;12882;p31"/>
              <p:cNvSpPr/>
              <p:nvPr/>
            </p:nvSpPr>
            <p:spPr>
              <a:xfrm>
                <a:off x="3735419" y="1747671"/>
                <a:ext cx="160781" cy="410810"/>
              </a:xfrm>
              <a:custGeom>
                <a:avLst/>
                <a:gdLst/>
                <a:ahLst/>
                <a:cxnLst/>
                <a:rect l="l" t="t" r="r" b="b"/>
                <a:pathLst>
                  <a:path w="6716" h="17160" extrusionOk="0">
                    <a:moveTo>
                      <a:pt x="122" y="1"/>
                    </a:moveTo>
                    <a:cubicBezTo>
                      <a:pt x="121" y="1"/>
                      <a:pt x="120" y="1"/>
                      <a:pt x="120" y="1"/>
                    </a:cubicBezTo>
                    <a:cubicBezTo>
                      <a:pt x="0" y="21"/>
                      <a:pt x="280" y="2323"/>
                      <a:pt x="750" y="4603"/>
                    </a:cubicBezTo>
                    <a:cubicBezTo>
                      <a:pt x="1019" y="5734"/>
                      <a:pt x="1264" y="6875"/>
                      <a:pt x="1531" y="7709"/>
                    </a:cubicBezTo>
                    <a:cubicBezTo>
                      <a:pt x="1779" y="8550"/>
                      <a:pt x="1944" y="9108"/>
                      <a:pt x="1944" y="9108"/>
                    </a:cubicBezTo>
                    <a:cubicBezTo>
                      <a:pt x="1944" y="9108"/>
                      <a:pt x="2169" y="9650"/>
                      <a:pt x="2504" y="10462"/>
                    </a:cubicBezTo>
                    <a:cubicBezTo>
                      <a:pt x="2812" y="11283"/>
                      <a:pt x="3370" y="12319"/>
                      <a:pt x="3889" y="13364"/>
                    </a:cubicBezTo>
                    <a:cubicBezTo>
                      <a:pt x="5007" y="15381"/>
                      <a:pt x="6461" y="17159"/>
                      <a:pt x="6594" y="17159"/>
                    </a:cubicBezTo>
                    <a:cubicBezTo>
                      <a:pt x="6597" y="17159"/>
                      <a:pt x="6599" y="17159"/>
                      <a:pt x="6601" y="17157"/>
                    </a:cubicBezTo>
                    <a:cubicBezTo>
                      <a:pt x="6715" y="17067"/>
                      <a:pt x="5437" y="15149"/>
                      <a:pt x="4475" y="13069"/>
                    </a:cubicBezTo>
                    <a:cubicBezTo>
                      <a:pt x="4040" y="12005"/>
                      <a:pt x="3557" y="10971"/>
                      <a:pt x="3298" y="10148"/>
                    </a:cubicBezTo>
                    <a:cubicBezTo>
                      <a:pt x="3011" y="9341"/>
                      <a:pt x="2819" y="8801"/>
                      <a:pt x="2819" y="8801"/>
                    </a:cubicBezTo>
                    <a:cubicBezTo>
                      <a:pt x="2819" y="8801"/>
                      <a:pt x="2630" y="8261"/>
                      <a:pt x="2345" y="7452"/>
                    </a:cubicBezTo>
                    <a:cubicBezTo>
                      <a:pt x="2038" y="6649"/>
                      <a:pt x="1732" y="5543"/>
                      <a:pt x="1386" y="4446"/>
                    </a:cubicBezTo>
                    <a:cubicBezTo>
                      <a:pt x="764" y="2244"/>
                      <a:pt x="25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31"/>
              <p:cNvSpPr/>
              <p:nvPr/>
            </p:nvSpPr>
            <p:spPr>
              <a:xfrm>
                <a:off x="3661370" y="1655523"/>
                <a:ext cx="144191" cy="126260"/>
              </a:xfrm>
              <a:custGeom>
                <a:avLst/>
                <a:gdLst/>
                <a:ahLst/>
                <a:cxnLst/>
                <a:rect l="l" t="t" r="r" b="b"/>
                <a:pathLst>
                  <a:path w="6023" h="5274" extrusionOk="0">
                    <a:moveTo>
                      <a:pt x="3012" y="0"/>
                    </a:moveTo>
                    <a:cubicBezTo>
                      <a:pt x="2067" y="0"/>
                      <a:pt x="1154" y="509"/>
                      <a:pt x="681" y="1401"/>
                    </a:cubicBezTo>
                    <a:cubicBezTo>
                      <a:pt x="0" y="2687"/>
                      <a:pt x="488" y="4281"/>
                      <a:pt x="1773" y="4965"/>
                    </a:cubicBezTo>
                    <a:cubicBezTo>
                      <a:pt x="2168" y="5174"/>
                      <a:pt x="2591" y="5273"/>
                      <a:pt x="3009" y="5273"/>
                    </a:cubicBezTo>
                    <a:cubicBezTo>
                      <a:pt x="3953" y="5273"/>
                      <a:pt x="4866" y="4765"/>
                      <a:pt x="5339" y="3873"/>
                    </a:cubicBezTo>
                    <a:cubicBezTo>
                      <a:pt x="6023" y="2588"/>
                      <a:pt x="5532" y="992"/>
                      <a:pt x="4247" y="309"/>
                    </a:cubicBezTo>
                    <a:cubicBezTo>
                      <a:pt x="3852" y="100"/>
                      <a:pt x="3429" y="0"/>
                      <a:pt x="30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31"/>
              <p:cNvSpPr/>
              <p:nvPr/>
            </p:nvSpPr>
            <p:spPr>
              <a:xfrm>
                <a:off x="3661370" y="1686263"/>
                <a:ext cx="138014" cy="95521"/>
              </a:xfrm>
              <a:custGeom>
                <a:avLst/>
                <a:gdLst/>
                <a:ahLst/>
                <a:cxnLst/>
                <a:rect l="l" t="t" r="r" b="b"/>
                <a:pathLst>
                  <a:path w="5765" h="3990" extrusionOk="0">
                    <a:moveTo>
                      <a:pt x="751" y="1"/>
                    </a:moveTo>
                    <a:cubicBezTo>
                      <a:pt x="730" y="40"/>
                      <a:pt x="704" y="77"/>
                      <a:pt x="681" y="117"/>
                    </a:cubicBezTo>
                    <a:cubicBezTo>
                      <a:pt x="0" y="1403"/>
                      <a:pt x="488" y="2997"/>
                      <a:pt x="1773" y="3681"/>
                    </a:cubicBezTo>
                    <a:cubicBezTo>
                      <a:pt x="2168" y="3890"/>
                      <a:pt x="2591" y="3989"/>
                      <a:pt x="3009" y="3989"/>
                    </a:cubicBezTo>
                    <a:cubicBezTo>
                      <a:pt x="3953" y="3989"/>
                      <a:pt x="4866" y="3481"/>
                      <a:pt x="5339" y="2589"/>
                    </a:cubicBezTo>
                    <a:cubicBezTo>
                      <a:pt x="5764" y="1786"/>
                      <a:pt x="5733" y="863"/>
                      <a:pt x="5337" y="115"/>
                    </a:cubicBezTo>
                    <a:cubicBezTo>
                      <a:pt x="5308" y="403"/>
                      <a:pt x="5227" y="690"/>
                      <a:pt x="5083" y="961"/>
                    </a:cubicBezTo>
                    <a:cubicBezTo>
                      <a:pt x="4669" y="1742"/>
                      <a:pt x="3870" y="2187"/>
                      <a:pt x="3045" y="2187"/>
                    </a:cubicBezTo>
                    <a:cubicBezTo>
                      <a:pt x="2680" y="2187"/>
                      <a:pt x="2310" y="2100"/>
                      <a:pt x="1966" y="1917"/>
                    </a:cubicBezTo>
                    <a:cubicBezTo>
                      <a:pt x="1224" y="1524"/>
                      <a:pt x="794" y="782"/>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31"/>
              <p:cNvSpPr/>
              <p:nvPr/>
            </p:nvSpPr>
            <p:spPr>
              <a:xfrm>
                <a:off x="3699196" y="1665410"/>
                <a:ext cx="47473" cy="41584"/>
              </a:xfrm>
              <a:custGeom>
                <a:avLst/>
                <a:gdLst/>
                <a:ahLst/>
                <a:cxnLst/>
                <a:rect l="l" t="t" r="r" b="b"/>
                <a:pathLst>
                  <a:path w="1983" h="1737" extrusionOk="0">
                    <a:moveTo>
                      <a:pt x="993" y="0"/>
                    </a:moveTo>
                    <a:cubicBezTo>
                      <a:pt x="682" y="0"/>
                      <a:pt x="382" y="168"/>
                      <a:pt x="227" y="462"/>
                    </a:cubicBezTo>
                    <a:cubicBezTo>
                      <a:pt x="0" y="884"/>
                      <a:pt x="161" y="1411"/>
                      <a:pt x="585" y="1635"/>
                    </a:cubicBezTo>
                    <a:cubicBezTo>
                      <a:pt x="714" y="1704"/>
                      <a:pt x="853" y="1736"/>
                      <a:pt x="990" y="1736"/>
                    </a:cubicBezTo>
                    <a:cubicBezTo>
                      <a:pt x="1301" y="1736"/>
                      <a:pt x="1602" y="1568"/>
                      <a:pt x="1758" y="1274"/>
                    </a:cubicBezTo>
                    <a:cubicBezTo>
                      <a:pt x="1983" y="852"/>
                      <a:pt x="1822" y="327"/>
                      <a:pt x="1400" y="102"/>
                    </a:cubicBezTo>
                    <a:cubicBezTo>
                      <a:pt x="1270" y="33"/>
                      <a:pt x="1131" y="0"/>
                      <a:pt x="9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31"/>
              <p:cNvSpPr/>
              <p:nvPr/>
            </p:nvSpPr>
            <p:spPr>
              <a:xfrm>
                <a:off x="3750645" y="1693756"/>
                <a:ext cx="22097" cy="19296"/>
              </a:xfrm>
              <a:custGeom>
                <a:avLst/>
                <a:gdLst/>
                <a:ahLst/>
                <a:cxnLst/>
                <a:rect l="l" t="t" r="r" b="b"/>
                <a:pathLst>
                  <a:path w="923" h="806" extrusionOk="0">
                    <a:moveTo>
                      <a:pt x="461" y="1"/>
                    </a:moveTo>
                    <a:cubicBezTo>
                      <a:pt x="317" y="1"/>
                      <a:pt x="178" y="78"/>
                      <a:pt x="106" y="214"/>
                    </a:cubicBezTo>
                    <a:cubicBezTo>
                      <a:pt x="1" y="411"/>
                      <a:pt x="74" y="654"/>
                      <a:pt x="271" y="758"/>
                    </a:cubicBezTo>
                    <a:cubicBezTo>
                      <a:pt x="332" y="791"/>
                      <a:pt x="397" y="806"/>
                      <a:pt x="461" y="806"/>
                    </a:cubicBezTo>
                    <a:cubicBezTo>
                      <a:pt x="606" y="806"/>
                      <a:pt x="745" y="728"/>
                      <a:pt x="817" y="593"/>
                    </a:cubicBezTo>
                    <a:cubicBezTo>
                      <a:pt x="923" y="396"/>
                      <a:pt x="847" y="153"/>
                      <a:pt x="651" y="49"/>
                    </a:cubicBezTo>
                    <a:cubicBezTo>
                      <a:pt x="590" y="16"/>
                      <a:pt x="525" y="1"/>
                      <a:pt x="4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31"/>
              <p:cNvSpPr/>
              <p:nvPr/>
            </p:nvSpPr>
            <p:spPr>
              <a:xfrm>
                <a:off x="3463355" y="1896535"/>
                <a:ext cx="355796" cy="531133"/>
              </a:xfrm>
              <a:custGeom>
                <a:avLst/>
                <a:gdLst/>
                <a:ahLst/>
                <a:cxnLst/>
                <a:rect l="l" t="t" r="r" b="b"/>
                <a:pathLst>
                  <a:path w="14862" h="22186" extrusionOk="0">
                    <a:moveTo>
                      <a:pt x="6938" y="1"/>
                    </a:moveTo>
                    <a:cubicBezTo>
                      <a:pt x="5690" y="1"/>
                      <a:pt x="4759" y="814"/>
                      <a:pt x="4470" y="1627"/>
                    </a:cubicBezTo>
                    <a:cubicBezTo>
                      <a:pt x="3497" y="4363"/>
                      <a:pt x="1" y="3722"/>
                      <a:pt x="227" y="7426"/>
                    </a:cubicBezTo>
                    <a:cubicBezTo>
                      <a:pt x="540" y="12544"/>
                      <a:pt x="11058" y="18406"/>
                      <a:pt x="11540" y="21122"/>
                    </a:cubicBezTo>
                    <a:cubicBezTo>
                      <a:pt x="11676" y="21889"/>
                      <a:pt x="11913" y="22185"/>
                      <a:pt x="12180" y="22185"/>
                    </a:cubicBezTo>
                    <a:cubicBezTo>
                      <a:pt x="12856" y="22185"/>
                      <a:pt x="13720" y="20273"/>
                      <a:pt x="13588" y="19325"/>
                    </a:cubicBezTo>
                    <a:cubicBezTo>
                      <a:pt x="13588" y="19325"/>
                      <a:pt x="14861" y="9330"/>
                      <a:pt x="11640" y="3794"/>
                    </a:cubicBezTo>
                    <a:cubicBezTo>
                      <a:pt x="9974" y="932"/>
                      <a:pt x="8274" y="1"/>
                      <a:pt x="6938"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31"/>
              <p:cNvSpPr/>
              <p:nvPr/>
            </p:nvSpPr>
            <p:spPr>
              <a:xfrm>
                <a:off x="3466803" y="2009272"/>
                <a:ext cx="343659" cy="418399"/>
              </a:xfrm>
              <a:custGeom>
                <a:avLst/>
                <a:gdLst/>
                <a:ahLst/>
                <a:cxnLst/>
                <a:rect l="l" t="t" r="r" b="b"/>
                <a:pathLst>
                  <a:path w="14355" h="17477" extrusionOk="0">
                    <a:moveTo>
                      <a:pt x="1044" y="0"/>
                    </a:moveTo>
                    <a:cubicBezTo>
                      <a:pt x="426" y="572"/>
                      <a:pt x="0" y="1346"/>
                      <a:pt x="83" y="2715"/>
                    </a:cubicBezTo>
                    <a:cubicBezTo>
                      <a:pt x="396" y="7835"/>
                      <a:pt x="10914" y="13697"/>
                      <a:pt x="11396" y="16413"/>
                    </a:cubicBezTo>
                    <a:cubicBezTo>
                      <a:pt x="11532" y="17180"/>
                      <a:pt x="11769" y="17476"/>
                      <a:pt x="12036" y="17476"/>
                    </a:cubicBezTo>
                    <a:cubicBezTo>
                      <a:pt x="12712" y="17476"/>
                      <a:pt x="13576" y="15564"/>
                      <a:pt x="13444" y="14616"/>
                    </a:cubicBezTo>
                    <a:cubicBezTo>
                      <a:pt x="13444" y="14616"/>
                      <a:pt x="14355" y="7468"/>
                      <a:pt x="12687" y="1914"/>
                    </a:cubicBezTo>
                    <a:cubicBezTo>
                      <a:pt x="12611" y="3875"/>
                      <a:pt x="12392" y="5680"/>
                      <a:pt x="11861" y="6079"/>
                    </a:cubicBezTo>
                    <a:cubicBezTo>
                      <a:pt x="11773" y="6145"/>
                      <a:pt x="11671" y="6176"/>
                      <a:pt x="11558" y="6176"/>
                    </a:cubicBezTo>
                    <a:cubicBezTo>
                      <a:pt x="10055" y="6176"/>
                      <a:pt x="6600" y="691"/>
                      <a:pt x="6599" y="690"/>
                    </a:cubicBezTo>
                    <a:lnTo>
                      <a:pt x="6599" y="690"/>
                    </a:lnTo>
                    <a:cubicBezTo>
                      <a:pt x="6599" y="691"/>
                      <a:pt x="8627" y="7347"/>
                      <a:pt x="7740" y="8488"/>
                    </a:cubicBezTo>
                    <a:cubicBezTo>
                      <a:pt x="7527" y="8762"/>
                      <a:pt x="7254" y="8894"/>
                      <a:pt x="6934" y="8894"/>
                    </a:cubicBezTo>
                    <a:cubicBezTo>
                      <a:pt x="5923" y="8894"/>
                      <a:pt x="4432" y="7582"/>
                      <a:pt x="2795" y="5319"/>
                    </a:cubicBezTo>
                    <a:cubicBezTo>
                      <a:pt x="1449" y="3457"/>
                      <a:pt x="1160" y="1325"/>
                      <a:pt x="10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31"/>
              <p:cNvSpPr/>
              <p:nvPr/>
            </p:nvSpPr>
            <p:spPr>
              <a:xfrm>
                <a:off x="3592037" y="1989928"/>
                <a:ext cx="177371" cy="400660"/>
              </a:xfrm>
              <a:custGeom>
                <a:avLst/>
                <a:gdLst/>
                <a:ahLst/>
                <a:cxnLst/>
                <a:rect l="l" t="t" r="r" b="b"/>
                <a:pathLst>
                  <a:path w="7409" h="16736" extrusionOk="0">
                    <a:moveTo>
                      <a:pt x="33" y="0"/>
                    </a:moveTo>
                    <a:cubicBezTo>
                      <a:pt x="29" y="0"/>
                      <a:pt x="26" y="1"/>
                      <a:pt x="24" y="3"/>
                    </a:cubicBezTo>
                    <a:cubicBezTo>
                      <a:pt x="1" y="25"/>
                      <a:pt x="70" y="155"/>
                      <a:pt x="210" y="366"/>
                    </a:cubicBezTo>
                    <a:cubicBezTo>
                      <a:pt x="342" y="580"/>
                      <a:pt x="573" y="851"/>
                      <a:pt x="790" y="1221"/>
                    </a:cubicBezTo>
                    <a:cubicBezTo>
                      <a:pt x="1273" y="1923"/>
                      <a:pt x="1815" y="2925"/>
                      <a:pt x="2306" y="3944"/>
                    </a:cubicBezTo>
                    <a:cubicBezTo>
                      <a:pt x="2786" y="4972"/>
                      <a:pt x="3196" y="6032"/>
                      <a:pt x="3488" y="6833"/>
                    </a:cubicBezTo>
                    <a:cubicBezTo>
                      <a:pt x="3768" y="7641"/>
                      <a:pt x="3955" y="8178"/>
                      <a:pt x="3955" y="8178"/>
                    </a:cubicBezTo>
                    <a:cubicBezTo>
                      <a:pt x="3955" y="8178"/>
                      <a:pt x="4157" y="8713"/>
                      <a:pt x="4458" y="9516"/>
                    </a:cubicBezTo>
                    <a:cubicBezTo>
                      <a:pt x="4750" y="10327"/>
                      <a:pt x="5139" y="11407"/>
                      <a:pt x="5529" y="12488"/>
                    </a:cubicBezTo>
                    <a:cubicBezTo>
                      <a:pt x="5924" y="13570"/>
                      <a:pt x="6327" y="14653"/>
                      <a:pt x="6675" y="15448"/>
                    </a:cubicBezTo>
                    <a:cubicBezTo>
                      <a:pt x="7011" y="16228"/>
                      <a:pt x="7279" y="16736"/>
                      <a:pt x="7342" y="16736"/>
                    </a:cubicBezTo>
                    <a:cubicBezTo>
                      <a:pt x="7344" y="16736"/>
                      <a:pt x="7345" y="16735"/>
                      <a:pt x="7346" y="16735"/>
                    </a:cubicBezTo>
                    <a:cubicBezTo>
                      <a:pt x="7409" y="16709"/>
                      <a:pt x="7251" y="16155"/>
                      <a:pt x="7014" y="15328"/>
                    </a:cubicBezTo>
                    <a:cubicBezTo>
                      <a:pt x="6780" y="14497"/>
                      <a:pt x="6467" y="13393"/>
                      <a:pt x="6153" y="12288"/>
                    </a:cubicBezTo>
                    <a:cubicBezTo>
                      <a:pt x="5842" y="11181"/>
                      <a:pt x="5523" y="10072"/>
                      <a:pt x="5267" y="9244"/>
                    </a:cubicBezTo>
                    <a:cubicBezTo>
                      <a:pt x="5004" y="8417"/>
                      <a:pt x="4827" y="7864"/>
                      <a:pt x="4827" y="7864"/>
                    </a:cubicBezTo>
                    <a:cubicBezTo>
                      <a:pt x="4827" y="7864"/>
                      <a:pt x="4619" y="7324"/>
                      <a:pt x="4282" y="6521"/>
                    </a:cubicBezTo>
                    <a:cubicBezTo>
                      <a:pt x="3941" y="5721"/>
                      <a:pt x="3459" y="4661"/>
                      <a:pt x="2889" y="3644"/>
                    </a:cubicBezTo>
                    <a:cubicBezTo>
                      <a:pt x="2307" y="2633"/>
                      <a:pt x="1663" y="1657"/>
                      <a:pt x="1079" y="1004"/>
                    </a:cubicBezTo>
                    <a:cubicBezTo>
                      <a:pt x="811" y="660"/>
                      <a:pt x="530" y="420"/>
                      <a:pt x="349" y="242"/>
                    </a:cubicBezTo>
                    <a:cubicBezTo>
                      <a:pt x="181" y="86"/>
                      <a:pt x="70" y="0"/>
                      <a:pt x="3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31"/>
              <p:cNvSpPr/>
              <p:nvPr/>
            </p:nvSpPr>
            <p:spPr>
              <a:xfrm>
                <a:off x="3632736" y="1931201"/>
                <a:ext cx="97795" cy="112255"/>
              </a:xfrm>
              <a:custGeom>
                <a:avLst/>
                <a:gdLst/>
                <a:ahLst/>
                <a:cxnLst/>
                <a:rect l="l" t="t" r="r" b="b"/>
                <a:pathLst>
                  <a:path w="4085" h="4689" extrusionOk="0">
                    <a:moveTo>
                      <a:pt x="374" y="1"/>
                    </a:moveTo>
                    <a:cubicBezTo>
                      <a:pt x="306" y="1"/>
                      <a:pt x="247" y="19"/>
                      <a:pt x="202" y="56"/>
                    </a:cubicBezTo>
                    <a:cubicBezTo>
                      <a:pt x="0" y="223"/>
                      <a:pt x="135" y="719"/>
                      <a:pt x="506" y="1164"/>
                    </a:cubicBezTo>
                    <a:cubicBezTo>
                      <a:pt x="792" y="1507"/>
                      <a:pt x="1134" y="1720"/>
                      <a:pt x="1367" y="1720"/>
                    </a:cubicBezTo>
                    <a:cubicBezTo>
                      <a:pt x="1434" y="1720"/>
                      <a:pt x="1492" y="1702"/>
                      <a:pt x="1537" y="1664"/>
                    </a:cubicBezTo>
                    <a:cubicBezTo>
                      <a:pt x="1738" y="1497"/>
                      <a:pt x="1603" y="1002"/>
                      <a:pt x="1233" y="555"/>
                    </a:cubicBezTo>
                    <a:cubicBezTo>
                      <a:pt x="949" y="213"/>
                      <a:pt x="606" y="1"/>
                      <a:pt x="374" y="1"/>
                    </a:cubicBezTo>
                    <a:close/>
                    <a:moveTo>
                      <a:pt x="2455" y="2393"/>
                    </a:moveTo>
                    <a:cubicBezTo>
                      <a:pt x="2383" y="2393"/>
                      <a:pt x="2319" y="2411"/>
                      <a:pt x="2266" y="2449"/>
                    </a:cubicBezTo>
                    <a:cubicBezTo>
                      <a:pt x="1993" y="2642"/>
                      <a:pt x="2117" y="3287"/>
                      <a:pt x="2544" y="3891"/>
                    </a:cubicBezTo>
                    <a:cubicBezTo>
                      <a:pt x="2887" y="4378"/>
                      <a:pt x="3323" y="4689"/>
                      <a:pt x="3623" y="4689"/>
                    </a:cubicBezTo>
                    <a:cubicBezTo>
                      <a:pt x="3695" y="4689"/>
                      <a:pt x="3759" y="4671"/>
                      <a:pt x="3812" y="4633"/>
                    </a:cubicBezTo>
                    <a:cubicBezTo>
                      <a:pt x="4084" y="4440"/>
                      <a:pt x="3960" y="3795"/>
                      <a:pt x="3535" y="3191"/>
                    </a:cubicBezTo>
                    <a:cubicBezTo>
                      <a:pt x="3190" y="2704"/>
                      <a:pt x="2754" y="2393"/>
                      <a:pt x="2455"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31"/>
              <p:cNvSpPr/>
              <p:nvPr/>
            </p:nvSpPr>
            <p:spPr>
              <a:xfrm>
                <a:off x="3284278" y="2415404"/>
                <a:ext cx="615665" cy="314811"/>
              </a:xfrm>
              <a:custGeom>
                <a:avLst/>
                <a:gdLst/>
                <a:ahLst/>
                <a:cxnLst/>
                <a:rect l="l" t="t" r="r" b="b"/>
                <a:pathLst>
                  <a:path w="25717" h="13150" extrusionOk="0">
                    <a:moveTo>
                      <a:pt x="14011" y="1"/>
                    </a:moveTo>
                    <a:cubicBezTo>
                      <a:pt x="11214" y="1"/>
                      <a:pt x="8133" y="341"/>
                      <a:pt x="5755" y="1502"/>
                    </a:cubicBezTo>
                    <a:cubicBezTo>
                      <a:pt x="0" y="4314"/>
                      <a:pt x="1438" y="7777"/>
                      <a:pt x="3074" y="8497"/>
                    </a:cubicBezTo>
                    <a:cubicBezTo>
                      <a:pt x="5731" y="9666"/>
                      <a:pt x="4837" y="13106"/>
                      <a:pt x="8547" y="13149"/>
                    </a:cubicBezTo>
                    <a:cubicBezTo>
                      <a:pt x="8562" y="13149"/>
                      <a:pt x="8577" y="13149"/>
                      <a:pt x="8592" y="13149"/>
                    </a:cubicBezTo>
                    <a:cubicBezTo>
                      <a:pt x="13715" y="13149"/>
                      <a:pt x="20293" y="3144"/>
                      <a:pt x="23031" y="2860"/>
                    </a:cubicBezTo>
                    <a:cubicBezTo>
                      <a:pt x="25716" y="2585"/>
                      <a:pt x="22846" y="685"/>
                      <a:pt x="21475" y="685"/>
                    </a:cubicBezTo>
                    <a:cubicBezTo>
                      <a:pt x="21445" y="685"/>
                      <a:pt x="21415" y="686"/>
                      <a:pt x="21387" y="688"/>
                    </a:cubicBezTo>
                    <a:cubicBezTo>
                      <a:pt x="21387" y="688"/>
                      <a:pt x="17985" y="1"/>
                      <a:pt x="140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31"/>
              <p:cNvSpPr/>
              <p:nvPr/>
            </p:nvSpPr>
            <p:spPr>
              <a:xfrm>
                <a:off x="3425720" y="2415428"/>
                <a:ext cx="474227" cy="314787"/>
              </a:xfrm>
              <a:custGeom>
                <a:avLst/>
                <a:gdLst/>
                <a:ahLst/>
                <a:cxnLst/>
                <a:rect l="l" t="t" r="r" b="b"/>
                <a:pathLst>
                  <a:path w="19809" h="13149" extrusionOk="0">
                    <a:moveTo>
                      <a:pt x="8104" y="0"/>
                    </a:moveTo>
                    <a:cubicBezTo>
                      <a:pt x="6352" y="0"/>
                      <a:pt x="4488" y="134"/>
                      <a:pt x="2755" y="519"/>
                    </a:cubicBezTo>
                    <a:cubicBezTo>
                      <a:pt x="4705" y="738"/>
                      <a:pt x="6490" y="1086"/>
                      <a:pt x="6848" y="1646"/>
                    </a:cubicBezTo>
                    <a:cubicBezTo>
                      <a:pt x="7705" y="2980"/>
                      <a:pt x="1092" y="6503"/>
                      <a:pt x="1092" y="6503"/>
                    </a:cubicBezTo>
                    <a:cubicBezTo>
                      <a:pt x="1092" y="6503"/>
                      <a:pt x="5021" y="5611"/>
                      <a:pt x="7373" y="5611"/>
                    </a:cubicBezTo>
                    <a:cubicBezTo>
                      <a:pt x="8113" y="5611"/>
                      <a:pt x="8696" y="5699"/>
                      <a:pt x="8953" y="5931"/>
                    </a:cubicBezTo>
                    <a:cubicBezTo>
                      <a:pt x="10027" y="6899"/>
                      <a:pt x="8560" y="8700"/>
                      <a:pt x="5432" y="10633"/>
                    </a:cubicBezTo>
                    <a:cubicBezTo>
                      <a:pt x="3477" y="11840"/>
                      <a:pt x="1329" y="11973"/>
                      <a:pt x="0" y="11993"/>
                    </a:cubicBezTo>
                    <a:cubicBezTo>
                      <a:pt x="526" y="12651"/>
                      <a:pt x="1268" y="13133"/>
                      <a:pt x="2639" y="13148"/>
                    </a:cubicBezTo>
                    <a:cubicBezTo>
                      <a:pt x="2654" y="13148"/>
                      <a:pt x="2669" y="13148"/>
                      <a:pt x="2684" y="13148"/>
                    </a:cubicBezTo>
                    <a:cubicBezTo>
                      <a:pt x="7807" y="13148"/>
                      <a:pt x="14385" y="3143"/>
                      <a:pt x="17121" y="2859"/>
                    </a:cubicBezTo>
                    <a:cubicBezTo>
                      <a:pt x="19808" y="2584"/>
                      <a:pt x="16938" y="684"/>
                      <a:pt x="15567" y="684"/>
                    </a:cubicBezTo>
                    <a:cubicBezTo>
                      <a:pt x="15537" y="684"/>
                      <a:pt x="15507" y="685"/>
                      <a:pt x="15479" y="687"/>
                    </a:cubicBezTo>
                    <a:cubicBezTo>
                      <a:pt x="15479" y="687"/>
                      <a:pt x="12078" y="0"/>
                      <a:pt x="810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31"/>
              <p:cNvSpPr/>
              <p:nvPr/>
            </p:nvSpPr>
            <p:spPr>
              <a:xfrm>
                <a:off x="3413367" y="2454404"/>
                <a:ext cx="413133" cy="146345"/>
              </a:xfrm>
              <a:custGeom>
                <a:avLst/>
                <a:gdLst/>
                <a:ahLst/>
                <a:cxnLst/>
                <a:rect l="l" t="t" r="r" b="b"/>
                <a:pathLst>
                  <a:path w="17257" h="6113" extrusionOk="0">
                    <a:moveTo>
                      <a:pt x="17171" y="1"/>
                    </a:moveTo>
                    <a:cubicBezTo>
                      <a:pt x="16996" y="1"/>
                      <a:pt x="16495" y="105"/>
                      <a:pt x="15811" y="248"/>
                    </a:cubicBezTo>
                    <a:cubicBezTo>
                      <a:pt x="14967" y="421"/>
                      <a:pt x="13841" y="653"/>
                      <a:pt x="12717" y="886"/>
                    </a:cubicBezTo>
                    <a:cubicBezTo>
                      <a:pt x="11589" y="1115"/>
                      <a:pt x="10462" y="1354"/>
                      <a:pt x="9616" y="1550"/>
                    </a:cubicBezTo>
                    <a:cubicBezTo>
                      <a:pt x="8773" y="1751"/>
                      <a:pt x="8209" y="1886"/>
                      <a:pt x="8209" y="1886"/>
                    </a:cubicBezTo>
                    <a:cubicBezTo>
                      <a:pt x="8209" y="1886"/>
                      <a:pt x="7655" y="2056"/>
                      <a:pt x="6830" y="2333"/>
                    </a:cubicBezTo>
                    <a:cubicBezTo>
                      <a:pt x="6007" y="2616"/>
                      <a:pt x="4915" y="3020"/>
                      <a:pt x="3858" y="3514"/>
                    </a:cubicBezTo>
                    <a:cubicBezTo>
                      <a:pt x="2809" y="4020"/>
                      <a:pt x="1789" y="4592"/>
                      <a:pt x="1094" y="5127"/>
                    </a:cubicBezTo>
                    <a:cubicBezTo>
                      <a:pt x="732" y="5369"/>
                      <a:pt x="473" y="5632"/>
                      <a:pt x="282" y="5799"/>
                    </a:cubicBezTo>
                    <a:cubicBezTo>
                      <a:pt x="97" y="5972"/>
                      <a:pt x="1" y="6083"/>
                      <a:pt x="20" y="6108"/>
                    </a:cubicBezTo>
                    <a:cubicBezTo>
                      <a:pt x="23" y="6111"/>
                      <a:pt x="28" y="6113"/>
                      <a:pt x="36" y="6113"/>
                    </a:cubicBezTo>
                    <a:cubicBezTo>
                      <a:pt x="80" y="6113"/>
                      <a:pt x="206" y="6054"/>
                      <a:pt x="395" y="5947"/>
                    </a:cubicBezTo>
                    <a:cubicBezTo>
                      <a:pt x="619" y="5831"/>
                      <a:pt x="906" y="5621"/>
                      <a:pt x="1288" y="5430"/>
                    </a:cubicBezTo>
                    <a:cubicBezTo>
                      <a:pt x="2026" y="4999"/>
                      <a:pt x="3063" y="4534"/>
                      <a:pt x="4117" y="4116"/>
                    </a:cubicBezTo>
                    <a:cubicBezTo>
                      <a:pt x="5175" y="3711"/>
                      <a:pt x="6263" y="3381"/>
                      <a:pt x="7084" y="3148"/>
                    </a:cubicBezTo>
                    <a:cubicBezTo>
                      <a:pt x="7909" y="2926"/>
                      <a:pt x="8460" y="2779"/>
                      <a:pt x="8460" y="2779"/>
                    </a:cubicBezTo>
                    <a:cubicBezTo>
                      <a:pt x="8460" y="2779"/>
                      <a:pt x="9007" y="2617"/>
                      <a:pt x="9830" y="2376"/>
                    </a:cubicBezTo>
                    <a:cubicBezTo>
                      <a:pt x="10659" y="2143"/>
                      <a:pt x="11765" y="1833"/>
                      <a:pt x="12871" y="1522"/>
                    </a:cubicBezTo>
                    <a:cubicBezTo>
                      <a:pt x="13980" y="1208"/>
                      <a:pt x="15087" y="884"/>
                      <a:pt x="15907" y="595"/>
                    </a:cubicBezTo>
                    <a:cubicBezTo>
                      <a:pt x="16726" y="311"/>
                      <a:pt x="17257" y="75"/>
                      <a:pt x="17238" y="18"/>
                    </a:cubicBezTo>
                    <a:cubicBezTo>
                      <a:pt x="17234" y="6"/>
                      <a:pt x="17211" y="1"/>
                      <a:pt x="1717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31"/>
              <p:cNvSpPr/>
              <p:nvPr/>
            </p:nvSpPr>
            <p:spPr>
              <a:xfrm>
                <a:off x="3356124" y="2469199"/>
                <a:ext cx="123411" cy="85083"/>
              </a:xfrm>
              <a:custGeom>
                <a:avLst/>
                <a:gdLst/>
                <a:ahLst/>
                <a:cxnLst/>
                <a:rect l="l" t="t" r="r" b="b"/>
                <a:pathLst>
                  <a:path w="5155" h="3554" extrusionOk="0">
                    <a:moveTo>
                      <a:pt x="4565" y="0"/>
                    </a:moveTo>
                    <a:cubicBezTo>
                      <a:pt x="4280" y="0"/>
                      <a:pt x="3897" y="119"/>
                      <a:pt x="3522" y="344"/>
                    </a:cubicBezTo>
                    <a:cubicBezTo>
                      <a:pt x="2889" y="727"/>
                      <a:pt x="2515" y="1268"/>
                      <a:pt x="2690" y="1556"/>
                    </a:cubicBezTo>
                    <a:cubicBezTo>
                      <a:pt x="2760" y="1672"/>
                      <a:pt x="2910" y="1729"/>
                      <a:pt x="3106" y="1729"/>
                    </a:cubicBezTo>
                    <a:cubicBezTo>
                      <a:pt x="3391" y="1729"/>
                      <a:pt x="3773" y="1610"/>
                      <a:pt x="4148" y="1384"/>
                    </a:cubicBezTo>
                    <a:cubicBezTo>
                      <a:pt x="4781" y="1002"/>
                      <a:pt x="5154" y="460"/>
                      <a:pt x="4981" y="173"/>
                    </a:cubicBezTo>
                    <a:cubicBezTo>
                      <a:pt x="4911" y="56"/>
                      <a:pt x="4761" y="0"/>
                      <a:pt x="4565" y="0"/>
                    </a:cubicBezTo>
                    <a:close/>
                    <a:moveTo>
                      <a:pt x="1575" y="2114"/>
                    </a:moveTo>
                    <a:cubicBezTo>
                      <a:pt x="1347" y="2114"/>
                      <a:pt x="1029" y="2232"/>
                      <a:pt x="726" y="2449"/>
                    </a:cubicBezTo>
                    <a:cubicBezTo>
                      <a:pt x="258" y="2784"/>
                      <a:pt x="1" y="3229"/>
                      <a:pt x="152" y="3440"/>
                    </a:cubicBezTo>
                    <a:cubicBezTo>
                      <a:pt x="207" y="3517"/>
                      <a:pt x="306" y="3553"/>
                      <a:pt x="433" y="3553"/>
                    </a:cubicBezTo>
                    <a:cubicBezTo>
                      <a:pt x="661" y="3553"/>
                      <a:pt x="977" y="3435"/>
                      <a:pt x="1281" y="3218"/>
                    </a:cubicBezTo>
                    <a:cubicBezTo>
                      <a:pt x="1748" y="2882"/>
                      <a:pt x="2006" y="2438"/>
                      <a:pt x="1853" y="2226"/>
                    </a:cubicBezTo>
                    <a:cubicBezTo>
                      <a:pt x="1799" y="2150"/>
                      <a:pt x="1701" y="2114"/>
                      <a:pt x="1575" y="211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31"/>
              <p:cNvSpPr/>
              <p:nvPr/>
            </p:nvSpPr>
            <p:spPr>
              <a:xfrm>
                <a:off x="3956536" y="1896535"/>
                <a:ext cx="355820" cy="531133"/>
              </a:xfrm>
              <a:custGeom>
                <a:avLst/>
                <a:gdLst/>
                <a:ahLst/>
                <a:cxnLst/>
                <a:rect l="l" t="t" r="r" b="b"/>
                <a:pathLst>
                  <a:path w="14863" h="22186" extrusionOk="0">
                    <a:moveTo>
                      <a:pt x="7923" y="1"/>
                    </a:moveTo>
                    <a:cubicBezTo>
                      <a:pt x="6587" y="1"/>
                      <a:pt x="4887" y="932"/>
                      <a:pt x="3222" y="3794"/>
                    </a:cubicBezTo>
                    <a:cubicBezTo>
                      <a:pt x="0" y="9330"/>
                      <a:pt x="1275" y="19325"/>
                      <a:pt x="1275" y="19325"/>
                    </a:cubicBezTo>
                    <a:cubicBezTo>
                      <a:pt x="1142" y="20273"/>
                      <a:pt x="2006" y="22185"/>
                      <a:pt x="2683" y="22185"/>
                    </a:cubicBezTo>
                    <a:cubicBezTo>
                      <a:pt x="2949" y="22185"/>
                      <a:pt x="3187" y="21889"/>
                      <a:pt x="3323" y="21122"/>
                    </a:cubicBezTo>
                    <a:cubicBezTo>
                      <a:pt x="3805" y="18406"/>
                      <a:pt x="14322" y="12544"/>
                      <a:pt x="14635" y="7426"/>
                    </a:cubicBezTo>
                    <a:cubicBezTo>
                      <a:pt x="14862" y="3722"/>
                      <a:pt x="11366" y="4363"/>
                      <a:pt x="10393" y="1627"/>
                    </a:cubicBezTo>
                    <a:cubicBezTo>
                      <a:pt x="10103" y="814"/>
                      <a:pt x="9172" y="1"/>
                      <a:pt x="7923"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31"/>
              <p:cNvSpPr/>
              <p:nvPr/>
            </p:nvSpPr>
            <p:spPr>
              <a:xfrm>
                <a:off x="3965251" y="2009272"/>
                <a:ext cx="343659" cy="418399"/>
              </a:xfrm>
              <a:custGeom>
                <a:avLst/>
                <a:gdLst/>
                <a:ahLst/>
                <a:cxnLst/>
                <a:rect l="l" t="t" r="r" b="b"/>
                <a:pathLst>
                  <a:path w="14355" h="17477" extrusionOk="0">
                    <a:moveTo>
                      <a:pt x="13311" y="0"/>
                    </a:moveTo>
                    <a:cubicBezTo>
                      <a:pt x="13195" y="1325"/>
                      <a:pt x="12906" y="3457"/>
                      <a:pt x="11560" y="5319"/>
                    </a:cubicBezTo>
                    <a:cubicBezTo>
                      <a:pt x="9923" y="7582"/>
                      <a:pt x="8431" y="8894"/>
                      <a:pt x="7420" y="8894"/>
                    </a:cubicBezTo>
                    <a:cubicBezTo>
                      <a:pt x="7100" y="8894"/>
                      <a:pt x="6828" y="8762"/>
                      <a:pt x="6615" y="8488"/>
                    </a:cubicBezTo>
                    <a:cubicBezTo>
                      <a:pt x="5727" y="7347"/>
                      <a:pt x="7756" y="691"/>
                      <a:pt x="7756" y="690"/>
                    </a:cubicBezTo>
                    <a:lnTo>
                      <a:pt x="7756" y="690"/>
                    </a:lnTo>
                    <a:cubicBezTo>
                      <a:pt x="7755" y="691"/>
                      <a:pt x="4300" y="6176"/>
                      <a:pt x="2797" y="6176"/>
                    </a:cubicBezTo>
                    <a:cubicBezTo>
                      <a:pt x="2684" y="6176"/>
                      <a:pt x="2582" y="6145"/>
                      <a:pt x="2494" y="6079"/>
                    </a:cubicBezTo>
                    <a:cubicBezTo>
                      <a:pt x="1961" y="5680"/>
                      <a:pt x="1743" y="3875"/>
                      <a:pt x="1668" y="1914"/>
                    </a:cubicBezTo>
                    <a:cubicBezTo>
                      <a:pt x="0" y="7468"/>
                      <a:pt x="911" y="14616"/>
                      <a:pt x="911" y="14616"/>
                    </a:cubicBezTo>
                    <a:cubicBezTo>
                      <a:pt x="778" y="15564"/>
                      <a:pt x="1642" y="17476"/>
                      <a:pt x="2319" y="17476"/>
                    </a:cubicBezTo>
                    <a:cubicBezTo>
                      <a:pt x="2585" y="17476"/>
                      <a:pt x="2823" y="17180"/>
                      <a:pt x="2959" y="16413"/>
                    </a:cubicBezTo>
                    <a:cubicBezTo>
                      <a:pt x="3441" y="13697"/>
                      <a:pt x="13958" y="7835"/>
                      <a:pt x="14271" y="2715"/>
                    </a:cubicBezTo>
                    <a:cubicBezTo>
                      <a:pt x="14355" y="1346"/>
                      <a:pt x="13929" y="572"/>
                      <a:pt x="133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31"/>
              <p:cNvSpPr/>
              <p:nvPr/>
            </p:nvSpPr>
            <p:spPr>
              <a:xfrm>
                <a:off x="4006261" y="1989928"/>
                <a:ext cx="177419" cy="400660"/>
              </a:xfrm>
              <a:custGeom>
                <a:avLst/>
                <a:gdLst/>
                <a:ahLst/>
                <a:cxnLst/>
                <a:rect l="l" t="t" r="r" b="b"/>
                <a:pathLst>
                  <a:path w="7411" h="16736" extrusionOk="0">
                    <a:moveTo>
                      <a:pt x="7377" y="0"/>
                    </a:moveTo>
                    <a:cubicBezTo>
                      <a:pt x="7339" y="0"/>
                      <a:pt x="7228" y="86"/>
                      <a:pt x="7060" y="242"/>
                    </a:cubicBezTo>
                    <a:cubicBezTo>
                      <a:pt x="6879" y="420"/>
                      <a:pt x="6600" y="660"/>
                      <a:pt x="6332" y="1004"/>
                    </a:cubicBezTo>
                    <a:cubicBezTo>
                      <a:pt x="5748" y="1657"/>
                      <a:pt x="5102" y="2633"/>
                      <a:pt x="4522" y="3644"/>
                    </a:cubicBezTo>
                    <a:cubicBezTo>
                      <a:pt x="3952" y="4661"/>
                      <a:pt x="3470" y="5721"/>
                      <a:pt x="3127" y="6521"/>
                    </a:cubicBezTo>
                    <a:cubicBezTo>
                      <a:pt x="2792" y="7324"/>
                      <a:pt x="2583" y="7864"/>
                      <a:pt x="2583" y="7864"/>
                    </a:cubicBezTo>
                    <a:cubicBezTo>
                      <a:pt x="2583" y="7864"/>
                      <a:pt x="2407" y="8417"/>
                      <a:pt x="2144" y="9244"/>
                    </a:cubicBezTo>
                    <a:cubicBezTo>
                      <a:pt x="1888" y="10072"/>
                      <a:pt x="1567" y="11181"/>
                      <a:pt x="1256" y="12288"/>
                    </a:cubicBezTo>
                    <a:cubicBezTo>
                      <a:pt x="944" y="13393"/>
                      <a:pt x="631" y="14497"/>
                      <a:pt x="395" y="15328"/>
                    </a:cubicBezTo>
                    <a:cubicBezTo>
                      <a:pt x="158" y="16155"/>
                      <a:pt x="1" y="16709"/>
                      <a:pt x="65" y="16735"/>
                    </a:cubicBezTo>
                    <a:cubicBezTo>
                      <a:pt x="66" y="16735"/>
                      <a:pt x="67" y="16736"/>
                      <a:pt x="69" y="16736"/>
                    </a:cubicBezTo>
                    <a:cubicBezTo>
                      <a:pt x="132" y="16736"/>
                      <a:pt x="400" y="16228"/>
                      <a:pt x="735" y="15448"/>
                    </a:cubicBezTo>
                    <a:cubicBezTo>
                      <a:pt x="1084" y="14653"/>
                      <a:pt x="1487" y="13570"/>
                      <a:pt x="1881" y="12488"/>
                    </a:cubicBezTo>
                    <a:cubicBezTo>
                      <a:pt x="2271" y="11407"/>
                      <a:pt x="2661" y="10327"/>
                      <a:pt x="2953" y="9516"/>
                    </a:cubicBezTo>
                    <a:cubicBezTo>
                      <a:pt x="3254" y="8713"/>
                      <a:pt x="3455" y="8178"/>
                      <a:pt x="3455" y="8178"/>
                    </a:cubicBezTo>
                    <a:cubicBezTo>
                      <a:pt x="3455" y="8178"/>
                      <a:pt x="3641" y="7641"/>
                      <a:pt x="3923" y="6833"/>
                    </a:cubicBezTo>
                    <a:cubicBezTo>
                      <a:pt x="4215" y="6032"/>
                      <a:pt x="4623" y="4972"/>
                      <a:pt x="5105" y="3944"/>
                    </a:cubicBezTo>
                    <a:cubicBezTo>
                      <a:pt x="5596" y="2925"/>
                      <a:pt x="6136" y="1923"/>
                      <a:pt x="6619" y="1221"/>
                    </a:cubicBezTo>
                    <a:cubicBezTo>
                      <a:pt x="6838" y="851"/>
                      <a:pt x="7068" y="580"/>
                      <a:pt x="7201" y="366"/>
                    </a:cubicBezTo>
                    <a:cubicBezTo>
                      <a:pt x="7340" y="155"/>
                      <a:pt x="7410" y="25"/>
                      <a:pt x="7387" y="3"/>
                    </a:cubicBezTo>
                    <a:cubicBezTo>
                      <a:pt x="7385" y="1"/>
                      <a:pt x="7382" y="0"/>
                      <a:pt x="737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31"/>
              <p:cNvSpPr/>
              <p:nvPr/>
            </p:nvSpPr>
            <p:spPr>
              <a:xfrm>
                <a:off x="4045165" y="1931201"/>
                <a:ext cx="97795" cy="112255"/>
              </a:xfrm>
              <a:custGeom>
                <a:avLst/>
                <a:gdLst/>
                <a:ahLst/>
                <a:cxnLst/>
                <a:rect l="l" t="t" r="r" b="b"/>
                <a:pathLst>
                  <a:path w="4085" h="4689" extrusionOk="0">
                    <a:moveTo>
                      <a:pt x="3711" y="1"/>
                    </a:moveTo>
                    <a:cubicBezTo>
                      <a:pt x="3478" y="1"/>
                      <a:pt x="3137" y="213"/>
                      <a:pt x="2851" y="555"/>
                    </a:cubicBezTo>
                    <a:cubicBezTo>
                      <a:pt x="2483" y="1000"/>
                      <a:pt x="2347" y="1497"/>
                      <a:pt x="2549" y="1664"/>
                    </a:cubicBezTo>
                    <a:cubicBezTo>
                      <a:pt x="2594" y="1702"/>
                      <a:pt x="2652" y="1720"/>
                      <a:pt x="2719" y="1720"/>
                    </a:cubicBezTo>
                    <a:cubicBezTo>
                      <a:pt x="2952" y="1720"/>
                      <a:pt x="3294" y="1507"/>
                      <a:pt x="3579" y="1164"/>
                    </a:cubicBezTo>
                    <a:cubicBezTo>
                      <a:pt x="3950" y="719"/>
                      <a:pt x="4084" y="223"/>
                      <a:pt x="3882" y="56"/>
                    </a:cubicBezTo>
                    <a:cubicBezTo>
                      <a:pt x="3837" y="19"/>
                      <a:pt x="3779" y="1"/>
                      <a:pt x="3711" y="1"/>
                    </a:cubicBezTo>
                    <a:close/>
                    <a:moveTo>
                      <a:pt x="1630" y="2393"/>
                    </a:moveTo>
                    <a:cubicBezTo>
                      <a:pt x="1331" y="2393"/>
                      <a:pt x="895" y="2704"/>
                      <a:pt x="551" y="3191"/>
                    </a:cubicBezTo>
                    <a:cubicBezTo>
                      <a:pt x="126" y="3795"/>
                      <a:pt x="0" y="4440"/>
                      <a:pt x="274" y="4633"/>
                    </a:cubicBezTo>
                    <a:cubicBezTo>
                      <a:pt x="327" y="4671"/>
                      <a:pt x="391" y="4689"/>
                      <a:pt x="462" y="4689"/>
                    </a:cubicBezTo>
                    <a:cubicBezTo>
                      <a:pt x="762" y="4689"/>
                      <a:pt x="1198" y="4378"/>
                      <a:pt x="1542" y="3891"/>
                    </a:cubicBezTo>
                    <a:cubicBezTo>
                      <a:pt x="1967" y="3287"/>
                      <a:pt x="2093" y="2642"/>
                      <a:pt x="1819" y="2449"/>
                    </a:cubicBezTo>
                    <a:cubicBezTo>
                      <a:pt x="1766" y="2411"/>
                      <a:pt x="1702" y="2393"/>
                      <a:pt x="1630"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31"/>
              <p:cNvSpPr/>
              <p:nvPr/>
            </p:nvSpPr>
            <p:spPr>
              <a:xfrm>
                <a:off x="3875736" y="2415404"/>
                <a:ext cx="615689" cy="314811"/>
              </a:xfrm>
              <a:custGeom>
                <a:avLst/>
                <a:gdLst/>
                <a:ahLst/>
                <a:cxnLst/>
                <a:rect l="l" t="t" r="r" b="b"/>
                <a:pathLst>
                  <a:path w="25718" h="13150" extrusionOk="0">
                    <a:moveTo>
                      <a:pt x="11707" y="1"/>
                    </a:moveTo>
                    <a:cubicBezTo>
                      <a:pt x="7733" y="1"/>
                      <a:pt x="4331" y="688"/>
                      <a:pt x="4331" y="688"/>
                    </a:cubicBezTo>
                    <a:cubicBezTo>
                      <a:pt x="4303" y="686"/>
                      <a:pt x="4273" y="685"/>
                      <a:pt x="4243" y="685"/>
                    </a:cubicBezTo>
                    <a:cubicBezTo>
                      <a:pt x="2870" y="685"/>
                      <a:pt x="0" y="2585"/>
                      <a:pt x="2687" y="2860"/>
                    </a:cubicBezTo>
                    <a:cubicBezTo>
                      <a:pt x="5423" y="3144"/>
                      <a:pt x="12002" y="13149"/>
                      <a:pt x="17124" y="13149"/>
                    </a:cubicBezTo>
                    <a:cubicBezTo>
                      <a:pt x="17139" y="13149"/>
                      <a:pt x="17155" y="13149"/>
                      <a:pt x="17170" y="13149"/>
                    </a:cubicBezTo>
                    <a:cubicBezTo>
                      <a:pt x="20879" y="13106"/>
                      <a:pt x="19986" y="9666"/>
                      <a:pt x="22644" y="8497"/>
                    </a:cubicBezTo>
                    <a:cubicBezTo>
                      <a:pt x="24280" y="7777"/>
                      <a:pt x="25717" y="4314"/>
                      <a:pt x="19961" y="1502"/>
                    </a:cubicBezTo>
                    <a:cubicBezTo>
                      <a:pt x="17584" y="341"/>
                      <a:pt x="14504" y="1"/>
                      <a:pt x="1170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31"/>
              <p:cNvSpPr/>
              <p:nvPr/>
            </p:nvSpPr>
            <p:spPr>
              <a:xfrm>
                <a:off x="3875736" y="2415428"/>
                <a:ext cx="474227" cy="314787"/>
              </a:xfrm>
              <a:custGeom>
                <a:avLst/>
                <a:gdLst/>
                <a:ahLst/>
                <a:cxnLst/>
                <a:rect l="l" t="t" r="r" b="b"/>
                <a:pathLst>
                  <a:path w="19809" h="13149" extrusionOk="0">
                    <a:moveTo>
                      <a:pt x="11705" y="0"/>
                    </a:moveTo>
                    <a:cubicBezTo>
                      <a:pt x="7732" y="0"/>
                      <a:pt x="4331" y="687"/>
                      <a:pt x="4331" y="687"/>
                    </a:cubicBezTo>
                    <a:cubicBezTo>
                      <a:pt x="4303" y="685"/>
                      <a:pt x="4273" y="684"/>
                      <a:pt x="4243" y="684"/>
                    </a:cubicBezTo>
                    <a:cubicBezTo>
                      <a:pt x="2870" y="684"/>
                      <a:pt x="0" y="2584"/>
                      <a:pt x="2687" y="2859"/>
                    </a:cubicBezTo>
                    <a:cubicBezTo>
                      <a:pt x="5423" y="3143"/>
                      <a:pt x="12002" y="13148"/>
                      <a:pt x="17124" y="13148"/>
                    </a:cubicBezTo>
                    <a:cubicBezTo>
                      <a:pt x="17139" y="13148"/>
                      <a:pt x="17155" y="13148"/>
                      <a:pt x="17170" y="13148"/>
                    </a:cubicBezTo>
                    <a:cubicBezTo>
                      <a:pt x="18540" y="13133"/>
                      <a:pt x="19284" y="12651"/>
                      <a:pt x="19808" y="11993"/>
                    </a:cubicBezTo>
                    <a:cubicBezTo>
                      <a:pt x="18479" y="11973"/>
                      <a:pt x="16333" y="11840"/>
                      <a:pt x="14377" y="10633"/>
                    </a:cubicBezTo>
                    <a:cubicBezTo>
                      <a:pt x="11248" y="8700"/>
                      <a:pt x="9783" y="6899"/>
                      <a:pt x="10857" y="5931"/>
                    </a:cubicBezTo>
                    <a:cubicBezTo>
                      <a:pt x="11114" y="5699"/>
                      <a:pt x="11697" y="5611"/>
                      <a:pt x="12436" y="5611"/>
                    </a:cubicBezTo>
                    <a:cubicBezTo>
                      <a:pt x="14788" y="5611"/>
                      <a:pt x="18716" y="6503"/>
                      <a:pt x="18716" y="6503"/>
                    </a:cubicBezTo>
                    <a:cubicBezTo>
                      <a:pt x="18716" y="6503"/>
                      <a:pt x="12104" y="2980"/>
                      <a:pt x="12960" y="1646"/>
                    </a:cubicBezTo>
                    <a:cubicBezTo>
                      <a:pt x="13320" y="1086"/>
                      <a:pt x="15105" y="738"/>
                      <a:pt x="17054" y="519"/>
                    </a:cubicBezTo>
                    <a:cubicBezTo>
                      <a:pt x="15321" y="134"/>
                      <a:pt x="13458" y="0"/>
                      <a:pt x="117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31"/>
              <p:cNvSpPr/>
              <p:nvPr/>
            </p:nvSpPr>
            <p:spPr>
              <a:xfrm>
                <a:off x="3949162" y="2454404"/>
                <a:ext cx="413180" cy="146345"/>
              </a:xfrm>
              <a:custGeom>
                <a:avLst/>
                <a:gdLst/>
                <a:ahLst/>
                <a:cxnLst/>
                <a:rect l="l" t="t" r="r" b="b"/>
                <a:pathLst>
                  <a:path w="17259" h="6113" extrusionOk="0">
                    <a:moveTo>
                      <a:pt x="87" y="1"/>
                    </a:moveTo>
                    <a:cubicBezTo>
                      <a:pt x="47" y="1"/>
                      <a:pt x="23" y="6"/>
                      <a:pt x="19" y="18"/>
                    </a:cubicBezTo>
                    <a:cubicBezTo>
                      <a:pt x="1" y="75"/>
                      <a:pt x="532" y="311"/>
                      <a:pt x="1352" y="595"/>
                    </a:cubicBezTo>
                    <a:cubicBezTo>
                      <a:pt x="2170" y="884"/>
                      <a:pt x="3279" y="1208"/>
                      <a:pt x="4386" y="1522"/>
                    </a:cubicBezTo>
                    <a:cubicBezTo>
                      <a:pt x="5492" y="1833"/>
                      <a:pt x="6598" y="2143"/>
                      <a:pt x="7429" y="2376"/>
                    </a:cubicBezTo>
                    <a:cubicBezTo>
                      <a:pt x="8252" y="2617"/>
                      <a:pt x="8799" y="2779"/>
                      <a:pt x="8799" y="2779"/>
                    </a:cubicBezTo>
                    <a:cubicBezTo>
                      <a:pt x="8799" y="2779"/>
                      <a:pt x="9350" y="2926"/>
                      <a:pt x="10175" y="3148"/>
                    </a:cubicBezTo>
                    <a:cubicBezTo>
                      <a:pt x="10995" y="3381"/>
                      <a:pt x="12082" y="3711"/>
                      <a:pt x="13142" y="4116"/>
                    </a:cubicBezTo>
                    <a:cubicBezTo>
                      <a:pt x="14195" y="4534"/>
                      <a:pt x="15232" y="4999"/>
                      <a:pt x="15969" y="5430"/>
                    </a:cubicBezTo>
                    <a:cubicBezTo>
                      <a:pt x="16353" y="5621"/>
                      <a:pt x="16640" y="5831"/>
                      <a:pt x="16864" y="5947"/>
                    </a:cubicBezTo>
                    <a:cubicBezTo>
                      <a:pt x="17053" y="6054"/>
                      <a:pt x="17179" y="6113"/>
                      <a:pt x="17223" y="6113"/>
                    </a:cubicBezTo>
                    <a:cubicBezTo>
                      <a:pt x="17231" y="6113"/>
                      <a:pt x="17236" y="6111"/>
                      <a:pt x="17239" y="6108"/>
                    </a:cubicBezTo>
                    <a:cubicBezTo>
                      <a:pt x="17258" y="6083"/>
                      <a:pt x="17162" y="5972"/>
                      <a:pt x="16975" y="5799"/>
                    </a:cubicBezTo>
                    <a:cubicBezTo>
                      <a:pt x="16786" y="5632"/>
                      <a:pt x="16526" y="5369"/>
                      <a:pt x="16165" y="5127"/>
                    </a:cubicBezTo>
                    <a:cubicBezTo>
                      <a:pt x="15470" y="4592"/>
                      <a:pt x="14450" y="4020"/>
                      <a:pt x="13399" y="3514"/>
                    </a:cubicBezTo>
                    <a:cubicBezTo>
                      <a:pt x="12344" y="3020"/>
                      <a:pt x="11251" y="2616"/>
                      <a:pt x="10429" y="2333"/>
                    </a:cubicBezTo>
                    <a:cubicBezTo>
                      <a:pt x="9604" y="2056"/>
                      <a:pt x="9049" y="1886"/>
                      <a:pt x="9049" y="1886"/>
                    </a:cubicBezTo>
                    <a:cubicBezTo>
                      <a:pt x="9049" y="1886"/>
                      <a:pt x="8486" y="1751"/>
                      <a:pt x="7642" y="1550"/>
                    </a:cubicBezTo>
                    <a:cubicBezTo>
                      <a:pt x="6797" y="1354"/>
                      <a:pt x="5668" y="1115"/>
                      <a:pt x="4542" y="886"/>
                    </a:cubicBezTo>
                    <a:cubicBezTo>
                      <a:pt x="3418" y="653"/>
                      <a:pt x="2292" y="421"/>
                      <a:pt x="1448" y="248"/>
                    </a:cubicBezTo>
                    <a:cubicBezTo>
                      <a:pt x="763" y="105"/>
                      <a:pt x="263" y="1"/>
                      <a:pt x="8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31"/>
              <p:cNvSpPr/>
              <p:nvPr/>
            </p:nvSpPr>
            <p:spPr>
              <a:xfrm>
                <a:off x="4296161" y="2469199"/>
                <a:ext cx="123387" cy="85083"/>
              </a:xfrm>
              <a:custGeom>
                <a:avLst/>
                <a:gdLst/>
                <a:ahLst/>
                <a:cxnLst/>
                <a:rect l="l" t="t" r="r" b="b"/>
                <a:pathLst>
                  <a:path w="5154" h="3554" extrusionOk="0">
                    <a:moveTo>
                      <a:pt x="591" y="0"/>
                    </a:moveTo>
                    <a:cubicBezTo>
                      <a:pt x="395" y="0"/>
                      <a:pt x="245" y="56"/>
                      <a:pt x="175" y="173"/>
                    </a:cubicBezTo>
                    <a:cubicBezTo>
                      <a:pt x="0" y="460"/>
                      <a:pt x="374" y="1002"/>
                      <a:pt x="1007" y="1384"/>
                    </a:cubicBezTo>
                    <a:cubicBezTo>
                      <a:pt x="1382" y="1610"/>
                      <a:pt x="1764" y="1729"/>
                      <a:pt x="2049" y="1729"/>
                    </a:cubicBezTo>
                    <a:cubicBezTo>
                      <a:pt x="2245" y="1729"/>
                      <a:pt x="2396" y="1672"/>
                      <a:pt x="2466" y="1556"/>
                    </a:cubicBezTo>
                    <a:cubicBezTo>
                      <a:pt x="2639" y="1268"/>
                      <a:pt x="2266" y="727"/>
                      <a:pt x="1634" y="344"/>
                    </a:cubicBezTo>
                    <a:cubicBezTo>
                      <a:pt x="1259" y="119"/>
                      <a:pt x="876" y="0"/>
                      <a:pt x="591" y="0"/>
                    </a:cubicBezTo>
                    <a:close/>
                    <a:moveTo>
                      <a:pt x="3580" y="2114"/>
                    </a:moveTo>
                    <a:cubicBezTo>
                      <a:pt x="3454" y="2114"/>
                      <a:pt x="3355" y="2150"/>
                      <a:pt x="3301" y="2226"/>
                    </a:cubicBezTo>
                    <a:cubicBezTo>
                      <a:pt x="3148" y="2438"/>
                      <a:pt x="3407" y="2882"/>
                      <a:pt x="3875" y="3218"/>
                    </a:cubicBezTo>
                    <a:cubicBezTo>
                      <a:pt x="4178" y="3435"/>
                      <a:pt x="4494" y="3553"/>
                      <a:pt x="4722" y="3553"/>
                    </a:cubicBezTo>
                    <a:cubicBezTo>
                      <a:pt x="4848" y="3553"/>
                      <a:pt x="4948" y="3517"/>
                      <a:pt x="5002" y="3440"/>
                    </a:cubicBezTo>
                    <a:cubicBezTo>
                      <a:pt x="5154" y="3229"/>
                      <a:pt x="4897" y="2784"/>
                      <a:pt x="4429" y="2449"/>
                    </a:cubicBezTo>
                    <a:cubicBezTo>
                      <a:pt x="4125" y="2232"/>
                      <a:pt x="3808" y="2114"/>
                      <a:pt x="3580" y="21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31"/>
              <p:cNvSpPr/>
              <p:nvPr/>
            </p:nvSpPr>
            <p:spPr>
              <a:xfrm>
                <a:off x="3497638" y="2015832"/>
                <a:ext cx="259773" cy="357544"/>
              </a:xfrm>
              <a:custGeom>
                <a:avLst/>
                <a:gdLst/>
                <a:ahLst/>
                <a:cxnLst/>
                <a:rect l="l" t="t" r="r" b="b"/>
                <a:pathLst>
                  <a:path w="10851" h="14935" extrusionOk="0">
                    <a:moveTo>
                      <a:pt x="103" y="1"/>
                    </a:moveTo>
                    <a:cubicBezTo>
                      <a:pt x="98" y="1"/>
                      <a:pt x="94" y="2"/>
                      <a:pt x="92" y="4"/>
                    </a:cubicBezTo>
                    <a:cubicBezTo>
                      <a:pt x="0" y="101"/>
                      <a:pt x="1591" y="1777"/>
                      <a:pt x="3081" y="3529"/>
                    </a:cubicBezTo>
                    <a:cubicBezTo>
                      <a:pt x="3800" y="4427"/>
                      <a:pt x="4549" y="5296"/>
                      <a:pt x="5045" y="5998"/>
                    </a:cubicBezTo>
                    <a:cubicBezTo>
                      <a:pt x="5561" y="6684"/>
                      <a:pt x="5905" y="7143"/>
                      <a:pt x="5905" y="7143"/>
                    </a:cubicBezTo>
                    <a:cubicBezTo>
                      <a:pt x="5905" y="7143"/>
                      <a:pt x="6246" y="7602"/>
                      <a:pt x="6757" y="8291"/>
                    </a:cubicBezTo>
                    <a:cubicBezTo>
                      <a:pt x="7297" y="8962"/>
                      <a:pt x="7887" y="9940"/>
                      <a:pt x="8530" y="10893"/>
                    </a:cubicBezTo>
                    <a:cubicBezTo>
                      <a:pt x="9710" y="12828"/>
                      <a:pt x="10587" y="14935"/>
                      <a:pt x="10738" y="14935"/>
                    </a:cubicBezTo>
                    <a:cubicBezTo>
                      <a:pt x="10740" y="14935"/>
                      <a:pt x="10742" y="14934"/>
                      <a:pt x="10743" y="14934"/>
                    </a:cubicBezTo>
                    <a:cubicBezTo>
                      <a:pt x="10850" y="14903"/>
                      <a:pt x="10176" y="12659"/>
                      <a:pt x="9100" y="10570"/>
                    </a:cubicBezTo>
                    <a:cubicBezTo>
                      <a:pt x="8520" y="9557"/>
                      <a:pt x="7970" y="8517"/>
                      <a:pt x="7459" y="7804"/>
                    </a:cubicBezTo>
                    <a:cubicBezTo>
                      <a:pt x="6971" y="7073"/>
                      <a:pt x="6645" y="6587"/>
                      <a:pt x="6645" y="6587"/>
                    </a:cubicBezTo>
                    <a:cubicBezTo>
                      <a:pt x="6645" y="6587"/>
                      <a:pt x="6273" y="6138"/>
                      <a:pt x="5712" y="5465"/>
                    </a:cubicBezTo>
                    <a:cubicBezTo>
                      <a:pt x="5169" y="4779"/>
                      <a:pt x="4357" y="3940"/>
                      <a:pt x="3566" y="3088"/>
                    </a:cubicBezTo>
                    <a:cubicBezTo>
                      <a:pt x="1980" y="1475"/>
                      <a:pt x="273"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31"/>
              <p:cNvSpPr/>
              <p:nvPr/>
            </p:nvSpPr>
            <p:spPr>
              <a:xfrm>
                <a:off x="3412074" y="1932614"/>
                <a:ext cx="132675" cy="126260"/>
              </a:xfrm>
              <a:custGeom>
                <a:avLst/>
                <a:gdLst/>
                <a:ahLst/>
                <a:cxnLst/>
                <a:rect l="l" t="t" r="r" b="b"/>
                <a:pathLst>
                  <a:path w="5542" h="5274" extrusionOk="0">
                    <a:moveTo>
                      <a:pt x="2769" y="0"/>
                    </a:moveTo>
                    <a:cubicBezTo>
                      <a:pt x="1433" y="0"/>
                      <a:pt x="288" y="1013"/>
                      <a:pt x="148" y="2370"/>
                    </a:cubicBezTo>
                    <a:cubicBezTo>
                      <a:pt x="1" y="3817"/>
                      <a:pt x="1055" y="5113"/>
                      <a:pt x="2503" y="5259"/>
                    </a:cubicBezTo>
                    <a:cubicBezTo>
                      <a:pt x="2595" y="5269"/>
                      <a:pt x="2686" y="5273"/>
                      <a:pt x="2775" y="5273"/>
                    </a:cubicBezTo>
                    <a:cubicBezTo>
                      <a:pt x="4110" y="5273"/>
                      <a:pt x="5254" y="4262"/>
                      <a:pt x="5393" y="2904"/>
                    </a:cubicBezTo>
                    <a:cubicBezTo>
                      <a:pt x="5541" y="1457"/>
                      <a:pt x="4487" y="163"/>
                      <a:pt x="3040" y="14"/>
                    </a:cubicBezTo>
                    <a:cubicBezTo>
                      <a:pt x="2949" y="5"/>
                      <a:pt x="2859" y="0"/>
                      <a:pt x="276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31"/>
              <p:cNvSpPr/>
              <p:nvPr/>
            </p:nvSpPr>
            <p:spPr>
              <a:xfrm>
                <a:off x="3422775" y="1932805"/>
                <a:ext cx="121974" cy="126068"/>
              </a:xfrm>
              <a:custGeom>
                <a:avLst/>
                <a:gdLst/>
                <a:ahLst/>
                <a:cxnLst/>
                <a:rect l="l" t="t" r="r" b="b"/>
                <a:pathLst>
                  <a:path w="5095" h="5266" extrusionOk="0">
                    <a:moveTo>
                      <a:pt x="2457" y="0"/>
                    </a:moveTo>
                    <a:lnTo>
                      <a:pt x="2457" y="0"/>
                    </a:lnTo>
                    <a:cubicBezTo>
                      <a:pt x="3083" y="470"/>
                      <a:pt x="3459" y="1239"/>
                      <a:pt x="3375" y="2074"/>
                    </a:cubicBezTo>
                    <a:cubicBezTo>
                      <a:pt x="3253" y="3261"/>
                      <a:pt x="2252" y="4145"/>
                      <a:pt x="1085" y="4145"/>
                    </a:cubicBezTo>
                    <a:cubicBezTo>
                      <a:pt x="1006" y="4145"/>
                      <a:pt x="926" y="4141"/>
                      <a:pt x="847" y="4133"/>
                    </a:cubicBezTo>
                    <a:cubicBezTo>
                      <a:pt x="542" y="4103"/>
                      <a:pt x="258" y="4011"/>
                      <a:pt x="1" y="3875"/>
                    </a:cubicBezTo>
                    <a:lnTo>
                      <a:pt x="1" y="3875"/>
                    </a:lnTo>
                    <a:cubicBezTo>
                      <a:pt x="403" y="4618"/>
                      <a:pt x="1152" y="5158"/>
                      <a:pt x="2056" y="5251"/>
                    </a:cubicBezTo>
                    <a:cubicBezTo>
                      <a:pt x="2148" y="5261"/>
                      <a:pt x="2239" y="5265"/>
                      <a:pt x="2328" y="5265"/>
                    </a:cubicBezTo>
                    <a:cubicBezTo>
                      <a:pt x="3663" y="5265"/>
                      <a:pt x="4807" y="4254"/>
                      <a:pt x="4946" y="2896"/>
                    </a:cubicBezTo>
                    <a:cubicBezTo>
                      <a:pt x="5094" y="1449"/>
                      <a:pt x="4040" y="155"/>
                      <a:pt x="2593" y="6"/>
                    </a:cubicBezTo>
                    <a:cubicBezTo>
                      <a:pt x="2546" y="2"/>
                      <a:pt x="2503" y="3"/>
                      <a:pt x="2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31"/>
              <p:cNvSpPr/>
              <p:nvPr/>
            </p:nvSpPr>
            <p:spPr>
              <a:xfrm>
                <a:off x="3435440" y="1948175"/>
                <a:ext cx="43714" cy="41560"/>
              </a:xfrm>
              <a:custGeom>
                <a:avLst/>
                <a:gdLst/>
                <a:ahLst/>
                <a:cxnLst/>
                <a:rect l="l" t="t" r="r" b="b"/>
                <a:pathLst>
                  <a:path w="1826" h="1736" extrusionOk="0">
                    <a:moveTo>
                      <a:pt x="913" y="1"/>
                    </a:moveTo>
                    <a:cubicBezTo>
                      <a:pt x="473" y="1"/>
                      <a:pt x="94" y="334"/>
                      <a:pt x="50" y="782"/>
                    </a:cubicBezTo>
                    <a:cubicBezTo>
                      <a:pt x="1" y="1258"/>
                      <a:pt x="348" y="1683"/>
                      <a:pt x="824" y="1731"/>
                    </a:cubicBezTo>
                    <a:cubicBezTo>
                      <a:pt x="854" y="1734"/>
                      <a:pt x="884" y="1735"/>
                      <a:pt x="914" y="1735"/>
                    </a:cubicBezTo>
                    <a:cubicBezTo>
                      <a:pt x="1353" y="1735"/>
                      <a:pt x="1730" y="1404"/>
                      <a:pt x="1777" y="957"/>
                    </a:cubicBezTo>
                    <a:cubicBezTo>
                      <a:pt x="1826" y="479"/>
                      <a:pt x="1477" y="54"/>
                      <a:pt x="1000" y="5"/>
                    </a:cubicBezTo>
                    <a:cubicBezTo>
                      <a:pt x="971" y="2"/>
                      <a:pt x="942"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31"/>
              <p:cNvSpPr/>
              <p:nvPr/>
            </p:nvSpPr>
            <p:spPr>
              <a:xfrm>
                <a:off x="3439917" y="2001085"/>
                <a:ext cx="20277" cy="19296"/>
              </a:xfrm>
              <a:custGeom>
                <a:avLst/>
                <a:gdLst/>
                <a:ahLst/>
                <a:cxnLst/>
                <a:rect l="l" t="t" r="r" b="b"/>
                <a:pathLst>
                  <a:path w="847" h="806" extrusionOk="0">
                    <a:moveTo>
                      <a:pt x="421" y="0"/>
                    </a:moveTo>
                    <a:cubicBezTo>
                      <a:pt x="219" y="0"/>
                      <a:pt x="43" y="154"/>
                      <a:pt x="22" y="363"/>
                    </a:cubicBezTo>
                    <a:cubicBezTo>
                      <a:pt x="1" y="584"/>
                      <a:pt x="160" y="783"/>
                      <a:pt x="381" y="804"/>
                    </a:cubicBezTo>
                    <a:cubicBezTo>
                      <a:pt x="395" y="805"/>
                      <a:pt x="408" y="806"/>
                      <a:pt x="421" y="806"/>
                    </a:cubicBezTo>
                    <a:cubicBezTo>
                      <a:pt x="627" y="806"/>
                      <a:pt x="803" y="653"/>
                      <a:pt x="823" y="445"/>
                    </a:cubicBezTo>
                    <a:cubicBezTo>
                      <a:pt x="846" y="221"/>
                      <a:pt x="684" y="25"/>
                      <a:pt x="462" y="2"/>
                    </a:cubicBezTo>
                    <a:cubicBezTo>
                      <a:pt x="449" y="1"/>
                      <a:pt x="435" y="0"/>
                      <a:pt x="42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31"/>
              <p:cNvSpPr/>
              <p:nvPr/>
            </p:nvSpPr>
            <p:spPr>
              <a:xfrm>
                <a:off x="3881721" y="1747671"/>
                <a:ext cx="160781" cy="410810"/>
              </a:xfrm>
              <a:custGeom>
                <a:avLst/>
                <a:gdLst/>
                <a:ahLst/>
                <a:cxnLst/>
                <a:rect l="l" t="t" r="r" b="b"/>
                <a:pathLst>
                  <a:path w="6716" h="17160" extrusionOk="0">
                    <a:moveTo>
                      <a:pt x="6593" y="1"/>
                    </a:moveTo>
                    <a:cubicBezTo>
                      <a:pt x="6458" y="1"/>
                      <a:pt x="5952" y="2244"/>
                      <a:pt x="5328" y="4446"/>
                    </a:cubicBezTo>
                    <a:cubicBezTo>
                      <a:pt x="4982" y="5543"/>
                      <a:pt x="4678" y="6649"/>
                      <a:pt x="4369" y="7452"/>
                    </a:cubicBezTo>
                    <a:cubicBezTo>
                      <a:pt x="4086" y="8261"/>
                      <a:pt x="3896" y="8801"/>
                      <a:pt x="3896" y="8801"/>
                    </a:cubicBezTo>
                    <a:cubicBezTo>
                      <a:pt x="3896" y="8801"/>
                      <a:pt x="3705" y="9341"/>
                      <a:pt x="3418" y="10148"/>
                    </a:cubicBezTo>
                    <a:cubicBezTo>
                      <a:pt x="3159" y="10971"/>
                      <a:pt x="2676" y="12005"/>
                      <a:pt x="2241" y="13069"/>
                    </a:cubicBezTo>
                    <a:cubicBezTo>
                      <a:pt x="1279" y="15149"/>
                      <a:pt x="0" y="17067"/>
                      <a:pt x="113" y="17157"/>
                    </a:cubicBezTo>
                    <a:cubicBezTo>
                      <a:pt x="115" y="17159"/>
                      <a:pt x="117" y="17159"/>
                      <a:pt x="120" y="17159"/>
                    </a:cubicBezTo>
                    <a:cubicBezTo>
                      <a:pt x="255" y="17159"/>
                      <a:pt x="1709" y="15381"/>
                      <a:pt x="2827" y="13364"/>
                    </a:cubicBezTo>
                    <a:cubicBezTo>
                      <a:pt x="3346" y="12319"/>
                      <a:pt x="3904" y="11283"/>
                      <a:pt x="4211" y="10462"/>
                    </a:cubicBezTo>
                    <a:cubicBezTo>
                      <a:pt x="4546" y="9650"/>
                      <a:pt x="4771" y="9108"/>
                      <a:pt x="4771" y="9108"/>
                    </a:cubicBezTo>
                    <a:cubicBezTo>
                      <a:pt x="4771" y="9108"/>
                      <a:pt x="4935" y="8550"/>
                      <a:pt x="5184" y="7709"/>
                    </a:cubicBezTo>
                    <a:cubicBezTo>
                      <a:pt x="5452" y="6875"/>
                      <a:pt x="5697" y="5734"/>
                      <a:pt x="5964" y="4603"/>
                    </a:cubicBezTo>
                    <a:cubicBezTo>
                      <a:pt x="6436" y="2323"/>
                      <a:pt x="6715" y="21"/>
                      <a:pt x="6595" y="1"/>
                    </a:cubicBezTo>
                    <a:cubicBezTo>
                      <a:pt x="6594" y="1"/>
                      <a:pt x="6593" y="1"/>
                      <a:pt x="6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31"/>
              <p:cNvSpPr/>
              <p:nvPr/>
            </p:nvSpPr>
            <p:spPr>
              <a:xfrm>
                <a:off x="3972361" y="1655523"/>
                <a:ext cx="144191" cy="126260"/>
              </a:xfrm>
              <a:custGeom>
                <a:avLst/>
                <a:gdLst/>
                <a:ahLst/>
                <a:cxnLst/>
                <a:rect l="l" t="t" r="r" b="b"/>
                <a:pathLst>
                  <a:path w="6023" h="5274" extrusionOk="0">
                    <a:moveTo>
                      <a:pt x="3010" y="0"/>
                    </a:moveTo>
                    <a:cubicBezTo>
                      <a:pt x="2593" y="0"/>
                      <a:pt x="2169" y="100"/>
                      <a:pt x="1775" y="309"/>
                    </a:cubicBezTo>
                    <a:cubicBezTo>
                      <a:pt x="490" y="992"/>
                      <a:pt x="0" y="2588"/>
                      <a:pt x="684" y="3873"/>
                    </a:cubicBezTo>
                    <a:cubicBezTo>
                      <a:pt x="1157" y="4765"/>
                      <a:pt x="2069" y="5273"/>
                      <a:pt x="3013" y="5273"/>
                    </a:cubicBezTo>
                    <a:cubicBezTo>
                      <a:pt x="3430" y="5273"/>
                      <a:pt x="3853" y="5174"/>
                      <a:pt x="4248" y="4965"/>
                    </a:cubicBezTo>
                    <a:cubicBezTo>
                      <a:pt x="5534" y="4281"/>
                      <a:pt x="6022" y="2687"/>
                      <a:pt x="5340" y="1401"/>
                    </a:cubicBezTo>
                    <a:cubicBezTo>
                      <a:pt x="4867" y="509"/>
                      <a:pt x="3955" y="0"/>
                      <a:pt x="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31"/>
              <p:cNvSpPr/>
              <p:nvPr/>
            </p:nvSpPr>
            <p:spPr>
              <a:xfrm>
                <a:off x="3978538" y="1686263"/>
                <a:ext cx="138014" cy="95521"/>
              </a:xfrm>
              <a:custGeom>
                <a:avLst/>
                <a:gdLst/>
                <a:ahLst/>
                <a:cxnLst/>
                <a:rect l="l" t="t" r="r" b="b"/>
                <a:pathLst>
                  <a:path w="5765" h="3990" extrusionOk="0">
                    <a:moveTo>
                      <a:pt x="5012" y="1"/>
                    </a:moveTo>
                    <a:cubicBezTo>
                      <a:pt x="4971" y="782"/>
                      <a:pt x="4541" y="1524"/>
                      <a:pt x="3799" y="1917"/>
                    </a:cubicBezTo>
                    <a:cubicBezTo>
                      <a:pt x="3454" y="2100"/>
                      <a:pt x="3084" y="2187"/>
                      <a:pt x="2720" y="2187"/>
                    </a:cubicBezTo>
                    <a:cubicBezTo>
                      <a:pt x="1894" y="2187"/>
                      <a:pt x="1095" y="1742"/>
                      <a:pt x="681" y="961"/>
                    </a:cubicBezTo>
                    <a:cubicBezTo>
                      <a:pt x="538" y="690"/>
                      <a:pt x="455" y="404"/>
                      <a:pt x="427" y="115"/>
                    </a:cubicBezTo>
                    <a:cubicBezTo>
                      <a:pt x="31" y="863"/>
                      <a:pt x="1" y="1786"/>
                      <a:pt x="426" y="2589"/>
                    </a:cubicBezTo>
                    <a:cubicBezTo>
                      <a:pt x="899" y="3481"/>
                      <a:pt x="1811" y="3990"/>
                      <a:pt x="2755" y="3990"/>
                    </a:cubicBezTo>
                    <a:cubicBezTo>
                      <a:pt x="3172" y="3990"/>
                      <a:pt x="3595" y="3890"/>
                      <a:pt x="3990" y="3681"/>
                    </a:cubicBezTo>
                    <a:cubicBezTo>
                      <a:pt x="5276" y="2997"/>
                      <a:pt x="5764" y="1403"/>
                      <a:pt x="5082" y="117"/>
                    </a:cubicBezTo>
                    <a:cubicBezTo>
                      <a:pt x="5059" y="77"/>
                      <a:pt x="5035" y="40"/>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31"/>
              <p:cNvSpPr/>
              <p:nvPr/>
            </p:nvSpPr>
            <p:spPr>
              <a:xfrm>
                <a:off x="4031231" y="1665410"/>
                <a:ext cx="47497" cy="41584"/>
              </a:xfrm>
              <a:custGeom>
                <a:avLst/>
                <a:gdLst/>
                <a:ahLst/>
                <a:cxnLst/>
                <a:rect l="l" t="t" r="r" b="b"/>
                <a:pathLst>
                  <a:path w="1984" h="1737" extrusionOk="0">
                    <a:moveTo>
                      <a:pt x="990" y="0"/>
                    </a:moveTo>
                    <a:cubicBezTo>
                      <a:pt x="852" y="0"/>
                      <a:pt x="713" y="33"/>
                      <a:pt x="584" y="102"/>
                    </a:cubicBezTo>
                    <a:cubicBezTo>
                      <a:pt x="161" y="327"/>
                      <a:pt x="1" y="852"/>
                      <a:pt x="226" y="1274"/>
                    </a:cubicBezTo>
                    <a:cubicBezTo>
                      <a:pt x="382" y="1568"/>
                      <a:pt x="683" y="1736"/>
                      <a:pt x="994" y="1736"/>
                    </a:cubicBezTo>
                    <a:cubicBezTo>
                      <a:pt x="1130" y="1736"/>
                      <a:pt x="1269" y="1704"/>
                      <a:pt x="1399" y="1635"/>
                    </a:cubicBezTo>
                    <a:cubicBezTo>
                      <a:pt x="1821" y="1411"/>
                      <a:pt x="1983" y="884"/>
                      <a:pt x="1757" y="462"/>
                    </a:cubicBezTo>
                    <a:cubicBezTo>
                      <a:pt x="1601" y="168"/>
                      <a:pt x="1300" y="0"/>
                      <a:pt x="9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31"/>
              <p:cNvSpPr/>
              <p:nvPr/>
            </p:nvSpPr>
            <p:spPr>
              <a:xfrm>
                <a:off x="4005160" y="1693756"/>
                <a:ext cx="22073" cy="19296"/>
              </a:xfrm>
              <a:custGeom>
                <a:avLst/>
                <a:gdLst/>
                <a:ahLst/>
                <a:cxnLst/>
                <a:rect l="l" t="t" r="r" b="b"/>
                <a:pathLst>
                  <a:path w="922" h="806" extrusionOk="0">
                    <a:moveTo>
                      <a:pt x="463" y="1"/>
                    </a:moveTo>
                    <a:cubicBezTo>
                      <a:pt x="399" y="1"/>
                      <a:pt x="334" y="16"/>
                      <a:pt x="273" y="49"/>
                    </a:cubicBezTo>
                    <a:cubicBezTo>
                      <a:pt x="77" y="153"/>
                      <a:pt x="1" y="396"/>
                      <a:pt x="105" y="593"/>
                    </a:cubicBezTo>
                    <a:cubicBezTo>
                      <a:pt x="178" y="728"/>
                      <a:pt x="317" y="806"/>
                      <a:pt x="462" y="806"/>
                    </a:cubicBezTo>
                    <a:cubicBezTo>
                      <a:pt x="526" y="806"/>
                      <a:pt x="591" y="791"/>
                      <a:pt x="652" y="758"/>
                    </a:cubicBezTo>
                    <a:cubicBezTo>
                      <a:pt x="848" y="654"/>
                      <a:pt x="922" y="411"/>
                      <a:pt x="818" y="214"/>
                    </a:cubicBezTo>
                    <a:cubicBezTo>
                      <a:pt x="746" y="78"/>
                      <a:pt x="607" y="1"/>
                      <a:pt x="46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31"/>
              <p:cNvSpPr/>
              <p:nvPr/>
            </p:nvSpPr>
            <p:spPr>
              <a:xfrm>
                <a:off x="4020506" y="2015832"/>
                <a:ext cx="259773" cy="357544"/>
              </a:xfrm>
              <a:custGeom>
                <a:avLst/>
                <a:gdLst/>
                <a:ahLst/>
                <a:cxnLst/>
                <a:rect l="l" t="t" r="r" b="b"/>
                <a:pathLst>
                  <a:path w="10851" h="14935" extrusionOk="0">
                    <a:moveTo>
                      <a:pt x="10746" y="1"/>
                    </a:moveTo>
                    <a:cubicBezTo>
                      <a:pt x="10576" y="1"/>
                      <a:pt x="8871" y="1475"/>
                      <a:pt x="7283" y="3088"/>
                    </a:cubicBezTo>
                    <a:cubicBezTo>
                      <a:pt x="6492" y="3940"/>
                      <a:pt x="5682" y="4779"/>
                      <a:pt x="5137" y="5465"/>
                    </a:cubicBezTo>
                    <a:cubicBezTo>
                      <a:pt x="4577" y="6138"/>
                      <a:pt x="4204" y="6587"/>
                      <a:pt x="4204" y="6587"/>
                    </a:cubicBezTo>
                    <a:cubicBezTo>
                      <a:pt x="4204" y="6587"/>
                      <a:pt x="3878" y="7073"/>
                      <a:pt x="3392" y="7804"/>
                    </a:cubicBezTo>
                    <a:cubicBezTo>
                      <a:pt x="2879" y="8517"/>
                      <a:pt x="2329" y="9557"/>
                      <a:pt x="1751" y="10570"/>
                    </a:cubicBezTo>
                    <a:cubicBezTo>
                      <a:pt x="675" y="12659"/>
                      <a:pt x="1" y="14903"/>
                      <a:pt x="108" y="14934"/>
                    </a:cubicBezTo>
                    <a:cubicBezTo>
                      <a:pt x="109" y="14934"/>
                      <a:pt x="111" y="14935"/>
                      <a:pt x="112" y="14935"/>
                    </a:cubicBezTo>
                    <a:cubicBezTo>
                      <a:pt x="263" y="14935"/>
                      <a:pt x="1139" y="12828"/>
                      <a:pt x="2321" y="10893"/>
                    </a:cubicBezTo>
                    <a:cubicBezTo>
                      <a:pt x="2962" y="9940"/>
                      <a:pt x="3553" y="8962"/>
                      <a:pt x="4094" y="8291"/>
                    </a:cubicBezTo>
                    <a:cubicBezTo>
                      <a:pt x="4605" y="7602"/>
                      <a:pt x="4946" y="7143"/>
                      <a:pt x="4946" y="7143"/>
                    </a:cubicBezTo>
                    <a:cubicBezTo>
                      <a:pt x="4946" y="7143"/>
                      <a:pt x="5290" y="6684"/>
                      <a:pt x="5806" y="5998"/>
                    </a:cubicBezTo>
                    <a:cubicBezTo>
                      <a:pt x="6301" y="5296"/>
                      <a:pt x="7051" y="4427"/>
                      <a:pt x="7770" y="3529"/>
                    </a:cubicBezTo>
                    <a:cubicBezTo>
                      <a:pt x="9260" y="1777"/>
                      <a:pt x="10850" y="101"/>
                      <a:pt x="10757" y="4"/>
                    </a:cubicBezTo>
                    <a:cubicBezTo>
                      <a:pt x="10755" y="2"/>
                      <a:pt x="10751" y="1"/>
                      <a:pt x="10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31"/>
              <p:cNvSpPr/>
              <p:nvPr/>
            </p:nvSpPr>
            <p:spPr>
              <a:xfrm>
                <a:off x="4233172" y="1932614"/>
                <a:ext cx="132628" cy="126260"/>
              </a:xfrm>
              <a:custGeom>
                <a:avLst/>
                <a:gdLst/>
                <a:ahLst/>
                <a:cxnLst/>
                <a:rect l="l" t="t" r="r" b="b"/>
                <a:pathLst>
                  <a:path w="5540" h="5274" extrusionOk="0">
                    <a:moveTo>
                      <a:pt x="2773" y="0"/>
                    </a:moveTo>
                    <a:cubicBezTo>
                      <a:pt x="2683" y="0"/>
                      <a:pt x="2593" y="5"/>
                      <a:pt x="2501" y="14"/>
                    </a:cubicBezTo>
                    <a:cubicBezTo>
                      <a:pt x="1054" y="163"/>
                      <a:pt x="0" y="1457"/>
                      <a:pt x="147" y="2904"/>
                    </a:cubicBezTo>
                    <a:cubicBezTo>
                      <a:pt x="288" y="4262"/>
                      <a:pt x="1431" y="5273"/>
                      <a:pt x="2766" y="5273"/>
                    </a:cubicBezTo>
                    <a:cubicBezTo>
                      <a:pt x="2856" y="5273"/>
                      <a:pt x="2947" y="5269"/>
                      <a:pt x="3038" y="5259"/>
                    </a:cubicBezTo>
                    <a:cubicBezTo>
                      <a:pt x="4487" y="5113"/>
                      <a:pt x="5539" y="3817"/>
                      <a:pt x="5392" y="2370"/>
                    </a:cubicBezTo>
                    <a:cubicBezTo>
                      <a:pt x="5252" y="1013"/>
                      <a:pt x="4108" y="0"/>
                      <a:pt x="27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31"/>
              <p:cNvSpPr/>
              <p:nvPr/>
            </p:nvSpPr>
            <p:spPr>
              <a:xfrm>
                <a:off x="4233172" y="1932805"/>
                <a:ext cx="121926" cy="126068"/>
              </a:xfrm>
              <a:custGeom>
                <a:avLst/>
                <a:gdLst/>
                <a:ahLst/>
                <a:cxnLst/>
                <a:rect l="l" t="t" r="r" b="b"/>
                <a:pathLst>
                  <a:path w="5093" h="5266" extrusionOk="0">
                    <a:moveTo>
                      <a:pt x="2637" y="0"/>
                    </a:moveTo>
                    <a:cubicBezTo>
                      <a:pt x="2592" y="3"/>
                      <a:pt x="2547" y="2"/>
                      <a:pt x="2501" y="6"/>
                    </a:cubicBezTo>
                    <a:cubicBezTo>
                      <a:pt x="1054" y="155"/>
                      <a:pt x="0" y="1449"/>
                      <a:pt x="147" y="2896"/>
                    </a:cubicBezTo>
                    <a:cubicBezTo>
                      <a:pt x="288" y="4254"/>
                      <a:pt x="1431" y="5265"/>
                      <a:pt x="2766" y="5265"/>
                    </a:cubicBezTo>
                    <a:cubicBezTo>
                      <a:pt x="2856" y="5265"/>
                      <a:pt x="2947" y="5261"/>
                      <a:pt x="3038" y="5251"/>
                    </a:cubicBezTo>
                    <a:cubicBezTo>
                      <a:pt x="3942" y="5158"/>
                      <a:pt x="4692" y="4618"/>
                      <a:pt x="5093" y="3875"/>
                    </a:cubicBezTo>
                    <a:lnTo>
                      <a:pt x="5093" y="3875"/>
                    </a:lnTo>
                    <a:cubicBezTo>
                      <a:pt x="4837" y="4011"/>
                      <a:pt x="4553" y="4103"/>
                      <a:pt x="4248" y="4133"/>
                    </a:cubicBezTo>
                    <a:cubicBezTo>
                      <a:pt x="4168" y="4141"/>
                      <a:pt x="4089" y="4145"/>
                      <a:pt x="4010" y="4145"/>
                    </a:cubicBezTo>
                    <a:cubicBezTo>
                      <a:pt x="2841" y="4145"/>
                      <a:pt x="1841" y="3261"/>
                      <a:pt x="1720" y="2074"/>
                    </a:cubicBezTo>
                    <a:cubicBezTo>
                      <a:pt x="1634" y="1239"/>
                      <a:pt x="2010" y="470"/>
                      <a:pt x="26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31"/>
              <p:cNvSpPr/>
              <p:nvPr/>
            </p:nvSpPr>
            <p:spPr>
              <a:xfrm>
                <a:off x="4298746" y="1948175"/>
                <a:ext cx="43714" cy="41560"/>
              </a:xfrm>
              <a:custGeom>
                <a:avLst/>
                <a:gdLst/>
                <a:ahLst/>
                <a:cxnLst/>
                <a:rect l="l" t="t" r="r" b="b"/>
                <a:pathLst>
                  <a:path w="1826" h="1736" extrusionOk="0">
                    <a:moveTo>
                      <a:pt x="913" y="1"/>
                    </a:moveTo>
                    <a:cubicBezTo>
                      <a:pt x="884" y="1"/>
                      <a:pt x="855" y="2"/>
                      <a:pt x="825" y="5"/>
                    </a:cubicBezTo>
                    <a:cubicBezTo>
                      <a:pt x="348" y="54"/>
                      <a:pt x="1" y="479"/>
                      <a:pt x="50" y="957"/>
                    </a:cubicBezTo>
                    <a:cubicBezTo>
                      <a:pt x="96" y="1404"/>
                      <a:pt x="473" y="1735"/>
                      <a:pt x="913" y="1735"/>
                    </a:cubicBezTo>
                    <a:cubicBezTo>
                      <a:pt x="943" y="1735"/>
                      <a:pt x="973" y="1734"/>
                      <a:pt x="1003" y="1731"/>
                    </a:cubicBezTo>
                    <a:cubicBezTo>
                      <a:pt x="1477" y="1683"/>
                      <a:pt x="1826" y="1258"/>
                      <a:pt x="1777" y="782"/>
                    </a:cubicBezTo>
                    <a:cubicBezTo>
                      <a:pt x="1731" y="334"/>
                      <a:pt x="1353"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31"/>
              <p:cNvSpPr/>
              <p:nvPr/>
            </p:nvSpPr>
            <p:spPr>
              <a:xfrm>
                <a:off x="4317683" y="2001085"/>
                <a:ext cx="20325" cy="19296"/>
              </a:xfrm>
              <a:custGeom>
                <a:avLst/>
                <a:gdLst/>
                <a:ahLst/>
                <a:cxnLst/>
                <a:rect l="l" t="t" r="r" b="b"/>
                <a:pathLst>
                  <a:path w="849" h="806" extrusionOk="0">
                    <a:moveTo>
                      <a:pt x="427" y="0"/>
                    </a:moveTo>
                    <a:cubicBezTo>
                      <a:pt x="413" y="0"/>
                      <a:pt x="399" y="1"/>
                      <a:pt x="385" y="2"/>
                    </a:cubicBezTo>
                    <a:cubicBezTo>
                      <a:pt x="163" y="25"/>
                      <a:pt x="1" y="221"/>
                      <a:pt x="24" y="445"/>
                    </a:cubicBezTo>
                    <a:cubicBezTo>
                      <a:pt x="45" y="653"/>
                      <a:pt x="222" y="806"/>
                      <a:pt x="426" y="806"/>
                    </a:cubicBezTo>
                    <a:cubicBezTo>
                      <a:pt x="439" y="806"/>
                      <a:pt x="452" y="805"/>
                      <a:pt x="466" y="804"/>
                    </a:cubicBezTo>
                    <a:cubicBezTo>
                      <a:pt x="689" y="783"/>
                      <a:pt x="848" y="584"/>
                      <a:pt x="825" y="363"/>
                    </a:cubicBezTo>
                    <a:cubicBezTo>
                      <a:pt x="805" y="154"/>
                      <a:pt x="630" y="0"/>
                      <a:pt x="42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31"/>
              <p:cNvSpPr/>
              <p:nvPr/>
            </p:nvSpPr>
            <p:spPr>
              <a:xfrm>
                <a:off x="3272403" y="2207909"/>
                <a:ext cx="632830" cy="412606"/>
              </a:xfrm>
              <a:custGeom>
                <a:avLst/>
                <a:gdLst/>
                <a:ahLst/>
                <a:cxnLst/>
                <a:rect l="l" t="t" r="r" b="b"/>
                <a:pathLst>
                  <a:path w="26434" h="17235" extrusionOk="0">
                    <a:moveTo>
                      <a:pt x="10536" y="1"/>
                    </a:moveTo>
                    <a:cubicBezTo>
                      <a:pt x="2627" y="1"/>
                      <a:pt x="1" y="7611"/>
                      <a:pt x="948" y="8179"/>
                    </a:cubicBezTo>
                    <a:cubicBezTo>
                      <a:pt x="1030" y="8228"/>
                      <a:pt x="1131" y="8250"/>
                      <a:pt x="1250" y="8250"/>
                    </a:cubicBezTo>
                    <a:cubicBezTo>
                      <a:pt x="2083" y="8250"/>
                      <a:pt x="3796" y="7187"/>
                      <a:pt x="6177" y="7187"/>
                    </a:cubicBezTo>
                    <a:cubicBezTo>
                      <a:pt x="7379" y="7187"/>
                      <a:pt x="8751" y="7458"/>
                      <a:pt x="10266" y="8274"/>
                    </a:cubicBezTo>
                    <a:cubicBezTo>
                      <a:pt x="12237" y="9335"/>
                      <a:pt x="18785" y="17234"/>
                      <a:pt x="23234" y="17234"/>
                    </a:cubicBezTo>
                    <a:cubicBezTo>
                      <a:pt x="24536" y="17234"/>
                      <a:pt x="25658" y="16558"/>
                      <a:pt x="26433" y="14836"/>
                    </a:cubicBezTo>
                    <a:cubicBezTo>
                      <a:pt x="26433" y="14836"/>
                      <a:pt x="21203" y="96"/>
                      <a:pt x="10647" y="1"/>
                    </a:cubicBezTo>
                    <a:cubicBezTo>
                      <a:pt x="10610" y="1"/>
                      <a:pt x="10573" y="1"/>
                      <a:pt x="10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31"/>
              <p:cNvSpPr/>
              <p:nvPr/>
            </p:nvSpPr>
            <p:spPr>
              <a:xfrm>
                <a:off x="3307788" y="2212171"/>
                <a:ext cx="597447" cy="408345"/>
              </a:xfrm>
              <a:custGeom>
                <a:avLst/>
                <a:gdLst/>
                <a:ahLst/>
                <a:cxnLst/>
                <a:rect l="l" t="t" r="r" b="b"/>
                <a:pathLst>
                  <a:path w="24956" h="17057" extrusionOk="0">
                    <a:moveTo>
                      <a:pt x="11055" y="1"/>
                    </a:moveTo>
                    <a:lnTo>
                      <a:pt x="11055" y="1"/>
                    </a:lnTo>
                    <a:cubicBezTo>
                      <a:pt x="15571" y="2344"/>
                      <a:pt x="18046" y="6354"/>
                      <a:pt x="18046" y="6354"/>
                    </a:cubicBezTo>
                    <a:cubicBezTo>
                      <a:pt x="14764" y="3966"/>
                      <a:pt x="11819" y="3335"/>
                      <a:pt x="9620" y="3335"/>
                    </a:cubicBezTo>
                    <a:cubicBezTo>
                      <a:pt x="7147" y="3335"/>
                      <a:pt x="5619" y="4134"/>
                      <a:pt x="5619" y="4134"/>
                    </a:cubicBezTo>
                    <a:cubicBezTo>
                      <a:pt x="5948" y="4078"/>
                      <a:pt x="6289" y="4051"/>
                      <a:pt x="6640" y="4051"/>
                    </a:cubicBezTo>
                    <a:cubicBezTo>
                      <a:pt x="11432" y="4051"/>
                      <a:pt x="17938" y="8989"/>
                      <a:pt x="16461" y="10347"/>
                    </a:cubicBezTo>
                    <a:cubicBezTo>
                      <a:pt x="16238" y="10552"/>
                      <a:pt x="15980" y="10642"/>
                      <a:pt x="15692" y="10642"/>
                    </a:cubicBezTo>
                    <a:cubicBezTo>
                      <a:pt x="13926" y="10642"/>
                      <a:pt x="11008" y="7288"/>
                      <a:pt x="7903" y="6416"/>
                    </a:cubicBezTo>
                    <a:cubicBezTo>
                      <a:pt x="7376" y="6268"/>
                      <a:pt x="6823" y="6205"/>
                      <a:pt x="6263" y="6205"/>
                    </a:cubicBezTo>
                    <a:cubicBezTo>
                      <a:pt x="3783" y="6205"/>
                      <a:pt x="1149" y="7440"/>
                      <a:pt x="1" y="8050"/>
                    </a:cubicBezTo>
                    <a:cubicBezTo>
                      <a:pt x="897" y="7900"/>
                      <a:pt x="2517" y="7009"/>
                      <a:pt x="4697" y="7009"/>
                    </a:cubicBezTo>
                    <a:cubicBezTo>
                      <a:pt x="5900" y="7009"/>
                      <a:pt x="7273" y="7280"/>
                      <a:pt x="8788" y="8096"/>
                    </a:cubicBezTo>
                    <a:cubicBezTo>
                      <a:pt x="10759" y="9157"/>
                      <a:pt x="17307" y="17056"/>
                      <a:pt x="21756" y="17056"/>
                    </a:cubicBezTo>
                    <a:cubicBezTo>
                      <a:pt x="23058" y="17056"/>
                      <a:pt x="24180" y="16380"/>
                      <a:pt x="24955" y="14658"/>
                    </a:cubicBezTo>
                    <a:cubicBezTo>
                      <a:pt x="24955" y="14658"/>
                      <a:pt x="20348" y="1676"/>
                      <a:pt x="110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31"/>
              <p:cNvSpPr/>
              <p:nvPr/>
            </p:nvSpPr>
            <p:spPr>
              <a:xfrm>
                <a:off x="3294117" y="2285885"/>
                <a:ext cx="525818" cy="231739"/>
              </a:xfrm>
              <a:custGeom>
                <a:avLst/>
                <a:gdLst/>
                <a:ahLst/>
                <a:cxnLst/>
                <a:rect l="l" t="t" r="r" b="b"/>
                <a:pathLst>
                  <a:path w="21964" h="9680" extrusionOk="0">
                    <a:moveTo>
                      <a:pt x="9388" y="1"/>
                    </a:moveTo>
                    <a:cubicBezTo>
                      <a:pt x="8924" y="1"/>
                      <a:pt x="8424" y="26"/>
                      <a:pt x="7905" y="71"/>
                    </a:cubicBezTo>
                    <a:cubicBezTo>
                      <a:pt x="7102" y="152"/>
                      <a:pt x="6256" y="310"/>
                      <a:pt x="5428" y="540"/>
                    </a:cubicBezTo>
                    <a:cubicBezTo>
                      <a:pt x="3772" y="997"/>
                      <a:pt x="2225" y="1841"/>
                      <a:pt x="1287" y="2731"/>
                    </a:cubicBezTo>
                    <a:cubicBezTo>
                      <a:pt x="341" y="3619"/>
                      <a:pt x="1" y="4432"/>
                      <a:pt x="41" y="4446"/>
                    </a:cubicBezTo>
                    <a:cubicBezTo>
                      <a:pt x="43" y="4448"/>
                      <a:pt x="45" y="4448"/>
                      <a:pt x="48" y="4448"/>
                    </a:cubicBezTo>
                    <a:cubicBezTo>
                      <a:pt x="139" y="4448"/>
                      <a:pt x="582" y="3742"/>
                      <a:pt x="1523" y="3005"/>
                    </a:cubicBezTo>
                    <a:cubicBezTo>
                      <a:pt x="2485" y="2242"/>
                      <a:pt x="3992" y="1531"/>
                      <a:pt x="5592" y="1174"/>
                    </a:cubicBezTo>
                    <a:cubicBezTo>
                      <a:pt x="6389" y="995"/>
                      <a:pt x="7201" y="882"/>
                      <a:pt x="7964" y="836"/>
                    </a:cubicBezTo>
                    <a:cubicBezTo>
                      <a:pt x="8254" y="824"/>
                      <a:pt x="8536" y="817"/>
                      <a:pt x="8807" y="817"/>
                    </a:cubicBezTo>
                    <a:cubicBezTo>
                      <a:pt x="9254" y="817"/>
                      <a:pt x="9672" y="835"/>
                      <a:pt x="10048" y="876"/>
                    </a:cubicBezTo>
                    <a:cubicBezTo>
                      <a:pt x="10351" y="897"/>
                      <a:pt x="10624" y="951"/>
                      <a:pt x="10868" y="980"/>
                    </a:cubicBezTo>
                    <a:cubicBezTo>
                      <a:pt x="11106" y="1027"/>
                      <a:pt x="11311" y="1079"/>
                      <a:pt x="11483" y="1116"/>
                    </a:cubicBezTo>
                    <a:cubicBezTo>
                      <a:pt x="11825" y="1180"/>
                      <a:pt x="12009" y="1258"/>
                      <a:pt x="12009" y="1258"/>
                    </a:cubicBezTo>
                    <a:cubicBezTo>
                      <a:pt x="12009" y="1258"/>
                      <a:pt x="12200" y="1315"/>
                      <a:pt x="12535" y="1414"/>
                    </a:cubicBezTo>
                    <a:cubicBezTo>
                      <a:pt x="12702" y="1465"/>
                      <a:pt x="12894" y="1557"/>
                      <a:pt x="13122" y="1645"/>
                    </a:cubicBezTo>
                    <a:cubicBezTo>
                      <a:pt x="13352" y="1728"/>
                      <a:pt x="13598" y="1853"/>
                      <a:pt x="13866" y="1994"/>
                    </a:cubicBezTo>
                    <a:cubicBezTo>
                      <a:pt x="14409" y="2260"/>
                      <a:pt x="15001" y="2658"/>
                      <a:pt x="15617" y="3111"/>
                    </a:cubicBezTo>
                    <a:cubicBezTo>
                      <a:pt x="16218" y="3585"/>
                      <a:pt x="16847" y="4117"/>
                      <a:pt x="17427" y="4711"/>
                    </a:cubicBezTo>
                    <a:cubicBezTo>
                      <a:pt x="18606" y="5873"/>
                      <a:pt x="19663" y="7177"/>
                      <a:pt x="20480" y="8133"/>
                    </a:cubicBezTo>
                    <a:cubicBezTo>
                      <a:pt x="21268" y="9067"/>
                      <a:pt x="21828" y="9679"/>
                      <a:pt x="21906" y="9679"/>
                    </a:cubicBezTo>
                    <a:cubicBezTo>
                      <a:pt x="21908" y="9679"/>
                      <a:pt x="21910" y="9679"/>
                      <a:pt x="21912" y="9678"/>
                    </a:cubicBezTo>
                    <a:cubicBezTo>
                      <a:pt x="21964" y="9636"/>
                      <a:pt x="21490" y="8943"/>
                      <a:pt x="20766" y="7912"/>
                    </a:cubicBezTo>
                    <a:cubicBezTo>
                      <a:pt x="20035" y="6888"/>
                      <a:pt x="19051" y="5514"/>
                      <a:pt x="17901" y="4258"/>
                    </a:cubicBezTo>
                    <a:cubicBezTo>
                      <a:pt x="17337" y="3620"/>
                      <a:pt x="16708" y="3036"/>
                      <a:pt x="16098" y="2510"/>
                    </a:cubicBezTo>
                    <a:cubicBezTo>
                      <a:pt x="15467" y="2005"/>
                      <a:pt x="14851" y="1557"/>
                      <a:pt x="14274" y="1245"/>
                    </a:cubicBezTo>
                    <a:cubicBezTo>
                      <a:pt x="13991" y="1083"/>
                      <a:pt x="13728" y="936"/>
                      <a:pt x="13480" y="835"/>
                    </a:cubicBezTo>
                    <a:cubicBezTo>
                      <a:pt x="13234" y="729"/>
                      <a:pt x="13024" y="624"/>
                      <a:pt x="12842" y="561"/>
                    </a:cubicBezTo>
                    <a:cubicBezTo>
                      <a:pt x="12478" y="439"/>
                      <a:pt x="12269" y="370"/>
                      <a:pt x="12269" y="370"/>
                    </a:cubicBezTo>
                    <a:cubicBezTo>
                      <a:pt x="12269" y="370"/>
                      <a:pt x="12061" y="292"/>
                      <a:pt x="11680" y="229"/>
                    </a:cubicBezTo>
                    <a:cubicBezTo>
                      <a:pt x="11490" y="195"/>
                      <a:pt x="11261" y="146"/>
                      <a:pt x="10998" y="105"/>
                    </a:cubicBezTo>
                    <a:cubicBezTo>
                      <a:pt x="10735" y="82"/>
                      <a:pt x="10438" y="36"/>
                      <a:pt x="10114" y="24"/>
                    </a:cubicBezTo>
                    <a:cubicBezTo>
                      <a:pt x="9884" y="8"/>
                      <a:pt x="9641" y="1"/>
                      <a:pt x="9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31"/>
              <p:cNvSpPr/>
              <p:nvPr/>
            </p:nvSpPr>
            <p:spPr>
              <a:xfrm>
                <a:off x="3388468" y="2234196"/>
                <a:ext cx="138780" cy="48622"/>
              </a:xfrm>
              <a:custGeom>
                <a:avLst/>
                <a:gdLst/>
                <a:ahLst/>
                <a:cxnLst/>
                <a:rect l="l" t="t" r="r" b="b"/>
                <a:pathLst>
                  <a:path w="5797" h="2031" extrusionOk="0">
                    <a:moveTo>
                      <a:pt x="4816" y="1"/>
                    </a:moveTo>
                    <a:cubicBezTo>
                      <a:pt x="4657" y="1"/>
                      <a:pt x="4485" y="16"/>
                      <a:pt x="4308" y="49"/>
                    </a:cubicBezTo>
                    <a:cubicBezTo>
                      <a:pt x="3581" y="185"/>
                      <a:pt x="3043" y="562"/>
                      <a:pt x="3104" y="892"/>
                    </a:cubicBezTo>
                    <a:cubicBezTo>
                      <a:pt x="3150" y="1141"/>
                      <a:pt x="3527" y="1291"/>
                      <a:pt x="4022" y="1291"/>
                    </a:cubicBezTo>
                    <a:cubicBezTo>
                      <a:pt x="4181" y="1291"/>
                      <a:pt x="4353" y="1275"/>
                      <a:pt x="4530" y="1242"/>
                    </a:cubicBezTo>
                    <a:cubicBezTo>
                      <a:pt x="5256" y="1106"/>
                      <a:pt x="5796" y="730"/>
                      <a:pt x="5735" y="399"/>
                    </a:cubicBezTo>
                    <a:cubicBezTo>
                      <a:pt x="5688" y="151"/>
                      <a:pt x="5311" y="1"/>
                      <a:pt x="4816" y="1"/>
                    </a:cubicBezTo>
                    <a:close/>
                    <a:moveTo>
                      <a:pt x="1484" y="966"/>
                    </a:moveTo>
                    <a:cubicBezTo>
                      <a:pt x="1323" y="966"/>
                      <a:pt x="1141" y="990"/>
                      <a:pt x="953" y="1040"/>
                    </a:cubicBezTo>
                    <a:cubicBezTo>
                      <a:pt x="398" y="1190"/>
                      <a:pt x="0" y="1518"/>
                      <a:pt x="69" y="1768"/>
                    </a:cubicBezTo>
                    <a:cubicBezTo>
                      <a:pt x="114" y="1937"/>
                      <a:pt x="352" y="2031"/>
                      <a:pt x="671" y="2031"/>
                    </a:cubicBezTo>
                    <a:cubicBezTo>
                      <a:pt x="833" y="2031"/>
                      <a:pt x="1015" y="2007"/>
                      <a:pt x="1203" y="1957"/>
                    </a:cubicBezTo>
                    <a:cubicBezTo>
                      <a:pt x="1758" y="1805"/>
                      <a:pt x="2156" y="1479"/>
                      <a:pt x="2087" y="1227"/>
                    </a:cubicBezTo>
                    <a:cubicBezTo>
                      <a:pt x="2042" y="1059"/>
                      <a:pt x="1803" y="966"/>
                      <a:pt x="148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31"/>
              <p:cNvSpPr/>
              <p:nvPr/>
            </p:nvSpPr>
            <p:spPr>
              <a:xfrm>
                <a:off x="3870469" y="2207909"/>
                <a:ext cx="632782" cy="412606"/>
              </a:xfrm>
              <a:custGeom>
                <a:avLst/>
                <a:gdLst/>
                <a:ahLst/>
                <a:cxnLst/>
                <a:rect l="l" t="t" r="r" b="b"/>
                <a:pathLst>
                  <a:path w="26432" h="17235" extrusionOk="0">
                    <a:moveTo>
                      <a:pt x="15900" y="1"/>
                    </a:moveTo>
                    <a:cubicBezTo>
                      <a:pt x="15863" y="1"/>
                      <a:pt x="15825" y="1"/>
                      <a:pt x="15787" y="1"/>
                    </a:cubicBezTo>
                    <a:cubicBezTo>
                      <a:pt x="5231" y="96"/>
                      <a:pt x="1" y="14836"/>
                      <a:pt x="1" y="14836"/>
                    </a:cubicBezTo>
                    <a:cubicBezTo>
                      <a:pt x="776" y="16558"/>
                      <a:pt x="1898" y="17234"/>
                      <a:pt x="3199" y="17234"/>
                    </a:cubicBezTo>
                    <a:cubicBezTo>
                      <a:pt x="7648" y="17234"/>
                      <a:pt x="14196" y="9335"/>
                      <a:pt x="16168" y="8274"/>
                    </a:cubicBezTo>
                    <a:cubicBezTo>
                      <a:pt x="17683" y="7458"/>
                      <a:pt x="19055" y="7187"/>
                      <a:pt x="20257" y="7187"/>
                    </a:cubicBezTo>
                    <a:cubicBezTo>
                      <a:pt x="22638" y="7187"/>
                      <a:pt x="24351" y="8250"/>
                      <a:pt x="25184" y="8250"/>
                    </a:cubicBezTo>
                    <a:cubicBezTo>
                      <a:pt x="25303" y="8250"/>
                      <a:pt x="25404" y="8228"/>
                      <a:pt x="25486" y="8179"/>
                    </a:cubicBezTo>
                    <a:cubicBezTo>
                      <a:pt x="26432" y="7611"/>
                      <a:pt x="23807" y="1"/>
                      <a:pt x="15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31"/>
              <p:cNvSpPr/>
              <p:nvPr/>
            </p:nvSpPr>
            <p:spPr>
              <a:xfrm>
                <a:off x="3870469" y="2212171"/>
                <a:ext cx="597447" cy="408345"/>
              </a:xfrm>
              <a:custGeom>
                <a:avLst/>
                <a:gdLst/>
                <a:ahLst/>
                <a:cxnLst/>
                <a:rect l="l" t="t" r="r" b="b"/>
                <a:pathLst>
                  <a:path w="24956" h="17057" extrusionOk="0">
                    <a:moveTo>
                      <a:pt x="13901" y="1"/>
                    </a:moveTo>
                    <a:lnTo>
                      <a:pt x="13901" y="1"/>
                    </a:lnTo>
                    <a:cubicBezTo>
                      <a:pt x="4608" y="1676"/>
                      <a:pt x="1" y="14658"/>
                      <a:pt x="1" y="14658"/>
                    </a:cubicBezTo>
                    <a:cubicBezTo>
                      <a:pt x="776" y="16380"/>
                      <a:pt x="1898" y="17056"/>
                      <a:pt x="3199" y="17056"/>
                    </a:cubicBezTo>
                    <a:cubicBezTo>
                      <a:pt x="7648" y="17056"/>
                      <a:pt x="14196" y="9157"/>
                      <a:pt x="16168" y="8096"/>
                    </a:cubicBezTo>
                    <a:cubicBezTo>
                      <a:pt x="17683" y="7280"/>
                      <a:pt x="19056" y="7009"/>
                      <a:pt x="20258" y="7009"/>
                    </a:cubicBezTo>
                    <a:cubicBezTo>
                      <a:pt x="22438" y="7009"/>
                      <a:pt x="24058" y="7900"/>
                      <a:pt x="24955" y="8050"/>
                    </a:cubicBezTo>
                    <a:cubicBezTo>
                      <a:pt x="23806" y="7440"/>
                      <a:pt x="21173" y="6205"/>
                      <a:pt x="18693" y="6205"/>
                    </a:cubicBezTo>
                    <a:cubicBezTo>
                      <a:pt x="18133" y="6205"/>
                      <a:pt x="17579" y="6268"/>
                      <a:pt x="17053" y="6416"/>
                    </a:cubicBezTo>
                    <a:cubicBezTo>
                      <a:pt x="13948" y="7288"/>
                      <a:pt x="11030" y="10642"/>
                      <a:pt x="9264" y="10642"/>
                    </a:cubicBezTo>
                    <a:cubicBezTo>
                      <a:pt x="8976" y="10642"/>
                      <a:pt x="8718" y="10552"/>
                      <a:pt x="8495" y="10347"/>
                    </a:cubicBezTo>
                    <a:cubicBezTo>
                      <a:pt x="7018" y="8988"/>
                      <a:pt x="13524" y="4051"/>
                      <a:pt x="18315" y="4051"/>
                    </a:cubicBezTo>
                    <a:cubicBezTo>
                      <a:pt x="18665" y="4051"/>
                      <a:pt x="19007" y="4078"/>
                      <a:pt x="19335" y="4134"/>
                    </a:cubicBezTo>
                    <a:cubicBezTo>
                      <a:pt x="19335" y="4134"/>
                      <a:pt x="17808" y="3335"/>
                      <a:pt x="15335" y="3335"/>
                    </a:cubicBezTo>
                    <a:cubicBezTo>
                      <a:pt x="13137" y="3335"/>
                      <a:pt x="10192" y="3966"/>
                      <a:pt x="6910" y="6354"/>
                    </a:cubicBezTo>
                    <a:cubicBezTo>
                      <a:pt x="6910" y="6354"/>
                      <a:pt x="9385" y="2344"/>
                      <a:pt x="1390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31"/>
              <p:cNvSpPr/>
              <p:nvPr/>
            </p:nvSpPr>
            <p:spPr>
              <a:xfrm>
                <a:off x="3955770" y="2285885"/>
                <a:ext cx="525794" cy="231715"/>
              </a:xfrm>
              <a:custGeom>
                <a:avLst/>
                <a:gdLst/>
                <a:ahLst/>
                <a:cxnLst/>
                <a:rect l="l" t="t" r="r" b="b"/>
                <a:pathLst>
                  <a:path w="21963" h="9679" extrusionOk="0">
                    <a:moveTo>
                      <a:pt x="12579" y="1"/>
                    </a:moveTo>
                    <a:cubicBezTo>
                      <a:pt x="12324" y="1"/>
                      <a:pt x="12081" y="8"/>
                      <a:pt x="11850" y="24"/>
                    </a:cubicBezTo>
                    <a:cubicBezTo>
                      <a:pt x="11526" y="35"/>
                      <a:pt x="11229" y="82"/>
                      <a:pt x="10965" y="105"/>
                    </a:cubicBezTo>
                    <a:cubicBezTo>
                      <a:pt x="10702" y="146"/>
                      <a:pt x="10472" y="195"/>
                      <a:pt x="10284" y="229"/>
                    </a:cubicBezTo>
                    <a:cubicBezTo>
                      <a:pt x="9903" y="290"/>
                      <a:pt x="9695" y="370"/>
                      <a:pt x="9695" y="370"/>
                    </a:cubicBezTo>
                    <a:cubicBezTo>
                      <a:pt x="9695" y="370"/>
                      <a:pt x="9486" y="439"/>
                      <a:pt x="9120" y="561"/>
                    </a:cubicBezTo>
                    <a:cubicBezTo>
                      <a:pt x="8938" y="624"/>
                      <a:pt x="8730" y="729"/>
                      <a:pt x="8484" y="835"/>
                    </a:cubicBezTo>
                    <a:cubicBezTo>
                      <a:pt x="8236" y="936"/>
                      <a:pt x="7973" y="1083"/>
                      <a:pt x="7688" y="1245"/>
                    </a:cubicBezTo>
                    <a:cubicBezTo>
                      <a:pt x="7112" y="1557"/>
                      <a:pt x="6497" y="2003"/>
                      <a:pt x="5866" y="2510"/>
                    </a:cubicBezTo>
                    <a:cubicBezTo>
                      <a:pt x="5255" y="3036"/>
                      <a:pt x="4627" y="3620"/>
                      <a:pt x="4063" y="4258"/>
                    </a:cubicBezTo>
                    <a:cubicBezTo>
                      <a:pt x="2911" y="5514"/>
                      <a:pt x="1929" y="6886"/>
                      <a:pt x="1198" y="7912"/>
                    </a:cubicBezTo>
                    <a:cubicBezTo>
                      <a:pt x="474" y="8943"/>
                      <a:pt x="0" y="9636"/>
                      <a:pt x="51" y="9676"/>
                    </a:cubicBezTo>
                    <a:cubicBezTo>
                      <a:pt x="52" y="9677"/>
                      <a:pt x="54" y="9678"/>
                      <a:pt x="57" y="9678"/>
                    </a:cubicBezTo>
                    <a:cubicBezTo>
                      <a:pt x="136" y="9678"/>
                      <a:pt x="697" y="9066"/>
                      <a:pt x="1484" y="8133"/>
                    </a:cubicBezTo>
                    <a:cubicBezTo>
                      <a:pt x="2301" y="7177"/>
                      <a:pt x="3358" y="5873"/>
                      <a:pt x="4537" y="4711"/>
                    </a:cubicBezTo>
                    <a:cubicBezTo>
                      <a:pt x="5117" y="4117"/>
                      <a:pt x="5744" y="3585"/>
                      <a:pt x="6345" y="3109"/>
                    </a:cubicBezTo>
                    <a:cubicBezTo>
                      <a:pt x="6963" y="2658"/>
                      <a:pt x="7555" y="2260"/>
                      <a:pt x="8098" y="1994"/>
                    </a:cubicBezTo>
                    <a:cubicBezTo>
                      <a:pt x="8364" y="1853"/>
                      <a:pt x="8611" y="1727"/>
                      <a:pt x="8842" y="1645"/>
                    </a:cubicBezTo>
                    <a:cubicBezTo>
                      <a:pt x="9068" y="1557"/>
                      <a:pt x="9262" y="1465"/>
                      <a:pt x="9429" y="1414"/>
                    </a:cubicBezTo>
                    <a:cubicBezTo>
                      <a:pt x="9764" y="1315"/>
                      <a:pt x="9954" y="1258"/>
                      <a:pt x="9954" y="1258"/>
                    </a:cubicBezTo>
                    <a:cubicBezTo>
                      <a:pt x="9954" y="1258"/>
                      <a:pt x="10139" y="1180"/>
                      <a:pt x="10481" y="1115"/>
                    </a:cubicBezTo>
                    <a:cubicBezTo>
                      <a:pt x="10651" y="1079"/>
                      <a:pt x="10858" y="1027"/>
                      <a:pt x="11096" y="980"/>
                    </a:cubicBezTo>
                    <a:cubicBezTo>
                      <a:pt x="11340" y="951"/>
                      <a:pt x="11612" y="896"/>
                      <a:pt x="11916" y="876"/>
                    </a:cubicBezTo>
                    <a:cubicBezTo>
                      <a:pt x="12292" y="835"/>
                      <a:pt x="12710" y="817"/>
                      <a:pt x="13156" y="817"/>
                    </a:cubicBezTo>
                    <a:cubicBezTo>
                      <a:pt x="13427" y="817"/>
                      <a:pt x="13709" y="824"/>
                      <a:pt x="13998" y="836"/>
                    </a:cubicBezTo>
                    <a:cubicBezTo>
                      <a:pt x="14761" y="882"/>
                      <a:pt x="15575" y="995"/>
                      <a:pt x="16372" y="1174"/>
                    </a:cubicBezTo>
                    <a:cubicBezTo>
                      <a:pt x="17971" y="1531"/>
                      <a:pt x="19477" y="2240"/>
                      <a:pt x="20441" y="3005"/>
                    </a:cubicBezTo>
                    <a:cubicBezTo>
                      <a:pt x="21382" y="3741"/>
                      <a:pt x="21825" y="4448"/>
                      <a:pt x="21916" y="4448"/>
                    </a:cubicBezTo>
                    <a:cubicBezTo>
                      <a:pt x="21919" y="4448"/>
                      <a:pt x="21921" y="4448"/>
                      <a:pt x="21923" y="4446"/>
                    </a:cubicBezTo>
                    <a:cubicBezTo>
                      <a:pt x="21963" y="4432"/>
                      <a:pt x="21623" y="3619"/>
                      <a:pt x="20675" y="2730"/>
                    </a:cubicBezTo>
                    <a:cubicBezTo>
                      <a:pt x="19737" y="1841"/>
                      <a:pt x="18192" y="997"/>
                      <a:pt x="16536" y="540"/>
                    </a:cubicBezTo>
                    <a:cubicBezTo>
                      <a:pt x="15708" y="310"/>
                      <a:pt x="14861" y="152"/>
                      <a:pt x="14059" y="70"/>
                    </a:cubicBezTo>
                    <a:cubicBezTo>
                      <a:pt x="13541" y="25"/>
                      <a:pt x="13042" y="1"/>
                      <a:pt x="12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31"/>
              <p:cNvSpPr/>
              <p:nvPr/>
            </p:nvSpPr>
            <p:spPr>
              <a:xfrm>
                <a:off x="4248447" y="2234196"/>
                <a:ext cx="138804" cy="48622"/>
              </a:xfrm>
              <a:custGeom>
                <a:avLst/>
                <a:gdLst/>
                <a:ahLst/>
                <a:cxnLst/>
                <a:rect l="l" t="t" r="r" b="b"/>
                <a:pathLst>
                  <a:path w="5798" h="2031" extrusionOk="0">
                    <a:moveTo>
                      <a:pt x="982" y="1"/>
                    </a:moveTo>
                    <a:cubicBezTo>
                      <a:pt x="486" y="1"/>
                      <a:pt x="109" y="151"/>
                      <a:pt x="63" y="399"/>
                    </a:cubicBezTo>
                    <a:cubicBezTo>
                      <a:pt x="0" y="730"/>
                      <a:pt x="540" y="1106"/>
                      <a:pt x="1267" y="1242"/>
                    </a:cubicBezTo>
                    <a:cubicBezTo>
                      <a:pt x="1444" y="1275"/>
                      <a:pt x="1616" y="1291"/>
                      <a:pt x="1775" y="1291"/>
                    </a:cubicBezTo>
                    <a:cubicBezTo>
                      <a:pt x="2271" y="1291"/>
                      <a:pt x="2648" y="1141"/>
                      <a:pt x="2694" y="892"/>
                    </a:cubicBezTo>
                    <a:cubicBezTo>
                      <a:pt x="2755" y="562"/>
                      <a:pt x="2215" y="185"/>
                      <a:pt x="1490" y="49"/>
                    </a:cubicBezTo>
                    <a:cubicBezTo>
                      <a:pt x="1313" y="16"/>
                      <a:pt x="1141" y="1"/>
                      <a:pt x="982" y="1"/>
                    </a:cubicBezTo>
                    <a:close/>
                    <a:moveTo>
                      <a:pt x="4314" y="966"/>
                    </a:moveTo>
                    <a:cubicBezTo>
                      <a:pt x="3995" y="966"/>
                      <a:pt x="3756" y="1059"/>
                      <a:pt x="3711" y="1227"/>
                    </a:cubicBezTo>
                    <a:cubicBezTo>
                      <a:pt x="3641" y="1479"/>
                      <a:pt x="4040" y="1805"/>
                      <a:pt x="4595" y="1955"/>
                    </a:cubicBezTo>
                    <a:cubicBezTo>
                      <a:pt x="4784" y="2006"/>
                      <a:pt x="4967" y="2030"/>
                      <a:pt x="5129" y="2030"/>
                    </a:cubicBezTo>
                    <a:cubicBezTo>
                      <a:pt x="5447" y="2030"/>
                      <a:pt x="5684" y="1937"/>
                      <a:pt x="5729" y="1768"/>
                    </a:cubicBezTo>
                    <a:cubicBezTo>
                      <a:pt x="5798" y="1518"/>
                      <a:pt x="5400" y="1190"/>
                      <a:pt x="4845" y="1040"/>
                    </a:cubicBezTo>
                    <a:cubicBezTo>
                      <a:pt x="4657" y="990"/>
                      <a:pt x="4475" y="966"/>
                      <a:pt x="431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31"/>
              <p:cNvSpPr/>
              <p:nvPr/>
            </p:nvSpPr>
            <p:spPr>
              <a:xfrm>
                <a:off x="3739560" y="1848677"/>
                <a:ext cx="295970" cy="743217"/>
              </a:xfrm>
              <a:custGeom>
                <a:avLst/>
                <a:gdLst/>
                <a:ahLst/>
                <a:cxnLst/>
                <a:rect l="l" t="t" r="r" b="b"/>
                <a:pathLst>
                  <a:path w="12363" h="31045" extrusionOk="0">
                    <a:moveTo>
                      <a:pt x="6597" y="1"/>
                    </a:moveTo>
                    <a:cubicBezTo>
                      <a:pt x="4479" y="1"/>
                      <a:pt x="1119" y="8839"/>
                      <a:pt x="571" y="14688"/>
                    </a:cubicBezTo>
                    <a:cubicBezTo>
                      <a:pt x="0" y="20775"/>
                      <a:pt x="6276" y="31045"/>
                      <a:pt x="6276" y="31045"/>
                    </a:cubicBezTo>
                    <a:cubicBezTo>
                      <a:pt x="9700" y="28002"/>
                      <a:pt x="11222" y="20585"/>
                      <a:pt x="11792" y="16021"/>
                    </a:cubicBezTo>
                    <a:cubicBezTo>
                      <a:pt x="12363" y="11456"/>
                      <a:pt x="8938" y="805"/>
                      <a:pt x="6847" y="45"/>
                    </a:cubicBezTo>
                    <a:cubicBezTo>
                      <a:pt x="6766" y="15"/>
                      <a:pt x="6682" y="1"/>
                      <a:pt x="6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31"/>
              <p:cNvSpPr/>
              <p:nvPr/>
            </p:nvSpPr>
            <p:spPr>
              <a:xfrm>
                <a:off x="3739560" y="2009081"/>
                <a:ext cx="287783" cy="582819"/>
              </a:xfrm>
              <a:custGeom>
                <a:avLst/>
                <a:gdLst/>
                <a:ahLst/>
                <a:cxnLst/>
                <a:rect l="l" t="t" r="r" b="b"/>
                <a:pathLst>
                  <a:path w="12021" h="24345" extrusionOk="0">
                    <a:moveTo>
                      <a:pt x="6244" y="0"/>
                    </a:moveTo>
                    <a:cubicBezTo>
                      <a:pt x="6244" y="0"/>
                      <a:pt x="5429" y="12957"/>
                      <a:pt x="3002" y="12957"/>
                    </a:cubicBezTo>
                    <a:cubicBezTo>
                      <a:pt x="2943" y="12957"/>
                      <a:pt x="2882" y="12950"/>
                      <a:pt x="2821" y="12934"/>
                    </a:cubicBezTo>
                    <a:cubicBezTo>
                      <a:pt x="1336" y="12548"/>
                      <a:pt x="1092" y="8123"/>
                      <a:pt x="1150" y="4458"/>
                    </a:cubicBezTo>
                    <a:lnTo>
                      <a:pt x="1150" y="4458"/>
                    </a:lnTo>
                    <a:cubicBezTo>
                      <a:pt x="877" y="5688"/>
                      <a:pt x="673" y="6892"/>
                      <a:pt x="571" y="7988"/>
                    </a:cubicBezTo>
                    <a:cubicBezTo>
                      <a:pt x="0" y="14075"/>
                      <a:pt x="6276" y="24345"/>
                      <a:pt x="6276" y="24345"/>
                    </a:cubicBezTo>
                    <a:cubicBezTo>
                      <a:pt x="9700" y="21302"/>
                      <a:pt x="11222" y="13885"/>
                      <a:pt x="11792" y="9321"/>
                    </a:cubicBezTo>
                    <a:cubicBezTo>
                      <a:pt x="12020" y="7490"/>
                      <a:pt x="11606" y="4681"/>
                      <a:pt x="10894" y="1925"/>
                    </a:cubicBezTo>
                    <a:lnTo>
                      <a:pt x="10894" y="1925"/>
                    </a:lnTo>
                    <a:cubicBezTo>
                      <a:pt x="11261" y="6127"/>
                      <a:pt x="11396" y="12150"/>
                      <a:pt x="9192" y="12649"/>
                    </a:cubicBezTo>
                    <a:cubicBezTo>
                      <a:pt x="9120" y="12665"/>
                      <a:pt x="9050" y="12673"/>
                      <a:pt x="8981" y="12673"/>
                    </a:cubicBezTo>
                    <a:cubicBezTo>
                      <a:pt x="6244" y="12673"/>
                      <a:pt x="6244" y="0"/>
                      <a:pt x="62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31"/>
              <p:cNvSpPr/>
              <p:nvPr/>
            </p:nvSpPr>
            <p:spPr>
              <a:xfrm>
                <a:off x="3876813" y="1935104"/>
                <a:ext cx="22216" cy="619256"/>
              </a:xfrm>
              <a:custGeom>
                <a:avLst/>
                <a:gdLst/>
                <a:ahLst/>
                <a:cxnLst/>
                <a:rect l="l" t="t" r="r" b="b"/>
                <a:pathLst>
                  <a:path w="928" h="25867" extrusionOk="0">
                    <a:moveTo>
                      <a:pt x="464" y="1"/>
                    </a:moveTo>
                    <a:cubicBezTo>
                      <a:pt x="400" y="1"/>
                      <a:pt x="338" y="808"/>
                      <a:pt x="283" y="2020"/>
                    </a:cubicBezTo>
                    <a:cubicBezTo>
                      <a:pt x="228" y="3231"/>
                      <a:pt x="178" y="4846"/>
                      <a:pt x="136" y="6463"/>
                    </a:cubicBezTo>
                    <a:cubicBezTo>
                      <a:pt x="68" y="9694"/>
                      <a:pt x="0" y="12926"/>
                      <a:pt x="0" y="12926"/>
                    </a:cubicBezTo>
                    <a:cubicBezTo>
                      <a:pt x="0" y="12926"/>
                      <a:pt x="69" y="16160"/>
                      <a:pt x="136" y="19395"/>
                    </a:cubicBezTo>
                    <a:cubicBezTo>
                      <a:pt x="178" y="21013"/>
                      <a:pt x="228" y="22630"/>
                      <a:pt x="283" y="23843"/>
                    </a:cubicBezTo>
                    <a:cubicBezTo>
                      <a:pt x="338" y="25058"/>
                      <a:pt x="400" y="25867"/>
                      <a:pt x="464" y="25867"/>
                    </a:cubicBezTo>
                    <a:cubicBezTo>
                      <a:pt x="528" y="25867"/>
                      <a:pt x="589" y="25058"/>
                      <a:pt x="644" y="23843"/>
                    </a:cubicBezTo>
                    <a:cubicBezTo>
                      <a:pt x="699" y="22630"/>
                      <a:pt x="750" y="21013"/>
                      <a:pt x="791" y="19395"/>
                    </a:cubicBezTo>
                    <a:cubicBezTo>
                      <a:pt x="860" y="16160"/>
                      <a:pt x="927" y="12926"/>
                      <a:pt x="927" y="12926"/>
                    </a:cubicBezTo>
                    <a:cubicBezTo>
                      <a:pt x="927" y="12926"/>
                      <a:pt x="858" y="9694"/>
                      <a:pt x="791" y="6463"/>
                    </a:cubicBezTo>
                    <a:cubicBezTo>
                      <a:pt x="750" y="4846"/>
                      <a:pt x="699" y="3231"/>
                      <a:pt x="644" y="2020"/>
                    </a:cubicBezTo>
                    <a:cubicBezTo>
                      <a:pt x="589" y="808"/>
                      <a:pt x="528" y="1"/>
                      <a:pt x="46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31"/>
              <p:cNvSpPr/>
              <p:nvPr/>
            </p:nvSpPr>
            <p:spPr>
              <a:xfrm>
                <a:off x="3916617" y="1955208"/>
                <a:ext cx="40961" cy="138469"/>
              </a:xfrm>
              <a:custGeom>
                <a:avLst/>
                <a:gdLst/>
                <a:ahLst/>
                <a:cxnLst/>
                <a:rect l="l" t="t" r="r" b="b"/>
                <a:pathLst>
                  <a:path w="1711" h="5784" extrusionOk="0">
                    <a:moveTo>
                      <a:pt x="431" y="0"/>
                    </a:moveTo>
                    <a:cubicBezTo>
                      <a:pt x="419" y="0"/>
                      <a:pt x="408" y="1"/>
                      <a:pt x="396" y="3"/>
                    </a:cubicBezTo>
                    <a:cubicBezTo>
                      <a:pt x="138" y="43"/>
                      <a:pt x="0" y="537"/>
                      <a:pt x="89" y="1111"/>
                    </a:cubicBezTo>
                    <a:cubicBezTo>
                      <a:pt x="176" y="1653"/>
                      <a:pt x="437" y="2071"/>
                      <a:pt x="686" y="2071"/>
                    </a:cubicBezTo>
                    <a:cubicBezTo>
                      <a:pt x="698" y="2071"/>
                      <a:pt x="709" y="2070"/>
                      <a:pt x="721" y="2068"/>
                    </a:cubicBezTo>
                    <a:cubicBezTo>
                      <a:pt x="977" y="2027"/>
                      <a:pt x="1117" y="1531"/>
                      <a:pt x="1026" y="961"/>
                    </a:cubicBezTo>
                    <a:cubicBezTo>
                      <a:pt x="940" y="417"/>
                      <a:pt x="679" y="0"/>
                      <a:pt x="431" y="0"/>
                    </a:cubicBezTo>
                    <a:close/>
                    <a:moveTo>
                      <a:pt x="966" y="3114"/>
                    </a:moveTo>
                    <a:cubicBezTo>
                      <a:pt x="958" y="3114"/>
                      <a:pt x="951" y="3114"/>
                      <a:pt x="944" y="3115"/>
                    </a:cubicBezTo>
                    <a:cubicBezTo>
                      <a:pt x="610" y="3141"/>
                      <a:pt x="387" y="3760"/>
                      <a:pt x="444" y="4496"/>
                    </a:cubicBezTo>
                    <a:cubicBezTo>
                      <a:pt x="500" y="5215"/>
                      <a:pt x="804" y="5783"/>
                      <a:pt x="1130" y="5783"/>
                    </a:cubicBezTo>
                    <a:cubicBezTo>
                      <a:pt x="1138" y="5783"/>
                      <a:pt x="1146" y="5783"/>
                      <a:pt x="1153" y="5782"/>
                    </a:cubicBezTo>
                    <a:cubicBezTo>
                      <a:pt x="1487" y="5756"/>
                      <a:pt x="1710" y="5138"/>
                      <a:pt x="1654" y="4401"/>
                    </a:cubicBezTo>
                    <a:cubicBezTo>
                      <a:pt x="1597" y="3681"/>
                      <a:pt x="1292" y="3114"/>
                      <a:pt x="966" y="31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0" name="Google Shape;12930;p31"/>
              <p:cNvGrpSpPr/>
              <p:nvPr/>
            </p:nvGrpSpPr>
            <p:grpSpPr>
              <a:xfrm>
                <a:off x="3702021" y="2642148"/>
                <a:ext cx="382681" cy="336812"/>
                <a:chOff x="3702021" y="2642148"/>
                <a:chExt cx="382681" cy="336812"/>
              </a:xfrm>
            </p:grpSpPr>
            <p:sp>
              <p:nvSpPr>
                <p:cNvPr id="12931" name="Google Shape;12931;p31"/>
                <p:cNvSpPr/>
                <p:nvPr/>
              </p:nvSpPr>
              <p:spPr>
                <a:xfrm>
                  <a:off x="3702021" y="2642148"/>
                  <a:ext cx="382681" cy="336812"/>
                </a:xfrm>
                <a:custGeom>
                  <a:avLst/>
                  <a:gdLst/>
                  <a:ahLst/>
                  <a:cxnLst/>
                  <a:rect l="l" t="t" r="r" b="b"/>
                  <a:pathLst>
                    <a:path w="15985" h="14069" extrusionOk="0">
                      <a:moveTo>
                        <a:pt x="8207" y="1"/>
                      </a:moveTo>
                      <a:cubicBezTo>
                        <a:pt x="8207" y="1"/>
                        <a:pt x="0" y="13900"/>
                        <a:pt x="8039" y="14067"/>
                      </a:cubicBezTo>
                      <a:cubicBezTo>
                        <a:pt x="8086" y="14068"/>
                        <a:pt x="8132" y="14069"/>
                        <a:pt x="8179" y="14069"/>
                      </a:cubicBezTo>
                      <a:cubicBezTo>
                        <a:pt x="15985" y="14069"/>
                        <a:pt x="8207" y="1"/>
                        <a:pt x="8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31"/>
                <p:cNvSpPr/>
                <p:nvPr/>
              </p:nvSpPr>
              <p:spPr>
                <a:xfrm>
                  <a:off x="3765512" y="2672146"/>
                  <a:ext cx="257140" cy="226329"/>
                </a:xfrm>
                <a:custGeom>
                  <a:avLst/>
                  <a:gdLst/>
                  <a:ahLst/>
                  <a:cxnLst/>
                  <a:rect l="l" t="t" r="r" b="b"/>
                  <a:pathLst>
                    <a:path w="10741" h="9454" extrusionOk="0">
                      <a:moveTo>
                        <a:pt x="5515" y="0"/>
                      </a:moveTo>
                      <a:lnTo>
                        <a:pt x="5515" y="0"/>
                      </a:lnTo>
                      <a:cubicBezTo>
                        <a:pt x="5515" y="1"/>
                        <a:pt x="1" y="9340"/>
                        <a:pt x="5402" y="9452"/>
                      </a:cubicBezTo>
                      <a:cubicBezTo>
                        <a:pt x="5434" y="9453"/>
                        <a:pt x="5465" y="9453"/>
                        <a:pt x="5496" y="9453"/>
                      </a:cubicBezTo>
                      <a:cubicBezTo>
                        <a:pt x="10741" y="9453"/>
                        <a:pt x="5515" y="1"/>
                        <a:pt x="551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31"/>
                <p:cNvSpPr/>
                <p:nvPr/>
              </p:nvSpPr>
              <p:spPr>
                <a:xfrm>
                  <a:off x="3883732" y="2649282"/>
                  <a:ext cx="27339" cy="303128"/>
                </a:xfrm>
                <a:custGeom>
                  <a:avLst/>
                  <a:gdLst/>
                  <a:ahLst/>
                  <a:cxnLst/>
                  <a:rect l="l" t="t" r="r" b="b"/>
                  <a:pathLst>
                    <a:path w="1142" h="12662" extrusionOk="0">
                      <a:moveTo>
                        <a:pt x="571" y="1"/>
                      </a:moveTo>
                      <a:cubicBezTo>
                        <a:pt x="256" y="1"/>
                        <a:pt x="0" y="6327"/>
                        <a:pt x="0" y="6327"/>
                      </a:cubicBezTo>
                      <a:cubicBezTo>
                        <a:pt x="0" y="6327"/>
                        <a:pt x="256" y="12662"/>
                        <a:pt x="571" y="12662"/>
                      </a:cubicBezTo>
                      <a:cubicBezTo>
                        <a:pt x="886" y="12662"/>
                        <a:pt x="1142" y="6327"/>
                        <a:pt x="1142" y="6327"/>
                      </a:cubicBezTo>
                      <a:cubicBezTo>
                        <a:pt x="1142" y="6327"/>
                        <a:pt x="886" y="1"/>
                        <a:pt x="5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31"/>
                <p:cNvSpPr/>
                <p:nvPr/>
              </p:nvSpPr>
              <p:spPr>
                <a:xfrm>
                  <a:off x="3832068" y="2826756"/>
                  <a:ext cx="46875" cy="135764"/>
                </a:xfrm>
                <a:custGeom>
                  <a:avLst/>
                  <a:gdLst/>
                  <a:ahLst/>
                  <a:cxnLst/>
                  <a:rect l="l" t="t" r="r" b="b"/>
                  <a:pathLst>
                    <a:path w="1958" h="5671" extrusionOk="0">
                      <a:moveTo>
                        <a:pt x="1149" y="0"/>
                      </a:moveTo>
                      <a:cubicBezTo>
                        <a:pt x="815" y="0"/>
                        <a:pt x="415" y="514"/>
                        <a:pt x="214" y="1218"/>
                      </a:cubicBezTo>
                      <a:cubicBezTo>
                        <a:pt x="0" y="1981"/>
                        <a:pt x="103" y="2680"/>
                        <a:pt x="451" y="2778"/>
                      </a:cubicBezTo>
                      <a:cubicBezTo>
                        <a:pt x="478" y="2786"/>
                        <a:pt x="506" y="2790"/>
                        <a:pt x="534" y="2790"/>
                      </a:cubicBezTo>
                      <a:cubicBezTo>
                        <a:pt x="866" y="2790"/>
                        <a:pt x="1270" y="2275"/>
                        <a:pt x="1467" y="1573"/>
                      </a:cubicBezTo>
                      <a:cubicBezTo>
                        <a:pt x="1683" y="808"/>
                        <a:pt x="1579" y="111"/>
                        <a:pt x="1231" y="11"/>
                      </a:cubicBezTo>
                      <a:cubicBezTo>
                        <a:pt x="1204" y="4"/>
                        <a:pt x="1177" y="0"/>
                        <a:pt x="1149" y="0"/>
                      </a:cubicBezTo>
                      <a:close/>
                      <a:moveTo>
                        <a:pt x="946" y="3543"/>
                      </a:moveTo>
                      <a:cubicBezTo>
                        <a:pt x="915" y="3543"/>
                        <a:pt x="886" y="3548"/>
                        <a:pt x="858" y="3558"/>
                      </a:cubicBezTo>
                      <a:cubicBezTo>
                        <a:pt x="595" y="3659"/>
                        <a:pt x="561" y="4210"/>
                        <a:pt x="785" y="4791"/>
                      </a:cubicBezTo>
                      <a:cubicBezTo>
                        <a:pt x="983" y="5306"/>
                        <a:pt x="1316" y="5671"/>
                        <a:pt x="1572" y="5671"/>
                      </a:cubicBezTo>
                      <a:cubicBezTo>
                        <a:pt x="1603" y="5671"/>
                        <a:pt x="1633" y="5665"/>
                        <a:pt x="1661" y="5654"/>
                      </a:cubicBezTo>
                      <a:cubicBezTo>
                        <a:pt x="1924" y="5555"/>
                        <a:pt x="1958" y="5004"/>
                        <a:pt x="1735" y="4423"/>
                      </a:cubicBezTo>
                      <a:cubicBezTo>
                        <a:pt x="1535" y="3908"/>
                        <a:pt x="1201" y="3543"/>
                        <a:pt x="946" y="35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5" name="Google Shape;12935;p31"/>
              <p:cNvGrpSpPr/>
              <p:nvPr/>
            </p:nvGrpSpPr>
            <p:grpSpPr>
              <a:xfrm>
                <a:off x="3496250" y="2637527"/>
                <a:ext cx="292791" cy="232026"/>
                <a:chOff x="3496250" y="2637527"/>
                <a:chExt cx="292791" cy="232026"/>
              </a:xfrm>
            </p:grpSpPr>
            <p:sp>
              <p:nvSpPr>
                <p:cNvPr id="12936" name="Google Shape;12936;p31"/>
                <p:cNvSpPr/>
                <p:nvPr/>
              </p:nvSpPr>
              <p:spPr>
                <a:xfrm>
                  <a:off x="3496250" y="2637527"/>
                  <a:ext cx="292283" cy="232026"/>
                </a:xfrm>
                <a:custGeom>
                  <a:avLst/>
                  <a:gdLst/>
                  <a:ahLst/>
                  <a:cxnLst/>
                  <a:rect l="l" t="t" r="r" b="b"/>
                  <a:pathLst>
                    <a:path w="12209" h="9692" extrusionOk="0">
                      <a:moveTo>
                        <a:pt x="12208" y="1"/>
                      </a:moveTo>
                      <a:cubicBezTo>
                        <a:pt x="12208" y="1"/>
                        <a:pt x="0" y="4734"/>
                        <a:pt x="5037" y="8877"/>
                      </a:cubicBezTo>
                      <a:cubicBezTo>
                        <a:pt x="5729" y="9446"/>
                        <a:pt x="6365" y="9692"/>
                        <a:pt x="6949" y="9692"/>
                      </a:cubicBezTo>
                      <a:cubicBezTo>
                        <a:pt x="10619" y="9692"/>
                        <a:pt x="12208" y="1"/>
                        <a:pt x="1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31"/>
                <p:cNvSpPr/>
                <p:nvPr/>
              </p:nvSpPr>
              <p:spPr>
                <a:xfrm>
                  <a:off x="3576452" y="2656129"/>
                  <a:ext cx="196404" cy="155945"/>
                </a:xfrm>
                <a:custGeom>
                  <a:avLst/>
                  <a:gdLst/>
                  <a:ahLst/>
                  <a:cxnLst/>
                  <a:rect l="l" t="t" r="r" b="b"/>
                  <a:pathLst>
                    <a:path w="8204" h="6514" extrusionOk="0">
                      <a:moveTo>
                        <a:pt x="8204" y="1"/>
                      </a:moveTo>
                      <a:cubicBezTo>
                        <a:pt x="8203" y="1"/>
                        <a:pt x="0" y="3181"/>
                        <a:pt x="3385" y="5967"/>
                      </a:cubicBezTo>
                      <a:cubicBezTo>
                        <a:pt x="3850" y="6349"/>
                        <a:pt x="4277" y="6513"/>
                        <a:pt x="4670" y="6513"/>
                      </a:cubicBezTo>
                      <a:cubicBezTo>
                        <a:pt x="7136" y="6513"/>
                        <a:pt x="8204" y="1"/>
                        <a:pt x="820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31"/>
                <p:cNvSpPr/>
                <p:nvPr/>
              </p:nvSpPr>
              <p:spPr>
                <a:xfrm>
                  <a:off x="3627158" y="2641406"/>
                  <a:ext cx="161882" cy="193363"/>
                </a:xfrm>
                <a:custGeom>
                  <a:avLst/>
                  <a:gdLst/>
                  <a:ahLst/>
                  <a:cxnLst/>
                  <a:rect l="l" t="t" r="r" b="b"/>
                  <a:pathLst>
                    <a:path w="6762" h="8077" extrusionOk="0">
                      <a:moveTo>
                        <a:pt x="6546" y="1"/>
                      </a:moveTo>
                      <a:cubicBezTo>
                        <a:pt x="6229" y="1"/>
                        <a:pt x="3020" y="3749"/>
                        <a:pt x="3020" y="3749"/>
                      </a:cubicBezTo>
                      <a:cubicBezTo>
                        <a:pt x="3020" y="3749"/>
                        <a:pt x="1" y="7914"/>
                        <a:pt x="203" y="8071"/>
                      </a:cubicBezTo>
                      <a:cubicBezTo>
                        <a:pt x="207" y="8075"/>
                        <a:pt x="212" y="8076"/>
                        <a:pt x="218" y="8076"/>
                      </a:cubicBezTo>
                      <a:cubicBezTo>
                        <a:pt x="535" y="8076"/>
                        <a:pt x="3747" y="4322"/>
                        <a:pt x="3747" y="4322"/>
                      </a:cubicBezTo>
                      <a:cubicBezTo>
                        <a:pt x="3747" y="4322"/>
                        <a:pt x="6762" y="165"/>
                        <a:pt x="6561" y="6"/>
                      </a:cubicBezTo>
                      <a:cubicBezTo>
                        <a:pt x="6557" y="2"/>
                        <a:pt x="6552" y="1"/>
                        <a:pt x="654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31"/>
                <p:cNvSpPr/>
                <p:nvPr/>
              </p:nvSpPr>
              <p:spPr>
                <a:xfrm>
                  <a:off x="3604271" y="2733817"/>
                  <a:ext cx="71988" cy="94419"/>
                </a:xfrm>
                <a:custGeom>
                  <a:avLst/>
                  <a:gdLst/>
                  <a:ahLst/>
                  <a:cxnLst/>
                  <a:rect l="l" t="t" r="r" b="b"/>
                  <a:pathLst>
                    <a:path w="3007" h="3944" extrusionOk="0">
                      <a:moveTo>
                        <a:pt x="2529" y="1"/>
                      </a:moveTo>
                      <a:cubicBezTo>
                        <a:pt x="2274" y="1"/>
                        <a:pt x="1919" y="135"/>
                        <a:pt x="1581" y="380"/>
                      </a:cubicBezTo>
                      <a:cubicBezTo>
                        <a:pt x="1061" y="759"/>
                        <a:pt x="776" y="1256"/>
                        <a:pt x="949" y="1493"/>
                      </a:cubicBezTo>
                      <a:cubicBezTo>
                        <a:pt x="1009" y="1576"/>
                        <a:pt x="1117" y="1616"/>
                        <a:pt x="1255" y="1616"/>
                      </a:cubicBezTo>
                      <a:cubicBezTo>
                        <a:pt x="1509" y="1616"/>
                        <a:pt x="1865" y="1481"/>
                        <a:pt x="2202" y="1236"/>
                      </a:cubicBezTo>
                      <a:cubicBezTo>
                        <a:pt x="2722" y="858"/>
                        <a:pt x="3006" y="361"/>
                        <a:pt x="2835" y="123"/>
                      </a:cubicBezTo>
                      <a:cubicBezTo>
                        <a:pt x="2774" y="40"/>
                        <a:pt x="2666" y="1"/>
                        <a:pt x="2529" y="1"/>
                      </a:cubicBezTo>
                      <a:close/>
                      <a:moveTo>
                        <a:pt x="756" y="2187"/>
                      </a:moveTo>
                      <a:cubicBezTo>
                        <a:pt x="547" y="2187"/>
                        <a:pt x="286" y="2503"/>
                        <a:pt x="149" y="2943"/>
                      </a:cubicBezTo>
                      <a:cubicBezTo>
                        <a:pt x="1" y="3422"/>
                        <a:pt x="56" y="3866"/>
                        <a:pt x="274" y="3935"/>
                      </a:cubicBezTo>
                      <a:cubicBezTo>
                        <a:pt x="293" y="3940"/>
                        <a:pt x="313" y="3943"/>
                        <a:pt x="332" y="3943"/>
                      </a:cubicBezTo>
                      <a:cubicBezTo>
                        <a:pt x="542" y="3943"/>
                        <a:pt x="803" y="3627"/>
                        <a:pt x="940" y="3187"/>
                      </a:cubicBezTo>
                      <a:cubicBezTo>
                        <a:pt x="1087" y="2706"/>
                        <a:pt x="1033" y="2263"/>
                        <a:pt x="814" y="2195"/>
                      </a:cubicBezTo>
                      <a:cubicBezTo>
                        <a:pt x="796" y="2189"/>
                        <a:pt x="776" y="2187"/>
                        <a:pt x="756"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31"/>
              <p:cNvGrpSpPr/>
              <p:nvPr/>
            </p:nvGrpSpPr>
            <p:grpSpPr>
              <a:xfrm>
                <a:off x="4009086" y="2637527"/>
                <a:ext cx="292786" cy="232026"/>
                <a:chOff x="4009086" y="2637527"/>
                <a:chExt cx="292786" cy="232026"/>
              </a:xfrm>
            </p:grpSpPr>
            <p:sp>
              <p:nvSpPr>
                <p:cNvPr id="12941" name="Google Shape;12941;p31"/>
                <p:cNvSpPr/>
                <p:nvPr/>
              </p:nvSpPr>
              <p:spPr>
                <a:xfrm>
                  <a:off x="4009589" y="2637527"/>
                  <a:ext cx="292283" cy="232026"/>
                </a:xfrm>
                <a:custGeom>
                  <a:avLst/>
                  <a:gdLst/>
                  <a:ahLst/>
                  <a:cxnLst/>
                  <a:rect l="l" t="t" r="r" b="b"/>
                  <a:pathLst>
                    <a:path w="12209" h="9692" extrusionOk="0">
                      <a:moveTo>
                        <a:pt x="1" y="1"/>
                      </a:moveTo>
                      <a:cubicBezTo>
                        <a:pt x="1" y="1"/>
                        <a:pt x="1589" y="9692"/>
                        <a:pt x="5259" y="9692"/>
                      </a:cubicBezTo>
                      <a:cubicBezTo>
                        <a:pt x="5844" y="9692"/>
                        <a:pt x="6480" y="9446"/>
                        <a:pt x="7172" y="8877"/>
                      </a:cubicBezTo>
                      <a:cubicBezTo>
                        <a:pt x="12209" y="473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31"/>
                <p:cNvSpPr/>
                <p:nvPr/>
              </p:nvSpPr>
              <p:spPr>
                <a:xfrm>
                  <a:off x="4025270" y="2656129"/>
                  <a:ext cx="196404" cy="155945"/>
                </a:xfrm>
                <a:custGeom>
                  <a:avLst/>
                  <a:gdLst/>
                  <a:ahLst/>
                  <a:cxnLst/>
                  <a:rect l="l" t="t" r="r" b="b"/>
                  <a:pathLst>
                    <a:path w="8204" h="6514" extrusionOk="0">
                      <a:moveTo>
                        <a:pt x="1" y="1"/>
                      </a:moveTo>
                      <a:cubicBezTo>
                        <a:pt x="1" y="1"/>
                        <a:pt x="1069" y="6513"/>
                        <a:pt x="3534" y="6513"/>
                      </a:cubicBezTo>
                      <a:cubicBezTo>
                        <a:pt x="3927" y="6513"/>
                        <a:pt x="4354" y="6349"/>
                        <a:pt x="4819" y="5967"/>
                      </a:cubicBezTo>
                      <a:cubicBezTo>
                        <a:pt x="8204" y="3181"/>
                        <a:pt x="1" y="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31"/>
                <p:cNvSpPr/>
                <p:nvPr/>
              </p:nvSpPr>
              <p:spPr>
                <a:xfrm>
                  <a:off x="4009086" y="2641406"/>
                  <a:ext cx="161834" cy="193363"/>
                </a:xfrm>
                <a:custGeom>
                  <a:avLst/>
                  <a:gdLst/>
                  <a:ahLst/>
                  <a:cxnLst/>
                  <a:rect l="l" t="t" r="r" b="b"/>
                  <a:pathLst>
                    <a:path w="6760" h="8077" extrusionOk="0">
                      <a:moveTo>
                        <a:pt x="216" y="1"/>
                      </a:moveTo>
                      <a:cubicBezTo>
                        <a:pt x="210" y="1"/>
                        <a:pt x="205" y="2"/>
                        <a:pt x="201" y="6"/>
                      </a:cubicBezTo>
                      <a:cubicBezTo>
                        <a:pt x="0" y="165"/>
                        <a:pt x="3015" y="4322"/>
                        <a:pt x="3015" y="4322"/>
                      </a:cubicBezTo>
                      <a:cubicBezTo>
                        <a:pt x="3015" y="4322"/>
                        <a:pt x="6227" y="8076"/>
                        <a:pt x="6544" y="8076"/>
                      </a:cubicBezTo>
                      <a:cubicBezTo>
                        <a:pt x="6550" y="8076"/>
                        <a:pt x="6556" y="8075"/>
                        <a:pt x="6560" y="8071"/>
                      </a:cubicBezTo>
                      <a:cubicBezTo>
                        <a:pt x="6760" y="7914"/>
                        <a:pt x="3742" y="3749"/>
                        <a:pt x="3742" y="3749"/>
                      </a:cubicBezTo>
                      <a:cubicBezTo>
                        <a:pt x="3742" y="3749"/>
                        <a:pt x="532" y="1"/>
                        <a:pt x="2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31"/>
                <p:cNvSpPr/>
                <p:nvPr/>
              </p:nvSpPr>
              <p:spPr>
                <a:xfrm>
                  <a:off x="4121847" y="2733817"/>
                  <a:ext cx="71964" cy="94419"/>
                </a:xfrm>
                <a:custGeom>
                  <a:avLst/>
                  <a:gdLst/>
                  <a:ahLst/>
                  <a:cxnLst/>
                  <a:rect l="l" t="t" r="r" b="b"/>
                  <a:pathLst>
                    <a:path w="3006" h="3944" extrusionOk="0">
                      <a:moveTo>
                        <a:pt x="479" y="1"/>
                      </a:moveTo>
                      <a:cubicBezTo>
                        <a:pt x="341" y="1"/>
                        <a:pt x="233" y="40"/>
                        <a:pt x="173" y="123"/>
                      </a:cubicBezTo>
                      <a:cubicBezTo>
                        <a:pt x="0" y="361"/>
                        <a:pt x="285" y="858"/>
                        <a:pt x="806" y="1236"/>
                      </a:cubicBezTo>
                      <a:cubicBezTo>
                        <a:pt x="1144" y="1481"/>
                        <a:pt x="1499" y="1616"/>
                        <a:pt x="1753" y="1616"/>
                      </a:cubicBezTo>
                      <a:cubicBezTo>
                        <a:pt x="1891" y="1616"/>
                        <a:pt x="1999" y="1576"/>
                        <a:pt x="2059" y="1493"/>
                      </a:cubicBezTo>
                      <a:cubicBezTo>
                        <a:pt x="2232" y="1256"/>
                        <a:pt x="1947" y="759"/>
                        <a:pt x="1426" y="380"/>
                      </a:cubicBezTo>
                      <a:cubicBezTo>
                        <a:pt x="1088" y="135"/>
                        <a:pt x="733" y="1"/>
                        <a:pt x="479" y="1"/>
                      </a:cubicBezTo>
                      <a:close/>
                      <a:moveTo>
                        <a:pt x="2250" y="2187"/>
                      </a:moveTo>
                      <a:cubicBezTo>
                        <a:pt x="2230" y="2187"/>
                        <a:pt x="2211" y="2189"/>
                        <a:pt x="2192" y="2195"/>
                      </a:cubicBezTo>
                      <a:cubicBezTo>
                        <a:pt x="1975" y="2263"/>
                        <a:pt x="1920" y="2706"/>
                        <a:pt x="2067" y="3187"/>
                      </a:cubicBezTo>
                      <a:cubicBezTo>
                        <a:pt x="2204" y="3627"/>
                        <a:pt x="2465" y="3943"/>
                        <a:pt x="2675" y="3943"/>
                      </a:cubicBezTo>
                      <a:cubicBezTo>
                        <a:pt x="2695" y="3943"/>
                        <a:pt x="2715" y="3940"/>
                        <a:pt x="2734" y="3935"/>
                      </a:cubicBezTo>
                      <a:cubicBezTo>
                        <a:pt x="2951" y="3866"/>
                        <a:pt x="3006" y="3422"/>
                        <a:pt x="2858" y="2943"/>
                      </a:cubicBezTo>
                      <a:cubicBezTo>
                        <a:pt x="2721" y="2503"/>
                        <a:pt x="2460" y="2187"/>
                        <a:pt x="2250"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5" name="Google Shape;12945;p31"/>
              <p:cNvSpPr/>
              <p:nvPr/>
            </p:nvSpPr>
            <p:spPr>
              <a:xfrm>
                <a:off x="4307844" y="2101397"/>
                <a:ext cx="217734" cy="109119"/>
              </a:xfrm>
              <a:custGeom>
                <a:avLst/>
                <a:gdLst/>
                <a:ahLst/>
                <a:cxnLst/>
                <a:rect l="l" t="t" r="r" b="b"/>
                <a:pathLst>
                  <a:path w="9095" h="4558" extrusionOk="0">
                    <a:moveTo>
                      <a:pt x="6698" y="0"/>
                    </a:moveTo>
                    <a:cubicBezTo>
                      <a:pt x="4088" y="0"/>
                      <a:pt x="0" y="3306"/>
                      <a:pt x="0" y="3306"/>
                    </a:cubicBezTo>
                    <a:cubicBezTo>
                      <a:pt x="0" y="3306"/>
                      <a:pt x="3340" y="4557"/>
                      <a:pt x="5905" y="4557"/>
                    </a:cubicBezTo>
                    <a:cubicBezTo>
                      <a:pt x="7687" y="4557"/>
                      <a:pt x="9095" y="3953"/>
                      <a:pt x="8748" y="1907"/>
                    </a:cubicBezTo>
                    <a:cubicBezTo>
                      <a:pt x="8511" y="504"/>
                      <a:pt x="7717" y="0"/>
                      <a:pt x="6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31"/>
              <p:cNvSpPr/>
              <p:nvPr/>
            </p:nvSpPr>
            <p:spPr>
              <a:xfrm>
                <a:off x="4326446" y="2123973"/>
                <a:ext cx="146273" cy="73328"/>
              </a:xfrm>
              <a:custGeom>
                <a:avLst/>
                <a:gdLst/>
                <a:ahLst/>
                <a:cxnLst/>
                <a:rect l="l" t="t" r="r" b="b"/>
                <a:pathLst>
                  <a:path w="6110" h="3063" extrusionOk="0">
                    <a:moveTo>
                      <a:pt x="4500" y="1"/>
                    </a:moveTo>
                    <a:cubicBezTo>
                      <a:pt x="2747" y="1"/>
                      <a:pt x="0" y="2221"/>
                      <a:pt x="0" y="2221"/>
                    </a:cubicBezTo>
                    <a:cubicBezTo>
                      <a:pt x="0" y="2221"/>
                      <a:pt x="2245" y="3062"/>
                      <a:pt x="3968" y="3062"/>
                    </a:cubicBezTo>
                    <a:cubicBezTo>
                      <a:pt x="5165" y="3062"/>
                      <a:pt x="6110" y="2657"/>
                      <a:pt x="5877" y="1282"/>
                    </a:cubicBezTo>
                    <a:cubicBezTo>
                      <a:pt x="5718" y="339"/>
                      <a:pt x="5185" y="1"/>
                      <a:pt x="450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31"/>
              <p:cNvSpPr/>
              <p:nvPr/>
            </p:nvSpPr>
            <p:spPr>
              <a:xfrm>
                <a:off x="4311507" y="2150020"/>
                <a:ext cx="190227" cy="30428"/>
              </a:xfrm>
              <a:custGeom>
                <a:avLst/>
                <a:gdLst/>
                <a:ahLst/>
                <a:cxnLst/>
                <a:rect l="l" t="t" r="r" b="b"/>
                <a:pathLst>
                  <a:path w="7946" h="1271" extrusionOk="0">
                    <a:moveTo>
                      <a:pt x="7531" y="1"/>
                    </a:moveTo>
                    <a:cubicBezTo>
                      <a:pt x="6529" y="1"/>
                      <a:pt x="3918" y="279"/>
                      <a:pt x="3918" y="279"/>
                    </a:cubicBezTo>
                    <a:cubicBezTo>
                      <a:pt x="3918" y="279"/>
                      <a:pt x="0" y="1021"/>
                      <a:pt x="28" y="1219"/>
                    </a:cubicBezTo>
                    <a:cubicBezTo>
                      <a:pt x="34" y="1256"/>
                      <a:pt x="179" y="1270"/>
                      <a:pt x="411" y="1270"/>
                    </a:cubicBezTo>
                    <a:cubicBezTo>
                      <a:pt x="1411" y="1270"/>
                      <a:pt x="4023" y="992"/>
                      <a:pt x="4023" y="992"/>
                    </a:cubicBezTo>
                    <a:cubicBezTo>
                      <a:pt x="4023" y="992"/>
                      <a:pt x="7945" y="249"/>
                      <a:pt x="7916" y="53"/>
                    </a:cubicBezTo>
                    <a:cubicBezTo>
                      <a:pt x="7911" y="16"/>
                      <a:pt x="7765" y="1"/>
                      <a:pt x="753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31"/>
              <p:cNvSpPr/>
              <p:nvPr/>
            </p:nvSpPr>
            <p:spPr>
              <a:xfrm>
                <a:off x="4417421" y="2118993"/>
                <a:ext cx="88267" cy="25257"/>
              </a:xfrm>
              <a:custGeom>
                <a:avLst/>
                <a:gdLst/>
                <a:ahLst/>
                <a:cxnLst/>
                <a:rect l="l" t="t" r="r" b="b"/>
                <a:pathLst>
                  <a:path w="3687" h="1055" extrusionOk="0">
                    <a:moveTo>
                      <a:pt x="2716" y="144"/>
                    </a:moveTo>
                    <a:cubicBezTo>
                      <a:pt x="2476" y="144"/>
                      <a:pt x="2294" y="216"/>
                      <a:pt x="2267" y="339"/>
                    </a:cubicBezTo>
                    <a:cubicBezTo>
                      <a:pt x="2229" y="511"/>
                      <a:pt x="2506" y="720"/>
                      <a:pt x="2886" y="806"/>
                    </a:cubicBezTo>
                    <a:cubicBezTo>
                      <a:pt x="2996" y="831"/>
                      <a:pt x="3102" y="842"/>
                      <a:pt x="3199" y="842"/>
                    </a:cubicBezTo>
                    <a:cubicBezTo>
                      <a:pt x="3439" y="842"/>
                      <a:pt x="3619" y="770"/>
                      <a:pt x="3647" y="647"/>
                    </a:cubicBezTo>
                    <a:cubicBezTo>
                      <a:pt x="3687" y="474"/>
                      <a:pt x="3408" y="265"/>
                      <a:pt x="3029" y="180"/>
                    </a:cubicBezTo>
                    <a:cubicBezTo>
                      <a:pt x="2919" y="156"/>
                      <a:pt x="2813" y="144"/>
                      <a:pt x="2716" y="144"/>
                    </a:cubicBezTo>
                    <a:close/>
                    <a:moveTo>
                      <a:pt x="1380" y="1"/>
                    </a:moveTo>
                    <a:cubicBezTo>
                      <a:pt x="1200" y="1"/>
                      <a:pt x="976" y="52"/>
                      <a:pt x="750" y="153"/>
                    </a:cubicBezTo>
                    <a:cubicBezTo>
                      <a:pt x="295" y="359"/>
                      <a:pt x="0" y="691"/>
                      <a:pt x="92" y="898"/>
                    </a:cubicBezTo>
                    <a:cubicBezTo>
                      <a:pt x="139" y="1002"/>
                      <a:pt x="274" y="1054"/>
                      <a:pt x="455" y="1054"/>
                    </a:cubicBezTo>
                    <a:cubicBezTo>
                      <a:pt x="635" y="1054"/>
                      <a:pt x="859" y="1003"/>
                      <a:pt x="1086" y="901"/>
                    </a:cubicBezTo>
                    <a:cubicBezTo>
                      <a:pt x="1542" y="697"/>
                      <a:pt x="1837" y="362"/>
                      <a:pt x="1744" y="157"/>
                    </a:cubicBezTo>
                    <a:cubicBezTo>
                      <a:pt x="1697" y="53"/>
                      <a:pt x="1561" y="1"/>
                      <a:pt x="13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31"/>
              <p:cNvSpPr/>
              <p:nvPr/>
            </p:nvSpPr>
            <p:spPr>
              <a:xfrm>
                <a:off x="3787346" y="1627057"/>
                <a:ext cx="213832" cy="188240"/>
              </a:xfrm>
              <a:custGeom>
                <a:avLst/>
                <a:gdLst/>
                <a:ahLst/>
                <a:cxnLst/>
                <a:rect l="l" t="t" r="r" b="b"/>
                <a:pathLst>
                  <a:path w="8932" h="7863" extrusionOk="0">
                    <a:moveTo>
                      <a:pt x="4574" y="1"/>
                    </a:moveTo>
                    <a:cubicBezTo>
                      <a:pt x="4548" y="1"/>
                      <a:pt x="4520" y="1"/>
                      <a:pt x="4493" y="2"/>
                    </a:cubicBezTo>
                    <a:cubicBezTo>
                      <a:pt x="0" y="98"/>
                      <a:pt x="4594" y="7862"/>
                      <a:pt x="4594" y="7862"/>
                    </a:cubicBezTo>
                    <a:cubicBezTo>
                      <a:pt x="4594" y="7862"/>
                      <a:pt x="8932" y="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31"/>
              <p:cNvSpPr/>
              <p:nvPr/>
            </p:nvSpPr>
            <p:spPr>
              <a:xfrm>
                <a:off x="3822874" y="1672042"/>
                <a:ext cx="143664" cy="126475"/>
              </a:xfrm>
              <a:custGeom>
                <a:avLst/>
                <a:gdLst/>
                <a:ahLst/>
                <a:cxnLst/>
                <a:rect l="l" t="t" r="r" b="b"/>
                <a:pathLst>
                  <a:path w="6001" h="5283" extrusionOk="0">
                    <a:moveTo>
                      <a:pt x="3073" y="0"/>
                    </a:moveTo>
                    <a:cubicBezTo>
                      <a:pt x="3055" y="0"/>
                      <a:pt x="3037" y="1"/>
                      <a:pt x="3018" y="1"/>
                    </a:cubicBezTo>
                    <a:cubicBezTo>
                      <a:pt x="0" y="67"/>
                      <a:pt x="3085" y="5283"/>
                      <a:pt x="3085" y="5283"/>
                    </a:cubicBezTo>
                    <a:cubicBezTo>
                      <a:pt x="3085" y="5283"/>
                      <a:pt x="6000" y="0"/>
                      <a:pt x="30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31"/>
              <p:cNvSpPr/>
              <p:nvPr/>
            </p:nvSpPr>
            <p:spPr>
              <a:xfrm>
                <a:off x="3888975" y="1641924"/>
                <a:ext cx="15274" cy="169376"/>
              </a:xfrm>
              <a:custGeom>
                <a:avLst/>
                <a:gdLst/>
                <a:ahLst/>
                <a:cxnLst/>
                <a:rect l="l" t="t" r="r" b="b"/>
                <a:pathLst>
                  <a:path w="638" h="7075" extrusionOk="0">
                    <a:moveTo>
                      <a:pt x="317" y="0"/>
                    </a:moveTo>
                    <a:cubicBezTo>
                      <a:pt x="317" y="0"/>
                      <a:pt x="317" y="0"/>
                      <a:pt x="317" y="0"/>
                    </a:cubicBezTo>
                    <a:cubicBezTo>
                      <a:pt x="139" y="0"/>
                      <a:pt x="0" y="3540"/>
                      <a:pt x="0" y="3540"/>
                    </a:cubicBezTo>
                    <a:cubicBezTo>
                      <a:pt x="0" y="3540"/>
                      <a:pt x="145" y="7075"/>
                      <a:pt x="323" y="7075"/>
                    </a:cubicBezTo>
                    <a:cubicBezTo>
                      <a:pt x="499" y="7075"/>
                      <a:pt x="638" y="3540"/>
                      <a:pt x="638" y="3540"/>
                    </a:cubicBezTo>
                    <a:cubicBezTo>
                      <a:pt x="638" y="3540"/>
                      <a:pt x="493" y="0"/>
                      <a:pt x="31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31"/>
              <p:cNvSpPr/>
              <p:nvPr/>
            </p:nvSpPr>
            <p:spPr>
              <a:xfrm>
                <a:off x="3860031" y="1636250"/>
                <a:ext cx="26214" cy="75890"/>
              </a:xfrm>
              <a:custGeom>
                <a:avLst/>
                <a:gdLst/>
                <a:ahLst/>
                <a:cxnLst/>
                <a:rect l="l" t="t" r="r" b="b"/>
                <a:pathLst>
                  <a:path w="1095" h="3170" extrusionOk="0">
                    <a:moveTo>
                      <a:pt x="881" y="1"/>
                    </a:moveTo>
                    <a:cubicBezTo>
                      <a:pt x="737" y="1"/>
                      <a:pt x="549" y="204"/>
                      <a:pt x="440" y="493"/>
                    </a:cubicBezTo>
                    <a:cubicBezTo>
                      <a:pt x="314" y="817"/>
                      <a:pt x="334" y="1126"/>
                      <a:pt x="481" y="1181"/>
                    </a:cubicBezTo>
                    <a:cubicBezTo>
                      <a:pt x="497" y="1187"/>
                      <a:pt x="513" y="1190"/>
                      <a:pt x="530" y="1190"/>
                    </a:cubicBezTo>
                    <a:cubicBezTo>
                      <a:pt x="672" y="1190"/>
                      <a:pt x="858" y="986"/>
                      <a:pt x="971" y="699"/>
                    </a:cubicBezTo>
                    <a:cubicBezTo>
                      <a:pt x="1094" y="373"/>
                      <a:pt x="1076" y="66"/>
                      <a:pt x="929" y="9"/>
                    </a:cubicBezTo>
                    <a:cubicBezTo>
                      <a:pt x="914" y="3"/>
                      <a:pt x="898" y="1"/>
                      <a:pt x="881" y="1"/>
                    </a:cubicBezTo>
                    <a:close/>
                    <a:moveTo>
                      <a:pt x="300" y="1612"/>
                    </a:moveTo>
                    <a:cubicBezTo>
                      <a:pt x="284" y="1612"/>
                      <a:pt x="268" y="1614"/>
                      <a:pt x="253" y="1618"/>
                    </a:cubicBezTo>
                    <a:cubicBezTo>
                      <a:pt x="59" y="1673"/>
                      <a:pt x="1" y="2064"/>
                      <a:pt x="122" y="2490"/>
                    </a:cubicBezTo>
                    <a:cubicBezTo>
                      <a:pt x="234" y="2882"/>
                      <a:pt x="459" y="3170"/>
                      <a:pt x="644" y="3170"/>
                    </a:cubicBezTo>
                    <a:cubicBezTo>
                      <a:pt x="660" y="3170"/>
                      <a:pt x="675" y="3168"/>
                      <a:pt x="691" y="3163"/>
                    </a:cubicBezTo>
                    <a:cubicBezTo>
                      <a:pt x="885" y="3108"/>
                      <a:pt x="943" y="2718"/>
                      <a:pt x="822" y="2291"/>
                    </a:cubicBezTo>
                    <a:cubicBezTo>
                      <a:pt x="711" y="1899"/>
                      <a:pt x="486" y="1612"/>
                      <a:pt x="300" y="16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31"/>
              <p:cNvSpPr/>
              <p:nvPr/>
            </p:nvSpPr>
            <p:spPr>
              <a:xfrm>
                <a:off x="3265676" y="2101373"/>
                <a:ext cx="217758" cy="109119"/>
              </a:xfrm>
              <a:custGeom>
                <a:avLst/>
                <a:gdLst/>
                <a:ahLst/>
                <a:cxnLst/>
                <a:rect l="l" t="t" r="r" b="b"/>
                <a:pathLst>
                  <a:path w="9096" h="4558" extrusionOk="0">
                    <a:moveTo>
                      <a:pt x="2398" y="1"/>
                    </a:moveTo>
                    <a:cubicBezTo>
                      <a:pt x="1378" y="1"/>
                      <a:pt x="584" y="505"/>
                      <a:pt x="346" y="1908"/>
                    </a:cubicBezTo>
                    <a:cubicBezTo>
                      <a:pt x="1" y="3954"/>
                      <a:pt x="1408" y="4558"/>
                      <a:pt x="3190" y="4558"/>
                    </a:cubicBezTo>
                    <a:cubicBezTo>
                      <a:pt x="5755" y="4558"/>
                      <a:pt x="9096" y="3306"/>
                      <a:pt x="9096" y="3306"/>
                    </a:cubicBezTo>
                    <a:cubicBezTo>
                      <a:pt x="9096" y="3306"/>
                      <a:pt x="5009" y="1"/>
                      <a:pt x="2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31"/>
              <p:cNvSpPr/>
              <p:nvPr/>
            </p:nvSpPr>
            <p:spPr>
              <a:xfrm>
                <a:off x="3318513" y="2123973"/>
                <a:ext cx="146321" cy="73328"/>
              </a:xfrm>
              <a:custGeom>
                <a:avLst/>
                <a:gdLst/>
                <a:ahLst/>
                <a:cxnLst/>
                <a:rect l="l" t="t" r="r" b="b"/>
                <a:pathLst>
                  <a:path w="6112" h="3063" extrusionOk="0">
                    <a:moveTo>
                      <a:pt x="1612" y="0"/>
                    </a:moveTo>
                    <a:cubicBezTo>
                      <a:pt x="926" y="0"/>
                      <a:pt x="393" y="339"/>
                      <a:pt x="233" y="1282"/>
                    </a:cubicBezTo>
                    <a:cubicBezTo>
                      <a:pt x="1" y="2657"/>
                      <a:pt x="946" y="3062"/>
                      <a:pt x="2143" y="3062"/>
                    </a:cubicBezTo>
                    <a:cubicBezTo>
                      <a:pt x="3867" y="3062"/>
                      <a:pt x="6112" y="2221"/>
                      <a:pt x="6112" y="2221"/>
                    </a:cubicBezTo>
                    <a:cubicBezTo>
                      <a:pt x="6112" y="2221"/>
                      <a:pt x="3366" y="0"/>
                      <a:pt x="16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31"/>
              <p:cNvSpPr/>
              <p:nvPr/>
            </p:nvSpPr>
            <p:spPr>
              <a:xfrm>
                <a:off x="3289521" y="2150020"/>
                <a:ext cx="190251" cy="30428"/>
              </a:xfrm>
              <a:custGeom>
                <a:avLst/>
                <a:gdLst/>
                <a:ahLst/>
                <a:cxnLst/>
                <a:rect l="l" t="t" r="r" b="b"/>
                <a:pathLst>
                  <a:path w="7947" h="1271" extrusionOk="0">
                    <a:moveTo>
                      <a:pt x="416" y="1"/>
                    </a:moveTo>
                    <a:cubicBezTo>
                      <a:pt x="182" y="1"/>
                      <a:pt x="36" y="16"/>
                      <a:pt x="31" y="53"/>
                    </a:cubicBezTo>
                    <a:cubicBezTo>
                      <a:pt x="0" y="249"/>
                      <a:pt x="3924" y="991"/>
                      <a:pt x="3924" y="991"/>
                    </a:cubicBezTo>
                    <a:cubicBezTo>
                      <a:pt x="3924" y="991"/>
                      <a:pt x="6540" y="1270"/>
                      <a:pt x="7538" y="1270"/>
                    </a:cubicBezTo>
                    <a:cubicBezTo>
                      <a:pt x="7768" y="1270"/>
                      <a:pt x="7912" y="1255"/>
                      <a:pt x="7918" y="1219"/>
                    </a:cubicBezTo>
                    <a:cubicBezTo>
                      <a:pt x="7947" y="1021"/>
                      <a:pt x="4029" y="279"/>
                      <a:pt x="4029" y="279"/>
                    </a:cubicBezTo>
                    <a:cubicBezTo>
                      <a:pt x="4029" y="279"/>
                      <a:pt x="1418" y="1"/>
                      <a:pt x="4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31"/>
              <p:cNvSpPr/>
              <p:nvPr/>
            </p:nvSpPr>
            <p:spPr>
              <a:xfrm>
                <a:off x="3285594" y="2118993"/>
                <a:ext cx="88291" cy="25257"/>
              </a:xfrm>
              <a:custGeom>
                <a:avLst/>
                <a:gdLst/>
                <a:ahLst/>
                <a:cxnLst/>
                <a:rect l="l" t="t" r="r" b="b"/>
                <a:pathLst>
                  <a:path w="3688" h="1055" extrusionOk="0">
                    <a:moveTo>
                      <a:pt x="973" y="144"/>
                    </a:moveTo>
                    <a:cubicBezTo>
                      <a:pt x="876" y="144"/>
                      <a:pt x="769" y="156"/>
                      <a:pt x="658" y="180"/>
                    </a:cubicBezTo>
                    <a:cubicBezTo>
                      <a:pt x="279" y="265"/>
                      <a:pt x="1" y="473"/>
                      <a:pt x="39" y="647"/>
                    </a:cubicBezTo>
                    <a:cubicBezTo>
                      <a:pt x="66" y="770"/>
                      <a:pt x="247" y="842"/>
                      <a:pt x="487" y="842"/>
                    </a:cubicBezTo>
                    <a:cubicBezTo>
                      <a:pt x="584" y="842"/>
                      <a:pt x="691" y="831"/>
                      <a:pt x="801" y="806"/>
                    </a:cubicBezTo>
                    <a:cubicBezTo>
                      <a:pt x="1180" y="719"/>
                      <a:pt x="1458" y="511"/>
                      <a:pt x="1419" y="338"/>
                    </a:cubicBezTo>
                    <a:cubicBezTo>
                      <a:pt x="1391" y="215"/>
                      <a:pt x="1212" y="144"/>
                      <a:pt x="973" y="144"/>
                    </a:cubicBezTo>
                    <a:close/>
                    <a:moveTo>
                      <a:pt x="2307" y="1"/>
                    </a:moveTo>
                    <a:cubicBezTo>
                      <a:pt x="2126" y="1"/>
                      <a:pt x="1990" y="53"/>
                      <a:pt x="1943" y="157"/>
                    </a:cubicBezTo>
                    <a:cubicBezTo>
                      <a:pt x="1850" y="362"/>
                      <a:pt x="2145" y="697"/>
                      <a:pt x="2601" y="901"/>
                    </a:cubicBezTo>
                    <a:cubicBezTo>
                      <a:pt x="2828" y="1003"/>
                      <a:pt x="3052" y="1054"/>
                      <a:pt x="3232" y="1054"/>
                    </a:cubicBezTo>
                    <a:cubicBezTo>
                      <a:pt x="3413" y="1054"/>
                      <a:pt x="3548" y="1002"/>
                      <a:pt x="3595" y="898"/>
                    </a:cubicBezTo>
                    <a:cubicBezTo>
                      <a:pt x="3687" y="691"/>
                      <a:pt x="3392" y="358"/>
                      <a:pt x="2937" y="153"/>
                    </a:cubicBezTo>
                    <a:cubicBezTo>
                      <a:pt x="2710" y="52"/>
                      <a:pt x="2486" y="1"/>
                      <a:pt x="23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31"/>
            <p:cNvGrpSpPr/>
            <p:nvPr/>
          </p:nvGrpSpPr>
          <p:grpSpPr>
            <a:xfrm>
              <a:off x="2350254" y="80288"/>
              <a:ext cx="879013" cy="721933"/>
              <a:chOff x="2601414" y="540000"/>
              <a:chExt cx="716859" cy="588756"/>
            </a:xfrm>
          </p:grpSpPr>
          <p:sp>
            <p:nvSpPr>
              <p:cNvPr id="12958" name="Google Shape;12958;p31"/>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31"/>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31"/>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31"/>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31"/>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31"/>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31"/>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31"/>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31"/>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31"/>
            <p:cNvGrpSpPr/>
            <p:nvPr/>
          </p:nvGrpSpPr>
          <p:grpSpPr>
            <a:xfrm>
              <a:off x="2520755" y="1219545"/>
              <a:ext cx="174370" cy="154849"/>
              <a:chOff x="2740462" y="1469095"/>
              <a:chExt cx="142204" cy="126283"/>
            </a:xfrm>
          </p:grpSpPr>
          <p:sp>
            <p:nvSpPr>
              <p:cNvPr id="12968" name="Google Shape;12968;p31"/>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31"/>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31"/>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31"/>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31"/>
            <p:cNvGrpSpPr/>
            <p:nvPr/>
          </p:nvGrpSpPr>
          <p:grpSpPr>
            <a:xfrm>
              <a:off x="2489344" y="983022"/>
              <a:ext cx="127373" cy="113076"/>
              <a:chOff x="2714845" y="1276204"/>
              <a:chExt cx="103876" cy="92217"/>
            </a:xfrm>
          </p:grpSpPr>
          <p:sp>
            <p:nvSpPr>
              <p:cNvPr id="12973" name="Google Shape;12973;p31"/>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31"/>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31"/>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31"/>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31"/>
            <p:cNvGrpSpPr/>
            <p:nvPr/>
          </p:nvGrpSpPr>
          <p:grpSpPr>
            <a:xfrm>
              <a:off x="2343238" y="1418228"/>
              <a:ext cx="126844" cy="114926"/>
              <a:chOff x="2595692" y="1631127"/>
              <a:chExt cx="103445" cy="93725"/>
            </a:xfrm>
          </p:grpSpPr>
          <p:sp>
            <p:nvSpPr>
              <p:cNvPr id="12978" name="Google Shape;12978;p31"/>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31"/>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31"/>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31"/>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31"/>
            <p:cNvGrpSpPr/>
            <p:nvPr/>
          </p:nvGrpSpPr>
          <p:grpSpPr>
            <a:xfrm>
              <a:off x="1034801" y="80288"/>
              <a:ext cx="1421409" cy="485007"/>
              <a:chOff x="1528625" y="540000"/>
              <a:chExt cx="1159199" cy="395537"/>
            </a:xfrm>
          </p:grpSpPr>
          <p:grpSp>
            <p:nvGrpSpPr>
              <p:cNvPr id="12983" name="Google Shape;12983;p31"/>
              <p:cNvGrpSpPr/>
              <p:nvPr/>
            </p:nvGrpSpPr>
            <p:grpSpPr>
              <a:xfrm>
                <a:off x="1528625" y="540000"/>
                <a:ext cx="1159199" cy="395537"/>
                <a:chOff x="1528625" y="540000"/>
                <a:chExt cx="1159199" cy="395537"/>
              </a:xfrm>
            </p:grpSpPr>
            <p:sp>
              <p:nvSpPr>
                <p:cNvPr id="12984" name="Google Shape;12984;p31"/>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31"/>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31"/>
              <p:cNvGrpSpPr/>
              <p:nvPr/>
            </p:nvGrpSpPr>
            <p:grpSpPr>
              <a:xfrm>
                <a:off x="1528625" y="540000"/>
                <a:ext cx="1063583" cy="394292"/>
                <a:chOff x="1528625" y="540000"/>
                <a:chExt cx="1063583" cy="394292"/>
              </a:xfrm>
            </p:grpSpPr>
            <p:sp>
              <p:nvSpPr>
                <p:cNvPr id="12987" name="Google Shape;12987;p31"/>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8" name="Google Shape;12988;p31"/>
                <p:cNvGrpSpPr/>
                <p:nvPr/>
              </p:nvGrpSpPr>
              <p:grpSpPr>
                <a:xfrm>
                  <a:off x="1560347" y="550558"/>
                  <a:ext cx="1031862" cy="344669"/>
                  <a:chOff x="1560347" y="550558"/>
                  <a:chExt cx="1031862" cy="344669"/>
                </a:xfrm>
              </p:grpSpPr>
              <p:sp>
                <p:nvSpPr>
                  <p:cNvPr id="12989" name="Google Shape;12989;p31"/>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31"/>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31"/>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31"/>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31"/>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31"/>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31"/>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31"/>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31"/>
                <p:cNvGrpSpPr/>
                <p:nvPr/>
              </p:nvGrpSpPr>
              <p:grpSpPr>
                <a:xfrm>
                  <a:off x="1704590" y="575145"/>
                  <a:ext cx="884012" cy="348649"/>
                  <a:chOff x="1704590" y="575145"/>
                  <a:chExt cx="884012" cy="348649"/>
                </a:xfrm>
              </p:grpSpPr>
              <p:sp>
                <p:nvSpPr>
                  <p:cNvPr id="12998" name="Google Shape;12998;p31"/>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31"/>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31"/>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31"/>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31"/>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31"/>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31"/>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31"/>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006" name="Google Shape;13006;p31"/>
            <p:cNvGrpSpPr/>
            <p:nvPr/>
          </p:nvGrpSpPr>
          <p:grpSpPr>
            <a:xfrm>
              <a:off x="2219061" y="504486"/>
              <a:ext cx="126844" cy="114896"/>
              <a:chOff x="2494422" y="885945"/>
              <a:chExt cx="103445" cy="93701"/>
            </a:xfrm>
          </p:grpSpPr>
          <p:sp>
            <p:nvSpPr>
              <p:cNvPr id="13007" name="Google Shape;13007;p31"/>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31"/>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31"/>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31"/>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31"/>
            <p:cNvGrpSpPr/>
            <p:nvPr/>
          </p:nvGrpSpPr>
          <p:grpSpPr>
            <a:xfrm>
              <a:off x="1178588" y="480942"/>
              <a:ext cx="132950" cy="126697"/>
              <a:chOff x="1645887" y="866744"/>
              <a:chExt cx="108425" cy="103325"/>
            </a:xfrm>
          </p:grpSpPr>
          <p:sp>
            <p:nvSpPr>
              <p:cNvPr id="13012" name="Google Shape;13012;p31"/>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31"/>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31"/>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31"/>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31"/>
            <p:cNvGrpSpPr/>
            <p:nvPr/>
          </p:nvGrpSpPr>
          <p:grpSpPr>
            <a:xfrm>
              <a:off x="1102467" y="304276"/>
              <a:ext cx="97078" cy="92557"/>
              <a:chOff x="1583809" y="722668"/>
              <a:chExt cx="79170" cy="75483"/>
            </a:xfrm>
          </p:grpSpPr>
          <p:sp>
            <p:nvSpPr>
              <p:cNvPr id="13017" name="Google Shape;13017;p31"/>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31"/>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31"/>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31"/>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31"/>
            <p:cNvGrpSpPr/>
            <p:nvPr/>
          </p:nvGrpSpPr>
          <p:grpSpPr>
            <a:xfrm>
              <a:off x="1066418" y="678715"/>
              <a:ext cx="107441" cy="94025"/>
              <a:chOff x="1554410" y="1028034"/>
              <a:chExt cx="87621" cy="76680"/>
            </a:xfrm>
          </p:grpSpPr>
          <p:sp>
            <p:nvSpPr>
              <p:cNvPr id="13022" name="Google Shape;13022;p31"/>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31"/>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31"/>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31"/>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31"/>
            <p:cNvGrpSpPr/>
            <p:nvPr/>
          </p:nvGrpSpPr>
          <p:grpSpPr>
            <a:xfrm>
              <a:off x="1558927" y="636589"/>
              <a:ext cx="896890" cy="714301"/>
              <a:chOff x="1956065" y="993679"/>
              <a:chExt cx="731439" cy="582532"/>
            </a:xfrm>
          </p:grpSpPr>
          <p:sp>
            <p:nvSpPr>
              <p:cNvPr id="13027" name="Google Shape;13027;p31"/>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8" name="Google Shape;13028;p31"/>
              <p:cNvGrpSpPr/>
              <p:nvPr/>
            </p:nvGrpSpPr>
            <p:grpSpPr>
              <a:xfrm>
                <a:off x="2049961" y="993798"/>
                <a:ext cx="620155" cy="582398"/>
                <a:chOff x="2049961" y="993798"/>
                <a:chExt cx="620155" cy="582398"/>
              </a:xfrm>
            </p:grpSpPr>
            <p:sp>
              <p:nvSpPr>
                <p:cNvPr id="13029" name="Google Shape;13029;p31"/>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31"/>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31"/>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31"/>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31"/>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4" name="Google Shape;13034;p31"/>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31"/>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31"/>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31"/>
            <p:cNvGrpSpPr/>
            <p:nvPr/>
          </p:nvGrpSpPr>
          <p:grpSpPr>
            <a:xfrm>
              <a:off x="1986559" y="1851438"/>
              <a:ext cx="126844" cy="114926"/>
              <a:chOff x="2304811" y="1984422"/>
              <a:chExt cx="103445" cy="93725"/>
            </a:xfrm>
          </p:grpSpPr>
          <p:sp>
            <p:nvSpPr>
              <p:cNvPr id="13038" name="Google Shape;13038;p31"/>
              <p:cNvSpPr/>
              <p:nvPr/>
            </p:nvSpPr>
            <p:spPr>
              <a:xfrm>
                <a:off x="2304811" y="1984422"/>
                <a:ext cx="103445" cy="93725"/>
              </a:xfrm>
              <a:custGeom>
                <a:avLst/>
                <a:gdLst/>
                <a:ahLst/>
                <a:cxnLst/>
                <a:rect l="l" t="t" r="r" b="b"/>
                <a:pathLst>
                  <a:path w="4321" h="3915" extrusionOk="0">
                    <a:moveTo>
                      <a:pt x="2162" y="1"/>
                    </a:moveTo>
                    <a:cubicBezTo>
                      <a:pt x="2005" y="1"/>
                      <a:pt x="1846" y="20"/>
                      <a:pt x="1688" y="59"/>
                    </a:cubicBezTo>
                    <a:cubicBezTo>
                      <a:pt x="638" y="321"/>
                      <a:pt x="0" y="1382"/>
                      <a:pt x="262" y="2432"/>
                    </a:cubicBezTo>
                    <a:cubicBezTo>
                      <a:pt x="483" y="3320"/>
                      <a:pt x="1280" y="3914"/>
                      <a:pt x="2157" y="3914"/>
                    </a:cubicBezTo>
                    <a:cubicBezTo>
                      <a:pt x="2314" y="3914"/>
                      <a:pt x="2474" y="3895"/>
                      <a:pt x="2633" y="3856"/>
                    </a:cubicBezTo>
                    <a:cubicBezTo>
                      <a:pt x="3682" y="3594"/>
                      <a:pt x="4320" y="2533"/>
                      <a:pt x="4059" y="1485"/>
                    </a:cubicBezTo>
                    <a:cubicBezTo>
                      <a:pt x="3838" y="594"/>
                      <a:pt x="3040" y="1"/>
                      <a:pt x="2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31"/>
              <p:cNvSpPr/>
              <p:nvPr/>
            </p:nvSpPr>
            <p:spPr>
              <a:xfrm>
                <a:off x="2310604" y="1987295"/>
                <a:ext cx="97651" cy="90852"/>
              </a:xfrm>
              <a:custGeom>
                <a:avLst/>
                <a:gdLst/>
                <a:ahLst/>
                <a:cxnLst/>
                <a:rect l="l" t="t" r="r" b="b"/>
                <a:pathLst>
                  <a:path w="4079" h="3795" extrusionOk="0">
                    <a:moveTo>
                      <a:pt x="2588" y="0"/>
                    </a:moveTo>
                    <a:lnTo>
                      <a:pt x="2588" y="0"/>
                    </a:lnTo>
                    <a:cubicBezTo>
                      <a:pt x="2715" y="173"/>
                      <a:pt x="2813" y="374"/>
                      <a:pt x="2868" y="594"/>
                    </a:cubicBezTo>
                    <a:cubicBezTo>
                      <a:pt x="3096" y="1512"/>
                      <a:pt x="2538" y="2440"/>
                      <a:pt x="1621" y="2668"/>
                    </a:cubicBezTo>
                    <a:cubicBezTo>
                      <a:pt x="1484" y="2702"/>
                      <a:pt x="1347" y="2718"/>
                      <a:pt x="1212" y="2718"/>
                    </a:cubicBezTo>
                    <a:cubicBezTo>
                      <a:pt x="752" y="2718"/>
                      <a:pt x="318" y="2530"/>
                      <a:pt x="0" y="2212"/>
                    </a:cubicBezTo>
                    <a:lnTo>
                      <a:pt x="0" y="2212"/>
                    </a:lnTo>
                    <a:cubicBezTo>
                      <a:pt x="8" y="2246"/>
                      <a:pt x="12" y="2278"/>
                      <a:pt x="20" y="2312"/>
                    </a:cubicBezTo>
                    <a:cubicBezTo>
                      <a:pt x="241" y="3200"/>
                      <a:pt x="1038" y="3794"/>
                      <a:pt x="1915" y="3794"/>
                    </a:cubicBezTo>
                    <a:cubicBezTo>
                      <a:pt x="2072" y="3794"/>
                      <a:pt x="2232" y="3775"/>
                      <a:pt x="2391" y="3736"/>
                    </a:cubicBezTo>
                    <a:cubicBezTo>
                      <a:pt x="3440" y="3474"/>
                      <a:pt x="4078" y="2413"/>
                      <a:pt x="3817" y="1365"/>
                    </a:cubicBezTo>
                    <a:cubicBezTo>
                      <a:pt x="3653" y="710"/>
                      <a:pt x="3177" y="216"/>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31"/>
              <p:cNvSpPr/>
              <p:nvPr/>
            </p:nvSpPr>
            <p:spPr>
              <a:xfrm>
                <a:off x="2317595" y="2003143"/>
                <a:ext cx="34067" cy="30883"/>
              </a:xfrm>
              <a:custGeom>
                <a:avLst/>
                <a:gdLst/>
                <a:ahLst/>
                <a:cxnLst/>
                <a:rect l="l" t="t" r="r" b="b"/>
                <a:pathLst>
                  <a:path w="1423" h="1290" extrusionOk="0">
                    <a:moveTo>
                      <a:pt x="711" y="0"/>
                    </a:moveTo>
                    <a:cubicBezTo>
                      <a:pt x="660" y="0"/>
                      <a:pt x="608" y="6"/>
                      <a:pt x="557" y="19"/>
                    </a:cubicBezTo>
                    <a:cubicBezTo>
                      <a:pt x="211" y="105"/>
                      <a:pt x="0" y="455"/>
                      <a:pt x="87" y="799"/>
                    </a:cubicBezTo>
                    <a:cubicBezTo>
                      <a:pt x="159" y="1094"/>
                      <a:pt x="422" y="1289"/>
                      <a:pt x="711" y="1289"/>
                    </a:cubicBezTo>
                    <a:cubicBezTo>
                      <a:pt x="763" y="1289"/>
                      <a:pt x="815" y="1283"/>
                      <a:pt x="868" y="1270"/>
                    </a:cubicBezTo>
                    <a:cubicBezTo>
                      <a:pt x="1213" y="1183"/>
                      <a:pt x="1423" y="834"/>
                      <a:pt x="1336" y="489"/>
                    </a:cubicBezTo>
                    <a:cubicBezTo>
                      <a:pt x="1263" y="196"/>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31"/>
              <p:cNvSpPr/>
              <p:nvPr/>
            </p:nvSpPr>
            <p:spPr>
              <a:xfrm>
                <a:off x="2356619" y="2001683"/>
                <a:ext cx="15848" cy="14364"/>
              </a:xfrm>
              <a:custGeom>
                <a:avLst/>
                <a:gdLst/>
                <a:ahLst/>
                <a:cxnLst/>
                <a:rect l="l" t="t" r="r" b="b"/>
                <a:pathLst>
                  <a:path w="662" h="600" extrusionOk="0">
                    <a:moveTo>
                      <a:pt x="332" y="1"/>
                    </a:moveTo>
                    <a:cubicBezTo>
                      <a:pt x="308" y="1"/>
                      <a:pt x="284" y="4"/>
                      <a:pt x="259" y="10"/>
                    </a:cubicBezTo>
                    <a:cubicBezTo>
                      <a:pt x="99" y="49"/>
                      <a:pt x="1" y="213"/>
                      <a:pt x="41" y="371"/>
                    </a:cubicBezTo>
                    <a:cubicBezTo>
                      <a:pt x="76" y="507"/>
                      <a:pt x="197" y="600"/>
                      <a:pt x="332" y="600"/>
                    </a:cubicBezTo>
                    <a:cubicBezTo>
                      <a:pt x="355" y="600"/>
                      <a:pt x="379" y="597"/>
                      <a:pt x="403" y="591"/>
                    </a:cubicBezTo>
                    <a:cubicBezTo>
                      <a:pt x="564" y="551"/>
                      <a:pt x="662" y="387"/>
                      <a:pt x="622" y="228"/>
                    </a:cubicBezTo>
                    <a:cubicBezTo>
                      <a:pt x="588" y="91"/>
                      <a:pt x="466"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31"/>
            <p:cNvGrpSpPr/>
            <p:nvPr/>
          </p:nvGrpSpPr>
          <p:grpSpPr>
            <a:xfrm>
              <a:off x="1109307" y="1469102"/>
              <a:ext cx="105121" cy="92557"/>
              <a:chOff x="1589387" y="1672616"/>
              <a:chExt cx="85729" cy="75483"/>
            </a:xfrm>
          </p:grpSpPr>
          <p:sp>
            <p:nvSpPr>
              <p:cNvPr id="13043" name="Google Shape;13043;p31"/>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31"/>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31"/>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31"/>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31"/>
            <p:cNvGrpSpPr/>
            <p:nvPr/>
          </p:nvGrpSpPr>
          <p:grpSpPr>
            <a:xfrm>
              <a:off x="1603783" y="984431"/>
              <a:ext cx="107117" cy="94054"/>
              <a:chOff x="1992646" y="1277353"/>
              <a:chExt cx="87357" cy="76704"/>
            </a:xfrm>
          </p:grpSpPr>
          <p:sp>
            <p:nvSpPr>
              <p:cNvPr id="13048" name="Google Shape;13048;p31"/>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31"/>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31"/>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31"/>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31"/>
            <p:cNvGrpSpPr/>
            <p:nvPr/>
          </p:nvGrpSpPr>
          <p:grpSpPr>
            <a:xfrm>
              <a:off x="1206740" y="1121612"/>
              <a:ext cx="837725" cy="781274"/>
              <a:chOff x="1668847" y="1389229"/>
              <a:chExt cx="683188" cy="637150"/>
            </a:xfrm>
          </p:grpSpPr>
          <p:sp>
            <p:nvSpPr>
              <p:cNvPr id="13053" name="Google Shape;13053;p31"/>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31"/>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31"/>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31"/>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31"/>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31"/>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31"/>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31"/>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31"/>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31"/>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31"/>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31"/>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31"/>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31"/>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31"/>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31"/>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31"/>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31"/>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31"/>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31"/>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31"/>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31"/>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31"/>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31"/>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7" name="Google Shape;13077;p31"/>
            <p:cNvGrpSpPr/>
            <p:nvPr/>
          </p:nvGrpSpPr>
          <p:grpSpPr>
            <a:xfrm>
              <a:off x="43265" y="1086679"/>
              <a:ext cx="579355" cy="1368159"/>
              <a:chOff x="720000" y="1360739"/>
              <a:chExt cx="472480" cy="1115772"/>
            </a:xfrm>
          </p:grpSpPr>
          <p:sp>
            <p:nvSpPr>
              <p:cNvPr id="13078" name="Google Shape;13078;p31"/>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31"/>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0" name="Google Shape;13080;p31"/>
              <p:cNvGrpSpPr/>
              <p:nvPr/>
            </p:nvGrpSpPr>
            <p:grpSpPr>
              <a:xfrm>
                <a:off x="762974" y="1360739"/>
                <a:ext cx="403006" cy="1058612"/>
                <a:chOff x="762974" y="1360739"/>
                <a:chExt cx="403006" cy="1058612"/>
              </a:xfrm>
            </p:grpSpPr>
            <p:sp>
              <p:nvSpPr>
                <p:cNvPr id="13081" name="Google Shape;13081;p31"/>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31"/>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31"/>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31"/>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31"/>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31"/>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31"/>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31"/>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31"/>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0" name="Google Shape;13090;p31"/>
              <p:cNvGrpSpPr/>
              <p:nvPr/>
            </p:nvGrpSpPr>
            <p:grpSpPr>
              <a:xfrm>
                <a:off x="782198" y="1392461"/>
                <a:ext cx="345291" cy="1031742"/>
                <a:chOff x="782198" y="1392461"/>
                <a:chExt cx="345291" cy="1031742"/>
              </a:xfrm>
            </p:grpSpPr>
            <p:sp>
              <p:nvSpPr>
                <p:cNvPr id="13091" name="Google Shape;13091;p31"/>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31"/>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31"/>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31"/>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31"/>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31"/>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31"/>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31"/>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99" name="Google Shape;13099;p31"/>
            <p:cNvGrpSpPr/>
            <p:nvPr/>
          </p:nvGrpSpPr>
          <p:grpSpPr>
            <a:xfrm>
              <a:off x="650440" y="1216580"/>
              <a:ext cx="779704" cy="863858"/>
              <a:chOff x="1215168" y="1466677"/>
              <a:chExt cx="635870" cy="704500"/>
            </a:xfrm>
          </p:grpSpPr>
          <p:sp>
            <p:nvSpPr>
              <p:cNvPr id="13100" name="Google Shape;13100;p31"/>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31"/>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31"/>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31"/>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4" name="Google Shape;13104;p31"/>
              <p:cNvGrpSpPr/>
              <p:nvPr/>
            </p:nvGrpSpPr>
            <p:grpSpPr>
              <a:xfrm>
                <a:off x="1365684" y="1698975"/>
                <a:ext cx="251807" cy="291118"/>
                <a:chOff x="1365684" y="1698975"/>
                <a:chExt cx="251807" cy="291118"/>
              </a:xfrm>
            </p:grpSpPr>
            <p:sp>
              <p:nvSpPr>
                <p:cNvPr id="13105" name="Google Shape;13105;p31"/>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31"/>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31"/>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8" name="Google Shape;13108;p31"/>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31"/>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31"/>
            <p:cNvGrpSpPr/>
            <p:nvPr/>
          </p:nvGrpSpPr>
          <p:grpSpPr>
            <a:xfrm>
              <a:off x="565130" y="2049622"/>
              <a:ext cx="475744" cy="237254"/>
              <a:chOff x="1145596" y="2146046"/>
              <a:chExt cx="387982" cy="193487"/>
            </a:xfrm>
          </p:grpSpPr>
          <p:sp>
            <p:nvSpPr>
              <p:cNvPr id="13111" name="Google Shape;13111;p31"/>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31"/>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31"/>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31"/>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31"/>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31"/>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31"/>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31"/>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31"/>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31"/>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31"/>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31"/>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3" name="Google Shape;13123;p31"/>
            <p:cNvGrpSpPr/>
            <p:nvPr/>
          </p:nvGrpSpPr>
          <p:grpSpPr>
            <a:xfrm>
              <a:off x="261352" y="2340337"/>
              <a:ext cx="656168" cy="368415"/>
              <a:chOff x="897856" y="2383132"/>
              <a:chExt cx="535123" cy="300453"/>
            </a:xfrm>
          </p:grpSpPr>
          <p:sp>
            <p:nvSpPr>
              <p:cNvPr id="13124" name="Google Shape;13124;p31"/>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31"/>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31"/>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31"/>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31"/>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31"/>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31"/>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31"/>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31"/>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31"/>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31"/>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31"/>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31"/>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31"/>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31"/>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31"/>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31"/>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31"/>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31"/>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31"/>
            <p:cNvGrpSpPr/>
            <p:nvPr/>
          </p:nvGrpSpPr>
          <p:grpSpPr>
            <a:xfrm>
              <a:off x="1034449" y="773330"/>
              <a:ext cx="534471" cy="260181"/>
              <a:chOff x="1528338" y="1105195"/>
              <a:chExt cx="435876" cy="212185"/>
            </a:xfrm>
          </p:grpSpPr>
          <p:sp>
            <p:nvSpPr>
              <p:cNvPr id="13144" name="Google Shape;13144;p31"/>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31"/>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31"/>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31"/>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31"/>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31"/>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31"/>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31"/>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31"/>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31"/>
            <p:cNvGrpSpPr/>
            <p:nvPr/>
          </p:nvGrpSpPr>
          <p:grpSpPr>
            <a:xfrm>
              <a:off x="897443" y="966612"/>
              <a:ext cx="315664" cy="491945"/>
              <a:chOff x="1416606" y="1262821"/>
              <a:chExt cx="257433" cy="401195"/>
            </a:xfrm>
          </p:grpSpPr>
          <p:sp>
            <p:nvSpPr>
              <p:cNvPr id="13154" name="Google Shape;13154;p31"/>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31"/>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31"/>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31"/>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31"/>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31"/>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31"/>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31"/>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31"/>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3" name="Google Shape;13163;p31"/>
            <p:cNvGrpSpPr/>
            <p:nvPr/>
          </p:nvGrpSpPr>
          <p:grpSpPr>
            <a:xfrm>
              <a:off x="473832" y="1175687"/>
              <a:ext cx="132950" cy="126639"/>
              <a:chOff x="1071140" y="1433328"/>
              <a:chExt cx="108424" cy="103277"/>
            </a:xfrm>
          </p:grpSpPr>
          <p:sp>
            <p:nvSpPr>
              <p:cNvPr id="13164" name="Google Shape;13164;p31"/>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31"/>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31"/>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31"/>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31"/>
            <p:cNvGrpSpPr/>
            <p:nvPr/>
          </p:nvGrpSpPr>
          <p:grpSpPr>
            <a:xfrm>
              <a:off x="685520" y="1098715"/>
              <a:ext cx="97107" cy="92528"/>
              <a:chOff x="1243777" y="1370555"/>
              <a:chExt cx="79194" cy="75459"/>
            </a:xfrm>
          </p:grpSpPr>
          <p:sp>
            <p:nvSpPr>
              <p:cNvPr id="13169" name="Google Shape;13169;p31"/>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31"/>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31"/>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31"/>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31"/>
            <p:cNvGrpSpPr/>
            <p:nvPr/>
          </p:nvGrpSpPr>
          <p:grpSpPr>
            <a:xfrm>
              <a:off x="305181" y="1067098"/>
              <a:ext cx="107381" cy="94025"/>
              <a:chOff x="933600" y="1344771"/>
              <a:chExt cx="87573" cy="76680"/>
            </a:xfrm>
          </p:grpSpPr>
          <p:sp>
            <p:nvSpPr>
              <p:cNvPr id="13174" name="Google Shape;13174;p31"/>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31"/>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31"/>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31"/>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31"/>
            <p:cNvGrpSpPr/>
            <p:nvPr/>
          </p:nvGrpSpPr>
          <p:grpSpPr>
            <a:xfrm>
              <a:off x="89060" y="80317"/>
              <a:ext cx="962467" cy="913622"/>
              <a:chOff x="757348" y="540024"/>
              <a:chExt cx="784919" cy="745084"/>
            </a:xfrm>
          </p:grpSpPr>
          <p:sp>
            <p:nvSpPr>
              <p:cNvPr id="13179" name="Google Shape;13179;p31"/>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31"/>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31"/>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31"/>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31"/>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31"/>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31"/>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31"/>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31"/>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31"/>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31"/>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31"/>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31"/>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31"/>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31"/>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31"/>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31"/>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31"/>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31"/>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31"/>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31"/>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31"/>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31"/>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31"/>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31"/>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31"/>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31"/>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31"/>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31"/>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31"/>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31"/>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31"/>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31"/>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31"/>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31"/>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31"/>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31"/>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31"/>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31"/>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31"/>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31"/>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31"/>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31"/>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31"/>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31"/>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31"/>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31"/>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31"/>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31"/>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31"/>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31"/>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31"/>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31"/>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31"/>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31"/>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31"/>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31"/>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31"/>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31"/>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31"/>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31"/>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31"/>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31"/>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31"/>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31"/>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31"/>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31"/>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31"/>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31"/>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31"/>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31"/>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31"/>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1" name="Google Shape;13251;p31"/>
            <p:cNvGrpSpPr/>
            <p:nvPr/>
          </p:nvGrpSpPr>
          <p:grpSpPr>
            <a:xfrm rot="10800000" flipH="1">
              <a:off x="1034801" y="4577980"/>
              <a:ext cx="1421409" cy="485007"/>
              <a:chOff x="1528625" y="540000"/>
              <a:chExt cx="1159199" cy="395537"/>
            </a:xfrm>
          </p:grpSpPr>
          <p:grpSp>
            <p:nvGrpSpPr>
              <p:cNvPr id="13252" name="Google Shape;13252;p31"/>
              <p:cNvGrpSpPr/>
              <p:nvPr/>
            </p:nvGrpSpPr>
            <p:grpSpPr>
              <a:xfrm>
                <a:off x="1528625" y="540000"/>
                <a:ext cx="1159199" cy="395537"/>
                <a:chOff x="1528625" y="540000"/>
                <a:chExt cx="1159199" cy="395537"/>
              </a:xfrm>
            </p:grpSpPr>
            <p:sp>
              <p:nvSpPr>
                <p:cNvPr id="13253" name="Google Shape;13253;p31"/>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31"/>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5" name="Google Shape;13255;p31"/>
              <p:cNvGrpSpPr/>
              <p:nvPr/>
            </p:nvGrpSpPr>
            <p:grpSpPr>
              <a:xfrm>
                <a:off x="1528625" y="540000"/>
                <a:ext cx="1063583" cy="394292"/>
                <a:chOff x="1528625" y="540000"/>
                <a:chExt cx="1063583" cy="394292"/>
              </a:xfrm>
            </p:grpSpPr>
            <p:sp>
              <p:nvSpPr>
                <p:cNvPr id="13256" name="Google Shape;13256;p31"/>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7" name="Google Shape;13257;p31"/>
                <p:cNvGrpSpPr/>
                <p:nvPr/>
              </p:nvGrpSpPr>
              <p:grpSpPr>
                <a:xfrm>
                  <a:off x="1560347" y="550558"/>
                  <a:ext cx="1031862" cy="344669"/>
                  <a:chOff x="1560347" y="550558"/>
                  <a:chExt cx="1031862" cy="344669"/>
                </a:xfrm>
              </p:grpSpPr>
              <p:sp>
                <p:nvSpPr>
                  <p:cNvPr id="13258" name="Google Shape;13258;p31"/>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31"/>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31"/>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31"/>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31"/>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31"/>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31"/>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31"/>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6" name="Google Shape;13266;p31"/>
                <p:cNvGrpSpPr/>
                <p:nvPr/>
              </p:nvGrpSpPr>
              <p:grpSpPr>
                <a:xfrm>
                  <a:off x="1704590" y="575145"/>
                  <a:ext cx="884012" cy="348649"/>
                  <a:chOff x="1704590" y="575145"/>
                  <a:chExt cx="884012" cy="348649"/>
                </a:xfrm>
              </p:grpSpPr>
              <p:sp>
                <p:nvSpPr>
                  <p:cNvPr id="13267" name="Google Shape;13267;p31"/>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31"/>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31"/>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31"/>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31"/>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31"/>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31"/>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31"/>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275" name="Google Shape;13275;p31"/>
            <p:cNvGrpSpPr/>
            <p:nvPr/>
          </p:nvGrpSpPr>
          <p:grpSpPr>
            <a:xfrm rot="10800000" flipH="1">
              <a:off x="1178588" y="4535636"/>
              <a:ext cx="132950" cy="126697"/>
              <a:chOff x="1645887" y="866744"/>
              <a:chExt cx="108425" cy="103325"/>
            </a:xfrm>
          </p:grpSpPr>
          <p:sp>
            <p:nvSpPr>
              <p:cNvPr id="13276" name="Google Shape;13276;p31"/>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31"/>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31"/>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31"/>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31"/>
            <p:cNvGrpSpPr/>
            <p:nvPr/>
          </p:nvGrpSpPr>
          <p:grpSpPr>
            <a:xfrm rot="10800000" flipH="1">
              <a:off x="1102467" y="4746442"/>
              <a:ext cx="97078" cy="92557"/>
              <a:chOff x="1583809" y="722668"/>
              <a:chExt cx="79170" cy="75483"/>
            </a:xfrm>
          </p:grpSpPr>
          <p:sp>
            <p:nvSpPr>
              <p:cNvPr id="13281" name="Google Shape;13281;p31"/>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31"/>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31"/>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31"/>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5" name="Google Shape;13285;p31"/>
            <p:cNvGrpSpPr/>
            <p:nvPr/>
          </p:nvGrpSpPr>
          <p:grpSpPr>
            <a:xfrm rot="10800000" flipH="1">
              <a:off x="1066418" y="4370535"/>
              <a:ext cx="107441" cy="94025"/>
              <a:chOff x="1554410" y="1028034"/>
              <a:chExt cx="87621" cy="76680"/>
            </a:xfrm>
          </p:grpSpPr>
          <p:sp>
            <p:nvSpPr>
              <p:cNvPr id="13286" name="Google Shape;13286;p31"/>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31"/>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31"/>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31"/>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31"/>
            <p:cNvGrpSpPr/>
            <p:nvPr/>
          </p:nvGrpSpPr>
          <p:grpSpPr>
            <a:xfrm rot="10800000" flipH="1">
              <a:off x="1558927" y="3792385"/>
              <a:ext cx="896890" cy="714301"/>
              <a:chOff x="1956065" y="993679"/>
              <a:chExt cx="731439" cy="582532"/>
            </a:xfrm>
          </p:grpSpPr>
          <p:sp>
            <p:nvSpPr>
              <p:cNvPr id="13291" name="Google Shape;13291;p31"/>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2" name="Google Shape;13292;p31"/>
              <p:cNvGrpSpPr/>
              <p:nvPr/>
            </p:nvGrpSpPr>
            <p:grpSpPr>
              <a:xfrm>
                <a:off x="2049961" y="993798"/>
                <a:ext cx="620155" cy="582398"/>
                <a:chOff x="2049961" y="993798"/>
                <a:chExt cx="620155" cy="582398"/>
              </a:xfrm>
            </p:grpSpPr>
            <p:sp>
              <p:nvSpPr>
                <p:cNvPr id="13293" name="Google Shape;13293;p31"/>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31"/>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31"/>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31"/>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31"/>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8" name="Google Shape;13298;p31"/>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31"/>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31"/>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31"/>
            <p:cNvGrpSpPr/>
            <p:nvPr/>
          </p:nvGrpSpPr>
          <p:grpSpPr>
            <a:xfrm rot="10800000" flipH="1">
              <a:off x="1109307" y="3581616"/>
              <a:ext cx="105121" cy="92557"/>
              <a:chOff x="1589387" y="1672616"/>
              <a:chExt cx="85729" cy="75483"/>
            </a:xfrm>
          </p:grpSpPr>
          <p:sp>
            <p:nvSpPr>
              <p:cNvPr id="13302" name="Google Shape;13302;p31"/>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31"/>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31"/>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31"/>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31"/>
            <p:cNvGrpSpPr/>
            <p:nvPr/>
          </p:nvGrpSpPr>
          <p:grpSpPr>
            <a:xfrm rot="10800000" flipH="1">
              <a:off x="1603783" y="4064790"/>
              <a:ext cx="107117" cy="94054"/>
              <a:chOff x="1992646" y="1277353"/>
              <a:chExt cx="87357" cy="76704"/>
            </a:xfrm>
          </p:grpSpPr>
          <p:sp>
            <p:nvSpPr>
              <p:cNvPr id="13307" name="Google Shape;13307;p31"/>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31"/>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31"/>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31"/>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1" name="Google Shape;13311;p31"/>
            <p:cNvGrpSpPr/>
            <p:nvPr/>
          </p:nvGrpSpPr>
          <p:grpSpPr>
            <a:xfrm rot="10800000" flipH="1">
              <a:off x="1206740" y="3240389"/>
              <a:ext cx="837725" cy="781274"/>
              <a:chOff x="1668847" y="1389229"/>
              <a:chExt cx="683188" cy="637150"/>
            </a:xfrm>
          </p:grpSpPr>
          <p:sp>
            <p:nvSpPr>
              <p:cNvPr id="13312" name="Google Shape;13312;p31"/>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31"/>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31"/>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31"/>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31"/>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31"/>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31"/>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31"/>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31"/>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31"/>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31"/>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31"/>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31"/>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31"/>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31"/>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31"/>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31"/>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31"/>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31"/>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31"/>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31"/>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31"/>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31"/>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31"/>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6" name="Google Shape;13336;p31"/>
            <p:cNvGrpSpPr/>
            <p:nvPr/>
          </p:nvGrpSpPr>
          <p:grpSpPr>
            <a:xfrm rot="10800000" flipH="1">
              <a:off x="43265" y="2688437"/>
              <a:ext cx="579355" cy="1368159"/>
              <a:chOff x="720000" y="1360739"/>
              <a:chExt cx="472480" cy="1115772"/>
            </a:xfrm>
          </p:grpSpPr>
          <p:sp>
            <p:nvSpPr>
              <p:cNvPr id="13337" name="Google Shape;13337;p31"/>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31"/>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9" name="Google Shape;13339;p31"/>
              <p:cNvGrpSpPr/>
              <p:nvPr/>
            </p:nvGrpSpPr>
            <p:grpSpPr>
              <a:xfrm>
                <a:off x="762974" y="1360739"/>
                <a:ext cx="403006" cy="1058612"/>
                <a:chOff x="762974" y="1360739"/>
                <a:chExt cx="403006" cy="1058612"/>
              </a:xfrm>
            </p:grpSpPr>
            <p:sp>
              <p:nvSpPr>
                <p:cNvPr id="13340" name="Google Shape;13340;p31"/>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31"/>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31"/>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31"/>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31"/>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31"/>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31"/>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31"/>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31"/>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9" name="Google Shape;13349;p31"/>
              <p:cNvGrpSpPr/>
              <p:nvPr/>
            </p:nvGrpSpPr>
            <p:grpSpPr>
              <a:xfrm>
                <a:off x="782198" y="1392461"/>
                <a:ext cx="345291" cy="1031742"/>
                <a:chOff x="782198" y="1392461"/>
                <a:chExt cx="345291" cy="1031742"/>
              </a:xfrm>
            </p:grpSpPr>
            <p:sp>
              <p:nvSpPr>
                <p:cNvPr id="13350" name="Google Shape;13350;p31"/>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31"/>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31"/>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31"/>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31"/>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31"/>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31"/>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31"/>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58" name="Google Shape;13358;p31"/>
            <p:cNvGrpSpPr/>
            <p:nvPr/>
          </p:nvGrpSpPr>
          <p:grpSpPr>
            <a:xfrm rot="10800000" flipH="1">
              <a:off x="650440" y="3062837"/>
              <a:ext cx="779704" cy="863858"/>
              <a:chOff x="1215168" y="1466677"/>
              <a:chExt cx="635870" cy="704500"/>
            </a:xfrm>
          </p:grpSpPr>
          <p:sp>
            <p:nvSpPr>
              <p:cNvPr id="13359" name="Google Shape;13359;p31"/>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31"/>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31"/>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31"/>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3" name="Google Shape;13363;p31"/>
              <p:cNvGrpSpPr/>
              <p:nvPr/>
            </p:nvGrpSpPr>
            <p:grpSpPr>
              <a:xfrm>
                <a:off x="1365684" y="1698975"/>
                <a:ext cx="251807" cy="291118"/>
                <a:chOff x="1365684" y="1698975"/>
                <a:chExt cx="251807" cy="291118"/>
              </a:xfrm>
            </p:grpSpPr>
            <p:sp>
              <p:nvSpPr>
                <p:cNvPr id="13364" name="Google Shape;13364;p31"/>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31"/>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31"/>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7" name="Google Shape;13367;p31"/>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31"/>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31"/>
            <p:cNvGrpSpPr/>
            <p:nvPr/>
          </p:nvGrpSpPr>
          <p:grpSpPr>
            <a:xfrm rot="10800000" flipH="1">
              <a:off x="565130" y="2856399"/>
              <a:ext cx="475744" cy="237254"/>
              <a:chOff x="1145596" y="2146046"/>
              <a:chExt cx="387982" cy="193487"/>
            </a:xfrm>
          </p:grpSpPr>
          <p:sp>
            <p:nvSpPr>
              <p:cNvPr id="13370" name="Google Shape;13370;p31"/>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31"/>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31"/>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31"/>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31"/>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31"/>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31"/>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31"/>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31"/>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31"/>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31"/>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31"/>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31"/>
            <p:cNvGrpSpPr/>
            <p:nvPr/>
          </p:nvGrpSpPr>
          <p:grpSpPr>
            <a:xfrm rot="10800000" flipH="1">
              <a:off x="261352" y="2434523"/>
              <a:ext cx="656168" cy="368415"/>
              <a:chOff x="897856" y="2383132"/>
              <a:chExt cx="535123" cy="300453"/>
            </a:xfrm>
          </p:grpSpPr>
          <p:sp>
            <p:nvSpPr>
              <p:cNvPr id="13383" name="Google Shape;13383;p31"/>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31"/>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31"/>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31"/>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31"/>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31"/>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31"/>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31"/>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31"/>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31"/>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31"/>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31"/>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31"/>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31"/>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31"/>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31"/>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31"/>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31"/>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31"/>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31"/>
            <p:cNvGrpSpPr/>
            <p:nvPr/>
          </p:nvGrpSpPr>
          <p:grpSpPr>
            <a:xfrm rot="10800000" flipH="1">
              <a:off x="1034449" y="4109764"/>
              <a:ext cx="534471" cy="260181"/>
              <a:chOff x="1528338" y="1105195"/>
              <a:chExt cx="435876" cy="212185"/>
            </a:xfrm>
          </p:grpSpPr>
          <p:sp>
            <p:nvSpPr>
              <p:cNvPr id="13403" name="Google Shape;13403;p31"/>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31"/>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31"/>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31"/>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31"/>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31"/>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31"/>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31"/>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31"/>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2" name="Google Shape;13412;p31"/>
            <p:cNvGrpSpPr/>
            <p:nvPr/>
          </p:nvGrpSpPr>
          <p:grpSpPr>
            <a:xfrm rot="10800000" flipH="1">
              <a:off x="897443" y="3684718"/>
              <a:ext cx="315664" cy="491945"/>
              <a:chOff x="1416606" y="1262821"/>
              <a:chExt cx="257433" cy="401195"/>
            </a:xfrm>
          </p:grpSpPr>
          <p:sp>
            <p:nvSpPr>
              <p:cNvPr id="13413" name="Google Shape;13413;p31"/>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31"/>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31"/>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31"/>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31"/>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31"/>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31"/>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31"/>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31"/>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2" name="Google Shape;13422;p31"/>
            <p:cNvGrpSpPr/>
            <p:nvPr/>
          </p:nvGrpSpPr>
          <p:grpSpPr>
            <a:xfrm rot="10800000" flipH="1">
              <a:off x="473832" y="3840950"/>
              <a:ext cx="132950" cy="126639"/>
              <a:chOff x="1071140" y="1433328"/>
              <a:chExt cx="108424" cy="103277"/>
            </a:xfrm>
          </p:grpSpPr>
          <p:sp>
            <p:nvSpPr>
              <p:cNvPr id="13423" name="Google Shape;13423;p31"/>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31"/>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31"/>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31"/>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7" name="Google Shape;13427;p31"/>
            <p:cNvGrpSpPr/>
            <p:nvPr/>
          </p:nvGrpSpPr>
          <p:grpSpPr>
            <a:xfrm rot="10800000" flipH="1">
              <a:off x="685520" y="3952032"/>
              <a:ext cx="97107" cy="92528"/>
              <a:chOff x="1243777" y="1370555"/>
              <a:chExt cx="79194" cy="75459"/>
            </a:xfrm>
          </p:grpSpPr>
          <p:sp>
            <p:nvSpPr>
              <p:cNvPr id="13428" name="Google Shape;13428;p31"/>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31"/>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31"/>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31"/>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31"/>
            <p:cNvGrpSpPr/>
            <p:nvPr/>
          </p:nvGrpSpPr>
          <p:grpSpPr>
            <a:xfrm rot="10800000" flipH="1">
              <a:off x="305181" y="3982152"/>
              <a:ext cx="107381" cy="94025"/>
              <a:chOff x="933600" y="1344771"/>
              <a:chExt cx="87573" cy="76680"/>
            </a:xfrm>
          </p:grpSpPr>
          <p:sp>
            <p:nvSpPr>
              <p:cNvPr id="13433" name="Google Shape;13433;p31"/>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31"/>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31"/>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31"/>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31"/>
            <p:cNvGrpSpPr/>
            <p:nvPr/>
          </p:nvGrpSpPr>
          <p:grpSpPr>
            <a:xfrm rot="10800000" flipH="1">
              <a:off x="89060" y="4149336"/>
              <a:ext cx="962467" cy="913622"/>
              <a:chOff x="757348" y="540024"/>
              <a:chExt cx="784919" cy="745084"/>
            </a:xfrm>
          </p:grpSpPr>
          <p:sp>
            <p:nvSpPr>
              <p:cNvPr id="13438" name="Google Shape;13438;p31"/>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31"/>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31"/>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31"/>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31"/>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31"/>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31"/>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31"/>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31"/>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31"/>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31"/>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31"/>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31"/>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31"/>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31"/>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31"/>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31"/>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31"/>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31"/>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31"/>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31"/>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31"/>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31"/>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31"/>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31"/>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31"/>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31"/>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31"/>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31"/>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31"/>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31"/>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31"/>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31"/>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31"/>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31"/>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31"/>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31"/>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31"/>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31"/>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31"/>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31"/>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31"/>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31"/>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31"/>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31"/>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31"/>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31"/>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31"/>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31"/>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31"/>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31"/>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31"/>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31"/>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31"/>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31"/>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31"/>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31"/>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31"/>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31"/>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31"/>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31"/>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31"/>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31"/>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31"/>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31"/>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31"/>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31"/>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31"/>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31"/>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31"/>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31"/>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31"/>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BLANK_1_1_1_1_1_1_3">
    <p:spTree>
      <p:nvGrpSpPr>
        <p:cNvPr id="1" name="Shape 13510"/>
        <p:cNvGrpSpPr/>
        <p:nvPr/>
      </p:nvGrpSpPr>
      <p:grpSpPr>
        <a:xfrm>
          <a:off x="0" y="0"/>
          <a:ext cx="0" cy="0"/>
          <a:chOff x="0" y="0"/>
          <a:chExt cx="0" cy="0"/>
        </a:xfrm>
      </p:grpSpPr>
      <p:sp>
        <p:nvSpPr>
          <p:cNvPr id="13511" name="Google Shape;13511;p32"/>
          <p:cNvSpPr txBox="1">
            <a:spLocks noGrp="1"/>
          </p:cNvSpPr>
          <p:nvPr>
            <p:ph type="title" hasCustomPrompt="1"/>
          </p:nvPr>
        </p:nvSpPr>
        <p:spPr>
          <a:xfrm>
            <a:off x="720000" y="2230083"/>
            <a:ext cx="2286000" cy="1104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7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512" name="Google Shape;13512;p32"/>
          <p:cNvSpPr txBox="1">
            <a:spLocks noGrp="1"/>
          </p:cNvSpPr>
          <p:nvPr>
            <p:ph type="subTitle" idx="1"/>
          </p:nvPr>
        </p:nvSpPr>
        <p:spPr>
          <a:xfrm>
            <a:off x="720000" y="3436099"/>
            <a:ext cx="2286000" cy="73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13" name="Google Shape;13513;p32"/>
          <p:cNvSpPr txBox="1">
            <a:spLocks noGrp="1"/>
          </p:cNvSpPr>
          <p:nvPr>
            <p:ph type="title" idx="2" hasCustomPrompt="1"/>
          </p:nvPr>
        </p:nvSpPr>
        <p:spPr>
          <a:xfrm>
            <a:off x="3429000" y="2230066"/>
            <a:ext cx="2286000" cy="1104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7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514" name="Google Shape;13514;p32"/>
          <p:cNvSpPr txBox="1">
            <a:spLocks noGrp="1"/>
          </p:cNvSpPr>
          <p:nvPr>
            <p:ph type="subTitle" idx="3"/>
          </p:nvPr>
        </p:nvSpPr>
        <p:spPr>
          <a:xfrm>
            <a:off x="3429000" y="3436066"/>
            <a:ext cx="2286000" cy="73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15" name="Google Shape;13515;p32"/>
          <p:cNvSpPr txBox="1">
            <a:spLocks noGrp="1"/>
          </p:cNvSpPr>
          <p:nvPr>
            <p:ph type="title" idx="4" hasCustomPrompt="1"/>
          </p:nvPr>
        </p:nvSpPr>
        <p:spPr>
          <a:xfrm>
            <a:off x="6138000" y="2230066"/>
            <a:ext cx="2286000" cy="1104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7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516" name="Google Shape;13516;p32"/>
          <p:cNvSpPr txBox="1">
            <a:spLocks noGrp="1"/>
          </p:cNvSpPr>
          <p:nvPr>
            <p:ph type="subTitle" idx="5"/>
          </p:nvPr>
        </p:nvSpPr>
        <p:spPr>
          <a:xfrm>
            <a:off x="6138000" y="3436066"/>
            <a:ext cx="2286000" cy="73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517" name="Google Shape;13517;p32"/>
          <p:cNvGrpSpPr/>
          <p:nvPr/>
        </p:nvGrpSpPr>
        <p:grpSpPr>
          <a:xfrm>
            <a:off x="-94663" y="4032753"/>
            <a:ext cx="9333327" cy="3796553"/>
            <a:chOff x="720000" y="2666768"/>
            <a:chExt cx="6350930" cy="1937511"/>
          </a:xfrm>
        </p:grpSpPr>
        <p:grpSp>
          <p:nvGrpSpPr>
            <p:cNvPr id="13518" name="Google Shape;13518;p32"/>
            <p:cNvGrpSpPr/>
            <p:nvPr/>
          </p:nvGrpSpPr>
          <p:grpSpPr>
            <a:xfrm>
              <a:off x="3823521" y="4147164"/>
              <a:ext cx="144191" cy="126260"/>
              <a:chOff x="3823521" y="4147164"/>
              <a:chExt cx="144191" cy="126260"/>
            </a:xfrm>
          </p:grpSpPr>
          <p:sp>
            <p:nvSpPr>
              <p:cNvPr id="13519" name="Google Shape;13519;p32"/>
              <p:cNvSpPr/>
              <p:nvPr/>
            </p:nvSpPr>
            <p:spPr>
              <a:xfrm>
                <a:off x="3823521" y="4147164"/>
                <a:ext cx="144191" cy="126260"/>
              </a:xfrm>
              <a:custGeom>
                <a:avLst/>
                <a:gdLst/>
                <a:ahLst/>
                <a:cxnLst/>
                <a:rect l="l" t="t" r="r" b="b"/>
                <a:pathLst>
                  <a:path w="6023" h="5274" extrusionOk="0">
                    <a:moveTo>
                      <a:pt x="3014" y="1"/>
                    </a:moveTo>
                    <a:cubicBezTo>
                      <a:pt x="2070" y="1"/>
                      <a:pt x="1158" y="510"/>
                      <a:pt x="684" y="1402"/>
                    </a:cubicBezTo>
                    <a:cubicBezTo>
                      <a:pt x="1" y="2687"/>
                      <a:pt x="490" y="4282"/>
                      <a:pt x="1777" y="4966"/>
                    </a:cubicBezTo>
                    <a:cubicBezTo>
                      <a:pt x="2170" y="5175"/>
                      <a:pt x="2593" y="5274"/>
                      <a:pt x="3010" y="5274"/>
                    </a:cubicBezTo>
                    <a:cubicBezTo>
                      <a:pt x="3955" y="5274"/>
                      <a:pt x="4868" y="4765"/>
                      <a:pt x="5341" y="3874"/>
                    </a:cubicBezTo>
                    <a:cubicBezTo>
                      <a:pt x="6023" y="2587"/>
                      <a:pt x="5535" y="992"/>
                      <a:pt x="4248" y="310"/>
                    </a:cubicBezTo>
                    <a:cubicBezTo>
                      <a:pt x="3854" y="100"/>
                      <a:pt x="3431" y="1"/>
                      <a:pt x="30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32"/>
              <p:cNvSpPr/>
              <p:nvPr/>
            </p:nvSpPr>
            <p:spPr>
              <a:xfrm>
                <a:off x="3829722" y="4147164"/>
                <a:ext cx="137990" cy="95497"/>
              </a:xfrm>
              <a:custGeom>
                <a:avLst/>
                <a:gdLst/>
                <a:ahLst/>
                <a:cxnLst/>
                <a:rect l="l" t="t" r="r" b="b"/>
                <a:pathLst>
                  <a:path w="5764" h="3989" extrusionOk="0">
                    <a:moveTo>
                      <a:pt x="2755" y="1"/>
                    </a:moveTo>
                    <a:cubicBezTo>
                      <a:pt x="1811" y="1"/>
                      <a:pt x="899" y="510"/>
                      <a:pt x="425" y="1402"/>
                    </a:cubicBezTo>
                    <a:cubicBezTo>
                      <a:pt x="0" y="2205"/>
                      <a:pt x="31" y="3127"/>
                      <a:pt x="427" y="3875"/>
                    </a:cubicBezTo>
                    <a:cubicBezTo>
                      <a:pt x="454" y="3588"/>
                      <a:pt x="537" y="3300"/>
                      <a:pt x="681" y="3028"/>
                    </a:cubicBezTo>
                    <a:cubicBezTo>
                      <a:pt x="1096" y="2248"/>
                      <a:pt x="1894" y="1803"/>
                      <a:pt x="2719" y="1803"/>
                    </a:cubicBezTo>
                    <a:cubicBezTo>
                      <a:pt x="3084" y="1803"/>
                      <a:pt x="3454" y="1890"/>
                      <a:pt x="3798" y="2073"/>
                    </a:cubicBezTo>
                    <a:cubicBezTo>
                      <a:pt x="4540" y="2466"/>
                      <a:pt x="4970" y="3208"/>
                      <a:pt x="5011" y="3988"/>
                    </a:cubicBezTo>
                    <a:cubicBezTo>
                      <a:pt x="5034" y="3950"/>
                      <a:pt x="5060" y="3914"/>
                      <a:pt x="5082" y="3874"/>
                    </a:cubicBezTo>
                    <a:cubicBezTo>
                      <a:pt x="5764" y="2587"/>
                      <a:pt x="5276" y="992"/>
                      <a:pt x="3989" y="310"/>
                    </a:cubicBezTo>
                    <a:cubicBezTo>
                      <a:pt x="3595" y="100"/>
                      <a:pt x="3172" y="1"/>
                      <a:pt x="27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32"/>
              <p:cNvSpPr/>
              <p:nvPr/>
            </p:nvSpPr>
            <p:spPr>
              <a:xfrm>
                <a:off x="3882415" y="4221955"/>
                <a:ext cx="47473" cy="41584"/>
              </a:xfrm>
              <a:custGeom>
                <a:avLst/>
                <a:gdLst/>
                <a:ahLst/>
                <a:cxnLst/>
                <a:rect l="l" t="t" r="r" b="b"/>
                <a:pathLst>
                  <a:path w="1983" h="1737" extrusionOk="0">
                    <a:moveTo>
                      <a:pt x="994" y="1"/>
                    </a:moveTo>
                    <a:cubicBezTo>
                      <a:pt x="683" y="1"/>
                      <a:pt x="382" y="169"/>
                      <a:pt x="225" y="462"/>
                    </a:cubicBezTo>
                    <a:cubicBezTo>
                      <a:pt x="0" y="884"/>
                      <a:pt x="161" y="1411"/>
                      <a:pt x="583" y="1635"/>
                    </a:cubicBezTo>
                    <a:cubicBezTo>
                      <a:pt x="713" y="1704"/>
                      <a:pt x="852" y="1737"/>
                      <a:pt x="989" y="1737"/>
                    </a:cubicBezTo>
                    <a:cubicBezTo>
                      <a:pt x="1300" y="1737"/>
                      <a:pt x="1600" y="1569"/>
                      <a:pt x="1756" y="1277"/>
                    </a:cubicBezTo>
                    <a:cubicBezTo>
                      <a:pt x="1983" y="854"/>
                      <a:pt x="1822" y="326"/>
                      <a:pt x="1398" y="101"/>
                    </a:cubicBezTo>
                    <a:cubicBezTo>
                      <a:pt x="1269" y="33"/>
                      <a:pt x="1131" y="1"/>
                      <a:pt x="99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32"/>
              <p:cNvSpPr/>
              <p:nvPr/>
            </p:nvSpPr>
            <p:spPr>
              <a:xfrm>
                <a:off x="3856344" y="4215898"/>
                <a:ext cx="22073" cy="19296"/>
              </a:xfrm>
              <a:custGeom>
                <a:avLst/>
                <a:gdLst/>
                <a:ahLst/>
                <a:cxnLst/>
                <a:rect l="l" t="t" r="r" b="b"/>
                <a:pathLst>
                  <a:path w="922" h="806" extrusionOk="0">
                    <a:moveTo>
                      <a:pt x="464" y="0"/>
                    </a:moveTo>
                    <a:cubicBezTo>
                      <a:pt x="319" y="0"/>
                      <a:pt x="178" y="78"/>
                      <a:pt x="106" y="213"/>
                    </a:cubicBezTo>
                    <a:cubicBezTo>
                      <a:pt x="0" y="411"/>
                      <a:pt x="77" y="654"/>
                      <a:pt x="272" y="758"/>
                    </a:cubicBezTo>
                    <a:cubicBezTo>
                      <a:pt x="333" y="791"/>
                      <a:pt x="398" y="806"/>
                      <a:pt x="463" y="806"/>
                    </a:cubicBezTo>
                    <a:cubicBezTo>
                      <a:pt x="606" y="806"/>
                      <a:pt x="745" y="728"/>
                      <a:pt x="817" y="593"/>
                    </a:cubicBezTo>
                    <a:cubicBezTo>
                      <a:pt x="921" y="395"/>
                      <a:pt x="849" y="152"/>
                      <a:pt x="652" y="47"/>
                    </a:cubicBezTo>
                    <a:cubicBezTo>
                      <a:pt x="592" y="15"/>
                      <a:pt x="527" y="0"/>
                      <a:pt x="46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3" name="Google Shape;13523;p32"/>
            <p:cNvGrpSpPr/>
            <p:nvPr/>
          </p:nvGrpSpPr>
          <p:grpSpPr>
            <a:xfrm>
              <a:off x="3576954" y="3389365"/>
              <a:ext cx="103445" cy="93701"/>
              <a:chOff x="3576954" y="3389365"/>
              <a:chExt cx="103445" cy="93701"/>
            </a:xfrm>
          </p:grpSpPr>
          <p:sp>
            <p:nvSpPr>
              <p:cNvPr id="13524" name="Google Shape;13524;p32"/>
              <p:cNvSpPr/>
              <p:nvPr/>
            </p:nvSpPr>
            <p:spPr>
              <a:xfrm>
                <a:off x="3576954" y="3389365"/>
                <a:ext cx="103445" cy="93701"/>
              </a:xfrm>
              <a:custGeom>
                <a:avLst/>
                <a:gdLst/>
                <a:ahLst/>
                <a:cxnLst/>
                <a:rect l="l" t="t" r="r" b="b"/>
                <a:pathLst>
                  <a:path w="4321" h="3914" extrusionOk="0">
                    <a:moveTo>
                      <a:pt x="2161" y="1"/>
                    </a:moveTo>
                    <a:cubicBezTo>
                      <a:pt x="2005" y="1"/>
                      <a:pt x="1846" y="19"/>
                      <a:pt x="1688" y="59"/>
                    </a:cubicBezTo>
                    <a:cubicBezTo>
                      <a:pt x="640" y="320"/>
                      <a:pt x="0" y="1382"/>
                      <a:pt x="262" y="2431"/>
                    </a:cubicBezTo>
                    <a:cubicBezTo>
                      <a:pt x="484" y="3320"/>
                      <a:pt x="1282" y="3914"/>
                      <a:pt x="2158" y="3914"/>
                    </a:cubicBezTo>
                    <a:cubicBezTo>
                      <a:pt x="2315" y="3914"/>
                      <a:pt x="2474" y="3895"/>
                      <a:pt x="2633" y="3855"/>
                    </a:cubicBezTo>
                    <a:cubicBezTo>
                      <a:pt x="3684" y="3594"/>
                      <a:pt x="4320" y="2534"/>
                      <a:pt x="4059" y="1484"/>
                    </a:cubicBezTo>
                    <a:cubicBezTo>
                      <a:pt x="3838" y="595"/>
                      <a:pt x="3039" y="1"/>
                      <a:pt x="2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32"/>
              <p:cNvSpPr/>
              <p:nvPr/>
            </p:nvSpPr>
            <p:spPr>
              <a:xfrm>
                <a:off x="3582772" y="3392214"/>
                <a:ext cx="97627" cy="90852"/>
              </a:xfrm>
              <a:custGeom>
                <a:avLst/>
                <a:gdLst/>
                <a:ahLst/>
                <a:cxnLst/>
                <a:rect l="l" t="t" r="r" b="b"/>
                <a:pathLst>
                  <a:path w="4078" h="3795" extrusionOk="0">
                    <a:moveTo>
                      <a:pt x="2589" y="1"/>
                    </a:moveTo>
                    <a:cubicBezTo>
                      <a:pt x="2716" y="174"/>
                      <a:pt x="2812" y="374"/>
                      <a:pt x="2869" y="594"/>
                    </a:cubicBezTo>
                    <a:cubicBezTo>
                      <a:pt x="3097" y="1512"/>
                      <a:pt x="2538" y="2441"/>
                      <a:pt x="1621" y="2667"/>
                    </a:cubicBezTo>
                    <a:cubicBezTo>
                      <a:pt x="1482" y="2702"/>
                      <a:pt x="1343" y="2719"/>
                      <a:pt x="1207" y="2719"/>
                    </a:cubicBezTo>
                    <a:cubicBezTo>
                      <a:pt x="749" y="2719"/>
                      <a:pt x="317" y="2530"/>
                      <a:pt x="1" y="2213"/>
                    </a:cubicBezTo>
                    <a:lnTo>
                      <a:pt x="1" y="2213"/>
                    </a:lnTo>
                    <a:cubicBezTo>
                      <a:pt x="7" y="2246"/>
                      <a:pt x="11" y="2279"/>
                      <a:pt x="19" y="2312"/>
                    </a:cubicBezTo>
                    <a:cubicBezTo>
                      <a:pt x="241" y="3201"/>
                      <a:pt x="1039" y="3795"/>
                      <a:pt x="1915" y="3795"/>
                    </a:cubicBezTo>
                    <a:cubicBezTo>
                      <a:pt x="2072" y="3795"/>
                      <a:pt x="2231" y="3776"/>
                      <a:pt x="2390" y="3736"/>
                    </a:cubicBezTo>
                    <a:cubicBezTo>
                      <a:pt x="3441" y="3475"/>
                      <a:pt x="4077" y="2415"/>
                      <a:pt x="3816" y="1365"/>
                    </a:cubicBezTo>
                    <a:cubicBezTo>
                      <a:pt x="3654" y="711"/>
                      <a:pt x="3178" y="217"/>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32"/>
              <p:cNvSpPr/>
              <p:nvPr/>
            </p:nvSpPr>
            <p:spPr>
              <a:xfrm>
                <a:off x="3589763" y="3408087"/>
                <a:ext cx="34043" cy="30883"/>
              </a:xfrm>
              <a:custGeom>
                <a:avLst/>
                <a:gdLst/>
                <a:ahLst/>
                <a:cxnLst/>
                <a:rect l="l" t="t" r="r" b="b"/>
                <a:pathLst>
                  <a:path w="1422" h="1290" extrusionOk="0">
                    <a:moveTo>
                      <a:pt x="712" y="1"/>
                    </a:moveTo>
                    <a:cubicBezTo>
                      <a:pt x="660" y="1"/>
                      <a:pt x="608" y="7"/>
                      <a:pt x="556" y="20"/>
                    </a:cubicBezTo>
                    <a:cubicBezTo>
                      <a:pt x="210" y="106"/>
                      <a:pt x="1" y="455"/>
                      <a:pt x="87" y="800"/>
                    </a:cubicBezTo>
                    <a:cubicBezTo>
                      <a:pt x="159" y="1093"/>
                      <a:pt x="422" y="1289"/>
                      <a:pt x="710" y="1289"/>
                    </a:cubicBezTo>
                    <a:cubicBezTo>
                      <a:pt x="762" y="1289"/>
                      <a:pt x="814" y="1283"/>
                      <a:pt x="867" y="1270"/>
                    </a:cubicBezTo>
                    <a:cubicBezTo>
                      <a:pt x="1212" y="1184"/>
                      <a:pt x="1422" y="834"/>
                      <a:pt x="1335" y="488"/>
                    </a:cubicBezTo>
                    <a:cubicBezTo>
                      <a:pt x="1263" y="196"/>
                      <a:pt x="1000" y="1"/>
                      <a:pt x="7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32"/>
              <p:cNvSpPr/>
              <p:nvPr/>
            </p:nvSpPr>
            <p:spPr>
              <a:xfrm>
                <a:off x="3628810" y="3406626"/>
                <a:ext cx="15800" cy="14364"/>
              </a:xfrm>
              <a:custGeom>
                <a:avLst/>
                <a:gdLst/>
                <a:ahLst/>
                <a:cxnLst/>
                <a:rect l="l" t="t" r="r" b="b"/>
                <a:pathLst>
                  <a:path w="660" h="600" extrusionOk="0">
                    <a:moveTo>
                      <a:pt x="330" y="1"/>
                    </a:moveTo>
                    <a:cubicBezTo>
                      <a:pt x="306" y="1"/>
                      <a:pt x="282" y="4"/>
                      <a:pt x="257" y="9"/>
                    </a:cubicBezTo>
                    <a:cubicBezTo>
                      <a:pt x="98" y="49"/>
                      <a:pt x="0" y="213"/>
                      <a:pt x="40" y="372"/>
                    </a:cubicBezTo>
                    <a:cubicBezTo>
                      <a:pt x="74" y="508"/>
                      <a:pt x="195" y="599"/>
                      <a:pt x="329" y="599"/>
                    </a:cubicBezTo>
                    <a:cubicBezTo>
                      <a:pt x="353" y="599"/>
                      <a:pt x="377" y="596"/>
                      <a:pt x="401" y="590"/>
                    </a:cubicBezTo>
                    <a:cubicBezTo>
                      <a:pt x="563" y="551"/>
                      <a:pt x="660" y="387"/>
                      <a:pt x="622" y="228"/>
                    </a:cubicBezTo>
                    <a:cubicBezTo>
                      <a:pt x="588" y="90"/>
                      <a:pt x="465"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8" name="Google Shape;13528;p32"/>
            <p:cNvGrpSpPr/>
            <p:nvPr/>
          </p:nvGrpSpPr>
          <p:grpSpPr>
            <a:xfrm>
              <a:off x="3508507" y="3334948"/>
              <a:ext cx="774209" cy="690418"/>
              <a:chOff x="3508507" y="3334948"/>
              <a:chExt cx="774209" cy="690418"/>
            </a:xfrm>
          </p:grpSpPr>
          <p:grpSp>
            <p:nvGrpSpPr>
              <p:cNvPr id="13529" name="Google Shape;13529;p32"/>
              <p:cNvGrpSpPr/>
              <p:nvPr/>
            </p:nvGrpSpPr>
            <p:grpSpPr>
              <a:xfrm>
                <a:off x="3508507" y="3334948"/>
                <a:ext cx="774209" cy="690418"/>
                <a:chOff x="3508507" y="3334948"/>
                <a:chExt cx="774209" cy="690418"/>
              </a:xfrm>
            </p:grpSpPr>
            <p:sp>
              <p:nvSpPr>
                <p:cNvPr id="13530" name="Google Shape;13530;p32"/>
                <p:cNvSpPr/>
                <p:nvPr/>
              </p:nvSpPr>
              <p:spPr>
                <a:xfrm>
                  <a:off x="3697137" y="3334948"/>
                  <a:ext cx="399487" cy="334466"/>
                </a:xfrm>
                <a:custGeom>
                  <a:avLst/>
                  <a:gdLst/>
                  <a:ahLst/>
                  <a:cxnLst/>
                  <a:rect l="l" t="t" r="r" b="b"/>
                  <a:pathLst>
                    <a:path w="16687" h="13971" extrusionOk="0">
                      <a:moveTo>
                        <a:pt x="4966" y="1"/>
                      </a:moveTo>
                      <a:cubicBezTo>
                        <a:pt x="4531" y="1"/>
                        <a:pt x="4052" y="132"/>
                        <a:pt x="3525" y="444"/>
                      </a:cubicBezTo>
                      <a:cubicBezTo>
                        <a:pt x="1" y="2532"/>
                        <a:pt x="8157" y="13971"/>
                        <a:pt x="8157" y="13971"/>
                      </a:cubicBezTo>
                      <a:cubicBezTo>
                        <a:pt x="8157" y="13971"/>
                        <a:pt x="16686" y="3124"/>
                        <a:pt x="13030" y="687"/>
                      </a:cubicBezTo>
                      <a:cubicBezTo>
                        <a:pt x="12353" y="236"/>
                        <a:pt x="11764" y="52"/>
                        <a:pt x="11253" y="52"/>
                      </a:cubicBezTo>
                      <a:cubicBezTo>
                        <a:pt x="9006" y="52"/>
                        <a:pt x="8278" y="3612"/>
                        <a:pt x="8278" y="3612"/>
                      </a:cubicBezTo>
                      <a:cubicBezTo>
                        <a:pt x="8278" y="3612"/>
                        <a:pt x="7246" y="1"/>
                        <a:pt x="4966"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32"/>
                <p:cNvSpPr/>
                <p:nvPr/>
              </p:nvSpPr>
              <p:spPr>
                <a:xfrm>
                  <a:off x="3774203" y="3428317"/>
                  <a:ext cx="244427" cy="204639"/>
                </a:xfrm>
                <a:custGeom>
                  <a:avLst/>
                  <a:gdLst/>
                  <a:ahLst/>
                  <a:cxnLst/>
                  <a:rect l="l" t="t" r="r" b="b"/>
                  <a:pathLst>
                    <a:path w="10210" h="8548" extrusionOk="0">
                      <a:moveTo>
                        <a:pt x="3038" y="1"/>
                      </a:moveTo>
                      <a:cubicBezTo>
                        <a:pt x="2773" y="1"/>
                        <a:pt x="2479" y="81"/>
                        <a:pt x="2157" y="272"/>
                      </a:cubicBezTo>
                      <a:cubicBezTo>
                        <a:pt x="0" y="1549"/>
                        <a:pt x="4990" y="8547"/>
                        <a:pt x="4990" y="8547"/>
                      </a:cubicBezTo>
                      <a:cubicBezTo>
                        <a:pt x="4990" y="8547"/>
                        <a:pt x="10209" y="1912"/>
                        <a:pt x="7973" y="420"/>
                      </a:cubicBezTo>
                      <a:cubicBezTo>
                        <a:pt x="7559" y="144"/>
                        <a:pt x="7198" y="32"/>
                        <a:pt x="6886" y="32"/>
                      </a:cubicBezTo>
                      <a:cubicBezTo>
                        <a:pt x="5510" y="32"/>
                        <a:pt x="5065" y="2210"/>
                        <a:pt x="5065" y="2210"/>
                      </a:cubicBezTo>
                      <a:cubicBezTo>
                        <a:pt x="5065" y="2210"/>
                        <a:pt x="4434" y="1"/>
                        <a:pt x="30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32"/>
                <p:cNvSpPr/>
                <p:nvPr/>
              </p:nvSpPr>
              <p:spPr>
                <a:xfrm>
                  <a:off x="3787155" y="3388120"/>
                  <a:ext cx="202724" cy="281295"/>
                </a:xfrm>
                <a:custGeom>
                  <a:avLst/>
                  <a:gdLst/>
                  <a:ahLst/>
                  <a:cxnLst/>
                  <a:rect l="l" t="t" r="r" b="b"/>
                  <a:pathLst>
                    <a:path w="8468" h="11750" extrusionOk="0">
                      <a:moveTo>
                        <a:pt x="5038" y="1"/>
                      </a:moveTo>
                      <a:lnTo>
                        <a:pt x="5038" y="1"/>
                      </a:lnTo>
                      <a:cubicBezTo>
                        <a:pt x="4712" y="744"/>
                        <a:pt x="4579" y="1391"/>
                        <a:pt x="4579" y="1391"/>
                      </a:cubicBezTo>
                      <a:cubicBezTo>
                        <a:pt x="4579" y="1391"/>
                        <a:pt x="4418" y="833"/>
                        <a:pt x="4086" y="155"/>
                      </a:cubicBezTo>
                      <a:cubicBezTo>
                        <a:pt x="4054" y="2498"/>
                        <a:pt x="3860" y="5735"/>
                        <a:pt x="3063" y="6419"/>
                      </a:cubicBezTo>
                      <a:cubicBezTo>
                        <a:pt x="2954" y="6513"/>
                        <a:pt x="2829" y="6556"/>
                        <a:pt x="2694" y="6556"/>
                      </a:cubicBezTo>
                      <a:cubicBezTo>
                        <a:pt x="1956" y="6556"/>
                        <a:pt x="879" y="5286"/>
                        <a:pt x="1" y="4042"/>
                      </a:cubicBezTo>
                      <a:lnTo>
                        <a:pt x="1" y="4042"/>
                      </a:lnTo>
                      <a:cubicBezTo>
                        <a:pt x="1602" y="7745"/>
                        <a:pt x="4458" y="11750"/>
                        <a:pt x="4458" y="11750"/>
                      </a:cubicBezTo>
                      <a:cubicBezTo>
                        <a:pt x="4458" y="11750"/>
                        <a:pt x="6766" y="8811"/>
                        <a:pt x="8467" y="5650"/>
                      </a:cubicBezTo>
                      <a:lnTo>
                        <a:pt x="8467" y="5650"/>
                      </a:lnTo>
                      <a:cubicBezTo>
                        <a:pt x="7800" y="6205"/>
                        <a:pt x="7101" y="6616"/>
                        <a:pt x="6445" y="6693"/>
                      </a:cubicBezTo>
                      <a:cubicBezTo>
                        <a:pt x="6416" y="6696"/>
                        <a:pt x="6388" y="6698"/>
                        <a:pt x="6360" y="6698"/>
                      </a:cubicBezTo>
                      <a:cubicBezTo>
                        <a:pt x="5053" y="6698"/>
                        <a:pt x="4920" y="3068"/>
                        <a:pt x="5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32"/>
                <p:cNvSpPr/>
                <p:nvPr/>
              </p:nvSpPr>
              <p:spPr>
                <a:xfrm>
                  <a:off x="3887395" y="3415556"/>
                  <a:ext cx="16495" cy="233439"/>
                </a:xfrm>
                <a:custGeom>
                  <a:avLst/>
                  <a:gdLst/>
                  <a:ahLst/>
                  <a:cxnLst/>
                  <a:rect l="l" t="t" r="r" b="b"/>
                  <a:pathLst>
                    <a:path w="689" h="9751" extrusionOk="0">
                      <a:moveTo>
                        <a:pt x="345" y="0"/>
                      </a:moveTo>
                      <a:cubicBezTo>
                        <a:pt x="155" y="0"/>
                        <a:pt x="0" y="4869"/>
                        <a:pt x="0" y="4869"/>
                      </a:cubicBezTo>
                      <a:cubicBezTo>
                        <a:pt x="0" y="4869"/>
                        <a:pt x="155" y="9750"/>
                        <a:pt x="345" y="9750"/>
                      </a:cubicBezTo>
                      <a:cubicBezTo>
                        <a:pt x="534" y="9750"/>
                        <a:pt x="689" y="4869"/>
                        <a:pt x="689" y="4869"/>
                      </a:cubicBezTo>
                      <a:cubicBezTo>
                        <a:pt x="689" y="4869"/>
                        <a:pt x="534" y="0"/>
                        <a:pt x="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32"/>
                <p:cNvSpPr/>
                <p:nvPr/>
              </p:nvSpPr>
              <p:spPr>
                <a:xfrm>
                  <a:off x="3780140" y="3359200"/>
                  <a:ext cx="43810" cy="138014"/>
                </a:xfrm>
                <a:custGeom>
                  <a:avLst/>
                  <a:gdLst/>
                  <a:ahLst/>
                  <a:cxnLst/>
                  <a:rect l="l" t="t" r="r" b="b"/>
                  <a:pathLst>
                    <a:path w="1830" h="5765" extrusionOk="0">
                      <a:moveTo>
                        <a:pt x="570" y="0"/>
                      </a:moveTo>
                      <a:cubicBezTo>
                        <a:pt x="560" y="0"/>
                        <a:pt x="550" y="1"/>
                        <a:pt x="540" y="2"/>
                      </a:cubicBezTo>
                      <a:cubicBezTo>
                        <a:pt x="208" y="37"/>
                        <a:pt x="0" y="661"/>
                        <a:pt x="75" y="1395"/>
                      </a:cubicBezTo>
                      <a:cubicBezTo>
                        <a:pt x="151" y="2109"/>
                        <a:pt x="466" y="2665"/>
                        <a:pt x="789" y="2665"/>
                      </a:cubicBezTo>
                      <a:cubicBezTo>
                        <a:pt x="799" y="2665"/>
                        <a:pt x="809" y="2664"/>
                        <a:pt x="818" y="2663"/>
                      </a:cubicBezTo>
                      <a:cubicBezTo>
                        <a:pt x="1152" y="2630"/>
                        <a:pt x="1358" y="2004"/>
                        <a:pt x="1282" y="1270"/>
                      </a:cubicBezTo>
                      <a:cubicBezTo>
                        <a:pt x="1209" y="557"/>
                        <a:pt x="894" y="0"/>
                        <a:pt x="570" y="0"/>
                      </a:cubicBezTo>
                      <a:close/>
                      <a:moveTo>
                        <a:pt x="1111" y="3700"/>
                      </a:moveTo>
                      <a:cubicBezTo>
                        <a:pt x="1097" y="3700"/>
                        <a:pt x="1084" y="3701"/>
                        <a:pt x="1071" y="3703"/>
                      </a:cubicBezTo>
                      <a:cubicBezTo>
                        <a:pt x="814" y="3751"/>
                        <a:pt x="688" y="4250"/>
                        <a:pt x="792" y="4820"/>
                      </a:cubicBezTo>
                      <a:cubicBezTo>
                        <a:pt x="893" y="5356"/>
                        <a:pt x="1161" y="5764"/>
                        <a:pt x="1407" y="5764"/>
                      </a:cubicBezTo>
                      <a:cubicBezTo>
                        <a:pt x="1421" y="5764"/>
                        <a:pt x="1434" y="5763"/>
                        <a:pt x="1447" y="5761"/>
                      </a:cubicBezTo>
                      <a:cubicBezTo>
                        <a:pt x="1706" y="5713"/>
                        <a:pt x="1829" y="5215"/>
                        <a:pt x="1725" y="4644"/>
                      </a:cubicBezTo>
                      <a:cubicBezTo>
                        <a:pt x="1625" y="4109"/>
                        <a:pt x="1357" y="3700"/>
                        <a:pt x="1111" y="370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32"/>
                <p:cNvSpPr/>
                <p:nvPr/>
              </p:nvSpPr>
              <p:spPr>
                <a:xfrm>
                  <a:off x="3694647" y="3690876"/>
                  <a:ext cx="399487" cy="334490"/>
                </a:xfrm>
                <a:custGeom>
                  <a:avLst/>
                  <a:gdLst/>
                  <a:ahLst/>
                  <a:cxnLst/>
                  <a:rect l="l" t="t" r="r" b="b"/>
                  <a:pathLst>
                    <a:path w="16687" h="13972" extrusionOk="0">
                      <a:moveTo>
                        <a:pt x="8530" y="0"/>
                      </a:moveTo>
                      <a:cubicBezTo>
                        <a:pt x="8530" y="0"/>
                        <a:pt x="1" y="10849"/>
                        <a:pt x="3657" y="13285"/>
                      </a:cubicBezTo>
                      <a:cubicBezTo>
                        <a:pt x="4333" y="13736"/>
                        <a:pt x="4923" y="13920"/>
                        <a:pt x="5433" y="13920"/>
                      </a:cubicBezTo>
                      <a:cubicBezTo>
                        <a:pt x="7681" y="13920"/>
                        <a:pt x="8409" y="10359"/>
                        <a:pt x="8409" y="10359"/>
                      </a:cubicBezTo>
                      <a:cubicBezTo>
                        <a:pt x="8409" y="10359"/>
                        <a:pt x="9441" y="13971"/>
                        <a:pt x="11722" y="13971"/>
                      </a:cubicBezTo>
                      <a:cubicBezTo>
                        <a:pt x="12156" y="13971"/>
                        <a:pt x="12636" y="13840"/>
                        <a:pt x="13162" y="13528"/>
                      </a:cubicBezTo>
                      <a:cubicBezTo>
                        <a:pt x="16686" y="11440"/>
                        <a:pt x="8530" y="0"/>
                        <a:pt x="853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32"/>
                <p:cNvSpPr/>
                <p:nvPr/>
              </p:nvSpPr>
              <p:spPr>
                <a:xfrm>
                  <a:off x="3772647" y="3727386"/>
                  <a:ext cx="244427" cy="204615"/>
                </a:xfrm>
                <a:custGeom>
                  <a:avLst/>
                  <a:gdLst/>
                  <a:ahLst/>
                  <a:cxnLst/>
                  <a:rect l="l" t="t" r="r" b="b"/>
                  <a:pathLst>
                    <a:path w="10210" h="8547" extrusionOk="0">
                      <a:moveTo>
                        <a:pt x="5220" y="0"/>
                      </a:moveTo>
                      <a:cubicBezTo>
                        <a:pt x="5220" y="0"/>
                        <a:pt x="1" y="6636"/>
                        <a:pt x="2239" y="8126"/>
                      </a:cubicBezTo>
                      <a:cubicBezTo>
                        <a:pt x="2653" y="8402"/>
                        <a:pt x="3013" y="8514"/>
                        <a:pt x="3326" y="8514"/>
                      </a:cubicBezTo>
                      <a:cubicBezTo>
                        <a:pt x="4700" y="8514"/>
                        <a:pt x="5145" y="6336"/>
                        <a:pt x="5145" y="6336"/>
                      </a:cubicBezTo>
                      <a:cubicBezTo>
                        <a:pt x="5145" y="6336"/>
                        <a:pt x="5778" y="8547"/>
                        <a:pt x="7172" y="8547"/>
                      </a:cubicBezTo>
                      <a:cubicBezTo>
                        <a:pt x="7438" y="8547"/>
                        <a:pt x="7731" y="8467"/>
                        <a:pt x="8053" y="8276"/>
                      </a:cubicBezTo>
                      <a:cubicBezTo>
                        <a:pt x="10210" y="6997"/>
                        <a:pt x="5220" y="0"/>
                        <a:pt x="5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32"/>
                <p:cNvSpPr/>
                <p:nvPr/>
              </p:nvSpPr>
              <p:spPr>
                <a:xfrm>
                  <a:off x="3801400" y="3690876"/>
                  <a:ext cx="202724" cy="281295"/>
                </a:xfrm>
                <a:custGeom>
                  <a:avLst/>
                  <a:gdLst/>
                  <a:ahLst/>
                  <a:cxnLst/>
                  <a:rect l="l" t="t" r="r" b="b"/>
                  <a:pathLst>
                    <a:path w="8468" h="11750" extrusionOk="0">
                      <a:moveTo>
                        <a:pt x="4011" y="0"/>
                      </a:moveTo>
                      <a:cubicBezTo>
                        <a:pt x="4011" y="0"/>
                        <a:pt x="1702" y="2940"/>
                        <a:pt x="1" y="6102"/>
                      </a:cubicBezTo>
                      <a:cubicBezTo>
                        <a:pt x="668" y="5547"/>
                        <a:pt x="1367" y="5134"/>
                        <a:pt x="2024" y="5059"/>
                      </a:cubicBezTo>
                      <a:cubicBezTo>
                        <a:pt x="2053" y="5055"/>
                        <a:pt x="2082" y="5054"/>
                        <a:pt x="2110" y="5054"/>
                      </a:cubicBezTo>
                      <a:cubicBezTo>
                        <a:pt x="3415" y="5054"/>
                        <a:pt x="3550" y="8682"/>
                        <a:pt x="3430" y="11749"/>
                      </a:cubicBezTo>
                      <a:cubicBezTo>
                        <a:pt x="3756" y="11008"/>
                        <a:pt x="3889" y="10359"/>
                        <a:pt x="3889" y="10359"/>
                      </a:cubicBezTo>
                      <a:cubicBezTo>
                        <a:pt x="3889" y="10359"/>
                        <a:pt x="4050" y="10917"/>
                        <a:pt x="4382" y="11595"/>
                      </a:cubicBezTo>
                      <a:cubicBezTo>
                        <a:pt x="4415" y="9252"/>
                        <a:pt x="4610" y="6015"/>
                        <a:pt x="5407" y="5333"/>
                      </a:cubicBezTo>
                      <a:cubicBezTo>
                        <a:pt x="5516" y="5239"/>
                        <a:pt x="5640" y="5196"/>
                        <a:pt x="5776" y="5196"/>
                      </a:cubicBezTo>
                      <a:cubicBezTo>
                        <a:pt x="6514" y="5196"/>
                        <a:pt x="7589" y="6464"/>
                        <a:pt x="8467" y="7710"/>
                      </a:cubicBezTo>
                      <a:cubicBezTo>
                        <a:pt x="6866" y="4006"/>
                        <a:pt x="4011" y="0"/>
                        <a:pt x="40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32"/>
                <p:cNvSpPr/>
                <p:nvPr/>
              </p:nvSpPr>
              <p:spPr>
                <a:xfrm>
                  <a:off x="3887395" y="3711297"/>
                  <a:ext cx="16495" cy="233439"/>
                </a:xfrm>
                <a:custGeom>
                  <a:avLst/>
                  <a:gdLst/>
                  <a:ahLst/>
                  <a:cxnLst/>
                  <a:rect l="l" t="t" r="r" b="b"/>
                  <a:pathLst>
                    <a:path w="689" h="9751" extrusionOk="0">
                      <a:moveTo>
                        <a:pt x="345" y="1"/>
                      </a:moveTo>
                      <a:cubicBezTo>
                        <a:pt x="155" y="1"/>
                        <a:pt x="0" y="4882"/>
                        <a:pt x="0" y="4882"/>
                      </a:cubicBezTo>
                      <a:cubicBezTo>
                        <a:pt x="0" y="4882"/>
                        <a:pt x="155" y="9751"/>
                        <a:pt x="345" y="9751"/>
                      </a:cubicBezTo>
                      <a:cubicBezTo>
                        <a:pt x="536" y="9751"/>
                        <a:pt x="689" y="4882"/>
                        <a:pt x="689" y="4882"/>
                      </a:cubicBezTo>
                      <a:cubicBezTo>
                        <a:pt x="689" y="4882"/>
                        <a:pt x="534" y="1"/>
                        <a:pt x="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32"/>
                <p:cNvSpPr/>
                <p:nvPr/>
              </p:nvSpPr>
              <p:spPr>
                <a:xfrm>
                  <a:off x="3967333" y="3863130"/>
                  <a:ext cx="43834" cy="137990"/>
                </a:xfrm>
                <a:custGeom>
                  <a:avLst/>
                  <a:gdLst/>
                  <a:ahLst/>
                  <a:cxnLst/>
                  <a:rect l="l" t="t" r="r" b="b"/>
                  <a:pathLst>
                    <a:path w="1831" h="5764" extrusionOk="0">
                      <a:moveTo>
                        <a:pt x="423" y="0"/>
                      </a:moveTo>
                      <a:cubicBezTo>
                        <a:pt x="410" y="0"/>
                        <a:pt x="396" y="1"/>
                        <a:pt x="383" y="4"/>
                      </a:cubicBezTo>
                      <a:cubicBezTo>
                        <a:pt x="124" y="51"/>
                        <a:pt x="1" y="548"/>
                        <a:pt x="106" y="1120"/>
                      </a:cubicBezTo>
                      <a:cubicBezTo>
                        <a:pt x="205" y="1655"/>
                        <a:pt x="473" y="2063"/>
                        <a:pt x="720" y="2063"/>
                      </a:cubicBezTo>
                      <a:cubicBezTo>
                        <a:pt x="734" y="2063"/>
                        <a:pt x="747" y="2062"/>
                        <a:pt x="761" y="2060"/>
                      </a:cubicBezTo>
                      <a:cubicBezTo>
                        <a:pt x="1016" y="2012"/>
                        <a:pt x="1143" y="1514"/>
                        <a:pt x="1038" y="944"/>
                      </a:cubicBezTo>
                      <a:cubicBezTo>
                        <a:pt x="938" y="408"/>
                        <a:pt x="670" y="0"/>
                        <a:pt x="423" y="0"/>
                      </a:cubicBezTo>
                      <a:close/>
                      <a:moveTo>
                        <a:pt x="1041" y="3100"/>
                      </a:moveTo>
                      <a:cubicBezTo>
                        <a:pt x="1031" y="3100"/>
                        <a:pt x="1022" y="3100"/>
                        <a:pt x="1012" y="3101"/>
                      </a:cubicBezTo>
                      <a:cubicBezTo>
                        <a:pt x="678" y="3135"/>
                        <a:pt x="472" y="3759"/>
                        <a:pt x="548" y="4493"/>
                      </a:cubicBezTo>
                      <a:cubicBezTo>
                        <a:pt x="621" y="5206"/>
                        <a:pt x="935" y="5763"/>
                        <a:pt x="1259" y="5763"/>
                      </a:cubicBezTo>
                      <a:cubicBezTo>
                        <a:pt x="1270" y="5763"/>
                        <a:pt x="1280" y="5762"/>
                        <a:pt x="1290" y="5761"/>
                      </a:cubicBezTo>
                      <a:cubicBezTo>
                        <a:pt x="1624" y="5728"/>
                        <a:pt x="1830" y="5104"/>
                        <a:pt x="1755" y="4368"/>
                      </a:cubicBezTo>
                      <a:cubicBezTo>
                        <a:pt x="1679" y="3655"/>
                        <a:pt x="1366" y="3100"/>
                        <a:pt x="1041" y="310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32"/>
                <p:cNvSpPr/>
                <p:nvPr/>
              </p:nvSpPr>
              <p:spPr>
                <a:xfrm>
                  <a:off x="3508507" y="3544885"/>
                  <a:ext cx="376409" cy="270546"/>
                </a:xfrm>
                <a:custGeom>
                  <a:avLst/>
                  <a:gdLst/>
                  <a:ahLst/>
                  <a:cxnLst/>
                  <a:rect l="l" t="t" r="r" b="b"/>
                  <a:pathLst>
                    <a:path w="15723" h="11301" extrusionOk="0">
                      <a:moveTo>
                        <a:pt x="4408" y="0"/>
                      </a:moveTo>
                      <a:cubicBezTo>
                        <a:pt x="3560" y="0"/>
                        <a:pt x="2868" y="266"/>
                        <a:pt x="2437" y="911"/>
                      </a:cubicBezTo>
                      <a:cubicBezTo>
                        <a:pt x="1" y="4567"/>
                        <a:pt x="5364" y="5664"/>
                        <a:pt x="5364" y="5664"/>
                      </a:cubicBezTo>
                      <a:cubicBezTo>
                        <a:pt x="5364" y="5664"/>
                        <a:pt x="245" y="7126"/>
                        <a:pt x="2194" y="10416"/>
                      </a:cubicBezTo>
                      <a:cubicBezTo>
                        <a:pt x="2565" y="11043"/>
                        <a:pt x="3231" y="11300"/>
                        <a:pt x="4076" y="11300"/>
                      </a:cubicBezTo>
                      <a:cubicBezTo>
                        <a:pt x="7987" y="11300"/>
                        <a:pt x="15722" y="5786"/>
                        <a:pt x="15722" y="5786"/>
                      </a:cubicBezTo>
                      <a:cubicBezTo>
                        <a:pt x="15722" y="5786"/>
                        <a:pt x="8366" y="0"/>
                        <a:pt x="440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32"/>
                <p:cNvSpPr/>
                <p:nvPr/>
              </p:nvSpPr>
              <p:spPr>
                <a:xfrm>
                  <a:off x="3618156" y="3597387"/>
                  <a:ext cx="230255" cy="165521"/>
                </a:xfrm>
                <a:custGeom>
                  <a:avLst/>
                  <a:gdLst/>
                  <a:ahLst/>
                  <a:cxnLst/>
                  <a:rect l="l" t="t" r="r" b="b"/>
                  <a:pathLst>
                    <a:path w="9618" h="6914" extrusionOk="0">
                      <a:moveTo>
                        <a:pt x="2696" y="0"/>
                      </a:moveTo>
                      <a:cubicBezTo>
                        <a:pt x="2178" y="0"/>
                        <a:pt x="1755" y="163"/>
                        <a:pt x="1492" y="557"/>
                      </a:cubicBezTo>
                      <a:cubicBezTo>
                        <a:pt x="0" y="2795"/>
                        <a:pt x="3281" y="3465"/>
                        <a:pt x="3281" y="3465"/>
                      </a:cubicBezTo>
                      <a:cubicBezTo>
                        <a:pt x="3281" y="3465"/>
                        <a:pt x="150" y="4360"/>
                        <a:pt x="1343" y="6373"/>
                      </a:cubicBezTo>
                      <a:cubicBezTo>
                        <a:pt x="1570" y="6756"/>
                        <a:pt x="1978" y="6913"/>
                        <a:pt x="2495" y="6913"/>
                      </a:cubicBezTo>
                      <a:cubicBezTo>
                        <a:pt x="4886" y="6913"/>
                        <a:pt x="9617" y="3540"/>
                        <a:pt x="9617" y="3540"/>
                      </a:cubicBezTo>
                      <a:cubicBezTo>
                        <a:pt x="9617" y="3540"/>
                        <a:pt x="5117"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32"/>
                <p:cNvSpPr/>
                <p:nvPr/>
              </p:nvSpPr>
              <p:spPr>
                <a:xfrm>
                  <a:off x="3603624" y="3585919"/>
                  <a:ext cx="281295" cy="202700"/>
                </a:xfrm>
                <a:custGeom>
                  <a:avLst/>
                  <a:gdLst/>
                  <a:ahLst/>
                  <a:cxnLst/>
                  <a:rect l="l" t="t" r="r" b="b"/>
                  <a:pathLst>
                    <a:path w="11750" h="8467" extrusionOk="0">
                      <a:moveTo>
                        <a:pt x="5648" y="0"/>
                      </a:moveTo>
                      <a:cubicBezTo>
                        <a:pt x="6203" y="667"/>
                        <a:pt x="6616" y="1366"/>
                        <a:pt x="6691" y="2024"/>
                      </a:cubicBezTo>
                      <a:cubicBezTo>
                        <a:pt x="6824" y="3168"/>
                        <a:pt x="4307" y="3464"/>
                        <a:pt x="1661" y="3464"/>
                      </a:cubicBezTo>
                      <a:cubicBezTo>
                        <a:pt x="1105" y="3464"/>
                        <a:pt x="544" y="3451"/>
                        <a:pt x="0" y="3430"/>
                      </a:cubicBezTo>
                      <a:lnTo>
                        <a:pt x="0" y="3430"/>
                      </a:lnTo>
                      <a:cubicBezTo>
                        <a:pt x="742" y="3756"/>
                        <a:pt x="1391" y="3889"/>
                        <a:pt x="1391" y="3889"/>
                      </a:cubicBezTo>
                      <a:cubicBezTo>
                        <a:pt x="1391" y="3889"/>
                        <a:pt x="832" y="4049"/>
                        <a:pt x="155" y="4381"/>
                      </a:cubicBezTo>
                      <a:cubicBezTo>
                        <a:pt x="2498" y="4415"/>
                        <a:pt x="5735" y="4609"/>
                        <a:pt x="6417" y="5404"/>
                      </a:cubicBezTo>
                      <a:cubicBezTo>
                        <a:pt x="7021" y="6111"/>
                        <a:pt x="5514" y="7427"/>
                        <a:pt x="4040" y="8467"/>
                      </a:cubicBezTo>
                      <a:cubicBezTo>
                        <a:pt x="7743" y="6865"/>
                        <a:pt x="11749" y="4011"/>
                        <a:pt x="11749" y="4011"/>
                      </a:cubicBezTo>
                      <a:cubicBezTo>
                        <a:pt x="11749" y="4011"/>
                        <a:pt x="8809" y="1700"/>
                        <a:pt x="56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32"/>
                <p:cNvSpPr/>
                <p:nvPr/>
              </p:nvSpPr>
              <p:spPr>
                <a:xfrm>
                  <a:off x="3631037" y="3671891"/>
                  <a:ext cx="233439" cy="16519"/>
                </a:xfrm>
                <a:custGeom>
                  <a:avLst/>
                  <a:gdLst/>
                  <a:ahLst/>
                  <a:cxnLst/>
                  <a:rect l="l" t="t" r="r" b="b"/>
                  <a:pathLst>
                    <a:path w="9751" h="690" extrusionOk="0">
                      <a:moveTo>
                        <a:pt x="4870" y="1"/>
                      </a:moveTo>
                      <a:cubicBezTo>
                        <a:pt x="4870" y="1"/>
                        <a:pt x="1" y="155"/>
                        <a:pt x="1" y="345"/>
                      </a:cubicBezTo>
                      <a:cubicBezTo>
                        <a:pt x="1" y="535"/>
                        <a:pt x="4870" y="689"/>
                        <a:pt x="4870" y="689"/>
                      </a:cubicBezTo>
                      <a:cubicBezTo>
                        <a:pt x="4870" y="689"/>
                        <a:pt x="9751" y="535"/>
                        <a:pt x="9751" y="345"/>
                      </a:cubicBezTo>
                      <a:cubicBezTo>
                        <a:pt x="9751" y="155"/>
                        <a:pt x="4870" y="1"/>
                        <a:pt x="4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32"/>
                <p:cNvSpPr/>
                <p:nvPr/>
              </p:nvSpPr>
              <p:spPr>
                <a:xfrm>
                  <a:off x="3906356" y="3544861"/>
                  <a:ext cx="376361" cy="270546"/>
                </a:xfrm>
                <a:custGeom>
                  <a:avLst/>
                  <a:gdLst/>
                  <a:ahLst/>
                  <a:cxnLst/>
                  <a:rect l="l" t="t" r="r" b="b"/>
                  <a:pathLst>
                    <a:path w="15721" h="11301" extrusionOk="0">
                      <a:moveTo>
                        <a:pt x="11646" y="1"/>
                      </a:moveTo>
                      <a:cubicBezTo>
                        <a:pt x="7736" y="1"/>
                        <a:pt x="1" y="5516"/>
                        <a:pt x="1" y="5516"/>
                      </a:cubicBezTo>
                      <a:cubicBezTo>
                        <a:pt x="1" y="5516"/>
                        <a:pt x="7357" y="11301"/>
                        <a:pt x="11314" y="11301"/>
                      </a:cubicBezTo>
                      <a:cubicBezTo>
                        <a:pt x="12162" y="11301"/>
                        <a:pt x="12854" y="11035"/>
                        <a:pt x="13284" y="10390"/>
                      </a:cubicBezTo>
                      <a:cubicBezTo>
                        <a:pt x="15721" y="6734"/>
                        <a:pt x="10360" y="5637"/>
                        <a:pt x="10360" y="5637"/>
                      </a:cubicBezTo>
                      <a:cubicBezTo>
                        <a:pt x="10360" y="5637"/>
                        <a:pt x="15478" y="4175"/>
                        <a:pt x="13527" y="885"/>
                      </a:cubicBezTo>
                      <a:cubicBezTo>
                        <a:pt x="13156" y="258"/>
                        <a:pt x="12490" y="1"/>
                        <a:pt x="11646"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32"/>
                <p:cNvSpPr/>
                <p:nvPr/>
              </p:nvSpPr>
              <p:spPr>
                <a:xfrm>
                  <a:off x="3942842" y="3597387"/>
                  <a:ext cx="230279" cy="165545"/>
                </a:xfrm>
                <a:custGeom>
                  <a:avLst/>
                  <a:gdLst/>
                  <a:ahLst/>
                  <a:cxnLst/>
                  <a:rect l="l" t="t" r="r" b="b"/>
                  <a:pathLst>
                    <a:path w="9619" h="6915" extrusionOk="0">
                      <a:moveTo>
                        <a:pt x="7124" y="1"/>
                      </a:moveTo>
                      <a:cubicBezTo>
                        <a:pt x="4732" y="1"/>
                        <a:pt x="0" y="3374"/>
                        <a:pt x="0" y="3374"/>
                      </a:cubicBezTo>
                      <a:cubicBezTo>
                        <a:pt x="0" y="3374"/>
                        <a:pt x="4501" y="6914"/>
                        <a:pt x="6922" y="6914"/>
                      </a:cubicBezTo>
                      <a:cubicBezTo>
                        <a:pt x="7441" y="6914"/>
                        <a:pt x="7864" y="6752"/>
                        <a:pt x="8127" y="6357"/>
                      </a:cubicBezTo>
                      <a:cubicBezTo>
                        <a:pt x="9619" y="4119"/>
                        <a:pt x="6338" y="3449"/>
                        <a:pt x="6338" y="3449"/>
                      </a:cubicBezTo>
                      <a:cubicBezTo>
                        <a:pt x="6338" y="3449"/>
                        <a:pt x="9469" y="2555"/>
                        <a:pt x="8276" y="541"/>
                      </a:cubicBezTo>
                      <a:cubicBezTo>
                        <a:pt x="8049" y="158"/>
                        <a:pt x="7641" y="1"/>
                        <a:pt x="7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32"/>
                <p:cNvSpPr/>
                <p:nvPr/>
              </p:nvSpPr>
              <p:spPr>
                <a:xfrm>
                  <a:off x="3906356" y="3571674"/>
                  <a:ext cx="281295" cy="202700"/>
                </a:xfrm>
                <a:custGeom>
                  <a:avLst/>
                  <a:gdLst/>
                  <a:ahLst/>
                  <a:cxnLst/>
                  <a:rect l="l" t="t" r="r" b="b"/>
                  <a:pathLst>
                    <a:path w="11750" h="8467" extrusionOk="0">
                      <a:moveTo>
                        <a:pt x="7709" y="0"/>
                      </a:moveTo>
                      <a:lnTo>
                        <a:pt x="7709" y="0"/>
                      </a:lnTo>
                      <a:cubicBezTo>
                        <a:pt x="4005" y="1602"/>
                        <a:pt x="1" y="4456"/>
                        <a:pt x="1" y="4456"/>
                      </a:cubicBezTo>
                      <a:cubicBezTo>
                        <a:pt x="1" y="4456"/>
                        <a:pt x="2941" y="6766"/>
                        <a:pt x="6101" y="8467"/>
                      </a:cubicBezTo>
                      <a:cubicBezTo>
                        <a:pt x="5546" y="7800"/>
                        <a:pt x="5134" y="7101"/>
                        <a:pt x="5058" y="6445"/>
                      </a:cubicBezTo>
                      <a:cubicBezTo>
                        <a:pt x="4926" y="5300"/>
                        <a:pt x="7439" y="5003"/>
                        <a:pt x="10083" y="5003"/>
                      </a:cubicBezTo>
                      <a:cubicBezTo>
                        <a:pt x="10641" y="5003"/>
                        <a:pt x="11204" y="5016"/>
                        <a:pt x="11750" y="5037"/>
                      </a:cubicBezTo>
                      <a:cubicBezTo>
                        <a:pt x="11007" y="4712"/>
                        <a:pt x="10360" y="4578"/>
                        <a:pt x="10360" y="4578"/>
                      </a:cubicBezTo>
                      <a:cubicBezTo>
                        <a:pt x="10360" y="4578"/>
                        <a:pt x="10918" y="4418"/>
                        <a:pt x="11595" y="4086"/>
                      </a:cubicBezTo>
                      <a:cubicBezTo>
                        <a:pt x="9252" y="4052"/>
                        <a:pt x="6015" y="3859"/>
                        <a:pt x="5333" y="3061"/>
                      </a:cubicBezTo>
                      <a:cubicBezTo>
                        <a:pt x="4727" y="2356"/>
                        <a:pt x="6236" y="1040"/>
                        <a:pt x="77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32"/>
                <p:cNvSpPr/>
                <p:nvPr/>
              </p:nvSpPr>
              <p:spPr>
                <a:xfrm>
                  <a:off x="3926802" y="3671891"/>
                  <a:ext cx="233439" cy="16519"/>
                </a:xfrm>
                <a:custGeom>
                  <a:avLst/>
                  <a:gdLst/>
                  <a:ahLst/>
                  <a:cxnLst/>
                  <a:rect l="l" t="t" r="r" b="b"/>
                  <a:pathLst>
                    <a:path w="9751" h="690" extrusionOk="0">
                      <a:moveTo>
                        <a:pt x="4881" y="1"/>
                      </a:moveTo>
                      <a:cubicBezTo>
                        <a:pt x="4881" y="1"/>
                        <a:pt x="0" y="155"/>
                        <a:pt x="0" y="345"/>
                      </a:cubicBezTo>
                      <a:cubicBezTo>
                        <a:pt x="0" y="535"/>
                        <a:pt x="4881" y="689"/>
                        <a:pt x="4881" y="689"/>
                      </a:cubicBezTo>
                      <a:cubicBezTo>
                        <a:pt x="4881" y="689"/>
                        <a:pt x="9750" y="535"/>
                        <a:pt x="9750" y="345"/>
                      </a:cubicBezTo>
                      <a:cubicBezTo>
                        <a:pt x="9750" y="155"/>
                        <a:pt x="4881" y="1"/>
                        <a:pt x="4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32"/>
                <p:cNvSpPr/>
                <p:nvPr/>
              </p:nvSpPr>
              <p:spPr>
                <a:xfrm>
                  <a:off x="4077533" y="3566072"/>
                  <a:ext cx="139881" cy="40770"/>
                </a:xfrm>
                <a:custGeom>
                  <a:avLst/>
                  <a:gdLst/>
                  <a:ahLst/>
                  <a:cxnLst/>
                  <a:rect l="l" t="t" r="r" b="b"/>
                  <a:pathLst>
                    <a:path w="5843" h="1703" extrusionOk="0">
                      <a:moveTo>
                        <a:pt x="4711" y="0"/>
                      </a:moveTo>
                      <a:cubicBezTo>
                        <a:pt x="4615" y="0"/>
                        <a:pt x="4515" y="5"/>
                        <a:pt x="4413" y="15"/>
                      </a:cubicBezTo>
                      <a:cubicBezTo>
                        <a:pt x="3679" y="93"/>
                        <a:pt x="3110" y="425"/>
                        <a:pt x="3145" y="759"/>
                      </a:cubicBezTo>
                      <a:cubicBezTo>
                        <a:pt x="3176" y="1045"/>
                        <a:pt x="3641" y="1238"/>
                        <a:pt x="4237" y="1238"/>
                      </a:cubicBezTo>
                      <a:cubicBezTo>
                        <a:pt x="4335" y="1238"/>
                        <a:pt x="4436" y="1233"/>
                        <a:pt x="4539" y="1222"/>
                      </a:cubicBezTo>
                      <a:cubicBezTo>
                        <a:pt x="5273" y="1147"/>
                        <a:pt x="5842" y="815"/>
                        <a:pt x="5807" y="480"/>
                      </a:cubicBezTo>
                      <a:cubicBezTo>
                        <a:pt x="5778" y="193"/>
                        <a:pt x="5309" y="0"/>
                        <a:pt x="4711" y="0"/>
                      </a:cubicBezTo>
                      <a:close/>
                      <a:moveTo>
                        <a:pt x="1381" y="696"/>
                      </a:moveTo>
                      <a:cubicBezTo>
                        <a:pt x="1258" y="696"/>
                        <a:pt x="1125" y="708"/>
                        <a:pt x="988" y="733"/>
                      </a:cubicBezTo>
                      <a:cubicBezTo>
                        <a:pt x="423" y="838"/>
                        <a:pt x="0" y="1131"/>
                        <a:pt x="49" y="1388"/>
                      </a:cubicBezTo>
                      <a:cubicBezTo>
                        <a:pt x="84" y="1583"/>
                        <a:pt x="379" y="1702"/>
                        <a:pt x="768" y="1702"/>
                      </a:cubicBezTo>
                      <a:cubicBezTo>
                        <a:pt x="892" y="1702"/>
                        <a:pt x="1026" y="1690"/>
                        <a:pt x="1164" y="1664"/>
                      </a:cubicBezTo>
                      <a:cubicBezTo>
                        <a:pt x="1730" y="1560"/>
                        <a:pt x="2153" y="1268"/>
                        <a:pt x="2105" y="1011"/>
                      </a:cubicBezTo>
                      <a:cubicBezTo>
                        <a:pt x="2069" y="816"/>
                        <a:pt x="1772" y="696"/>
                        <a:pt x="1381" y="6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32"/>
                <p:cNvSpPr/>
                <p:nvPr/>
              </p:nvSpPr>
              <p:spPr>
                <a:xfrm>
                  <a:off x="3843918" y="3633298"/>
                  <a:ext cx="103445" cy="93701"/>
                </a:xfrm>
                <a:custGeom>
                  <a:avLst/>
                  <a:gdLst/>
                  <a:ahLst/>
                  <a:cxnLst/>
                  <a:rect l="l" t="t" r="r" b="b"/>
                  <a:pathLst>
                    <a:path w="4321" h="3914" extrusionOk="0">
                      <a:moveTo>
                        <a:pt x="2160" y="1"/>
                      </a:moveTo>
                      <a:cubicBezTo>
                        <a:pt x="1282" y="1"/>
                        <a:pt x="483" y="595"/>
                        <a:pt x="262" y="1484"/>
                      </a:cubicBezTo>
                      <a:cubicBezTo>
                        <a:pt x="1" y="2532"/>
                        <a:pt x="637" y="3594"/>
                        <a:pt x="1688" y="3855"/>
                      </a:cubicBezTo>
                      <a:cubicBezTo>
                        <a:pt x="1847" y="3895"/>
                        <a:pt x="2006" y="3914"/>
                        <a:pt x="2163" y="3914"/>
                      </a:cubicBezTo>
                      <a:cubicBezTo>
                        <a:pt x="3039" y="3914"/>
                        <a:pt x="3837" y="3320"/>
                        <a:pt x="4059" y="2431"/>
                      </a:cubicBezTo>
                      <a:cubicBezTo>
                        <a:pt x="4320" y="1382"/>
                        <a:pt x="3681" y="320"/>
                        <a:pt x="2633" y="59"/>
                      </a:cubicBezTo>
                      <a:cubicBezTo>
                        <a:pt x="2475" y="19"/>
                        <a:pt x="2316" y="1"/>
                        <a:pt x="2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32"/>
                <p:cNvSpPr/>
                <p:nvPr/>
              </p:nvSpPr>
              <p:spPr>
                <a:xfrm>
                  <a:off x="3843918" y="3636123"/>
                  <a:ext cx="97627" cy="90876"/>
                </a:xfrm>
                <a:custGeom>
                  <a:avLst/>
                  <a:gdLst/>
                  <a:ahLst/>
                  <a:cxnLst/>
                  <a:rect l="l" t="t" r="r" b="b"/>
                  <a:pathLst>
                    <a:path w="4078" h="3796" extrusionOk="0">
                      <a:moveTo>
                        <a:pt x="1489" y="0"/>
                      </a:moveTo>
                      <a:cubicBezTo>
                        <a:pt x="900" y="218"/>
                        <a:pt x="424" y="712"/>
                        <a:pt x="262" y="1366"/>
                      </a:cubicBezTo>
                      <a:cubicBezTo>
                        <a:pt x="1" y="2414"/>
                        <a:pt x="637" y="3476"/>
                        <a:pt x="1688" y="3737"/>
                      </a:cubicBezTo>
                      <a:cubicBezTo>
                        <a:pt x="1847" y="3777"/>
                        <a:pt x="2006" y="3796"/>
                        <a:pt x="2163" y="3796"/>
                      </a:cubicBezTo>
                      <a:cubicBezTo>
                        <a:pt x="3039" y="3796"/>
                        <a:pt x="3837" y="3202"/>
                        <a:pt x="4059" y="2313"/>
                      </a:cubicBezTo>
                      <a:cubicBezTo>
                        <a:pt x="4066" y="2280"/>
                        <a:pt x="4071" y="2247"/>
                        <a:pt x="4077" y="2214"/>
                      </a:cubicBezTo>
                      <a:lnTo>
                        <a:pt x="4077" y="2214"/>
                      </a:lnTo>
                      <a:cubicBezTo>
                        <a:pt x="3760" y="2532"/>
                        <a:pt x="3327" y="2720"/>
                        <a:pt x="2867" y="2720"/>
                      </a:cubicBezTo>
                      <a:cubicBezTo>
                        <a:pt x="2732" y="2720"/>
                        <a:pt x="2595" y="2704"/>
                        <a:pt x="2457" y="2670"/>
                      </a:cubicBezTo>
                      <a:cubicBezTo>
                        <a:pt x="1539" y="2440"/>
                        <a:pt x="981" y="1513"/>
                        <a:pt x="1209" y="595"/>
                      </a:cubicBezTo>
                      <a:cubicBezTo>
                        <a:pt x="1266" y="375"/>
                        <a:pt x="1362" y="175"/>
                        <a:pt x="14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32"/>
                <p:cNvSpPr/>
                <p:nvPr/>
              </p:nvSpPr>
              <p:spPr>
                <a:xfrm>
                  <a:off x="3900491" y="3652020"/>
                  <a:ext cx="34067" cy="30859"/>
                </a:xfrm>
                <a:custGeom>
                  <a:avLst/>
                  <a:gdLst/>
                  <a:ahLst/>
                  <a:cxnLst/>
                  <a:rect l="l" t="t" r="r" b="b"/>
                  <a:pathLst>
                    <a:path w="1423" h="1289" extrusionOk="0">
                      <a:moveTo>
                        <a:pt x="711" y="1"/>
                      </a:moveTo>
                      <a:cubicBezTo>
                        <a:pt x="423" y="1"/>
                        <a:pt x="160" y="196"/>
                        <a:pt x="88" y="488"/>
                      </a:cubicBezTo>
                      <a:cubicBezTo>
                        <a:pt x="1" y="834"/>
                        <a:pt x="211" y="1184"/>
                        <a:pt x="556" y="1270"/>
                      </a:cubicBezTo>
                      <a:cubicBezTo>
                        <a:pt x="608" y="1283"/>
                        <a:pt x="660" y="1289"/>
                        <a:pt x="712" y="1289"/>
                      </a:cubicBezTo>
                      <a:cubicBezTo>
                        <a:pt x="1000" y="1289"/>
                        <a:pt x="1264" y="1093"/>
                        <a:pt x="1336" y="799"/>
                      </a:cubicBezTo>
                      <a:cubicBezTo>
                        <a:pt x="1422" y="455"/>
                        <a:pt x="1212" y="104"/>
                        <a:pt x="867" y="20"/>
                      </a:cubicBezTo>
                      <a:cubicBezTo>
                        <a:pt x="815" y="7"/>
                        <a:pt x="762" y="1"/>
                        <a:pt x="7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32"/>
                <p:cNvSpPr/>
                <p:nvPr/>
              </p:nvSpPr>
              <p:spPr>
                <a:xfrm>
                  <a:off x="3879710" y="3650559"/>
                  <a:ext cx="15800" cy="14364"/>
                </a:xfrm>
                <a:custGeom>
                  <a:avLst/>
                  <a:gdLst/>
                  <a:ahLst/>
                  <a:cxnLst/>
                  <a:rect l="l" t="t" r="r" b="b"/>
                  <a:pathLst>
                    <a:path w="660" h="600" extrusionOk="0">
                      <a:moveTo>
                        <a:pt x="328" y="0"/>
                      </a:moveTo>
                      <a:cubicBezTo>
                        <a:pt x="195" y="0"/>
                        <a:pt x="73" y="90"/>
                        <a:pt x="38" y="226"/>
                      </a:cubicBezTo>
                      <a:cubicBezTo>
                        <a:pt x="0" y="387"/>
                        <a:pt x="97" y="549"/>
                        <a:pt x="259" y="590"/>
                      </a:cubicBezTo>
                      <a:cubicBezTo>
                        <a:pt x="282" y="596"/>
                        <a:pt x="306" y="599"/>
                        <a:pt x="330" y="599"/>
                      </a:cubicBezTo>
                      <a:cubicBezTo>
                        <a:pt x="463" y="599"/>
                        <a:pt x="586" y="507"/>
                        <a:pt x="620" y="370"/>
                      </a:cubicBezTo>
                      <a:cubicBezTo>
                        <a:pt x="659" y="211"/>
                        <a:pt x="563" y="49"/>
                        <a:pt x="401" y="9"/>
                      </a:cubicBezTo>
                      <a:cubicBezTo>
                        <a:pt x="377" y="3"/>
                        <a:pt x="352" y="0"/>
                        <a:pt x="3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3" name="Google Shape;13553;p32"/>
              <p:cNvSpPr/>
              <p:nvPr/>
            </p:nvSpPr>
            <p:spPr>
              <a:xfrm>
                <a:off x="3573842" y="3753457"/>
                <a:ext cx="139881" cy="40770"/>
              </a:xfrm>
              <a:custGeom>
                <a:avLst/>
                <a:gdLst/>
                <a:ahLst/>
                <a:cxnLst/>
                <a:rect l="l" t="t" r="r" b="b"/>
                <a:pathLst>
                  <a:path w="5843" h="1703" extrusionOk="0">
                    <a:moveTo>
                      <a:pt x="5073" y="0"/>
                    </a:moveTo>
                    <a:cubicBezTo>
                      <a:pt x="4949" y="0"/>
                      <a:pt x="4817" y="12"/>
                      <a:pt x="4680" y="37"/>
                    </a:cubicBezTo>
                    <a:cubicBezTo>
                      <a:pt x="4114" y="143"/>
                      <a:pt x="3690" y="436"/>
                      <a:pt x="3739" y="693"/>
                    </a:cubicBezTo>
                    <a:cubicBezTo>
                      <a:pt x="3775" y="888"/>
                      <a:pt x="4073" y="1008"/>
                      <a:pt x="4465" y="1008"/>
                    </a:cubicBezTo>
                    <a:cubicBezTo>
                      <a:pt x="4588" y="1008"/>
                      <a:pt x="4719" y="996"/>
                      <a:pt x="4854" y="972"/>
                    </a:cubicBezTo>
                    <a:cubicBezTo>
                      <a:pt x="5420" y="866"/>
                      <a:pt x="5842" y="572"/>
                      <a:pt x="5795" y="315"/>
                    </a:cubicBezTo>
                    <a:cubicBezTo>
                      <a:pt x="5759" y="119"/>
                      <a:pt x="5463" y="0"/>
                      <a:pt x="5073" y="0"/>
                    </a:cubicBezTo>
                    <a:close/>
                    <a:moveTo>
                      <a:pt x="1607" y="465"/>
                    </a:moveTo>
                    <a:cubicBezTo>
                      <a:pt x="1510" y="465"/>
                      <a:pt x="1408" y="470"/>
                      <a:pt x="1305" y="481"/>
                    </a:cubicBezTo>
                    <a:cubicBezTo>
                      <a:pt x="569" y="556"/>
                      <a:pt x="0" y="888"/>
                      <a:pt x="36" y="1223"/>
                    </a:cubicBezTo>
                    <a:cubicBezTo>
                      <a:pt x="66" y="1510"/>
                      <a:pt x="533" y="1703"/>
                      <a:pt x="1133" y="1703"/>
                    </a:cubicBezTo>
                    <a:cubicBezTo>
                      <a:pt x="1229" y="1703"/>
                      <a:pt x="1329" y="1698"/>
                      <a:pt x="1431" y="1688"/>
                    </a:cubicBezTo>
                    <a:cubicBezTo>
                      <a:pt x="2165" y="1610"/>
                      <a:pt x="2732" y="1279"/>
                      <a:pt x="2699" y="944"/>
                    </a:cubicBezTo>
                    <a:cubicBezTo>
                      <a:pt x="2669" y="658"/>
                      <a:pt x="2203" y="465"/>
                      <a:pt x="1607" y="4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32"/>
            <p:cNvGrpSpPr/>
            <p:nvPr/>
          </p:nvGrpSpPr>
          <p:grpSpPr>
            <a:xfrm>
              <a:off x="3822683" y="4477260"/>
              <a:ext cx="144191" cy="126236"/>
              <a:chOff x="3822683" y="4477260"/>
              <a:chExt cx="144191" cy="126236"/>
            </a:xfrm>
          </p:grpSpPr>
          <p:sp>
            <p:nvSpPr>
              <p:cNvPr id="13555" name="Google Shape;13555;p32"/>
              <p:cNvSpPr/>
              <p:nvPr/>
            </p:nvSpPr>
            <p:spPr>
              <a:xfrm>
                <a:off x="3822683" y="4477260"/>
                <a:ext cx="144191" cy="126236"/>
              </a:xfrm>
              <a:custGeom>
                <a:avLst/>
                <a:gdLst/>
                <a:ahLst/>
                <a:cxnLst/>
                <a:rect l="l" t="t" r="r" b="b"/>
                <a:pathLst>
                  <a:path w="6023" h="5273" extrusionOk="0">
                    <a:moveTo>
                      <a:pt x="3014" y="0"/>
                    </a:moveTo>
                    <a:cubicBezTo>
                      <a:pt x="2070" y="0"/>
                      <a:pt x="1157" y="508"/>
                      <a:pt x="684" y="1401"/>
                    </a:cubicBezTo>
                    <a:cubicBezTo>
                      <a:pt x="0" y="2686"/>
                      <a:pt x="491" y="4281"/>
                      <a:pt x="1775" y="4965"/>
                    </a:cubicBezTo>
                    <a:cubicBezTo>
                      <a:pt x="2170" y="5174"/>
                      <a:pt x="2593" y="5273"/>
                      <a:pt x="3011" y="5273"/>
                    </a:cubicBezTo>
                    <a:cubicBezTo>
                      <a:pt x="3955" y="5273"/>
                      <a:pt x="4868" y="4765"/>
                      <a:pt x="5340" y="3873"/>
                    </a:cubicBezTo>
                    <a:cubicBezTo>
                      <a:pt x="6023" y="2586"/>
                      <a:pt x="5535" y="992"/>
                      <a:pt x="4250" y="308"/>
                    </a:cubicBezTo>
                    <a:cubicBezTo>
                      <a:pt x="3855" y="99"/>
                      <a:pt x="3432" y="0"/>
                      <a:pt x="30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32"/>
              <p:cNvSpPr/>
              <p:nvPr/>
            </p:nvSpPr>
            <p:spPr>
              <a:xfrm>
                <a:off x="3828860" y="4477260"/>
                <a:ext cx="138014" cy="95497"/>
              </a:xfrm>
              <a:custGeom>
                <a:avLst/>
                <a:gdLst/>
                <a:ahLst/>
                <a:cxnLst/>
                <a:rect l="l" t="t" r="r" b="b"/>
                <a:pathLst>
                  <a:path w="5765" h="3989" extrusionOk="0">
                    <a:moveTo>
                      <a:pt x="2756" y="0"/>
                    </a:moveTo>
                    <a:cubicBezTo>
                      <a:pt x="1812" y="0"/>
                      <a:pt x="899" y="508"/>
                      <a:pt x="426" y="1401"/>
                    </a:cubicBezTo>
                    <a:cubicBezTo>
                      <a:pt x="1" y="2204"/>
                      <a:pt x="32" y="3126"/>
                      <a:pt x="428" y="3874"/>
                    </a:cubicBezTo>
                    <a:cubicBezTo>
                      <a:pt x="455" y="3586"/>
                      <a:pt x="538" y="3299"/>
                      <a:pt x="682" y="3028"/>
                    </a:cubicBezTo>
                    <a:cubicBezTo>
                      <a:pt x="1097" y="2247"/>
                      <a:pt x="1895" y="1802"/>
                      <a:pt x="2720" y="1802"/>
                    </a:cubicBezTo>
                    <a:cubicBezTo>
                      <a:pt x="3085" y="1802"/>
                      <a:pt x="3455" y="1889"/>
                      <a:pt x="3799" y="2072"/>
                    </a:cubicBezTo>
                    <a:cubicBezTo>
                      <a:pt x="4541" y="2465"/>
                      <a:pt x="4972" y="3207"/>
                      <a:pt x="5014" y="3989"/>
                    </a:cubicBezTo>
                    <a:cubicBezTo>
                      <a:pt x="5037" y="3949"/>
                      <a:pt x="5061" y="3912"/>
                      <a:pt x="5082" y="3873"/>
                    </a:cubicBezTo>
                    <a:cubicBezTo>
                      <a:pt x="5765" y="2586"/>
                      <a:pt x="5277" y="992"/>
                      <a:pt x="3992" y="308"/>
                    </a:cubicBezTo>
                    <a:cubicBezTo>
                      <a:pt x="3597" y="99"/>
                      <a:pt x="3174" y="0"/>
                      <a:pt x="2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32"/>
              <p:cNvSpPr/>
              <p:nvPr/>
            </p:nvSpPr>
            <p:spPr>
              <a:xfrm>
                <a:off x="3881577" y="4552051"/>
                <a:ext cx="47473" cy="41560"/>
              </a:xfrm>
              <a:custGeom>
                <a:avLst/>
                <a:gdLst/>
                <a:ahLst/>
                <a:cxnLst/>
                <a:rect l="l" t="t" r="r" b="b"/>
                <a:pathLst>
                  <a:path w="1983" h="1736" extrusionOk="0">
                    <a:moveTo>
                      <a:pt x="993" y="0"/>
                    </a:moveTo>
                    <a:cubicBezTo>
                      <a:pt x="682" y="0"/>
                      <a:pt x="381" y="168"/>
                      <a:pt x="225" y="462"/>
                    </a:cubicBezTo>
                    <a:cubicBezTo>
                      <a:pt x="0" y="883"/>
                      <a:pt x="161" y="1409"/>
                      <a:pt x="583" y="1634"/>
                    </a:cubicBezTo>
                    <a:cubicBezTo>
                      <a:pt x="713" y="1703"/>
                      <a:pt x="852" y="1736"/>
                      <a:pt x="989" y="1736"/>
                    </a:cubicBezTo>
                    <a:cubicBezTo>
                      <a:pt x="1300" y="1736"/>
                      <a:pt x="1600" y="1568"/>
                      <a:pt x="1756" y="1276"/>
                    </a:cubicBezTo>
                    <a:cubicBezTo>
                      <a:pt x="1983" y="853"/>
                      <a:pt x="1822" y="325"/>
                      <a:pt x="1398" y="101"/>
                    </a:cubicBezTo>
                    <a:cubicBezTo>
                      <a:pt x="1269" y="33"/>
                      <a:pt x="1130" y="0"/>
                      <a:pt x="9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32"/>
              <p:cNvSpPr/>
              <p:nvPr/>
            </p:nvSpPr>
            <p:spPr>
              <a:xfrm>
                <a:off x="3855506" y="4545946"/>
                <a:ext cx="22049" cy="19320"/>
              </a:xfrm>
              <a:custGeom>
                <a:avLst/>
                <a:gdLst/>
                <a:ahLst/>
                <a:cxnLst/>
                <a:rect l="l" t="t" r="r" b="b"/>
                <a:pathLst>
                  <a:path w="921" h="807" extrusionOk="0">
                    <a:moveTo>
                      <a:pt x="464" y="1"/>
                    </a:moveTo>
                    <a:cubicBezTo>
                      <a:pt x="318" y="1"/>
                      <a:pt x="178" y="79"/>
                      <a:pt x="106" y="214"/>
                    </a:cubicBezTo>
                    <a:cubicBezTo>
                      <a:pt x="0" y="412"/>
                      <a:pt x="77" y="655"/>
                      <a:pt x="272" y="759"/>
                    </a:cubicBezTo>
                    <a:cubicBezTo>
                      <a:pt x="333" y="791"/>
                      <a:pt x="398" y="807"/>
                      <a:pt x="462" y="807"/>
                    </a:cubicBezTo>
                    <a:cubicBezTo>
                      <a:pt x="606" y="807"/>
                      <a:pt x="745" y="729"/>
                      <a:pt x="817" y="594"/>
                    </a:cubicBezTo>
                    <a:cubicBezTo>
                      <a:pt x="921" y="396"/>
                      <a:pt x="847" y="153"/>
                      <a:pt x="652" y="47"/>
                    </a:cubicBezTo>
                    <a:cubicBezTo>
                      <a:pt x="592" y="16"/>
                      <a:pt x="527" y="1"/>
                      <a:pt x="46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32"/>
            <p:cNvGrpSpPr/>
            <p:nvPr/>
          </p:nvGrpSpPr>
          <p:grpSpPr>
            <a:xfrm>
              <a:off x="3680618" y="4480157"/>
              <a:ext cx="103445" cy="93725"/>
              <a:chOff x="3680618" y="4480157"/>
              <a:chExt cx="103445" cy="93725"/>
            </a:xfrm>
          </p:grpSpPr>
          <p:sp>
            <p:nvSpPr>
              <p:cNvPr id="13560" name="Google Shape;13560;p32"/>
              <p:cNvSpPr/>
              <p:nvPr/>
            </p:nvSpPr>
            <p:spPr>
              <a:xfrm>
                <a:off x="3680618" y="4480157"/>
                <a:ext cx="103445" cy="93725"/>
              </a:xfrm>
              <a:custGeom>
                <a:avLst/>
                <a:gdLst/>
                <a:ahLst/>
                <a:cxnLst/>
                <a:rect l="l" t="t" r="r" b="b"/>
                <a:pathLst>
                  <a:path w="4321" h="3915" extrusionOk="0">
                    <a:moveTo>
                      <a:pt x="2162" y="1"/>
                    </a:moveTo>
                    <a:cubicBezTo>
                      <a:pt x="2005" y="1"/>
                      <a:pt x="1847" y="20"/>
                      <a:pt x="1688" y="59"/>
                    </a:cubicBezTo>
                    <a:cubicBezTo>
                      <a:pt x="640" y="321"/>
                      <a:pt x="1" y="1384"/>
                      <a:pt x="263" y="2431"/>
                    </a:cubicBezTo>
                    <a:cubicBezTo>
                      <a:pt x="484" y="3320"/>
                      <a:pt x="1282" y="3914"/>
                      <a:pt x="2159" y="3914"/>
                    </a:cubicBezTo>
                    <a:cubicBezTo>
                      <a:pt x="2315" y="3914"/>
                      <a:pt x="2475" y="3895"/>
                      <a:pt x="2633" y="3856"/>
                    </a:cubicBezTo>
                    <a:cubicBezTo>
                      <a:pt x="3683" y="3594"/>
                      <a:pt x="4321" y="2534"/>
                      <a:pt x="4059" y="1485"/>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32"/>
              <p:cNvSpPr/>
              <p:nvPr/>
            </p:nvSpPr>
            <p:spPr>
              <a:xfrm>
                <a:off x="3686412" y="4483030"/>
                <a:ext cx="97651" cy="90852"/>
              </a:xfrm>
              <a:custGeom>
                <a:avLst/>
                <a:gdLst/>
                <a:ahLst/>
                <a:cxnLst/>
                <a:rect l="l" t="t" r="r" b="b"/>
                <a:pathLst>
                  <a:path w="4079" h="3795" extrusionOk="0">
                    <a:moveTo>
                      <a:pt x="2589" y="0"/>
                    </a:moveTo>
                    <a:lnTo>
                      <a:pt x="2589" y="0"/>
                    </a:lnTo>
                    <a:cubicBezTo>
                      <a:pt x="2716" y="173"/>
                      <a:pt x="2814" y="373"/>
                      <a:pt x="2869" y="594"/>
                    </a:cubicBezTo>
                    <a:cubicBezTo>
                      <a:pt x="3097" y="1511"/>
                      <a:pt x="2538" y="2440"/>
                      <a:pt x="1622" y="2668"/>
                    </a:cubicBezTo>
                    <a:cubicBezTo>
                      <a:pt x="1484" y="2702"/>
                      <a:pt x="1347" y="2719"/>
                      <a:pt x="1211" y="2719"/>
                    </a:cubicBezTo>
                    <a:cubicBezTo>
                      <a:pt x="752" y="2719"/>
                      <a:pt x="318" y="2530"/>
                      <a:pt x="1" y="2212"/>
                    </a:cubicBezTo>
                    <a:lnTo>
                      <a:pt x="1" y="2212"/>
                    </a:lnTo>
                    <a:cubicBezTo>
                      <a:pt x="8" y="2246"/>
                      <a:pt x="13" y="2278"/>
                      <a:pt x="21" y="2311"/>
                    </a:cubicBezTo>
                    <a:cubicBezTo>
                      <a:pt x="242" y="3200"/>
                      <a:pt x="1040" y="3794"/>
                      <a:pt x="1917" y="3794"/>
                    </a:cubicBezTo>
                    <a:cubicBezTo>
                      <a:pt x="2073" y="3794"/>
                      <a:pt x="2233" y="3775"/>
                      <a:pt x="2391" y="3736"/>
                    </a:cubicBezTo>
                    <a:cubicBezTo>
                      <a:pt x="3441" y="3474"/>
                      <a:pt x="4079" y="2414"/>
                      <a:pt x="3817" y="1365"/>
                    </a:cubicBezTo>
                    <a:cubicBezTo>
                      <a:pt x="3653" y="710"/>
                      <a:pt x="3178" y="216"/>
                      <a:pt x="25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32"/>
              <p:cNvSpPr/>
              <p:nvPr/>
            </p:nvSpPr>
            <p:spPr>
              <a:xfrm>
                <a:off x="3693450" y="4498903"/>
                <a:ext cx="34043" cy="30883"/>
              </a:xfrm>
              <a:custGeom>
                <a:avLst/>
                <a:gdLst/>
                <a:ahLst/>
                <a:cxnLst/>
                <a:rect l="l" t="t" r="r" b="b"/>
                <a:pathLst>
                  <a:path w="1422" h="1290" extrusionOk="0">
                    <a:moveTo>
                      <a:pt x="711" y="0"/>
                    </a:moveTo>
                    <a:cubicBezTo>
                      <a:pt x="660" y="0"/>
                      <a:pt x="608" y="6"/>
                      <a:pt x="556" y="19"/>
                    </a:cubicBezTo>
                    <a:cubicBezTo>
                      <a:pt x="210" y="105"/>
                      <a:pt x="0" y="455"/>
                      <a:pt x="86" y="799"/>
                    </a:cubicBezTo>
                    <a:cubicBezTo>
                      <a:pt x="157" y="1093"/>
                      <a:pt x="421" y="1290"/>
                      <a:pt x="711" y="1290"/>
                    </a:cubicBezTo>
                    <a:cubicBezTo>
                      <a:pt x="762" y="1290"/>
                      <a:pt x="814" y="1283"/>
                      <a:pt x="866" y="1271"/>
                    </a:cubicBezTo>
                    <a:cubicBezTo>
                      <a:pt x="1212" y="1183"/>
                      <a:pt x="1421" y="833"/>
                      <a:pt x="1334" y="487"/>
                    </a:cubicBezTo>
                    <a:cubicBezTo>
                      <a:pt x="1261" y="195"/>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32"/>
              <p:cNvSpPr/>
              <p:nvPr/>
            </p:nvSpPr>
            <p:spPr>
              <a:xfrm>
                <a:off x="3732474" y="4497442"/>
                <a:ext cx="15824" cy="14340"/>
              </a:xfrm>
              <a:custGeom>
                <a:avLst/>
                <a:gdLst/>
                <a:ahLst/>
                <a:cxnLst/>
                <a:rect l="l" t="t" r="r" b="b"/>
                <a:pathLst>
                  <a:path w="661" h="599" extrusionOk="0">
                    <a:moveTo>
                      <a:pt x="332" y="1"/>
                    </a:moveTo>
                    <a:cubicBezTo>
                      <a:pt x="307" y="1"/>
                      <a:pt x="283" y="4"/>
                      <a:pt x="258" y="10"/>
                    </a:cubicBezTo>
                    <a:cubicBezTo>
                      <a:pt x="97" y="48"/>
                      <a:pt x="1" y="212"/>
                      <a:pt x="39" y="371"/>
                    </a:cubicBezTo>
                    <a:cubicBezTo>
                      <a:pt x="74" y="507"/>
                      <a:pt x="195" y="599"/>
                      <a:pt x="330" y="599"/>
                    </a:cubicBezTo>
                    <a:cubicBezTo>
                      <a:pt x="353" y="599"/>
                      <a:pt x="378" y="596"/>
                      <a:pt x="402" y="590"/>
                    </a:cubicBezTo>
                    <a:cubicBezTo>
                      <a:pt x="564" y="550"/>
                      <a:pt x="660" y="388"/>
                      <a:pt x="620" y="227"/>
                    </a:cubicBezTo>
                    <a:cubicBezTo>
                      <a:pt x="587" y="90"/>
                      <a:pt x="465"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32"/>
            <p:cNvGrpSpPr/>
            <p:nvPr/>
          </p:nvGrpSpPr>
          <p:grpSpPr>
            <a:xfrm>
              <a:off x="2504453" y="3897557"/>
              <a:ext cx="1330183" cy="687463"/>
              <a:chOff x="2504453" y="3897557"/>
              <a:chExt cx="1330183" cy="687463"/>
            </a:xfrm>
          </p:grpSpPr>
          <p:grpSp>
            <p:nvGrpSpPr>
              <p:cNvPr id="13565" name="Google Shape;13565;p32"/>
              <p:cNvGrpSpPr/>
              <p:nvPr/>
            </p:nvGrpSpPr>
            <p:grpSpPr>
              <a:xfrm>
                <a:off x="2504453" y="3897557"/>
                <a:ext cx="1330178" cy="687437"/>
                <a:chOff x="2504453" y="3897557"/>
                <a:chExt cx="1330178" cy="687437"/>
              </a:xfrm>
            </p:grpSpPr>
            <p:sp>
              <p:nvSpPr>
                <p:cNvPr id="13566" name="Google Shape;13566;p32"/>
                <p:cNvSpPr/>
                <p:nvPr/>
              </p:nvSpPr>
              <p:spPr>
                <a:xfrm>
                  <a:off x="2504453" y="3897557"/>
                  <a:ext cx="1330178" cy="687437"/>
                </a:xfrm>
                <a:custGeom>
                  <a:avLst/>
                  <a:gdLst/>
                  <a:ahLst/>
                  <a:cxnLst/>
                  <a:rect l="l" t="t" r="r" b="b"/>
                  <a:pathLst>
                    <a:path w="55563" h="28715" extrusionOk="0">
                      <a:moveTo>
                        <a:pt x="6857" y="1"/>
                      </a:moveTo>
                      <a:cubicBezTo>
                        <a:pt x="6122" y="1"/>
                        <a:pt x="5366" y="298"/>
                        <a:pt x="4604" y="998"/>
                      </a:cubicBezTo>
                      <a:cubicBezTo>
                        <a:pt x="0" y="5218"/>
                        <a:pt x="9702" y="12102"/>
                        <a:pt x="11667" y="13423"/>
                      </a:cubicBezTo>
                      <a:lnTo>
                        <a:pt x="11667" y="13423"/>
                      </a:lnTo>
                      <a:cubicBezTo>
                        <a:pt x="11095" y="13068"/>
                        <a:pt x="9895" y="12412"/>
                        <a:pt x="8816" y="12412"/>
                      </a:cubicBezTo>
                      <a:cubicBezTo>
                        <a:pt x="7924" y="12412"/>
                        <a:pt x="7114" y="12861"/>
                        <a:pt x="6813" y="14300"/>
                      </a:cubicBezTo>
                      <a:cubicBezTo>
                        <a:pt x="6011" y="18127"/>
                        <a:pt x="18825" y="20002"/>
                        <a:pt x="18825" y="20002"/>
                      </a:cubicBezTo>
                      <a:cubicBezTo>
                        <a:pt x="18825" y="20002"/>
                        <a:pt x="17847" y="19865"/>
                        <a:pt x="16746" y="19865"/>
                      </a:cubicBezTo>
                      <a:cubicBezTo>
                        <a:pt x="14912" y="19865"/>
                        <a:pt x="12737" y="20246"/>
                        <a:pt x="14187" y="22277"/>
                      </a:cubicBezTo>
                      <a:cubicBezTo>
                        <a:pt x="15397" y="23972"/>
                        <a:pt x="18638" y="24439"/>
                        <a:pt x="21839" y="24439"/>
                      </a:cubicBezTo>
                      <a:cubicBezTo>
                        <a:pt x="23828" y="24439"/>
                        <a:pt x="25801" y="24258"/>
                        <a:pt x="27263" y="24081"/>
                      </a:cubicBezTo>
                      <a:lnTo>
                        <a:pt x="27263" y="24081"/>
                      </a:lnTo>
                      <a:cubicBezTo>
                        <a:pt x="25444" y="24631"/>
                        <a:pt x="23164" y="26787"/>
                        <a:pt x="26934" y="28431"/>
                      </a:cubicBezTo>
                      <a:cubicBezTo>
                        <a:pt x="27384" y="28627"/>
                        <a:pt x="27887" y="28715"/>
                        <a:pt x="28425" y="28715"/>
                      </a:cubicBezTo>
                      <a:cubicBezTo>
                        <a:pt x="32839" y="28715"/>
                        <a:pt x="39632" y="22815"/>
                        <a:pt x="39633" y="22814"/>
                      </a:cubicBezTo>
                      <a:lnTo>
                        <a:pt x="39633" y="22814"/>
                      </a:lnTo>
                      <a:cubicBezTo>
                        <a:pt x="37441" y="24896"/>
                        <a:pt x="37810" y="27106"/>
                        <a:pt x="39744" y="27106"/>
                      </a:cubicBezTo>
                      <a:cubicBezTo>
                        <a:pt x="40245" y="27106"/>
                        <a:pt x="40850" y="26958"/>
                        <a:pt x="41543" y="26621"/>
                      </a:cubicBezTo>
                      <a:cubicBezTo>
                        <a:pt x="44913" y="24983"/>
                        <a:pt x="46270" y="21566"/>
                        <a:pt x="49026" y="20158"/>
                      </a:cubicBezTo>
                      <a:cubicBezTo>
                        <a:pt x="49697" y="19816"/>
                        <a:pt x="50428" y="19686"/>
                        <a:pt x="51151" y="19686"/>
                      </a:cubicBezTo>
                      <a:cubicBezTo>
                        <a:pt x="53399" y="19686"/>
                        <a:pt x="55563" y="20940"/>
                        <a:pt x="55563" y="20940"/>
                      </a:cubicBezTo>
                      <a:cubicBezTo>
                        <a:pt x="52196" y="17458"/>
                        <a:pt x="46951" y="16238"/>
                        <a:pt x="42296" y="15479"/>
                      </a:cubicBezTo>
                      <a:cubicBezTo>
                        <a:pt x="41569" y="15361"/>
                        <a:pt x="40469" y="15223"/>
                        <a:pt x="39382" y="15223"/>
                      </a:cubicBezTo>
                      <a:cubicBezTo>
                        <a:pt x="38214" y="15223"/>
                        <a:pt x="37059" y="15382"/>
                        <a:pt x="36396" y="15898"/>
                      </a:cubicBezTo>
                      <a:cubicBezTo>
                        <a:pt x="34458" y="17405"/>
                        <a:pt x="37967" y="19158"/>
                        <a:pt x="37967" y="19158"/>
                      </a:cubicBezTo>
                      <a:cubicBezTo>
                        <a:pt x="33465" y="18619"/>
                        <a:pt x="31867" y="14840"/>
                        <a:pt x="28872" y="12123"/>
                      </a:cubicBezTo>
                      <a:cubicBezTo>
                        <a:pt x="28090" y="11415"/>
                        <a:pt x="27348" y="11122"/>
                        <a:pt x="26701" y="11122"/>
                      </a:cubicBezTo>
                      <a:cubicBezTo>
                        <a:pt x="24487" y="11122"/>
                        <a:pt x="23399" y="14554"/>
                        <a:pt x="25715" y="16480"/>
                      </a:cubicBezTo>
                      <a:cubicBezTo>
                        <a:pt x="21488" y="12966"/>
                        <a:pt x="19322" y="4363"/>
                        <a:pt x="16267" y="4363"/>
                      </a:cubicBezTo>
                      <a:cubicBezTo>
                        <a:pt x="16160" y="4363"/>
                        <a:pt x="16051" y="4373"/>
                        <a:pt x="15942" y="4395"/>
                      </a:cubicBezTo>
                      <a:cubicBezTo>
                        <a:pt x="12989" y="4984"/>
                        <a:pt x="14249" y="8898"/>
                        <a:pt x="14488" y="9566"/>
                      </a:cubicBezTo>
                      <a:lnTo>
                        <a:pt x="14488" y="9566"/>
                      </a:lnTo>
                      <a:cubicBezTo>
                        <a:pt x="14110" y="8557"/>
                        <a:pt x="10795" y="1"/>
                        <a:pt x="68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32"/>
                <p:cNvSpPr/>
                <p:nvPr/>
              </p:nvSpPr>
              <p:spPr>
                <a:xfrm>
                  <a:off x="2617669" y="3897605"/>
                  <a:ext cx="1198772" cy="504727"/>
                </a:xfrm>
                <a:custGeom>
                  <a:avLst/>
                  <a:gdLst/>
                  <a:ahLst/>
                  <a:cxnLst/>
                  <a:rect l="l" t="t" r="r" b="b"/>
                  <a:pathLst>
                    <a:path w="50074" h="21083" extrusionOk="0">
                      <a:moveTo>
                        <a:pt x="2127" y="1"/>
                      </a:moveTo>
                      <a:cubicBezTo>
                        <a:pt x="1433" y="1"/>
                        <a:pt x="720" y="267"/>
                        <a:pt x="0" y="886"/>
                      </a:cubicBezTo>
                      <a:cubicBezTo>
                        <a:pt x="2293" y="5019"/>
                        <a:pt x="8626" y="15110"/>
                        <a:pt x="18789" y="19355"/>
                      </a:cubicBezTo>
                      <a:cubicBezTo>
                        <a:pt x="21868" y="20641"/>
                        <a:pt x="24805" y="21083"/>
                        <a:pt x="27610" y="21083"/>
                      </a:cubicBezTo>
                      <a:cubicBezTo>
                        <a:pt x="33777" y="21083"/>
                        <a:pt x="39311" y="18948"/>
                        <a:pt x="44335" y="18948"/>
                      </a:cubicBezTo>
                      <a:cubicBezTo>
                        <a:pt x="46325" y="18948"/>
                        <a:pt x="48236" y="19283"/>
                        <a:pt x="50073" y="20218"/>
                      </a:cubicBezTo>
                      <a:cubicBezTo>
                        <a:pt x="46710" y="17282"/>
                        <a:pt x="41884" y="16181"/>
                        <a:pt x="37565" y="15476"/>
                      </a:cubicBezTo>
                      <a:cubicBezTo>
                        <a:pt x="36840" y="15358"/>
                        <a:pt x="35743" y="15220"/>
                        <a:pt x="34657" y="15220"/>
                      </a:cubicBezTo>
                      <a:cubicBezTo>
                        <a:pt x="33487" y="15220"/>
                        <a:pt x="32331" y="15380"/>
                        <a:pt x="31667" y="15896"/>
                      </a:cubicBezTo>
                      <a:cubicBezTo>
                        <a:pt x="29729" y="17403"/>
                        <a:pt x="33238" y="19156"/>
                        <a:pt x="33238" y="19156"/>
                      </a:cubicBezTo>
                      <a:cubicBezTo>
                        <a:pt x="28736" y="18617"/>
                        <a:pt x="27138" y="14838"/>
                        <a:pt x="24143" y="12121"/>
                      </a:cubicBezTo>
                      <a:cubicBezTo>
                        <a:pt x="23361" y="11413"/>
                        <a:pt x="22619" y="11120"/>
                        <a:pt x="21972" y="11120"/>
                      </a:cubicBezTo>
                      <a:cubicBezTo>
                        <a:pt x="19758" y="11120"/>
                        <a:pt x="18670" y="14552"/>
                        <a:pt x="20986" y="16478"/>
                      </a:cubicBezTo>
                      <a:cubicBezTo>
                        <a:pt x="16758" y="12964"/>
                        <a:pt x="14593" y="4361"/>
                        <a:pt x="11538" y="4361"/>
                      </a:cubicBezTo>
                      <a:cubicBezTo>
                        <a:pt x="11431" y="4361"/>
                        <a:pt x="11322" y="4371"/>
                        <a:pt x="11213" y="4393"/>
                      </a:cubicBezTo>
                      <a:cubicBezTo>
                        <a:pt x="8244" y="4985"/>
                        <a:pt x="9533" y="8938"/>
                        <a:pt x="9761" y="9573"/>
                      </a:cubicBezTo>
                      <a:cubicBezTo>
                        <a:pt x="9399" y="8605"/>
                        <a:pt x="6076" y="1"/>
                        <a:pt x="2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68" name="Google Shape;13568;p32"/>
                <p:cNvGrpSpPr/>
                <p:nvPr/>
              </p:nvGrpSpPr>
              <p:grpSpPr>
                <a:xfrm>
                  <a:off x="2648505" y="3928680"/>
                  <a:ext cx="1156326" cy="634071"/>
                  <a:chOff x="2648505" y="3928680"/>
                  <a:chExt cx="1156326" cy="634071"/>
                </a:xfrm>
              </p:grpSpPr>
              <p:grpSp>
                <p:nvGrpSpPr>
                  <p:cNvPr id="13569" name="Google Shape;13569;p32"/>
                  <p:cNvGrpSpPr/>
                  <p:nvPr/>
                </p:nvGrpSpPr>
                <p:grpSpPr>
                  <a:xfrm>
                    <a:off x="2648505" y="3976298"/>
                    <a:ext cx="1156326" cy="555638"/>
                    <a:chOff x="2648505" y="3976298"/>
                    <a:chExt cx="1156326" cy="555638"/>
                  </a:xfrm>
                </p:grpSpPr>
                <p:sp>
                  <p:nvSpPr>
                    <p:cNvPr id="13570" name="Google Shape;13570;p32"/>
                    <p:cNvSpPr/>
                    <p:nvPr/>
                  </p:nvSpPr>
                  <p:spPr>
                    <a:xfrm>
                      <a:off x="2648505" y="3976298"/>
                      <a:ext cx="1156326" cy="433386"/>
                    </a:xfrm>
                    <a:custGeom>
                      <a:avLst/>
                      <a:gdLst/>
                      <a:ahLst/>
                      <a:cxnLst/>
                      <a:rect l="l" t="t" r="r" b="b"/>
                      <a:pathLst>
                        <a:path w="48301" h="18103" extrusionOk="0">
                          <a:moveTo>
                            <a:pt x="11" y="0"/>
                          </a:moveTo>
                          <a:cubicBezTo>
                            <a:pt x="10" y="0"/>
                            <a:pt x="10" y="0"/>
                            <a:pt x="9" y="0"/>
                          </a:cubicBezTo>
                          <a:cubicBezTo>
                            <a:pt x="0" y="6"/>
                            <a:pt x="51" y="103"/>
                            <a:pt x="152" y="280"/>
                          </a:cubicBezTo>
                          <a:cubicBezTo>
                            <a:pt x="254" y="455"/>
                            <a:pt x="404" y="713"/>
                            <a:pt x="604" y="1036"/>
                          </a:cubicBezTo>
                          <a:cubicBezTo>
                            <a:pt x="1007" y="1680"/>
                            <a:pt x="1594" y="2590"/>
                            <a:pt x="2344" y="3656"/>
                          </a:cubicBezTo>
                          <a:cubicBezTo>
                            <a:pt x="3841" y="5781"/>
                            <a:pt x="6016" y="8527"/>
                            <a:pt x="8634" y="10842"/>
                          </a:cubicBezTo>
                          <a:cubicBezTo>
                            <a:pt x="9279" y="11428"/>
                            <a:pt x="9963" y="11973"/>
                            <a:pt x="10642" y="12499"/>
                          </a:cubicBezTo>
                          <a:cubicBezTo>
                            <a:pt x="11333" y="13008"/>
                            <a:pt x="12025" y="13498"/>
                            <a:pt x="12722" y="13929"/>
                          </a:cubicBezTo>
                          <a:cubicBezTo>
                            <a:pt x="14111" y="14801"/>
                            <a:pt x="15486" y="15488"/>
                            <a:pt x="16698" y="15993"/>
                          </a:cubicBezTo>
                          <a:cubicBezTo>
                            <a:pt x="17912" y="16496"/>
                            <a:pt x="18954" y="16839"/>
                            <a:pt x="19693" y="17042"/>
                          </a:cubicBezTo>
                          <a:cubicBezTo>
                            <a:pt x="20062" y="17146"/>
                            <a:pt x="20351" y="17232"/>
                            <a:pt x="20553" y="17275"/>
                          </a:cubicBezTo>
                          <a:cubicBezTo>
                            <a:pt x="20751" y="17324"/>
                            <a:pt x="20859" y="17348"/>
                            <a:pt x="20859" y="17348"/>
                          </a:cubicBezTo>
                          <a:cubicBezTo>
                            <a:pt x="20859" y="17348"/>
                            <a:pt x="20964" y="17373"/>
                            <a:pt x="21164" y="17418"/>
                          </a:cubicBezTo>
                          <a:cubicBezTo>
                            <a:pt x="21363" y="17469"/>
                            <a:pt x="21662" y="17522"/>
                            <a:pt x="22038" y="17593"/>
                          </a:cubicBezTo>
                          <a:cubicBezTo>
                            <a:pt x="22790" y="17744"/>
                            <a:pt x="23877" y="17893"/>
                            <a:pt x="25184" y="18004"/>
                          </a:cubicBezTo>
                          <a:cubicBezTo>
                            <a:pt x="25513" y="18026"/>
                            <a:pt x="25854" y="18047"/>
                            <a:pt x="26208" y="18070"/>
                          </a:cubicBezTo>
                          <a:cubicBezTo>
                            <a:pt x="26561" y="18079"/>
                            <a:pt x="26927" y="18088"/>
                            <a:pt x="27303" y="18099"/>
                          </a:cubicBezTo>
                          <a:cubicBezTo>
                            <a:pt x="27414" y="18101"/>
                            <a:pt x="27526" y="18103"/>
                            <a:pt x="27640" y="18103"/>
                          </a:cubicBezTo>
                          <a:cubicBezTo>
                            <a:pt x="28292" y="18103"/>
                            <a:pt x="28978" y="18065"/>
                            <a:pt x="29674" y="17994"/>
                          </a:cubicBezTo>
                          <a:cubicBezTo>
                            <a:pt x="31311" y="17825"/>
                            <a:pt x="33021" y="17470"/>
                            <a:pt x="34716" y="17090"/>
                          </a:cubicBezTo>
                          <a:cubicBezTo>
                            <a:pt x="36409" y="16709"/>
                            <a:pt x="38095" y="16314"/>
                            <a:pt x="39693" y="16056"/>
                          </a:cubicBezTo>
                          <a:cubicBezTo>
                            <a:pt x="40986" y="15844"/>
                            <a:pt x="42223" y="15729"/>
                            <a:pt x="43331" y="15729"/>
                          </a:cubicBezTo>
                          <a:cubicBezTo>
                            <a:pt x="43591" y="15729"/>
                            <a:pt x="43843" y="15735"/>
                            <a:pt x="44088" y="15748"/>
                          </a:cubicBezTo>
                          <a:cubicBezTo>
                            <a:pt x="45379" y="15805"/>
                            <a:pt x="46437" y="16037"/>
                            <a:pt x="47161" y="16251"/>
                          </a:cubicBezTo>
                          <a:cubicBezTo>
                            <a:pt x="47341" y="16306"/>
                            <a:pt x="47504" y="16355"/>
                            <a:pt x="47643" y="16398"/>
                          </a:cubicBezTo>
                          <a:cubicBezTo>
                            <a:pt x="47782" y="16447"/>
                            <a:pt x="47900" y="16490"/>
                            <a:pt x="47995" y="16524"/>
                          </a:cubicBezTo>
                          <a:cubicBezTo>
                            <a:pt x="48165" y="16583"/>
                            <a:pt x="48266" y="16614"/>
                            <a:pt x="48290" y="16614"/>
                          </a:cubicBezTo>
                          <a:cubicBezTo>
                            <a:pt x="48294" y="16614"/>
                            <a:pt x="48295" y="16613"/>
                            <a:pt x="48296" y="16612"/>
                          </a:cubicBezTo>
                          <a:cubicBezTo>
                            <a:pt x="48301" y="16602"/>
                            <a:pt x="48204" y="16551"/>
                            <a:pt x="48019" y="16464"/>
                          </a:cubicBezTo>
                          <a:cubicBezTo>
                            <a:pt x="47927" y="16421"/>
                            <a:pt x="47813" y="16368"/>
                            <a:pt x="47676" y="16308"/>
                          </a:cubicBezTo>
                          <a:cubicBezTo>
                            <a:pt x="47537" y="16257"/>
                            <a:pt x="47378" y="16198"/>
                            <a:pt x="47199" y="16131"/>
                          </a:cubicBezTo>
                          <a:cubicBezTo>
                            <a:pt x="46482" y="15875"/>
                            <a:pt x="45414" y="15600"/>
                            <a:pt x="44103" y="15505"/>
                          </a:cubicBezTo>
                          <a:cubicBezTo>
                            <a:pt x="43718" y="15473"/>
                            <a:pt x="43312" y="15458"/>
                            <a:pt x="42891" y="15458"/>
                          </a:cubicBezTo>
                          <a:cubicBezTo>
                            <a:pt x="41882" y="15458"/>
                            <a:pt x="40781" y="15546"/>
                            <a:pt x="39641" y="15710"/>
                          </a:cubicBezTo>
                          <a:cubicBezTo>
                            <a:pt x="38020" y="15936"/>
                            <a:pt x="36319" y="16305"/>
                            <a:pt x="34621" y="16655"/>
                          </a:cubicBezTo>
                          <a:cubicBezTo>
                            <a:pt x="32926" y="17007"/>
                            <a:pt x="31227" y="17334"/>
                            <a:pt x="29623" y="17477"/>
                          </a:cubicBezTo>
                          <a:cubicBezTo>
                            <a:pt x="29023" y="17530"/>
                            <a:pt x="28439" y="17558"/>
                            <a:pt x="27874" y="17558"/>
                          </a:cubicBezTo>
                          <a:cubicBezTo>
                            <a:pt x="27684" y="17558"/>
                            <a:pt x="27497" y="17555"/>
                            <a:pt x="27312" y="17548"/>
                          </a:cubicBezTo>
                          <a:cubicBezTo>
                            <a:pt x="26943" y="17533"/>
                            <a:pt x="26584" y="17519"/>
                            <a:pt x="26237" y="17506"/>
                          </a:cubicBezTo>
                          <a:cubicBezTo>
                            <a:pt x="25891" y="17480"/>
                            <a:pt x="25555" y="17454"/>
                            <a:pt x="25233" y="17429"/>
                          </a:cubicBezTo>
                          <a:cubicBezTo>
                            <a:pt x="23951" y="17304"/>
                            <a:pt x="22888" y="17146"/>
                            <a:pt x="22153" y="16990"/>
                          </a:cubicBezTo>
                          <a:cubicBezTo>
                            <a:pt x="21784" y="16917"/>
                            <a:pt x="21495" y="16862"/>
                            <a:pt x="21301" y="16810"/>
                          </a:cubicBezTo>
                          <a:cubicBezTo>
                            <a:pt x="21105" y="16764"/>
                            <a:pt x="21001" y="16738"/>
                            <a:pt x="21001" y="16738"/>
                          </a:cubicBezTo>
                          <a:cubicBezTo>
                            <a:pt x="21001" y="16738"/>
                            <a:pt x="20897" y="16715"/>
                            <a:pt x="20701" y="16669"/>
                          </a:cubicBezTo>
                          <a:cubicBezTo>
                            <a:pt x="20504" y="16629"/>
                            <a:pt x="20221" y="16550"/>
                            <a:pt x="19860" y="16452"/>
                          </a:cubicBezTo>
                          <a:cubicBezTo>
                            <a:pt x="19133" y="16261"/>
                            <a:pt x="18111" y="15936"/>
                            <a:pt x="16918" y="15457"/>
                          </a:cubicBezTo>
                          <a:cubicBezTo>
                            <a:pt x="15727" y="14979"/>
                            <a:pt x="14371" y="14324"/>
                            <a:pt x="12996" y="13487"/>
                          </a:cubicBezTo>
                          <a:cubicBezTo>
                            <a:pt x="12305" y="13074"/>
                            <a:pt x="11618" y="12603"/>
                            <a:pt x="10930" y="12111"/>
                          </a:cubicBezTo>
                          <a:cubicBezTo>
                            <a:pt x="10253" y="11603"/>
                            <a:pt x="9573" y="11078"/>
                            <a:pt x="8926" y="10509"/>
                          </a:cubicBezTo>
                          <a:cubicBezTo>
                            <a:pt x="6305" y="8267"/>
                            <a:pt x="4094" y="5585"/>
                            <a:pt x="2541" y="3512"/>
                          </a:cubicBezTo>
                          <a:cubicBezTo>
                            <a:pt x="1764" y="2474"/>
                            <a:pt x="1144" y="1587"/>
                            <a:pt x="711" y="966"/>
                          </a:cubicBezTo>
                          <a:cubicBezTo>
                            <a:pt x="494" y="655"/>
                            <a:pt x="321" y="412"/>
                            <a:pt x="205" y="245"/>
                          </a:cubicBezTo>
                          <a:cubicBezTo>
                            <a:pt x="91" y="85"/>
                            <a:pt x="2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32"/>
                    <p:cNvSpPr/>
                    <p:nvPr/>
                  </p:nvSpPr>
                  <p:spPr>
                    <a:xfrm>
                      <a:off x="3146187" y="4231460"/>
                      <a:ext cx="204400" cy="168155"/>
                    </a:xfrm>
                    <a:custGeom>
                      <a:avLst/>
                      <a:gdLst/>
                      <a:ahLst/>
                      <a:cxnLst/>
                      <a:rect l="l" t="t" r="r" b="b"/>
                      <a:pathLst>
                        <a:path w="8538" h="7024" extrusionOk="0">
                          <a:moveTo>
                            <a:pt x="68" y="1"/>
                          </a:moveTo>
                          <a:cubicBezTo>
                            <a:pt x="66" y="1"/>
                            <a:pt x="63" y="1"/>
                            <a:pt x="61" y="2"/>
                          </a:cubicBezTo>
                          <a:cubicBezTo>
                            <a:pt x="0" y="38"/>
                            <a:pt x="659" y="1286"/>
                            <a:pt x="1522" y="2418"/>
                          </a:cubicBezTo>
                          <a:cubicBezTo>
                            <a:pt x="1736" y="2701"/>
                            <a:pt x="1978" y="2961"/>
                            <a:pt x="2192" y="3218"/>
                          </a:cubicBezTo>
                          <a:cubicBezTo>
                            <a:pt x="2301" y="3343"/>
                            <a:pt x="2406" y="3466"/>
                            <a:pt x="2507" y="3582"/>
                          </a:cubicBezTo>
                          <a:cubicBezTo>
                            <a:pt x="2617" y="3687"/>
                            <a:pt x="2721" y="3790"/>
                            <a:pt x="2816" y="3882"/>
                          </a:cubicBezTo>
                          <a:cubicBezTo>
                            <a:pt x="3203" y="4253"/>
                            <a:pt x="3462" y="4501"/>
                            <a:pt x="3462" y="4501"/>
                          </a:cubicBezTo>
                          <a:cubicBezTo>
                            <a:pt x="3462" y="4501"/>
                            <a:pt x="3532" y="4555"/>
                            <a:pt x="3659" y="4646"/>
                          </a:cubicBezTo>
                          <a:cubicBezTo>
                            <a:pt x="3786" y="4737"/>
                            <a:pt x="3968" y="4867"/>
                            <a:pt x="4185" y="5023"/>
                          </a:cubicBezTo>
                          <a:cubicBezTo>
                            <a:pt x="4295" y="5099"/>
                            <a:pt x="4413" y="5183"/>
                            <a:pt x="4537" y="5272"/>
                          </a:cubicBezTo>
                          <a:cubicBezTo>
                            <a:pt x="4664" y="5358"/>
                            <a:pt x="4808" y="5433"/>
                            <a:pt x="4950" y="5518"/>
                          </a:cubicBezTo>
                          <a:cubicBezTo>
                            <a:pt x="5241" y="5684"/>
                            <a:pt x="5544" y="5869"/>
                            <a:pt x="5859" y="6032"/>
                          </a:cubicBezTo>
                          <a:cubicBezTo>
                            <a:pt x="7038" y="6625"/>
                            <a:pt x="8285" y="7023"/>
                            <a:pt x="8476" y="7023"/>
                          </a:cubicBezTo>
                          <a:cubicBezTo>
                            <a:pt x="8490" y="7023"/>
                            <a:pt x="8499" y="7021"/>
                            <a:pt x="8500" y="7016"/>
                          </a:cubicBezTo>
                          <a:cubicBezTo>
                            <a:pt x="8537" y="6921"/>
                            <a:pt x="7254" y="6364"/>
                            <a:pt x="6074" y="5645"/>
                          </a:cubicBezTo>
                          <a:cubicBezTo>
                            <a:pt x="5784" y="5462"/>
                            <a:pt x="5502" y="5260"/>
                            <a:pt x="5233" y="5082"/>
                          </a:cubicBezTo>
                          <a:cubicBezTo>
                            <a:pt x="5102" y="4991"/>
                            <a:pt x="4967" y="4911"/>
                            <a:pt x="4852" y="4819"/>
                          </a:cubicBezTo>
                          <a:cubicBezTo>
                            <a:pt x="4738" y="4728"/>
                            <a:pt x="4629" y="4639"/>
                            <a:pt x="4528" y="4558"/>
                          </a:cubicBezTo>
                          <a:cubicBezTo>
                            <a:pt x="4328" y="4397"/>
                            <a:pt x="4161" y="4263"/>
                            <a:pt x="4045" y="4169"/>
                          </a:cubicBezTo>
                          <a:cubicBezTo>
                            <a:pt x="3928" y="4076"/>
                            <a:pt x="3863" y="4021"/>
                            <a:pt x="3863" y="4021"/>
                          </a:cubicBezTo>
                          <a:cubicBezTo>
                            <a:pt x="3863" y="4021"/>
                            <a:pt x="3603" y="3798"/>
                            <a:pt x="3212" y="3461"/>
                          </a:cubicBezTo>
                          <a:cubicBezTo>
                            <a:pt x="3115" y="3378"/>
                            <a:pt x="3009" y="3287"/>
                            <a:pt x="2896" y="3190"/>
                          </a:cubicBezTo>
                          <a:cubicBezTo>
                            <a:pt x="2792" y="3086"/>
                            <a:pt x="2683" y="2975"/>
                            <a:pt x="2568" y="2860"/>
                          </a:cubicBezTo>
                          <a:cubicBezTo>
                            <a:pt x="2345" y="2627"/>
                            <a:pt x="2093" y="2392"/>
                            <a:pt x="1863" y="2135"/>
                          </a:cubicBezTo>
                          <a:cubicBezTo>
                            <a:pt x="957" y="1128"/>
                            <a:pt x="18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32"/>
                    <p:cNvSpPr/>
                    <p:nvPr/>
                  </p:nvSpPr>
                  <p:spPr>
                    <a:xfrm>
                      <a:off x="3445663" y="4292221"/>
                      <a:ext cx="229609" cy="54272"/>
                    </a:xfrm>
                    <a:custGeom>
                      <a:avLst/>
                      <a:gdLst/>
                      <a:ahLst/>
                      <a:cxnLst/>
                      <a:rect l="l" t="t" r="r" b="b"/>
                      <a:pathLst>
                        <a:path w="9591" h="2267" extrusionOk="0">
                          <a:moveTo>
                            <a:pt x="42" y="0"/>
                          </a:moveTo>
                          <a:cubicBezTo>
                            <a:pt x="33" y="0"/>
                            <a:pt x="27" y="2"/>
                            <a:pt x="24" y="7"/>
                          </a:cubicBezTo>
                          <a:cubicBezTo>
                            <a:pt x="1" y="37"/>
                            <a:pt x="229" y="258"/>
                            <a:pt x="622" y="524"/>
                          </a:cubicBezTo>
                          <a:cubicBezTo>
                            <a:pt x="1012" y="795"/>
                            <a:pt x="1584" y="1076"/>
                            <a:pt x="2176" y="1304"/>
                          </a:cubicBezTo>
                          <a:cubicBezTo>
                            <a:pt x="2774" y="1518"/>
                            <a:pt x="3387" y="1679"/>
                            <a:pt x="3849" y="1777"/>
                          </a:cubicBezTo>
                          <a:cubicBezTo>
                            <a:pt x="4311" y="1874"/>
                            <a:pt x="4622" y="1926"/>
                            <a:pt x="4622" y="1926"/>
                          </a:cubicBezTo>
                          <a:cubicBezTo>
                            <a:pt x="4622" y="1926"/>
                            <a:pt x="4934" y="1956"/>
                            <a:pt x="5400" y="2000"/>
                          </a:cubicBezTo>
                          <a:cubicBezTo>
                            <a:pt x="5867" y="2040"/>
                            <a:pt x="6488" y="2079"/>
                            <a:pt x="7104" y="2115"/>
                          </a:cubicBezTo>
                          <a:cubicBezTo>
                            <a:pt x="7722" y="2153"/>
                            <a:pt x="8339" y="2191"/>
                            <a:pt x="8799" y="2229"/>
                          </a:cubicBezTo>
                          <a:cubicBezTo>
                            <a:pt x="9079" y="2250"/>
                            <a:pt x="9302" y="2266"/>
                            <a:pt x="9437" y="2266"/>
                          </a:cubicBezTo>
                          <a:cubicBezTo>
                            <a:pt x="9526" y="2266"/>
                            <a:pt x="9577" y="2259"/>
                            <a:pt x="9581" y="2242"/>
                          </a:cubicBezTo>
                          <a:cubicBezTo>
                            <a:pt x="9590" y="2202"/>
                            <a:pt x="9293" y="2098"/>
                            <a:pt x="8837" y="1988"/>
                          </a:cubicBezTo>
                          <a:cubicBezTo>
                            <a:pt x="8382" y="1876"/>
                            <a:pt x="7765" y="1770"/>
                            <a:pt x="7152" y="1676"/>
                          </a:cubicBezTo>
                          <a:cubicBezTo>
                            <a:pt x="6540" y="1585"/>
                            <a:pt x="5927" y="1495"/>
                            <a:pt x="5468" y="1428"/>
                          </a:cubicBezTo>
                          <a:cubicBezTo>
                            <a:pt x="5013" y="1356"/>
                            <a:pt x="4710" y="1305"/>
                            <a:pt x="4710" y="1305"/>
                          </a:cubicBezTo>
                          <a:cubicBezTo>
                            <a:pt x="4710" y="1305"/>
                            <a:pt x="4406" y="1272"/>
                            <a:pt x="3952" y="1209"/>
                          </a:cubicBezTo>
                          <a:cubicBezTo>
                            <a:pt x="3499" y="1145"/>
                            <a:pt x="2901" y="1033"/>
                            <a:pt x="2312" y="882"/>
                          </a:cubicBezTo>
                          <a:cubicBezTo>
                            <a:pt x="1728" y="717"/>
                            <a:pt x="1154" y="508"/>
                            <a:pt x="741" y="311"/>
                          </a:cubicBezTo>
                          <a:cubicBezTo>
                            <a:pt x="370" y="139"/>
                            <a:pt x="11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32"/>
                    <p:cNvSpPr/>
                    <p:nvPr/>
                  </p:nvSpPr>
                  <p:spPr>
                    <a:xfrm>
                      <a:off x="2872950" y="4064688"/>
                      <a:ext cx="210768" cy="308228"/>
                    </a:xfrm>
                    <a:custGeom>
                      <a:avLst/>
                      <a:gdLst/>
                      <a:ahLst/>
                      <a:cxnLst/>
                      <a:rect l="l" t="t" r="r" b="b"/>
                      <a:pathLst>
                        <a:path w="8804" h="12875" extrusionOk="0">
                          <a:moveTo>
                            <a:pt x="39" y="1"/>
                          </a:moveTo>
                          <a:cubicBezTo>
                            <a:pt x="38" y="1"/>
                            <a:pt x="38" y="1"/>
                            <a:pt x="37" y="1"/>
                          </a:cubicBezTo>
                          <a:cubicBezTo>
                            <a:pt x="0" y="10"/>
                            <a:pt x="75" y="503"/>
                            <a:pt x="254" y="1232"/>
                          </a:cubicBezTo>
                          <a:cubicBezTo>
                            <a:pt x="360" y="1590"/>
                            <a:pt x="459" y="2020"/>
                            <a:pt x="625" y="2459"/>
                          </a:cubicBezTo>
                          <a:cubicBezTo>
                            <a:pt x="704" y="2679"/>
                            <a:pt x="784" y="2909"/>
                            <a:pt x="866" y="3141"/>
                          </a:cubicBezTo>
                          <a:cubicBezTo>
                            <a:pt x="961" y="3369"/>
                            <a:pt x="1056" y="3600"/>
                            <a:pt x="1151" y="3833"/>
                          </a:cubicBezTo>
                          <a:cubicBezTo>
                            <a:pt x="1242" y="4067"/>
                            <a:pt x="1348" y="4293"/>
                            <a:pt x="1455" y="4515"/>
                          </a:cubicBezTo>
                          <a:cubicBezTo>
                            <a:pt x="1562" y="4738"/>
                            <a:pt x="1665" y="4957"/>
                            <a:pt x="1767" y="5170"/>
                          </a:cubicBezTo>
                          <a:cubicBezTo>
                            <a:pt x="1989" y="5583"/>
                            <a:pt x="2182" y="5979"/>
                            <a:pt x="2374" y="6302"/>
                          </a:cubicBezTo>
                          <a:cubicBezTo>
                            <a:pt x="2564" y="6626"/>
                            <a:pt x="2719" y="6900"/>
                            <a:pt x="2833" y="7086"/>
                          </a:cubicBezTo>
                          <a:cubicBezTo>
                            <a:pt x="2951" y="7271"/>
                            <a:pt x="3018" y="7377"/>
                            <a:pt x="3018" y="7377"/>
                          </a:cubicBezTo>
                          <a:cubicBezTo>
                            <a:pt x="3018" y="7377"/>
                            <a:pt x="3089" y="7481"/>
                            <a:pt x="3213" y="7661"/>
                          </a:cubicBezTo>
                          <a:cubicBezTo>
                            <a:pt x="3278" y="7752"/>
                            <a:pt x="3344" y="7863"/>
                            <a:pt x="3444" y="7984"/>
                          </a:cubicBezTo>
                          <a:cubicBezTo>
                            <a:pt x="3542" y="8107"/>
                            <a:pt x="3653" y="8243"/>
                            <a:pt x="3774" y="8393"/>
                          </a:cubicBezTo>
                          <a:cubicBezTo>
                            <a:pt x="4005" y="8703"/>
                            <a:pt x="4335" y="9000"/>
                            <a:pt x="4661" y="9344"/>
                          </a:cubicBezTo>
                          <a:cubicBezTo>
                            <a:pt x="5012" y="9658"/>
                            <a:pt x="5382" y="10000"/>
                            <a:pt x="5769" y="10312"/>
                          </a:cubicBezTo>
                          <a:cubicBezTo>
                            <a:pt x="6532" y="10952"/>
                            <a:pt x="7317" y="11554"/>
                            <a:pt x="7860" y="12052"/>
                          </a:cubicBezTo>
                          <a:cubicBezTo>
                            <a:pt x="8146" y="12289"/>
                            <a:pt x="8355" y="12510"/>
                            <a:pt x="8513" y="12659"/>
                          </a:cubicBezTo>
                          <a:cubicBezTo>
                            <a:pt x="8661" y="12797"/>
                            <a:pt x="8756" y="12874"/>
                            <a:pt x="8782" y="12874"/>
                          </a:cubicBezTo>
                          <a:cubicBezTo>
                            <a:pt x="8784" y="12874"/>
                            <a:pt x="8786" y="12874"/>
                            <a:pt x="8787" y="12873"/>
                          </a:cubicBezTo>
                          <a:cubicBezTo>
                            <a:pt x="8804" y="12859"/>
                            <a:pt x="8739" y="12754"/>
                            <a:pt x="8609" y="12576"/>
                          </a:cubicBezTo>
                          <a:cubicBezTo>
                            <a:pt x="8481" y="12399"/>
                            <a:pt x="8293" y="12145"/>
                            <a:pt x="8031" y="11877"/>
                          </a:cubicBezTo>
                          <a:cubicBezTo>
                            <a:pt x="7529" y="11316"/>
                            <a:pt x="6781" y="10655"/>
                            <a:pt x="6061" y="9980"/>
                          </a:cubicBezTo>
                          <a:cubicBezTo>
                            <a:pt x="5697" y="9648"/>
                            <a:pt x="5354" y="9298"/>
                            <a:pt x="5028" y="8975"/>
                          </a:cubicBezTo>
                          <a:cubicBezTo>
                            <a:pt x="4733" y="8631"/>
                            <a:pt x="4426" y="8331"/>
                            <a:pt x="4225" y="8033"/>
                          </a:cubicBezTo>
                          <a:cubicBezTo>
                            <a:pt x="4118" y="7889"/>
                            <a:pt x="4020" y="7756"/>
                            <a:pt x="3933" y="7640"/>
                          </a:cubicBezTo>
                          <a:cubicBezTo>
                            <a:pt x="3844" y="7525"/>
                            <a:pt x="3782" y="7407"/>
                            <a:pt x="3722" y="7319"/>
                          </a:cubicBezTo>
                          <a:cubicBezTo>
                            <a:pt x="3607" y="7137"/>
                            <a:pt x="3543" y="7034"/>
                            <a:pt x="3543" y="7034"/>
                          </a:cubicBezTo>
                          <a:cubicBezTo>
                            <a:pt x="3543" y="7034"/>
                            <a:pt x="3473" y="6933"/>
                            <a:pt x="3350" y="6756"/>
                          </a:cubicBezTo>
                          <a:cubicBezTo>
                            <a:pt x="3231" y="6577"/>
                            <a:pt x="3070" y="6317"/>
                            <a:pt x="2870" y="6008"/>
                          </a:cubicBezTo>
                          <a:cubicBezTo>
                            <a:pt x="2668" y="5699"/>
                            <a:pt x="2463" y="5321"/>
                            <a:pt x="2225" y="4926"/>
                          </a:cubicBezTo>
                          <a:cubicBezTo>
                            <a:pt x="2116" y="4723"/>
                            <a:pt x="2003" y="4513"/>
                            <a:pt x="1888" y="4301"/>
                          </a:cubicBezTo>
                          <a:cubicBezTo>
                            <a:pt x="1772" y="4088"/>
                            <a:pt x="1657" y="3871"/>
                            <a:pt x="1555" y="3649"/>
                          </a:cubicBezTo>
                          <a:cubicBezTo>
                            <a:pt x="1447" y="3426"/>
                            <a:pt x="1339" y="3206"/>
                            <a:pt x="1235" y="2987"/>
                          </a:cubicBezTo>
                          <a:cubicBezTo>
                            <a:pt x="1137" y="2763"/>
                            <a:pt x="1044" y="2546"/>
                            <a:pt x="952" y="2334"/>
                          </a:cubicBezTo>
                          <a:cubicBezTo>
                            <a:pt x="758" y="1913"/>
                            <a:pt x="628" y="1503"/>
                            <a:pt x="487" y="1160"/>
                          </a:cubicBezTo>
                          <a:cubicBezTo>
                            <a:pt x="243" y="471"/>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32"/>
                    <p:cNvSpPr/>
                    <p:nvPr/>
                  </p:nvSpPr>
                  <p:spPr>
                    <a:xfrm>
                      <a:off x="2714773" y="4255065"/>
                      <a:ext cx="274233" cy="64542"/>
                    </a:xfrm>
                    <a:custGeom>
                      <a:avLst/>
                      <a:gdLst/>
                      <a:ahLst/>
                      <a:cxnLst/>
                      <a:rect l="l" t="t" r="r" b="b"/>
                      <a:pathLst>
                        <a:path w="11455" h="2696" extrusionOk="0">
                          <a:moveTo>
                            <a:pt x="1378" y="0"/>
                          </a:moveTo>
                          <a:cubicBezTo>
                            <a:pt x="1217" y="5"/>
                            <a:pt x="1067" y="9"/>
                            <a:pt x="926" y="12"/>
                          </a:cubicBezTo>
                          <a:cubicBezTo>
                            <a:pt x="368" y="34"/>
                            <a:pt x="1" y="64"/>
                            <a:pt x="1" y="107"/>
                          </a:cubicBezTo>
                          <a:cubicBezTo>
                            <a:pt x="1" y="150"/>
                            <a:pt x="369" y="203"/>
                            <a:pt x="917" y="257"/>
                          </a:cubicBezTo>
                          <a:cubicBezTo>
                            <a:pt x="1053" y="269"/>
                            <a:pt x="1202" y="285"/>
                            <a:pt x="1358" y="298"/>
                          </a:cubicBezTo>
                          <a:cubicBezTo>
                            <a:pt x="1514" y="321"/>
                            <a:pt x="1677" y="347"/>
                            <a:pt x="1849" y="372"/>
                          </a:cubicBezTo>
                          <a:cubicBezTo>
                            <a:pt x="2188" y="425"/>
                            <a:pt x="2552" y="465"/>
                            <a:pt x="2912" y="529"/>
                          </a:cubicBezTo>
                          <a:cubicBezTo>
                            <a:pt x="3631" y="668"/>
                            <a:pt x="4350" y="792"/>
                            <a:pt x="4882" y="930"/>
                          </a:cubicBezTo>
                          <a:cubicBezTo>
                            <a:pt x="5416" y="1054"/>
                            <a:pt x="5771" y="1137"/>
                            <a:pt x="5771" y="1137"/>
                          </a:cubicBezTo>
                          <a:cubicBezTo>
                            <a:pt x="5771" y="1137"/>
                            <a:pt x="6129" y="1218"/>
                            <a:pt x="6664" y="1338"/>
                          </a:cubicBezTo>
                          <a:cubicBezTo>
                            <a:pt x="7204" y="1442"/>
                            <a:pt x="7906" y="1647"/>
                            <a:pt x="8617" y="1831"/>
                          </a:cubicBezTo>
                          <a:cubicBezTo>
                            <a:pt x="8969" y="1930"/>
                            <a:pt x="9316" y="2047"/>
                            <a:pt x="9647" y="2146"/>
                          </a:cubicBezTo>
                          <a:cubicBezTo>
                            <a:pt x="9812" y="2195"/>
                            <a:pt x="9971" y="2244"/>
                            <a:pt x="10123" y="2290"/>
                          </a:cubicBezTo>
                          <a:cubicBezTo>
                            <a:pt x="10271" y="2343"/>
                            <a:pt x="10412" y="2392"/>
                            <a:pt x="10542" y="2438"/>
                          </a:cubicBezTo>
                          <a:cubicBezTo>
                            <a:pt x="10989" y="2595"/>
                            <a:pt x="11315" y="2696"/>
                            <a:pt x="11409" y="2696"/>
                          </a:cubicBezTo>
                          <a:cubicBezTo>
                            <a:pt x="11425" y="2696"/>
                            <a:pt x="11434" y="2693"/>
                            <a:pt x="11437" y="2688"/>
                          </a:cubicBezTo>
                          <a:cubicBezTo>
                            <a:pt x="11455" y="2649"/>
                            <a:pt x="11132" y="2467"/>
                            <a:pt x="10635" y="2213"/>
                          </a:cubicBezTo>
                          <a:cubicBezTo>
                            <a:pt x="10510" y="2151"/>
                            <a:pt x="10373" y="2083"/>
                            <a:pt x="10231" y="2012"/>
                          </a:cubicBezTo>
                          <a:cubicBezTo>
                            <a:pt x="10084" y="1950"/>
                            <a:pt x="9928" y="1885"/>
                            <a:pt x="9768" y="1817"/>
                          </a:cubicBezTo>
                          <a:cubicBezTo>
                            <a:pt x="9445" y="1687"/>
                            <a:pt x="9104" y="1539"/>
                            <a:pt x="8755" y="1409"/>
                          </a:cubicBezTo>
                          <a:cubicBezTo>
                            <a:pt x="8051" y="1169"/>
                            <a:pt x="7349" y="918"/>
                            <a:pt x="6808" y="779"/>
                          </a:cubicBezTo>
                          <a:cubicBezTo>
                            <a:pt x="6269" y="629"/>
                            <a:pt x="5911" y="526"/>
                            <a:pt x="5911" y="526"/>
                          </a:cubicBezTo>
                          <a:cubicBezTo>
                            <a:pt x="5911" y="526"/>
                            <a:pt x="5544" y="462"/>
                            <a:pt x="4995" y="364"/>
                          </a:cubicBezTo>
                          <a:cubicBezTo>
                            <a:pt x="4448" y="255"/>
                            <a:pt x="3707" y="174"/>
                            <a:pt x="2968" y="90"/>
                          </a:cubicBezTo>
                          <a:cubicBezTo>
                            <a:pt x="2600" y="52"/>
                            <a:pt x="2225" y="43"/>
                            <a:pt x="1879" y="23"/>
                          </a:cubicBezTo>
                          <a:cubicBezTo>
                            <a:pt x="1705" y="15"/>
                            <a:pt x="1537" y="8"/>
                            <a:pt x="1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32"/>
                    <p:cNvSpPr/>
                    <p:nvPr/>
                  </p:nvSpPr>
                  <p:spPr>
                    <a:xfrm>
                      <a:off x="2926961" y="4404959"/>
                      <a:ext cx="314691" cy="30140"/>
                    </a:xfrm>
                    <a:custGeom>
                      <a:avLst/>
                      <a:gdLst/>
                      <a:ahLst/>
                      <a:cxnLst/>
                      <a:rect l="l" t="t" r="r" b="b"/>
                      <a:pathLst>
                        <a:path w="13145" h="1259" extrusionOk="0">
                          <a:moveTo>
                            <a:pt x="13056" y="0"/>
                          </a:moveTo>
                          <a:cubicBezTo>
                            <a:pt x="12916" y="0"/>
                            <a:pt x="12561" y="53"/>
                            <a:pt x="12090" y="136"/>
                          </a:cubicBezTo>
                          <a:cubicBezTo>
                            <a:pt x="11938" y="165"/>
                            <a:pt x="11774" y="194"/>
                            <a:pt x="11602" y="226"/>
                          </a:cubicBezTo>
                          <a:cubicBezTo>
                            <a:pt x="11427" y="254"/>
                            <a:pt x="11241" y="272"/>
                            <a:pt x="11049" y="297"/>
                          </a:cubicBezTo>
                          <a:cubicBezTo>
                            <a:pt x="10668" y="344"/>
                            <a:pt x="10262" y="405"/>
                            <a:pt x="9855" y="451"/>
                          </a:cubicBezTo>
                          <a:cubicBezTo>
                            <a:pt x="9036" y="511"/>
                            <a:pt x="8223" y="595"/>
                            <a:pt x="7608" y="598"/>
                          </a:cubicBezTo>
                          <a:cubicBezTo>
                            <a:pt x="6993" y="619"/>
                            <a:pt x="6584" y="632"/>
                            <a:pt x="6584" y="632"/>
                          </a:cubicBezTo>
                          <a:cubicBezTo>
                            <a:pt x="6584" y="632"/>
                            <a:pt x="6176" y="648"/>
                            <a:pt x="5562" y="670"/>
                          </a:cubicBezTo>
                          <a:cubicBezTo>
                            <a:pt x="5275" y="688"/>
                            <a:pt x="4943" y="692"/>
                            <a:pt x="4588" y="692"/>
                          </a:cubicBezTo>
                          <a:cubicBezTo>
                            <a:pt x="4276" y="692"/>
                            <a:pt x="3946" y="689"/>
                            <a:pt x="3612" y="689"/>
                          </a:cubicBezTo>
                          <a:cubicBezTo>
                            <a:pt x="3511" y="689"/>
                            <a:pt x="3410" y="689"/>
                            <a:pt x="3309" y="690"/>
                          </a:cubicBezTo>
                          <a:cubicBezTo>
                            <a:pt x="2032" y="660"/>
                            <a:pt x="755" y="561"/>
                            <a:pt x="245" y="561"/>
                          </a:cubicBezTo>
                          <a:cubicBezTo>
                            <a:pt x="100" y="561"/>
                            <a:pt x="16" y="569"/>
                            <a:pt x="13" y="589"/>
                          </a:cubicBezTo>
                          <a:cubicBezTo>
                            <a:pt x="1" y="668"/>
                            <a:pt x="1630" y="980"/>
                            <a:pt x="3283" y="1130"/>
                          </a:cubicBezTo>
                          <a:cubicBezTo>
                            <a:pt x="4078" y="1182"/>
                            <a:pt x="4872" y="1247"/>
                            <a:pt x="5486" y="1247"/>
                          </a:cubicBezTo>
                          <a:cubicBezTo>
                            <a:pt x="5513" y="1247"/>
                            <a:pt x="5539" y="1247"/>
                            <a:pt x="5566" y="1247"/>
                          </a:cubicBezTo>
                          <a:cubicBezTo>
                            <a:pt x="6190" y="1254"/>
                            <a:pt x="6606" y="1259"/>
                            <a:pt x="6606" y="1259"/>
                          </a:cubicBezTo>
                          <a:cubicBezTo>
                            <a:pt x="6606" y="1259"/>
                            <a:pt x="6710" y="1253"/>
                            <a:pt x="6892" y="1237"/>
                          </a:cubicBezTo>
                          <a:cubicBezTo>
                            <a:pt x="7074" y="1222"/>
                            <a:pt x="7332" y="1199"/>
                            <a:pt x="7644" y="1175"/>
                          </a:cubicBezTo>
                          <a:cubicBezTo>
                            <a:pt x="8268" y="1138"/>
                            <a:pt x="9093" y="1008"/>
                            <a:pt x="9916" y="889"/>
                          </a:cubicBezTo>
                          <a:cubicBezTo>
                            <a:pt x="11560" y="606"/>
                            <a:pt x="13145" y="89"/>
                            <a:pt x="13120" y="14"/>
                          </a:cubicBezTo>
                          <a:cubicBezTo>
                            <a:pt x="13118" y="4"/>
                            <a:pt x="13096" y="0"/>
                            <a:pt x="13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32"/>
                    <p:cNvSpPr/>
                    <p:nvPr/>
                  </p:nvSpPr>
                  <p:spPr>
                    <a:xfrm>
                      <a:off x="3159953" y="4386907"/>
                      <a:ext cx="309305" cy="145029"/>
                    </a:xfrm>
                    <a:custGeom>
                      <a:avLst/>
                      <a:gdLst/>
                      <a:ahLst/>
                      <a:cxnLst/>
                      <a:rect l="l" t="t" r="r" b="b"/>
                      <a:pathLst>
                        <a:path w="12920" h="6058" extrusionOk="0">
                          <a:moveTo>
                            <a:pt x="12884" y="1"/>
                          </a:moveTo>
                          <a:cubicBezTo>
                            <a:pt x="12801" y="1"/>
                            <a:pt x="12405" y="163"/>
                            <a:pt x="11855" y="423"/>
                          </a:cubicBezTo>
                          <a:cubicBezTo>
                            <a:pt x="11245" y="711"/>
                            <a:pt x="10451" y="1129"/>
                            <a:pt x="9662" y="1554"/>
                          </a:cubicBezTo>
                          <a:cubicBezTo>
                            <a:pt x="8877" y="1979"/>
                            <a:pt x="8091" y="2404"/>
                            <a:pt x="7502" y="2724"/>
                          </a:cubicBezTo>
                          <a:cubicBezTo>
                            <a:pt x="6910" y="3033"/>
                            <a:pt x="6515" y="3240"/>
                            <a:pt x="6515" y="3240"/>
                          </a:cubicBezTo>
                          <a:cubicBezTo>
                            <a:pt x="6515" y="3240"/>
                            <a:pt x="6419" y="3293"/>
                            <a:pt x="6249" y="3388"/>
                          </a:cubicBezTo>
                          <a:cubicBezTo>
                            <a:pt x="6078" y="3480"/>
                            <a:pt x="5839" y="3620"/>
                            <a:pt x="5544" y="3772"/>
                          </a:cubicBezTo>
                          <a:cubicBezTo>
                            <a:pt x="4959" y="4090"/>
                            <a:pt x="4163" y="4479"/>
                            <a:pt x="3353" y="4835"/>
                          </a:cubicBezTo>
                          <a:cubicBezTo>
                            <a:pt x="2540" y="5184"/>
                            <a:pt x="1704" y="5482"/>
                            <a:pt x="1068" y="5681"/>
                          </a:cubicBezTo>
                          <a:cubicBezTo>
                            <a:pt x="432" y="5877"/>
                            <a:pt x="0" y="5996"/>
                            <a:pt x="8" y="6043"/>
                          </a:cubicBezTo>
                          <a:cubicBezTo>
                            <a:pt x="10" y="6053"/>
                            <a:pt x="38" y="6057"/>
                            <a:pt x="88" y="6057"/>
                          </a:cubicBezTo>
                          <a:cubicBezTo>
                            <a:pt x="245" y="6057"/>
                            <a:pt x="625" y="6012"/>
                            <a:pt x="1129" y="5916"/>
                          </a:cubicBezTo>
                          <a:cubicBezTo>
                            <a:pt x="1792" y="5788"/>
                            <a:pt x="2663" y="5549"/>
                            <a:pt x="3515" y="5246"/>
                          </a:cubicBezTo>
                          <a:cubicBezTo>
                            <a:pt x="4363" y="4936"/>
                            <a:pt x="5193" y="4583"/>
                            <a:pt x="5802" y="4289"/>
                          </a:cubicBezTo>
                          <a:cubicBezTo>
                            <a:pt x="6110" y="4148"/>
                            <a:pt x="6358" y="4017"/>
                            <a:pt x="6537" y="3929"/>
                          </a:cubicBezTo>
                          <a:cubicBezTo>
                            <a:pt x="6712" y="3842"/>
                            <a:pt x="6812" y="3792"/>
                            <a:pt x="6812" y="3792"/>
                          </a:cubicBezTo>
                          <a:cubicBezTo>
                            <a:pt x="6812" y="3792"/>
                            <a:pt x="7200" y="3565"/>
                            <a:pt x="7785" y="3226"/>
                          </a:cubicBezTo>
                          <a:cubicBezTo>
                            <a:pt x="8364" y="2882"/>
                            <a:pt x="9126" y="2412"/>
                            <a:pt x="9885" y="1936"/>
                          </a:cubicBezTo>
                          <a:cubicBezTo>
                            <a:pt x="10644" y="1465"/>
                            <a:pt x="11401" y="993"/>
                            <a:pt x="11971" y="638"/>
                          </a:cubicBezTo>
                          <a:cubicBezTo>
                            <a:pt x="12542" y="286"/>
                            <a:pt x="12920" y="46"/>
                            <a:pt x="12900" y="6"/>
                          </a:cubicBezTo>
                          <a:cubicBezTo>
                            <a:pt x="12898" y="2"/>
                            <a:pt x="12893" y="1"/>
                            <a:pt x="12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32"/>
                    <p:cNvSpPr/>
                    <p:nvPr/>
                  </p:nvSpPr>
                  <p:spPr>
                    <a:xfrm>
                      <a:off x="3466108" y="4354228"/>
                      <a:ext cx="182207" cy="142108"/>
                    </a:xfrm>
                    <a:custGeom>
                      <a:avLst/>
                      <a:gdLst/>
                      <a:ahLst/>
                      <a:cxnLst/>
                      <a:rect l="l" t="t" r="r" b="b"/>
                      <a:pathLst>
                        <a:path w="7611" h="5936" extrusionOk="0">
                          <a:moveTo>
                            <a:pt x="7392" y="10"/>
                          </a:moveTo>
                          <a:cubicBezTo>
                            <a:pt x="7254" y="13"/>
                            <a:pt x="7052" y="0"/>
                            <a:pt x="6821" y="51"/>
                          </a:cubicBezTo>
                          <a:cubicBezTo>
                            <a:pt x="6345" y="106"/>
                            <a:pt x="5744" y="322"/>
                            <a:pt x="5170" y="588"/>
                          </a:cubicBezTo>
                          <a:cubicBezTo>
                            <a:pt x="4597" y="862"/>
                            <a:pt x="4072" y="1216"/>
                            <a:pt x="3687" y="1492"/>
                          </a:cubicBezTo>
                          <a:cubicBezTo>
                            <a:pt x="3309" y="1776"/>
                            <a:pt x="3066" y="1977"/>
                            <a:pt x="3066" y="1977"/>
                          </a:cubicBezTo>
                          <a:cubicBezTo>
                            <a:pt x="3066" y="1977"/>
                            <a:pt x="3009" y="2032"/>
                            <a:pt x="2911" y="2128"/>
                          </a:cubicBezTo>
                          <a:cubicBezTo>
                            <a:pt x="2815" y="2226"/>
                            <a:pt x="2669" y="2358"/>
                            <a:pt x="2509" y="2530"/>
                          </a:cubicBezTo>
                          <a:cubicBezTo>
                            <a:pt x="2186" y="2870"/>
                            <a:pt x="1770" y="3338"/>
                            <a:pt x="1391" y="3831"/>
                          </a:cubicBezTo>
                          <a:cubicBezTo>
                            <a:pt x="620" y="4811"/>
                            <a:pt x="0" y="5889"/>
                            <a:pt x="71" y="5934"/>
                          </a:cubicBezTo>
                          <a:cubicBezTo>
                            <a:pt x="72" y="5935"/>
                            <a:pt x="75" y="5936"/>
                            <a:pt x="77" y="5936"/>
                          </a:cubicBezTo>
                          <a:cubicBezTo>
                            <a:pt x="180" y="5936"/>
                            <a:pt x="909" y="4982"/>
                            <a:pt x="1727" y="4118"/>
                          </a:cubicBezTo>
                          <a:cubicBezTo>
                            <a:pt x="2142" y="3672"/>
                            <a:pt x="2578" y="3249"/>
                            <a:pt x="2913" y="2943"/>
                          </a:cubicBezTo>
                          <a:cubicBezTo>
                            <a:pt x="3078" y="2786"/>
                            <a:pt x="3226" y="2670"/>
                            <a:pt x="3324" y="2581"/>
                          </a:cubicBezTo>
                          <a:cubicBezTo>
                            <a:pt x="3424" y="2495"/>
                            <a:pt x="3480" y="2446"/>
                            <a:pt x="3480" y="2446"/>
                          </a:cubicBezTo>
                          <a:cubicBezTo>
                            <a:pt x="3480" y="2446"/>
                            <a:pt x="3702" y="2241"/>
                            <a:pt x="4043" y="1946"/>
                          </a:cubicBezTo>
                          <a:cubicBezTo>
                            <a:pt x="4392" y="1658"/>
                            <a:pt x="4865" y="1284"/>
                            <a:pt x="5382" y="978"/>
                          </a:cubicBezTo>
                          <a:cubicBezTo>
                            <a:pt x="5897" y="678"/>
                            <a:pt x="6442" y="410"/>
                            <a:pt x="6878" y="288"/>
                          </a:cubicBezTo>
                          <a:cubicBezTo>
                            <a:pt x="7090" y="204"/>
                            <a:pt x="7277" y="178"/>
                            <a:pt x="7405" y="135"/>
                          </a:cubicBezTo>
                          <a:cubicBezTo>
                            <a:pt x="7535" y="97"/>
                            <a:pt x="7610" y="65"/>
                            <a:pt x="7609" y="43"/>
                          </a:cubicBezTo>
                          <a:cubicBezTo>
                            <a:pt x="7607" y="22"/>
                            <a:pt x="7529" y="11"/>
                            <a:pt x="7392"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32"/>
                  <p:cNvGrpSpPr/>
                  <p:nvPr/>
                </p:nvGrpSpPr>
                <p:grpSpPr>
                  <a:xfrm>
                    <a:off x="2672111" y="3928680"/>
                    <a:ext cx="917983" cy="634071"/>
                    <a:chOff x="2672111" y="3928680"/>
                    <a:chExt cx="917983" cy="634071"/>
                  </a:xfrm>
                </p:grpSpPr>
                <p:sp>
                  <p:nvSpPr>
                    <p:cNvPr id="13579" name="Google Shape;13579;p32"/>
                    <p:cNvSpPr/>
                    <p:nvPr/>
                  </p:nvSpPr>
                  <p:spPr>
                    <a:xfrm>
                      <a:off x="2913051" y="4052143"/>
                      <a:ext cx="64590" cy="107371"/>
                    </a:xfrm>
                    <a:custGeom>
                      <a:avLst/>
                      <a:gdLst/>
                      <a:ahLst/>
                      <a:cxnLst/>
                      <a:rect l="l" t="t" r="r" b="b"/>
                      <a:pathLst>
                        <a:path w="2698" h="4485" extrusionOk="0">
                          <a:moveTo>
                            <a:pt x="294" y="0"/>
                          </a:moveTo>
                          <a:cubicBezTo>
                            <a:pt x="259" y="0"/>
                            <a:pt x="227" y="8"/>
                            <a:pt x="198" y="23"/>
                          </a:cubicBezTo>
                          <a:cubicBezTo>
                            <a:pt x="0" y="129"/>
                            <a:pt x="28" y="565"/>
                            <a:pt x="262" y="1001"/>
                          </a:cubicBezTo>
                          <a:cubicBezTo>
                            <a:pt x="460" y="1369"/>
                            <a:pt x="741" y="1617"/>
                            <a:pt x="941" y="1617"/>
                          </a:cubicBezTo>
                          <a:cubicBezTo>
                            <a:pt x="976" y="1617"/>
                            <a:pt x="1009" y="1610"/>
                            <a:pt x="1037" y="1594"/>
                          </a:cubicBezTo>
                          <a:cubicBezTo>
                            <a:pt x="1235" y="1489"/>
                            <a:pt x="1206" y="1053"/>
                            <a:pt x="973" y="617"/>
                          </a:cubicBezTo>
                          <a:cubicBezTo>
                            <a:pt x="775" y="248"/>
                            <a:pt x="495" y="0"/>
                            <a:pt x="294" y="0"/>
                          </a:cubicBezTo>
                          <a:close/>
                          <a:moveTo>
                            <a:pt x="1614" y="2354"/>
                          </a:moveTo>
                          <a:cubicBezTo>
                            <a:pt x="1578" y="2354"/>
                            <a:pt x="1544" y="2360"/>
                            <a:pt x="1512" y="2374"/>
                          </a:cubicBezTo>
                          <a:cubicBezTo>
                            <a:pt x="1252" y="2489"/>
                            <a:pt x="1244" y="3049"/>
                            <a:pt x="1496" y="3626"/>
                          </a:cubicBezTo>
                          <a:cubicBezTo>
                            <a:pt x="1718" y="4132"/>
                            <a:pt x="2068" y="4484"/>
                            <a:pt x="2327" y="4484"/>
                          </a:cubicBezTo>
                          <a:cubicBezTo>
                            <a:pt x="2362" y="4484"/>
                            <a:pt x="2396" y="4478"/>
                            <a:pt x="2428" y="4464"/>
                          </a:cubicBezTo>
                          <a:cubicBezTo>
                            <a:pt x="2690" y="4349"/>
                            <a:pt x="2697" y="3788"/>
                            <a:pt x="2445" y="3211"/>
                          </a:cubicBezTo>
                          <a:cubicBezTo>
                            <a:pt x="2222" y="2704"/>
                            <a:pt x="1874" y="2354"/>
                            <a:pt x="1614" y="23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32"/>
                    <p:cNvSpPr/>
                    <p:nvPr/>
                  </p:nvSpPr>
                  <p:spPr>
                    <a:xfrm>
                      <a:off x="3159977" y="4196338"/>
                      <a:ext cx="90038" cy="90158"/>
                    </a:xfrm>
                    <a:custGeom>
                      <a:avLst/>
                      <a:gdLst/>
                      <a:ahLst/>
                      <a:cxnLst/>
                      <a:rect l="l" t="t" r="r" b="b"/>
                      <a:pathLst>
                        <a:path w="3761" h="3766" extrusionOk="0">
                          <a:moveTo>
                            <a:pt x="332" y="0"/>
                          </a:moveTo>
                          <a:cubicBezTo>
                            <a:pt x="262" y="0"/>
                            <a:pt x="204" y="19"/>
                            <a:pt x="163" y="59"/>
                          </a:cubicBezTo>
                          <a:cubicBezTo>
                            <a:pt x="1" y="217"/>
                            <a:pt x="151" y="628"/>
                            <a:pt x="496" y="982"/>
                          </a:cubicBezTo>
                          <a:cubicBezTo>
                            <a:pt x="750" y="1240"/>
                            <a:pt x="1039" y="1395"/>
                            <a:pt x="1237" y="1395"/>
                          </a:cubicBezTo>
                          <a:cubicBezTo>
                            <a:pt x="1307" y="1395"/>
                            <a:pt x="1365" y="1376"/>
                            <a:pt x="1407" y="1335"/>
                          </a:cubicBezTo>
                          <a:cubicBezTo>
                            <a:pt x="1564" y="1180"/>
                            <a:pt x="1417" y="767"/>
                            <a:pt x="1073" y="416"/>
                          </a:cubicBezTo>
                          <a:cubicBezTo>
                            <a:pt x="819" y="155"/>
                            <a:pt x="529" y="0"/>
                            <a:pt x="332" y="0"/>
                          </a:cubicBezTo>
                          <a:close/>
                          <a:moveTo>
                            <a:pt x="2266" y="1892"/>
                          </a:moveTo>
                          <a:cubicBezTo>
                            <a:pt x="2192" y="1892"/>
                            <a:pt x="2128" y="1911"/>
                            <a:pt x="2078" y="1953"/>
                          </a:cubicBezTo>
                          <a:cubicBezTo>
                            <a:pt x="1859" y="2135"/>
                            <a:pt x="2009" y="2675"/>
                            <a:pt x="2412" y="3158"/>
                          </a:cubicBezTo>
                          <a:cubicBezTo>
                            <a:pt x="2724" y="3534"/>
                            <a:pt x="3098" y="3765"/>
                            <a:pt x="3353" y="3765"/>
                          </a:cubicBezTo>
                          <a:cubicBezTo>
                            <a:pt x="3427" y="3765"/>
                            <a:pt x="3491" y="3746"/>
                            <a:pt x="3540" y="3704"/>
                          </a:cubicBezTo>
                          <a:cubicBezTo>
                            <a:pt x="3761" y="3522"/>
                            <a:pt x="3609" y="2981"/>
                            <a:pt x="3207" y="2497"/>
                          </a:cubicBezTo>
                          <a:cubicBezTo>
                            <a:pt x="2894" y="2123"/>
                            <a:pt x="2521" y="1892"/>
                            <a:pt x="2266" y="18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32"/>
                    <p:cNvSpPr/>
                    <p:nvPr/>
                  </p:nvSpPr>
                  <p:spPr>
                    <a:xfrm>
                      <a:off x="2712044" y="4275199"/>
                      <a:ext cx="117378" cy="46420"/>
                    </a:xfrm>
                    <a:custGeom>
                      <a:avLst/>
                      <a:gdLst/>
                      <a:ahLst/>
                      <a:cxnLst/>
                      <a:rect l="l" t="t" r="r" b="b"/>
                      <a:pathLst>
                        <a:path w="4903" h="1939" extrusionOk="0">
                          <a:moveTo>
                            <a:pt x="628" y="1"/>
                          </a:moveTo>
                          <a:cubicBezTo>
                            <a:pt x="358" y="1"/>
                            <a:pt x="157" y="79"/>
                            <a:pt x="101" y="230"/>
                          </a:cubicBezTo>
                          <a:cubicBezTo>
                            <a:pt x="0" y="497"/>
                            <a:pt x="398" y="892"/>
                            <a:pt x="988" y="1114"/>
                          </a:cubicBezTo>
                          <a:cubicBezTo>
                            <a:pt x="1246" y="1210"/>
                            <a:pt x="1498" y="1258"/>
                            <a:pt x="1709" y="1258"/>
                          </a:cubicBezTo>
                          <a:cubicBezTo>
                            <a:pt x="1979" y="1258"/>
                            <a:pt x="2181" y="1180"/>
                            <a:pt x="2236" y="1028"/>
                          </a:cubicBezTo>
                          <a:cubicBezTo>
                            <a:pt x="2337" y="762"/>
                            <a:pt x="1940" y="366"/>
                            <a:pt x="1351" y="146"/>
                          </a:cubicBezTo>
                          <a:cubicBezTo>
                            <a:pt x="1092" y="48"/>
                            <a:pt x="839" y="1"/>
                            <a:pt x="628" y="1"/>
                          </a:cubicBezTo>
                          <a:close/>
                          <a:moveTo>
                            <a:pt x="3620" y="1019"/>
                          </a:moveTo>
                          <a:cubicBezTo>
                            <a:pt x="3361" y="1019"/>
                            <a:pt x="3167" y="1094"/>
                            <a:pt x="3128" y="1232"/>
                          </a:cubicBezTo>
                          <a:cubicBezTo>
                            <a:pt x="3067" y="1446"/>
                            <a:pt x="3397" y="1730"/>
                            <a:pt x="3873" y="1868"/>
                          </a:cubicBezTo>
                          <a:cubicBezTo>
                            <a:pt x="4041" y="1916"/>
                            <a:pt x="4204" y="1939"/>
                            <a:pt x="4347" y="1939"/>
                          </a:cubicBezTo>
                          <a:cubicBezTo>
                            <a:pt x="4607" y="1939"/>
                            <a:pt x="4800" y="1863"/>
                            <a:pt x="4840" y="1724"/>
                          </a:cubicBezTo>
                          <a:cubicBezTo>
                            <a:pt x="4903" y="1510"/>
                            <a:pt x="4569" y="1226"/>
                            <a:pt x="4093" y="1089"/>
                          </a:cubicBezTo>
                          <a:cubicBezTo>
                            <a:pt x="3926" y="1042"/>
                            <a:pt x="3763" y="1019"/>
                            <a:pt x="3620" y="10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32"/>
                    <p:cNvSpPr/>
                    <p:nvPr/>
                  </p:nvSpPr>
                  <p:spPr>
                    <a:xfrm>
                      <a:off x="2881234" y="4428852"/>
                      <a:ext cx="119796" cy="30715"/>
                    </a:xfrm>
                    <a:custGeom>
                      <a:avLst/>
                      <a:gdLst/>
                      <a:ahLst/>
                      <a:cxnLst/>
                      <a:rect l="l" t="t" r="r" b="b"/>
                      <a:pathLst>
                        <a:path w="5004" h="1283" extrusionOk="0">
                          <a:moveTo>
                            <a:pt x="849" y="0"/>
                          </a:moveTo>
                          <a:cubicBezTo>
                            <a:pt x="418" y="0"/>
                            <a:pt x="88" y="132"/>
                            <a:pt x="49" y="350"/>
                          </a:cubicBezTo>
                          <a:cubicBezTo>
                            <a:pt x="0" y="629"/>
                            <a:pt x="464" y="946"/>
                            <a:pt x="1082" y="1058"/>
                          </a:cubicBezTo>
                          <a:cubicBezTo>
                            <a:pt x="1225" y="1083"/>
                            <a:pt x="1365" y="1095"/>
                            <a:pt x="1495" y="1095"/>
                          </a:cubicBezTo>
                          <a:cubicBezTo>
                            <a:pt x="1928" y="1095"/>
                            <a:pt x="2257" y="963"/>
                            <a:pt x="2296" y="746"/>
                          </a:cubicBezTo>
                          <a:cubicBezTo>
                            <a:pt x="2345" y="466"/>
                            <a:pt x="1882" y="148"/>
                            <a:pt x="1262" y="37"/>
                          </a:cubicBezTo>
                          <a:cubicBezTo>
                            <a:pt x="1119" y="12"/>
                            <a:pt x="979" y="0"/>
                            <a:pt x="849" y="0"/>
                          </a:cubicBezTo>
                          <a:close/>
                          <a:moveTo>
                            <a:pt x="3949" y="459"/>
                          </a:moveTo>
                          <a:cubicBezTo>
                            <a:pt x="3544" y="459"/>
                            <a:pt x="3226" y="590"/>
                            <a:pt x="3208" y="784"/>
                          </a:cubicBezTo>
                          <a:cubicBezTo>
                            <a:pt x="3186" y="1006"/>
                            <a:pt x="3566" y="1224"/>
                            <a:pt x="4057" y="1273"/>
                          </a:cubicBezTo>
                          <a:cubicBezTo>
                            <a:pt x="4120" y="1280"/>
                            <a:pt x="4182" y="1283"/>
                            <a:pt x="4243" y="1283"/>
                          </a:cubicBezTo>
                          <a:cubicBezTo>
                            <a:pt x="4646" y="1283"/>
                            <a:pt x="4962" y="1150"/>
                            <a:pt x="4981" y="957"/>
                          </a:cubicBezTo>
                          <a:cubicBezTo>
                            <a:pt x="5004" y="735"/>
                            <a:pt x="4624" y="516"/>
                            <a:pt x="4132" y="467"/>
                          </a:cubicBezTo>
                          <a:cubicBezTo>
                            <a:pt x="4069" y="461"/>
                            <a:pt x="4008" y="459"/>
                            <a:pt x="3949" y="4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32"/>
                    <p:cNvSpPr/>
                    <p:nvPr/>
                  </p:nvSpPr>
                  <p:spPr>
                    <a:xfrm>
                      <a:off x="3173025" y="4511974"/>
                      <a:ext cx="115917" cy="50777"/>
                    </a:xfrm>
                    <a:custGeom>
                      <a:avLst/>
                      <a:gdLst/>
                      <a:ahLst/>
                      <a:cxnLst/>
                      <a:rect l="l" t="t" r="r" b="b"/>
                      <a:pathLst>
                        <a:path w="4842" h="2121" extrusionOk="0">
                          <a:moveTo>
                            <a:pt x="4359" y="1"/>
                          </a:moveTo>
                          <a:cubicBezTo>
                            <a:pt x="4191" y="1"/>
                            <a:pt x="3989" y="40"/>
                            <a:pt x="3782" y="120"/>
                          </a:cubicBezTo>
                          <a:cubicBezTo>
                            <a:pt x="3324" y="299"/>
                            <a:pt x="3018" y="611"/>
                            <a:pt x="3099" y="819"/>
                          </a:cubicBezTo>
                          <a:cubicBezTo>
                            <a:pt x="3144" y="933"/>
                            <a:pt x="3297" y="992"/>
                            <a:pt x="3502" y="992"/>
                          </a:cubicBezTo>
                          <a:cubicBezTo>
                            <a:pt x="3669" y="992"/>
                            <a:pt x="3870" y="953"/>
                            <a:pt x="4077" y="873"/>
                          </a:cubicBezTo>
                          <a:cubicBezTo>
                            <a:pt x="4534" y="696"/>
                            <a:pt x="4842" y="382"/>
                            <a:pt x="4761" y="174"/>
                          </a:cubicBezTo>
                          <a:cubicBezTo>
                            <a:pt x="4716" y="59"/>
                            <a:pt x="4564" y="1"/>
                            <a:pt x="4359" y="1"/>
                          </a:cubicBezTo>
                          <a:close/>
                          <a:moveTo>
                            <a:pt x="1655" y="931"/>
                          </a:moveTo>
                          <a:cubicBezTo>
                            <a:pt x="1467" y="931"/>
                            <a:pt x="1250" y="963"/>
                            <a:pt x="1027" y="1031"/>
                          </a:cubicBezTo>
                          <a:cubicBezTo>
                            <a:pt x="424" y="1213"/>
                            <a:pt x="0" y="1580"/>
                            <a:pt x="83" y="1855"/>
                          </a:cubicBezTo>
                          <a:cubicBezTo>
                            <a:pt x="135" y="2028"/>
                            <a:pt x="375" y="2121"/>
                            <a:pt x="697" y="2121"/>
                          </a:cubicBezTo>
                          <a:cubicBezTo>
                            <a:pt x="886" y="2121"/>
                            <a:pt x="1102" y="2089"/>
                            <a:pt x="1325" y="2022"/>
                          </a:cubicBezTo>
                          <a:cubicBezTo>
                            <a:pt x="1928" y="1840"/>
                            <a:pt x="2350" y="1471"/>
                            <a:pt x="2267" y="1196"/>
                          </a:cubicBezTo>
                          <a:cubicBezTo>
                            <a:pt x="2216" y="1024"/>
                            <a:pt x="1976" y="931"/>
                            <a:pt x="1655" y="9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32"/>
                    <p:cNvSpPr/>
                    <p:nvPr/>
                  </p:nvSpPr>
                  <p:spPr>
                    <a:xfrm>
                      <a:off x="3487990" y="4431389"/>
                      <a:ext cx="102104" cy="77015"/>
                    </a:xfrm>
                    <a:custGeom>
                      <a:avLst/>
                      <a:gdLst/>
                      <a:ahLst/>
                      <a:cxnLst/>
                      <a:rect l="l" t="t" r="r" b="b"/>
                      <a:pathLst>
                        <a:path w="4265" h="3217" extrusionOk="0">
                          <a:moveTo>
                            <a:pt x="3910" y="1"/>
                          </a:moveTo>
                          <a:cubicBezTo>
                            <a:pt x="3714" y="1"/>
                            <a:pt x="3435" y="117"/>
                            <a:pt x="3175" y="326"/>
                          </a:cubicBezTo>
                          <a:cubicBezTo>
                            <a:pt x="2793" y="632"/>
                            <a:pt x="2592" y="1024"/>
                            <a:pt x="2731" y="1197"/>
                          </a:cubicBezTo>
                          <a:cubicBezTo>
                            <a:pt x="2777" y="1253"/>
                            <a:pt x="2852" y="1280"/>
                            <a:pt x="2947" y="1280"/>
                          </a:cubicBezTo>
                          <a:cubicBezTo>
                            <a:pt x="3143" y="1280"/>
                            <a:pt x="3421" y="1164"/>
                            <a:pt x="3681" y="956"/>
                          </a:cubicBezTo>
                          <a:cubicBezTo>
                            <a:pt x="4065" y="650"/>
                            <a:pt x="4264" y="259"/>
                            <a:pt x="4125" y="84"/>
                          </a:cubicBezTo>
                          <a:cubicBezTo>
                            <a:pt x="4080" y="28"/>
                            <a:pt x="4004" y="1"/>
                            <a:pt x="3910" y="1"/>
                          </a:cubicBezTo>
                          <a:close/>
                          <a:moveTo>
                            <a:pt x="1732" y="1675"/>
                          </a:moveTo>
                          <a:cubicBezTo>
                            <a:pt x="1485" y="1675"/>
                            <a:pt x="1145" y="1795"/>
                            <a:pt x="818" y="2018"/>
                          </a:cubicBezTo>
                          <a:cubicBezTo>
                            <a:pt x="295" y="2371"/>
                            <a:pt x="1" y="2849"/>
                            <a:pt x="163" y="3087"/>
                          </a:cubicBezTo>
                          <a:cubicBezTo>
                            <a:pt x="222" y="3174"/>
                            <a:pt x="335" y="3216"/>
                            <a:pt x="481" y="3216"/>
                          </a:cubicBezTo>
                          <a:cubicBezTo>
                            <a:pt x="728" y="3216"/>
                            <a:pt x="1069" y="3096"/>
                            <a:pt x="1398" y="2875"/>
                          </a:cubicBezTo>
                          <a:cubicBezTo>
                            <a:pt x="1919" y="2520"/>
                            <a:pt x="2211" y="2042"/>
                            <a:pt x="2051" y="1804"/>
                          </a:cubicBezTo>
                          <a:cubicBezTo>
                            <a:pt x="1991" y="1717"/>
                            <a:pt x="1878" y="1675"/>
                            <a:pt x="1732" y="1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32"/>
                    <p:cNvSpPr/>
                    <p:nvPr/>
                  </p:nvSpPr>
                  <p:spPr>
                    <a:xfrm>
                      <a:off x="2672111" y="3928680"/>
                      <a:ext cx="90014" cy="90182"/>
                    </a:xfrm>
                    <a:custGeom>
                      <a:avLst/>
                      <a:gdLst/>
                      <a:ahLst/>
                      <a:cxnLst/>
                      <a:rect l="l" t="t" r="r" b="b"/>
                      <a:pathLst>
                        <a:path w="3760" h="3767" extrusionOk="0">
                          <a:moveTo>
                            <a:pt x="330" y="1"/>
                          </a:moveTo>
                          <a:cubicBezTo>
                            <a:pt x="261" y="1"/>
                            <a:pt x="203" y="20"/>
                            <a:pt x="161" y="60"/>
                          </a:cubicBezTo>
                          <a:cubicBezTo>
                            <a:pt x="1" y="216"/>
                            <a:pt x="149" y="628"/>
                            <a:pt x="495" y="983"/>
                          </a:cubicBezTo>
                          <a:cubicBezTo>
                            <a:pt x="749" y="1241"/>
                            <a:pt x="1039" y="1397"/>
                            <a:pt x="1237" y="1397"/>
                          </a:cubicBezTo>
                          <a:cubicBezTo>
                            <a:pt x="1306" y="1397"/>
                            <a:pt x="1364" y="1378"/>
                            <a:pt x="1405" y="1338"/>
                          </a:cubicBezTo>
                          <a:cubicBezTo>
                            <a:pt x="1564" y="1182"/>
                            <a:pt x="1416" y="769"/>
                            <a:pt x="1073" y="415"/>
                          </a:cubicBezTo>
                          <a:cubicBezTo>
                            <a:pt x="818" y="156"/>
                            <a:pt x="528" y="1"/>
                            <a:pt x="330" y="1"/>
                          </a:cubicBezTo>
                          <a:close/>
                          <a:moveTo>
                            <a:pt x="2267" y="1892"/>
                          </a:moveTo>
                          <a:cubicBezTo>
                            <a:pt x="2192" y="1892"/>
                            <a:pt x="2128" y="1912"/>
                            <a:pt x="2078" y="1954"/>
                          </a:cubicBezTo>
                          <a:cubicBezTo>
                            <a:pt x="1859" y="2136"/>
                            <a:pt x="2009" y="2676"/>
                            <a:pt x="2412" y="3161"/>
                          </a:cubicBezTo>
                          <a:cubicBezTo>
                            <a:pt x="2724" y="3535"/>
                            <a:pt x="3098" y="3767"/>
                            <a:pt x="3352" y="3767"/>
                          </a:cubicBezTo>
                          <a:cubicBezTo>
                            <a:pt x="3427" y="3767"/>
                            <a:pt x="3491" y="3747"/>
                            <a:pt x="3540" y="3706"/>
                          </a:cubicBezTo>
                          <a:cubicBezTo>
                            <a:pt x="3759" y="3522"/>
                            <a:pt x="3609" y="2982"/>
                            <a:pt x="3207" y="2497"/>
                          </a:cubicBezTo>
                          <a:cubicBezTo>
                            <a:pt x="2894" y="2124"/>
                            <a:pt x="2521" y="1892"/>
                            <a:pt x="2267" y="18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32"/>
                    <p:cNvSpPr/>
                    <p:nvPr/>
                  </p:nvSpPr>
                  <p:spPr>
                    <a:xfrm>
                      <a:off x="3419519" y="4273332"/>
                      <a:ext cx="119844" cy="29326"/>
                    </a:xfrm>
                    <a:custGeom>
                      <a:avLst/>
                      <a:gdLst/>
                      <a:ahLst/>
                      <a:cxnLst/>
                      <a:rect l="l" t="t" r="r" b="b"/>
                      <a:pathLst>
                        <a:path w="5006" h="1225" extrusionOk="0">
                          <a:moveTo>
                            <a:pt x="787" y="0"/>
                          </a:moveTo>
                          <a:cubicBezTo>
                            <a:pt x="366" y="0"/>
                            <a:pt x="35" y="140"/>
                            <a:pt x="19" y="340"/>
                          </a:cubicBezTo>
                          <a:cubicBezTo>
                            <a:pt x="1" y="562"/>
                            <a:pt x="384" y="774"/>
                            <a:pt x="877" y="813"/>
                          </a:cubicBezTo>
                          <a:cubicBezTo>
                            <a:pt x="929" y="817"/>
                            <a:pt x="980" y="819"/>
                            <a:pt x="1030" y="819"/>
                          </a:cubicBezTo>
                          <a:cubicBezTo>
                            <a:pt x="1449" y="819"/>
                            <a:pt x="1780" y="680"/>
                            <a:pt x="1795" y="482"/>
                          </a:cubicBezTo>
                          <a:cubicBezTo>
                            <a:pt x="1813" y="260"/>
                            <a:pt x="1431" y="48"/>
                            <a:pt x="940" y="6"/>
                          </a:cubicBezTo>
                          <a:cubicBezTo>
                            <a:pt x="888" y="2"/>
                            <a:pt x="837" y="0"/>
                            <a:pt x="787" y="0"/>
                          </a:cubicBezTo>
                          <a:close/>
                          <a:moveTo>
                            <a:pt x="3539" y="141"/>
                          </a:moveTo>
                          <a:cubicBezTo>
                            <a:pt x="3089" y="141"/>
                            <a:pt x="2743" y="280"/>
                            <a:pt x="2708" y="504"/>
                          </a:cubicBezTo>
                          <a:cubicBezTo>
                            <a:pt x="2664" y="785"/>
                            <a:pt x="3132" y="1096"/>
                            <a:pt x="3753" y="1193"/>
                          </a:cubicBezTo>
                          <a:cubicBezTo>
                            <a:pt x="3884" y="1214"/>
                            <a:pt x="4012" y="1224"/>
                            <a:pt x="4132" y="1224"/>
                          </a:cubicBezTo>
                          <a:cubicBezTo>
                            <a:pt x="4582" y="1224"/>
                            <a:pt x="4926" y="1085"/>
                            <a:pt x="4961" y="862"/>
                          </a:cubicBezTo>
                          <a:cubicBezTo>
                            <a:pt x="5006" y="579"/>
                            <a:pt x="4537" y="271"/>
                            <a:pt x="3916" y="172"/>
                          </a:cubicBezTo>
                          <a:cubicBezTo>
                            <a:pt x="3786" y="151"/>
                            <a:pt x="3659" y="141"/>
                            <a:pt x="3539" y="1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587" name="Google Shape;13587;p32"/>
              <p:cNvSpPr/>
              <p:nvPr/>
            </p:nvSpPr>
            <p:spPr>
              <a:xfrm>
                <a:off x="2646039" y="3951759"/>
                <a:ext cx="1188597" cy="633261"/>
              </a:xfrm>
              <a:custGeom>
                <a:avLst/>
                <a:gdLst/>
                <a:ahLst/>
                <a:cxnLst/>
                <a:rect l="l" t="t" r="r" b="b"/>
                <a:pathLst>
                  <a:path w="49649" h="26452" extrusionOk="0">
                    <a:moveTo>
                      <a:pt x="4593" y="0"/>
                    </a:moveTo>
                    <a:lnTo>
                      <a:pt x="4593" y="0"/>
                    </a:lnTo>
                    <a:cubicBezTo>
                      <a:pt x="5688" y="2673"/>
                      <a:pt x="6849" y="5876"/>
                      <a:pt x="6364" y="6625"/>
                    </a:cubicBezTo>
                    <a:cubicBezTo>
                      <a:pt x="6261" y="6784"/>
                      <a:pt x="6113" y="6854"/>
                      <a:pt x="5932" y="6854"/>
                    </a:cubicBezTo>
                    <a:cubicBezTo>
                      <a:pt x="4719" y="6854"/>
                      <a:pt x="2017" y="3721"/>
                      <a:pt x="1437" y="3031"/>
                    </a:cubicBezTo>
                    <a:lnTo>
                      <a:pt x="1437" y="3031"/>
                    </a:lnTo>
                    <a:cubicBezTo>
                      <a:pt x="2089" y="3818"/>
                      <a:pt x="5333" y="7851"/>
                      <a:pt x="4070" y="8453"/>
                    </a:cubicBezTo>
                    <a:cubicBezTo>
                      <a:pt x="3979" y="8496"/>
                      <a:pt x="3875" y="8516"/>
                      <a:pt x="3759" y="8516"/>
                    </a:cubicBezTo>
                    <a:cubicBezTo>
                      <a:pt x="2875" y="8516"/>
                      <a:pt x="1300" y="7360"/>
                      <a:pt x="1" y="6307"/>
                    </a:cubicBezTo>
                    <a:lnTo>
                      <a:pt x="1" y="6307"/>
                    </a:lnTo>
                    <a:cubicBezTo>
                      <a:pt x="2078" y="8608"/>
                      <a:pt x="4821" y="10534"/>
                      <a:pt x="5758" y="11164"/>
                    </a:cubicBezTo>
                    <a:cubicBezTo>
                      <a:pt x="5394" y="10936"/>
                      <a:pt x="4770" y="10586"/>
                      <a:pt x="4083" y="10361"/>
                    </a:cubicBezTo>
                    <a:lnTo>
                      <a:pt x="4083" y="10361"/>
                    </a:lnTo>
                    <a:cubicBezTo>
                      <a:pt x="5491" y="11207"/>
                      <a:pt x="6607" y="11834"/>
                      <a:pt x="6711" y="12057"/>
                    </a:cubicBezTo>
                    <a:cubicBezTo>
                      <a:pt x="6996" y="12678"/>
                      <a:pt x="3859" y="12681"/>
                      <a:pt x="3798" y="12681"/>
                    </a:cubicBezTo>
                    <a:cubicBezTo>
                      <a:pt x="3798" y="12681"/>
                      <a:pt x="3797" y="12681"/>
                      <a:pt x="3797" y="12681"/>
                    </a:cubicBezTo>
                    <a:lnTo>
                      <a:pt x="3797" y="12681"/>
                    </a:lnTo>
                    <a:cubicBezTo>
                      <a:pt x="3797" y="12681"/>
                      <a:pt x="12815" y="15227"/>
                      <a:pt x="12847" y="16417"/>
                    </a:cubicBezTo>
                    <a:cubicBezTo>
                      <a:pt x="12856" y="16766"/>
                      <a:pt x="11967" y="16889"/>
                      <a:pt x="10706" y="16889"/>
                    </a:cubicBezTo>
                    <a:cubicBezTo>
                      <a:pt x="9983" y="16889"/>
                      <a:pt x="9139" y="16849"/>
                      <a:pt x="8272" y="16787"/>
                    </a:cubicBezTo>
                    <a:lnTo>
                      <a:pt x="8272" y="16787"/>
                    </a:lnTo>
                    <a:cubicBezTo>
                      <a:pt x="10757" y="17422"/>
                      <a:pt x="12911" y="17738"/>
                      <a:pt x="12911" y="17738"/>
                    </a:cubicBezTo>
                    <a:cubicBezTo>
                      <a:pt x="12911" y="17738"/>
                      <a:pt x="11937" y="17602"/>
                      <a:pt x="10840" y="17602"/>
                    </a:cubicBezTo>
                    <a:cubicBezTo>
                      <a:pt x="9533" y="17602"/>
                      <a:pt x="8049" y="17796"/>
                      <a:pt x="7829" y="18642"/>
                    </a:cubicBezTo>
                    <a:cubicBezTo>
                      <a:pt x="9492" y="18376"/>
                      <a:pt x="12257" y="18214"/>
                      <a:pt x="14478" y="18214"/>
                    </a:cubicBezTo>
                    <a:cubicBezTo>
                      <a:pt x="16194" y="18214"/>
                      <a:pt x="17584" y="18310"/>
                      <a:pt x="17890" y="18529"/>
                    </a:cubicBezTo>
                    <a:cubicBezTo>
                      <a:pt x="18797" y="19176"/>
                      <a:pt x="12983" y="19559"/>
                      <a:pt x="12983" y="19559"/>
                    </a:cubicBezTo>
                    <a:cubicBezTo>
                      <a:pt x="12983" y="19559"/>
                      <a:pt x="20203" y="19817"/>
                      <a:pt x="19337" y="20857"/>
                    </a:cubicBezTo>
                    <a:cubicBezTo>
                      <a:pt x="18869" y="21420"/>
                      <a:pt x="15381" y="21746"/>
                      <a:pt x="12203" y="21902"/>
                    </a:cubicBezTo>
                    <a:cubicBezTo>
                      <a:pt x="13363" y="22100"/>
                      <a:pt x="14648" y="22174"/>
                      <a:pt x="15928" y="22174"/>
                    </a:cubicBezTo>
                    <a:cubicBezTo>
                      <a:pt x="17916" y="22174"/>
                      <a:pt x="19888" y="21994"/>
                      <a:pt x="21349" y="21816"/>
                    </a:cubicBezTo>
                    <a:lnTo>
                      <a:pt x="21349" y="21816"/>
                    </a:lnTo>
                    <a:cubicBezTo>
                      <a:pt x="20278" y="22141"/>
                      <a:pt x="19048" y="23020"/>
                      <a:pt x="18985" y="24025"/>
                    </a:cubicBezTo>
                    <a:lnTo>
                      <a:pt x="18985" y="24025"/>
                    </a:lnTo>
                    <a:cubicBezTo>
                      <a:pt x="20438" y="23217"/>
                      <a:pt x="25689" y="20334"/>
                      <a:pt x="26653" y="20334"/>
                    </a:cubicBezTo>
                    <a:cubicBezTo>
                      <a:pt x="26661" y="20334"/>
                      <a:pt x="26669" y="20334"/>
                      <a:pt x="26676" y="20334"/>
                    </a:cubicBezTo>
                    <a:cubicBezTo>
                      <a:pt x="27720" y="20392"/>
                      <a:pt x="22534" y="23857"/>
                      <a:pt x="22534" y="23857"/>
                    </a:cubicBezTo>
                    <a:cubicBezTo>
                      <a:pt x="22534" y="23857"/>
                      <a:pt x="29782" y="20625"/>
                      <a:pt x="30745" y="20229"/>
                    </a:cubicBezTo>
                    <a:cubicBezTo>
                      <a:pt x="30843" y="20188"/>
                      <a:pt x="30927" y="20168"/>
                      <a:pt x="30994" y="20168"/>
                    </a:cubicBezTo>
                    <a:cubicBezTo>
                      <a:pt x="31585" y="20168"/>
                      <a:pt x="30878" y="21711"/>
                      <a:pt x="27354" y="24351"/>
                    </a:cubicBezTo>
                    <a:cubicBezTo>
                      <a:pt x="25757" y="25549"/>
                      <a:pt x="23519" y="26090"/>
                      <a:pt x="21425" y="26312"/>
                    </a:cubicBezTo>
                    <a:cubicBezTo>
                      <a:pt x="21765" y="26408"/>
                      <a:pt x="22128" y="26452"/>
                      <a:pt x="22509" y="26452"/>
                    </a:cubicBezTo>
                    <a:cubicBezTo>
                      <a:pt x="26925" y="26452"/>
                      <a:pt x="33718" y="20551"/>
                      <a:pt x="33719" y="20550"/>
                    </a:cubicBezTo>
                    <a:lnTo>
                      <a:pt x="33719" y="20550"/>
                    </a:lnTo>
                    <a:cubicBezTo>
                      <a:pt x="32806" y="21417"/>
                      <a:pt x="32339" y="22306"/>
                      <a:pt x="32243" y="23049"/>
                    </a:cubicBezTo>
                    <a:cubicBezTo>
                      <a:pt x="33688" y="21315"/>
                      <a:pt x="35710" y="19277"/>
                      <a:pt x="36515" y="18965"/>
                    </a:cubicBezTo>
                    <a:cubicBezTo>
                      <a:pt x="36636" y="18918"/>
                      <a:pt x="36729" y="18897"/>
                      <a:pt x="36800" y="18897"/>
                    </a:cubicBezTo>
                    <a:cubicBezTo>
                      <a:pt x="37491" y="18897"/>
                      <a:pt x="35981" y="20929"/>
                      <a:pt x="35981" y="20929"/>
                    </a:cubicBezTo>
                    <a:cubicBezTo>
                      <a:pt x="35981" y="20929"/>
                      <a:pt x="38964" y="18076"/>
                      <a:pt x="40639" y="18076"/>
                    </a:cubicBezTo>
                    <a:cubicBezTo>
                      <a:pt x="40661" y="18076"/>
                      <a:pt x="40683" y="18077"/>
                      <a:pt x="40705" y="18078"/>
                    </a:cubicBezTo>
                    <a:cubicBezTo>
                      <a:pt x="41257" y="18104"/>
                      <a:pt x="41153" y="18817"/>
                      <a:pt x="40769" y="19756"/>
                    </a:cubicBezTo>
                    <a:cubicBezTo>
                      <a:pt x="41480" y="19011"/>
                      <a:pt x="42224" y="18349"/>
                      <a:pt x="43111" y="17893"/>
                    </a:cubicBezTo>
                    <a:cubicBezTo>
                      <a:pt x="43782" y="17550"/>
                      <a:pt x="44513" y="17420"/>
                      <a:pt x="45236" y="17420"/>
                    </a:cubicBezTo>
                    <a:cubicBezTo>
                      <a:pt x="47484" y="17420"/>
                      <a:pt x="49649" y="18674"/>
                      <a:pt x="49649" y="18674"/>
                    </a:cubicBezTo>
                    <a:cubicBezTo>
                      <a:pt x="47022" y="15959"/>
                      <a:pt x="43250" y="14619"/>
                      <a:pt x="39507" y="13801"/>
                    </a:cubicBezTo>
                    <a:lnTo>
                      <a:pt x="39507" y="13801"/>
                    </a:lnTo>
                    <a:cubicBezTo>
                      <a:pt x="39841" y="14087"/>
                      <a:pt x="40085" y="14362"/>
                      <a:pt x="40153" y="14587"/>
                    </a:cubicBezTo>
                    <a:cubicBezTo>
                      <a:pt x="40273" y="14992"/>
                      <a:pt x="39253" y="15107"/>
                      <a:pt x="38055" y="15107"/>
                    </a:cubicBezTo>
                    <a:cubicBezTo>
                      <a:pt x="36482" y="15107"/>
                      <a:pt x="34603" y="14908"/>
                      <a:pt x="34603" y="14908"/>
                    </a:cubicBezTo>
                    <a:lnTo>
                      <a:pt x="34603" y="14908"/>
                    </a:lnTo>
                    <a:lnTo>
                      <a:pt x="37249" y="15998"/>
                    </a:lnTo>
                    <a:cubicBezTo>
                      <a:pt x="37249" y="15998"/>
                      <a:pt x="36648" y="16415"/>
                      <a:pt x="35205" y="16415"/>
                    </a:cubicBezTo>
                    <a:cubicBezTo>
                      <a:pt x="34578" y="16415"/>
                      <a:pt x="33793" y="16336"/>
                      <a:pt x="32829" y="16111"/>
                    </a:cubicBezTo>
                    <a:cubicBezTo>
                      <a:pt x="31981" y="15913"/>
                      <a:pt x="30956" y="15299"/>
                      <a:pt x="29908" y="14506"/>
                    </a:cubicBezTo>
                    <a:lnTo>
                      <a:pt x="29908" y="14506"/>
                    </a:lnTo>
                    <a:cubicBezTo>
                      <a:pt x="29752" y="15744"/>
                      <a:pt x="32053" y="16894"/>
                      <a:pt x="32053" y="16894"/>
                    </a:cubicBezTo>
                    <a:cubicBezTo>
                      <a:pt x="29829" y="16628"/>
                      <a:pt x="28313" y="15569"/>
                      <a:pt x="26987" y="14240"/>
                    </a:cubicBezTo>
                    <a:lnTo>
                      <a:pt x="26987" y="14240"/>
                    </a:lnTo>
                    <a:cubicBezTo>
                      <a:pt x="27189" y="14783"/>
                      <a:pt x="27293" y="15246"/>
                      <a:pt x="27235" y="15551"/>
                    </a:cubicBezTo>
                    <a:cubicBezTo>
                      <a:pt x="27183" y="15822"/>
                      <a:pt x="26984" y="15932"/>
                      <a:pt x="26695" y="15932"/>
                    </a:cubicBezTo>
                    <a:cubicBezTo>
                      <a:pt x="25395" y="15932"/>
                      <a:pt x="22256" y="13700"/>
                      <a:pt x="22256" y="13700"/>
                    </a:cubicBezTo>
                    <a:lnTo>
                      <a:pt x="22256" y="13700"/>
                    </a:lnTo>
                    <a:cubicBezTo>
                      <a:pt x="23802" y="15791"/>
                      <a:pt x="23809" y="16762"/>
                      <a:pt x="23032" y="16762"/>
                    </a:cubicBezTo>
                    <a:cubicBezTo>
                      <a:pt x="22549" y="16762"/>
                      <a:pt x="21765" y="16388"/>
                      <a:pt x="20859" y="15676"/>
                    </a:cubicBezTo>
                    <a:cubicBezTo>
                      <a:pt x="20423" y="15334"/>
                      <a:pt x="19892" y="14658"/>
                      <a:pt x="19319" y="13783"/>
                    </a:cubicBezTo>
                    <a:cubicBezTo>
                      <a:pt x="18243" y="12755"/>
                      <a:pt x="17303" y="11412"/>
                      <a:pt x="16444" y="9998"/>
                    </a:cubicBezTo>
                    <a:lnTo>
                      <a:pt x="16444" y="9998"/>
                    </a:lnTo>
                    <a:cubicBezTo>
                      <a:pt x="17044" y="11900"/>
                      <a:pt x="17368" y="13501"/>
                      <a:pt x="16923" y="13885"/>
                    </a:cubicBezTo>
                    <a:cubicBezTo>
                      <a:pt x="16835" y="13961"/>
                      <a:pt x="16727" y="13996"/>
                      <a:pt x="16602" y="13996"/>
                    </a:cubicBezTo>
                    <a:cubicBezTo>
                      <a:pt x="14950" y="13996"/>
                      <a:pt x="10345" y="7859"/>
                      <a:pt x="10344" y="7858"/>
                    </a:cubicBezTo>
                    <a:lnTo>
                      <a:pt x="10344" y="7858"/>
                    </a:lnTo>
                    <a:cubicBezTo>
                      <a:pt x="10344" y="7859"/>
                      <a:pt x="12331" y="12501"/>
                      <a:pt x="12041" y="12680"/>
                    </a:cubicBezTo>
                    <a:cubicBezTo>
                      <a:pt x="11986" y="12714"/>
                      <a:pt x="11898" y="12747"/>
                      <a:pt x="11780" y="12747"/>
                    </a:cubicBezTo>
                    <a:cubicBezTo>
                      <a:pt x="11273" y="12747"/>
                      <a:pt x="10210" y="12130"/>
                      <a:pt x="8828" y="8322"/>
                    </a:cubicBezTo>
                    <a:cubicBezTo>
                      <a:pt x="8637" y="7794"/>
                      <a:pt x="8489" y="7279"/>
                      <a:pt x="8369" y="6778"/>
                    </a:cubicBezTo>
                    <a:cubicBezTo>
                      <a:pt x="7834" y="5437"/>
                      <a:pt x="6436" y="2214"/>
                      <a:pt x="45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32"/>
            <p:cNvGrpSpPr/>
            <p:nvPr/>
          </p:nvGrpSpPr>
          <p:grpSpPr>
            <a:xfrm>
              <a:off x="3220212" y="3578378"/>
              <a:ext cx="504176" cy="602273"/>
              <a:chOff x="3220212" y="3578378"/>
              <a:chExt cx="504176" cy="602273"/>
            </a:xfrm>
          </p:grpSpPr>
          <p:sp>
            <p:nvSpPr>
              <p:cNvPr id="13589" name="Google Shape;13589;p32"/>
              <p:cNvSpPr/>
              <p:nvPr/>
            </p:nvSpPr>
            <p:spPr>
              <a:xfrm>
                <a:off x="3220212" y="3578378"/>
                <a:ext cx="504176" cy="602259"/>
              </a:xfrm>
              <a:custGeom>
                <a:avLst/>
                <a:gdLst/>
                <a:ahLst/>
                <a:cxnLst/>
                <a:rect l="l" t="t" r="r" b="b"/>
                <a:pathLst>
                  <a:path w="21060" h="25157" extrusionOk="0">
                    <a:moveTo>
                      <a:pt x="7714" y="0"/>
                    </a:moveTo>
                    <a:cubicBezTo>
                      <a:pt x="7713" y="0"/>
                      <a:pt x="1828" y="5992"/>
                      <a:pt x="809" y="9611"/>
                    </a:cubicBezTo>
                    <a:cubicBezTo>
                      <a:pt x="1" y="12488"/>
                      <a:pt x="258" y="15324"/>
                      <a:pt x="1878" y="15324"/>
                    </a:cubicBezTo>
                    <a:cubicBezTo>
                      <a:pt x="2297" y="15324"/>
                      <a:pt x="2807" y="15134"/>
                      <a:pt x="3414" y="14706"/>
                    </a:cubicBezTo>
                    <a:lnTo>
                      <a:pt x="3414" y="14706"/>
                    </a:lnTo>
                    <a:cubicBezTo>
                      <a:pt x="3414" y="14706"/>
                      <a:pt x="2465" y="20929"/>
                      <a:pt x="5441" y="21588"/>
                    </a:cubicBezTo>
                    <a:cubicBezTo>
                      <a:pt x="5695" y="21644"/>
                      <a:pt x="5924" y="21670"/>
                      <a:pt x="6130" y="21670"/>
                    </a:cubicBezTo>
                    <a:cubicBezTo>
                      <a:pt x="8330" y="21670"/>
                      <a:pt x="7883" y="18733"/>
                      <a:pt x="7883" y="18732"/>
                    </a:cubicBezTo>
                    <a:lnTo>
                      <a:pt x="7883" y="18732"/>
                    </a:lnTo>
                    <a:cubicBezTo>
                      <a:pt x="7884" y="18733"/>
                      <a:pt x="11007" y="25156"/>
                      <a:pt x="14576" y="25156"/>
                    </a:cubicBezTo>
                    <a:cubicBezTo>
                      <a:pt x="15276" y="25156"/>
                      <a:pt x="15993" y="24909"/>
                      <a:pt x="16706" y="24319"/>
                    </a:cubicBezTo>
                    <a:cubicBezTo>
                      <a:pt x="21060" y="20716"/>
                      <a:pt x="5739" y="14091"/>
                      <a:pt x="7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32"/>
              <p:cNvSpPr/>
              <p:nvPr/>
            </p:nvSpPr>
            <p:spPr>
              <a:xfrm>
                <a:off x="3220212" y="3808425"/>
                <a:ext cx="189150" cy="288764"/>
              </a:xfrm>
              <a:custGeom>
                <a:avLst/>
                <a:gdLst/>
                <a:ahLst/>
                <a:cxnLst/>
                <a:rect l="l" t="t" r="r" b="b"/>
                <a:pathLst>
                  <a:path w="7901" h="12062" extrusionOk="0">
                    <a:moveTo>
                      <a:pt x="810" y="0"/>
                    </a:moveTo>
                    <a:lnTo>
                      <a:pt x="810" y="0"/>
                    </a:lnTo>
                    <a:cubicBezTo>
                      <a:pt x="809" y="2"/>
                      <a:pt x="809" y="2"/>
                      <a:pt x="809" y="2"/>
                    </a:cubicBezTo>
                    <a:cubicBezTo>
                      <a:pt x="1" y="2877"/>
                      <a:pt x="258" y="5714"/>
                      <a:pt x="1878" y="5714"/>
                    </a:cubicBezTo>
                    <a:cubicBezTo>
                      <a:pt x="2297" y="5714"/>
                      <a:pt x="2807" y="5524"/>
                      <a:pt x="3414" y="5096"/>
                    </a:cubicBezTo>
                    <a:lnTo>
                      <a:pt x="3414" y="5096"/>
                    </a:lnTo>
                    <a:cubicBezTo>
                      <a:pt x="3414" y="5096"/>
                      <a:pt x="2465" y="11320"/>
                      <a:pt x="5441" y="11979"/>
                    </a:cubicBezTo>
                    <a:cubicBezTo>
                      <a:pt x="5695" y="12035"/>
                      <a:pt x="5924" y="12061"/>
                      <a:pt x="6130" y="12061"/>
                    </a:cubicBezTo>
                    <a:cubicBezTo>
                      <a:pt x="7462" y="12061"/>
                      <a:pt x="7823" y="10983"/>
                      <a:pt x="7900" y="10133"/>
                    </a:cubicBezTo>
                    <a:lnTo>
                      <a:pt x="7900" y="10133"/>
                    </a:lnTo>
                    <a:cubicBezTo>
                      <a:pt x="7663" y="10670"/>
                      <a:pt x="7209" y="11107"/>
                      <a:pt x="6361" y="11107"/>
                    </a:cubicBezTo>
                    <a:cubicBezTo>
                      <a:pt x="6155" y="11107"/>
                      <a:pt x="5925" y="11081"/>
                      <a:pt x="5670" y="11025"/>
                    </a:cubicBezTo>
                    <a:cubicBezTo>
                      <a:pt x="2693" y="10365"/>
                      <a:pt x="3643" y="4143"/>
                      <a:pt x="3643" y="4143"/>
                    </a:cubicBezTo>
                    <a:lnTo>
                      <a:pt x="3643" y="4143"/>
                    </a:lnTo>
                    <a:cubicBezTo>
                      <a:pt x="3037" y="4571"/>
                      <a:pt x="2526" y="4761"/>
                      <a:pt x="2107" y="4761"/>
                    </a:cubicBezTo>
                    <a:cubicBezTo>
                      <a:pt x="668" y="4761"/>
                      <a:pt x="304" y="2519"/>
                      <a:pt x="8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32"/>
              <p:cNvSpPr/>
              <p:nvPr/>
            </p:nvSpPr>
            <p:spPr>
              <a:xfrm>
                <a:off x="3413726" y="4004022"/>
                <a:ext cx="225635" cy="176629"/>
              </a:xfrm>
              <a:custGeom>
                <a:avLst/>
                <a:gdLst/>
                <a:ahLst/>
                <a:cxnLst/>
                <a:rect l="l" t="t" r="r" b="b"/>
                <a:pathLst>
                  <a:path w="9425" h="7378" extrusionOk="0">
                    <a:moveTo>
                      <a:pt x="28" y="0"/>
                    </a:moveTo>
                    <a:cubicBezTo>
                      <a:pt x="28" y="0"/>
                      <a:pt x="128" y="654"/>
                      <a:pt x="1" y="1345"/>
                    </a:cubicBezTo>
                    <a:cubicBezTo>
                      <a:pt x="748" y="2738"/>
                      <a:pt x="3460" y="7377"/>
                      <a:pt x="6493" y="7377"/>
                    </a:cubicBezTo>
                    <a:cubicBezTo>
                      <a:pt x="7193" y="7377"/>
                      <a:pt x="7910" y="7130"/>
                      <a:pt x="8623" y="6540"/>
                    </a:cubicBezTo>
                    <a:cubicBezTo>
                      <a:pt x="9196" y="6067"/>
                      <a:pt x="9425" y="5541"/>
                      <a:pt x="9402" y="4953"/>
                    </a:cubicBezTo>
                    <a:lnTo>
                      <a:pt x="9402" y="4953"/>
                    </a:lnTo>
                    <a:cubicBezTo>
                      <a:pt x="9275" y="5174"/>
                      <a:pt x="9096" y="5385"/>
                      <a:pt x="8853" y="5587"/>
                    </a:cubicBezTo>
                    <a:cubicBezTo>
                      <a:pt x="8139" y="6177"/>
                      <a:pt x="7422" y="6424"/>
                      <a:pt x="6722" y="6424"/>
                    </a:cubicBezTo>
                    <a:cubicBezTo>
                      <a:pt x="3153" y="6424"/>
                      <a:pt x="29" y="1"/>
                      <a:pt x="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32"/>
              <p:cNvSpPr/>
              <p:nvPr/>
            </p:nvSpPr>
            <p:spPr>
              <a:xfrm>
                <a:off x="3287629" y="3658340"/>
                <a:ext cx="315840" cy="427449"/>
              </a:xfrm>
              <a:custGeom>
                <a:avLst/>
                <a:gdLst/>
                <a:ahLst/>
                <a:cxnLst/>
                <a:rect l="l" t="t" r="r" b="b"/>
                <a:pathLst>
                  <a:path w="13193" h="17855" extrusionOk="0">
                    <a:moveTo>
                      <a:pt x="4745" y="1"/>
                    </a:moveTo>
                    <a:cubicBezTo>
                      <a:pt x="3374" y="1532"/>
                      <a:pt x="1138" y="4232"/>
                      <a:pt x="613" y="6098"/>
                    </a:cubicBezTo>
                    <a:cubicBezTo>
                      <a:pt x="1" y="8273"/>
                      <a:pt x="195" y="10419"/>
                      <a:pt x="1421" y="10419"/>
                    </a:cubicBezTo>
                    <a:cubicBezTo>
                      <a:pt x="1738" y="10419"/>
                      <a:pt x="2124" y="10275"/>
                      <a:pt x="2583" y="9951"/>
                    </a:cubicBezTo>
                    <a:lnTo>
                      <a:pt x="2583" y="9951"/>
                    </a:lnTo>
                    <a:cubicBezTo>
                      <a:pt x="2583" y="9952"/>
                      <a:pt x="1864" y="14656"/>
                      <a:pt x="4116" y="15155"/>
                    </a:cubicBezTo>
                    <a:cubicBezTo>
                      <a:pt x="4309" y="15198"/>
                      <a:pt x="4483" y="15217"/>
                      <a:pt x="4638" y="15217"/>
                    </a:cubicBezTo>
                    <a:cubicBezTo>
                      <a:pt x="6300" y="15217"/>
                      <a:pt x="5962" y="12997"/>
                      <a:pt x="5962" y="12997"/>
                    </a:cubicBezTo>
                    <a:lnTo>
                      <a:pt x="5962" y="12997"/>
                    </a:lnTo>
                    <a:cubicBezTo>
                      <a:pt x="5963" y="12997"/>
                      <a:pt x="8326" y="17855"/>
                      <a:pt x="11025" y="17855"/>
                    </a:cubicBezTo>
                    <a:cubicBezTo>
                      <a:pt x="11554" y="17855"/>
                      <a:pt x="12096" y="17668"/>
                      <a:pt x="12636" y="17222"/>
                    </a:cubicBezTo>
                    <a:cubicBezTo>
                      <a:pt x="12947" y="16965"/>
                      <a:pt x="13124" y="16688"/>
                      <a:pt x="13193" y="16388"/>
                    </a:cubicBezTo>
                    <a:cubicBezTo>
                      <a:pt x="10519" y="12810"/>
                      <a:pt x="5119" y="7658"/>
                      <a:pt x="474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32"/>
              <p:cNvSpPr/>
              <p:nvPr/>
            </p:nvSpPr>
            <p:spPr>
              <a:xfrm>
                <a:off x="3354951" y="3767941"/>
                <a:ext cx="48479" cy="43260"/>
              </a:xfrm>
              <a:custGeom>
                <a:avLst/>
                <a:gdLst/>
                <a:ahLst/>
                <a:cxnLst/>
                <a:rect l="l" t="t" r="r" b="b"/>
                <a:pathLst>
                  <a:path w="2025" h="1807" extrusionOk="0">
                    <a:moveTo>
                      <a:pt x="1013" y="0"/>
                    </a:moveTo>
                    <a:cubicBezTo>
                      <a:pt x="631" y="0"/>
                      <a:pt x="277" y="244"/>
                      <a:pt x="154" y="625"/>
                    </a:cubicBezTo>
                    <a:cubicBezTo>
                      <a:pt x="1" y="1101"/>
                      <a:pt x="261" y="1609"/>
                      <a:pt x="735" y="1762"/>
                    </a:cubicBezTo>
                    <a:cubicBezTo>
                      <a:pt x="827" y="1792"/>
                      <a:pt x="921" y="1806"/>
                      <a:pt x="1014" y="1806"/>
                    </a:cubicBezTo>
                    <a:cubicBezTo>
                      <a:pt x="1394" y="1806"/>
                      <a:pt x="1748" y="1562"/>
                      <a:pt x="1871" y="1182"/>
                    </a:cubicBezTo>
                    <a:cubicBezTo>
                      <a:pt x="2024" y="706"/>
                      <a:pt x="1764" y="198"/>
                      <a:pt x="1290" y="44"/>
                    </a:cubicBezTo>
                    <a:cubicBezTo>
                      <a:pt x="1198" y="14"/>
                      <a:pt x="1105" y="0"/>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32"/>
              <p:cNvSpPr/>
              <p:nvPr/>
            </p:nvSpPr>
            <p:spPr>
              <a:xfrm>
                <a:off x="3375684" y="3866194"/>
                <a:ext cx="72706" cy="64853"/>
              </a:xfrm>
              <a:custGeom>
                <a:avLst/>
                <a:gdLst/>
                <a:ahLst/>
                <a:cxnLst/>
                <a:rect l="l" t="t" r="r" b="b"/>
                <a:pathLst>
                  <a:path w="3037" h="2709" extrusionOk="0">
                    <a:moveTo>
                      <a:pt x="1518" y="0"/>
                    </a:moveTo>
                    <a:cubicBezTo>
                      <a:pt x="947" y="0"/>
                      <a:pt x="416" y="365"/>
                      <a:pt x="231" y="937"/>
                    </a:cubicBezTo>
                    <a:cubicBezTo>
                      <a:pt x="1" y="1649"/>
                      <a:pt x="391" y="2412"/>
                      <a:pt x="1103" y="2643"/>
                    </a:cubicBezTo>
                    <a:cubicBezTo>
                      <a:pt x="1242" y="2687"/>
                      <a:pt x="1382" y="2709"/>
                      <a:pt x="1520" y="2709"/>
                    </a:cubicBezTo>
                    <a:cubicBezTo>
                      <a:pt x="2091" y="2709"/>
                      <a:pt x="2623" y="2344"/>
                      <a:pt x="2807" y="1771"/>
                    </a:cubicBezTo>
                    <a:cubicBezTo>
                      <a:pt x="3037" y="1060"/>
                      <a:pt x="2647" y="296"/>
                      <a:pt x="1936" y="67"/>
                    </a:cubicBezTo>
                    <a:cubicBezTo>
                      <a:pt x="1797" y="22"/>
                      <a:pt x="1656" y="0"/>
                      <a:pt x="1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32"/>
              <p:cNvSpPr/>
              <p:nvPr/>
            </p:nvSpPr>
            <p:spPr>
              <a:xfrm>
                <a:off x="3483801" y="3973832"/>
                <a:ext cx="56546" cy="50466"/>
              </a:xfrm>
              <a:custGeom>
                <a:avLst/>
                <a:gdLst/>
                <a:ahLst/>
                <a:cxnLst/>
                <a:rect l="l" t="t" r="r" b="b"/>
                <a:pathLst>
                  <a:path w="2362" h="2108" extrusionOk="0">
                    <a:moveTo>
                      <a:pt x="1181" y="1"/>
                    </a:moveTo>
                    <a:cubicBezTo>
                      <a:pt x="736" y="1"/>
                      <a:pt x="322" y="284"/>
                      <a:pt x="177" y="730"/>
                    </a:cubicBezTo>
                    <a:cubicBezTo>
                      <a:pt x="0" y="1284"/>
                      <a:pt x="303" y="1878"/>
                      <a:pt x="857" y="2057"/>
                    </a:cubicBezTo>
                    <a:cubicBezTo>
                      <a:pt x="964" y="2091"/>
                      <a:pt x="1073" y="2108"/>
                      <a:pt x="1180" y="2108"/>
                    </a:cubicBezTo>
                    <a:cubicBezTo>
                      <a:pt x="1624" y="2108"/>
                      <a:pt x="2037" y="1824"/>
                      <a:pt x="2183" y="1378"/>
                    </a:cubicBezTo>
                    <a:cubicBezTo>
                      <a:pt x="2362" y="824"/>
                      <a:pt x="2057" y="232"/>
                      <a:pt x="1504" y="51"/>
                    </a:cubicBezTo>
                    <a:cubicBezTo>
                      <a:pt x="1396" y="17"/>
                      <a:pt x="1288" y="1"/>
                      <a:pt x="1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32"/>
              <p:cNvSpPr/>
              <p:nvPr/>
            </p:nvSpPr>
            <p:spPr>
              <a:xfrm>
                <a:off x="3254471" y="3717450"/>
                <a:ext cx="72371" cy="141653"/>
              </a:xfrm>
              <a:custGeom>
                <a:avLst/>
                <a:gdLst/>
                <a:ahLst/>
                <a:cxnLst/>
                <a:rect l="l" t="t" r="r" b="b"/>
                <a:pathLst>
                  <a:path w="3023" h="5917" extrusionOk="0">
                    <a:moveTo>
                      <a:pt x="2553" y="0"/>
                    </a:moveTo>
                    <a:cubicBezTo>
                      <a:pt x="2225" y="0"/>
                      <a:pt x="1775" y="434"/>
                      <a:pt x="1476" y="1067"/>
                    </a:cubicBezTo>
                    <a:cubicBezTo>
                      <a:pt x="1137" y="1793"/>
                      <a:pt x="1126" y="2509"/>
                      <a:pt x="1457" y="2664"/>
                    </a:cubicBezTo>
                    <a:cubicBezTo>
                      <a:pt x="1500" y="2684"/>
                      <a:pt x="1546" y="2694"/>
                      <a:pt x="1595" y="2694"/>
                    </a:cubicBezTo>
                    <a:cubicBezTo>
                      <a:pt x="1924" y="2694"/>
                      <a:pt x="2374" y="2260"/>
                      <a:pt x="2670" y="1627"/>
                    </a:cubicBezTo>
                    <a:cubicBezTo>
                      <a:pt x="3012" y="900"/>
                      <a:pt x="3023" y="184"/>
                      <a:pt x="2691" y="30"/>
                    </a:cubicBezTo>
                    <a:cubicBezTo>
                      <a:pt x="2648" y="10"/>
                      <a:pt x="2602" y="0"/>
                      <a:pt x="2553" y="0"/>
                    </a:cubicBezTo>
                    <a:close/>
                    <a:moveTo>
                      <a:pt x="1019" y="3759"/>
                    </a:moveTo>
                    <a:cubicBezTo>
                      <a:pt x="759" y="3759"/>
                      <a:pt x="421" y="4129"/>
                      <a:pt x="221" y="4655"/>
                    </a:cubicBezTo>
                    <a:cubicBezTo>
                      <a:pt x="0" y="5241"/>
                      <a:pt x="37" y="5800"/>
                      <a:pt x="303" y="5901"/>
                    </a:cubicBezTo>
                    <a:cubicBezTo>
                      <a:pt x="331" y="5911"/>
                      <a:pt x="361" y="5916"/>
                      <a:pt x="391" y="5916"/>
                    </a:cubicBezTo>
                    <a:cubicBezTo>
                      <a:pt x="651" y="5916"/>
                      <a:pt x="988" y="5545"/>
                      <a:pt x="1187" y="5018"/>
                    </a:cubicBezTo>
                    <a:cubicBezTo>
                      <a:pt x="1408" y="4432"/>
                      <a:pt x="1372" y="3874"/>
                      <a:pt x="1106" y="3774"/>
                    </a:cubicBezTo>
                    <a:cubicBezTo>
                      <a:pt x="1079" y="3764"/>
                      <a:pt x="1049" y="3759"/>
                      <a:pt x="1019" y="37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32"/>
              <p:cNvSpPr/>
              <p:nvPr/>
            </p:nvSpPr>
            <p:spPr>
              <a:xfrm>
                <a:off x="3480018" y="4074551"/>
                <a:ext cx="133274" cy="60832"/>
              </a:xfrm>
              <a:custGeom>
                <a:avLst/>
                <a:gdLst/>
                <a:ahLst/>
                <a:cxnLst/>
                <a:rect l="l" t="t" r="r" b="b"/>
                <a:pathLst>
                  <a:path w="5567" h="2541" extrusionOk="0">
                    <a:moveTo>
                      <a:pt x="467" y="1"/>
                    </a:moveTo>
                    <a:cubicBezTo>
                      <a:pt x="333" y="1"/>
                      <a:pt x="227" y="39"/>
                      <a:pt x="169" y="120"/>
                    </a:cubicBezTo>
                    <a:cubicBezTo>
                      <a:pt x="0" y="351"/>
                      <a:pt x="276" y="837"/>
                      <a:pt x="782" y="1206"/>
                    </a:cubicBezTo>
                    <a:cubicBezTo>
                      <a:pt x="1113" y="1446"/>
                      <a:pt x="1458" y="1577"/>
                      <a:pt x="1707" y="1577"/>
                    </a:cubicBezTo>
                    <a:cubicBezTo>
                      <a:pt x="1841" y="1577"/>
                      <a:pt x="1947" y="1539"/>
                      <a:pt x="2006" y="1458"/>
                    </a:cubicBezTo>
                    <a:cubicBezTo>
                      <a:pt x="2174" y="1229"/>
                      <a:pt x="1897" y="744"/>
                      <a:pt x="1391" y="374"/>
                    </a:cubicBezTo>
                    <a:cubicBezTo>
                      <a:pt x="1061" y="132"/>
                      <a:pt x="715" y="1"/>
                      <a:pt x="467" y="1"/>
                    </a:cubicBezTo>
                    <a:close/>
                    <a:moveTo>
                      <a:pt x="3730" y="1171"/>
                    </a:moveTo>
                    <a:cubicBezTo>
                      <a:pt x="3135" y="1171"/>
                      <a:pt x="2677" y="1357"/>
                      <a:pt x="2635" y="1649"/>
                    </a:cubicBezTo>
                    <a:cubicBezTo>
                      <a:pt x="2583" y="2010"/>
                      <a:pt x="3187" y="2394"/>
                      <a:pt x="3982" y="2509"/>
                    </a:cubicBezTo>
                    <a:cubicBezTo>
                      <a:pt x="4132" y="2530"/>
                      <a:pt x="4279" y="2540"/>
                      <a:pt x="4418" y="2540"/>
                    </a:cubicBezTo>
                    <a:cubicBezTo>
                      <a:pt x="5014" y="2540"/>
                      <a:pt x="5474" y="2355"/>
                      <a:pt x="5515" y="2062"/>
                    </a:cubicBezTo>
                    <a:cubicBezTo>
                      <a:pt x="5567" y="1700"/>
                      <a:pt x="4964" y="1317"/>
                      <a:pt x="4167" y="1203"/>
                    </a:cubicBezTo>
                    <a:cubicBezTo>
                      <a:pt x="4016" y="1181"/>
                      <a:pt x="3869" y="1171"/>
                      <a:pt x="3730" y="11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8" name="Google Shape;13598;p32"/>
            <p:cNvGrpSpPr/>
            <p:nvPr/>
          </p:nvGrpSpPr>
          <p:grpSpPr>
            <a:xfrm>
              <a:off x="2798159" y="3284001"/>
              <a:ext cx="731439" cy="582556"/>
              <a:chOff x="2798159" y="3284001"/>
              <a:chExt cx="731439" cy="582556"/>
            </a:xfrm>
          </p:grpSpPr>
          <p:sp>
            <p:nvSpPr>
              <p:cNvPr id="13599" name="Google Shape;13599;p32"/>
              <p:cNvSpPr/>
              <p:nvPr/>
            </p:nvSpPr>
            <p:spPr>
              <a:xfrm>
                <a:off x="2798159" y="3284001"/>
                <a:ext cx="731439" cy="582556"/>
              </a:xfrm>
              <a:custGeom>
                <a:avLst/>
                <a:gdLst/>
                <a:ahLst/>
                <a:cxnLst/>
                <a:rect l="l" t="t" r="r" b="b"/>
                <a:pathLst>
                  <a:path w="30553" h="24334" extrusionOk="0">
                    <a:moveTo>
                      <a:pt x="17119" y="0"/>
                    </a:moveTo>
                    <a:cubicBezTo>
                      <a:pt x="17030" y="0"/>
                      <a:pt x="16943" y="2"/>
                      <a:pt x="16858" y="5"/>
                    </a:cubicBezTo>
                    <a:cubicBezTo>
                      <a:pt x="12292" y="181"/>
                      <a:pt x="8429" y="2288"/>
                      <a:pt x="11941" y="4922"/>
                    </a:cubicBezTo>
                    <a:cubicBezTo>
                      <a:pt x="11941" y="4922"/>
                      <a:pt x="4389" y="6151"/>
                      <a:pt x="4741" y="9839"/>
                    </a:cubicBezTo>
                    <a:cubicBezTo>
                      <a:pt x="4913" y="11639"/>
                      <a:pt x="5922" y="12100"/>
                      <a:pt x="6909" y="12100"/>
                    </a:cubicBezTo>
                    <a:cubicBezTo>
                      <a:pt x="7944" y="12100"/>
                      <a:pt x="8955" y="11594"/>
                      <a:pt x="8955" y="11594"/>
                    </a:cubicBezTo>
                    <a:lnTo>
                      <a:pt x="8955" y="11594"/>
                    </a:lnTo>
                    <a:cubicBezTo>
                      <a:pt x="8955" y="11594"/>
                      <a:pt x="1" y="20198"/>
                      <a:pt x="5795" y="23885"/>
                    </a:cubicBezTo>
                    <a:cubicBezTo>
                      <a:pt x="6277" y="24191"/>
                      <a:pt x="6732" y="24333"/>
                      <a:pt x="7172" y="24333"/>
                    </a:cubicBezTo>
                    <a:cubicBezTo>
                      <a:pt x="12015" y="24333"/>
                      <a:pt x="14938" y="7132"/>
                      <a:pt x="30553" y="4395"/>
                    </a:cubicBezTo>
                    <a:cubicBezTo>
                      <a:pt x="30553" y="4395"/>
                      <a:pt x="21761" y="0"/>
                      <a:pt x="17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0" name="Google Shape;13600;p32"/>
              <p:cNvGrpSpPr/>
              <p:nvPr/>
            </p:nvGrpSpPr>
            <p:grpSpPr>
              <a:xfrm>
                <a:off x="2815564" y="3284121"/>
                <a:ext cx="620146" cy="582398"/>
                <a:chOff x="2815564" y="3284121"/>
                <a:chExt cx="620146" cy="582398"/>
              </a:xfrm>
            </p:grpSpPr>
            <p:sp>
              <p:nvSpPr>
                <p:cNvPr id="13601" name="Google Shape;13601;p32"/>
                <p:cNvSpPr/>
                <p:nvPr/>
              </p:nvSpPr>
              <p:spPr>
                <a:xfrm>
                  <a:off x="2903236" y="3284121"/>
                  <a:ext cx="298556" cy="289554"/>
                </a:xfrm>
                <a:custGeom>
                  <a:avLst/>
                  <a:gdLst/>
                  <a:ahLst/>
                  <a:cxnLst/>
                  <a:rect l="l" t="t" r="r" b="b"/>
                  <a:pathLst>
                    <a:path w="12471" h="12095" extrusionOk="0">
                      <a:moveTo>
                        <a:pt x="12469" y="0"/>
                      </a:moveTo>
                      <a:cubicBezTo>
                        <a:pt x="7903" y="176"/>
                        <a:pt x="4040" y="2283"/>
                        <a:pt x="7552" y="4917"/>
                      </a:cubicBezTo>
                      <a:cubicBezTo>
                        <a:pt x="7552" y="4917"/>
                        <a:pt x="0" y="6146"/>
                        <a:pt x="352" y="9834"/>
                      </a:cubicBezTo>
                      <a:cubicBezTo>
                        <a:pt x="524" y="11634"/>
                        <a:pt x="1532" y="12095"/>
                        <a:pt x="2519" y="12095"/>
                      </a:cubicBezTo>
                      <a:cubicBezTo>
                        <a:pt x="2825" y="12095"/>
                        <a:pt x="3129" y="12050"/>
                        <a:pt x="3405" y="11988"/>
                      </a:cubicBezTo>
                      <a:cubicBezTo>
                        <a:pt x="2523" y="11895"/>
                        <a:pt x="1695" y="11360"/>
                        <a:pt x="1541" y="9743"/>
                      </a:cubicBezTo>
                      <a:cubicBezTo>
                        <a:pt x="1189" y="6055"/>
                        <a:pt x="8741" y="4825"/>
                        <a:pt x="8741" y="4825"/>
                      </a:cubicBezTo>
                      <a:cubicBezTo>
                        <a:pt x="5538" y="2425"/>
                        <a:pt x="8467" y="461"/>
                        <a:pt x="1247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32"/>
                <p:cNvSpPr/>
                <p:nvPr/>
              </p:nvSpPr>
              <p:spPr>
                <a:xfrm>
                  <a:off x="2815564" y="3559393"/>
                  <a:ext cx="225443" cy="307126"/>
                </a:xfrm>
                <a:custGeom>
                  <a:avLst/>
                  <a:gdLst/>
                  <a:ahLst/>
                  <a:cxnLst/>
                  <a:rect l="l" t="t" r="r" b="b"/>
                  <a:pathLst>
                    <a:path w="9417" h="12829" extrusionOk="0">
                      <a:moveTo>
                        <a:pt x="9417" y="1"/>
                      </a:moveTo>
                      <a:cubicBezTo>
                        <a:pt x="9417" y="1"/>
                        <a:pt x="8698" y="359"/>
                        <a:pt x="7852" y="472"/>
                      </a:cubicBezTo>
                      <a:cubicBezTo>
                        <a:pt x="6212" y="2174"/>
                        <a:pt x="0" y="9159"/>
                        <a:pt x="5068" y="12383"/>
                      </a:cubicBezTo>
                      <a:cubicBezTo>
                        <a:pt x="5549" y="12688"/>
                        <a:pt x="6003" y="12829"/>
                        <a:pt x="6440" y="12829"/>
                      </a:cubicBezTo>
                      <a:cubicBezTo>
                        <a:pt x="6696" y="12829"/>
                        <a:pt x="6947" y="12781"/>
                        <a:pt x="7194" y="12689"/>
                      </a:cubicBezTo>
                      <a:cubicBezTo>
                        <a:pt x="6892" y="12625"/>
                        <a:pt x="6581" y="12498"/>
                        <a:pt x="6257" y="12292"/>
                      </a:cubicBezTo>
                      <a:cubicBezTo>
                        <a:pt x="461" y="8605"/>
                        <a:pt x="9417" y="1"/>
                        <a:pt x="941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32"/>
                <p:cNvSpPr/>
                <p:nvPr/>
              </p:nvSpPr>
              <p:spPr>
                <a:xfrm>
                  <a:off x="2924758" y="3354986"/>
                  <a:ext cx="510951" cy="440592"/>
                </a:xfrm>
                <a:custGeom>
                  <a:avLst/>
                  <a:gdLst/>
                  <a:ahLst/>
                  <a:cxnLst/>
                  <a:rect l="l" t="t" r="r" b="b"/>
                  <a:pathLst>
                    <a:path w="21343" h="18404" extrusionOk="0">
                      <a:moveTo>
                        <a:pt x="12951" y="1"/>
                      </a:moveTo>
                      <a:cubicBezTo>
                        <a:pt x="12882" y="1"/>
                        <a:pt x="12815" y="2"/>
                        <a:pt x="12749" y="5"/>
                      </a:cubicBezTo>
                      <a:cubicBezTo>
                        <a:pt x="9297" y="136"/>
                        <a:pt x="6375" y="1732"/>
                        <a:pt x="9030" y="3723"/>
                      </a:cubicBezTo>
                      <a:cubicBezTo>
                        <a:pt x="9030" y="3723"/>
                        <a:pt x="3320" y="4652"/>
                        <a:pt x="3586" y="7440"/>
                      </a:cubicBezTo>
                      <a:cubicBezTo>
                        <a:pt x="3716" y="8803"/>
                        <a:pt x="4479" y="9152"/>
                        <a:pt x="5226" y="9152"/>
                      </a:cubicBezTo>
                      <a:cubicBezTo>
                        <a:pt x="6008" y="9152"/>
                        <a:pt x="6772" y="8770"/>
                        <a:pt x="6773" y="8770"/>
                      </a:cubicBezTo>
                      <a:lnTo>
                        <a:pt x="6773" y="8770"/>
                      </a:lnTo>
                      <a:cubicBezTo>
                        <a:pt x="6772" y="8770"/>
                        <a:pt x="1" y="15277"/>
                        <a:pt x="4383" y="18065"/>
                      </a:cubicBezTo>
                      <a:cubicBezTo>
                        <a:pt x="4748" y="18296"/>
                        <a:pt x="5092" y="18403"/>
                        <a:pt x="5423" y="18403"/>
                      </a:cubicBezTo>
                      <a:cubicBezTo>
                        <a:pt x="5467" y="18403"/>
                        <a:pt x="5511" y="18401"/>
                        <a:pt x="5555" y="18397"/>
                      </a:cubicBezTo>
                      <a:cubicBezTo>
                        <a:pt x="8692" y="13967"/>
                        <a:pt x="12630" y="5799"/>
                        <a:pt x="21343" y="2503"/>
                      </a:cubicBezTo>
                      <a:cubicBezTo>
                        <a:pt x="19126" y="1518"/>
                        <a:pt x="15324" y="1"/>
                        <a:pt x="1295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32"/>
                <p:cNvSpPr/>
                <p:nvPr/>
              </p:nvSpPr>
              <p:spPr>
                <a:xfrm>
                  <a:off x="3157415" y="3312156"/>
                  <a:ext cx="152522" cy="32056"/>
                </a:xfrm>
                <a:custGeom>
                  <a:avLst/>
                  <a:gdLst/>
                  <a:ahLst/>
                  <a:cxnLst/>
                  <a:rect l="l" t="t" r="r" b="b"/>
                  <a:pathLst>
                    <a:path w="6371" h="1339" extrusionOk="0">
                      <a:moveTo>
                        <a:pt x="1125" y="74"/>
                      </a:moveTo>
                      <a:cubicBezTo>
                        <a:pt x="508" y="74"/>
                        <a:pt x="7" y="299"/>
                        <a:pt x="4" y="581"/>
                      </a:cubicBezTo>
                      <a:cubicBezTo>
                        <a:pt x="1" y="865"/>
                        <a:pt x="507" y="1101"/>
                        <a:pt x="1137" y="1105"/>
                      </a:cubicBezTo>
                      <a:cubicBezTo>
                        <a:pt x="1144" y="1106"/>
                        <a:pt x="1150" y="1106"/>
                        <a:pt x="1156" y="1106"/>
                      </a:cubicBezTo>
                      <a:cubicBezTo>
                        <a:pt x="1773" y="1106"/>
                        <a:pt x="2275" y="882"/>
                        <a:pt x="2277" y="601"/>
                      </a:cubicBezTo>
                      <a:cubicBezTo>
                        <a:pt x="2278" y="316"/>
                        <a:pt x="1772" y="81"/>
                        <a:pt x="1143" y="74"/>
                      </a:cubicBezTo>
                      <a:cubicBezTo>
                        <a:pt x="1137" y="74"/>
                        <a:pt x="1131" y="74"/>
                        <a:pt x="1125" y="74"/>
                      </a:cubicBezTo>
                      <a:close/>
                      <a:moveTo>
                        <a:pt x="4677" y="0"/>
                      </a:moveTo>
                      <a:cubicBezTo>
                        <a:pt x="4000" y="0"/>
                        <a:pt x="3467" y="223"/>
                        <a:pt x="3439" y="544"/>
                      </a:cubicBezTo>
                      <a:cubicBezTo>
                        <a:pt x="3407" y="907"/>
                        <a:pt x="4031" y="1257"/>
                        <a:pt x="4831" y="1326"/>
                      </a:cubicBezTo>
                      <a:cubicBezTo>
                        <a:pt x="4926" y="1334"/>
                        <a:pt x="5019" y="1338"/>
                        <a:pt x="5110" y="1338"/>
                      </a:cubicBezTo>
                      <a:cubicBezTo>
                        <a:pt x="5783" y="1338"/>
                        <a:pt x="6311" y="1116"/>
                        <a:pt x="6338" y="793"/>
                      </a:cubicBezTo>
                      <a:cubicBezTo>
                        <a:pt x="6370" y="432"/>
                        <a:pt x="5745" y="82"/>
                        <a:pt x="4946" y="12"/>
                      </a:cubicBezTo>
                      <a:cubicBezTo>
                        <a:pt x="4855" y="4"/>
                        <a:pt x="4765" y="0"/>
                        <a:pt x="46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32"/>
                <p:cNvSpPr/>
                <p:nvPr/>
              </p:nvSpPr>
              <p:spPr>
                <a:xfrm>
                  <a:off x="2952386" y="3669592"/>
                  <a:ext cx="42685" cy="150702"/>
                </a:xfrm>
                <a:custGeom>
                  <a:avLst/>
                  <a:gdLst/>
                  <a:ahLst/>
                  <a:cxnLst/>
                  <a:rect l="l" t="t" r="r" b="b"/>
                  <a:pathLst>
                    <a:path w="1783" h="6295" extrusionOk="0">
                      <a:moveTo>
                        <a:pt x="1192" y="0"/>
                      </a:moveTo>
                      <a:cubicBezTo>
                        <a:pt x="849" y="0"/>
                        <a:pt x="478" y="571"/>
                        <a:pt x="343" y="1321"/>
                      </a:cubicBezTo>
                      <a:cubicBezTo>
                        <a:pt x="202" y="2111"/>
                        <a:pt x="377" y="2806"/>
                        <a:pt x="736" y="2869"/>
                      </a:cubicBezTo>
                      <a:cubicBezTo>
                        <a:pt x="754" y="2872"/>
                        <a:pt x="772" y="2873"/>
                        <a:pt x="790" y="2873"/>
                      </a:cubicBezTo>
                      <a:cubicBezTo>
                        <a:pt x="1134" y="2873"/>
                        <a:pt x="1506" y="2303"/>
                        <a:pt x="1640" y="1553"/>
                      </a:cubicBezTo>
                      <a:cubicBezTo>
                        <a:pt x="1782" y="762"/>
                        <a:pt x="1606" y="69"/>
                        <a:pt x="1245" y="5"/>
                      </a:cubicBezTo>
                      <a:cubicBezTo>
                        <a:pt x="1228" y="2"/>
                        <a:pt x="1210" y="0"/>
                        <a:pt x="1192" y="0"/>
                      </a:cubicBezTo>
                      <a:close/>
                      <a:moveTo>
                        <a:pt x="665" y="4030"/>
                      </a:moveTo>
                      <a:cubicBezTo>
                        <a:pt x="390" y="4030"/>
                        <a:pt x="123" y="4503"/>
                        <a:pt x="61" y="5114"/>
                      </a:cubicBezTo>
                      <a:cubicBezTo>
                        <a:pt x="0" y="5737"/>
                        <a:pt x="179" y="6266"/>
                        <a:pt x="462" y="6293"/>
                      </a:cubicBezTo>
                      <a:cubicBezTo>
                        <a:pt x="470" y="6294"/>
                        <a:pt x="478" y="6295"/>
                        <a:pt x="487" y="6295"/>
                      </a:cubicBezTo>
                      <a:cubicBezTo>
                        <a:pt x="763" y="6295"/>
                        <a:pt x="1028" y="5821"/>
                        <a:pt x="1088" y="5212"/>
                      </a:cubicBezTo>
                      <a:cubicBezTo>
                        <a:pt x="1149" y="4588"/>
                        <a:pt x="970" y="4060"/>
                        <a:pt x="687" y="4031"/>
                      </a:cubicBezTo>
                      <a:cubicBezTo>
                        <a:pt x="680" y="4030"/>
                        <a:pt x="672" y="4030"/>
                        <a:pt x="665" y="40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6" name="Google Shape;13606;p32"/>
              <p:cNvSpPr/>
              <p:nvPr/>
            </p:nvSpPr>
            <p:spPr>
              <a:xfrm>
                <a:off x="3249516" y="3412229"/>
                <a:ext cx="52548" cy="52524"/>
              </a:xfrm>
              <a:custGeom>
                <a:avLst/>
                <a:gdLst/>
                <a:ahLst/>
                <a:cxnLst/>
                <a:rect l="l" t="t" r="r" b="b"/>
                <a:pathLst>
                  <a:path w="2195" h="2194" extrusionOk="0">
                    <a:moveTo>
                      <a:pt x="1098" y="0"/>
                    </a:moveTo>
                    <a:cubicBezTo>
                      <a:pt x="492" y="0"/>
                      <a:pt x="1" y="491"/>
                      <a:pt x="1" y="1097"/>
                    </a:cubicBezTo>
                    <a:cubicBezTo>
                      <a:pt x="1" y="1703"/>
                      <a:pt x="492" y="2194"/>
                      <a:pt x="1098" y="2194"/>
                    </a:cubicBezTo>
                    <a:cubicBezTo>
                      <a:pt x="1703" y="2194"/>
                      <a:pt x="2194" y="1703"/>
                      <a:pt x="2194" y="1097"/>
                    </a:cubicBezTo>
                    <a:cubicBezTo>
                      <a:pt x="2194" y="491"/>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32"/>
              <p:cNvSpPr/>
              <p:nvPr/>
            </p:nvSpPr>
            <p:spPr>
              <a:xfrm>
                <a:off x="3122629" y="3477874"/>
                <a:ext cx="78787" cy="78763"/>
              </a:xfrm>
              <a:custGeom>
                <a:avLst/>
                <a:gdLst/>
                <a:ahLst/>
                <a:cxnLst/>
                <a:rect l="l" t="t" r="r" b="b"/>
                <a:pathLst>
                  <a:path w="3291" h="3290" extrusionOk="0">
                    <a:moveTo>
                      <a:pt x="1645" y="1"/>
                    </a:moveTo>
                    <a:cubicBezTo>
                      <a:pt x="736" y="1"/>
                      <a:pt x="1" y="737"/>
                      <a:pt x="1" y="1645"/>
                    </a:cubicBezTo>
                    <a:cubicBezTo>
                      <a:pt x="1" y="2554"/>
                      <a:pt x="736" y="3289"/>
                      <a:pt x="1645" y="3289"/>
                    </a:cubicBezTo>
                    <a:cubicBezTo>
                      <a:pt x="2554" y="3289"/>
                      <a:pt x="3291" y="2554"/>
                      <a:pt x="3291" y="1645"/>
                    </a:cubicBezTo>
                    <a:cubicBezTo>
                      <a:pt x="3291" y="737"/>
                      <a:pt x="2554" y="1"/>
                      <a:pt x="16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32"/>
              <p:cNvSpPr/>
              <p:nvPr/>
            </p:nvSpPr>
            <p:spPr>
              <a:xfrm>
                <a:off x="3052578" y="3639786"/>
                <a:ext cx="61334" cy="61286"/>
              </a:xfrm>
              <a:custGeom>
                <a:avLst/>
                <a:gdLst/>
                <a:ahLst/>
                <a:cxnLst/>
                <a:rect l="l" t="t" r="r" b="b"/>
                <a:pathLst>
                  <a:path w="2562" h="2560" extrusionOk="0">
                    <a:moveTo>
                      <a:pt x="1281" y="0"/>
                    </a:moveTo>
                    <a:cubicBezTo>
                      <a:pt x="574" y="0"/>
                      <a:pt x="0" y="574"/>
                      <a:pt x="0" y="1281"/>
                    </a:cubicBezTo>
                    <a:cubicBezTo>
                      <a:pt x="0" y="1987"/>
                      <a:pt x="574" y="2559"/>
                      <a:pt x="1281" y="2559"/>
                    </a:cubicBezTo>
                    <a:cubicBezTo>
                      <a:pt x="1987" y="2559"/>
                      <a:pt x="2561" y="1987"/>
                      <a:pt x="2561" y="1281"/>
                    </a:cubicBezTo>
                    <a:cubicBezTo>
                      <a:pt x="2561" y="574"/>
                      <a:pt x="1987" y="0"/>
                      <a:pt x="1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9" name="Google Shape;13609;p32"/>
            <p:cNvGrpSpPr/>
            <p:nvPr/>
          </p:nvGrpSpPr>
          <p:grpSpPr>
            <a:xfrm>
              <a:off x="2389250" y="3096832"/>
              <a:ext cx="595326" cy="367198"/>
              <a:chOff x="2389250" y="3096832"/>
              <a:chExt cx="595326" cy="367198"/>
            </a:xfrm>
          </p:grpSpPr>
          <p:sp>
            <p:nvSpPr>
              <p:cNvPr id="13610" name="Google Shape;13610;p32"/>
              <p:cNvSpPr/>
              <p:nvPr/>
            </p:nvSpPr>
            <p:spPr>
              <a:xfrm>
                <a:off x="2454656" y="3252328"/>
                <a:ext cx="289315" cy="39860"/>
              </a:xfrm>
              <a:custGeom>
                <a:avLst/>
                <a:gdLst/>
                <a:ahLst/>
                <a:cxnLst/>
                <a:rect l="l" t="t" r="r" b="b"/>
                <a:pathLst>
                  <a:path w="12085" h="1665" extrusionOk="0">
                    <a:moveTo>
                      <a:pt x="12019" y="1"/>
                    </a:moveTo>
                    <a:cubicBezTo>
                      <a:pt x="11785" y="1"/>
                      <a:pt x="10457" y="438"/>
                      <a:pt x="9087" y="680"/>
                    </a:cubicBezTo>
                    <a:cubicBezTo>
                      <a:pt x="8334" y="778"/>
                      <a:pt x="7592" y="911"/>
                      <a:pt x="7023" y="937"/>
                    </a:cubicBezTo>
                    <a:cubicBezTo>
                      <a:pt x="6459" y="984"/>
                      <a:pt x="6083" y="1016"/>
                      <a:pt x="6083" y="1016"/>
                    </a:cubicBezTo>
                    <a:cubicBezTo>
                      <a:pt x="6083" y="1016"/>
                      <a:pt x="5706" y="1045"/>
                      <a:pt x="5140" y="1090"/>
                    </a:cubicBezTo>
                    <a:cubicBezTo>
                      <a:pt x="4576" y="1151"/>
                      <a:pt x="3819" y="1160"/>
                      <a:pt x="3060" y="1195"/>
                    </a:cubicBezTo>
                    <a:cubicBezTo>
                      <a:pt x="2709" y="1201"/>
                      <a:pt x="2358" y="1203"/>
                      <a:pt x="2025" y="1203"/>
                    </a:cubicBezTo>
                    <a:cubicBezTo>
                      <a:pt x="1647" y="1203"/>
                      <a:pt x="1292" y="1201"/>
                      <a:pt x="989" y="1201"/>
                    </a:cubicBezTo>
                    <a:cubicBezTo>
                      <a:pt x="405" y="1201"/>
                      <a:pt x="12" y="1208"/>
                      <a:pt x="8" y="1253"/>
                    </a:cubicBezTo>
                    <a:cubicBezTo>
                      <a:pt x="1" y="1333"/>
                      <a:pt x="1518" y="1542"/>
                      <a:pt x="3052" y="1627"/>
                    </a:cubicBezTo>
                    <a:cubicBezTo>
                      <a:pt x="3605" y="1642"/>
                      <a:pt x="4159" y="1665"/>
                      <a:pt x="4642" y="1665"/>
                    </a:cubicBezTo>
                    <a:cubicBezTo>
                      <a:pt x="4829" y="1665"/>
                      <a:pt x="5006" y="1661"/>
                      <a:pt x="5168" y="1653"/>
                    </a:cubicBezTo>
                    <a:cubicBezTo>
                      <a:pt x="5746" y="1637"/>
                      <a:pt x="6132" y="1625"/>
                      <a:pt x="6132" y="1625"/>
                    </a:cubicBezTo>
                    <a:cubicBezTo>
                      <a:pt x="6132" y="1625"/>
                      <a:pt x="6514" y="1575"/>
                      <a:pt x="7089" y="1497"/>
                    </a:cubicBezTo>
                    <a:cubicBezTo>
                      <a:pt x="7664" y="1438"/>
                      <a:pt x="8420" y="1258"/>
                      <a:pt x="9176" y="1102"/>
                    </a:cubicBezTo>
                    <a:cubicBezTo>
                      <a:pt x="10681" y="724"/>
                      <a:pt x="12085" y="77"/>
                      <a:pt x="12054" y="11"/>
                    </a:cubicBezTo>
                    <a:cubicBezTo>
                      <a:pt x="12051" y="4"/>
                      <a:pt x="12039" y="1"/>
                      <a:pt x="12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32"/>
              <p:cNvSpPr/>
              <p:nvPr/>
            </p:nvSpPr>
            <p:spPr>
              <a:xfrm>
                <a:off x="2389250" y="3238849"/>
                <a:ext cx="92504" cy="83359"/>
              </a:xfrm>
              <a:custGeom>
                <a:avLst/>
                <a:gdLst/>
                <a:ahLst/>
                <a:cxnLst/>
                <a:rect l="l" t="t" r="r" b="b"/>
                <a:pathLst>
                  <a:path w="3864" h="3482" extrusionOk="0">
                    <a:moveTo>
                      <a:pt x="1932" y="1"/>
                    </a:moveTo>
                    <a:cubicBezTo>
                      <a:pt x="1464" y="1"/>
                      <a:pt x="997" y="189"/>
                      <a:pt x="654" y="559"/>
                    </a:cubicBezTo>
                    <a:cubicBezTo>
                      <a:pt x="1" y="1266"/>
                      <a:pt x="44" y="2367"/>
                      <a:pt x="750" y="3019"/>
                    </a:cubicBezTo>
                    <a:cubicBezTo>
                      <a:pt x="1085" y="3329"/>
                      <a:pt x="1509" y="3482"/>
                      <a:pt x="1931" y="3482"/>
                    </a:cubicBezTo>
                    <a:cubicBezTo>
                      <a:pt x="2399" y="3482"/>
                      <a:pt x="2865" y="3294"/>
                      <a:pt x="3208" y="2924"/>
                    </a:cubicBezTo>
                    <a:cubicBezTo>
                      <a:pt x="3863" y="2216"/>
                      <a:pt x="3820" y="1116"/>
                      <a:pt x="3114" y="464"/>
                    </a:cubicBezTo>
                    <a:cubicBezTo>
                      <a:pt x="2779" y="154"/>
                      <a:pt x="2355" y="1"/>
                      <a:pt x="19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32"/>
              <p:cNvSpPr/>
              <p:nvPr/>
            </p:nvSpPr>
            <p:spPr>
              <a:xfrm>
                <a:off x="2405697" y="3238849"/>
                <a:ext cx="76057" cy="83359"/>
              </a:xfrm>
              <a:custGeom>
                <a:avLst/>
                <a:gdLst/>
                <a:ahLst/>
                <a:cxnLst/>
                <a:rect l="l" t="t" r="r" b="b"/>
                <a:pathLst>
                  <a:path w="3177" h="3482" extrusionOk="0">
                    <a:moveTo>
                      <a:pt x="1245" y="1"/>
                    </a:moveTo>
                    <a:cubicBezTo>
                      <a:pt x="1111" y="1"/>
                      <a:pt x="977" y="16"/>
                      <a:pt x="846" y="47"/>
                    </a:cubicBezTo>
                    <a:cubicBezTo>
                      <a:pt x="1027" y="114"/>
                      <a:pt x="1195" y="213"/>
                      <a:pt x="1345" y="353"/>
                    </a:cubicBezTo>
                    <a:cubicBezTo>
                      <a:pt x="1962" y="923"/>
                      <a:pt x="2000" y="1887"/>
                      <a:pt x="1428" y="2503"/>
                    </a:cubicBezTo>
                    <a:cubicBezTo>
                      <a:pt x="1129" y="2826"/>
                      <a:pt x="724" y="2987"/>
                      <a:pt x="317" y="2987"/>
                    </a:cubicBezTo>
                    <a:cubicBezTo>
                      <a:pt x="211" y="2987"/>
                      <a:pt x="105" y="2976"/>
                      <a:pt x="1" y="2954"/>
                    </a:cubicBezTo>
                    <a:lnTo>
                      <a:pt x="1" y="2954"/>
                    </a:lnTo>
                    <a:cubicBezTo>
                      <a:pt x="22" y="2976"/>
                      <a:pt x="40" y="2997"/>
                      <a:pt x="63" y="3019"/>
                    </a:cubicBezTo>
                    <a:cubicBezTo>
                      <a:pt x="398" y="3329"/>
                      <a:pt x="822" y="3482"/>
                      <a:pt x="1244" y="3482"/>
                    </a:cubicBezTo>
                    <a:cubicBezTo>
                      <a:pt x="1712" y="3482"/>
                      <a:pt x="2178" y="3294"/>
                      <a:pt x="2521" y="2924"/>
                    </a:cubicBezTo>
                    <a:cubicBezTo>
                      <a:pt x="3176" y="2216"/>
                      <a:pt x="3133" y="1116"/>
                      <a:pt x="2427" y="464"/>
                    </a:cubicBezTo>
                    <a:cubicBezTo>
                      <a:pt x="2092" y="154"/>
                      <a:pt x="1668" y="1"/>
                      <a:pt x="1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32"/>
              <p:cNvSpPr/>
              <p:nvPr/>
            </p:nvSpPr>
            <p:spPr>
              <a:xfrm>
                <a:off x="2397797" y="3268033"/>
                <a:ext cx="30452" cy="27459"/>
              </a:xfrm>
              <a:custGeom>
                <a:avLst/>
                <a:gdLst/>
                <a:ahLst/>
                <a:cxnLst/>
                <a:rect l="l" t="t" r="r" b="b"/>
                <a:pathLst>
                  <a:path w="1272" h="1147" extrusionOk="0">
                    <a:moveTo>
                      <a:pt x="635" y="0"/>
                    </a:moveTo>
                    <a:cubicBezTo>
                      <a:pt x="482" y="0"/>
                      <a:pt x="328" y="62"/>
                      <a:pt x="216" y="183"/>
                    </a:cubicBezTo>
                    <a:cubicBezTo>
                      <a:pt x="0" y="415"/>
                      <a:pt x="14" y="779"/>
                      <a:pt x="246" y="992"/>
                    </a:cubicBezTo>
                    <a:cubicBezTo>
                      <a:pt x="357" y="1095"/>
                      <a:pt x="497" y="1147"/>
                      <a:pt x="637" y="1147"/>
                    </a:cubicBezTo>
                    <a:cubicBezTo>
                      <a:pt x="791" y="1147"/>
                      <a:pt x="944" y="1085"/>
                      <a:pt x="1057" y="963"/>
                    </a:cubicBezTo>
                    <a:cubicBezTo>
                      <a:pt x="1271" y="729"/>
                      <a:pt x="1258" y="368"/>
                      <a:pt x="1024" y="152"/>
                    </a:cubicBezTo>
                    <a:cubicBezTo>
                      <a:pt x="914" y="51"/>
                      <a:pt x="774" y="0"/>
                      <a:pt x="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32"/>
              <p:cNvSpPr/>
              <p:nvPr/>
            </p:nvSpPr>
            <p:spPr>
              <a:xfrm>
                <a:off x="2423461" y="3253549"/>
                <a:ext cx="14149" cy="12736"/>
              </a:xfrm>
              <a:custGeom>
                <a:avLst/>
                <a:gdLst/>
                <a:ahLst/>
                <a:cxnLst/>
                <a:rect l="l" t="t" r="r" b="b"/>
                <a:pathLst>
                  <a:path w="591" h="532" extrusionOk="0">
                    <a:moveTo>
                      <a:pt x="297" y="0"/>
                    </a:moveTo>
                    <a:cubicBezTo>
                      <a:pt x="225" y="0"/>
                      <a:pt x="153" y="29"/>
                      <a:pt x="100" y="86"/>
                    </a:cubicBezTo>
                    <a:cubicBezTo>
                      <a:pt x="0" y="193"/>
                      <a:pt x="7" y="363"/>
                      <a:pt x="115" y="461"/>
                    </a:cubicBezTo>
                    <a:cubicBezTo>
                      <a:pt x="167" y="508"/>
                      <a:pt x="233" y="532"/>
                      <a:pt x="298" y="532"/>
                    </a:cubicBezTo>
                    <a:cubicBezTo>
                      <a:pt x="368" y="532"/>
                      <a:pt x="438" y="504"/>
                      <a:pt x="490" y="448"/>
                    </a:cubicBezTo>
                    <a:cubicBezTo>
                      <a:pt x="591" y="338"/>
                      <a:pt x="583" y="170"/>
                      <a:pt x="476" y="70"/>
                    </a:cubicBezTo>
                    <a:cubicBezTo>
                      <a:pt x="426" y="23"/>
                      <a:pt x="361" y="0"/>
                      <a:pt x="2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32"/>
              <p:cNvSpPr/>
              <p:nvPr/>
            </p:nvSpPr>
            <p:spPr>
              <a:xfrm>
                <a:off x="2451688" y="3124987"/>
                <a:ext cx="435469" cy="313039"/>
              </a:xfrm>
              <a:custGeom>
                <a:avLst/>
                <a:gdLst/>
                <a:ahLst/>
                <a:cxnLst/>
                <a:rect l="l" t="t" r="r" b="b"/>
                <a:pathLst>
                  <a:path w="18190" h="13076" extrusionOk="0">
                    <a:moveTo>
                      <a:pt x="5100" y="1"/>
                    </a:moveTo>
                    <a:cubicBezTo>
                      <a:pt x="4119" y="1"/>
                      <a:pt x="3318" y="308"/>
                      <a:pt x="2820" y="1055"/>
                    </a:cubicBezTo>
                    <a:cubicBezTo>
                      <a:pt x="1" y="5284"/>
                      <a:pt x="6204" y="6554"/>
                      <a:pt x="6204" y="6554"/>
                    </a:cubicBezTo>
                    <a:cubicBezTo>
                      <a:pt x="6204" y="6554"/>
                      <a:pt x="282" y="8246"/>
                      <a:pt x="2539" y="12053"/>
                    </a:cubicBezTo>
                    <a:cubicBezTo>
                      <a:pt x="2968" y="12778"/>
                      <a:pt x="3738" y="13076"/>
                      <a:pt x="4716" y="13076"/>
                    </a:cubicBezTo>
                    <a:cubicBezTo>
                      <a:pt x="9240" y="13076"/>
                      <a:pt x="18190" y="6695"/>
                      <a:pt x="18190" y="6695"/>
                    </a:cubicBezTo>
                    <a:cubicBezTo>
                      <a:pt x="18190" y="6695"/>
                      <a:pt x="9679" y="1"/>
                      <a:pt x="5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32"/>
              <p:cNvSpPr/>
              <p:nvPr/>
            </p:nvSpPr>
            <p:spPr>
              <a:xfrm>
                <a:off x="2578550" y="3185772"/>
                <a:ext cx="266404" cy="191496"/>
              </a:xfrm>
              <a:custGeom>
                <a:avLst/>
                <a:gdLst/>
                <a:ahLst/>
                <a:cxnLst/>
                <a:rect l="l" t="t" r="r" b="b"/>
                <a:pathLst>
                  <a:path w="11128" h="7999" extrusionOk="0">
                    <a:moveTo>
                      <a:pt x="3119" y="0"/>
                    </a:moveTo>
                    <a:cubicBezTo>
                      <a:pt x="2519" y="0"/>
                      <a:pt x="2029" y="188"/>
                      <a:pt x="1724" y="645"/>
                    </a:cubicBezTo>
                    <a:cubicBezTo>
                      <a:pt x="1" y="3232"/>
                      <a:pt x="3796" y="4009"/>
                      <a:pt x="3796" y="4009"/>
                    </a:cubicBezTo>
                    <a:cubicBezTo>
                      <a:pt x="3796" y="4009"/>
                      <a:pt x="173" y="5043"/>
                      <a:pt x="1553" y="7373"/>
                    </a:cubicBezTo>
                    <a:cubicBezTo>
                      <a:pt x="1816" y="7816"/>
                      <a:pt x="2287" y="7998"/>
                      <a:pt x="2885" y="7998"/>
                    </a:cubicBezTo>
                    <a:cubicBezTo>
                      <a:pt x="5652" y="7998"/>
                      <a:pt x="11127" y="4095"/>
                      <a:pt x="11127" y="4095"/>
                    </a:cubicBezTo>
                    <a:cubicBezTo>
                      <a:pt x="11127" y="4095"/>
                      <a:pt x="5921" y="0"/>
                      <a:pt x="3119"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32"/>
              <p:cNvSpPr/>
              <p:nvPr/>
            </p:nvSpPr>
            <p:spPr>
              <a:xfrm>
                <a:off x="2561696" y="3172461"/>
                <a:ext cx="325464" cy="234564"/>
              </a:xfrm>
              <a:custGeom>
                <a:avLst/>
                <a:gdLst/>
                <a:ahLst/>
                <a:cxnLst/>
                <a:rect l="l" t="t" r="r" b="b"/>
                <a:pathLst>
                  <a:path w="13595" h="9798" extrusionOk="0">
                    <a:moveTo>
                      <a:pt x="6536" y="0"/>
                    </a:moveTo>
                    <a:cubicBezTo>
                      <a:pt x="7178" y="773"/>
                      <a:pt x="7655" y="1582"/>
                      <a:pt x="7742" y="2342"/>
                    </a:cubicBezTo>
                    <a:cubicBezTo>
                      <a:pt x="7895" y="3664"/>
                      <a:pt x="4991" y="4009"/>
                      <a:pt x="1934" y="4009"/>
                    </a:cubicBezTo>
                    <a:cubicBezTo>
                      <a:pt x="1287" y="4009"/>
                      <a:pt x="634" y="3993"/>
                      <a:pt x="1" y="3968"/>
                    </a:cubicBezTo>
                    <a:lnTo>
                      <a:pt x="1" y="3968"/>
                    </a:lnTo>
                    <a:cubicBezTo>
                      <a:pt x="859" y="4346"/>
                      <a:pt x="1609" y="4499"/>
                      <a:pt x="1609" y="4499"/>
                    </a:cubicBezTo>
                    <a:cubicBezTo>
                      <a:pt x="1609" y="4499"/>
                      <a:pt x="963" y="4686"/>
                      <a:pt x="180" y="5070"/>
                    </a:cubicBezTo>
                    <a:cubicBezTo>
                      <a:pt x="2892" y="5108"/>
                      <a:pt x="6635" y="5333"/>
                      <a:pt x="7426" y="6255"/>
                    </a:cubicBezTo>
                    <a:cubicBezTo>
                      <a:pt x="8125" y="7070"/>
                      <a:pt x="6381" y="8594"/>
                      <a:pt x="4676" y="9798"/>
                    </a:cubicBezTo>
                    <a:cubicBezTo>
                      <a:pt x="8960" y="7944"/>
                      <a:pt x="13595" y="4641"/>
                      <a:pt x="13595" y="4641"/>
                    </a:cubicBezTo>
                    <a:cubicBezTo>
                      <a:pt x="13595" y="4641"/>
                      <a:pt x="10195" y="1969"/>
                      <a:pt x="65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32"/>
              <p:cNvSpPr/>
              <p:nvPr/>
            </p:nvSpPr>
            <p:spPr>
              <a:xfrm>
                <a:off x="2593465" y="3271959"/>
                <a:ext cx="270043" cy="19056"/>
              </a:xfrm>
              <a:custGeom>
                <a:avLst/>
                <a:gdLst/>
                <a:ahLst/>
                <a:cxnLst/>
                <a:rect l="l" t="t" r="r" b="b"/>
                <a:pathLst>
                  <a:path w="11280" h="796" extrusionOk="0">
                    <a:moveTo>
                      <a:pt x="5632" y="1"/>
                    </a:moveTo>
                    <a:cubicBezTo>
                      <a:pt x="5632" y="1"/>
                      <a:pt x="0" y="179"/>
                      <a:pt x="0" y="398"/>
                    </a:cubicBezTo>
                    <a:cubicBezTo>
                      <a:pt x="0" y="618"/>
                      <a:pt x="5632" y="796"/>
                      <a:pt x="5632" y="796"/>
                    </a:cubicBezTo>
                    <a:cubicBezTo>
                      <a:pt x="5632" y="796"/>
                      <a:pt x="11280" y="618"/>
                      <a:pt x="11280" y="398"/>
                    </a:cubicBezTo>
                    <a:cubicBezTo>
                      <a:pt x="11280" y="179"/>
                      <a:pt x="5632" y="1"/>
                      <a:pt x="56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32"/>
              <p:cNvSpPr/>
              <p:nvPr/>
            </p:nvSpPr>
            <p:spPr>
              <a:xfrm>
                <a:off x="2527293" y="3366334"/>
                <a:ext cx="161834" cy="47186"/>
              </a:xfrm>
              <a:custGeom>
                <a:avLst/>
                <a:gdLst/>
                <a:ahLst/>
                <a:cxnLst/>
                <a:rect l="l" t="t" r="r" b="b"/>
                <a:pathLst>
                  <a:path w="6760" h="1971" extrusionOk="0">
                    <a:moveTo>
                      <a:pt x="5868" y="0"/>
                    </a:moveTo>
                    <a:cubicBezTo>
                      <a:pt x="5726" y="0"/>
                      <a:pt x="5572" y="14"/>
                      <a:pt x="5413" y="43"/>
                    </a:cubicBezTo>
                    <a:cubicBezTo>
                      <a:pt x="4759" y="166"/>
                      <a:pt x="4269" y="504"/>
                      <a:pt x="4324" y="800"/>
                    </a:cubicBezTo>
                    <a:cubicBezTo>
                      <a:pt x="4366" y="1027"/>
                      <a:pt x="4712" y="1165"/>
                      <a:pt x="5166" y="1165"/>
                    </a:cubicBezTo>
                    <a:cubicBezTo>
                      <a:pt x="5307" y="1165"/>
                      <a:pt x="5459" y="1152"/>
                      <a:pt x="5615" y="1123"/>
                    </a:cubicBezTo>
                    <a:cubicBezTo>
                      <a:pt x="6270" y="1001"/>
                      <a:pt x="6760" y="663"/>
                      <a:pt x="6703" y="364"/>
                    </a:cubicBezTo>
                    <a:cubicBezTo>
                      <a:pt x="6662" y="138"/>
                      <a:pt x="6320" y="0"/>
                      <a:pt x="5868" y="0"/>
                    </a:cubicBezTo>
                    <a:close/>
                    <a:moveTo>
                      <a:pt x="1857" y="537"/>
                    </a:moveTo>
                    <a:cubicBezTo>
                      <a:pt x="1745" y="537"/>
                      <a:pt x="1628" y="543"/>
                      <a:pt x="1508" y="556"/>
                    </a:cubicBezTo>
                    <a:cubicBezTo>
                      <a:pt x="658" y="643"/>
                      <a:pt x="0" y="1027"/>
                      <a:pt x="41" y="1414"/>
                    </a:cubicBezTo>
                    <a:cubicBezTo>
                      <a:pt x="76" y="1746"/>
                      <a:pt x="616" y="1970"/>
                      <a:pt x="1309" y="1970"/>
                    </a:cubicBezTo>
                    <a:cubicBezTo>
                      <a:pt x="1420" y="1970"/>
                      <a:pt x="1536" y="1964"/>
                      <a:pt x="1654" y="1952"/>
                    </a:cubicBezTo>
                    <a:cubicBezTo>
                      <a:pt x="2504" y="1862"/>
                      <a:pt x="3162" y="1480"/>
                      <a:pt x="3121" y="1093"/>
                    </a:cubicBezTo>
                    <a:cubicBezTo>
                      <a:pt x="3086" y="761"/>
                      <a:pt x="2548" y="537"/>
                      <a:pt x="1857" y="5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32"/>
              <p:cNvSpPr/>
              <p:nvPr/>
            </p:nvSpPr>
            <p:spPr>
              <a:xfrm>
                <a:off x="2673284" y="3096832"/>
                <a:ext cx="311292" cy="194967"/>
              </a:xfrm>
              <a:custGeom>
                <a:avLst/>
                <a:gdLst/>
                <a:ahLst/>
                <a:cxnLst/>
                <a:rect l="l" t="t" r="r" b="b"/>
                <a:pathLst>
                  <a:path w="13003" h="8144" extrusionOk="0">
                    <a:moveTo>
                      <a:pt x="6014" y="0"/>
                    </a:moveTo>
                    <a:cubicBezTo>
                      <a:pt x="5271" y="0"/>
                      <a:pt x="4536" y="387"/>
                      <a:pt x="3848" y="1330"/>
                    </a:cubicBezTo>
                    <a:cubicBezTo>
                      <a:pt x="1" y="6598"/>
                      <a:pt x="13003" y="8143"/>
                      <a:pt x="13003" y="8143"/>
                    </a:cubicBezTo>
                    <a:cubicBezTo>
                      <a:pt x="13003" y="8143"/>
                      <a:pt x="9424" y="0"/>
                      <a:pt x="6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32"/>
              <p:cNvSpPr/>
              <p:nvPr/>
            </p:nvSpPr>
            <p:spPr>
              <a:xfrm>
                <a:off x="2755569" y="3146677"/>
                <a:ext cx="209212" cy="130976"/>
              </a:xfrm>
              <a:custGeom>
                <a:avLst/>
                <a:gdLst/>
                <a:ahLst/>
                <a:cxnLst/>
                <a:rect l="l" t="t" r="r" b="b"/>
                <a:pathLst>
                  <a:path w="8739" h="5471" extrusionOk="0">
                    <a:moveTo>
                      <a:pt x="4042" y="0"/>
                    </a:moveTo>
                    <a:cubicBezTo>
                      <a:pt x="3543" y="0"/>
                      <a:pt x="3049" y="260"/>
                      <a:pt x="2586" y="894"/>
                    </a:cubicBezTo>
                    <a:cubicBezTo>
                      <a:pt x="1" y="4433"/>
                      <a:pt x="8738" y="5471"/>
                      <a:pt x="8738" y="5471"/>
                    </a:cubicBezTo>
                    <a:cubicBezTo>
                      <a:pt x="8738" y="5471"/>
                      <a:pt x="6333" y="0"/>
                      <a:pt x="4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32"/>
              <p:cNvSpPr/>
              <p:nvPr/>
            </p:nvSpPr>
            <p:spPr>
              <a:xfrm>
                <a:off x="2780180" y="3139590"/>
                <a:ext cx="202987" cy="149625"/>
              </a:xfrm>
              <a:custGeom>
                <a:avLst/>
                <a:gdLst/>
                <a:ahLst/>
                <a:cxnLst/>
                <a:rect l="l" t="t" r="r" b="b"/>
                <a:pathLst>
                  <a:path w="8479" h="6250" extrusionOk="0">
                    <a:moveTo>
                      <a:pt x="185" y="1"/>
                    </a:moveTo>
                    <a:cubicBezTo>
                      <a:pt x="171" y="1"/>
                      <a:pt x="162" y="4"/>
                      <a:pt x="157" y="11"/>
                    </a:cubicBezTo>
                    <a:cubicBezTo>
                      <a:pt x="1" y="214"/>
                      <a:pt x="3961" y="3495"/>
                      <a:pt x="3961" y="3495"/>
                    </a:cubicBezTo>
                    <a:cubicBezTo>
                      <a:pt x="3961" y="3495"/>
                      <a:pt x="7890" y="6249"/>
                      <a:pt x="8295" y="6249"/>
                    </a:cubicBezTo>
                    <a:cubicBezTo>
                      <a:pt x="8309" y="6249"/>
                      <a:pt x="8318" y="6246"/>
                      <a:pt x="8324" y="6239"/>
                    </a:cubicBezTo>
                    <a:cubicBezTo>
                      <a:pt x="8478" y="6036"/>
                      <a:pt x="4522" y="2759"/>
                      <a:pt x="4522" y="2759"/>
                    </a:cubicBezTo>
                    <a:cubicBezTo>
                      <a:pt x="4522" y="2759"/>
                      <a:pt x="585" y="1"/>
                      <a:pt x="185"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32"/>
              <p:cNvSpPr/>
              <p:nvPr/>
            </p:nvSpPr>
            <p:spPr>
              <a:xfrm>
                <a:off x="2760405" y="3150795"/>
                <a:ext cx="89344" cy="79194"/>
              </a:xfrm>
              <a:custGeom>
                <a:avLst/>
                <a:gdLst/>
                <a:ahLst/>
                <a:cxnLst/>
                <a:rect l="l" t="t" r="r" b="b"/>
                <a:pathLst>
                  <a:path w="3732" h="3308" extrusionOk="0">
                    <a:moveTo>
                      <a:pt x="307" y="1"/>
                    </a:moveTo>
                    <a:cubicBezTo>
                      <a:pt x="266" y="1"/>
                      <a:pt x="228" y="10"/>
                      <a:pt x="195" y="30"/>
                    </a:cubicBezTo>
                    <a:cubicBezTo>
                      <a:pt x="1" y="151"/>
                      <a:pt x="57" y="596"/>
                      <a:pt x="320" y="1022"/>
                    </a:cubicBezTo>
                    <a:cubicBezTo>
                      <a:pt x="540" y="1379"/>
                      <a:pt x="835" y="1611"/>
                      <a:pt x="1040" y="1611"/>
                    </a:cubicBezTo>
                    <a:cubicBezTo>
                      <a:pt x="1082" y="1611"/>
                      <a:pt x="1120" y="1602"/>
                      <a:pt x="1153" y="1582"/>
                    </a:cubicBezTo>
                    <a:cubicBezTo>
                      <a:pt x="1345" y="1462"/>
                      <a:pt x="1289" y="1019"/>
                      <a:pt x="1027" y="590"/>
                    </a:cubicBezTo>
                    <a:cubicBezTo>
                      <a:pt x="806" y="233"/>
                      <a:pt x="512" y="1"/>
                      <a:pt x="307" y="1"/>
                    </a:cubicBezTo>
                    <a:close/>
                    <a:moveTo>
                      <a:pt x="1973" y="2005"/>
                    </a:moveTo>
                    <a:cubicBezTo>
                      <a:pt x="1710" y="2005"/>
                      <a:pt x="1514" y="2080"/>
                      <a:pt x="1455" y="2229"/>
                    </a:cubicBezTo>
                    <a:cubicBezTo>
                      <a:pt x="1347" y="2501"/>
                      <a:pt x="1748" y="2911"/>
                      <a:pt x="2346" y="3148"/>
                    </a:cubicBezTo>
                    <a:cubicBezTo>
                      <a:pt x="2618" y="3255"/>
                      <a:pt x="2885" y="3308"/>
                      <a:pt x="3105" y="3308"/>
                    </a:cubicBezTo>
                    <a:cubicBezTo>
                      <a:pt x="3369" y="3308"/>
                      <a:pt x="3565" y="3233"/>
                      <a:pt x="3623" y="3085"/>
                    </a:cubicBezTo>
                    <a:cubicBezTo>
                      <a:pt x="3732" y="2813"/>
                      <a:pt x="3332" y="2401"/>
                      <a:pt x="2733" y="2166"/>
                    </a:cubicBezTo>
                    <a:cubicBezTo>
                      <a:pt x="2460" y="2058"/>
                      <a:pt x="2193" y="2005"/>
                      <a:pt x="1973" y="200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32"/>
              <p:cNvSpPr/>
              <p:nvPr/>
            </p:nvSpPr>
            <p:spPr>
              <a:xfrm>
                <a:off x="2676588" y="3292979"/>
                <a:ext cx="307988" cy="171051"/>
              </a:xfrm>
              <a:custGeom>
                <a:avLst/>
                <a:gdLst/>
                <a:ahLst/>
                <a:cxnLst/>
                <a:rect l="l" t="t" r="r" b="b"/>
                <a:pathLst>
                  <a:path w="12865" h="7145" extrusionOk="0">
                    <a:moveTo>
                      <a:pt x="12664" y="1"/>
                    </a:moveTo>
                    <a:cubicBezTo>
                      <a:pt x="11026" y="1"/>
                      <a:pt x="1" y="196"/>
                      <a:pt x="2872" y="5513"/>
                    </a:cubicBezTo>
                    <a:cubicBezTo>
                      <a:pt x="3502" y="6680"/>
                      <a:pt x="4288" y="7144"/>
                      <a:pt x="5142" y="7144"/>
                    </a:cubicBezTo>
                    <a:cubicBezTo>
                      <a:pt x="8489" y="7144"/>
                      <a:pt x="12865" y="2"/>
                      <a:pt x="12865" y="2"/>
                    </a:cubicBezTo>
                    <a:cubicBezTo>
                      <a:pt x="12865" y="2"/>
                      <a:pt x="12794" y="1"/>
                      <a:pt x="12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32"/>
              <p:cNvSpPr/>
              <p:nvPr/>
            </p:nvSpPr>
            <p:spPr>
              <a:xfrm>
                <a:off x="2756095" y="3304303"/>
                <a:ext cx="206913" cy="114936"/>
              </a:xfrm>
              <a:custGeom>
                <a:avLst/>
                <a:gdLst/>
                <a:ahLst/>
                <a:cxnLst/>
                <a:rect l="l" t="t" r="r" b="b"/>
                <a:pathLst>
                  <a:path w="8643" h="4801" extrusionOk="0">
                    <a:moveTo>
                      <a:pt x="8508" y="1"/>
                    </a:moveTo>
                    <a:cubicBezTo>
                      <a:pt x="7409" y="1"/>
                      <a:pt x="0" y="132"/>
                      <a:pt x="1929" y="3705"/>
                    </a:cubicBezTo>
                    <a:cubicBezTo>
                      <a:pt x="2352" y="4488"/>
                      <a:pt x="2881" y="4800"/>
                      <a:pt x="3454" y="4800"/>
                    </a:cubicBezTo>
                    <a:cubicBezTo>
                      <a:pt x="5702" y="4800"/>
                      <a:pt x="8643" y="2"/>
                      <a:pt x="8643" y="2"/>
                    </a:cubicBezTo>
                    <a:cubicBezTo>
                      <a:pt x="8643" y="2"/>
                      <a:pt x="8595" y="1"/>
                      <a:pt x="8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32"/>
              <p:cNvSpPr/>
              <p:nvPr/>
            </p:nvSpPr>
            <p:spPr>
              <a:xfrm>
                <a:off x="2762200" y="3294751"/>
                <a:ext cx="219937" cy="122022"/>
              </a:xfrm>
              <a:custGeom>
                <a:avLst/>
                <a:gdLst/>
                <a:ahLst/>
                <a:cxnLst/>
                <a:rect l="l" t="t" r="r" b="b"/>
                <a:pathLst>
                  <a:path w="9187" h="5097" extrusionOk="0">
                    <a:moveTo>
                      <a:pt x="9016" y="0"/>
                    </a:moveTo>
                    <a:cubicBezTo>
                      <a:pt x="8529" y="0"/>
                      <a:pt x="4366" y="2143"/>
                      <a:pt x="4366" y="2143"/>
                    </a:cubicBezTo>
                    <a:cubicBezTo>
                      <a:pt x="4366" y="2143"/>
                      <a:pt x="1" y="4860"/>
                      <a:pt x="128" y="5081"/>
                    </a:cubicBezTo>
                    <a:cubicBezTo>
                      <a:pt x="133" y="5092"/>
                      <a:pt x="148" y="5096"/>
                      <a:pt x="171" y="5096"/>
                    </a:cubicBezTo>
                    <a:cubicBezTo>
                      <a:pt x="658" y="5096"/>
                      <a:pt x="4825" y="2949"/>
                      <a:pt x="4825" y="2949"/>
                    </a:cubicBezTo>
                    <a:cubicBezTo>
                      <a:pt x="4825" y="2949"/>
                      <a:pt x="9186" y="237"/>
                      <a:pt x="9059" y="15"/>
                    </a:cubicBezTo>
                    <a:cubicBezTo>
                      <a:pt x="9054" y="5"/>
                      <a:pt x="9039" y="0"/>
                      <a:pt x="90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32"/>
              <p:cNvSpPr/>
              <p:nvPr/>
            </p:nvSpPr>
            <p:spPr>
              <a:xfrm>
                <a:off x="2743885" y="3333607"/>
                <a:ext cx="97149" cy="69833"/>
              </a:xfrm>
              <a:custGeom>
                <a:avLst/>
                <a:gdLst/>
                <a:ahLst/>
                <a:cxnLst/>
                <a:rect l="l" t="t" r="r" b="b"/>
                <a:pathLst>
                  <a:path w="4058" h="2917" extrusionOk="0">
                    <a:moveTo>
                      <a:pt x="3281" y="1"/>
                    </a:moveTo>
                    <a:cubicBezTo>
                      <a:pt x="3112" y="1"/>
                      <a:pt x="2924" y="23"/>
                      <a:pt x="2730" y="70"/>
                    </a:cubicBezTo>
                    <a:cubicBezTo>
                      <a:pt x="2104" y="225"/>
                      <a:pt x="1653" y="578"/>
                      <a:pt x="1723" y="863"/>
                    </a:cubicBezTo>
                    <a:cubicBezTo>
                      <a:pt x="1771" y="1057"/>
                      <a:pt x="2052" y="1168"/>
                      <a:pt x="2426" y="1168"/>
                    </a:cubicBezTo>
                    <a:cubicBezTo>
                      <a:pt x="2596" y="1168"/>
                      <a:pt x="2786" y="1145"/>
                      <a:pt x="2981" y="1097"/>
                    </a:cubicBezTo>
                    <a:cubicBezTo>
                      <a:pt x="3606" y="944"/>
                      <a:pt x="4058" y="590"/>
                      <a:pt x="3987" y="306"/>
                    </a:cubicBezTo>
                    <a:cubicBezTo>
                      <a:pt x="3939" y="111"/>
                      <a:pt x="3656" y="1"/>
                      <a:pt x="3281" y="1"/>
                    </a:cubicBezTo>
                    <a:close/>
                    <a:moveTo>
                      <a:pt x="1187" y="1414"/>
                    </a:moveTo>
                    <a:cubicBezTo>
                      <a:pt x="984" y="1414"/>
                      <a:pt x="685" y="1601"/>
                      <a:pt x="435" y="1904"/>
                    </a:cubicBezTo>
                    <a:cubicBezTo>
                      <a:pt x="119" y="2291"/>
                      <a:pt x="1" y="2723"/>
                      <a:pt x="178" y="2870"/>
                    </a:cubicBezTo>
                    <a:cubicBezTo>
                      <a:pt x="217" y="2901"/>
                      <a:pt x="268" y="2917"/>
                      <a:pt x="326" y="2917"/>
                    </a:cubicBezTo>
                    <a:cubicBezTo>
                      <a:pt x="529" y="2917"/>
                      <a:pt x="827" y="2731"/>
                      <a:pt x="1078" y="2427"/>
                    </a:cubicBezTo>
                    <a:cubicBezTo>
                      <a:pt x="1394" y="2039"/>
                      <a:pt x="1511" y="1606"/>
                      <a:pt x="1335" y="1462"/>
                    </a:cubicBezTo>
                    <a:cubicBezTo>
                      <a:pt x="1296" y="1430"/>
                      <a:pt x="1245" y="1414"/>
                      <a:pt x="1187" y="14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8" name="Google Shape;13628;p32"/>
            <p:cNvGrpSpPr/>
            <p:nvPr/>
          </p:nvGrpSpPr>
          <p:grpSpPr>
            <a:xfrm rot="10800000" flipH="1">
              <a:off x="2740462" y="3547900"/>
              <a:ext cx="142204" cy="126283"/>
              <a:chOff x="2740462" y="1469095"/>
              <a:chExt cx="142204" cy="126283"/>
            </a:xfrm>
          </p:grpSpPr>
          <p:sp>
            <p:nvSpPr>
              <p:cNvPr id="13629" name="Google Shape;13629;p32"/>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32"/>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32"/>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32"/>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32"/>
            <p:cNvGrpSpPr/>
            <p:nvPr/>
          </p:nvGrpSpPr>
          <p:grpSpPr>
            <a:xfrm rot="10800000" flipH="1">
              <a:off x="2714845" y="3774858"/>
              <a:ext cx="103876" cy="92217"/>
              <a:chOff x="2714845" y="1276204"/>
              <a:chExt cx="103876" cy="92217"/>
            </a:xfrm>
          </p:grpSpPr>
          <p:sp>
            <p:nvSpPr>
              <p:cNvPr id="13634" name="Google Shape;13634;p32"/>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32"/>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32"/>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32"/>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8" name="Google Shape;13638;p32"/>
            <p:cNvGrpSpPr/>
            <p:nvPr/>
          </p:nvGrpSpPr>
          <p:grpSpPr>
            <a:xfrm rot="10800000" flipH="1">
              <a:off x="2595692" y="3418427"/>
              <a:ext cx="103445" cy="93725"/>
              <a:chOff x="2595692" y="1631127"/>
              <a:chExt cx="103445" cy="93725"/>
            </a:xfrm>
          </p:grpSpPr>
          <p:sp>
            <p:nvSpPr>
              <p:cNvPr id="13639" name="Google Shape;13639;p32"/>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32"/>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32"/>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32"/>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3" name="Google Shape;13643;p32"/>
            <p:cNvGrpSpPr/>
            <p:nvPr/>
          </p:nvGrpSpPr>
          <p:grpSpPr>
            <a:xfrm rot="10800000" flipH="1">
              <a:off x="1528625" y="4207743"/>
              <a:ext cx="1159199" cy="395537"/>
              <a:chOff x="1528625" y="540000"/>
              <a:chExt cx="1159199" cy="395537"/>
            </a:xfrm>
          </p:grpSpPr>
          <p:grpSp>
            <p:nvGrpSpPr>
              <p:cNvPr id="13644" name="Google Shape;13644;p32"/>
              <p:cNvGrpSpPr/>
              <p:nvPr/>
            </p:nvGrpSpPr>
            <p:grpSpPr>
              <a:xfrm>
                <a:off x="1528625" y="540000"/>
                <a:ext cx="1159199" cy="395537"/>
                <a:chOff x="1528625" y="540000"/>
                <a:chExt cx="1159199" cy="395537"/>
              </a:xfrm>
            </p:grpSpPr>
            <p:sp>
              <p:nvSpPr>
                <p:cNvPr id="13645" name="Google Shape;13645;p32"/>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32"/>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7" name="Google Shape;13647;p32"/>
              <p:cNvGrpSpPr/>
              <p:nvPr/>
            </p:nvGrpSpPr>
            <p:grpSpPr>
              <a:xfrm>
                <a:off x="1528625" y="540000"/>
                <a:ext cx="1063583" cy="394292"/>
                <a:chOff x="1528625" y="540000"/>
                <a:chExt cx="1063583" cy="394292"/>
              </a:xfrm>
            </p:grpSpPr>
            <p:sp>
              <p:nvSpPr>
                <p:cNvPr id="13648" name="Google Shape;13648;p32"/>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9" name="Google Shape;13649;p32"/>
                <p:cNvGrpSpPr/>
                <p:nvPr/>
              </p:nvGrpSpPr>
              <p:grpSpPr>
                <a:xfrm>
                  <a:off x="1560347" y="550558"/>
                  <a:ext cx="1031862" cy="344669"/>
                  <a:chOff x="1560347" y="550558"/>
                  <a:chExt cx="1031862" cy="344669"/>
                </a:xfrm>
              </p:grpSpPr>
              <p:sp>
                <p:nvSpPr>
                  <p:cNvPr id="13650" name="Google Shape;13650;p32"/>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32"/>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32"/>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32"/>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32"/>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32"/>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32"/>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32"/>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32"/>
                <p:cNvGrpSpPr/>
                <p:nvPr/>
              </p:nvGrpSpPr>
              <p:grpSpPr>
                <a:xfrm>
                  <a:off x="1704590" y="575145"/>
                  <a:ext cx="884012" cy="348649"/>
                  <a:chOff x="1704590" y="575145"/>
                  <a:chExt cx="884012" cy="348649"/>
                </a:xfrm>
              </p:grpSpPr>
              <p:sp>
                <p:nvSpPr>
                  <p:cNvPr id="13659" name="Google Shape;13659;p32"/>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32"/>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32"/>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32"/>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32"/>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32"/>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32"/>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32"/>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667" name="Google Shape;13667;p32"/>
            <p:cNvGrpSpPr/>
            <p:nvPr/>
          </p:nvGrpSpPr>
          <p:grpSpPr>
            <a:xfrm rot="10800000" flipH="1">
              <a:off x="2494422" y="4163633"/>
              <a:ext cx="103445" cy="93701"/>
              <a:chOff x="2494422" y="885945"/>
              <a:chExt cx="103445" cy="93701"/>
            </a:xfrm>
          </p:grpSpPr>
          <p:sp>
            <p:nvSpPr>
              <p:cNvPr id="13668" name="Google Shape;13668;p32"/>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32"/>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32"/>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32"/>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32"/>
            <p:cNvGrpSpPr/>
            <p:nvPr/>
          </p:nvGrpSpPr>
          <p:grpSpPr>
            <a:xfrm rot="10800000" flipH="1">
              <a:off x="1645887" y="4173210"/>
              <a:ext cx="108425" cy="103325"/>
              <a:chOff x="1645887" y="866744"/>
              <a:chExt cx="108425" cy="103325"/>
            </a:xfrm>
          </p:grpSpPr>
          <p:sp>
            <p:nvSpPr>
              <p:cNvPr id="13673" name="Google Shape;13673;p32"/>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32"/>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32"/>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32"/>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32"/>
            <p:cNvGrpSpPr/>
            <p:nvPr/>
          </p:nvGrpSpPr>
          <p:grpSpPr>
            <a:xfrm rot="10800000" flipH="1">
              <a:off x="1583809" y="4345128"/>
              <a:ext cx="79170" cy="75483"/>
              <a:chOff x="1583809" y="722668"/>
              <a:chExt cx="79170" cy="75483"/>
            </a:xfrm>
          </p:grpSpPr>
          <p:sp>
            <p:nvSpPr>
              <p:cNvPr id="13678" name="Google Shape;13678;p32"/>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32"/>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32"/>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32"/>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32"/>
            <p:cNvGrpSpPr/>
            <p:nvPr/>
          </p:nvGrpSpPr>
          <p:grpSpPr>
            <a:xfrm rot="10800000" flipH="1">
              <a:off x="1554410" y="4038566"/>
              <a:ext cx="87621" cy="76680"/>
              <a:chOff x="1554410" y="1028034"/>
              <a:chExt cx="87621" cy="76680"/>
            </a:xfrm>
          </p:grpSpPr>
          <p:sp>
            <p:nvSpPr>
              <p:cNvPr id="13683" name="Google Shape;13683;p32"/>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32"/>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32"/>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32"/>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7" name="Google Shape;13687;p32"/>
            <p:cNvGrpSpPr/>
            <p:nvPr/>
          </p:nvGrpSpPr>
          <p:grpSpPr>
            <a:xfrm rot="10800000" flipH="1">
              <a:off x="1956065" y="3567069"/>
              <a:ext cx="731439" cy="582532"/>
              <a:chOff x="1956065" y="993679"/>
              <a:chExt cx="731439" cy="582532"/>
            </a:xfrm>
          </p:grpSpPr>
          <p:sp>
            <p:nvSpPr>
              <p:cNvPr id="13688" name="Google Shape;13688;p32"/>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9" name="Google Shape;13689;p32"/>
              <p:cNvGrpSpPr/>
              <p:nvPr/>
            </p:nvGrpSpPr>
            <p:grpSpPr>
              <a:xfrm>
                <a:off x="2049961" y="993798"/>
                <a:ext cx="620155" cy="582398"/>
                <a:chOff x="2049961" y="993798"/>
                <a:chExt cx="620155" cy="582398"/>
              </a:xfrm>
            </p:grpSpPr>
            <p:sp>
              <p:nvSpPr>
                <p:cNvPr id="13690" name="Google Shape;13690;p32"/>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32"/>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32"/>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32"/>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32"/>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5" name="Google Shape;13695;p32"/>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32"/>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32"/>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32"/>
            <p:cNvGrpSpPr/>
            <p:nvPr/>
          </p:nvGrpSpPr>
          <p:grpSpPr>
            <a:xfrm rot="10800000" flipH="1">
              <a:off x="1589387" y="3395180"/>
              <a:ext cx="85729" cy="75483"/>
              <a:chOff x="1589387" y="1672616"/>
              <a:chExt cx="85729" cy="75483"/>
            </a:xfrm>
          </p:grpSpPr>
          <p:sp>
            <p:nvSpPr>
              <p:cNvPr id="13699" name="Google Shape;13699;p32"/>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32"/>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32"/>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32"/>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32"/>
            <p:cNvGrpSpPr/>
            <p:nvPr/>
          </p:nvGrpSpPr>
          <p:grpSpPr>
            <a:xfrm rot="10800000" flipH="1">
              <a:off x="1992646" y="3789222"/>
              <a:ext cx="87357" cy="76704"/>
              <a:chOff x="1992646" y="1277353"/>
              <a:chExt cx="87357" cy="76704"/>
            </a:xfrm>
          </p:grpSpPr>
          <p:sp>
            <p:nvSpPr>
              <p:cNvPr id="13704" name="Google Shape;13704;p32"/>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32"/>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32"/>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32"/>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8" name="Google Shape;13708;p32"/>
            <p:cNvGrpSpPr/>
            <p:nvPr/>
          </p:nvGrpSpPr>
          <p:grpSpPr>
            <a:xfrm rot="10800000" flipH="1">
              <a:off x="1668847" y="3116900"/>
              <a:ext cx="683188" cy="637150"/>
              <a:chOff x="1668847" y="1389229"/>
              <a:chExt cx="683188" cy="637150"/>
            </a:xfrm>
          </p:grpSpPr>
          <p:sp>
            <p:nvSpPr>
              <p:cNvPr id="13709" name="Google Shape;13709;p32"/>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32"/>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32"/>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32"/>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32"/>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32"/>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32"/>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32"/>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32"/>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32"/>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32"/>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32"/>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32"/>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32"/>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32"/>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32"/>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32"/>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32"/>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32"/>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32"/>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32"/>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32"/>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32"/>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32"/>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3" name="Google Shape;13733;p32"/>
            <p:cNvGrpSpPr/>
            <p:nvPr/>
          </p:nvGrpSpPr>
          <p:grpSpPr>
            <a:xfrm rot="10800000" flipH="1">
              <a:off x="720000" y="2666768"/>
              <a:ext cx="472480" cy="1115772"/>
              <a:chOff x="720000" y="1360739"/>
              <a:chExt cx="472480" cy="1115772"/>
            </a:xfrm>
          </p:grpSpPr>
          <p:sp>
            <p:nvSpPr>
              <p:cNvPr id="13734" name="Google Shape;13734;p32"/>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32"/>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6" name="Google Shape;13736;p32"/>
              <p:cNvGrpSpPr/>
              <p:nvPr/>
            </p:nvGrpSpPr>
            <p:grpSpPr>
              <a:xfrm>
                <a:off x="762974" y="1360739"/>
                <a:ext cx="403006" cy="1058612"/>
                <a:chOff x="762974" y="1360739"/>
                <a:chExt cx="403006" cy="1058612"/>
              </a:xfrm>
            </p:grpSpPr>
            <p:sp>
              <p:nvSpPr>
                <p:cNvPr id="13737" name="Google Shape;13737;p32"/>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32"/>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32"/>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32"/>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32"/>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32"/>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32"/>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32"/>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32"/>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6" name="Google Shape;13746;p32"/>
              <p:cNvGrpSpPr/>
              <p:nvPr/>
            </p:nvGrpSpPr>
            <p:grpSpPr>
              <a:xfrm>
                <a:off x="782198" y="1392461"/>
                <a:ext cx="345291" cy="1031742"/>
                <a:chOff x="782198" y="1392461"/>
                <a:chExt cx="345291" cy="1031742"/>
              </a:xfrm>
            </p:grpSpPr>
            <p:sp>
              <p:nvSpPr>
                <p:cNvPr id="13747" name="Google Shape;13747;p32"/>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32"/>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32"/>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32"/>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32"/>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32"/>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32"/>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32"/>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55" name="Google Shape;13755;p32"/>
            <p:cNvGrpSpPr/>
            <p:nvPr/>
          </p:nvGrpSpPr>
          <p:grpSpPr>
            <a:xfrm rot="10800000" flipH="1">
              <a:off x="1215168" y="2972102"/>
              <a:ext cx="635870" cy="704500"/>
              <a:chOff x="1215168" y="1466677"/>
              <a:chExt cx="635870" cy="704500"/>
            </a:xfrm>
          </p:grpSpPr>
          <p:sp>
            <p:nvSpPr>
              <p:cNvPr id="13756" name="Google Shape;13756;p32"/>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32"/>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32"/>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32"/>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0" name="Google Shape;13760;p32"/>
              <p:cNvGrpSpPr/>
              <p:nvPr/>
            </p:nvGrpSpPr>
            <p:grpSpPr>
              <a:xfrm>
                <a:off x="1365684" y="1698975"/>
                <a:ext cx="251807" cy="291118"/>
                <a:chOff x="1365684" y="1698975"/>
                <a:chExt cx="251807" cy="291118"/>
              </a:xfrm>
            </p:grpSpPr>
            <p:sp>
              <p:nvSpPr>
                <p:cNvPr id="13761" name="Google Shape;13761;p32"/>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32"/>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32"/>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4" name="Google Shape;13764;p32"/>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32"/>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6" name="Google Shape;13766;p32"/>
            <p:cNvGrpSpPr/>
            <p:nvPr/>
          </p:nvGrpSpPr>
          <p:grpSpPr>
            <a:xfrm rot="10800000" flipH="1">
              <a:off x="1528338" y="3825900"/>
              <a:ext cx="435876" cy="212185"/>
              <a:chOff x="1528338" y="1105195"/>
              <a:chExt cx="435876" cy="212185"/>
            </a:xfrm>
          </p:grpSpPr>
          <p:sp>
            <p:nvSpPr>
              <p:cNvPr id="13767" name="Google Shape;13767;p32"/>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32"/>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32"/>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32"/>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32"/>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32"/>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32"/>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32"/>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32"/>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32"/>
            <p:cNvGrpSpPr/>
            <p:nvPr/>
          </p:nvGrpSpPr>
          <p:grpSpPr>
            <a:xfrm rot="10800000" flipH="1">
              <a:off x="1416606" y="3479263"/>
              <a:ext cx="257433" cy="401195"/>
              <a:chOff x="1416606" y="1262821"/>
              <a:chExt cx="257433" cy="401195"/>
            </a:xfrm>
          </p:grpSpPr>
          <p:sp>
            <p:nvSpPr>
              <p:cNvPr id="13777" name="Google Shape;13777;p32"/>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32"/>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32"/>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32"/>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32"/>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32"/>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32"/>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32"/>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32"/>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32"/>
            <p:cNvGrpSpPr/>
            <p:nvPr/>
          </p:nvGrpSpPr>
          <p:grpSpPr>
            <a:xfrm rot="10800000" flipH="1">
              <a:off x="1071140" y="3606674"/>
              <a:ext cx="108424" cy="103277"/>
              <a:chOff x="1071140" y="1433328"/>
              <a:chExt cx="108424" cy="103277"/>
            </a:xfrm>
          </p:grpSpPr>
          <p:sp>
            <p:nvSpPr>
              <p:cNvPr id="13787" name="Google Shape;13787;p32"/>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32"/>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32"/>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32"/>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1" name="Google Shape;13791;p32"/>
            <p:cNvGrpSpPr/>
            <p:nvPr/>
          </p:nvGrpSpPr>
          <p:grpSpPr>
            <a:xfrm rot="10800000" flipH="1">
              <a:off x="1243777" y="3697265"/>
              <a:ext cx="79194" cy="75459"/>
              <a:chOff x="1243777" y="1370555"/>
              <a:chExt cx="79194" cy="75459"/>
            </a:xfrm>
          </p:grpSpPr>
          <p:sp>
            <p:nvSpPr>
              <p:cNvPr id="13792" name="Google Shape;13792;p32"/>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32"/>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32"/>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32"/>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32"/>
            <p:cNvGrpSpPr/>
            <p:nvPr/>
          </p:nvGrpSpPr>
          <p:grpSpPr>
            <a:xfrm rot="10800000" flipH="1">
              <a:off x="933600" y="3721829"/>
              <a:ext cx="87573" cy="76680"/>
              <a:chOff x="933600" y="1344771"/>
              <a:chExt cx="87573" cy="76680"/>
            </a:xfrm>
          </p:grpSpPr>
          <p:sp>
            <p:nvSpPr>
              <p:cNvPr id="13797" name="Google Shape;13797;p32"/>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32"/>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32"/>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32"/>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32"/>
            <p:cNvGrpSpPr/>
            <p:nvPr/>
          </p:nvGrpSpPr>
          <p:grpSpPr>
            <a:xfrm rot="10800000" flipH="1">
              <a:off x="757348" y="3858172"/>
              <a:ext cx="784919" cy="745084"/>
              <a:chOff x="757348" y="540024"/>
              <a:chExt cx="784919" cy="745084"/>
            </a:xfrm>
          </p:grpSpPr>
          <p:sp>
            <p:nvSpPr>
              <p:cNvPr id="13802" name="Google Shape;13802;p32"/>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32"/>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32"/>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32"/>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32"/>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32"/>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32"/>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32"/>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32"/>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32"/>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32"/>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32"/>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32"/>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32"/>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32"/>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32"/>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32"/>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32"/>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32"/>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32"/>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32"/>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32"/>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32"/>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32"/>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32"/>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32"/>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32"/>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32"/>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32"/>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32"/>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32"/>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32"/>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32"/>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32"/>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32"/>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32"/>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32"/>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32"/>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32"/>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32"/>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32"/>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32"/>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32"/>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32"/>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32"/>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32"/>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32"/>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32"/>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32"/>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32"/>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32"/>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32"/>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32"/>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32"/>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32"/>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32"/>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32"/>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32"/>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32"/>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32"/>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32"/>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32"/>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32"/>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32"/>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32"/>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32"/>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32"/>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32"/>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32"/>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32"/>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32"/>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32"/>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4" name="Google Shape;13874;p32"/>
            <p:cNvGrpSpPr/>
            <p:nvPr/>
          </p:nvGrpSpPr>
          <p:grpSpPr>
            <a:xfrm flipH="1">
              <a:off x="4110531" y="3389365"/>
              <a:ext cx="103445" cy="93701"/>
              <a:chOff x="3576954" y="3389365"/>
              <a:chExt cx="103445" cy="93701"/>
            </a:xfrm>
          </p:grpSpPr>
          <p:sp>
            <p:nvSpPr>
              <p:cNvPr id="13875" name="Google Shape;13875;p32"/>
              <p:cNvSpPr/>
              <p:nvPr/>
            </p:nvSpPr>
            <p:spPr>
              <a:xfrm>
                <a:off x="3576954" y="3389365"/>
                <a:ext cx="103445" cy="93701"/>
              </a:xfrm>
              <a:custGeom>
                <a:avLst/>
                <a:gdLst/>
                <a:ahLst/>
                <a:cxnLst/>
                <a:rect l="l" t="t" r="r" b="b"/>
                <a:pathLst>
                  <a:path w="4321" h="3914" extrusionOk="0">
                    <a:moveTo>
                      <a:pt x="2161" y="1"/>
                    </a:moveTo>
                    <a:cubicBezTo>
                      <a:pt x="2005" y="1"/>
                      <a:pt x="1846" y="19"/>
                      <a:pt x="1688" y="59"/>
                    </a:cubicBezTo>
                    <a:cubicBezTo>
                      <a:pt x="640" y="320"/>
                      <a:pt x="0" y="1382"/>
                      <a:pt x="262" y="2431"/>
                    </a:cubicBezTo>
                    <a:cubicBezTo>
                      <a:pt x="484" y="3320"/>
                      <a:pt x="1282" y="3914"/>
                      <a:pt x="2158" y="3914"/>
                    </a:cubicBezTo>
                    <a:cubicBezTo>
                      <a:pt x="2315" y="3914"/>
                      <a:pt x="2474" y="3895"/>
                      <a:pt x="2633" y="3855"/>
                    </a:cubicBezTo>
                    <a:cubicBezTo>
                      <a:pt x="3684" y="3594"/>
                      <a:pt x="4320" y="2534"/>
                      <a:pt x="4059" y="1484"/>
                    </a:cubicBezTo>
                    <a:cubicBezTo>
                      <a:pt x="3838" y="595"/>
                      <a:pt x="3039" y="1"/>
                      <a:pt x="2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32"/>
              <p:cNvSpPr/>
              <p:nvPr/>
            </p:nvSpPr>
            <p:spPr>
              <a:xfrm>
                <a:off x="3582772" y="3392214"/>
                <a:ext cx="97627" cy="90852"/>
              </a:xfrm>
              <a:custGeom>
                <a:avLst/>
                <a:gdLst/>
                <a:ahLst/>
                <a:cxnLst/>
                <a:rect l="l" t="t" r="r" b="b"/>
                <a:pathLst>
                  <a:path w="4078" h="3795" extrusionOk="0">
                    <a:moveTo>
                      <a:pt x="2589" y="1"/>
                    </a:moveTo>
                    <a:cubicBezTo>
                      <a:pt x="2716" y="174"/>
                      <a:pt x="2812" y="374"/>
                      <a:pt x="2869" y="594"/>
                    </a:cubicBezTo>
                    <a:cubicBezTo>
                      <a:pt x="3097" y="1512"/>
                      <a:pt x="2538" y="2441"/>
                      <a:pt x="1621" y="2667"/>
                    </a:cubicBezTo>
                    <a:cubicBezTo>
                      <a:pt x="1482" y="2702"/>
                      <a:pt x="1343" y="2719"/>
                      <a:pt x="1207" y="2719"/>
                    </a:cubicBezTo>
                    <a:cubicBezTo>
                      <a:pt x="749" y="2719"/>
                      <a:pt x="317" y="2530"/>
                      <a:pt x="1" y="2213"/>
                    </a:cubicBezTo>
                    <a:lnTo>
                      <a:pt x="1" y="2213"/>
                    </a:lnTo>
                    <a:cubicBezTo>
                      <a:pt x="7" y="2246"/>
                      <a:pt x="11" y="2279"/>
                      <a:pt x="19" y="2312"/>
                    </a:cubicBezTo>
                    <a:cubicBezTo>
                      <a:pt x="241" y="3201"/>
                      <a:pt x="1039" y="3795"/>
                      <a:pt x="1915" y="3795"/>
                    </a:cubicBezTo>
                    <a:cubicBezTo>
                      <a:pt x="2072" y="3795"/>
                      <a:pt x="2231" y="3776"/>
                      <a:pt x="2390" y="3736"/>
                    </a:cubicBezTo>
                    <a:cubicBezTo>
                      <a:pt x="3441" y="3475"/>
                      <a:pt x="4077" y="2415"/>
                      <a:pt x="3816" y="1365"/>
                    </a:cubicBezTo>
                    <a:cubicBezTo>
                      <a:pt x="3654" y="711"/>
                      <a:pt x="3178" y="217"/>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32"/>
              <p:cNvSpPr/>
              <p:nvPr/>
            </p:nvSpPr>
            <p:spPr>
              <a:xfrm>
                <a:off x="3589763" y="3408087"/>
                <a:ext cx="34043" cy="30883"/>
              </a:xfrm>
              <a:custGeom>
                <a:avLst/>
                <a:gdLst/>
                <a:ahLst/>
                <a:cxnLst/>
                <a:rect l="l" t="t" r="r" b="b"/>
                <a:pathLst>
                  <a:path w="1422" h="1290" extrusionOk="0">
                    <a:moveTo>
                      <a:pt x="712" y="1"/>
                    </a:moveTo>
                    <a:cubicBezTo>
                      <a:pt x="660" y="1"/>
                      <a:pt x="608" y="7"/>
                      <a:pt x="556" y="20"/>
                    </a:cubicBezTo>
                    <a:cubicBezTo>
                      <a:pt x="210" y="106"/>
                      <a:pt x="1" y="455"/>
                      <a:pt x="87" y="800"/>
                    </a:cubicBezTo>
                    <a:cubicBezTo>
                      <a:pt x="159" y="1093"/>
                      <a:pt x="422" y="1289"/>
                      <a:pt x="710" y="1289"/>
                    </a:cubicBezTo>
                    <a:cubicBezTo>
                      <a:pt x="762" y="1289"/>
                      <a:pt x="814" y="1283"/>
                      <a:pt x="867" y="1270"/>
                    </a:cubicBezTo>
                    <a:cubicBezTo>
                      <a:pt x="1212" y="1184"/>
                      <a:pt x="1422" y="834"/>
                      <a:pt x="1335" y="488"/>
                    </a:cubicBezTo>
                    <a:cubicBezTo>
                      <a:pt x="1263" y="196"/>
                      <a:pt x="1000" y="1"/>
                      <a:pt x="7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32"/>
              <p:cNvSpPr/>
              <p:nvPr/>
            </p:nvSpPr>
            <p:spPr>
              <a:xfrm>
                <a:off x="3628810" y="3406626"/>
                <a:ext cx="15800" cy="14364"/>
              </a:xfrm>
              <a:custGeom>
                <a:avLst/>
                <a:gdLst/>
                <a:ahLst/>
                <a:cxnLst/>
                <a:rect l="l" t="t" r="r" b="b"/>
                <a:pathLst>
                  <a:path w="660" h="600" extrusionOk="0">
                    <a:moveTo>
                      <a:pt x="330" y="1"/>
                    </a:moveTo>
                    <a:cubicBezTo>
                      <a:pt x="306" y="1"/>
                      <a:pt x="282" y="4"/>
                      <a:pt x="257" y="9"/>
                    </a:cubicBezTo>
                    <a:cubicBezTo>
                      <a:pt x="98" y="49"/>
                      <a:pt x="0" y="213"/>
                      <a:pt x="40" y="372"/>
                    </a:cubicBezTo>
                    <a:cubicBezTo>
                      <a:pt x="74" y="508"/>
                      <a:pt x="195" y="599"/>
                      <a:pt x="329" y="599"/>
                    </a:cubicBezTo>
                    <a:cubicBezTo>
                      <a:pt x="353" y="599"/>
                      <a:pt x="377" y="596"/>
                      <a:pt x="401" y="590"/>
                    </a:cubicBezTo>
                    <a:cubicBezTo>
                      <a:pt x="563" y="551"/>
                      <a:pt x="660" y="387"/>
                      <a:pt x="622" y="228"/>
                    </a:cubicBezTo>
                    <a:cubicBezTo>
                      <a:pt x="588" y="90"/>
                      <a:pt x="465"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32"/>
            <p:cNvGrpSpPr/>
            <p:nvPr/>
          </p:nvGrpSpPr>
          <p:grpSpPr>
            <a:xfrm flipH="1">
              <a:off x="4006867" y="4480157"/>
              <a:ext cx="103445" cy="93725"/>
              <a:chOff x="3680618" y="4480157"/>
              <a:chExt cx="103445" cy="93725"/>
            </a:xfrm>
          </p:grpSpPr>
          <p:sp>
            <p:nvSpPr>
              <p:cNvPr id="13880" name="Google Shape;13880;p32"/>
              <p:cNvSpPr/>
              <p:nvPr/>
            </p:nvSpPr>
            <p:spPr>
              <a:xfrm>
                <a:off x="3680618" y="4480157"/>
                <a:ext cx="103445" cy="93725"/>
              </a:xfrm>
              <a:custGeom>
                <a:avLst/>
                <a:gdLst/>
                <a:ahLst/>
                <a:cxnLst/>
                <a:rect l="l" t="t" r="r" b="b"/>
                <a:pathLst>
                  <a:path w="4321" h="3915" extrusionOk="0">
                    <a:moveTo>
                      <a:pt x="2162" y="1"/>
                    </a:moveTo>
                    <a:cubicBezTo>
                      <a:pt x="2005" y="1"/>
                      <a:pt x="1847" y="20"/>
                      <a:pt x="1688" y="59"/>
                    </a:cubicBezTo>
                    <a:cubicBezTo>
                      <a:pt x="640" y="321"/>
                      <a:pt x="1" y="1384"/>
                      <a:pt x="263" y="2431"/>
                    </a:cubicBezTo>
                    <a:cubicBezTo>
                      <a:pt x="484" y="3320"/>
                      <a:pt x="1282" y="3914"/>
                      <a:pt x="2159" y="3914"/>
                    </a:cubicBezTo>
                    <a:cubicBezTo>
                      <a:pt x="2315" y="3914"/>
                      <a:pt x="2475" y="3895"/>
                      <a:pt x="2633" y="3856"/>
                    </a:cubicBezTo>
                    <a:cubicBezTo>
                      <a:pt x="3683" y="3594"/>
                      <a:pt x="4321" y="2534"/>
                      <a:pt x="4059" y="1485"/>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32"/>
              <p:cNvSpPr/>
              <p:nvPr/>
            </p:nvSpPr>
            <p:spPr>
              <a:xfrm>
                <a:off x="3686412" y="4483030"/>
                <a:ext cx="97651" cy="90852"/>
              </a:xfrm>
              <a:custGeom>
                <a:avLst/>
                <a:gdLst/>
                <a:ahLst/>
                <a:cxnLst/>
                <a:rect l="l" t="t" r="r" b="b"/>
                <a:pathLst>
                  <a:path w="4079" h="3795" extrusionOk="0">
                    <a:moveTo>
                      <a:pt x="2589" y="0"/>
                    </a:moveTo>
                    <a:lnTo>
                      <a:pt x="2589" y="0"/>
                    </a:lnTo>
                    <a:cubicBezTo>
                      <a:pt x="2716" y="173"/>
                      <a:pt x="2814" y="373"/>
                      <a:pt x="2869" y="594"/>
                    </a:cubicBezTo>
                    <a:cubicBezTo>
                      <a:pt x="3097" y="1511"/>
                      <a:pt x="2538" y="2440"/>
                      <a:pt x="1622" y="2668"/>
                    </a:cubicBezTo>
                    <a:cubicBezTo>
                      <a:pt x="1484" y="2702"/>
                      <a:pt x="1347" y="2719"/>
                      <a:pt x="1211" y="2719"/>
                    </a:cubicBezTo>
                    <a:cubicBezTo>
                      <a:pt x="752" y="2719"/>
                      <a:pt x="318" y="2530"/>
                      <a:pt x="1" y="2212"/>
                    </a:cubicBezTo>
                    <a:lnTo>
                      <a:pt x="1" y="2212"/>
                    </a:lnTo>
                    <a:cubicBezTo>
                      <a:pt x="8" y="2246"/>
                      <a:pt x="13" y="2278"/>
                      <a:pt x="21" y="2311"/>
                    </a:cubicBezTo>
                    <a:cubicBezTo>
                      <a:pt x="242" y="3200"/>
                      <a:pt x="1040" y="3794"/>
                      <a:pt x="1917" y="3794"/>
                    </a:cubicBezTo>
                    <a:cubicBezTo>
                      <a:pt x="2073" y="3794"/>
                      <a:pt x="2233" y="3775"/>
                      <a:pt x="2391" y="3736"/>
                    </a:cubicBezTo>
                    <a:cubicBezTo>
                      <a:pt x="3441" y="3474"/>
                      <a:pt x="4079" y="2414"/>
                      <a:pt x="3817" y="1365"/>
                    </a:cubicBezTo>
                    <a:cubicBezTo>
                      <a:pt x="3653" y="710"/>
                      <a:pt x="3178" y="216"/>
                      <a:pt x="25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32"/>
              <p:cNvSpPr/>
              <p:nvPr/>
            </p:nvSpPr>
            <p:spPr>
              <a:xfrm>
                <a:off x="3693450" y="4498903"/>
                <a:ext cx="34043" cy="30883"/>
              </a:xfrm>
              <a:custGeom>
                <a:avLst/>
                <a:gdLst/>
                <a:ahLst/>
                <a:cxnLst/>
                <a:rect l="l" t="t" r="r" b="b"/>
                <a:pathLst>
                  <a:path w="1422" h="1290" extrusionOk="0">
                    <a:moveTo>
                      <a:pt x="711" y="0"/>
                    </a:moveTo>
                    <a:cubicBezTo>
                      <a:pt x="660" y="0"/>
                      <a:pt x="608" y="6"/>
                      <a:pt x="556" y="19"/>
                    </a:cubicBezTo>
                    <a:cubicBezTo>
                      <a:pt x="210" y="105"/>
                      <a:pt x="0" y="455"/>
                      <a:pt x="86" y="799"/>
                    </a:cubicBezTo>
                    <a:cubicBezTo>
                      <a:pt x="157" y="1093"/>
                      <a:pt x="421" y="1290"/>
                      <a:pt x="711" y="1290"/>
                    </a:cubicBezTo>
                    <a:cubicBezTo>
                      <a:pt x="762" y="1290"/>
                      <a:pt x="814" y="1283"/>
                      <a:pt x="866" y="1271"/>
                    </a:cubicBezTo>
                    <a:cubicBezTo>
                      <a:pt x="1212" y="1183"/>
                      <a:pt x="1421" y="833"/>
                      <a:pt x="1334" y="487"/>
                    </a:cubicBezTo>
                    <a:cubicBezTo>
                      <a:pt x="1261" y="195"/>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32"/>
              <p:cNvSpPr/>
              <p:nvPr/>
            </p:nvSpPr>
            <p:spPr>
              <a:xfrm>
                <a:off x="3732474" y="4497442"/>
                <a:ext cx="15824" cy="14340"/>
              </a:xfrm>
              <a:custGeom>
                <a:avLst/>
                <a:gdLst/>
                <a:ahLst/>
                <a:cxnLst/>
                <a:rect l="l" t="t" r="r" b="b"/>
                <a:pathLst>
                  <a:path w="661" h="599" extrusionOk="0">
                    <a:moveTo>
                      <a:pt x="332" y="1"/>
                    </a:moveTo>
                    <a:cubicBezTo>
                      <a:pt x="307" y="1"/>
                      <a:pt x="283" y="4"/>
                      <a:pt x="258" y="10"/>
                    </a:cubicBezTo>
                    <a:cubicBezTo>
                      <a:pt x="97" y="48"/>
                      <a:pt x="1" y="212"/>
                      <a:pt x="39" y="371"/>
                    </a:cubicBezTo>
                    <a:cubicBezTo>
                      <a:pt x="74" y="507"/>
                      <a:pt x="195" y="599"/>
                      <a:pt x="330" y="599"/>
                    </a:cubicBezTo>
                    <a:cubicBezTo>
                      <a:pt x="353" y="599"/>
                      <a:pt x="378" y="596"/>
                      <a:pt x="402" y="590"/>
                    </a:cubicBezTo>
                    <a:cubicBezTo>
                      <a:pt x="564" y="550"/>
                      <a:pt x="660" y="388"/>
                      <a:pt x="620" y="227"/>
                    </a:cubicBezTo>
                    <a:cubicBezTo>
                      <a:pt x="587" y="90"/>
                      <a:pt x="465"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4" name="Google Shape;13884;p32"/>
            <p:cNvGrpSpPr/>
            <p:nvPr/>
          </p:nvGrpSpPr>
          <p:grpSpPr>
            <a:xfrm flipH="1">
              <a:off x="3956294" y="3897557"/>
              <a:ext cx="1330183" cy="687463"/>
              <a:chOff x="2504453" y="3897557"/>
              <a:chExt cx="1330183" cy="687463"/>
            </a:xfrm>
          </p:grpSpPr>
          <p:grpSp>
            <p:nvGrpSpPr>
              <p:cNvPr id="13885" name="Google Shape;13885;p32"/>
              <p:cNvGrpSpPr/>
              <p:nvPr/>
            </p:nvGrpSpPr>
            <p:grpSpPr>
              <a:xfrm>
                <a:off x="2504453" y="3897557"/>
                <a:ext cx="1330178" cy="687437"/>
                <a:chOff x="2504453" y="3897557"/>
                <a:chExt cx="1330178" cy="687437"/>
              </a:xfrm>
            </p:grpSpPr>
            <p:sp>
              <p:nvSpPr>
                <p:cNvPr id="13886" name="Google Shape;13886;p32"/>
                <p:cNvSpPr/>
                <p:nvPr/>
              </p:nvSpPr>
              <p:spPr>
                <a:xfrm>
                  <a:off x="2504453" y="3897557"/>
                  <a:ext cx="1330178" cy="687437"/>
                </a:xfrm>
                <a:custGeom>
                  <a:avLst/>
                  <a:gdLst/>
                  <a:ahLst/>
                  <a:cxnLst/>
                  <a:rect l="l" t="t" r="r" b="b"/>
                  <a:pathLst>
                    <a:path w="55563" h="28715" extrusionOk="0">
                      <a:moveTo>
                        <a:pt x="6857" y="1"/>
                      </a:moveTo>
                      <a:cubicBezTo>
                        <a:pt x="6122" y="1"/>
                        <a:pt x="5366" y="298"/>
                        <a:pt x="4604" y="998"/>
                      </a:cubicBezTo>
                      <a:cubicBezTo>
                        <a:pt x="0" y="5218"/>
                        <a:pt x="9702" y="12102"/>
                        <a:pt x="11667" y="13423"/>
                      </a:cubicBezTo>
                      <a:lnTo>
                        <a:pt x="11667" y="13423"/>
                      </a:lnTo>
                      <a:cubicBezTo>
                        <a:pt x="11095" y="13068"/>
                        <a:pt x="9895" y="12412"/>
                        <a:pt x="8816" y="12412"/>
                      </a:cubicBezTo>
                      <a:cubicBezTo>
                        <a:pt x="7924" y="12412"/>
                        <a:pt x="7114" y="12861"/>
                        <a:pt x="6813" y="14300"/>
                      </a:cubicBezTo>
                      <a:cubicBezTo>
                        <a:pt x="6011" y="18127"/>
                        <a:pt x="18825" y="20002"/>
                        <a:pt x="18825" y="20002"/>
                      </a:cubicBezTo>
                      <a:cubicBezTo>
                        <a:pt x="18825" y="20002"/>
                        <a:pt x="17847" y="19865"/>
                        <a:pt x="16746" y="19865"/>
                      </a:cubicBezTo>
                      <a:cubicBezTo>
                        <a:pt x="14912" y="19865"/>
                        <a:pt x="12737" y="20246"/>
                        <a:pt x="14187" y="22277"/>
                      </a:cubicBezTo>
                      <a:cubicBezTo>
                        <a:pt x="15397" y="23972"/>
                        <a:pt x="18638" y="24439"/>
                        <a:pt x="21839" y="24439"/>
                      </a:cubicBezTo>
                      <a:cubicBezTo>
                        <a:pt x="23828" y="24439"/>
                        <a:pt x="25801" y="24258"/>
                        <a:pt x="27263" y="24081"/>
                      </a:cubicBezTo>
                      <a:lnTo>
                        <a:pt x="27263" y="24081"/>
                      </a:lnTo>
                      <a:cubicBezTo>
                        <a:pt x="25444" y="24631"/>
                        <a:pt x="23164" y="26787"/>
                        <a:pt x="26934" y="28431"/>
                      </a:cubicBezTo>
                      <a:cubicBezTo>
                        <a:pt x="27384" y="28627"/>
                        <a:pt x="27887" y="28715"/>
                        <a:pt x="28425" y="28715"/>
                      </a:cubicBezTo>
                      <a:cubicBezTo>
                        <a:pt x="32839" y="28715"/>
                        <a:pt x="39632" y="22815"/>
                        <a:pt x="39633" y="22814"/>
                      </a:cubicBezTo>
                      <a:lnTo>
                        <a:pt x="39633" y="22814"/>
                      </a:lnTo>
                      <a:cubicBezTo>
                        <a:pt x="37441" y="24896"/>
                        <a:pt x="37810" y="27106"/>
                        <a:pt x="39744" y="27106"/>
                      </a:cubicBezTo>
                      <a:cubicBezTo>
                        <a:pt x="40245" y="27106"/>
                        <a:pt x="40850" y="26958"/>
                        <a:pt x="41543" y="26621"/>
                      </a:cubicBezTo>
                      <a:cubicBezTo>
                        <a:pt x="44913" y="24983"/>
                        <a:pt x="46270" y="21566"/>
                        <a:pt x="49026" y="20158"/>
                      </a:cubicBezTo>
                      <a:cubicBezTo>
                        <a:pt x="49697" y="19816"/>
                        <a:pt x="50428" y="19686"/>
                        <a:pt x="51151" y="19686"/>
                      </a:cubicBezTo>
                      <a:cubicBezTo>
                        <a:pt x="53399" y="19686"/>
                        <a:pt x="55563" y="20940"/>
                        <a:pt x="55563" y="20940"/>
                      </a:cubicBezTo>
                      <a:cubicBezTo>
                        <a:pt x="52196" y="17458"/>
                        <a:pt x="46951" y="16238"/>
                        <a:pt x="42296" y="15479"/>
                      </a:cubicBezTo>
                      <a:cubicBezTo>
                        <a:pt x="41569" y="15361"/>
                        <a:pt x="40469" y="15223"/>
                        <a:pt x="39382" y="15223"/>
                      </a:cubicBezTo>
                      <a:cubicBezTo>
                        <a:pt x="38214" y="15223"/>
                        <a:pt x="37059" y="15382"/>
                        <a:pt x="36396" y="15898"/>
                      </a:cubicBezTo>
                      <a:cubicBezTo>
                        <a:pt x="34458" y="17405"/>
                        <a:pt x="37967" y="19158"/>
                        <a:pt x="37967" y="19158"/>
                      </a:cubicBezTo>
                      <a:cubicBezTo>
                        <a:pt x="33465" y="18619"/>
                        <a:pt x="31867" y="14840"/>
                        <a:pt x="28872" y="12123"/>
                      </a:cubicBezTo>
                      <a:cubicBezTo>
                        <a:pt x="28090" y="11415"/>
                        <a:pt x="27348" y="11122"/>
                        <a:pt x="26701" y="11122"/>
                      </a:cubicBezTo>
                      <a:cubicBezTo>
                        <a:pt x="24487" y="11122"/>
                        <a:pt x="23399" y="14554"/>
                        <a:pt x="25715" y="16480"/>
                      </a:cubicBezTo>
                      <a:cubicBezTo>
                        <a:pt x="21488" y="12966"/>
                        <a:pt x="19322" y="4363"/>
                        <a:pt x="16267" y="4363"/>
                      </a:cubicBezTo>
                      <a:cubicBezTo>
                        <a:pt x="16160" y="4363"/>
                        <a:pt x="16051" y="4373"/>
                        <a:pt x="15942" y="4395"/>
                      </a:cubicBezTo>
                      <a:cubicBezTo>
                        <a:pt x="12989" y="4984"/>
                        <a:pt x="14249" y="8898"/>
                        <a:pt x="14488" y="9566"/>
                      </a:cubicBezTo>
                      <a:lnTo>
                        <a:pt x="14488" y="9566"/>
                      </a:lnTo>
                      <a:cubicBezTo>
                        <a:pt x="14110" y="8557"/>
                        <a:pt x="10795" y="1"/>
                        <a:pt x="68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32"/>
                <p:cNvSpPr/>
                <p:nvPr/>
              </p:nvSpPr>
              <p:spPr>
                <a:xfrm>
                  <a:off x="2617669" y="3897605"/>
                  <a:ext cx="1198772" cy="504727"/>
                </a:xfrm>
                <a:custGeom>
                  <a:avLst/>
                  <a:gdLst/>
                  <a:ahLst/>
                  <a:cxnLst/>
                  <a:rect l="l" t="t" r="r" b="b"/>
                  <a:pathLst>
                    <a:path w="50074" h="21083" extrusionOk="0">
                      <a:moveTo>
                        <a:pt x="2127" y="1"/>
                      </a:moveTo>
                      <a:cubicBezTo>
                        <a:pt x="1433" y="1"/>
                        <a:pt x="720" y="267"/>
                        <a:pt x="0" y="886"/>
                      </a:cubicBezTo>
                      <a:cubicBezTo>
                        <a:pt x="2293" y="5019"/>
                        <a:pt x="8626" y="15110"/>
                        <a:pt x="18789" y="19355"/>
                      </a:cubicBezTo>
                      <a:cubicBezTo>
                        <a:pt x="21868" y="20641"/>
                        <a:pt x="24805" y="21083"/>
                        <a:pt x="27610" y="21083"/>
                      </a:cubicBezTo>
                      <a:cubicBezTo>
                        <a:pt x="33777" y="21083"/>
                        <a:pt x="39311" y="18948"/>
                        <a:pt x="44335" y="18948"/>
                      </a:cubicBezTo>
                      <a:cubicBezTo>
                        <a:pt x="46325" y="18948"/>
                        <a:pt x="48236" y="19283"/>
                        <a:pt x="50073" y="20218"/>
                      </a:cubicBezTo>
                      <a:cubicBezTo>
                        <a:pt x="46710" y="17282"/>
                        <a:pt x="41884" y="16181"/>
                        <a:pt x="37565" y="15476"/>
                      </a:cubicBezTo>
                      <a:cubicBezTo>
                        <a:pt x="36840" y="15358"/>
                        <a:pt x="35743" y="15220"/>
                        <a:pt x="34657" y="15220"/>
                      </a:cubicBezTo>
                      <a:cubicBezTo>
                        <a:pt x="33487" y="15220"/>
                        <a:pt x="32331" y="15380"/>
                        <a:pt x="31667" y="15896"/>
                      </a:cubicBezTo>
                      <a:cubicBezTo>
                        <a:pt x="29729" y="17403"/>
                        <a:pt x="33238" y="19156"/>
                        <a:pt x="33238" y="19156"/>
                      </a:cubicBezTo>
                      <a:cubicBezTo>
                        <a:pt x="28736" y="18617"/>
                        <a:pt x="27138" y="14838"/>
                        <a:pt x="24143" y="12121"/>
                      </a:cubicBezTo>
                      <a:cubicBezTo>
                        <a:pt x="23361" y="11413"/>
                        <a:pt x="22619" y="11120"/>
                        <a:pt x="21972" y="11120"/>
                      </a:cubicBezTo>
                      <a:cubicBezTo>
                        <a:pt x="19758" y="11120"/>
                        <a:pt x="18670" y="14552"/>
                        <a:pt x="20986" y="16478"/>
                      </a:cubicBezTo>
                      <a:cubicBezTo>
                        <a:pt x="16758" y="12964"/>
                        <a:pt x="14593" y="4361"/>
                        <a:pt x="11538" y="4361"/>
                      </a:cubicBezTo>
                      <a:cubicBezTo>
                        <a:pt x="11431" y="4361"/>
                        <a:pt x="11322" y="4371"/>
                        <a:pt x="11213" y="4393"/>
                      </a:cubicBezTo>
                      <a:cubicBezTo>
                        <a:pt x="8244" y="4985"/>
                        <a:pt x="9533" y="8938"/>
                        <a:pt x="9761" y="9573"/>
                      </a:cubicBezTo>
                      <a:cubicBezTo>
                        <a:pt x="9399" y="8605"/>
                        <a:pt x="6076" y="1"/>
                        <a:pt x="2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8" name="Google Shape;13888;p32"/>
                <p:cNvGrpSpPr/>
                <p:nvPr/>
              </p:nvGrpSpPr>
              <p:grpSpPr>
                <a:xfrm>
                  <a:off x="2648505" y="3928680"/>
                  <a:ext cx="1156326" cy="634071"/>
                  <a:chOff x="2648505" y="3928680"/>
                  <a:chExt cx="1156326" cy="634071"/>
                </a:xfrm>
              </p:grpSpPr>
              <p:grpSp>
                <p:nvGrpSpPr>
                  <p:cNvPr id="13889" name="Google Shape;13889;p32"/>
                  <p:cNvGrpSpPr/>
                  <p:nvPr/>
                </p:nvGrpSpPr>
                <p:grpSpPr>
                  <a:xfrm>
                    <a:off x="2648505" y="3976298"/>
                    <a:ext cx="1156326" cy="555638"/>
                    <a:chOff x="2648505" y="3976298"/>
                    <a:chExt cx="1156326" cy="555638"/>
                  </a:xfrm>
                </p:grpSpPr>
                <p:sp>
                  <p:nvSpPr>
                    <p:cNvPr id="13890" name="Google Shape;13890;p32"/>
                    <p:cNvSpPr/>
                    <p:nvPr/>
                  </p:nvSpPr>
                  <p:spPr>
                    <a:xfrm>
                      <a:off x="2648505" y="3976298"/>
                      <a:ext cx="1156326" cy="433386"/>
                    </a:xfrm>
                    <a:custGeom>
                      <a:avLst/>
                      <a:gdLst/>
                      <a:ahLst/>
                      <a:cxnLst/>
                      <a:rect l="l" t="t" r="r" b="b"/>
                      <a:pathLst>
                        <a:path w="48301" h="18103" extrusionOk="0">
                          <a:moveTo>
                            <a:pt x="11" y="0"/>
                          </a:moveTo>
                          <a:cubicBezTo>
                            <a:pt x="10" y="0"/>
                            <a:pt x="10" y="0"/>
                            <a:pt x="9" y="0"/>
                          </a:cubicBezTo>
                          <a:cubicBezTo>
                            <a:pt x="0" y="6"/>
                            <a:pt x="51" y="103"/>
                            <a:pt x="152" y="280"/>
                          </a:cubicBezTo>
                          <a:cubicBezTo>
                            <a:pt x="254" y="455"/>
                            <a:pt x="404" y="713"/>
                            <a:pt x="604" y="1036"/>
                          </a:cubicBezTo>
                          <a:cubicBezTo>
                            <a:pt x="1007" y="1680"/>
                            <a:pt x="1594" y="2590"/>
                            <a:pt x="2344" y="3656"/>
                          </a:cubicBezTo>
                          <a:cubicBezTo>
                            <a:pt x="3841" y="5781"/>
                            <a:pt x="6016" y="8527"/>
                            <a:pt x="8634" y="10842"/>
                          </a:cubicBezTo>
                          <a:cubicBezTo>
                            <a:pt x="9279" y="11428"/>
                            <a:pt x="9963" y="11973"/>
                            <a:pt x="10642" y="12499"/>
                          </a:cubicBezTo>
                          <a:cubicBezTo>
                            <a:pt x="11333" y="13008"/>
                            <a:pt x="12025" y="13498"/>
                            <a:pt x="12722" y="13929"/>
                          </a:cubicBezTo>
                          <a:cubicBezTo>
                            <a:pt x="14111" y="14801"/>
                            <a:pt x="15486" y="15488"/>
                            <a:pt x="16698" y="15993"/>
                          </a:cubicBezTo>
                          <a:cubicBezTo>
                            <a:pt x="17912" y="16496"/>
                            <a:pt x="18954" y="16839"/>
                            <a:pt x="19693" y="17042"/>
                          </a:cubicBezTo>
                          <a:cubicBezTo>
                            <a:pt x="20062" y="17146"/>
                            <a:pt x="20351" y="17232"/>
                            <a:pt x="20553" y="17275"/>
                          </a:cubicBezTo>
                          <a:cubicBezTo>
                            <a:pt x="20751" y="17324"/>
                            <a:pt x="20859" y="17348"/>
                            <a:pt x="20859" y="17348"/>
                          </a:cubicBezTo>
                          <a:cubicBezTo>
                            <a:pt x="20859" y="17348"/>
                            <a:pt x="20964" y="17373"/>
                            <a:pt x="21164" y="17418"/>
                          </a:cubicBezTo>
                          <a:cubicBezTo>
                            <a:pt x="21363" y="17469"/>
                            <a:pt x="21662" y="17522"/>
                            <a:pt x="22038" y="17593"/>
                          </a:cubicBezTo>
                          <a:cubicBezTo>
                            <a:pt x="22790" y="17744"/>
                            <a:pt x="23877" y="17893"/>
                            <a:pt x="25184" y="18004"/>
                          </a:cubicBezTo>
                          <a:cubicBezTo>
                            <a:pt x="25513" y="18026"/>
                            <a:pt x="25854" y="18047"/>
                            <a:pt x="26208" y="18070"/>
                          </a:cubicBezTo>
                          <a:cubicBezTo>
                            <a:pt x="26561" y="18079"/>
                            <a:pt x="26927" y="18088"/>
                            <a:pt x="27303" y="18099"/>
                          </a:cubicBezTo>
                          <a:cubicBezTo>
                            <a:pt x="27414" y="18101"/>
                            <a:pt x="27526" y="18103"/>
                            <a:pt x="27640" y="18103"/>
                          </a:cubicBezTo>
                          <a:cubicBezTo>
                            <a:pt x="28292" y="18103"/>
                            <a:pt x="28978" y="18065"/>
                            <a:pt x="29674" y="17994"/>
                          </a:cubicBezTo>
                          <a:cubicBezTo>
                            <a:pt x="31311" y="17825"/>
                            <a:pt x="33021" y="17470"/>
                            <a:pt x="34716" y="17090"/>
                          </a:cubicBezTo>
                          <a:cubicBezTo>
                            <a:pt x="36409" y="16709"/>
                            <a:pt x="38095" y="16314"/>
                            <a:pt x="39693" y="16056"/>
                          </a:cubicBezTo>
                          <a:cubicBezTo>
                            <a:pt x="40986" y="15844"/>
                            <a:pt x="42223" y="15729"/>
                            <a:pt x="43331" y="15729"/>
                          </a:cubicBezTo>
                          <a:cubicBezTo>
                            <a:pt x="43591" y="15729"/>
                            <a:pt x="43843" y="15735"/>
                            <a:pt x="44088" y="15748"/>
                          </a:cubicBezTo>
                          <a:cubicBezTo>
                            <a:pt x="45379" y="15805"/>
                            <a:pt x="46437" y="16037"/>
                            <a:pt x="47161" y="16251"/>
                          </a:cubicBezTo>
                          <a:cubicBezTo>
                            <a:pt x="47341" y="16306"/>
                            <a:pt x="47504" y="16355"/>
                            <a:pt x="47643" y="16398"/>
                          </a:cubicBezTo>
                          <a:cubicBezTo>
                            <a:pt x="47782" y="16447"/>
                            <a:pt x="47900" y="16490"/>
                            <a:pt x="47995" y="16524"/>
                          </a:cubicBezTo>
                          <a:cubicBezTo>
                            <a:pt x="48165" y="16583"/>
                            <a:pt x="48266" y="16614"/>
                            <a:pt x="48290" y="16614"/>
                          </a:cubicBezTo>
                          <a:cubicBezTo>
                            <a:pt x="48294" y="16614"/>
                            <a:pt x="48295" y="16613"/>
                            <a:pt x="48296" y="16612"/>
                          </a:cubicBezTo>
                          <a:cubicBezTo>
                            <a:pt x="48301" y="16602"/>
                            <a:pt x="48204" y="16551"/>
                            <a:pt x="48019" y="16464"/>
                          </a:cubicBezTo>
                          <a:cubicBezTo>
                            <a:pt x="47927" y="16421"/>
                            <a:pt x="47813" y="16368"/>
                            <a:pt x="47676" y="16308"/>
                          </a:cubicBezTo>
                          <a:cubicBezTo>
                            <a:pt x="47537" y="16257"/>
                            <a:pt x="47378" y="16198"/>
                            <a:pt x="47199" y="16131"/>
                          </a:cubicBezTo>
                          <a:cubicBezTo>
                            <a:pt x="46482" y="15875"/>
                            <a:pt x="45414" y="15600"/>
                            <a:pt x="44103" y="15505"/>
                          </a:cubicBezTo>
                          <a:cubicBezTo>
                            <a:pt x="43718" y="15473"/>
                            <a:pt x="43312" y="15458"/>
                            <a:pt x="42891" y="15458"/>
                          </a:cubicBezTo>
                          <a:cubicBezTo>
                            <a:pt x="41882" y="15458"/>
                            <a:pt x="40781" y="15546"/>
                            <a:pt x="39641" y="15710"/>
                          </a:cubicBezTo>
                          <a:cubicBezTo>
                            <a:pt x="38020" y="15936"/>
                            <a:pt x="36319" y="16305"/>
                            <a:pt x="34621" y="16655"/>
                          </a:cubicBezTo>
                          <a:cubicBezTo>
                            <a:pt x="32926" y="17007"/>
                            <a:pt x="31227" y="17334"/>
                            <a:pt x="29623" y="17477"/>
                          </a:cubicBezTo>
                          <a:cubicBezTo>
                            <a:pt x="29023" y="17530"/>
                            <a:pt x="28439" y="17558"/>
                            <a:pt x="27874" y="17558"/>
                          </a:cubicBezTo>
                          <a:cubicBezTo>
                            <a:pt x="27684" y="17558"/>
                            <a:pt x="27497" y="17555"/>
                            <a:pt x="27312" y="17548"/>
                          </a:cubicBezTo>
                          <a:cubicBezTo>
                            <a:pt x="26943" y="17533"/>
                            <a:pt x="26584" y="17519"/>
                            <a:pt x="26237" y="17506"/>
                          </a:cubicBezTo>
                          <a:cubicBezTo>
                            <a:pt x="25891" y="17480"/>
                            <a:pt x="25555" y="17454"/>
                            <a:pt x="25233" y="17429"/>
                          </a:cubicBezTo>
                          <a:cubicBezTo>
                            <a:pt x="23951" y="17304"/>
                            <a:pt x="22888" y="17146"/>
                            <a:pt x="22153" y="16990"/>
                          </a:cubicBezTo>
                          <a:cubicBezTo>
                            <a:pt x="21784" y="16917"/>
                            <a:pt x="21495" y="16862"/>
                            <a:pt x="21301" y="16810"/>
                          </a:cubicBezTo>
                          <a:cubicBezTo>
                            <a:pt x="21105" y="16764"/>
                            <a:pt x="21001" y="16738"/>
                            <a:pt x="21001" y="16738"/>
                          </a:cubicBezTo>
                          <a:cubicBezTo>
                            <a:pt x="21001" y="16738"/>
                            <a:pt x="20897" y="16715"/>
                            <a:pt x="20701" y="16669"/>
                          </a:cubicBezTo>
                          <a:cubicBezTo>
                            <a:pt x="20504" y="16629"/>
                            <a:pt x="20221" y="16550"/>
                            <a:pt x="19860" y="16452"/>
                          </a:cubicBezTo>
                          <a:cubicBezTo>
                            <a:pt x="19133" y="16261"/>
                            <a:pt x="18111" y="15936"/>
                            <a:pt x="16918" y="15457"/>
                          </a:cubicBezTo>
                          <a:cubicBezTo>
                            <a:pt x="15727" y="14979"/>
                            <a:pt x="14371" y="14324"/>
                            <a:pt x="12996" y="13487"/>
                          </a:cubicBezTo>
                          <a:cubicBezTo>
                            <a:pt x="12305" y="13074"/>
                            <a:pt x="11618" y="12603"/>
                            <a:pt x="10930" y="12111"/>
                          </a:cubicBezTo>
                          <a:cubicBezTo>
                            <a:pt x="10253" y="11603"/>
                            <a:pt x="9573" y="11078"/>
                            <a:pt x="8926" y="10509"/>
                          </a:cubicBezTo>
                          <a:cubicBezTo>
                            <a:pt x="6305" y="8267"/>
                            <a:pt x="4094" y="5585"/>
                            <a:pt x="2541" y="3512"/>
                          </a:cubicBezTo>
                          <a:cubicBezTo>
                            <a:pt x="1764" y="2474"/>
                            <a:pt x="1144" y="1587"/>
                            <a:pt x="711" y="966"/>
                          </a:cubicBezTo>
                          <a:cubicBezTo>
                            <a:pt x="494" y="655"/>
                            <a:pt x="321" y="412"/>
                            <a:pt x="205" y="245"/>
                          </a:cubicBezTo>
                          <a:cubicBezTo>
                            <a:pt x="91" y="85"/>
                            <a:pt x="2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32"/>
                    <p:cNvSpPr/>
                    <p:nvPr/>
                  </p:nvSpPr>
                  <p:spPr>
                    <a:xfrm>
                      <a:off x="3146187" y="4231460"/>
                      <a:ext cx="204400" cy="168155"/>
                    </a:xfrm>
                    <a:custGeom>
                      <a:avLst/>
                      <a:gdLst/>
                      <a:ahLst/>
                      <a:cxnLst/>
                      <a:rect l="l" t="t" r="r" b="b"/>
                      <a:pathLst>
                        <a:path w="8538" h="7024" extrusionOk="0">
                          <a:moveTo>
                            <a:pt x="68" y="1"/>
                          </a:moveTo>
                          <a:cubicBezTo>
                            <a:pt x="66" y="1"/>
                            <a:pt x="63" y="1"/>
                            <a:pt x="61" y="2"/>
                          </a:cubicBezTo>
                          <a:cubicBezTo>
                            <a:pt x="0" y="38"/>
                            <a:pt x="659" y="1286"/>
                            <a:pt x="1522" y="2418"/>
                          </a:cubicBezTo>
                          <a:cubicBezTo>
                            <a:pt x="1736" y="2701"/>
                            <a:pt x="1978" y="2961"/>
                            <a:pt x="2192" y="3218"/>
                          </a:cubicBezTo>
                          <a:cubicBezTo>
                            <a:pt x="2301" y="3343"/>
                            <a:pt x="2406" y="3466"/>
                            <a:pt x="2507" y="3582"/>
                          </a:cubicBezTo>
                          <a:cubicBezTo>
                            <a:pt x="2617" y="3687"/>
                            <a:pt x="2721" y="3790"/>
                            <a:pt x="2816" y="3882"/>
                          </a:cubicBezTo>
                          <a:cubicBezTo>
                            <a:pt x="3203" y="4253"/>
                            <a:pt x="3462" y="4501"/>
                            <a:pt x="3462" y="4501"/>
                          </a:cubicBezTo>
                          <a:cubicBezTo>
                            <a:pt x="3462" y="4501"/>
                            <a:pt x="3532" y="4555"/>
                            <a:pt x="3659" y="4646"/>
                          </a:cubicBezTo>
                          <a:cubicBezTo>
                            <a:pt x="3786" y="4737"/>
                            <a:pt x="3968" y="4867"/>
                            <a:pt x="4185" y="5023"/>
                          </a:cubicBezTo>
                          <a:cubicBezTo>
                            <a:pt x="4295" y="5099"/>
                            <a:pt x="4413" y="5183"/>
                            <a:pt x="4537" y="5272"/>
                          </a:cubicBezTo>
                          <a:cubicBezTo>
                            <a:pt x="4664" y="5358"/>
                            <a:pt x="4808" y="5433"/>
                            <a:pt x="4950" y="5518"/>
                          </a:cubicBezTo>
                          <a:cubicBezTo>
                            <a:pt x="5241" y="5684"/>
                            <a:pt x="5544" y="5869"/>
                            <a:pt x="5859" y="6032"/>
                          </a:cubicBezTo>
                          <a:cubicBezTo>
                            <a:pt x="7038" y="6625"/>
                            <a:pt x="8285" y="7023"/>
                            <a:pt x="8476" y="7023"/>
                          </a:cubicBezTo>
                          <a:cubicBezTo>
                            <a:pt x="8490" y="7023"/>
                            <a:pt x="8499" y="7021"/>
                            <a:pt x="8500" y="7016"/>
                          </a:cubicBezTo>
                          <a:cubicBezTo>
                            <a:pt x="8537" y="6921"/>
                            <a:pt x="7254" y="6364"/>
                            <a:pt x="6074" y="5645"/>
                          </a:cubicBezTo>
                          <a:cubicBezTo>
                            <a:pt x="5784" y="5462"/>
                            <a:pt x="5502" y="5260"/>
                            <a:pt x="5233" y="5082"/>
                          </a:cubicBezTo>
                          <a:cubicBezTo>
                            <a:pt x="5102" y="4991"/>
                            <a:pt x="4967" y="4911"/>
                            <a:pt x="4852" y="4819"/>
                          </a:cubicBezTo>
                          <a:cubicBezTo>
                            <a:pt x="4738" y="4728"/>
                            <a:pt x="4629" y="4639"/>
                            <a:pt x="4528" y="4558"/>
                          </a:cubicBezTo>
                          <a:cubicBezTo>
                            <a:pt x="4328" y="4397"/>
                            <a:pt x="4161" y="4263"/>
                            <a:pt x="4045" y="4169"/>
                          </a:cubicBezTo>
                          <a:cubicBezTo>
                            <a:pt x="3928" y="4076"/>
                            <a:pt x="3863" y="4021"/>
                            <a:pt x="3863" y="4021"/>
                          </a:cubicBezTo>
                          <a:cubicBezTo>
                            <a:pt x="3863" y="4021"/>
                            <a:pt x="3603" y="3798"/>
                            <a:pt x="3212" y="3461"/>
                          </a:cubicBezTo>
                          <a:cubicBezTo>
                            <a:pt x="3115" y="3378"/>
                            <a:pt x="3009" y="3287"/>
                            <a:pt x="2896" y="3190"/>
                          </a:cubicBezTo>
                          <a:cubicBezTo>
                            <a:pt x="2792" y="3086"/>
                            <a:pt x="2683" y="2975"/>
                            <a:pt x="2568" y="2860"/>
                          </a:cubicBezTo>
                          <a:cubicBezTo>
                            <a:pt x="2345" y="2627"/>
                            <a:pt x="2093" y="2392"/>
                            <a:pt x="1863" y="2135"/>
                          </a:cubicBezTo>
                          <a:cubicBezTo>
                            <a:pt x="957" y="1128"/>
                            <a:pt x="18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32"/>
                    <p:cNvSpPr/>
                    <p:nvPr/>
                  </p:nvSpPr>
                  <p:spPr>
                    <a:xfrm>
                      <a:off x="3445663" y="4292221"/>
                      <a:ext cx="229609" cy="54272"/>
                    </a:xfrm>
                    <a:custGeom>
                      <a:avLst/>
                      <a:gdLst/>
                      <a:ahLst/>
                      <a:cxnLst/>
                      <a:rect l="l" t="t" r="r" b="b"/>
                      <a:pathLst>
                        <a:path w="9591" h="2267" extrusionOk="0">
                          <a:moveTo>
                            <a:pt x="42" y="0"/>
                          </a:moveTo>
                          <a:cubicBezTo>
                            <a:pt x="33" y="0"/>
                            <a:pt x="27" y="2"/>
                            <a:pt x="24" y="7"/>
                          </a:cubicBezTo>
                          <a:cubicBezTo>
                            <a:pt x="1" y="37"/>
                            <a:pt x="229" y="258"/>
                            <a:pt x="622" y="524"/>
                          </a:cubicBezTo>
                          <a:cubicBezTo>
                            <a:pt x="1012" y="795"/>
                            <a:pt x="1584" y="1076"/>
                            <a:pt x="2176" y="1304"/>
                          </a:cubicBezTo>
                          <a:cubicBezTo>
                            <a:pt x="2774" y="1518"/>
                            <a:pt x="3387" y="1679"/>
                            <a:pt x="3849" y="1777"/>
                          </a:cubicBezTo>
                          <a:cubicBezTo>
                            <a:pt x="4311" y="1874"/>
                            <a:pt x="4622" y="1926"/>
                            <a:pt x="4622" y="1926"/>
                          </a:cubicBezTo>
                          <a:cubicBezTo>
                            <a:pt x="4622" y="1926"/>
                            <a:pt x="4934" y="1956"/>
                            <a:pt x="5400" y="2000"/>
                          </a:cubicBezTo>
                          <a:cubicBezTo>
                            <a:pt x="5867" y="2040"/>
                            <a:pt x="6488" y="2079"/>
                            <a:pt x="7104" y="2115"/>
                          </a:cubicBezTo>
                          <a:cubicBezTo>
                            <a:pt x="7722" y="2153"/>
                            <a:pt x="8339" y="2191"/>
                            <a:pt x="8799" y="2229"/>
                          </a:cubicBezTo>
                          <a:cubicBezTo>
                            <a:pt x="9079" y="2250"/>
                            <a:pt x="9302" y="2266"/>
                            <a:pt x="9437" y="2266"/>
                          </a:cubicBezTo>
                          <a:cubicBezTo>
                            <a:pt x="9526" y="2266"/>
                            <a:pt x="9577" y="2259"/>
                            <a:pt x="9581" y="2242"/>
                          </a:cubicBezTo>
                          <a:cubicBezTo>
                            <a:pt x="9590" y="2202"/>
                            <a:pt x="9293" y="2098"/>
                            <a:pt x="8837" y="1988"/>
                          </a:cubicBezTo>
                          <a:cubicBezTo>
                            <a:pt x="8382" y="1876"/>
                            <a:pt x="7765" y="1770"/>
                            <a:pt x="7152" y="1676"/>
                          </a:cubicBezTo>
                          <a:cubicBezTo>
                            <a:pt x="6540" y="1585"/>
                            <a:pt x="5927" y="1495"/>
                            <a:pt x="5468" y="1428"/>
                          </a:cubicBezTo>
                          <a:cubicBezTo>
                            <a:pt x="5013" y="1356"/>
                            <a:pt x="4710" y="1305"/>
                            <a:pt x="4710" y="1305"/>
                          </a:cubicBezTo>
                          <a:cubicBezTo>
                            <a:pt x="4710" y="1305"/>
                            <a:pt x="4406" y="1272"/>
                            <a:pt x="3952" y="1209"/>
                          </a:cubicBezTo>
                          <a:cubicBezTo>
                            <a:pt x="3499" y="1145"/>
                            <a:pt x="2901" y="1033"/>
                            <a:pt x="2312" y="882"/>
                          </a:cubicBezTo>
                          <a:cubicBezTo>
                            <a:pt x="1728" y="717"/>
                            <a:pt x="1154" y="508"/>
                            <a:pt x="741" y="311"/>
                          </a:cubicBezTo>
                          <a:cubicBezTo>
                            <a:pt x="370" y="139"/>
                            <a:pt x="11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32"/>
                    <p:cNvSpPr/>
                    <p:nvPr/>
                  </p:nvSpPr>
                  <p:spPr>
                    <a:xfrm>
                      <a:off x="2872950" y="4064688"/>
                      <a:ext cx="210768" cy="308228"/>
                    </a:xfrm>
                    <a:custGeom>
                      <a:avLst/>
                      <a:gdLst/>
                      <a:ahLst/>
                      <a:cxnLst/>
                      <a:rect l="l" t="t" r="r" b="b"/>
                      <a:pathLst>
                        <a:path w="8804" h="12875" extrusionOk="0">
                          <a:moveTo>
                            <a:pt x="39" y="1"/>
                          </a:moveTo>
                          <a:cubicBezTo>
                            <a:pt x="38" y="1"/>
                            <a:pt x="38" y="1"/>
                            <a:pt x="37" y="1"/>
                          </a:cubicBezTo>
                          <a:cubicBezTo>
                            <a:pt x="0" y="10"/>
                            <a:pt x="75" y="503"/>
                            <a:pt x="254" y="1232"/>
                          </a:cubicBezTo>
                          <a:cubicBezTo>
                            <a:pt x="360" y="1590"/>
                            <a:pt x="459" y="2020"/>
                            <a:pt x="625" y="2459"/>
                          </a:cubicBezTo>
                          <a:cubicBezTo>
                            <a:pt x="704" y="2679"/>
                            <a:pt x="784" y="2909"/>
                            <a:pt x="866" y="3141"/>
                          </a:cubicBezTo>
                          <a:cubicBezTo>
                            <a:pt x="961" y="3369"/>
                            <a:pt x="1056" y="3600"/>
                            <a:pt x="1151" y="3833"/>
                          </a:cubicBezTo>
                          <a:cubicBezTo>
                            <a:pt x="1242" y="4067"/>
                            <a:pt x="1348" y="4293"/>
                            <a:pt x="1455" y="4515"/>
                          </a:cubicBezTo>
                          <a:cubicBezTo>
                            <a:pt x="1562" y="4738"/>
                            <a:pt x="1665" y="4957"/>
                            <a:pt x="1767" y="5170"/>
                          </a:cubicBezTo>
                          <a:cubicBezTo>
                            <a:pt x="1989" y="5583"/>
                            <a:pt x="2182" y="5979"/>
                            <a:pt x="2374" y="6302"/>
                          </a:cubicBezTo>
                          <a:cubicBezTo>
                            <a:pt x="2564" y="6626"/>
                            <a:pt x="2719" y="6900"/>
                            <a:pt x="2833" y="7086"/>
                          </a:cubicBezTo>
                          <a:cubicBezTo>
                            <a:pt x="2951" y="7271"/>
                            <a:pt x="3018" y="7377"/>
                            <a:pt x="3018" y="7377"/>
                          </a:cubicBezTo>
                          <a:cubicBezTo>
                            <a:pt x="3018" y="7377"/>
                            <a:pt x="3089" y="7481"/>
                            <a:pt x="3213" y="7661"/>
                          </a:cubicBezTo>
                          <a:cubicBezTo>
                            <a:pt x="3278" y="7752"/>
                            <a:pt x="3344" y="7863"/>
                            <a:pt x="3444" y="7984"/>
                          </a:cubicBezTo>
                          <a:cubicBezTo>
                            <a:pt x="3542" y="8107"/>
                            <a:pt x="3653" y="8243"/>
                            <a:pt x="3774" y="8393"/>
                          </a:cubicBezTo>
                          <a:cubicBezTo>
                            <a:pt x="4005" y="8703"/>
                            <a:pt x="4335" y="9000"/>
                            <a:pt x="4661" y="9344"/>
                          </a:cubicBezTo>
                          <a:cubicBezTo>
                            <a:pt x="5012" y="9658"/>
                            <a:pt x="5382" y="10000"/>
                            <a:pt x="5769" y="10312"/>
                          </a:cubicBezTo>
                          <a:cubicBezTo>
                            <a:pt x="6532" y="10952"/>
                            <a:pt x="7317" y="11554"/>
                            <a:pt x="7860" y="12052"/>
                          </a:cubicBezTo>
                          <a:cubicBezTo>
                            <a:pt x="8146" y="12289"/>
                            <a:pt x="8355" y="12510"/>
                            <a:pt x="8513" y="12659"/>
                          </a:cubicBezTo>
                          <a:cubicBezTo>
                            <a:pt x="8661" y="12797"/>
                            <a:pt x="8756" y="12874"/>
                            <a:pt x="8782" y="12874"/>
                          </a:cubicBezTo>
                          <a:cubicBezTo>
                            <a:pt x="8784" y="12874"/>
                            <a:pt x="8786" y="12874"/>
                            <a:pt x="8787" y="12873"/>
                          </a:cubicBezTo>
                          <a:cubicBezTo>
                            <a:pt x="8804" y="12859"/>
                            <a:pt x="8739" y="12754"/>
                            <a:pt x="8609" y="12576"/>
                          </a:cubicBezTo>
                          <a:cubicBezTo>
                            <a:pt x="8481" y="12399"/>
                            <a:pt x="8293" y="12145"/>
                            <a:pt x="8031" y="11877"/>
                          </a:cubicBezTo>
                          <a:cubicBezTo>
                            <a:pt x="7529" y="11316"/>
                            <a:pt x="6781" y="10655"/>
                            <a:pt x="6061" y="9980"/>
                          </a:cubicBezTo>
                          <a:cubicBezTo>
                            <a:pt x="5697" y="9648"/>
                            <a:pt x="5354" y="9298"/>
                            <a:pt x="5028" y="8975"/>
                          </a:cubicBezTo>
                          <a:cubicBezTo>
                            <a:pt x="4733" y="8631"/>
                            <a:pt x="4426" y="8331"/>
                            <a:pt x="4225" y="8033"/>
                          </a:cubicBezTo>
                          <a:cubicBezTo>
                            <a:pt x="4118" y="7889"/>
                            <a:pt x="4020" y="7756"/>
                            <a:pt x="3933" y="7640"/>
                          </a:cubicBezTo>
                          <a:cubicBezTo>
                            <a:pt x="3844" y="7525"/>
                            <a:pt x="3782" y="7407"/>
                            <a:pt x="3722" y="7319"/>
                          </a:cubicBezTo>
                          <a:cubicBezTo>
                            <a:pt x="3607" y="7137"/>
                            <a:pt x="3543" y="7034"/>
                            <a:pt x="3543" y="7034"/>
                          </a:cubicBezTo>
                          <a:cubicBezTo>
                            <a:pt x="3543" y="7034"/>
                            <a:pt x="3473" y="6933"/>
                            <a:pt x="3350" y="6756"/>
                          </a:cubicBezTo>
                          <a:cubicBezTo>
                            <a:pt x="3231" y="6577"/>
                            <a:pt x="3070" y="6317"/>
                            <a:pt x="2870" y="6008"/>
                          </a:cubicBezTo>
                          <a:cubicBezTo>
                            <a:pt x="2668" y="5699"/>
                            <a:pt x="2463" y="5321"/>
                            <a:pt x="2225" y="4926"/>
                          </a:cubicBezTo>
                          <a:cubicBezTo>
                            <a:pt x="2116" y="4723"/>
                            <a:pt x="2003" y="4513"/>
                            <a:pt x="1888" y="4301"/>
                          </a:cubicBezTo>
                          <a:cubicBezTo>
                            <a:pt x="1772" y="4088"/>
                            <a:pt x="1657" y="3871"/>
                            <a:pt x="1555" y="3649"/>
                          </a:cubicBezTo>
                          <a:cubicBezTo>
                            <a:pt x="1447" y="3426"/>
                            <a:pt x="1339" y="3206"/>
                            <a:pt x="1235" y="2987"/>
                          </a:cubicBezTo>
                          <a:cubicBezTo>
                            <a:pt x="1137" y="2763"/>
                            <a:pt x="1044" y="2546"/>
                            <a:pt x="952" y="2334"/>
                          </a:cubicBezTo>
                          <a:cubicBezTo>
                            <a:pt x="758" y="1913"/>
                            <a:pt x="628" y="1503"/>
                            <a:pt x="487" y="1160"/>
                          </a:cubicBezTo>
                          <a:cubicBezTo>
                            <a:pt x="243" y="471"/>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32"/>
                    <p:cNvSpPr/>
                    <p:nvPr/>
                  </p:nvSpPr>
                  <p:spPr>
                    <a:xfrm>
                      <a:off x="2714773" y="4255065"/>
                      <a:ext cx="274233" cy="64542"/>
                    </a:xfrm>
                    <a:custGeom>
                      <a:avLst/>
                      <a:gdLst/>
                      <a:ahLst/>
                      <a:cxnLst/>
                      <a:rect l="l" t="t" r="r" b="b"/>
                      <a:pathLst>
                        <a:path w="11455" h="2696" extrusionOk="0">
                          <a:moveTo>
                            <a:pt x="1378" y="0"/>
                          </a:moveTo>
                          <a:cubicBezTo>
                            <a:pt x="1217" y="5"/>
                            <a:pt x="1067" y="9"/>
                            <a:pt x="926" y="12"/>
                          </a:cubicBezTo>
                          <a:cubicBezTo>
                            <a:pt x="368" y="34"/>
                            <a:pt x="1" y="64"/>
                            <a:pt x="1" y="107"/>
                          </a:cubicBezTo>
                          <a:cubicBezTo>
                            <a:pt x="1" y="150"/>
                            <a:pt x="369" y="203"/>
                            <a:pt x="917" y="257"/>
                          </a:cubicBezTo>
                          <a:cubicBezTo>
                            <a:pt x="1053" y="269"/>
                            <a:pt x="1202" y="285"/>
                            <a:pt x="1358" y="298"/>
                          </a:cubicBezTo>
                          <a:cubicBezTo>
                            <a:pt x="1514" y="321"/>
                            <a:pt x="1677" y="347"/>
                            <a:pt x="1849" y="372"/>
                          </a:cubicBezTo>
                          <a:cubicBezTo>
                            <a:pt x="2188" y="425"/>
                            <a:pt x="2552" y="465"/>
                            <a:pt x="2912" y="529"/>
                          </a:cubicBezTo>
                          <a:cubicBezTo>
                            <a:pt x="3631" y="668"/>
                            <a:pt x="4350" y="792"/>
                            <a:pt x="4882" y="930"/>
                          </a:cubicBezTo>
                          <a:cubicBezTo>
                            <a:pt x="5416" y="1054"/>
                            <a:pt x="5771" y="1137"/>
                            <a:pt x="5771" y="1137"/>
                          </a:cubicBezTo>
                          <a:cubicBezTo>
                            <a:pt x="5771" y="1137"/>
                            <a:pt x="6129" y="1218"/>
                            <a:pt x="6664" y="1338"/>
                          </a:cubicBezTo>
                          <a:cubicBezTo>
                            <a:pt x="7204" y="1442"/>
                            <a:pt x="7906" y="1647"/>
                            <a:pt x="8617" y="1831"/>
                          </a:cubicBezTo>
                          <a:cubicBezTo>
                            <a:pt x="8969" y="1930"/>
                            <a:pt x="9316" y="2047"/>
                            <a:pt x="9647" y="2146"/>
                          </a:cubicBezTo>
                          <a:cubicBezTo>
                            <a:pt x="9812" y="2195"/>
                            <a:pt x="9971" y="2244"/>
                            <a:pt x="10123" y="2290"/>
                          </a:cubicBezTo>
                          <a:cubicBezTo>
                            <a:pt x="10271" y="2343"/>
                            <a:pt x="10412" y="2392"/>
                            <a:pt x="10542" y="2438"/>
                          </a:cubicBezTo>
                          <a:cubicBezTo>
                            <a:pt x="10989" y="2595"/>
                            <a:pt x="11315" y="2696"/>
                            <a:pt x="11409" y="2696"/>
                          </a:cubicBezTo>
                          <a:cubicBezTo>
                            <a:pt x="11425" y="2696"/>
                            <a:pt x="11434" y="2693"/>
                            <a:pt x="11437" y="2688"/>
                          </a:cubicBezTo>
                          <a:cubicBezTo>
                            <a:pt x="11455" y="2649"/>
                            <a:pt x="11132" y="2467"/>
                            <a:pt x="10635" y="2213"/>
                          </a:cubicBezTo>
                          <a:cubicBezTo>
                            <a:pt x="10510" y="2151"/>
                            <a:pt x="10373" y="2083"/>
                            <a:pt x="10231" y="2012"/>
                          </a:cubicBezTo>
                          <a:cubicBezTo>
                            <a:pt x="10084" y="1950"/>
                            <a:pt x="9928" y="1885"/>
                            <a:pt x="9768" y="1817"/>
                          </a:cubicBezTo>
                          <a:cubicBezTo>
                            <a:pt x="9445" y="1687"/>
                            <a:pt x="9104" y="1539"/>
                            <a:pt x="8755" y="1409"/>
                          </a:cubicBezTo>
                          <a:cubicBezTo>
                            <a:pt x="8051" y="1169"/>
                            <a:pt x="7349" y="918"/>
                            <a:pt x="6808" y="779"/>
                          </a:cubicBezTo>
                          <a:cubicBezTo>
                            <a:pt x="6269" y="629"/>
                            <a:pt x="5911" y="526"/>
                            <a:pt x="5911" y="526"/>
                          </a:cubicBezTo>
                          <a:cubicBezTo>
                            <a:pt x="5911" y="526"/>
                            <a:pt x="5544" y="462"/>
                            <a:pt x="4995" y="364"/>
                          </a:cubicBezTo>
                          <a:cubicBezTo>
                            <a:pt x="4448" y="255"/>
                            <a:pt x="3707" y="174"/>
                            <a:pt x="2968" y="90"/>
                          </a:cubicBezTo>
                          <a:cubicBezTo>
                            <a:pt x="2600" y="52"/>
                            <a:pt x="2225" y="43"/>
                            <a:pt x="1879" y="23"/>
                          </a:cubicBezTo>
                          <a:cubicBezTo>
                            <a:pt x="1705" y="15"/>
                            <a:pt x="1537" y="8"/>
                            <a:pt x="1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32"/>
                    <p:cNvSpPr/>
                    <p:nvPr/>
                  </p:nvSpPr>
                  <p:spPr>
                    <a:xfrm>
                      <a:off x="2926961" y="4404959"/>
                      <a:ext cx="314691" cy="30140"/>
                    </a:xfrm>
                    <a:custGeom>
                      <a:avLst/>
                      <a:gdLst/>
                      <a:ahLst/>
                      <a:cxnLst/>
                      <a:rect l="l" t="t" r="r" b="b"/>
                      <a:pathLst>
                        <a:path w="13145" h="1259" extrusionOk="0">
                          <a:moveTo>
                            <a:pt x="13056" y="0"/>
                          </a:moveTo>
                          <a:cubicBezTo>
                            <a:pt x="12916" y="0"/>
                            <a:pt x="12561" y="53"/>
                            <a:pt x="12090" y="136"/>
                          </a:cubicBezTo>
                          <a:cubicBezTo>
                            <a:pt x="11938" y="165"/>
                            <a:pt x="11774" y="194"/>
                            <a:pt x="11602" y="226"/>
                          </a:cubicBezTo>
                          <a:cubicBezTo>
                            <a:pt x="11427" y="254"/>
                            <a:pt x="11241" y="272"/>
                            <a:pt x="11049" y="297"/>
                          </a:cubicBezTo>
                          <a:cubicBezTo>
                            <a:pt x="10668" y="344"/>
                            <a:pt x="10262" y="405"/>
                            <a:pt x="9855" y="451"/>
                          </a:cubicBezTo>
                          <a:cubicBezTo>
                            <a:pt x="9036" y="511"/>
                            <a:pt x="8223" y="595"/>
                            <a:pt x="7608" y="598"/>
                          </a:cubicBezTo>
                          <a:cubicBezTo>
                            <a:pt x="6993" y="619"/>
                            <a:pt x="6584" y="632"/>
                            <a:pt x="6584" y="632"/>
                          </a:cubicBezTo>
                          <a:cubicBezTo>
                            <a:pt x="6584" y="632"/>
                            <a:pt x="6176" y="648"/>
                            <a:pt x="5562" y="670"/>
                          </a:cubicBezTo>
                          <a:cubicBezTo>
                            <a:pt x="5275" y="688"/>
                            <a:pt x="4943" y="692"/>
                            <a:pt x="4588" y="692"/>
                          </a:cubicBezTo>
                          <a:cubicBezTo>
                            <a:pt x="4276" y="692"/>
                            <a:pt x="3946" y="689"/>
                            <a:pt x="3612" y="689"/>
                          </a:cubicBezTo>
                          <a:cubicBezTo>
                            <a:pt x="3511" y="689"/>
                            <a:pt x="3410" y="689"/>
                            <a:pt x="3309" y="690"/>
                          </a:cubicBezTo>
                          <a:cubicBezTo>
                            <a:pt x="2032" y="660"/>
                            <a:pt x="755" y="561"/>
                            <a:pt x="245" y="561"/>
                          </a:cubicBezTo>
                          <a:cubicBezTo>
                            <a:pt x="100" y="561"/>
                            <a:pt x="16" y="569"/>
                            <a:pt x="13" y="589"/>
                          </a:cubicBezTo>
                          <a:cubicBezTo>
                            <a:pt x="1" y="668"/>
                            <a:pt x="1630" y="980"/>
                            <a:pt x="3283" y="1130"/>
                          </a:cubicBezTo>
                          <a:cubicBezTo>
                            <a:pt x="4078" y="1182"/>
                            <a:pt x="4872" y="1247"/>
                            <a:pt x="5486" y="1247"/>
                          </a:cubicBezTo>
                          <a:cubicBezTo>
                            <a:pt x="5513" y="1247"/>
                            <a:pt x="5539" y="1247"/>
                            <a:pt x="5566" y="1247"/>
                          </a:cubicBezTo>
                          <a:cubicBezTo>
                            <a:pt x="6190" y="1254"/>
                            <a:pt x="6606" y="1259"/>
                            <a:pt x="6606" y="1259"/>
                          </a:cubicBezTo>
                          <a:cubicBezTo>
                            <a:pt x="6606" y="1259"/>
                            <a:pt x="6710" y="1253"/>
                            <a:pt x="6892" y="1237"/>
                          </a:cubicBezTo>
                          <a:cubicBezTo>
                            <a:pt x="7074" y="1222"/>
                            <a:pt x="7332" y="1199"/>
                            <a:pt x="7644" y="1175"/>
                          </a:cubicBezTo>
                          <a:cubicBezTo>
                            <a:pt x="8268" y="1138"/>
                            <a:pt x="9093" y="1008"/>
                            <a:pt x="9916" y="889"/>
                          </a:cubicBezTo>
                          <a:cubicBezTo>
                            <a:pt x="11560" y="606"/>
                            <a:pt x="13145" y="89"/>
                            <a:pt x="13120" y="14"/>
                          </a:cubicBezTo>
                          <a:cubicBezTo>
                            <a:pt x="13118" y="4"/>
                            <a:pt x="13096" y="0"/>
                            <a:pt x="13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32"/>
                    <p:cNvSpPr/>
                    <p:nvPr/>
                  </p:nvSpPr>
                  <p:spPr>
                    <a:xfrm>
                      <a:off x="3159953" y="4386907"/>
                      <a:ext cx="309305" cy="145029"/>
                    </a:xfrm>
                    <a:custGeom>
                      <a:avLst/>
                      <a:gdLst/>
                      <a:ahLst/>
                      <a:cxnLst/>
                      <a:rect l="l" t="t" r="r" b="b"/>
                      <a:pathLst>
                        <a:path w="12920" h="6058" extrusionOk="0">
                          <a:moveTo>
                            <a:pt x="12884" y="1"/>
                          </a:moveTo>
                          <a:cubicBezTo>
                            <a:pt x="12801" y="1"/>
                            <a:pt x="12405" y="163"/>
                            <a:pt x="11855" y="423"/>
                          </a:cubicBezTo>
                          <a:cubicBezTo>
                            <a:pt x="11245" y="711"/>
                            <a:pt x="10451" y="1129"/>
                            <a:pt x="9662" y="1554"/>
                          </a:cubicBezTo>
                          <a:cubicBezTo>
                            <a:pt x="8877" y="1979"/>
                            <a:pt x="8091" y="2404"/>
                            <a:pt x="7502" y="2724"/>
                          </a:cubicBezTo>
                          <a:cubicBezTo>
                            <a:pt x="6910" y="3033"/>
                            <a:pt x="6515" y="3240"/>
                            <a:pt x="6515" y="3240"/>
                          </a:cubicBezTo>
                          <a:cubicBezTo>
                            <a:pt x="6515" y="3240"/>
                            <a:pt x="6419" y="3293"/>
                            <a:pt x="6249" y="3388"/>
                          </a:cubicBezTo>
                          <a:cubicBezTo>
                            <a:pt x="6078" y="3480"/>
                            <a:pt x="5839" y="3620"/>
                            <a:pt x="5544" y="3772"/>
                          </a:cubicBezTo>
                          <a:cubicBezTo>
                            <a:pt x="4959" y="4090"/>
                            <a:pt x="4163" y="4479"/>
                            <a:pt x="3353" y="4835"/>
                          </a:cubicBezTo>
                          <a:cubicBezTo>
                            <a:pt x="2540" y="5184"/>
                            <a:pt x="1704" y="5482"/>
                            <a:pt x="1068" y="5681"/>
                          </a:cubicBezTo>
                          <a:cubicBezTo>
                            <a:pt x="432" y="5877"/>
                            <a:pt x="0" y="5996"/>
                            <a:pt x="8" y="6043"/>
                          </a:cubicBezTo>
                          <a:cubicBezTo>
                            <a:pt x="10" y="6053"/>
                            <a:pt x="38" y="6057"/>
                            <a:pt x="88" y="6057"/>
                          </a:cubicBezTo>
                          <a:cubicBezTo>
                            <a:pt x="245" y="6057"/>
                            <a:pt x="625" y="6012"/>
                            <a:pt x="1129" y="5916"/>
                          </a:cubicBezTo>
                          <a:cubicBezTo>
                            <a:pt x="1792" y="5788"/>
                            <a:pt x="2663" y="5549"/>
                            <a:pt x="3515" y="5246"/>
                          </a:cubicBezTo>
                          <a:cubicBezTo>
                            <a:pt x="4363" y="4936"/>
                            <a:pt x="5193" y="4583"/>
                            <a:pt x="5802" y="4289"/>
                          </a:cubicBezTo>
                          <a:cubicBezTo>
                            <a:pt x="6110" y="4148"/>
                            <a:pt x="6358" y="4017"/>
                            <a:pt x="6537" y="3929"/>
                          </a:cubicBezTo>
                          <a:cubicBezTo>
                            <a:pt x="6712" y="3842"/>
                            <a:pt x="6812" y="3792"/>
                            <a:pt x="6812" y="3792"/>
                          </a:cubicBezTo>
                          <a:cubicBezTo>
                            <a:pt x="6812" y="3792"/>
                            <a:pt x="7200" y="3565"/>
                            <a:pt x="7785" y="3226"/>
                          </a:cubicBezTo>
                          <a:cubicBezTo>
                            <a:pt x="8364" y="2882"/>
                            <a:pt x="9126" y="2412"/>
                            <a:pt x="9885" y="1936"/>
                          </a:cubicBezTo>
                          <a:cubicBezTo>
                            <a:pt x="10644" y="1465"/>
                            <a:pt x="11401" y="993"/>
                            <a:pt x="11971" y="638"/>
                          </a:cubicBezTo>
                          <a:cubicBezTo>
                            <a:pt x="12542" y="286"/>
                            <a:pt x="12920" y="46"/>
                            <a:pt x="12900" y="6"/>
                          </a:cubicBezTo>
                          <a:cubicBezTo>
                            <a:pt x="12898" y="2"/>
                            <a:pt x="12893" y="1"/>
                            <a:pt x="12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32"/>
                    <p:cNvSpPr/>
                    <p:nvPr/>
                  </p:nvSpPr>
                  <p:spPr>
                    <a:xfrm>
                      <a:off x="3466108" y="4354228"/>
                      <a:ext cx="182207" cy="142108"/>
                    </a:xfrm>
                    <a:custGeom>
                      <a:avLst/>
                      <a:gdLst/>
                      <a:ahLst/>
                      <a:cxnLst/>
                      <a:rect l="l" t="t" r="r" b="b"/>
                      <a:pathLst>
                        <a:path w="7611" h="5936" extrusionOk="0">
                          <a:moveTo>
                            <a:pt x="7392" y="10"/>
                          </a:moveTo>
                          <a:cubicBezTo>
                            <a:pt x="7254" y="13"/>
                            <a:pt x="7052" y="0"/>
                            <a:pt x="6821" y="51"/>
                          </a:cubicBezTo>
                          <a:cubicBezTo>
                            <a:pt x="6345" y="106"/>
                            <a:pt x="5744" y="322"/>
                            <a:pt x="5170" y="588"/>
                          </a:cubicBezTo>
                          <a:cubicBezTo>
                            <a:pt x="4597" y="862"/>
                            <a:pt x="4072" y="1216"/>
                            <a:pt x="3687" y="1492"/>
                          </a:cubicBezTo>
                          <a:cubicBezTo>
                            <a:pt x="3309" y="1776"/>
                            <a:pt x="3066" y="1977"/>
                            <a:pt x="3066" y="1977"/>
                          </a:cubicBezTo>
                          <a:cubicBezTo>
                            <a:pt x="3066" y="1977"/>
                            <a:pt x="3009" y="2032"/>
                            <a:pt x="2911" y="2128"/>
                          </a:cubicBezTo>
                          <a:cubicBezTo>
                            <a:pt x="2815" y="2226"/>
                            <a:pt x="2669" y="2358"/>
                            <a:pt x="2509" y="2530"/>
                          </a:cubicBezTo>
                          <a:cubicBezTo>
                            <a:pt x="2186" y="2870"/>
                            <a:pt x="1770" y="3338"/>
                            <a:pt x="1391" y="3831"/>
                          </a:cubicBezTo>
                          <a:cubicBezTo>
                            <a:pt x="620" y="4811"/>
                            <a:pt x="0" y="5889"/>
                            <a:pt x="71" y="5934"/>
                          </a:cubicBezTo>
                          <a:cubicBezTo>
                            <a:pt x="72" y="5935"/>
                            <a:pt x="75" y="5936"/>
                            <a:pt x="77" y="5936"/>
                          </a:cubicBezTo>
                          <a:cubicBezTo>
                            <a:pt x="180" y="5936"/>
                            <a:pt x="909" y="4982"/>
                            <a:pt x="1727" y="4118"/>
                          </a:cubicBezTo>
                          <a:cubicBezTo>
                            <a:pt x="2142" y="3672"/>
                            <a:pt x="2578" y="3249"/>
                            <a:pt x="2913" y="2943"/>
                          </a:cubicBezTo>
                          <a:cubicBezTo>
                            <a:pt x="3078" y="2786"/>
                            <a:pt x="3226" y="2670"/>
                            <a:pt x="3324" y="2581"/>
                          </a:cubicBezTo>
                          <a:cubicBezTo>
                            <a:pt x="3424" y="2495"/>
                            <a:pt x="3480" y="2446"/>
                            <a:pt x="3480" y="2446"/>
                          </a:cubicBezTo>
                          <a:cubicBezTo>
                            <a:pt x="3480" y="2446"/>
                            <a:pt x="3702" y="2241"/>
                            <a:pt x="4043" y="1946"/>
                          </a:cubicBezTo>
                          <a:cubicBezTo>
                            <a:pt x="4392" y="1658"/>
                            <a:pt x="4865" y="1284"/>
                            <a:pt x="5382" y="978"/>
                          </a:cubicBezTo>
                          <a:cubicBezTo>
                            <a:pt x="5897" y="678"/>
                            <a:pt x="6442" y="410"/>
                            <a:pt x="6878" y="288"/>
                          </a:cubicBezTo>
                          <a:cubicBezTo>
                            <a:pt x="7090" y="204"/>
                            <a:pt x="7277" y="178"/>
                            <a:pt x="7405" y="135"/>
                          </a:cubicBezTo>
                          <a:cubicBezTo>
                            <a:pt x="7535" y="97"/>
                            <a:pt x="7610" y="65"/>
                            <a:pt x="7609" y="43"/>
                          </a:cubicBezTo>
                          <a:cubicBezTo>
                            <a:pt x="7607" y="22"/>
                            <a:pt x="7529" y="11"/>
                            <a:pt x="7392"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32"/>
                  <p:cNvGrpSpPr/>
                  <p:nvPr/>
                </p:nvGrpSpPr>
                <p:grpSpPr>
                  <a:xfrm>
                    <a:off x="2672111" y="3928680"/>
                    <a:ext cx="917983" cy="634071"/>
                    <a:chOff x="2672111" y="3928680"/>
                    <a:chExt cx="917983" cy="634071"/>
                  </a:xfrm>
                </p:grpSpPr>
                <p:sp>
                  <p:nvSpPr>
                    <p:cNvPr id="13899" name="Google Shape;13899;p32"/>
                    <p:cNvSpPr/>
                    <p:nvPr/>
                  </p:nvSpPr>
                  <p:spPr>
                    <a:xfrm>
                      <a:off x="2913051" y="4052143"/>
                      <a:ext cx="64590" cy="107371"/>
                    </a:xfrm>
                    <a:custGeom>
                      <a:avLst/>
                      <a:gdLst/>
                      <a:ahLst/>
                      <a:cxnLst/>
                      <a:rect l="l" t="t" r="r" b="b"/>
                      <a:pathLst>
                        <a:path w="2698" h="4485" extrusionOk="0">
                          <a:moveTo>
                            <a:pt x="294" y="0"/>
                          </a:moveTo>
                          <a:cubicBezTo>
                            <a:pt x="259" y="0"/>
                            <a:pt x="227" y="8"/>
                            <a:pt x="198" y="23"/>
                          </a:cubicBezTo>
                          <a:cubicBezTo>
                            <a:pt x="0" y="129"/>
                            <a:pt x="28" y="565"/>
                            <a:pt x="262" y="1001"/>
                          </a:cubicBezTo>
                          <a:cubicBezTo>
                            <a:pt x="460" y="1369"/>
                            <a:pt x="741" y="1617"/>
                            <a:pt x="941" y="1617"/>
                          </a:cubicBezTo>
                          <a:cubicBezTo>
                            <a:pt x="976" y="1617"/>
                            <a:pt x="1009" y="1610"/>
                            <a:pt x="1037" y="1594"/>
                          </a:cubicBezTo>
                          <a:cubicBezTo>
                            <a:pt x="1235" y="1489"/>
                            <a:pt x="1206" y="1053"/>
                            <a:pt x="973" y="617"/>
                          </a:cubicBezTo>
                          <a:cubicBezTo>
                            <a:pt x="775" y="248"/>
                            <a:pt x="495" y="0"/>
                            <a:pt x="294" y="0"/>
                          </a:cubicBezTo>
                          <a:close/>
                          <a:moveTo>
                            <a:pt x="1614" y="2354"/>
                          </a:moveTo>
                          <a:cubicBezTo>
                            <a:pt x="1578" y="2354"/>
                            <a:pt x="1544" y="2360"/>
                            <a:pt x="1512" y="2374"/>
                          </a:cubicBezTo>
                          <a:cubicBezTo>
                            <a:pt x="1252" y="2489"/>
                            <a:pt x="1244" y="3049"/>
                            <a:pt x="1496" y="3626"/>
                          </a:cubicBezTo>
                          <a:cubicBezTo>
                            <a:pt x="1718" y="4132"/>
                            <a:pt x="2068" y="4484"/>
                            <a:pt x="2327" y="4484"/>
                          </a:cubicBezTo>
                          <a:cubicBezTo>
                            <a:pt x="2362" y="4484"/>
                            <a:pt x="2396" y="4478"/>
                            <a:pt x="2428" y="4464"/>
                          </a:cubicBezTo>
                          <a:cubicBezTo>
                            <a:pt x="2690" y="4349"/>
                            <a:pt x="2697" y="3788"/>
                            <a:pt x="2445" y="3211"/>
                          </a:cubicBezTo>
                          <a:cubicBezTo>
                            <a:pt x="2222" y="2704"/>
                            <a:pt x="1874" y="2354"/>
                            <a:pt x="1614" y="23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32"/>
                    <p:cNvSpPr/>
                    <p:nvPr/>
                  </p:nvSpPr>
                  <p:spPr>
                    <a:xfrm>
                      <a:off x="3159977" y="4196338"/>
                      <a:ext cx="90038" cy="90158"/>
                    </a:xfrm>
                    <a:custGeom>
                      <a:avLst/>
                      <a:gdLst/>
                      <a:ahLst/>
                      <a:cxnLst/>
                      <a:rect l="l" t="t" r="r" b="b"/>
                      <a:pathLst>
                        <a:path w="3761" h="3766" extrusionOk="0">
                          <a:moveTo>
                            <a:pt x="332" y="0"/>
                          </a:moveTo>
                          <a:cubicBezTo>
                            <a:pt x="262" y="0"/>
                            <a:pt x="204" y="19"/>
                            <a:pt x="163" y="59"/>
                          </a:cubicBezTo>
                          <a:cubicBezTo>
                            <a:pt x="1" y="217"/>
                            <a:pt x="151" y="628"/>
                            <a:pt x="496" y="982"/>
                          </a:cubicBezTo>
                          <a:cubicBezTo>
                            <a:pt x="750" y="1240"/>
                            <a:pt x="1039" y="1395"/>
                            <a:pt x="1237" y="1395"/>
                          </a:cubicBezTo>
                          <a:cubicBezTo>
                            <a:pt x="1307" y="1395"/>
                            <a:pt x="1365" y="1376"/>
                            <a:pt x="1407" y="1335"/>
                          </a:cubicBezTo>
                          <a:cubicBezTo>
                            <a:pt x="1564" y="1180"/>
                            <a:pt x="1417" y="767"/>
                            <a:pt x="1073" y="416"/>
                          </a:cubicBezTo>
                          <a:cubicBezTo>
                            <a:pt x="819" y="155"/>
                            <a:pt x="529" y="0"/>
                            <a:pt x="332" y="0"/>
                          </a:cubicBezTo>
                          <a:close/>
                          <a:moveTo>
                            <a:pt x="2266" y="1892"/>
                          </a:moveTo>
                          <a:cubicBezTo>
                            <a:pt x="2192" y="1892"/>
                            <a:pt x="2128" y="1911"/>
                            <a:pt x="2078" y="1953"/>
                          </a:cubicBezTo>
                          <a:cubicBezTo>
                            <a:pt x="1859" y="2135"/>
                            <a:pt x="2009" y="2675"/>
                            <a:pt x="2412" y="3158"/>
                          </a:cubicBezTo>
                          <a:cubicBezTo>
                            <a:pt x="2724" y="3534"/>
                            <a:pt x="3098" y="3765"/>
                            <a:pt x="3353" y="3765"/>
                          </a:cubicBezTo>
                          <a:cubicBezTo>
                            <a:pt x="3427" y="3765"/>
                            <a:pt x="3491" y="3746"/>
                            <a:pt x="3540" y="3704"/>
                          </a:cubicBezTo>
                          <a:cubicBezTo>
                            <a:pt x="3761" y="3522"/>
                            <a:pt x="3609" y="2981"/>
                            <a:pt x="3207" y="2497"/>
                          </a:cubicBezTo>
                          <a:cubicBezTo>
                            <a:pt x="2894" y="2123"/>
                            <a:pt x="2521" y="1892"/>
                            <a:pt x="2266" y="18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32"/>
                    <p:cNvSpPr/>
                    <p:nvPr/>
                  </p:nvSpPr>
                  <p:spPr>
                    <a:xfrm>
                      <a:off x="2712044" y="4275199"/>
                      <a:ext cx="117378" cy="46420"/>
                    </a:xfrm>
                    <a:custGeom>
                      <a:avLst/>
                      <a:gdLst/>
                      <a:ahLst/>
                      <a:cxnLst/>
                      <a:rect l="l" t="t" r="r" b="b"/>
                      <a:pathLst>
                        <a:path w="4903" h="1939" extrusionOk="0">
                          <a:moveTo>
                            <a:pt x="628" y="1"/>
                          </a:moveTo>
                          <a:cubicBezTo>
                            <a:pt x="358" y="1"/>
                            <a:pt x="157" y="79"/>
                            <a:pt x="101" y="230"/>
                          </a:cubicBezTo>
                          <a:cubicBezTo>
                            <a:pt x="0" y="497"/>
                            <a:pt x="398" y="892"/>
                            <a:pt x="988" y="1114"/>
                          </a:cubicBezTo>
                          <a:cubicBezTo>
                            <a:pt x="1246" y="1210"/>
                            <a:pt x="1498" y="1258"/>
                            <a:pt x="1709" y="1258"/>
                          </a:cubicBezTo>
                          <a:cubicBezTo>
                            <a:pt x="1979" y="1258"/>
                            <a:pt x="2181" y="1180"/>
                            <a:pt x="2236" y="1028"/>
                          </a:cubicBezTo>
                          <a:cubicBezTo>
                            <a:pt x="2337" y="762"/>
                            <a:pt x="1940" y="366"/>
                            <a:pt x="1351" y="146"/>
                          </a:cubicBezTo>
                          <a:cubicBezTo>
                            <a:pt x="1092" y="48"/>
                            <a:pt x="839" y="1"/>
                            <a:pt x="628" y="1"/>
                          </a:cubicBezTo>
                          <a:close/>
                          <a:moveTo>
                            <a:pt x="3620" y="1019"/>
                          </a:moveTo>
                          <a:cubicBezTo>
                            <a:pt x="3361" y="1019"/>
                            <a:pt x="3167" y="1094"/>
                            <a:pt x="3128" y="1232"/>
                          </a:cubicBezTo>
                          <a:cubicBezTo>
                            <a:pt x="3067" y="1446"/>
                            <a:pt x="3397" y="1730"/>
                            <a:pt x="3873" y="1868"/>
                          </a:cubicBezTo>
                          <a:cubicBezTo>
                            <a:pt x="4041" y="1916"/>
                            <a:pt x="4204" y="1939"/>
                            <a:pt x="4347" y="1939"/>
                          </a:cubicBezTo>
                          <a:cubicBezTo>
                            <a:pt x="4607" y="1939"/>
                            <a:pt x="4800" y="1863"/>
                            <a:pt x="4840" y="1724"/>
                          </a:cubicBezTo>
                          <a:cubicBezTo>
                            <a:pt x="4903" y="1510"/>
                            <a:pt x="4569" y="1226"/>
                            <a:pt x="4093" y="1089"/>
                          </a:cubicBezTo>
                          <a:cubicBezTo>
                            <a:pt x="3926" y="1042"/>
                            <a:pt x="3763" y="1019"/>
                            <a:pt x="3620" y="10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32"/>
                    <p:cNvSpPr/>
                    <p:nvPr/>
                  </p:nvSpPr>
                  <p:spPr>
                    <a:xfrm>
                      <a:off x="2881234" y="4428852"/>
                      <a:ext cx="119796" cy="30715"/>
                    </a:xfrm>
                    <a:custGeom>
                      <a:avLst/>
                      <a:gdLst/>
                      <a:ahLst/>
                      <a:cxnLst/>
                      <a:rect l="l" t="t" r="r" b="b"/>
                      <a:pathLst>
                        <a:path w="5004" h="1283" extrusionOk="0">
                          <a:moveTo>
                            <a:pt x="849" y="0"/>
                          </a:moveTo>
                          <a:cubicBezTo>
                            <a:pt x="418" y="0"/>
                            <a:pt x="88" y="132"/>
                            <a:pt x="49" y="350"/>
                          </a:cubicBezTo>
                          <a:cubicBezTo>
                            <a:pt x="0" y="629"/>
                            <a:pt x="464" y="946"/>
                            <a:pt x="1082" y="1058"/>
                          </a:cubicBezTo>
                          <a:cubicBezTo>
                            <a:pt x="1225" y="1083"/>
                            <a:pt x="1365" y="1095"/>
                            <a:pt x="1495" y="1095"/>
                          </a:cubicBezTo>
                          <a:cubicBezTo>
                            <a:pt x="1928" y="1095"/>
                            <a:pt x="2257" y="963"/>
                            <a:pt x="2296" y="746"/>
                          </a:cubicBezTo>
                          <a:cubicBezTo>
                            <a:pt x="2345" y="466"/>
                            <a:pt x="1882" y="148"/>
                            <a:pt x="1262" y="37"/>
                          </a:cubicBezTo>
                          <a:cubicBezTo>
                            <a:pt x="1119" y="12"/>
                            <a:pt x="979" y="0"/>
                            <a:pt x="849" y="0"/>
                          </a:cubicBezTo>
                          <a:close/>
                          <a:moveTo>
                            <a:pt x="3949" y="459"/>
                          </a:moveTo>
                          <a:cubicBezTo>
                            <a:pt x="3544" y="459"/>
                            <a:pt x="3226" y="590"/>
                            <a:pt x="3208" y="784"/>
                          </a:cubicBezTo>
                          <a:cubicBezTo>
                            <a:pt x="3186" y="1006"/>
                            <a:pt x="3566" y="1224"/>
                            <a:pt x="4057" y="1273"/>
                          </a:cubicBezTo>
                          <a:cubicBezTo>
                            <a:pt x="4120" y="1280"/>
                            <a:pt x="4182" y="1283"/>
                            <a:pt x="4243" y="1283"/>
                          </a:cubicBezTo>
                          <a:cubicBezTo>
                            <a:pt x="4646" y="1283"/>
                            <a:pt x="4962" y="1150"/>
                            <a:pt x="4981" y="957"/>
                          </a:cubicBezTo>
                          <a:cubicBezTo>
                            <a:pt x="5004" y="735"/>
                            <a:pt x="4624" y="516"/>
                            <a:pt x="4132" y="467"/>
                          </a:cubicBezTo>
                          <a:cubicBezTo>
                            <a:pt x="4069" y="461"/>
                            <a:pt x="4008" y="459"/>
                            <a:pt x="3949" y="4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32"/>
                    <p:cNvSpPr/>
                    <p:nvPr/>
                  </p:nvSpPr>
                  <p:spPr>
                    <a:xfrm>
                      <a:off x="3173025" y="4511974"/>
                      <a:ext cx="115917" cy="50777"/>
                    </a:xfrm>
                    <a:custGeom>
                      <a:avLst/>
                      <a:gdLst/>
                      <a:ahLst/>
                      <a:cxnLst/>
                      <a:rect l="l" t="t" r="r" b="b"/>
                      <a:pathLst>
                        <a:path w="4842" h="2121" extrusionOk="0">
                          <a:moveTo>
                            <a:pt x="4359" y="1"/>
                          </a:moveTo>
                          <a:cubicBezTo>
                            <a:pt x="4191" y="1"/>
                            <a:pt x="3989" y="40"/>
                            <a:pt x="3782" y="120"/>
                          </a:cubicBezTo>
                          <a:cubicBezTo>
                            <a:pt x="3324" y="299"/>
                            <a:pt x="3018" y="611"/>
                            <a:pt x="3099" y="819"/>
                          </a:cubicBezTo>
                          <a:cubicBezTo>
                            <a:pt x="3144" y="933"/>
                            <a:pt x="3297" y="992"/>
                            <a:pt x="3502" y="992"/>
                          </a:cubicBezTo>
                          <a:cubicBezTo>
                            <a:pt x="3669" y="992"/>
                            <a:pt x="3870" y="953"/>
                            <a:pt x="4077" y="873"/>
                          </a:cubicBezTo>
                          <a:cubicBezTo>
                            <a:pt x="4534" y="696"/>
                            <a:pt x="4842" y="382"/>
                            <a:pt x="4761" y="174"/>
                          </a:cubicBezTo>
                          <a:cubicBezTo>
                            <a:pt x="4716" y="59"/>
                            <a:pt x="4564" y="1"/>
                            <a:pt x="4359" y="1"/>
                          </a:cubicBezTo>
                          <a:close/>
                          <a:moveTo>
                            <a:pt x="1655" y="931"/>
                          </a:moveTo>
                          <a:cubicBezTo>
                            <a:pt x="1467" y="931"/>
                            <a:pt x="1250" y="963"/>
                            <a:pt x="1027" y="1031"/>
                          </a:cubicBezTo>
                          <a:cubicBezTo>
                            <a:pt x="424" y="1213"/>
                            <a:pt x="0" y="1580"/>
                            <a:pt x="83" y="1855"/>
                          </a:cubicBezTo>
                          <a:cubicBezTo>
                            <a:pt x="135" y="2028"/>
                            <a:pt x="375" y="2121"/>
                            <a:pt x="697" y="2121"/>
                          </a:cubicBezTo>
                          <a:cubicBezTo>
                            <a:pt x="886" y="2121"/>
                            <a:pt x="1102" y="2089"/>
                            <a:pt x="1325" y="2022"/>
                          </a:cubicBezTo>
                          <a:cubicBezTo>
                            <a:pt x="1928" y="1840"/>
                            <a:pt x="2350" y="1471"/>
                            <a:pt x="2267" y="1196"/>
                          </a:cubicBezTo>
                          <a:cubicBezTo>
                            <a:pt x="2216" y="1024"/>
                            <a:pt x="1976" y="931"/>
                            <a:pt x="1655" y="9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32"/>
                    <p:cNvSpPr/>
                    <p:nvPr/>
                  </p:nvSpPr>
                  <p:spPr>
                    <a:xfrm>
                      <a:off x="3487990" y="4431389"/>
                      <a:ext cx="102104" cy="77015"/>
                    </a:xfrm>
                    <a:custGeom>
                      <a:avLst/>
                      <a:gdLst/>
                      <a:ahLst/>
                      <a:cxnLst/>
                      <a:rect l="l" t="t" r="r" b="b"/>
                      <a:pathLst>
                        <a:path w="4265" h="3217" extrusionOk="0">
                          <a:moveTo>
                            <a:pt x="3910" y="1"/>
                          </a:moveTo>
                          <a:cubicBezTo>
                            <a:pt x="3714" y="1"/>
                            <a:pt x="3435" y="117"/>
                            <a:pt x="3175" y="326"/>
                          </a:cubicBezTo>
                          <a:cubicBezTo>
                            <a:pt x="2793" y="632"/>
                            <a:pt x="2592" y="1024"/>
                            <a:pt x="2731" y="1197"/>
                          </a:cubicBezTo>
                          <a:cubicBezTo>
                            <a:pt x="2777" y="1253"/>
                            <a:pt x="2852" y="1280"/>
                            <a:pt x="2947" y="1280"/>
                          </a:cubicBezTo>
                          <a:cubicBezTo>
                            <a:pt x="3143" y="1280"/>
                            <a:pt x="3421" y="1164"/>
                            <a:pt x="3681" y="956"/>
                          </a:cubicBezTo>
                          <a:cubicBezTo>
                            <a:pt x="4065" y="650"/>
                            <a:pt x="4264" y="259"/>
                            <a:pt x="4125" y="84"/>
                          </a:cubicBezTo>
                          <a:cubicBezTo>
                            <a:pt x="4080" y="28"/>
                            <a:pt x="4004" y="1"/>
                            <a:pt x="3910" y="1"/>
                          </a:cubicBezTo>
                          <a:close/>
                          <a:moveTo>
                            <a:pt x="1732" y="1675"/>
                          </a:moveTo>
                          <a:cubicBezTo>
                            <a:pt x="1485" y="1675"/>
                            <a:pt x="1145" y="1795"/>
                            <a:pt x="818" y="2018"/>
                          </a:cubicBezTo>
                          <a:cubicBezTo>
                            <a:pt x="295" y="2371"/>
                            <a:pt x="1" y="2849"/>
                            <a:pt x="163" y="3087"/>
                          </a:cubicBezTo>
                          <a:cubicBezTo>
                            <a:pt x="222" y="3174"/>
                            <a:pt x="335" y="3216"/>
                            <a:pt x="481" y="3216"/>
                          </a:cubicBezTo>
                          <a:cubicBezTo>
                            <a:pt x="728" y="3216"/>
                            <a:pt x="1069" y="3096"/>
                            <a:pt x="1398" y="2875"/>
                          </a:cubicBezTo>
                          <a:cubicBezTo>
                            <a:pt x="1919" y="2520"/>
                            <a:pt x="2211" y="2042"/>
                            <a:pt x="2051" y="1804"/>
                          </a:cubicBezTo>
                          <a:cubicBezTo>
                            <a:pt x="1991" y="1717"/>
                            <a:pt x="1878" y="1675"/>
                            <a:pt x="1732" y="1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32"/>
                    <p:cNvSpPr/>
                    <p:nvPr/>
                  </p:nvSpPr>
                  <p:spPr>
                    <a:xfrm>
                      <a:off x="2672111" y="3928680"/>
                      <a:ext cx="90014" cy="90182"/>
                    </a:xfrm>
                    <a:custGeom>
                      <a:avLst/>
                      <a:gdLst/>
                      <a:ahLst/>
                      <a:cxnLst/>
                      <a:rect l="l" t="t" r="r" b="b"/>
                      <a:pathLst>
                        <a:path w="3760" h="3767" extrusionOk="0">
                          <a:moveTo>
                            <a:pt x="330" y="1"/>
                          </a:moveTo>
                          <a:cubicBezTo>
                            <a:pt x="261" y="1"/>
                            <a:pt x="203" y="20"/>
                            <a:pt x="161" y="60"/>
                          </a:cubicBezTo>
                          <a:cubicBezTo>
                            <a:pt x="1" y="216"/>
                            <a:pt x="149" y="628"/>
                            <a:pt x="495" y="983"/>
                          </a:cubicBezTo>
                          <a:cubicBezTo>
                            <a:pt x="749" y="1241"/>
                            <a:pt x="1039" y="1397"/>
                            <a:pt x="1237" y="1397"/>
                          </a:cubicBezTo>
                          <a:cubicBezTo>
                            <a:pt x="1306" y="1397"/>
                            <a:pt x="1364" y="1378"/>
                            <a:pt x="1405" y="1338"/>
                          </a:cubicBezTo>
                          <a:cubicBezTo>
                            <a:pt x="1564" y="1182"/>
                            <a:pt x="1416" y="769"/>
                            <a:pt x="1073" y="415"/>
                          </a:cubicBezTo>
                          <a:cubicBezTo>
                            <a:pt x="818" y="156"/>
                            <a:pt x="528" y="1"/>
                            <a:pt x="330" y="1"/>
                          </a:cubicBezTo>
                          <a:close/>
                          <a:moveTo>
                            <a:pt x="2267" y="1892"/>
                          </a:moveTo>
                          <a:cubicBezTo>
                            <a:pt x="2192" y="1892"/>
                            <a:pt x="2128" y="1912"/>
                            <a:pt x="2078" y="1954"/>
                          </a:cubicBezTo>
                          <a:cubicBezTo>
                            <a:pt x="1859" y="2136"/>
                            <a:pt x="2009" y="2676"/>
                            <a:pt x="2412" y="3161"/>
                          </a:cubicBezTo>
                          <a:cubicBezTo>
                            <a:pt x="2724" y="3535"/>
                            <a:pt x="3098" y="3767"/>
                            <a:pt x="3352" y="3767"/>
                          </a:cubicBezTo>
                          <a:cubicBezTo>
                            <a:pt x="3427" y="3767"/>
                            <a:pt x="3491" y="3747"/>
                            <a:pt x="3540" y="3706"/>
                          </a:cubicBezTo>
                          <a:cubicBezTo>
                            <a:pt x="3759" y="3522"/>
                            <a:pt x="3609" y="2982"/>
                            <a:pt x="3207" y="2497"/>
                          </a:cubicBezTo>
                          <a:cubicBezTo>
                            <a:pt x="2894" y="2124"/>
                            <a:pt x="2521" y="1892"/>
                            <a:pt x="2267" y="18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32"/>
                    <p:cNvSpPr/>
                    <p:nvPr/>
                  </p:nvSpPr>
                  <p:spPr>
                    <a:xfrm>
                      <a:off x="3419519" y="4273332"/>
                      <a:ext cx="119844" cy="29326"/>
                    </a:xfrm>
                    <a:custGeom>
                      <a:avLst/>
                      <a:gdLst/>
                      <a:ahLst/>
                      <a:cxnLst/>
                      <a:rect l="l" t="t" r="r" b="b"/>
                      <a:pathLst>
                        <a:path w="5006" h="1225" extrusionOk="0">
                          <a:moveTo>
                            <a:pt x="787" y="0"/>
                          </a:moveTo>
                          <a:cubicBezTo>
                            <a:pt x="366" y="0"/>
                            <a:pt x="35" y="140"/>
                            <a:pt x="19" y="340"/>
                          </a:cubicBezTo>
                          <a:cubicBezTo>
                            <a:pt x="1" y="562"/>
                            <a:pt x="384" y="774"/>
                            <a:pt x="877" y="813"/>
                          </a:cubicBezTo>
                          <a:cubicBezTo>
                            <a:pt x="929" y="817"/>
                            <a:pt x="980" y="819"/>
                            <a:pt x="1030" y="819"/>
                          </a:cubicBezTo>
                          <a:cubicBezTo>
                            <a:pt x="1449" y="819"/>
                            <a:pt x="1780" y="680"/>
                            <a:pt x="1795" y="482"/>
                          </a:cubicBezTo>
                          <a:cubicBezTo>
                            <a:pt x="1813" y="260"/>
                            <a:pt x="1431" y="48"/>
                            <a:pt x="940" y="6"/>
                          </a:cubicBezTo>
                          <a:cubicBezTo>
                            <a:pt x="888" y="2"/>
                            <a:pt x="837" y="0"/>
                            <a:pt x="787" y="0"/>
                          </a:cubicBezTo>
                          <a:close/>
                          <a:moveTo>
                            <a:pt x="3539" y="141"/>
                          </a:moveTo>
                          <a:cubicBezTo>
                            <a:pt x="3089" y="141"/>
                            <a:pt x="2743" y="280"/>
                            <a:pt x="2708" y="504"/>
                          </a:cubicBezTo>
                          <a:cubicBezTo>
                            <a:pt x="2664" y="785"/>
                            <a:pt x="3132" y="1096"/>
                            <a:pt x="3753" y="1193"/>
                          </a:cubicBezTo>
                          <a:cubicBezTo>
                            <a:pt x="3884" y="1214"/>
                            <a:pt x="4012" y="1224"/>
                            <a:pt x="4132" y="1224"/>
                          </a:cubicBezTo>
                          <a:cubicBezTo>
                            <a:pt x="4582" y="1224"/>
                            <a:pt x="4926" y="1085"/>
                            <a:pt x="4961" y="862"/>
                          </a:cubicBezTo>
                          <a:cubicBezTo>
                            <a:pt x="5006" y="579"/>
                            <a:pt x="4537" y="271"/>
                            <a:pt x="3916" y="172"/>
                          </a:cubicBezTo>
                          <a:cubicBezTo>
                            <a:pt x="3786" y="151"/>
                            <a:pt x="3659" y="141"/>
                            <a:pt x="3539" y="1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907" name="Google Shape;13907;p32"/>
              <p:cNvSpPr/>
              <p:nvPr/>
            </p:nvSpPr>
            <p:spPr>
              <a:xfrm>
                <a:off x="2646039" y="3951759"/>
                <a:ext cx="1188597" cy="633261"/>
              </a:xfrm>
              <a:custGeom>
                <a:avLst/>
                <a:gdLst/>
                <a:ahLst/>
                <a:cxnLst/>
                <a:rect l="l" t="t" r="r" b="b"/>
                <a:pathLst>
                  <a:path w="49649" h="26452" extrusionOk="0">
                    <a:moveTo>
                      <a:pt x="4593" y="0"/>
                    </a:moveTo>
                    <a:lnTo>
                      <a:pt x="4593" y="0"/>
                    </a:lnTo>
                    <a:cubicBezTo>
                      <a:pt x="5688" y="2673"/>
                      <a:pt x="6849" y="5876"/>
                      <a:pt x="6364" y="6625"/>
                    </a:cubicBezTo>
                    <a:cubicBezTo>
                      <a:pt x="6261" y="6784"/>
                      <a:pt x="6113" y="6854"/>
                      <a:pt x="5932" y="6854"/>
                    </a:cubicBezTo>
                    <a:cubicBezTo>
                      <a:pt x="4719" y="6854"/>
                      <a:pt x="2017" y="3721"/>
                      <a:pt x="1437" y="3031"/>
                    </a:cubicBezTo>
                    <a:lnTo>
                      <a:pt x="1437" y="3031"/>
                    </a:lnTo>
                    <a:cubicBezTo>
                      <a:pt x="2089" y="3818"/>
                      <a:pt x="5333" y="7851"/>
                      <a:pt x="4070" y="8453"/>
                    </a:cubicBezTo>
                    <a:cubicBezTo>
                      <a:pt x="3979" y="8496"/>
                      <a:pt x="3875" y="8516"/>
                      <a:pt x="3759" y="8516"/>
                    </a:cubicBezTo>
                    <a:cubicBezTo>
                      <a:pt x="2875" y="8516"/>
                      <a:pt x="1300" y="7360"/>
                      <a:pt x="1" y="6307"/>
                    </a:cubicBezTo>
                    <a:lnTo>
                      <a:pt x="1" y="6307"/>
                    </a:lnTo>
                    <a:cubicBezTo>
                      <a:pt x="2078" y="8608"/>
                      <a:pt x="4821" y="10534"/>
                      <a:pt x="5758" y="11164"/>
                    </a:cubicBezTo>
                    <a:cubicBezTo>
                      <a:pt x="5394" y="10936"/>
                      <a:pt x="4770" y="10586"/>
                      <a:pt x="4083" y="10361"/>
                    </a:cubicBezTo>
                    <a:lnTo>
                      <a:pt x="4083" y="10361"/>
                    </a:lnTo>
                    <a:cubicBezTo>
                      <a:pt x="5491" y="11207"/>
                      <a:pt x="6607" y="11834"/>
                      <a:pt x="6711" y="12057"/>
                    </a:cubicBezTo>
                    <a:cubicBezTo>
                      <a:pt x="6996" y="12678"/>
                      <a:pt x="3859" y="12681"/>
                      <a:pt x="3798" y="12681"/>
                    </a:cubicBezTo>
                    <a:cubicBezTo>
                      <a:pt x="3798" y="12681"/>
                      <a:pt x="3797" y="12681"/>
                      <a:pt x="3797" y="12681"/>
                    </a:cubicBezTo>
                    <a:lnTo>
                      <a:pt x="3797" y="12681"/>
                    </a:lnTo>
                    <a:cubicBezTo>
                      <a:pt x="3797" y="12681"/>
                      <a:pt x="12815" y="15227"/>
                      <a:pt x="12847" y="16417"/>
                    </a:cubicBezTo>
                    <a:cubicBezTo>
                      <a:pt x="12856" y="16766"/>
                      <a:pt x="11967" y="16889"/>
                      <a:pt x="10706" y="16889"/>
                    </a:cubicBezTo>
                    <a:cubicBezTo>
                      <a:pt x="9983" y="16889"/>
                      <a:pt x="9139" y="16849"/>
                      <a:pt x="8272" y="16787"/>
                    </a:cubicBezTo>
                    <a:lnTo>
                      <a:pt x="8272" y="16787"/>
                    </a:lnTo>
                    <a:cubicBezTo>
                      <a:pt x="10757" y="17422"/>
                      <a:pt x="12911" y="17738"/>
                      <a:pt x="12911" y="17738"/>
                    </a:cubicBezTo>
                    <a:cubicBezTo>
                      <a:pt x="12911" y="17738"/>
                      <a:pt x="11937" y="17602"/>
                      <a:pt x="10840" y="17602"/>
                    </a:cubicBezTo>
                    <a:cubicBezTo>
                      <a:pt x="9533" y="17602"/>
                      <a:pt x="8049" y="17796"/>
                      <a:pt x="7829" y="18642"/>
                    </a:cubicBezTo>
                    <a:cubicBezTo>
                      <a:pt x="9492" y="18376"/>
                      <a:pt x="12257" y="18214"/>
                      <a:pt x="14478" y="18214"/>
                    </a:cubicBezTo>
                    <a:cubicBezTo>
                      <a:pt x="16194" y="18214"/>
                      <a:pt x="17584" y="18310"/>
                      <a:pt x="17890" y="18529"/>
                    </a:cubicBezTo>
                    <a:cubicBezTo>
                      <a:pt x="18797" y="19176"/>
                      <a:pt x="12983" y="19559"/>
                      <a:pt x="12983" y="19559"/>
                    </a:cubicBezTo>
                    <a:cubicBezTo>
                      <a:pt x="12983" y="19559"/>
                      <a:pt x="20203" y="19817"/>
                      <a:pt x="19337" y="20857"/>
                    </a:cubicBezTo>
                    <a:cubicBezTo>
                      <a:pt x="18869" y="21420"/>
                      <a:pt x="15381" y="21746"/>
                      <a:pt x="12203" y="21902"/>
                    </a:cubicBezTo>
                    <a:cubicBezTo>
                      <a:pt x="13363" y="22100"/>
                      <a:pt x="14648" y="22174"/>
                      <a:pt x="15928" y="22174"/>
                    </a:cubicBezTo>
                    <a:cubicBezTo>
                      <a:pt x="17916" y="22174"/>
                      <a:pt x="19888" y="21994"/>
                      <a:pt x="21349" y="21816"/>
                    </a:cubicBezTo>
                    <a:lnTo>
                      <a:pt x="21349" y="21816"/>
                    </a:lnTo>
                    <a:cubicBezTo>
                      <a:pt x="20278" y="22141"/>
                      <a:pt x="19048" y="23020"/>
                      <a:pt x="18985" y="24025"/>
                    </a:cubicBezTo>
                    <a:lnTo>
                      <a:pt x="18985" y="24025"/>
                    </a:lnTo>
                    <a:cubicBezTo>
                      <a:pt x="20438" y="23217"/>
                      <a:pt x="25689" y="20334"/>
                      <a:pt x="26653" y="20334"/>
                    </a:cubicBezTo>
                    <a:cubicBezTo>
                      <a:pt x="26661" y="20334"/>
                      <a:pt x="26669" y="20334"/>
                      <a:pt x="26676" y="20334"/>
                    </a:cubicBezTo>
                    <a:cubicBezTo>
                      <a:pt x="27720" y="20392"/>
                      <a:pt x="22534" y="23857"/>
                      <a:pt x="22534" y="23857"/>
                    </a:cubicBezTo>
                    <a:cubicBezTo>
                      <a:pt x="22534" y="23857"/>
                      <a:pt x="29782" y="20625"/>
                      <a:pt x="30745" y="20229"/>
                    </a:cubicBezTo>
                    <a:cubicBezTo>
                      <a:pt x="30843" y="20188"/>
                      <a:pt x="30927" y="20168"/>
                      <a:pt x="30994" y="20168"/>
                    </a:cubicBezTo>
                    <a:cubicBezTo>
                      <a:pt x="31585" y="20168"/>
                      <a:pt x="30878" y="21711"/>
                      <a:pt x="27354" y="24351"/>
                    </a:cubicBezTo>
                    <a:cubicBezTo>
                      <a:pt x="25757" y="25549"/>
                      <a:pt x="23519" y="26090"/>
                      <a:pt x="21425" y="26312"/>
                    </a:cubicBezTo>
                    <a:cubicBezTo>
                      <a:pt x="21765" y="26408"/>
                      <a:pt x="22128" y="26452"/>
                      <a:pt x="22509" y="26452"/>
                    </a:cubicBezTo>
                    <a:cubicBezTo>
                      <a:pt x="26925" y="26452"/>
                      <a:pt x="33718" y="20551"/>
                      <a:pt x="33719" y="20550"/>
                    </a:cubicBezTo>
                    <a:lnTo>
                      <a:pt x="33719" y="20550"/>
                    </a:lnTo>
                    <a:cubicBezTo>
                      <a:pt x="32806" y="21417"/>
                      <a:pt x="32339" y="22306"/>
                      <a:pt x="32243" y="23049"/>
                    </a:cubicBezTo>
                    <a:cubicBezTo>
                      <a:pt x="33688" y="21315"/>
                      <a:pt x="35710" y="19277"/>
                      <a:pt x="36515" y="18965"/>
                    </a:cubicBezTo>
                    <a:cubicBezTo>
                      <a:pt x="36636" y="18918"/>
                      <a:pt x="36729" y="18897"/>
                      <a:pt x="36800" y="18897"/>
                    </a:cubicBezTo>
                    <a:cubicBezTo>
                      <a:pt x="37491" y="18897"/>
                      <a:pt x="35981" y="20929"/>
                      <a:pt x="35981" y="20929"/>
                    </a:cubicBezTo>
                    <a:cubicBezTo>
                      <a:pt x="35981" y="20929"/>
                      <a:pt x="38964" y="18076"/>
                      <a:pt x="40639" y="18076"/>
                    </a:cubicBezTo>
                    <a:cubicBezTo>
                      <a:pt x="40661" y="18076"/>
                      <a:pt x="40683" y="18077"/>
                      <a:pt x="40705" y="18078"/>
                    </a:cubicBezTo>
                    <a:cubicBezTo>
                      <a:pt x="41257" y="18104"/>
                      <a:pt x="41153" y="18817"/>
                      <a:pt x="40769" y="19756"/>
                    </a:cubicBezTo>
                    <a:cubicBezTo>
                      <a:pt x="41480" y="19011"/>
                      <a:pt x="42224" y="18349"/>
                      <a:pt x="43111" y="17893"/>
                    </a:cubicBezTo>
                    <a:cubicBezTo>
                      <a:pt x="43782" y="17550"/>
                      <a:pt x="44513" y="17420"/>
                      <a:pt x="45236" y="17420"/>
                    </a:cubicBezTo>
                    <a:cubicBezTo>
                      <a:pt x="47484" y="17420"/>
                      <a:pt x="49649" y="18674"/>
                      <a:pt x="49649" y="18674"/>
                    </a:cubicBezTo>
                    <a:cubicBezTo>
                      <a:pt x="47022" y="15959"/>
                      <a:pt x="43250" y="14619"/>
                      <a:pt x="39507" y="13801"/>
                    </a:cubicBezTo>
                    <a:lnTo>
                      <a:pt x="39507" y="13801"/>
                    </a:lnTo>
                    <a:cubicBezTo>
                      <a:pt x="39841" y="14087"/>
                      <a:pt x="40085" y="14362"/>
                      <a:pt x="40153" y="14587"/>
                    </a:cubicBezTo>
                    <a:cubicBezTo>
                      <a:pt x="40273" y="14992"/>
                      <a:pt x="39253" y="15107"/>
                      <a:pt x="38055" y="15107"/>
                    </a:cubicBezTo>
                    <a:cubicBezTo>
                      <a:pt x="36482" y="15107"/>
                      <a:pt x="34603" y="14908"/>
                      <a:pt x="34603" y="14908"/>
                    </a:cubicBezTo>
                    <a:lnTo>
                      <a:pt x="34603" y="14908"/>
                    </a:lnTo>
                    <a:lnTo>
                      <a:pt x="37249" y="15998"/>
                    </a:lnTo>
                    <a:cubicBezTo>
                      <a:pt x="37249" y="15998"/>
                      <a:pt x="36648" y="16415"/>
                      <a:pt x="35205" y="16415"/>
                    </a:cubicBezTo>
                    <a:cubicBezTo>
                      <a:pt x="34578" y="16415"/>
                      <a:pt x="33793" y="16336"/>
                      <a:pt x="32829" y="16111"/>
                    </a:cubicBezTo>
                    <a:cubicBezTo>
                      <a:pt x="31981" y="15913"/>
                      <a:pt x="30956" y="15299"/>
                      <a:pt x="29908" y="14506"/>
                    </a:cubicBezTo>
                    <a:lnTo>
                      <a:pt x="29908" y="14506"/>
                    </a:lnTo>
                    <a:cubicBezTo>
                      <a:pt x="29752" y="15744"/>
                      <a:pt x="32053" y="16894"/>
                      <a:pt x="32053" y="16894"/>
                    </a:cubicBezTo>
                    <a:cubicBezTo>
                      <a:pt x="29829" y="16628"/>
                      <a:pt x="28313" y="15569"/>
                      <a:pt x="26987" y="14240"/>
                    </a:cubicBezTo>
                    <a:lnTo>
                      <a:pt x="26987" y="14240"/>
                    </a:lnTo>
                    <a:cubicBezTo>
                      <a:pt x="27189" y="14783"/>
                      <a:pt x="27293" y="15246"/>
                      <a:pt x="27235" y="15551"/>
                    </a:cubicBezTo>
                    <a:cubicBezTo>
                      <a:pt x="27183" y="15822"/>
                      <a:pt x="26984" y="15932"/>
                      <a:pt x="26695" y="15932"/>
                    </a:cubicBezTo>
                    <a:cubicBezTo>
                      <a:pt x="25395" y="15932"/>
                      <a:pt x="22256" y="13700"/>
                      <a:pt x="22256" y="13700"/>
                    </a:cubicBezTo>
                    <a:lnTo>
                      <a:pt x="22256" y="13700"/>
                    </a:lnTo>
                    <a:cubicBezTo>
                      <a:pt x="23802" y="15791"/>
                      <a:pt x="23809" y="16762"/>
                      <a:pt x="23032" y="16762"/>
                    </a:cubicBezTo>
                    <a:cubicBezTo>
                      <a:pt x="22549" y="16762"/>
                      <a:pt x="21765" y="16388"/>
                      <a:pt x="20859" y="15676"/>
                    </a:cubicBezTo>
                    <a:cubicBezTo>
                      <a:pt x="20423" y="15334"/>
                      <a:pt x="19892" y="14658"/>
                      <a:pt x="19319" y="13783"/>
                    </a:cubicBezTo>
                    <a:cubicBezTo>
                      <a:pt x="18243" y="12755"/>
                      <a:pt x="17303" y="11412"/>
                      <a:pt x="16444" y="9998"/>
                    </a:cubicBezTo>
                    <a:lnTo>
                      <a:pt x="16444" y="9998"/>
                    </a:lnTo>
                    <a:cubicBezTo>
                      <a:pt x="17044" y="11900"/>
                      <a:pt x="17368" y="13501"/>
                      <a:pt x="16923" y="13885"/>
                    </a:cubicBezTo>
                    <a:cubicBezTo>
                      <a:pt x="16835" y="13961"/>
                      <a:pt x="16727" y="13996"/>
                      <a:pt x="16602" y="13996"/>
                    </a:cubicBezTo>
                    <a:cubicBezTo>
                      <a:pt x="14950" y="13996"/>
                      <a:pt x="10345" y="7859"/>
                      <a:pt x="10344" y="7858"/>
                    </a:cubicBezTo>
                    <a:lnTo>
                      <a:pt x="10344" y="7858"/>
                    </a:lnTo>
                    <a:cubicBezTo>
                      <a:pt x="10344" y="7859"/>
                      <a:pt x="12331" y="12501"/>
                      <a:pt x="12041" y="12680"/>
                    </a:cubicBezTo>
                    <a:cubicBezTo>
                      <a:pt x="11986" y="12714"/>
                      <a:pt x="11898" y="12747"/>
                      <a:pt x="11780" y="12747"/>
                    </a:cubicBezTo>
                    <a:cubicBezTo>
                      <a:pt x="11273" y="12747"/>
                      <a:pt x="10210" y="12130"/>
                      <a:pt x="8828" y="8322"/>
                    </a:cubicBezTo>
                    <a:cubicBezTo>
                      <a:pt x="8637" y="7794"/>
                      <a:pt x="8489" y="7279"/>
                      <a:pt x="8369" y="6778"/>
                    </a:cubicBezTo>
                    <a:cubicBezTo>
                      <a:pt x="7834" y="5437"/>
                      <a:pt x="6436" y="2214"/>
                      <a:pt x="45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32"/>
            <p:cNvGrpSpPr/>
            <p:nvPr/>
          </p:nvGrpSpPr>
          <p:grpSpPr>
            <a:xfrm flipH="1">
              <a:off x="4066541" y="3578378"/>
              <a:ext cx="504176" cy="602273"/>
              <a:chOff x="3220212" y="3578378"/>
              <a:chExt cx="504176" cy="602273"/>
            </a:xfrm>
          </p:grpSpPr>
          <p:sp>
            <p:nvSpPr>
              <p:cNvPr id="13909" name="Google Shape;13909;p32"/>
              <p:cNvSpPr/>
              <p:nvPr/>
            </p:nvSpPr>
            <p:spPr>
              <a:xfrm>
                <a:off x="3220212" y="3578378"/>
                <a:ext cx="504176" cy="602259"/>
              </a:xfrm>
              <a:custGeom>
                <a:avLst/>
                <a:gdLst/>
                <a:ahLst/>
                <a:cxnLst/>
                <a:rect l="l" t="t" r="r" b="b"/>
                <a:pathLst>
                  <a:path w="21060" h="25157" extrusionOk="0">
                    <a:moveTo>
                      <a:pt x="7714" y="0"/>
                    </a:moveTo>
                    <a:cubicBezTo>
                      <a:pt x="7713" y="0"/>
                      <a:pt x="1828" y="5992"/>
                      <a:pt x="809" y="9611"/>
                    </a:cubicBezTo>
                    <a:cubicBezTo>
                      <a:pt x="1" y="12488"/>
                      <a:pt x="258" y="15324"/>
                      <a:pt x="1878" y="15324"/>
                    </a:cubicBezTo>
                    <a:cubicBezTo>
                      <a:pt x="2297" y="15324"/>
                      <a:pt x="2807" y="15134"/>
                      <a:pt x="3414" y="14706"/>
                    </a:cubicBezTo>
                    <a:lnTo>
                      <a:pt x="3414" y="14706"/>
                    </a:lnTo>
                    <a:cubicBezTo>
                      <a:pt x="3414" y="14706"/>
                      <a:pt x="2465" y="20929"/>
                      <a:pt x="5441" y="21588"/>
                    </a:cubicBezTo>
                    <a:cubicBezTo>
                      <a:pt x="5695" y="21644"/>
                      <a:pt x="5924" y="21670"/>
                      <a:pt x="6130" y="21670"/>
                    </a:cubicBezTo>
                    <a:cubicBezTo>
                      <a:pt x="8330" y="21670"/>
                      <a:pt x="7883" y="18733"/>
                      <a:pt x="7883" y="18732"/>
                    </a:cubicBezTo>
                    <a:lnTo>
                      <a:pt x="7883" y="18732"/>
                    </a:lnTo>
                    <a:cubicBezTo>
                      <a:pt x="7884" y="18733"/>
                      <a:pt x="11007" y="25156"/>
                      <a:pt x="14576" y="25156"/>
                    </a:cubicBezTo>
                    <a:cubicBezTo>
                      <a:pt x="15276" y="25156"/>
                      <a:pt x="15993" y="24909"/>
                      <a:pt x="16706" y="24319"/>
                    </a:cubicBezTo>
                    <a:cubicBezTo>
                      <a:pt x="21060" y="20716"/>
                      <a:pt x="5739" y="14091"/>
                      <a:pt x="7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32"/>
              <p:cNvSpPr/>
              <p:nvPr/>
            </p:nvSpPr>
            <p:spPr>
              <a:xfrm>
                <a:off x="3220212" y="3808425"/>
                <a:ext cx="189150" cy="288764"/>
              </a:xfrm>
              <a:custGeom>
                <a:avLst/>
                <a:gdLst/>
                <a:ahLst/>
                <a:cxnLst/>
                <a:rect l="l" t="t" r="r" b="b"/>
                <a:pathLst>
                  <a:path w="7901" h="12062" extrusionOk="0">
                    <a:moveTo>
                      <a:pt x="810" y="0"/>
                    </a:moveTo>
                    <a:lnTo>
                      <a:pt x="810" y="0"/>
                    </a:lnTo>
                    <a:cubicBezTo>
                      <a:pt x="809" y="2"/>
                      <a:pt x="809" y="2"/>
                      <a:pt x="809" y="2"/>
                    </a:cubicBezTo>
                    <a:cubicBezTo>
                      <a:pt x="1" y="2877"/>
                      <a:pt x="258" y="5714"/>
                      <a:pt x="1878" y="5714"/>
                    </a:cubicBezTo>
                    <a:cubicBezTo>
                      <a:pt x="2297" y="5714"/>
                      <a:pt x="2807" y="5524"/>
                      <a:pt x="3414" y="5096"/>
                    </a:cubicBezTo>
                    <a:lnTo>
                      <a:pt x="3414" y="5096"/>
                    </a:lnTo>
                    <a:cubicBezTo>
                      <a:pt x="3414" y="5096"/>
                      <a:pt x="2465" y="11320"/>
                      <a:pt x="5441" y="11979"/>
                    </a:cubicBezTo>
                    <a:cubicBezTo>
                      <a:pt x="5695" y="12035"/>
                      <a:pt x="5924" y="12061"/>
                      <a:pt x="6130" y="12061"/>
                    </a:cubicBezTo>
                    <a:cubicBezTo>
                      <a:pt x="7462" y="12061"/>
                      <a:pt x="7823" y="10983"/>
                      <a:pt x="7900" y="10133"/>
                    </a:cubicBezTo>
                    <a:lnTo>
                      <a:pt x="7900" y="10133"/>
                    </a:lnTo>
                    <a:cubicBezTo>
                      <a:pt x="7663" y="10670"/>
                      <a:pt x="7209" y="11107"/>
                      <a:pt x="6361" y="11107"/>
                    </a:cubicBezTo>
                    <a:cubicBezTo>
                      <a:pt x="6155" y="11107"/>
                      <a:pt x="5925" y="11081"/>
                      <a:pt x="5670" y="11025"/>
                    </a:cubicBezTo>
                    <a:cubicBezTo>
                      <a:pt x="2693" y="10365"/>
                      <a:pt x="3643" y="4143"/>
                      <a:pt x="3643" y="4143"/>
                    </a:cubicBezTo>
                    <a:lnTo>
                      <a:pt x="3643" y="4143"/>
                    </a:lnTo>
                    <a:cubicBezTo>
                      <a:pt x="3037" y="4571"/>
                      <a:pt x="2526" y="4761"/>
                      <a:pt x="2107" y="4761"/>
                    </a:cubicBezTo>
                    <a:cubicBezTo>
                      <a:pt x="668" y="4761"/>
                      <a:pt x="304" y="2519"/>
                      <a:pt x="8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32"/>
              <p:cNvSpPr/>
              <p:nvPr/>
            </p:nvSpPr>
            <p:spPr>
              <a:xfrm>
                <a:off x="3413726" y="4004022"/>
                <a:ext cx="225635" cy="176629"/>
              </a:xfrm>
              <a:custGeom>
                <a:avLst/>
                <a:gdLst/>
                <a:ahLst/>
                <a:cxnLst/>
                <a:rect l="l" t="t" r="r" b="b"/>
                <a:pathLst>
                  <a:path w="9425" h="7378" extrusionOk="0">
                    <a:moveTo>
                      <a:pt x="28" y="0"/>
                    </a:moveTo>
                    <a:cubicBezTo>
                      <a:pt x="28" y="0"/>
                      <a:pt x="128" y="654"/>
                      <a:pt x="1" y="1345"/>
                    </a:cubicBezTo>
                    <a:cubicBezTo>
                      <a:pt x="748" y="2738"/>
                      <a:pt x="3460" y="7377"/>
                      <a:pt x="6493" y="7377"/>
                    </a:cubicBezTo>
                    <a:cubicBezTo>
                      <a:pt x="7193" y="7377"/>
                      <a:pt x="7910" y="7130"/>
                      <a:pt x="8623" y="6540"/>
                    </a:cubicBezTo>
                    <a:cubicBezTo>
                      <a:pt x="9196" y="6067"/>
                      <a:pt x="9425" y="5541"/>
                      <a:pt x="9402" y="4953"/>
                    </a:cubicBezTo>
                    <a:lnTo>
                      <a:pt x="9402" y="4953"/>
                    </a:lnTo>
                    <a:cubicBezTo>
                      <a:pt x="9275" y="5174"/>
                      <a:pt x="9096" y="5385"/>
                      <a:pt x="8853" y="5587"/>
                    </a:cubicBezTo>
                    <a:cubicBezTo>
                      <a:pt x="8139" y="6177"/>
                      <a:pt x="7422" y="6424"/>
                      <a:pt x="6722" y="6424"/>
                    </a:cubicBezTo>
                    <a:cubicBezTo>
                      <a:pt x="3153" y="6424"/>
                      <a:pt x="29" y="1"/>
                      <a:pt x="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32"/>
              <p:cNvSpPr/>
              <p:nvPr/>
            </p:nvSpPr>
            <p:spPr>
              <a:xfrm>
                <a:off x="3287629" y="3658340"/>
                <a:ext cx="315840" cy="427449"/>
              </a:xfrm>
              <a:custGeom>
                <a:avLst/>
                <a:gdLst/>
                <a:ahLst/>
                <a:cxnLst/>
                <a:rect l="l" t="t" r="r" b="b"/>
                <a:pathLst>
                  <a:path w="13193" h="17855" extrusionOk="0">
                    <a:moveTo>
                      <a:pt x="4745" y="1"/>
                    </a:moveTo>
                    <a:cubicBezTo>
                      <a:pt x="3374" y="1532"/>
                      <a:pt x="1138" y="4232"/>
                      <a:pt x="613" y="6098"/>
                    </a:cubicBezTo>
                    <a:cubicBezTo>
                      <a:pt x="1" y="8273"/>
                      <a:pt x="195" y="10419"/>
                      <a:pt x="1421" y="10419"/>
                    </a:cubicBezTo>
                    <a:cubicBezTo>
                      <a:pt x="1738" y="10419"/>
                      <a:pt x="2124" y="10275"/>
                      <a:pt x="2583" y="9951"/>
                    </a:cubicBezTo>
                    <a:lnTo>
                      <a:pt x="2583" y="9951"/>
                    </a:lnTo>
                    <a:cubicBezTo>
                      <a:pt x="2583" y="9952"/>
                      <a:pt x="1864" y="14656"/>
                      <a:pt x="4116" y="15155"/>
                    </a:cubicBezTo>
                    <a:cubicBezTo>
                      <a:pt x="4309" y="15198"/>
                      <a:pt x="4483" y="15217"/>
                      <a:pt x="4638" y="15217"/>
                    </a:cubicBezTo>
                    <a:cubicBezTo>
                      <a:pt x="6300" y="15217"/>
                      <a:pt x="5962" y="12997"/>
                      <a:pt x="5962" y="12997"/>
                    </a:cubicBezTo>
                    <a:lnTo>
                      <a:pt x="5962" y="12997"/>
                    </a:lnTo>
                    <a:cubicBezTo>
                      <a:pt x="5963" y="12997"/>
                      <a:pt x="8326" y="17855"/>
                      <a:pt x="11025" y="17855"/>
                    </a:cubicBezTo>
                    <a:cubicBezTo>
                      <a:pt x="11554" y="17855"/>
                      <a:pt x="12096" y="17668"/>
                      <a:pt x="12636" y="17222"/>
                    </a:cubicBezTo>
                    <a:cubicBezTo>
                      <a:pt x="12947" y="16965"/>
                      <a:pt x="13124" y="16688"/>
                      <a:pt x="13193" y="16388"/>
                    </a:cubicBezTo>
                    <a:cubicBezTo>
                      <a:pt x="10519" y="12810"/>
                      <a:pt x="5119" y="7658"/>
                      <a:pt x="474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32"/>
              <p:cNvSpPr/>
              <p:nvPr/>
            </p:nvSpPr>
            <p:spPr>
              <a:xfrm>
                <a:off x="3354951" y="3767941"/>
                <a:ext cx="48479" cy="43260"/>
              </a:xfrm>
              <a:custGeom>
                <a:avLst/>
                <a:gdLst/>
                <a:ahLst/>
                <a:cxnLst/>
                <a:rect l="l" t="t" r="r" b="b"/>
                <a:pathLst>
                  <a:path w="2025" h="1807" extrusionOk="0">
                    <a:moveTo>
                      <a:pt x="1013" y="0"/>
                    </a:moveTo>
                    <a:cubicBezTo>
                      <a:pt x="631" y="0"/>
                      <a:pt x="277" y="244"/>
                      <a:pt x="154" y="625"/>
                    </a:cubicBezTo>
                    <a:cubicBezTo>
                      <a:pt x="1" y="1101"/>
                      <a:pt x="261" y="1609"/>
                      <a:pt x="735" y="1762"/>
                    </a:cubicBezTo>
                    <a:cubicBezTo>
                      <a:pt x="827" y="1792"/>
                      <a:pt x="921" y="1806"/>
                      <a:pt x="1014" y="1806"/>
                    </a:cubicBezTo>
                    <a:cubicBezTo>
                      <a:pt x="1394" y="1806"/>
                      <a:pt x="1748" y="1562"/>
                      <a:pt x="1871" y="1182"/>
                    </a:cubicBezTo>
                    <a:cubicBezTo>
                      <a:pt x="2024" y="706"/>
                      <a:pt x="1764" y="198"/>
                      <a:pt x="1290" y="44"/>
                    </a:cubicBezTo>
                    <a:cubicBezTo>
                      <a:pt x="1198" y="14"/>
                      <a:pt x="1105" y="0"/>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32"/>
              <p:cNvSpPr/>
              <p:nvPr/>
            </p:nvSpPr>
            <p:spPr>
              <a:xfrm>
                <a:off x="3375684" y="3866194"/>
                <a:ext cx="72706" cy="64853"/>
              </a:xfrm>
              <a:custGeom>
                <a:avLst/>
                <a:gdLst/>
                <a:ahLst/>
                <a:cxnLst/>
                <a:rect l="l" t="t" r="r" b="b"/>
                <a:pathLst>
                  <a:path w="3037" h="2709" extrusionOk="0">
                    <a:moveTo>
                      <a:pt x="1518" y="0"/>
                    </a:moveTo>
                    <a:cubicBezTo>
                      <a:pt x="947" y="0"/>
                      <a:pt x="416" y="365"/>
                      <a:pt x="231" y="937"/>
                    </a:cubicBezTo>
                    <a:cubicBezTo>
                      <a:pt x="1" y="1649"/>
                      <a:pt x="391" y="2412"/>
                      <a:pt x="1103" y="2643"/>
                    </a:cubicBezTo>
                    <a:cubicBezTo>
                      <a:pt x="1242" y="2687"/>
                      <a:pt x="1382" y="2709"/>
                      <a:pt x="1520" y="2709"/>
                    </a:cubicBezTo>
                    <a:cubicBezTo>
                      <a:pt x="2091" y="2709"/>
                      <a:pt x="2623" y="2344"/>
                      <a:pt x="2807" y="1771"/>
                    </a:cubicBezTo>
                    <a:cubicBezTo>
                      <a:pt x="3037" y="1060"/>
                      <a:pt x="2647" y="296"/>
                      <a:pt x="1936" y="67"/>
                    </a:cubicBezTo>
                    <a:cubicBezTo>
                      <a:pt x="1797" y="22"/>
                      <a:pt x="1656" y="0"/>
                      <a:pt x="1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32"/>
              <p:cNvSpPr/>
              <p:nvPr/>
            </p:nvSpPr>
            <p:spPr>
              <a:xfrm>
                <a:off x="3483801" y="3973832"/>
                <a:ext cx="56546" cy="50466"/>
              </a:xfrm>
              <a:custGeom>
                <a:avLst/>
                <a:gdLst/>
                <a:ahLst/>
                <a:cxnLst/>
                <a:rect l="l" t="t" r="r" b="b"/>
                <a:pathLst>
                  <a:path w="2362" h="2108" extrusionOk="0">
                    <a:moveTo>
                      <a:pt x="1181" y="1"/>
                    </a:moveTo>
                    <a:cubicBezTo>
                      <a:pt x="736" y="1"/>
                      <a:pt x="322" y="284"/>
                      <a:pt x="177" y="730"/>
                    </a:cubicBezTo>
                    <a:cubicBezTo>
                      <a:pt x="0" y="1284"/>
                      <a:pt x="303" y="1878"/>
                      <a:pt x="857" y="2057"/>
                    </a:cubicBezTo>
                    <a:cubicBezTo>
                      <a:pt x="964" y="2091"/>
                      <a:pt x="1073" y="2108"/>
                      <a:pt x="1180" y="2108"/>
                    </a:cubicBezTo>
                    <a:cubicBezTo>
                      <a:pt x="1624" y="2108"/>
                      <a:pt x="2037" y="1824"/>
                      <a:pt x="2183" y="1378"/>
                    </a:cubicBezTo>
                    <a:cubicBezTo>
                      <a:pt x="2362" y="824"/>
                      <a:pt x="2057" y="232"/>
                      <a:pt x="1504" y="51"/>
                    </a:cubicBezTo>
                    <a:cubicBezTo>
                      <a:pt x="1396" y="17"/>
                      <a:pt x="1288" y="1"/>
                      <a:pt x="1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32"/>
              <p:cNvSpPr/>
              <p:nvPr/>
            </p:nvSpPr>
            <p:spPr>
              <a:xfrm>
                <a:off x="3254471" y="3717450"/>
                <a:ext cx="72371" cy="141653"/>
              </a:xfrm>
              <a:custGeom>
                <a:avLst/>
                <a:gdLst/>
                <a:ahLst/>
                <a:cxnLst/>
                <a:rect l="l" t="t" r="r" b="b"/>
                <a:pathLst>
                  <a:path w="3023" h="5917" extrusionOk="0">
                    <a:moveTo>
                      <a:pt x="2553" y="0"/>
                    </a:moveTo>
                    <a:cubicBezTo>
                      <a:pt x="2225" y="0"/>
                      <a:pt x="1775" y="434"/>
                      <a:pt x="1476" y="1067"/>
                    </a:cubicBezTo>
                    <a:cubicBezTo>
                      <a:pt x="1137" y="1793"/>
                      <a:pt x="1126" y="2509"/>
                      <a:pt x="1457" y="2664"/>
                    </a:cubicBezTo>
                    <a:cubicBezTo>
                      <a:pt x="1500" y="2684"/>
                      <a:pt x="1546" y="2694"/>
                      <a:pt x="1595" y="2694"/>
                    </a:cubicBezTo>
                    <a:cubicBezTo>
                      <a:pt x="1924" y="2694"/>
                      <a:pt x="2374" y="2260"/>
                      <a:pt x="2670" y="1627"/>
                    </a:cubicBezTo>
                    <a:cubicBezTo>
                      <a:pt x="3012" y="900"/>
                      <a:pt x="3023" y="184"/>
                      <a:pt x="2691" y="30"/>
                    </a:cubicBezTo>
                    <a:cubicBezTo>
                      <a:pt x="2648" y="10"/>
                      <a:pt x="2602" y="0"/>
                      <a:pt x="2553" y="0"/>
                    </a:cubicBezTo>
                    <a:close/>
                    <a:moveTo>
                      <a:pt x="1019" y="3759"/>
                    </a:moveTo>
                    <a:cubicBezTo>
                      <a:pt x="759" y="3759"/>
                      <a:pt x="421" y="4129"/>
                      <a:pt x="221" y="4655"/>
                    </a:cubicBezTo>
                    <a:cubicBezTo>
                      <a:pt x="0" y="5241"/>
                      <a:pt x="37" y="5800"/>
                      <a:pt x="303" y="5901"/>
                    </a:cubicBezTo>
                    <a:cubicBezTo>
                      <a:pt x="331" y="5911"/>
                      <a:pt x="361" y="5916"/>
                      <a:pt x="391" y="5916"/>
                    </a:cubicBezTo>
                    <a:cubicBezTo>
                      <a:pt x="651" y="5916"/>
                      <a:pt x="988" y="5545"/>
                      <a:pt x="1187" y="5018"/>
                    </a:cubicBezTo>
                    <a:cubicBezTo>
                      <a:pt x="1408" y="4432"/>
                      <a:pt x="1372" y="3874"/>
                      <a:pt x="1106" y="3774"/>
                    </a:cubicBezTo>
                    <a:cubicBezTo>
                      <a:pt x="1079" y="3764"/>
                      <a:pt x="1049" y="3759"/>
                      <a:pt x="1019" y="37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32"/>
              <p:cNvSpPr/>
              <p:nvPr/>
            </p:nvSpPr>
            <p:spPr>
              <a:xfrm>
                <a:off x="3480018" y="4074551"/>
                <a:ext cx="133274" cy="60832"/>
              </a:xfrm>
              <a:custGeom>
                <a:avLst/>
                <a:gdLst/>
                <a:ahLst/>
                <a:cxnLst/>
                <a:rect l="l" t="t" r="r" b="b"/>
                <a:pathLst>
                  <a:path w="5567" h="2541" extrusionOk="0">
                    <a:moveTo>
                      <a:pt x="467" y="1"/>
                    </a:moveTo>
                    <a:cubicBezTo>
                      <a:pt x="333" y="1"/>
                      <a:pt x="227" y="39"/>
                      <a:pt x="169" y="120"/>
                    </a:cubicBezTo>
                    <a:cubicBezTo>
                      <a:pt x="0" y="351"/>
                      <a:pt x="276" y="837"/>
                      <a:pt x="782" y="1206"/>
                    </a:cubicBezTo>
                    <a:cubicBezTo>
                      <a:pt x="1113" y="1446"/>
                      <a:pt x="1458" y="1577"/>
                      <a:pt x="1707" y="1577"/>
                    </a:cubicBezTo>
                    <a:cubicBezTo>
                      <a:pt x="1841" y="1577"/>
                      <a:pt x="1947" y="1539"/>
                      <a:pt x="2006" y="1458"/>
                    </a:cubicBezTo>
                    <a:cubicBezTo>
                      <a:pt x="2174" y="1229"/>
                      <a:pt x="1897" y="744"/>
                      <a:pt x="1391" y="374"/>
                    </a:cubicBezTo>
                    <a:cubicBezTo>
                      <a:pt x="1061" y="132"/>
                      <a:pt x="715" y="1"/>
                      <a:pt x="467" y="1"/>
                    </a:cubicBezTo>
                    <a:close/>
                    <a:moveTo>
                      <a:pt x="3730" y="1171"/>
                    </a:moveTo>
                    <a:cubicBezTo>
                      <a:pt x="3135" y="1171"/>
                      <a:pt x="2677" y="1357"/>
                      <a:pt x="2635" y="1649"/>
                    </a:cubicBezTo>
                    <a:cubicBezTo>
                      <a:pt x="2583" y="2010"/>
                      <a:pt x="3187" y="2394"/>
                      <a:pt x="3982" y="2509"/>
                    </a:cubicBezTo>
                    <a:cubicBezTo>
                      <a:pt x="4132" y="2530"/>
                      <a:pt x="4279" y="2540"/>
                      <a:pt x="4418" y="2540"/>
                    </a:cubicBezTo>
                    <a:cubicBezTo>
                      <a:pt x="5014" y="2540"/>
                      <a:pt x="5474" y="2355"/>
                      <a:pt x="5515" y="2062"/>
                    </a:cubicBezTo>
                    <a:cubicBezTo>
                      <a:pt x="5567" y="1700"/>
                      <a:pt x="4964" y="1317"/>
                      <a:pt x="4167" y="1203"/>
                    </a:cubicBezTo>
                    <a:cubicBezTo>
                      <a:pt x="4016" y="1181"/>
                      <a:pt x="3869" y="1171"/>
                      <a:pt x="3730" y="11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8" name="Google Shape;13918;p32"/>
            <p:cNvGrpSpPr/>
            <p:nvPr/>
          </p:nvGrpSpPr>
          <p:grpSpPr>
            <a:xfrm flipH="1">
              <a:off x="4261332" y="3284001"/>
              <a:ext cx="731439" cy="582556"/>
              <a:chOff x="2798159" y="3284001"/>
              <a:chExt cx="731439" cy="582556"/>
            </a:xfrm>
          </p:grpSpPr>
          <p:sp>
            <p:nvSpPr>
              <p:cNvPr id="13919" name="Google Shape;13919;p32"/>
              <p:cNvSpPr/>
              <p:nvPr/>
            </p:nvSpPr>
            <p:spPr>
              <a:xfrm>
                <a:off x="2798159" y="3284001"/>
                <a:ext cx="731439" cy="582556"/>
              </a:xfrm>
              <a:custGeom>
                <a:avLst/>
                <a:gdLst/>
                <a:ahLst/>
                <a:cxnLst/>
                <a:rect l="l" t="t" r="r" b="b"/>
                <a:pathLst>
                  <a:path w="30553" h="24334" extrusionOk="0">
                    <a:moveTo>
                      <a:pt x="17119" y="0"/>
                    </a:moveTo>
                    <a:cubicBezTo>
                      <a:pt x="17030" y="0"/>
                      <a:pt x="16943" y="2"/>
                      <a:pt x="16858" y="5"/>
                    </a:cubicBezTo>
                    <a:cubicBezTo>
                      <a:pt x="12292" y="181"/>
                      <a:pt x="8429" y="2288"/>
                      <a:pt x="11941" y="4922"/>
                    </a:cubicBezTo>
                    <a:cubicBezTo>
                      <a:pt x="11941" y="4922"/>
                      <a:pt x="4389" y="6151"/>
                      <a:pt x="4741" y="9839"/>
                    </a:cubicBezTo>
                    <a:cubicBezTo>
                      <a:pt x="4913" y="11639"/>
                      <a:pt x="5922" y="12100"/>
                      <a:pt x="6909" y="12100"/>
                    </a:cubicBezTo>
                    <a:cubicBezTo>
                      <a:pt x="7944" y="12100"/>
                      <a:pt x="8955" y="11594"/>
                      <a:pt x="8955" y="11594"/>
                    </a:cubicBezTo>
                    <a:lnTo>
                      <a:pt x="8955" y="11594"/>
                    </a:lnTo>
                    <a:cubicBezTo>
                      <a:pt x="8955" y="11594"/>
                      <a:pt x="1" y="20198"/>
                      <a:pt x="5795" y="23885"/>
                    </a:cubicBezTo>
                    <a:cubicBezTo>
                      <a:pt x="6277" y="24191"/>
                      <a:pt x="6732" y="24333"/>
                      <a:pt x="7172" y="24333"/>
                    </a:cubicBezTo>
                    <a:cubicBezTo>
                      <a:pt x="12015" y="24333"/>
                      <a:pt x="14938" y="7132"/>
                      <a:pt x="30553" y="4395"/>
                    </a:cubicBezTo>
                    <a:cubicBezTo>
                      <a:pt x="30553" y="4395"/>
                      <a:pt x="21761" y="0"/>
                      <a:pt x="17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0" name="Google Shape;13920;p32"/>
              <p:cNvGrpSpPr/>
              <p:nvPr/>
            </p:nvGrpSpPr>
            <p:grpSpPr>
              <a:xfrm>
                <a:off x="2815564" y="3284121"/>
                <a:ext cx="620146" cy="582398"/>
                <a:chOff x="2815564" y="3284121"/>
                <a:chExt cx="620146" cy="582398"/>
              </a:xfrm>
            </p:grpSpPr>
            <p:sp>
              <p:nvSpPr>
                <p:cNvPr id="13921" name="Google Shape;13921;p32"/>
                <p:cNvSpPr/>
                <p:nvPr/>
              </p:nvSpPr>
              <p:spPr>
                <a:xfrm>
                  <a:off x="2903236" y="3284121"/>
                  <a:ext cx="298556" cy="289554"/>
                </a:xfrm>
                <a:custGeom>
                  <a:avLst/>
                  <a:gdLst/>
                  <a:ahLst/>
                  <a:cxnLst/>
                  <a:rect l="l" t="t" r="r" b="b"/>
                  <a:pathLst>
                    <a:path w="12471" h="12095" extrusionOk="0">
                      <a:moveTo>
                        <a:pt x="12469" y="0"/>
                      </a:moveTo>
                      <a:cubicBezTo>
                        <a:pt x="7903" y="176"/>
                        <a:pt x="4040" y="2283"/>
                        <a:pt x="7552" y="4917"/>
                      </a:cubicBezTo>
                      <a:cubicBezTo>
                        <a:pt x="7552" y="4917"/>
                        <a:pt x="0" y="6146"/>
                        <a:pt x="352" y="9834"/>
                      </a:cubicBezTo>
                      <a:cubicBezTo>
                        <a:pt x="524" y="11634"/>
                        <a:pt x="1532" y="12095"/>
                        <a:pt x="2519" y="12095"/>
                      </a:cubicBezTo>
                      <a:cubicBezTo>
                        <a:pt x="2825" y="12095"/>
                        <a:pt x="3129" y="12050"/>
                        <a:pt x="3405" y="11988"/>
                      </a:cubicBezTo>
                      <a:cubicBezTo>
                        <a:pt x="2523" y="11895"/>
                        <a:pt x="1695" y="11360"/>
                        <a:pt x="1541" y="9743"/>
                      </a:cubicBezTo>
                      <a:cubicBezTo>
                        <a:pt x="1189" y="6055"/>
                        <a:pt x="8741" y="4825"/>
                        <a:pt x="8741" y="4825"/>
                      </a:cubicBezTo>
                      <a:cubicBezTo>
                        <a:pt x="5538" y="2425"/>
                        <a:pt x="8467" y="461"/>
                        <a:pt x="1247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32"/>
                <p:cNvSpPr/>
                <p:nvPr/>
              </p:nvSpPr>
              <p:spPr>
                <a:xfrm>
                  <a:off x="2815564" y="3559393"/>
                  <a:ext cx="225443" cy="307126"/>
                </a:xfrm>
                <a:custGeom>
                  <a:avLst/>
                  <a:gdLst/>
                  <a:ahLst/>
                  <a:cxnLst/>
                  <a:rect l="l" t="t" r="r" b="b"/>
                  <a:pathLst>
                    <a:path w="9417" h="12829" extrusionOk="0">
                      <a:moveTo>
                        <a:pt x="9417" y="1"/>
                      </a:moveTo>
                      <a:cubicBezTo>
                        <a:pt x="9417" y="1"/>
                        <a:pt x="8698" y="359"/>
                        <a:pt x="7852" y="472"/>
                      </a:cubicBezTo>
                      <a:cubicBezTo>
                        <a:pt x="6212" y="2174"/>
                        <a:pt x="0" y="9159"/>
                        <a:pt x="5068" y="12383"/>
                      </a:cubicBezTo>
                      <a:cubicBezTo>
                        <a:pt x="5549" y="12688"/>
                        <a:pt x="6003" y="12829"/>
                        <a:pt x="6440" y="12829"/>
                      </a:cubicBezTo>
                      <a:cubicBezTo>
                        <a:pt x="6696" y="12829"/>
                        <a:pt x="6947" y="12781"/>
                        <a:pt x="7194" y="12689"/>
                      </a:cubicBezTo>
                      <a:cubicBezTo>
                        <a:pt x="6892" y="12625"/>
                        <a:pt x="6581" y="12498"/>
                        <a:pt x="6257" y="12292"/>
                      </a:cubicBezTo>
                      <a:cubicBezTo>
                        <a:pt x="461" y="8605"/>
                        <a:pt x="9417" y="1"/>
                        <a:pt x="941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32"/>
                <p:cNvSpPr/>
                <p:nvPr/>
              </p:nvSpPr>
              <p:spPr>
                <a:xfrm>
                  <a:off x="2924758" y="3354986"/>
                  <a:ext cx="510951" cy="440592"/>
                </a:xfrm>
                <a:custGeom>
                  <a:avLst/>
                  <a:gdLst/>
                  <a:ahLst/>
                  <a:cxnLst/>
                  <a:rect l="l" t="t" r="r" b="b"/>
                  <a:pathLst>
                    <a:path w="21343" h="18404" extrusionOk="0">
                      <a:moveTo>
                        <a:pt x="12951" y="1"/>
                      </a:moveTo>
                      <a:cubicBezTo>
                        <a:pt x="12882" y="1"/>
                        <a:pt x="12815" y="2"/>
                        <a:pt x="12749" y="5"/>
                      </a:cubicBezTo>
                      <a:cubicBezTo>
                        <a:pt x="9297" y="136"/>
                        <a:pt x="6375" y="1732"/>
                        <a:pt x="9030" y="3723"/>
                      </a:cubicBezTo>
                      <a:cubicBezTo>
                        <a:pt x="9030" y="3723"/>
                        <a:pt x="3320" y="4652"/>
                        <a:pt x="3586" y="7440"/>
                      </a:cubicBezTo>
                      <a:cubicBezTo>
                        <a:pt x="3716" y="8803"/>
                        <a:pt x="4479" y="9152"/>
                        <a:pt x="5226" y="9152"/>
                      </a:cubicBezTo>
                      <a:cubicBezTo>
                        <a:pt x="6008" y="9152"/>
                        <a:pt x="6772" y="8770"/>
                        <a:pt x="6773" y="8770"/>
                      </a:cubicBezTo>
                      <a:lnTo>
                        <a:pt x="6773" y="8770"/>
                      </a:lnTo>
                      <a:cubicBezTo>
                        <a:pt x="6772" y="8770"/>
                        <a:pt x="1" y="15277"/>
                        <a:pt x="4383" y="18065"/>
                      </a:cubicBezTo>
                      <a:cubicBezTo>
                        <a:pt x="4748" y="18296"/>
                        <a:pt x="5092" y="18403"/>
                        <a:pt x="5423" y="18403"/>
                      </a:cubicBezTo>
                      <a:cubicBezTo>
                        <a:pt x="5467" y="18403"/>
                        <a:pt x="5511" y="18401"/>
                        <a:pt x="5555" y="18397"/>
                      </a:cubicBezTo>
                      <a:cubicBezTo>
                        <a:pt x="8692" y="13967"/>
                        <a:pt x="12630" y="5799"/>
                        <a:pt x="21343" y="2503"/>
                      </a:cubicBezTo>
                      <a:cubicBezTo>
                        <a:pt x="19126" y="1518"/>
                        <a:pt x="15324" y="1"/>
                        <a:pt x="1295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32"/>
                <p:cNvSpPr/>
                <p:nvPr/>
              </p:nvSpPr>
              <p:spPr>
                <a:xfrm>
                  <a:off x="3157415" y="3312156"/>
                  <a:ext cx="152522" cy="32056"/>
                </a:xfrm>
                <a:custGeom>
                  <a:avLst/>
                  <a:gdLst/>
                  <a:ahLst/>
                  <a:cxnLst/>
                  <a:rect l="l" t="t" r="r" b="b"/>
                  <a:pathLst>
                    <a:path w="6371" h="1339" extrusionOk="0">
                      <a:moveTo>
                        <a:pt x="1125" y="74"/>
                      </a:moveTo>
                      <a:cubicBezTo>
                        <a:pt x="508" y="74"/>
                        <a:pt x="7" y="299"/>
                        <a:pt x="4" y="581"/>
                      </a:cubicBezTo>
                      <a:cubicBezTo>
                        <a:pt x="1" y="865"/>
                        <a:pt x="507" y="1101"/>
                        <a:pt x="1137" y="1105"/>
                      </a:cubicBezTo>
                      <a:cubicBezTo>
                        <a:pt x="1144" y="1106"/>
                        <a:pt x="1150" y="1106"/>
                        <a:pt x="1156" y="1106"/>
                      </a:cubicBezTo>
                      <a:cubicBezTo>
                        <a:pt x="1773" y="1106"/>
                        <a:pt x="2275" y="882"/>
                        <a:pt x="2277" y="601"/>
                      </a:cubicBezTo>
                      <a:cubicBezTo>
                        <a:pt x="2278" y="316"/>
                        <a:pt x="1772" y="81"/>
                        <a:pt x="1143" y="74"/>
                      </a:cubicBezTo>
                      <a:cubicBezTo>
                        <a:pt x="1137" y="74"/>
                        <a:pt x="1131" y="74"/>
                        <a:pt x="1125" y="74"/>
                      </a:cubicBezTo>
                      <a:close/>
                      <a:moveTo>
                        <a:pt x="4677" y="0"/>
                      </a:moveTo>
                      <a:cubicBezTo>
                        <a:pt x="4000" y="0"/>
                        <a:pt x="3467" y="223"/>
                        <a:pt x="3439" y="544"/>
                      </a:cubicBezTo>
                      <a:cubicBezTo>
                        <a:pt x="3407" y="907"/>
                        <a:pt x="4031" y="1257"/>
                        <a:pt x="4831" y="1326"/>
                      </a:cubicBezTo>
                      <a:cubicBezTo>
                        <a:pt x="4926" y="1334"/>
                        <a:pt x="5019" y="1338"/>
                        <a:pt x="5110" y="1338"/>
                      </a:cubicBezTo>
                      <a:cubicBezTo>
                        <a:pt x="5783" y="1338"/>
                        <a:pt x="6311" y="1116"/>
                        <a:pt x="6338" y="793"/>
                      </a:cubicBezTo>
                      <a:cubicBezTo>
                        <a:pt x="6370" y="432"/>
                        <a:pt x="5745" y="82"/>
                        <a:pt x="4946" y="12"/>
                      </a:cubicBezTo>
                      <a:cubicBezTo>
                        <a:pt x="4855" y="4"/>
                        <a:pt x="4765" y="0"/>
                        <a:pt x="46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32"/>
                <p:cNvSpPr/>
                <p:nvPr/>
              </p:nvSpPr>
              <p:spPr>
                <a:xfrm>
                  <a:off x="2952386" y="3669592"/>
                  <a:ext cx="42685" cy="150702"/>
                </a:xfrm>
                <a:custGeom>
                  <a:avLst/>
                  <a:gdLst/>
                  <a:ahLst/>
                  <a:cxnLst/>
                  <a:rect l="l" t="t" r="r" b="b"/>
                  <a:pathLst>
                    <a:path w="1783" h="6295" extrusionOk="0">
                      <a:moveTo>
                        <a:pt x="1192" y="0"/>
                      </a:moveTo>
                      <a:cubicBezTo>
                        <a:pt x="849" y="0"/>
                        <a:pt x="478" y="571"/>
                        <a:pt x="343" y="1321"/>
                      </a:cubicBezTo>
                      <a:cubicBezTo>
                        <a:pt x="202" y="2111"/>
                        <a:pt x="377" y="2806"/>
                        <a:pt x="736" y="2869"/>
                      </a:cubicBezTo>
                      <a:cubicBezTo>
                        <a:pt x="754" y="2872"/>
                        <a:pt x="772" y="2873"/>
                        <a:pt x="790" y="2873"/>
                      </a:cubicBezTo>
                      <a:cubicBezTo>
                        <a:pt x="1134" y="2873"/>
                        <a:pt x="1506" y="2303"/>
                        <a:pt x="1640" y="1553"/>
                      </a:cubicBezTo>
                      <a:cubicBezTo>
                        <a:pt x="1782" y="762"/>
                        <a:pt x="1606" y="69"/>
                        <a:pt x="1245" y="5"/>
                      </a:cubicBezTo>
                      <a:cubicBezTo>
                        <a:pt x="1228" y="2"/>
                        <a:pt x="1210" y="0"/>
                        <a:pt x="1192" y="0"/>
                      </a:cubicBezTo>
                      <a:close/>
                      <a:moveTo>
                        <a:pt x="665" y="4030"/>
                      </a:moveTo>
                      <a:cubicBezTo>
                        <a:pt x="390" y="4030"/>
                        <a:pt x="123" y="4503"/>
                        <a:pt x="61" y="5114"/>
                      </a:cubicBezTo>
                      <a:cubicBezTo>
                        <a:pt x="0" y="5737"/>
                        <a:pt x="179" y="6266"/>
                        <a:pt x="462" y="6293"/>
                      </a:cubicBezTo>
                      <a:cubicBezTo>
                        <a:pt x="470" y="6294"/>
                        <a:pt x="478" y="6295"/>
                        <a:pt x="487" y="6295"/>
                      </a:cubicBezTo>
                      <a:cubicBezTo>
                        <a:pt x="763" y="6295"/>
                        <a:pt x="1028" y="5821"/>
                        <a:pt x="1088" y="5212"/>
                      </a:cubicBezTo>
                      <a:cubicBezTo>
                        <a:pt x="1149" y="4588"/>
                        <a:pt x="970" y="4060"/>
                        <a:pt x="687" y="4031"/>
                      </a:cubicBezTo>
                      <a:cubicBezTo>
                        <a:pt x="680" y="4030"/>
                        <a:pt x="672" y="4030"/>
                        <a:pt x="665" y="40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6" name="Google Shape;13926;p32"/>
              <p:cNvSpPr/>
              <p:nvPr/>
            </p:nvSpPr>
            <p:spPr>
              <a:xfrm>
                <a:off x="3249516" y="3412229"/>
                <a:ext cx="52548" cy="52524"/>
              </a:xfrm>
              <a:custGeom>
                <a:avLst/>
                <a:gdLst/>
                <a:ahLst/>
                <a:cxnLst/>
                <a:rect l="l" t="t" r="r" b="b"/>
                <a:pathLst>
                  <a:path w="2195" h="2194" extrusionOk="0">
                    <a:moveTo>
                      <a:pt x="1098" y="0"/>
                    </a:moveTo>
                    <a:cubicBezTo>
                      <a:pt x="492" y="0"/>
                      <a:pt x="1" y="491"/>
                      <a:pt x="1" y="1097"/>
                    </a:cubicBezTo>
                    <a:cubicBezTo>
                      <a:pt x="1" y="1703"/>
                      <a:pt x="492" y="2194"/>
                      <a:pt x="1098" y="2194"/>
                    </a:cubicBezTo>
                    <a:cubicBezTo>
                      <a:pt x="1703" y="2194"/>
                      <a:pt x="2194" y="1703"/>
                      <a:pt x="2194" y="1097"/>
                    </a:cubicBezTo>
                    <a:cubicBezTo>
                      <a:pt x="2194" y="491"/>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32"/>
              <p:cNvSpPr/>
              <p:nvPr/>
            </p:nvSpPr>
            <p:spPr>
              <a:xfrm>
                <a:off x="3122629" y="3477874"/>
                <a:ext cx="78787" cy="78763"/>
              </a:xfrm>
              <a:custGeom>
                <a:avLst/>
                <a:gdLst/>
                <a:ahLst/>
                <a:cxnLst/>
                <a:rect l="l" t="t" r="r" b="b"/>
                <a:pathLst>
                  <a:path w="3291" h="3290" extrusionOk="0">
                    <a:moveTo>
                      <a:pt x="1645" y="1"/>
                    </a:moveTo>
                    <a:cubicBezTo>
                      <a:pt x="736" y="1"/>
                      <a:pt x="1" y="737"/>
                      <a:pt x="1" y="1645"/>
                    </a:cubicBezTo>
                    <a:cubicBezTo>
                      <a:pt x="1" y="2554"/>
                      <a:pt x="736" y="3289"/>
                      <a:pt x="1645" y="3289"/>
                    </a:cubicBezTo>
                    <a:cubicBezTo>
                      <a:pt x="2554" y="3289"/>
                      <a:pt x="3291" y="2554"/>
                      <a:pt x="3291" y="1645"/>
                    </a:cubicBezTo>
                    <a:cubicBezTo>
                      <a:pt x="3291" y="737"/>
                      <a:pt x="2554" y="1"/>
                      <a:pt x="16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32"/>
              <p:cNvSpPr/>
              <p:nvPr/>
            </p:nvSpPr>
            <p:spPr>
              <a:xfrm>
                <a:off x="3052578" y="3639786"/>
                <a:ext cx="61334" cy="61286"/>
              </a:xfrm>
              <a:custGeom>
                <a:avLst/>
                <a:gdLst/>
                <a:ahLst/>
                <a:cxnLst/>
                <a:rect l="l" t="t" r="r" b="b"/>
                <a:pathLst>
                  <a:path w="2562" h="2560" extrusionOk="0">
                    <a:moveTo>
                      <a:pt x="1281" y="0"/>
                    </a:moveTo>
                    <a:cubicBezTo>
                      <a:pt x="574" y="0"/>
                      <a:pt x="0" y="574"/>
                      <a:pt x="0" y="1281"/>
                    </a:cubicBezTo>
                    <a:cubicBezTo>
                      <a:pt x="0" y="1987"/>
                      <a:pt x="574" y="2559"/>
                      <a:pt x="1281" y="2559"/>
                    </a:cubicBezTo>
                    <a:cubicBezTo>
                      <a:pt x="1987" y="2559"/>
                      <a:pt x="2561" y="1987"/>
                      <a:pt x="2561" y="1281"/>
                    </a:cubicBezTo>
                    <a:cubicBezTo>
                      <a:pt x="2561" y="574"/>
                      <a:pt x="1987" y="0"/>
                      <a:pt x="1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9" name="Google Shape;13929;p32"/>
            <p:cNvGrpSpPr/>
            <p:nvPr/>
          </p:nvGrpSpPr>
          <p:grpSpPr>
            <a:xfrm flipH="1">
              <a:off x="4806354" y="3096832"/>
              <a:ext cx="595326" cy="367198"/>
              <a:chOff x="2389250" y="3096832"/>
              <a:chExt cx="595326" cy="367198"/>
            </a:xfrm>
          </p:grpSpPr>
          <p:sp>
            <p:nvSpPr>
              <p:cNvPr id="13930" name="Google Shape;13930;p32"/>
              <p:cNvSpPr/>
              <p:nvPr/>
            </p:nvSpPr>
            <p:spPr>
              <a:xfrm>
                <a:off x="2454656" y="3252328"/>
                <a:ext cx="289315" cy="39860"/>
              </a:xfrm>
              <a:custGeom>
                <a:avLst/>
                <a:gdLst/>
                <a:ahLst/>
                <a:cxnLst/>
                <a:rect l="l" t="t" r="r" b="b"/>
                <a:pathLst>
                  <a:path w="12085" h="1665" extrusionOk="0">
                    <a:moveTo>
                      <a:pt x="12019" y="1"/>
                    </a:moveTo>
                    <a:cubicBezTo>
                      <a:pt x="11785" y="1"/>
                      <a:pt x="10457" y="438"/>
                      <a:pt x="9087" y="680"/>
                    </a:cubicBezTo>
                    <a:cubicBezTo>
                      <a:pt x="8334" y="778"/>
                      <a:pt x="7592" y="911"/>
                      <a:pt x="7023" y="937"/>
                    </a:cubicBezTo>
                    <a:cubicBezTo>
                      <a:pt x="6459" y="984"/>
                      <a:pt x="6083" y="1016"/>
                      <a:pt x="6083" y="1016"/>
                    </a:cubicBezTo>
                    <a:cubicBezTo>
                      <a:pt x="6083" y="1016"/>
                      <a:pt x="5706" y="1045"/>
                      <a:pt x="5140" y="1090"/>
                    </a:cubicBezTo>
                    <a:cubicBezTo>
                      <a:pt x="4576" y="1151"/>
                      <a:pt x="3819" y="1160"/>
                      <a:pt x="3060" y="1195"/>
                    </a:cubicBezTo>
                    <a:cubicBezTo>
                      <a:pt x="2709" y="1201"/>
                      <a:pt x="2358" y="1203"/>
                      <a:pt x="2025" y="1203"/>
                    </a:cubicBezTo>
                    <a:cubicBezTo>
                      <a:pt x="1647" y="1203"/>
                      <a:pt x="1292" y="1201"/>
                      <a:pt x="989" y="1201"/>
                    </a:cubicBezTo>
                    <a:cubicBezTo>
                      <a:pt x="405" y="1201"/>
                      <a:pt x="12" y="1208"/>
                      <a:pt x="8" y="1253"/>
                    </a:cubicBezTo>
                    <a:cubicBezTo>
                      <a:pt x="1" y="1333"/>
                      <a:pt x="1518" y="1542"/>
                      <a:pt x="3052" y="1627"/>
                    </a:cubicBezTo>
                    <a:cubicBezTo>
                      <a:pt x="3605" y="1642"/>
                      <a:pt x="4159" y="1665"/>
                      <a:pt x="4642" y="1665"/>
                    </a:cubicBezTo>
                    <a:cubicBezTo>
                      <a:pt x="4829" y="1665"/>
                      <a:pt x="5006" y="1661"/>
                      <a:pt x="5168" y="1653"/>
                    </a:cubicBezTo>
                    <a:cubicBezTo>
                      <a:pt x="5746" y="1637"/>
                      <a:pt x="6132" y="1625"/>
                      <a:pt x="6132" y="1625"/>
                    </a:cubicBezTo>
                    <a:cubicBezTo>
                      <a:pt x="6132" y="1625"/>
                      <a:pt x="6514" y="1575"/>
                      <a:pt x="7089" y="1497"/>
                    </a:cubicBezTo>
                    <a:cubicBezTo>
                      <a:pt x="7664" y="1438"/>
                      <a:pt x="8420" y="1258"/>
                      <a:pt x="9176" y="1102"/>
                    </a:cubicBezTo>
                    <a:cubicBezTo>
                      <a:pt x="10681" y="724"/>
                      <a:pt x="12085" y="77"/>
                      <a:pt x="12054" y="11"/>
                    </a:cubicBezTo>
                    <a:cubicBezTo>
                      <a:pt x="12051" y="4"/>
                      <a:pt x="12039" y="1"/>
                      <a:pt x="12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32"/>
              <p:cNvSpPr/>
              <p:nvPr/>
            </p:nvSpPr>
            <p:spPr>
              <a:xfrm>
                <a:off x="2389250" y="3238849"/>
                <a:ext cx="92504" cy="83359"/>
              </a:xfrm>
              <a:custGeom>
                <a:avLst/>
                <a:gdLst/>
                <a:ahLst/>
                <a:cxnLst/>
                <a:rect l="l" t="t" r="r" b="b"/>
                <a:pathLst>
                  <a:path w="3864" h="3482" extrusionOk="0">
                    <a:moveTo>
                      <a:pt x="1932" y="1"/>
                    </a:moveTo>
                    <a:cubicBezTo>
                      <a:pt x="1464" y="1"/>
                      <a:pt x="997" y="189"/>
                      <a:pt x="654" y="559"/>
                    </a:cubicBezTo>
                    <a:cubicBezTo>
                      <a:pt x="1" y="1266"/>
                      <a:pt x="44" y="2367"/>
                      <a:pt x="750" y="3019"/>
                    </a:cubicBezTo>
                    <a:cubicBezTo>
                      <a:pt x="1085" y="3329"/>
                      <a:pt x="1509" y="3482"/>
                      <a:pt x="1931" y="3482"/>
                    </a:cubicBezTo>
                    <a:cubicBezTo>
                      <a:pt x="2399" y="3482"/>
                      <a:pt x="2865" y="3294"/>
                      <a:pt x="3208" y="2924"/>
                    </a:cubicBezTo>
                    <a:cubicBezTo>
                      <a:pt x="3863" y="2216"/>
                      <a:pt x="3820" y="1116"/>
                      <a:pt x="3114" y="464"/>
                    </a:cubicBezTo>
                    <a:cubicBezTo>
                      <a:pt x="2779" y="154"/>
                      <a:pt x="2355" y="1"/>
                      <a:pt x="19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32"/>
              <p:cNvSpPr/>
              <p:nvPr/>
            </p:nvSpPr>
            <p:spPr>
              <a:xfrm>
                <a:off x="2405697" y="3238849"/>
                <a:ext cx="76057" cy="83359"/>
              </a:xfrm>
              <a:custGeom>
                <a:avLst/>
                <a:gdLst/>
                <a:ahLst/>
                <a:cxnLst/>
                <a:rect l="l" t="t" r="r" b="b"/>
                <a:pathLst>
                  <a:path w="3177" h="3482" extrusionOk="0">
                    <a:moveTo>
                      <a:pt x="1245" y="1"/>
                    </a:moveTo>
                    <a:cubicBezTo>
                      <a:pt x="1111" y="1"/>
                      <a:pt x="977" y="16"/>
                      <a:pt x="846" y="47"/>
                    </a:cubicBezTo>
                    <a:cubicBezTo>
                      <a:pt x="1027" y="114"/>
                      <a:pt x="1195" y="213"/>
                      <a:pt x="1345" y="353"/>
                    </a:cubicBezTo>
                    <a:cubicBezTo>
                      <a:pt x="1962" y="923"/>
                      <a:pt x="2000" y="1887"/>
                      <a:pt x="1428" y="2503"/>
                    </a:cubicBezTo>
                    <a:cubicBezTo>
                      <a:pt x="1129" y="2826"/>
                      <a:pt x="724" y="2987"/>
                      <a:pt x="317" y="2987"/>
                    </a:cubicBezTo>
                    <a:cubicBezTo>
                      <a:pt x="211" y="2987"/>
                      <a:pt x="105" y="2976"/>
                      <a:pt x="1" y="2954"/>
                    </a:cubicBezTo>
                    <a:lnTo>
                      <a:pt x="1" y="2954"/>
                    </a:lnTo>
                    <a:cubicBezTo>
                      <a:pt x="22" y="2976"/>
                      <a:pt x="40" y="2997"/>
                      <a:pt x="63" y="3019"/>
                    </a:cubicBezTo>
                    <a:cubicBezTo>
                      <a:pt x="398" y="3329"/>
                      <a:pt x="822" y="3482"/>
                      <a:pt x="1244" y="3482"/>
                    </a:cubicBezTo>
                    <a:cubicBezTo>
                      <a:pt x="1712" y="3482"/>
                      <a:pt x="2178" y="3294"/>
                      <a:pt x="2521" y="2924"/>
                    </a:cubicBezTo>
                    <a:cubicBezTo>
                      <a:pt x="3176" y="2216"/>
                      <a:pt x="3133" y="1116"/>
                      <a:pt x="2427" y="464"/>
                    </a:cubicBezTo>
                    <a:cubicBezTo>
                      <a:pt x="2092" y="154"/>
                      <a:pt x="1668" y="1"/>
                      <a:pt x="1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32"/>
              <p:cNvSpPr/>
              <p:nvPr/>
            </p:nvSpPr>
            <p:spPr>
              <a:xfrm>
                <a:off x="2397797" y="3268033"/>
                <a:ext cx="30452" cy="27459"/>
              </a:xfrm>
              <a:custGeom>
                <a:avLst/>
                <a:gdLst/>
                <a:ahLst/>
                <a:cxnLst/>
                <a:rect l="l" t="t" r="r" b="b"/>
                <a:pathLst>
                  <a:path w="1272" h="1147" extrusionOk="0">
                    <a:moveTo>
                      <a:pt x="635" y="0"/>
                    </a:moveTo>
                    <a:cubicBezTo>
                      <a:pt x="482" y="0"/>
                      <a:pt x="328" y="62"/>
                      <a:pt x="216" y="183"/>
                    </a:cubicBezTo>
                    <a:cubicBezTo>
                      <a:pt x="0" y="415"/>
                      <a:pt x="14" y="779"/>
                      <a:pt x="246" y="992"/>
                    </a:cubicBezTo>
                    <a:cubicBezTo>
                      <a:pt x="357" y="1095"/>
                      <a:pt x="497" y="1147"/>
                      <a:pt x="637" y="1147"/>
                    </a:cubicBezTo>
                    <a:cubicBezTo>
                      <a:pt x="791" y="1147"/>
                      <a:pt x="944" y="1085"/>
                      <a:pt x="1057" y="963"/>
                    </a:cubicBezTo>
                    <a:cubicBezTo>
                      <a:pt x="1271" y="729"/>
                      <a:pt x="1258" y="368"/>
                      <a:pt x="1024" y="152"/>
                    </a:cubicBezTo>
                    <a:cubicBezTo>
                      <a:pt x="914" y="51"/>
                      <a:pt x="774" y="0"/>
                      <a:pt x="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32"/>
              <p:cNvSpPr/>
              <p:nvPr/>
            </p:nvSpPr>
            <p:spPr>
              <a:xfrm>
                <a:off x="2423461" y="3253549"/>
                <a:ext cx="14149" cy="12736"/>
              </a:xfrm>
              <a:custGeom>
                <a:avLst/>
                <a:gdLst/>
                <a:ahLst/>
                <a:cxnLst/>
                <a:rect l="l" t="t" r="r" b="b"/>
                <a:pathLst>
                  <a:path w="591" h="532" extrusionOk="0">
                    <a:moveTo>
                      <a:pt x="297" y="0"/>
                    </a:moveTo>
                    <a:cubicBezTo>
                      <a:pt x="225" y="0"/>
                      <a:pt x="153" y="29"/>
                      <a:pt x="100" y="86"/>
                    </a:cubicBezTo>
                    <a:cubicBezTo>
                      <a:pt x="0" y="193"/>
                      <a:pt x="7" y="363"/>
                      <a:pt x="115" y="461"/>
                    </a:cubicBezTo>
                    <a:cubicBezTo>
                      <a:pt x="167" y="508"/>
                      <a:pt x="233" y="532"/>
                      <a:pt x="298" y="532"/>
                    </a:cubicBezTo>
                    <a:cubicBezTo>
                      <a:pt x="368" y="532"/>
                      <a:pt x="438" y="504"/>
                      <a:pt x="490" y="448"/>
                    </a:cubicBezTo>
                    <a:cubicBezTo>
                      <a:pt x="591" y="338"/>
                      <a:pt x="583" y="170"/>
                      <a:pt x="476" y="70"/>
                    </a:cubicBezTo>
                    <a:cubicBezTo>
                      <a:pt x="426" y="23"/>
                      <a:pt x="361" y="0"/>
                      <a:pt x="2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32"/>
              <p:cNvSpPr/>
              <p:nvPr/>
            </p:nvSpPr>
            <p:spPr>
              <a:xfrm>
                <a:off x="2451688" y="3124987"/>
                <a:ext cx="435469" cy="313039"/>
              </a:xfrm>
              <a:custGeom>
                <a:avLst/>
                <a:gdLst/>
                <a:ahLst/>
                <a:cxnLst/>
                <a:rect l="l" t="t" r="r" b="b"/>
                <a:pathLst>
                  <a:path w="18190" h="13076" extrusionOk="0">
                    <a:moveTo>
                      <a:pt x="5100" y="1"/>
                    </a:moveTo>
                    <a:cubicBezTo>
                      <a:pt x="4119" y="1"/>
                      <a:pt x="3318" y="308"/>
                      <a:pt x="2820" y="1055"/>
                    </a:cubicBezTo>
                    <a:cubicBezTo>
                      <a:pt x="1" y="5284"/>
                      <a:pt x="6204" y="6554"/>
                      <a:pt x="6204" y="6554"/>
                    </a:cubicBezTo>
                    <a:cubicBezTo>
                      <a:pt x="6204" y="6554"/>
                      <a:pt x="282" y="8246"/>
                      <a:pt x="2539" y="12053"/>
                    </a:cubicBezTo>
                    <a:cubicBezTo>
                      <a:pt x="2968" y="12778"/>
                      <a:pt x="3738" y="13076"/>
                      <a:pt x="4716" y="13076"/>
                    </a:cubicBezTo>
                    <a:cubicBezTo>
                      <a:pt x="9240" y="13076"/>
                      <a:pt x="18190" y="6695"/>
                      <a:pt x="18190" y="6695"/>
                    </a:cubicBezTo>
                    <a:cubicBezTo>
                      <a:pt x="18190" y="6695"/>
                      <a:pt x="9679" y="1"/>
                      <a:pt x="5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32"/>
              <p:cNvSpPr/>
              <p:nvPr/>
            </p:nvSpPr>
            <p:spPr>
              <a:xfrm>
                <a:off x="2578550" y="3185772"/>
                <a:ext cx="266404" cy="191496"/>
              </a:xfrm>
              <a:custGeom>
                <a:avLst/>
                <a:gdLst/>
                <a:ahLst/>
                <a:cxnLst/>
                <a:rect l="l" t="t" r="r" b="b"/>
                <a:pathLst>
                  <a:path w="11128" h="7999" extrusionOk="0">
                    <a:moveTo>
                      <a:pt x="3119" y="0"/>
                    </a:moveTo>
                    <a:cubicBezTo>
                      <a:pt x="2519" y="0"/>
                      <a:pt x="2029" y="188"/>
                      <a:pt x="1724" y="645"/>
                    </a:cubicBezTo>
                    <a:cubicBezTo>
                      <a:pt x="1" y="3232"/>
                      <a:pt x="3796" y="4009"/>
                      <a:pt x="3796" y="4009"/>
                    </a:cubicBezTo>
                    <a:cubicBezTo>
                      <a:pt x="3796" y="4009"/>
                      <a:pt x="173" y="5043"/>
                      <a:pt x="1553" y="7373"/>
                    </a:cubicBezTo>
                    <a:cubicBezTo>
                      <a:pt x="1816" y="7816"/>
                      <a:pt x="2287" y="7998"/>
                      <a:pt x="2885" y="7998"/>
                    </a:cubicBezTo>
                    <a:cubicBezTo>
                      <a:pt x="5652" y="7998"/>
                      <a:pt x="11127" y="4095"/>
                      <a:pt x="11127" y="4095"/>
                    </a:cubicBezTo>
                    <a:cubicBezTo>
                      <a:pt x="11127" y="4095"/>
                      <a:pt x="5921" y="0"/>
                      <a:pt x="3119"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32"/>
              <p:cNvSpPr/>
              <p:nvPr/>
            </p:nvSpPr>
            <p:spPr>
              <a:xfrm>
                <a:off x="2561696" y="3172461"/>
                <a:ext cx="325464" cy="234564"/>
              </a:xfrm>
              <a:custGeom>
                <a:avLst/>
                <a:gdLst/>
                <a:ahLst/>
                <a:cxnLst/>
                <a:rect l="l" t="t" r="r" b="b"/>
                <a:pathLst>
                  <a:path w="13595" h="9798" extrusionOk="0">
                    <a:moveTo>
                      <a:pt x="6536" y="0"/>
                    </a:moveTo>
                    <a:cubicBezTo>
                      <a:pt x="7178" y="773"/>
                      <a:pt x="7655" y="1582"/>
                      <a:pt x="7742" y="2342"/>
                    </a:cubicBezTo>
                    <a:cubicBezTo>
                      <a:pt x="7895" y="3664"/>
                      <a:pt x="4991" y="4009"/>
                      <a:pt x="1934" y="4009"/>
                    </a:cubicBezTo>
                    <a:cubicBezTo>
                      <a:pt x="1287" y="4009"/>
                      <a:pt x="634" y="3993"/>
                      <a:pt x="1" y="3968"/>
                    </a:cubicBezTo>
                    <a:lnTo>
                      <a:pt x="1" y="3968"/>
                    </a:lnTo>
                    <a:cubicBezTo>
                      <a:pt x="859" y="4346"/>
                      <a:pt x="1609" y="4499"/>
                      <a:pt x="1609" y="4499"/>
                    </a:cubicBezTo>
                    <a:cubicBezTo>
                      <a:pt x="1609" y="4499"/>
                      <a:pt x="963" y="4686"/>
                      <a:pt x="180" y="5070"/>
                    </a:cubicBezTo>
                    <a:cubicBezTo>
                      <a:pt x="2892" y="5108"/>
                      <a:pt x="6635" y="5333"/>
                      <a:pt x="7426" y="6255"/>
                    </a:cubicBezTo>
                    <a:cubicBezTo>
                      <a:pt x="8125" y="7070"/>
                      <a:pt x="6381" y="8594"/>
                      <a:pt x="4676" y="9798"/>
                    </a:cubicBezTo>
                    <a:cubicBezTo>
                      <a:pt x="8960" y="7944"/>
                      <a:pt x="13595" y="4641"/>
                      <a:pt x="13595" y="4641"/>
                    </a:cubicBezTo>
                    <a:cubicBezTo>
                      <a:pt x="13595" y="4641"/>
                      <a:pt x="10195" y="1969"/>
                      <a:pt x="65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32"/>
              <p:cNvSpPr/>
              <p:nvPr/>
            </p:nvSpPr>
            <p:spPr>
              <a:xfrm>
                <a:off x="2593465" y="3271959"/>
                <a:ext cx="270043" cy="19056"/>
              </a:xfrm>
              <a:custGeom>
                <a:avLst/>
                <a:gdLst/>
                <a:ahLst/>
                <a:cxnLst/>
                <a:rect l="l" t="t" r="r" b="b"/>
                <a:pathLst>
                  <a:path w="11280" h="796" extrusionOk="0">
                    <a:moveTo>
                      <a:pt x="5632" y="1"/>
                    </a:moveTo>
                    <a:cubicBezTo>
                      <a:pt x="5632" y="1"/>
                      <a:pt x="0" y="179"/>
                      <a:pt x="0" y="398"/>
                    </a:cubicBezTo>
                    <a:cubicBezTo>
                      <a:pt x="0" y="618"/>
                      <a:pt x="5632" y="796"/>
                      <a:pt x="5632" y="796"/>
                    </a:cubicBezTo>
                    <a:cubicBezTo>
                      <a:pt x="5632" y="796"/>
                      <a:pt x="11280" y="618"/>
                      <a:pt x="11280" y="398"/>
                    </a:cubicBezTo>
                    <a:cubicBezTo>
                      <a:pt x="11280" y="179"/>
                      <a:pt x="5632" y="1"/>
                      <a:pt x="56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32"/>
              <p:cNvSpPr/>
              <p:nvPr/>
            </p:nvSpPr>
            <p:spPr>
              <a:xfrm>
                <a:off x="2527293" y="3366334"/>
                <a:ext cx="161834" cy="47186"/>
              </a:xfrm>
              <a:custGeom>
                <a:avLst/>
                <a:gdLst/>
                <a:ahLst/>
                <a:cxnLst/>
                <a:rect l="l" t="t" r="r" b="b"/>
                <a:pathLst>
                  <a:path w="6760" h="1971" extrusionOk="0">
                    <a:moveTo>
                      <a:pt x="5868" y="0"/>
                    </a:moveTo>
                    <a:cubicBezTo>
                      <a:pt x="5726" y="0"/>
                      <a:pt x="5572" y="14"/>
                      <a:pt x="5413" y="43"/>
                    </a:cubicBezTo>
                    <a:cubicBezTo>
                      <a:pt x="4759" y="166"/>
                      <a:pt x="4269" y="504"/>
                      <a:pt x="4324" y="800"/>
                    </a:cubicBezTo>
                    <a:cubicBezTo>
                      <a:pt x="4366" y="1027"/>
                      <a:pt x="4712" y="1165"/>
                      <a:pt x="5166" y="1165"/>
                    </a:cubicBezTo>
                    <a:cubicBezTo>
                      <a:pt x="5307" y="1165"/>
                      <a:pt x="5459" y="1152"/>
                      <a:pt x="5615" y="1123"/>
                    </a:cubicBezTo>
                    <a:cubicBezTo>
                      <a:pt x="6270" y="1001"/>
                      <a:pt x="6760" y="663"/>
                      <a:pt x="6703" y="364"/>
                    </a:cubicBezTo>
                    <a:cubicBezTo>
                      <a:pt x="6662" y="138"/>
                      <a:pt x="6320" y="0"/>
                      <a:pt x="5868" y="0"/>
                    </a:cubicBezTo>
                    <a:close/>
                    <a:moveTo>
                      <a:pt x="1857" y="537"/>
                    </a:moveTo>
                    <a:cubicBezTo>
                      <a:pt x="1745" y="537"/>
                      <a:pt x="1628" y="543"/>
                      <a:pt x="1508" y="556"/>
                    </a:cubicBezTo>
                    <a:cubicBezTo>
                      <a:pt x="658" y="643"/>
                      <a:pt x="0" y="1027"/>
                      <a:pt x="41" y="1414"/>
                    </a:cubicBezTo>
                    <a:cubicBezTo>
                      <a:pt x="76" y="1746"/>
                      <a:pt x="616" y="1970"/>
                      <a:pt x="1309" y="1970"/>
                    </a:cubicBezTo>
                    <a:cubicBezTo>
                      <a:pt x="1420" y="1970"/>
                      <a:pt x="1536" y="1964"/>
                      <a:pt x="1654" y="1952"/>
                    </a:cubicBezTo>
                    <a:cubicBezTo>
                      <a:pt x="2504" y="1862"/>
                      <a:pt x="3162" y="1480"/>
                      <a:pt x="3121" y="1093"/>
                    </a:cubicBezTo>
                    <a:cubicBezTo>
                      <a:pt x="3086" y="761"/>
                      <a:pt x="2548" y="537"/>
                      <a:pt x="1857" y="5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32"/>
              <p:cNvSpPr/>
              <p:nvPr/>
            </p:nvSpPr>
            <p:spPr>
              <a:xfrm>
                <a:off x="2673284" y="3096832"/>
                <a:ext cx="311292" cy="194967"/>
              </a:xfrm>
              <a:custGeom>
                <a:avLst/>
                <a:gdLst/>
                <a:ahLst/>
                <a:cxnLst/>
                <a:rect l="l" t="t" r="r" b="b"/>
                <a:pathLst>
                  <a:path w="13003" h="8144" extrusionOk="0">
                    <a:moveTo>
                      <a:pt x="6014" y="0"/>
                    </a:moveTo>
                    <a:cubicBezTo>
                      <a:pt x="5271" y="0"/>
                      <a:pt x="4536" y="387"/>
                      <a:pt x="3848" y="1330"/>
                    </a:cubicBezTo>
                    <a:cubicBezTo>
                      <a:pt x="1" y="6598"/>
                      <a:pt x="13003" y="8143"/>
                      <a:pt x="13003" y="8143"/>
                    </a:cubicBezTo>
                    <a:cubicBezTo>
                      <a:pt x="13003" y="8143"/>
                      <a:pt x="9424" y="0"/>
                      <a:pt x="6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32"/>
              <p:cNvSpPr/>
              <p:nvPr/>
            </p:nvSpPr>
            <p:spPr>
              <a:xfrm>
                <a:off x="2755569" y="3146677"/>
                <a:ext cx="209212" cy="130976"/>
              </a:xfrm>
              <a:custGeom>
                <a:avLst/>
                <a:gdLst/>
                <a:ahLst/>
                <a:cxnLst/>
                <a:rect l="l" t="t" r="r" b="b"/>
                <a:pathLst>
                  <a:path w="8739" h="5471" extrusionOk="0">
                    <a:moveTo>
                      <a:pt x="4042" y="0"/>
                    </a:moveTo>
                    <a:cubicBezTo>
                      <a:pt x="3543" y="0"/>
                      <a:pt x="3049" y="260"/>
                      <a:pt x="2586" y="894"/>
                    </a:cubicBezTo>
                    <a:cubicBezTo>
                      <a:pt x="1" y="4433"/>
                      <a:pt x="8738" y="5471"/>
                      <a:pt x="8738" y="5471"/>
                    </a:cubicBezTo>
                    <a:cubicBezTo>
                      <a:pt x="8738" y="5471"/>
                      <a:pt x="6333" y="0"/>
                      <a:pt x="4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32"/>
              <p:cNvSpPr/>
              <p:nvPr/>
            </p:nvSpPr>
            <p:spPr>
              <a:xfrm>
                <a:off x="2780180" y="3139590"/>
                <a:ext cx="202987" cy="149625"/>
              </a:xfrm>
              <a:custGeom>
                <a:avLst/>
                <a:gdLst/>
                <a:ahLst/>
                <a:cxnLst/>
                <a:rect l="l" t="t" r="r" b="b"/>
                <a:pathLst>
                  <a:path w="8479" h="6250" extrusionOk="0">
                    <a:moveTo>
                      <a:pt x="185" y="1"/>
                    </a:moveTo>
                    <a:cubicBezTo>
                      <a:pt x="171" y="1"/>
                      <a:pt x="162" y="4"/>
                      <a:pt x="157" y="11"/>
                    </a:cubicBezTo>
                    <a:cubicBezTo>
                      <a:pt x="1" y="214"/>
                      <a:pt x="3961" y="3495"/>
                      <a:pt x="3961" y="3495"/>
                    </a:cubicBezTo>
                    <a:cubicBezTo>
                      <a:pt x="3961" y="3495"/>
                      <a:pt x="7890" y="6249"/>
                      <a:pt x="8295" y="6249"/>
                    </a:cubicBezTo>
                    <a:cubicBezTo>
                      <a:pt x="8309" y="6249"/>
                      <a:pt x="8318" y="6246"/>
                      <a:pt x="8324" y="6239"/>
                    </a:cubicBezTo>
                    <a:cubicBezTo>
                      <a:pt x="8478" y="6036"/>
                      <a:pt x="4522" y="2759"/>
                      <a:pt x="4522" y="2759"/>
                    </a:cubicBezTo>
                    <a:cubicBezTo>
                      <a:pt x="4522" y="2759"/>
                      <a:pt x="585" y="1"/>
                      <a:pt x="185"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32"/>
              <p:cNvSpPr/>
              <p:nvPr/>
            </p:nvSpPr>
            <p:spPr>
              <a:xfrm>
                <a:off x="2760405" y="3150795"/>
                <a:ext cx="89344" cy="79194"/>
              </a:xfrm>
              <a:custGeom>
                <a:avLst/>
                <a:gdLst/>
                <a:ahLst/>
                <a:cxnLst/>
                <a:rect l="l" t="t" r="r" b="b"/>
                <a:pathLst>
                  <a:path w="3732" h="3308" extrusionOk="0">
                    <a:moveTo>
                      <a:pt x="307" y="1"/>
                    </a:moveTo>
                    <a:cubicBezTo>
                      <a:pt x="266" y="1"/>
                      <a:pt x="228" y="10"/>
                      <a:pt x="195" y="30"/>
                    </a:cubicBezTo>
                    <a:cubicBezTo>
                      <a:pt x="1" y="151"/>
                      <a:pt x="57" y="596"/>
                      <a:pt x="320" y="1022"/>
                    </a:cubicBezTo>
                    <a:cubicBezTo>
                      <a:pt x="540" y="1379"/>
                      <a:pt x="835" y="1611"/>
                      <a:pt x="1040" y="1611"/>
                    </a:cubicBezTo>
                    <a:cubicBezTo>
                      <a:pt x="1082" y="1611"/>
                      <a:pt x="1120" y="1602"/>
                      <a:pt x="1153" y="1582"/>
                    </a:cubicBezTo>
                    <a:cubicBezTo>
                      <a:pt x="1345" y="1462"/>
                      <a:pt x="1289" y="1019"/>
                      <a:pt x="1027" y="590"/>
                    </a:cubicBezTo>
                    <a:cubicBezTo>
                      <a:pt x="806" y="233"/>
                      <a:pt x="512" y="1"/>
                      <a:pt x="307" y="1"/>
                    </a:cubicBezTo>
                    <a:close/>
                    <a:moveTo>
                      <a:pt x="1973" y="2005"/>
                    </a:moveTo>
                    <a:cubicBezTo>
                      <a:pt x="1710" y="2005"/>
                      <a:pt x="1514" y="2080"/>
                      <a:pt x="1455" y="2229"/>
                    </a:cubicBezTo>
                    <a:cubicBezTo>
                      <a:pt x="1347" y="2501"/>
                      <a:pt x="1748" y="2911"/>
                      <a:pt x="2346" y="3148"/>
                    </a:cubicBezTo>
                    <a:cubicBezTo>
                      <a:pt x="2618" y="3255"/>
                      <a:pt x="2885" y="3308"/>
                      <a:pt x="3105" y="3308"/>
                    </a:cubicBezTo>
                    <a:cubicBezTo>
                      <a:pt x="3369" y="3308"/>
                      <a:pt x="3565" y="3233"/>
                      <a:pt x="3623" y="3085"/>
                    </a:cubicBezTo>
                    <a:cubicBezTo>
                      <a:pt x="3732" y="2813"/>
                      <a:pt x="3332" y="2401"/>
                      <a:pt x="2733" y="2166"/>
                    </a:cubicBezTo>
                    <a:cubicBezTo>
                      <a:pt x="2460" y="2058"/>
                      <a:pt x="2193" y="2005"/>
                      <a:pt x="1973" y="200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32"/>
              <p:cNvSpPr/>
              <p:nvPr/>
            </p:nvSpPr>
            <p:spPr>
              <a:xfrm>
                <a:off x="2676588" y="3292979"/>
                <a:ext cx="307988" cy="171051"/>
              </a:xfrm>
              <a:custGeom>
                <a:avLst/>
                <a:gdLst/>
                <a:ahLst/>
                <a:cxnLst/>
                <a:rect l="l" t="t" r="r" b="b"/>
                <a:pathLst>
                  <a:path w="12865" h="7145" extrusionOk="0">
                    <a:moveTo>
                      <a:pt x="12664" y="1"/>
                    </a:moveTo>
                    <a:cubicBezTo>
                      <a:pt x="11026" y="1"/>
                      <a:pt x="1" y="196"/>
                      <a:pt x="2872" y="5513"/>
                    </a:cubicBezTo>
                    <a:cubicBezTo>
                      <a:pt x="3502" y="6680"/>
                      <a:pt x="4288" y="7144"/>
                      <a:pt x="5142" y="7144"/>
                    </a:cubicBezTo>
                    <a:cubicBezTo>
                      <a:pt x="8489" y="7144"/>
                      <a:pt x="12865" y="2"/>
                      <a:pt x="12865" y="2"/>
                    </a:cubicBezTo>
                    <a:cubicBezTo>
                      <a:pt x="12865" y="2"/>
                      <a:pt x="12794" y="1"/>
                      <a:pt x="12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32"/>
              <p:cNvSpPr/>
              <p:nvPr/>
            </p:nvSpPr>
            <p:spPr>
              <a:xfrm>
                <a:off x="2756095" y="3304303"/>
                <a:ext cx="206913" cy="114936"/>
              </a:xfrm>
              <a:custGeom>
                <a:avLst/>
                <a:gdLst/>
                <a:ahLst/>
                <a:cxnLst/>
                <a:rect l="l" t="t" r="r" b="b"/>
                <a:pathLst>
                  <a:path w="8643" h="4801" extrusionOk="0">
                    <a:moveTo>
                      <a:pt x="8508" y="1"/>
                    </a:moveTo>
                    <a:cubicBezTo>
                      <a:pt x="7409" y="1"/>
                      <a:pt x="0" y="132"/>
                      <a:pt x="1929" y="3705"/>
                    </a:cubicBezTo>
                    <a:cubicBezTo>
                      <a:pt x="2352" y="4488"/>
                      <a:pt x="2881" y="4800"/>
                      <a:pt x="3454" y="4800"/>
                    </a:cubicBezTo>
                    <a:cubicBezTo>
                      <a:pt x="5702" y="4800"/>
                      <a:pt x="8643" y="2"/>
                      <a:pt x="8643" y="2"/>
                    </a:cubicBezTo>
                    <a:cubicBezTo>
                      <a:pt x="8643" y="2"/>
                      <a:pt x="8595" y="1"/>
                      <a:pt x="8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32"/>
              <p:cNvSpPr/>
              <p:nvPr/>
            </p:nvSpPr>
            <p:spPr>
              <a:xfrm>
                <a:off x="2762200" y="3294751"/>
                <a:ext cx="219937" cy="122022"/>
              </a:xfrm>
              <a:custGeom>
                <a:avLst/>
                <a:gdLst/>
                <a:ahLst/>
                <a:cxnLst/>
                <a:rect l="l" t="t" r="r" b="b"/>
                <a:pathLst>
                  <a:path w="9187" h="5097" extrusionOk="0">
                    <a:moveTo>
                      <a:pt x="9016" y="0"/>
                    </a:moveTo>
                    <a:cubicBezTo>
                      <a:pt x="8529" y="0"/>
                      <a:pt x="4366" y="2143"/>
                      <a:pt x="4366" y="2143"/>
                    </a:cubicBezTo>
                    <a:cubicBezTo>
                      <a:pt x="4366" y="2143"/>
                      <a:pt x="1" y="4860"/>
                      <a:pt x="128" y="5081"/>
                    </a:cubicBezTo>
                    <a:cubicBezTo>
                      <a:pt x="133" y="5092"/>
                      <a:pt x="148" y="5096"/>
                      <a:pt x="171" y="5096"/>
                    </a:cubicBezTo>
                    <a:cubicBezTo>
                      <a:pt x="658" y="5096"/>
                      <a:pt x="4825" y="2949"/>
                      <a:pt x="4825" y="2949"/>
                    </a:cubicBezTo>
                    <a:cubicBezTo>
                      <a:pt x="4825" y="2949"/>
                      <a:pt x="9186" y="237"/>
                      <a:pt x="9059" y="15"/>
                    </a:cubicBezTo>
                    <a:cubicBezTo>
                      <a:pt x="9054" y="5"/>
                      <a:pt x="9039" y="0"/>
                      <a:pt x="90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32"/>
              <p:cNvSpPr/>
              <p:nvPr/>
            </p:nvSpPr>
            <p:spPr>
              <a:xfrm>
                <a:off x="2743885" y="3333607"/>
                <a:ext cx="97149" cy="69833"/>
              </a:xfrm>
              <a:custGeom>
                <a:avLst/>
                <a:gdLst/>
                <a:ahLst/>
                <a:cxnLst/>
                <a:rect l="l" t="t" r="r" b="b"/>
                <a:pathLst>
                  <a:path w="4058" h="2917" extrusionOk="0">
                    <a:moveTo>
                      <a:pt x="3281" y="1"/>
                    </a:moveTo>
                    <a:cubicBezTo>
                      <a:pt x="3112" y="1"/>
                      <a:pt x="2924" y="23"/>
                      <a:pt x="2730" y="70"/>
                    </a:cubicBezTo>
                    <a:cubicBezTo>
                      <a:pt x="2104" y="225"/>
                      <a:pt x="1653" y="578"/>
                      <a:pt x="1723" y="863"/>
                    </a:cubicBezTo>
                    <a:cubicBezTo>
                      <a:pt x="1771" y="1057"/>
                      <a:pt x="2052" y="1168"/>
                      <a:pt x="2426" y="1168"/>
                    </a:cubicBezTo>
                    <a:cubicBezTo>
                      <a:pt x="2596" y="1168"/>
                      <a:pt x="2786" y="1145"/>
                      <a:pt x="2981" y="1097"/>
                    </a:cubicBezTo>
                    <a:cubicBezTo>
                      <a:pt x="3606" y="944"/>
                      <a:pt x="4058" y="590"/>
                      <a:pt x="3987" y="306"/>
                    </a:cubicBezTo>
                    <a:cubicBezTo>
                      <a:pt x="3939" y="111"/>
                      <a:pt x="3656" y="1"/>
                      <a:pt x="3281" y="1"/>
                    </a:cubicBezTo>
                    <a:close/>
                    <a:moveTo>
                      <a:pt x="1187" y="1414"/>
                    </a:moveTo>
                    <a:cubicBezTo>
                      <a:pt x="984" y="1414"/>
                      <a:pt x="685" y="1601"/>
                      <a:pt x="435" y="1904"/>
                    </a:cubicBezTo>
                    <a:cubicBezTo>
                      <a:pt x="119" y="2291"/>
                      <a:pt x="1" y="2723"/>
                      <a:pt x="178" y="2870"/>
                    </a:cubicBezTo>
                    <a:cubicBezTo>
                      <a:pt x="217" y="2901"/>
                      <a:pt x="268" y="2917"/>
                      <a:pt x="326" y="2917"/>
                    </a:cubicBezTo>
                    <a:cubicBezTo>
                      <a:pt x="529" y="2917"/>
                      <a:pt x="827" y="2731"/>
                      <a:pt x="1078" y="2427"/>
                    </a:cubicBezTo>
                    <a:cubicBezTo>
                      <a:pt x="1394" y="2039"/>
                      <a:pt x="1511" y="1606"/>
                      <a:pt x="1335" y="1462"/>
                    </a:cubicBezTo>
                    <a:cubicBezTo>
                      <a:pt x="1296" y="1430"/>
                      <a:pt x="1245" y="1414"/>
                      <a:pt x="1187" y="14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8" name="Google Shape;13948;p32"/>
            <p:cNvGrpSpPr/>
            <p:nvPr/>
          </p:nvGrpSpPr>
          <p:grpSpPr>
            <a:xfrm rot="10800000">
              <a:off x="4908264" y="3547900"/>
              <a:ext cx="142204" cy="126283"/>
              <a:chOff x="2740462" y="1469095"/>
              <a:chExt cx="142204" cy="126283"/>
            </a:xfrm>
          </p:grpSpPr>
          <p:sp>
            <p:nvSpPr>
              <p:cNvPr id="13949" name="Google Shape;13949;p32"/>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32"/>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32"/>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32"/>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3" name="Google Shape;13953;p32"/>
            <p:cNvGrpSpPr/>
            <p:nvPr/>
          </p:nvGrpSpPr>
          <p:grpSpPr>
            <a:xfrm rot="10800000">
              <a:off x="4972209" y="3774858"/>
              <a:ext cx="103876" cy="92217"/>
              <a:chOff x="2714845" y="1276204"/>
              <a:chExt cx="103876" cy="92217"/>
            </a:xfrm>
          </p:grpSpPr>
          <p:sp>
            <p:nvSpPr>
              <p:cNvPr id="13954" name="Google Shape;13954;p32"/>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32"/>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32"/>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32"/>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8" name="Google Shape;13958;p32"/>
            <p:cNvGrpSpPr/>
            <p:nvPr/>
          </p:nvGrpSpPr>
          <p:grpSpPr>
            <a:xfrm rot="10800000">
              <a:off x="5091793" y="3418427"/>
              <a:ext cx="103445" cy="93725"/>
              <a:chOff x="2595692" y="1631127"/>
              <a:chExt cx="103445" cy="93725"/>
            </a:xfrm>
          </p:grpSpPr>
          <p:sp>
            <p:nvSpPr>
              <p:cNvPr id="13959" name="Google Shape;13959;p32"/>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32"/>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32"/>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32"/>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32"/>
            <p:cNvGrpSpPr/>
            <p:nvPr/>
          </p:nvGrpSpPr>
          <p:grpSpPr>
            <a:xfrm rot="10800000">
              <a:off x="5103106" y="4208743"/>
              <a:ext cx="1159199" cy="395537"/>
              <a:chOff x="1528625" y="540000"/>
              <a:chExt cx="1159199" cy="395537"/>
            </a:xfrm>
          </p:grpSpPr>
          <p:grpSp>
            <p:nvGrpSpPr>
              <p:cNvPr id="13964" name="Google Shape;13964;p32"/>
              <p:cNvGrpSpPr/>
              <p:nvPr/>
            </p:nvGrpSpPr>
            <p:grpSpPr>
              <a:xfrm>
                <a:off x="1528625" y="540000"/>
                <a:ext cx="1159199" cy="395537"/>
                <a:chOff x="1528625" y="540000"/>
                <a:chExt cx="1159199" cy="395537"/>
              </a:xfrm>
            </p:grpSpPr>
            <p:sp>
              <p:nvSpPr>
                <p:cNvPr id="13965" name="Google Shape;13965;p32"/>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32"/>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7" name="Google Shape;13967;p32"/>
              <p:cNvGrpSpPr/>
              <p:nvPr/>
            </p:nvGrpSpPr>
            <p:grpSpPr>
              <a:xfrm>
                <a:off x="1528625" y="540000"/>
                <a:ext cx="1063583" cy="394292"/>
                <a:chOff x="1528625" y="540000"/>
                <a:chExt cx="1063583" cy="394292"/>
              </a:xfrm>
            </p:grpSpPr>
            <p:sp>
              <p:nvSpPr>
                <p:cNvPr id="13968" name="Google Shape;13968;p32"/>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9" name="Google Shape;13969;p32"/>
                <p:cNvGrpSpPr/>
                <p:nvPr/>
              </p:nvGrpSpPr>
              <p:grpSpPr>
                <a:xfrm>
                  <a:off x="1560347" y="550558"/>
                  <a:ext cx="1031862" cy="344669"/>
                  <a:chOff x="1560347" y="550558"/>
                  <a:chExt cx="1031862" cy="344669"/>
                </a:xfrm>
              </p:grpSpPr>
              <p:sp>
                <p:nvSpPr>
                  <p:cNvPr id="13970" name="Google Shape;13970;p32"/>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32"/>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32"/>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32"/>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32"/>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32"/>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32"/>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32"/>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8" name="Google Shape;13978;p32"/>
                <p:cNvGrpSpPr/>
                <p:nvPr/>
              </p:nvGrpSpPr>
              <p:grpSpPr>
                <a:xfrm>
                  <a:off x="1704590" y="575145"/>
                  <a:ext cx="884012" cy="348649"/>
                  <a:chOff x="1704590" y="575145"/>
                  <a:chExt cx="884012" cy="348649"/>
                </a:xfrm>
              </p:grpSpPr>
              <p:sp>
                <p:nvSpPr>
                  <p:cNvPr id="13979" name="Google Shape;13979;p32"/>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32"/>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32"/>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32"/>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32"/>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32"/>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32"/>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32"/>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987" name="Google Shape;13987;p32"/>
            <p:cNvGrpSpPr/>
            <p:nvPr/>
          </p:nvGrpSpPr>
          <p:grpSpPr>
            <a:xfrm rot="10800000">
              <a:off x="5193063" y="4163633"/>
              <a:ext cx="103445" cy="93701"/>
              <a:chOff x="2494422" y="885945"/>
              <a:chExt cx="103445" cy="93701"/>
            </a:xfrm>
          </p:grpSpPr>
          <p:sp>
            <p:nvSpPr>
              <p:cNvPr id="13988" name="Google Shape;13988;p32"/>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32"/>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32"/>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32"/>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32"/>
            <p:cNvGrpSpPr/>
            <p:nvPr/>
          </p:nvGrpSpPr>
          <p:grpSpPr>
            <a:xfrm rot="10800000">
              <a:off x="6036618" y="4173210"/>
              <a:ext cx="108425" cy="103325"/>
              <a:chOff x="1645887" y="866744"/>
              <a:chExt cx="108425" cy="103325"/>
            </a:xfrm>
          </p:grpSpPr>
          <p:sp>
            <p:nvSpPr>
              <p:cNvPr id="13993" name="Google Shape;13993;p32"/>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32"/>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32"/>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32"/>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7" name="Google Shape;13997;p32"/>
            <p:cNvGrpSpPr/>
            <p:nvPr/>
          </p:nvGrpSpPr>
          <p:grpSpPr>
            <a:xfrm rot="10800000">
              <a:off x="6127951" y="4345128"/>
              <a:ext cx="79170" cy="75483"/>
              <a:chOff x="1583809" y="722668"/>
              <a:chExt cx="79170" cy="75483"/>
            </a:xfrm>
          </p:grpSpPr>
          <p:sp>
            <p:nvSpPr>
              <p:cNvPr id="13998" name="Google Shape;13998;p32"/>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32"/>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32"/>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32"/>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32"/>
            <p:cNvGrpSpPr/>
            <p:nvPr/>
          </p:nvGrpSpPr>
          <p:grpSpPr>
            <a:xfrm rot="10800000">
              <a:off x="6148900" y="4038566"/>
              <a:ext cx="87621" cy="76680"/>
              <a:chOff x="1554410" y="1028034"/>
              <a:chExt cx="87621" cy="76680"/>
            </a:xfrm>
          </p:grpSpPr>
          <p:sp>
            <p:nvSpPr>
              <p:cNvPr id="14003" name="Google Shape;14003;p32"/>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32"/>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32"/>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32"/>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7" name="Google Shape;14007;p32"/>
            <p:cNvGrpSpPr/>
            <p:nvPr/>
          </p:nvGrpSpPr>
          <p:grpSpPr>
            <a:xfrm rot="10800000">
              <a:off x="5103426" y="3567069"/>
              <a:ext cx="731439" cy="582532"/>
              <a:chOff x="1956065" y="993679"/>
              <a:chExt cx="731439" cy="582532"/>
            </a:xfrm>
          </p:grpSpPr>
          <p:sp>
            <p:nvSpPr>
              <p:cNvPr id="14008" name="Google Shape;14008;p32"/>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9" name="Google Shape;14009;p32"/>
              <p:cNvGrpSpPr/>
              <p:nvPr/>
            </p:nvGrpSpPr>
            <p:grpSpPr>
              <a:xfrm>
                <a:off x="2049961" y="993798"/>
                <a:ext cx="620155" cy="582398"/>
                <a:chOff x="2049961" y="993798"/>
                <a:chExt cx="620155" cy="582398"/>
              </a:xfrm>
            </p:grpSpPr>
            <p:sp>
              <p:nvSpPr>
                <p:cNvPr id="14010" name="Google Shape;14010;p32"/>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32"/>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32"/>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32"/>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32"/>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5" name="Google Shape;14015;p32"/>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32"/>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32"/>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32"/>
            <p:cNvGrpSpPr/>
            <p:nvPr/>
          </p:nvGrpSpPr>
          <p:grpSpPr>
            <a:xfrm rot="10800000">
              <a:off x="6115814" y="3395180"/>
              <a:ext cx="85729" cy="75483"/>
              <a:chOff x="1589387" y="1672616"/>
              <a:chExt cx="85729" cy="75483"/>
            </a:xfrm>
          </p:grpSpPr>
          <p:sp>
            <p:nvSpPr>
              <p:cNvPr id="14019" name="Google Shape;14019;p32"/>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32"/>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32"/>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32"/>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32"/>
            <p:cNvGrpSpPr/>
            <p:nvPr/>
          </p:nvGrpSpPr>
          <p:grpSpPr>
            <a:xfrm rot="10800000">
              <a:off x="5710927" y="3789222"/>
              <a:ext cx="87357" cy="76704"/>
              <a:chOff x="1992646" y="1277353"/>
              <a:chExt cx="87357" cy="76704"/>
            </a:xfrm>
          </p:grpSpPr>
          <p:sp>
            <p:nvSpPr>
              <p:cNvPr id="14024" name="Google Shape;14024;p32"/>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32"/>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32"/>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32"/>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8" name="Google Shape;14028;p32"/>
            <p:cNvGrpSpPr/>
            <p:nvPr/>
          </p:nvGrpSpPr>
          <p:grpSpPr>
            <a:xfrm rot="10800000">
              <a:off x="5438895" y="3116900"/>
              <a:ext cx="683188" cy="637150"/>
              <a:chOff x="1668847" y="1389229"/>
              <a:chExt cx="683188" cy="637150"/>
            </a:xfrm>
          </p:grpSpPr>
          <p:sp>
            <p:nvSpPr>
              <p:cNvPr id="14029" name="Google Shape;14029;p32"/>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32"/>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32"/>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32"/>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32"/>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32"/>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32"/>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32"/>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32"/>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32"/>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32"/>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32"/>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32"/>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32"/>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32"/>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32"/>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32"/>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32"/>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32"/>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32"/>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32"/>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32"/>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32"/>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32"/>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3" name="Google Shape;14053;p32"/>
            <p:cNvGrpSpPr/>
            <p:nvPr/>
          </p:nvGrpSpPr>
          <p:grpSpPr>
            <a:xfrm rot="10800000">
              <a:off x="6598450" y="2667768"/>
              <a:ext cx="472480" cy="1115772"/>
              <a:chOff x="720000" y="1360739"/>
              <a:chExt cx="472480" cy="1115772"/>
            </a:xfrm>
          </p:grpSpPr>
          <p:sp>
            <p:nvSpPr>
              <p:cNvPr id="14054" name="Google Shape;14054;p32"/>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32"/>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6" name="Google Shape;14056;p32"/>
              <p:cNvGrpSpPr/>
              <p:nvPr/>
            </p:nvGrpSpPr>
            <p:grpSpPr>
              <a:xfrm>
                <a:off x="762974" y="1360739"/>
                <a:ext cx="403006" cy="1058612"/>
                <a:chOff x="762974" y="1360739"/>
                <a:chExt cx="403006" cy="1058612"/>
              </a:xfrm>
            </p:grpSpPr>
            <p:sp>
              <p:nvSpPr>
                <p:cNvPr id="14057" name="Google Shape;14057;p32"/>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32"/>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32"/>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32"/>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32"/>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32"/>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32"/>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32"/>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32"/>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32"/>
              <p:cNvGrpSpPr/>
              <p:nvPr/>
            </p:nvGrpSpPr>
            <p:grpSpPr>
              <a:xfrm>
                <a:off x="782198" y="1392461"/>
                <a:ext cx="345291" cy="1031742"/>
                <a:chOff x="782198" y="1392461"/>
                <a:chExt cx="345291" cy="1031742"/>
              </a:xfrm>
            </p:grpSpPr>
            <p:sp>
              <p:nvSpPr>
                <p:cNvPr id="14067" name="Google Shape;14067;p32"/>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32"/>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32"/>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32"/>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32"/>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32"/>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32"/>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32"/>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75" name="Google Shape;14075;p32"/>
            <p:cNvGrpSpPr/>
            <p:nvPr/>
          </p:nvGrpSpPr>
          <p:grpSpPr>
            <a:xfrm rot="10800000">
              <a:off x="5939892" y="2972102"/>
              <a:ext cx="635870" cy="704500"/>
              <a:chOff x="1215168" y="1466677"/>
              <a:chExt cx="635870" cy="704500"/>
            </a:xfrm>
          </p:grpSpPr>
          <p:sp>
            <p:nvSpPr>
              <p:cNvPr id="14076" name="Google Shape;14076;p32"/>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32"/>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32"/>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32"/>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0" name="Google Shape;14080;p32"/>
              <p:cNvGrpSpPr/>
              <p:nvPr/>
            </p:nvGrpSpPr>
            <p:grpSpPr>
              <a:xfrm>
                <a:off x="1365684" y="1698975"/>
                <a:ext cx="251807" cy="291118"/>
                <a:chOff x="1365684" y="1698975"/>
                <a:chExt cx="251807" cy="291118"/>
              </a:xfrm>
            </p:grpSpPr>
            <p:sp>
              <p:nvSpPr>
                <p:cNvPr id="14081" name="Google Shape;14081;p32"/>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32"/>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32"/>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4" name="Google Shape;14084;p32"/>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32"/>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32"/>
            <p:cNvGrpSpPr/>
            <p:nvPr/>
          </p:nvGrpSpPr>
          <p:grpSpPr>
            <a:xfrm rot="10800000">
              <a:off x="5826716" y="3825900"/>
              <a:ext cx="435876" cy="212185"/>
              <a:chOff x="1528338" y="1105195"/>
              <a:chExt cx="435876" cy="212185"/>
            </a:xfrm>
          </p:grpSpPr>
          <p:sp>
            <p:nvSpPr>
              <p:cNvPr id="14087" name="Google Shape;14087;p32"/>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32"/>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32"/>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32"/>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32"/>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32"/>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32"/>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32"/>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32"/>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6" name="Google Shape;14096;p32"/>
            <p:cNvGrpSpPr/>
            <p:nvPr/>
          </p:nvGrpSpPr>
          <p:grpSpPr>
            <a:xfrm rot="10800000">
              <a:off x="6116891" y="3479263"/>
              <a:ext cx="257433" cy="401195"/>
              <a:chOff x="1416606" y="1262821"/>
              <a:chExt cx="257433" cy="401195"/>
            </a:xfrm>
          </p:grpSpPr>
          <p:sp>
            <p:nvSpPr>
              <p:cNvPr id="14097" name="Google Shape;14097;p32"/>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32"/>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32"/>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32"/>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32"/>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32"/>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32"/>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32"/>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32"/>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32"/>
            <p:cNvGrpSpPr/>
            <p:nvPr/>
          </p:nvGrpSpPr>
          <p:grpSpPr>
            <a:xfrm rot="10800000">
              <a:off x="6611366" y="3606674"/>
              <a:ext cx="108424" cy="103277"/>
              <a:chOff x="1071140" y="1433328"/>
              <a:chExt cx="108424" cy="103277"/>
            </a:xfrm>
          </p:grpSpPr>
          <p:sp>
            <p:nvSpPr>
              <p:cNvPr id="14107" name="Google Shape;14107;p32"/>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32"/>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32"/>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32"/>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32"/>
            <p:cNvGrpSpPr/>
            <p:nvPr/>
          </p:nvGrpSpPr>
          <p:grpSpPr>
            <a:xfrm rot="10800000">
              <a:off x="6467959" y="3697265"/>
              <a:ext cx="79194" cy="75459"/>
              <a:chOff x="1243777" y="1370555"/>
              <a:chExt cx="79194" cy="75459"/>
            </a:xfrm>
          </p:grpSpPr>
          <p:sp>
            <p:nvSpPr>
              <p:cNvPr id="14112" name="Google Shape;14112;p32"/>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32"/>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32"/>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32"/>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32"/>
            <p:cNvGrpSpPr/>
            <p:nvPr/>
          </p:nvGrpSpPr>
          <p:grpSpPr>
            <a:xfrm rot="10800000">
              <a:off x="6769757" y="3721829"/>
              <a:ext cx="87573" cy="76680"/>
              <a:chOff x="933600" y="1344771"/>
              <a:chExt cx="87573" cy="76680"/>
            </a:xfrm>
          </p:grpSpPr>
          <p:sp>
            <p:nvSpPr>
              <p:cNvPr id="14117" name="Google Shape;14117;p32"/>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32"/>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32"/>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32"/>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1" name="Google Shape;14121;p32"/>
            <p:cNvGrpSpPr/>
            <p:nvPr/>
          </p:nvGrpSpPr>
          <p:grpSpPr>
            <a:xfrm rot="10800000">
              <a:off x="6248664" y="3859172"/>
              <a:ext cx="784919" cy="745084"/>
              <a:chOff x="757348" y="540024"/>
              <a:chExt cx="784919" cy="745084"/>
            </a:xfrm>
          </p:grpSpPr>
          <p:sp>
            <p:nvSpPr>
              <p:cNvPr id="14122" name="Google Shape;14122;p32"/>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32"/>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32"/>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32"/>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32"/>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32"/>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32"/>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32"/>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32"/>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32"/>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32"/>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32"/>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32"/>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32"/>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32"/>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32"/>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32"/>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32"/>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32"/>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32"/>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32"/>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32"/>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32"/>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32"/>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32"/>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32"/>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32"/>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32"/>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32"/>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32"/>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32"/>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32"/>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32"/>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32"/>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32"/>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32"/>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32"/>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32"/>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32"/>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32"/>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32"/>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32"/>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32"/>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32"/>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32"/>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32"/>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32"/>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32"/>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32"/>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32"/>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32"/>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32"/>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32"/>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32"/>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32"/>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32"/>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32"/>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32"/>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32"/>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32"/>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32"/>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32"/>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32"/>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32"/>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32"/>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32"/>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32"/>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32"/>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32"/>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32"/>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32"/>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32"/>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4194"/>
        <p:cNvGrpSpPr/>
        <p:nvPr/>
      </p:nvGrpSpPr>
      <p:grpSpPr>
        <a:xfrm>
          <a:off x="0" y="0"/>
          <a:ext cx="0" cy="0"/>
          <a:chOff x="0" y="0"/>
          <a:chExt cx="0" cy="0"/>
        </a:xfrm>
      </p:grpSpPr>
      <p:sp>
        <p:nvSpPr>
          <p:cNvPr id="14195" name="Google Shape;14195;p33"/>
          <p:cNvSpPr txBox="1">
            <a:spLocks noGrp="1"/>
          </p:cNvSpPr>
          <p:nvPr>
            <p:ph type="ctrTitle"/>
          </p:nvPr>
        </p:nvSpPr>
        <p:spPr>
          <a:xfrm>
            <a:off x="2947098" y="720000"/>
            <a:ext cx="3249600" cy="13305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10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4196" name="Google Shape;14196;p33"/>
          <p:cNvSpPr txBox="1">
            <a:spLocks noGrp="1"/>
          </p:cNvSpPr>
          <p:nvPr>
            <p:ph type="subTitle" idx="1"/>
          </p:nvPr>
        </p:nvSpPr>
        <p:spPr>
          <a:xfrm>
            <a:off x="2943400" y="2769118"/>
            <a:ext cx="3257400" cy="1341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14197" name="Google Shape;14197;p33"/>
          <p:cNvGrpSpPr/>
          <p:nvPr/>
        </p:nvGrpSpPr>
        <p:grpSpPr>
          <a:xfrm>
            <a:off x="-1732752" y="-474621"/>
            <a:ext cx="12609504" cy="7807101"/>
            <a:chOff x="-1732752" y="-818819"/>
            <a:chExt cx="12609504" cy="5855472"/>
          </a:xfrm>
        </p:grpSpPr>
        <p:grpSp>
          <p:nvGrpSpPr>
            <p:cNvPr id="14198" name="Google Shape;14198;p33"/>
            <p:cNvGrpSpPr/>
            <p:nvPr/>
          </p:nvGrpSpPr>
          <p:grpSpPr>
            <a:xfrm>
              <a:off x="-1732752" y="-818819"/>
              <a:ext cx="4389242" cy="5855472"/>
              <a:chOff x="-1314139" y="-578206"/>
              <a:chExt cx="4244094" cy="5657461"/>
            </a:xfrm>
          </p:grpSpPr>
          <p:grpSp>
            <p:nvGrpSpPr>
              <p:cNvPr id="14199" name="Google Shape;14199;p33"/>
              <p:cNvGrpSpPr/>
              <p:nvPr/>
            </p:nvGrpSpPr>
            <p:grpSpPr>
              <a:xfrm flipH="1">
                <a:off x="1482551" y="-578206"/>
                <a:ext cx="1447403" cy="1441037"/>
                <a:chOff x="812200" y="869075"/>
                <a:chExt cx="1011675" cy="1007225"/>
              </a:xfrm>
            </p:grpSpPr>
            <p:grpSp>
              <p:nvGrpSpPr>
                <p:cNvPr id="14200" name="Google Shape;14200;p33"/>
                <p:cNvGrpSpPr/>
                <p:nvPr/>
              </p:nvGrpSpPr>
              <p:grpSpPr>
                <a:xfrm>
                  <a:off x="812200" y="869075"/>
                  <a:ext cx="1011675" cy="1007225"/>
                  <a:chOff x="812200" y="869075"/>
                  <a:chExt cx="1011675" cy="1007225"/>
                </a:xfrm>
              </p:grpSpPr>
              <p:grpSp>
                <p:nvGrpSpPr>
                  <p:cNvPr id="14201" name="Google Shape;14201;p33"/>
                  <p:cNvGrpSpPr/>
                  <p:nvPr/>
                </p:nvGrpSpPr>
                <p:grpSpPr>
                  <a:xfrm>
                    <a:off x="812200" y="869075"/>
                    <a:ext cx="1011675" cy="1007225"/>
                    <a:chOff x="812200" y="869075"/>
                    <a:chExt cx="1011675" cy="1007225"/>
                  </a:xfrm>
                </p:grpSpPr>
                <p:grpSp>
                  <p:nvGrpSpPr>
                    <p:cNvPr id="14202" name="Google Shape;14202;p33"/>
                    <p:cNvGrpSpPr/>
                    <p:nvPr/>
                  </p:nvGrpSpPr>
                  <p:grpSpPr>
                    <a:xfrm>
                      <a:off x="812200" y="869075"/>
                      <a:ext cx="1011675" cy="1007225"/>
                      <a:chOff x="812200" y="869075"/>
                      <a:chExt cx="1011675" cy="1007225"/>
                    </a:xfrm>
                  </p:grpSpPr>
                  <p:sp>
                    <p:nvSpPr>
                      <p:cNvPr id="14203" name="Google Shape;14203;p33"/>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33"/>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33"/>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33"/>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33"/>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33"/>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33"/>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33"/>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33"/>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33"/>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33"/>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33"/>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33"/>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33"/>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7" name="Google Shape;14217;p33"/>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33"/>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33"/>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33"/>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33"/>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33"/>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33"/>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33"/>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33"/>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33"/>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33"/>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33"/>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33"/>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33"/>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1" name="Google Shape;14231;p33"/>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33"/>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33"/>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33"/>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33"/>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33"/>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33"/>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33"/>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33"/>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33"/>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33"/>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33"/>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33"/>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33"/>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5" name="Google Shape;14245;p33"/>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33"/>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33"/>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33"/>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33"/>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33"/>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33"/>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33"/>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33"/>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33"/>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33"/>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33"/>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33"/>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33"/>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33"/>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0" name="Google Shape;14260;p33"/>
                <p:cNvGrpSpPr/>
                <p:nvPr/>
              </p:nvGrpSpPr>
              <p:grpSpPr>
                <a:xfrm>
                  <a:off x="858025" y="910825"/>
                  <a:ext cx="919900" cy="922425"/>
                  <a:chOff x="858025" y="910825"/>
                  <a:chExt cx="919900" cy="922425"/>
                </a:xfrm>
              </p:grpSpPr>
              <p:sp>
                <p:nvSpPr>
                  <p:cNvPr id="14261" name="Google Shape;14261;p33"/>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33"/>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33"/>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33"/>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33"/>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33"/>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33"/>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33"/>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33"/>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33"/>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33"/>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33"/>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33"/>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33"/>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33"/>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33"/>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7" name="Google Shape;14277;p33"/>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33"/>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33"/>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33"/>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33"/>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33"/>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33"/>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33"/>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5" name="Google Shape;14285;p33"/>
              <p:cNvGrpSpPr/>
              <p:nvPr/>
            </p:nvGrpSpPr>
            <p:grpSpPr>
              <a:xfrm flipH="1">
                <a:off x="1328823" y="-554449"/>
                <a:ext cx="298015" cy="526533"/>
                <a:chOff x="1723025" y="599938"/>
                <a:chExt cx="208300" cy="368025"/>
              </a:xfrm>
            </p:grpSpPr>
            <p:sp>
              <p:nvSpPr>
                <p:cNvPr id="14286" name="Google Shape;14286;p33"/>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33"/>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33"/>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33"/>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33"/>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33"/>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33"/>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33"/>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33"/>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33"/>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33"/>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33"/>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33"/>
              <p:cNvGrpSpPr/>
              <p:nvPr/>
            </p:nvGrpSpPr>
            <p:grpSpPr>
              <a:xfrm flipH="1">
                <a:off x="993906" y="3606984"/>
                <a:ext cx="489470" cy="849353"/>
                <a:chOff x="1844575" y="3521738"/>
                <a:chExt cx="348725" cy="605125"/>
              </a:xfrm>
            </p:grpSpPr>
            <p:sp>
              <p:nvSpPr>
                <p:cNvPr id="14299" name="Google Shape;14299;p33"/>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33"/>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33"/>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33"/>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33"/>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33"/>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33"/>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33"/>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33"/>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8" name="Google Shape;14308;p33"/>
              <p:cNvGrpSpPr/>
              <p:nvPr/>
            </p:nvGrpSpPr>
            <p:grpSpPr>
              <a:xfrm flipH="1">
                <a:off x="834036" y="3853105"/>
                <a:ext cx="108884" cy="95690"/>
                <a:chOff x="2229625" y="3697088"/>
                <a:chExt cx="77575" cy="68175"/>
              </a:xfrm>
            </p:grpSpPr>
            <p:sp>
              <p:nvSpPr>
                <p:cNvPr id="14309" name="Google Shape;14309;p33"/>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33"/>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33"/>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33"/>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3" name="Google Shape;14313;p33"/>
              <p:cNvGrpSpPr/>
              <p:nvPr/>
            </p:nvGrpSpPr>
            <p:grpSpPr>
              <a:xfrm flipH="1">
                <a:off x="781225" y="4045855"/>
                <a:ext cx="131798" cy="115832"/>
                <a:chOff x="2250925" y="3834413"/>
                <a:chExt cx="93900" cy="82525"/>
              </a:xfrm>
            </p:grpSpPr>
            <p:sp>
              <p:nvSpPr>
                <p:cNvPr id="14314" name="Google Shape;14314;p33"/>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33"/>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33"/>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33"/>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8" name="Google Shape;14318;p33"/>
              <p:cNvGrpSpPr/>
              <p:nvPr/>
            </p:nvGrpSpPr>
            <p:grpSpPr>
              <a:xfrm flipH="1">
                <a:off x="783963" y="4262430"/>
                <a:ext cx="156958" cy="138009"/>
                <a:chOff x="2231050" y="3988713"/>
                <a:chExt cx="111825" cy="98325"/>
              </a:xfrm>
            </p:grpSpPr>
            <p:sp>
              <p:nvSpPr>
                <p:cNvPr id="14319" name="Google Shape;14319;p33"/>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33"/>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33"/>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33"/>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3" name="Google Shape;14323;p33"/>
              <p:cNvGrpSpPr/>
              <p:nvPr/>
            </p:nvGrpSpPr>
            <p:grpSpPr>
              <a:xfrm flipH="1">
                <a:off x="236137" y="3496170"/>
                <a:ext cx="535508" cy="538947"/>
                <a:chOff x="2351650" y="3442788"/>
                <a:chExt cx="381525" cy="383975"/>
              </a:xfrm>
            </p:grpSpPr>
            <p:sp>
              <p:nvSpPr>
                <p:cNvPr id="14324" name="Google Shape;14324;p33"/>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33"/>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33"/>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33"/>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33"/>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33"/>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33"/>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33"/>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33"/>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33"/>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33"/>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33"/>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33"/>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33"/>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33"/>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33"/>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33"/>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1" name="Google Shape;14341;p33"/>
              <p:cNvGrpSpPr/>
              <p:nvPr/>
            </p:nvGrpSpPr>
            <p:grpSpPr>
              <a:xfrm flipH="1">
                <a:off x="-114938" y="4422335"/>
                <a:ext cx="76496" cy="73443"/>
                <a:chOff x="2928800" y="4102638"/>
                <a:chExt cx="54500" cy="52325"/>
              </a:xfrm>
            </p:grpSpPr>
            <p:sp>
              <p:nvSpPr>
                <p:cNvPr id="14342" name="Google Shape;14342;p33"/>
                <p:cNvSpPr/>
                <p:nvPr/>
              </p:nvSpPr>
              <p:spPr>
                <a:xfrm>
                  <a:off x="2928800" y="4102638"/>
                  <a:ext cx="54500" cy="52325"/>
                </a:xfrm>
                <a:custGeom>
                  <a:avLst/>
                  <a:gdLst/>
                  <a:ahLst/>
                  <a:cxnLst/>
                  <a:rect l="l" t="t" r="r" b="b"/>
                  <a:pathLst>
                    <a:path w="2180" h="2093" extrusionOk="0">
                      <a:moveTo>
                        <a:pt x="1087" y="0"/>
                      </a:moveTo>
                      <a:cubicBezTo>
                        <a:pt x="548" y="0"/>
                        <a:pt x="91" y="415"/>
                        <a:pt x="47" y="961"/>
                      </a:cubicBezTo>
                      <a:cubicBezTo>
                        <a:pt x="0" y="1538"/>
                        <a:pt x="430" y="2040"/>
                        <a:pt x="1006" y="2089"/>
                      </a:cubicBezTo>
                      <a:cubicBezTo>
                        <a:pt x="1034" y="2091"/>
                        <a:pt x="1062" y="2092"/>
                        <a:pt x="1090" y="2092"/>
                      </a:cubicBezTo>
                      <a:cubicBezTo>
                        <a:pt x="1629" y="2092"/>
                        <a:pt x="2088" y="1677"/>
                        <a:pt x="2132" y="1129"/>
                      </a:cubicBezTo>
                      <a:cubicBezTo>
                        <a:pt x="2179" y="554"/>
                        <a:pt x="1750" y="51"/>
                        <a:pt x="1174" y="4"/>
                      </a:cubicBezTo>
                      <a:cubicBezTo>
                        <a:pt x="1145" y="2"/>
                        <a:pt x="1116" y="0"/>
                        <a:pt x="1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33"/>
                <p:cNvSpPr/>
                <p:nvPr/>
              </p:nvSpPr>
              <p:spPr>
                <a:xfrm>
                  <a:off x="2929275" y="4102638"/>
                  <a:ext cx="54025" cy="46550"/>
                </a:xfrm>
                <a:custGeom>
                  <a:avLst/>
                  <a:gdLst/>
                  <a:ahLst/>
                  <a:cxnLst/>
                  <a:rect l="l" t="t" r="r" b="b"/>
                  <a:pathLst>
                    <a:path w="2161" h="1862" extrusionOk="0">
                      <a:moveTo>
                        <a:pt x="1068" y="0"/>
                      </a:moveTo>
                      <a:cubicBezTo>
                        <a:pt x="529" y="0"/>
                        <a:pt x="72" y="415"/>
                        <a:pt x="28" y="961"/>
                      </a:cubicBezTo>
                      <a:cubicBezTo>
                        <a:pt x="0" y="1321"/>
                        <a:pt x="155" y="1653"/>
                        <a:pt x="418" y="1862"/>
                      </a:cubicBezTo>
                      <a:cubicBezTo>
                        <a:pt x="382" y="1752"/>
                        <a:pt x="367" y="1635"/>
                        <a:pt x="378" y="1514"/>
                      </a:cubicBezTo>
                      <a:cubicBezTo>
                        <a:pt x="416" y="1036"/>
                        <a:pt x="816" y="673"/>
                        <a:pt x="1288" y="673"/>
                      </a:cubicBezTo>
                      <a:cubicBezTo>
                        <a:pt x="1313" y="673"/>
                        <a:pt x="1338" y="674"/>
                        <a:pt x="1363" y="676"/>
                      </a:cubicBezTo>
                      <a:cubicBezTo>
                        <a:pt x="1695" y="703"/>
                        <a:pt x="1968" y="905"/>
                        <a:pt x="2106" y="1184"/>
                      </a:cubicBezTo>
                      <a:cubicBezTo>
                        <a:pt x="2109" y="1165"/>
                        <a:pt x="2112" y="1147"/>
                        <a:pt x="2113" y="1129"/>
                      </a:cubicBezTo>
                      <a:cubicBezTo>
                        <a:pt x="2160" y="554"/>
                        <a:pt x="1731" y="51"/>
                        <a:pt x="1155" y="4"/>
                      </a:cubicBezTo>
                      <a:cubicBezTo>
                        <a:pt x="1126" y="2"/>
                        <a:pt x="109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33"/>
                <p:cNvSpPr/>
                <p:nvPr/>
              </p:nvSpPr>
              <p:spPr>
                <a:xfrm>
                  <a:off x="2956375" y="4130763"/>
                  <a:ext cx="17950" cy="17250"/>
                </a:xfrm>
                <a:custGeom>
                  <a:avLst/>
                  <a:gdLst/>
                  <a:ahLst/>
                  <a:cxnLst/>
                  <a:rect l="l" t="t" r="r" b="b"/>
                  <a:pathLst>
                    <a:path w="718" h="690" extrusionOk="0">
                      <a:moveTo>
                        <a:pt x="359" y="1"/>
                      </a:moveTo>
                      <a:cubicBezTo>
                        <a:pt x="181" y="1"/>
                        <a:pt x="31" y="139"/>
                        <a:pt x="16" y="319"/>
                      </a:cubicBezTo>
                      <a:cubicBezTo>
                        <a:pt x="0" y="508"/>
                        <a:pt x="143" y="673"/>
                        <a:pt x="332" y="688"/>
                      </a:cubicBezTo>
                      <a:cubicBezTo>
                        <a:pt x="342" y="689"/>
                        <a:pt x="351" y="689"/>
                        <a:pt x="361" y="689"/>
                      </a:cubicBezTo>
                      <a:cubicBezTo>
                        <a:pt x="537" y="689"/>
                        <a:pt x="687" y="553"/>
                        <a:pt x="702" y="373"/>
                      </a:cubicBezTo>
                      <a:cubicBezTo>
                        <a:pt x="718" y="184"/>
                        <a:pt x="577" y="18"/>
                        <a:pt x="387" y="2"/>
                      </a:cubicBezTo>
                      <a:cubicBezTo>
                        <a:pt x="378" y="1"/>
                        <a:pt x="368"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33"/>
                <p:cNvSpPr/>
                <p:nvPr/>
              </p:nvSpPr>
              <p:spPr>
                <a:xfrm>
                  <a:off x="2943650" y="4135213"/>
                  <a:ext cx="8325" cy="8000"/>
                </a:xfrm>
                <a:custGeom>
                  <a:avLst/>
                  <a:gdLst/>
                  <a:ahLst/>
                  <a:cxnLst/>
                  <a:rect l="l" t="t" r="r" b="b"/>
                  <a:pathLst>
                    <a:path w="333" h="320" extrusionOk="0">
                      <a:moveTo>
                        <a:pt x="166" y="1"/>
                      </a:moveTo>
                      <a:cubicBezTo>
                        <a:pt x="83" y="1"/>
                        <a:pt x="14" y="65"/>
                        <a:pt x="6" y="148"/>
                      </a:cubicBezTo>
                      <a:cubicBezTo>
                        <a:pt x="0" y="236"/>
                        <a:pt x="66" y="313"/>
                        <a:pt x="152" y="319"/>
                      </a:cubicBezTo>
                      <a:cubicBezTo>
                        <a:pt x="157" y="320"/>
                        <a:pt x="162" y="320"/>
                        <a:pt x="166" y="320"/>
                      </a:cubicBezTo>
                      <a:cubicBezTo>
                        <a:pt x="249" y="320"/>
                        <a:pt x="319" y="256"/>
                        <a:pt x="326" y="172"/>
                      </a:cubicBezTo>
                      <a:cubicBezTo>
                        <a:pt x="332" y="84"/>
                        <a:pt x="268" y="7"/>
                        <a:pt x="180" y="1"/>
                      </a:cubicBezTo>
                      <a:cubicBezTo>
                        <a:pt x="176" y="1"/>
                        <a:pt x="171"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33"/>
              <p:cNvGrpSpPr/>
              <p:nvPr/>
            </p:nvGrpSpPr>
            <p:grpSpPr>
              <a:xfrm flipH="1">
                <a:off x="-224559" y="4292537"/>
                <a:ext cx="92567" cy="88883"/>
                <a:chOff x="2995450" y="4010163"/>
                <a:chExt cx="65950" cy="63325"/>
              </a:xfrm>
            </p:grpSpPr>
            <p:sp>
              <p:nvSpPr>
                <p:cNvPr id="14347" name="Google Shape;14347;p33"/>
                <p:cNvSpPr/>
                <p:nvPr/>
              </p:nvSpPr>
              <p:spPr>
                <a:xfrm>
                  <a:off x="2995450" y="4010163"/>
                  <a:ext cx="65950" cy="63325"/>
                </a:xfrm>
                <a:custGeom>
                  <a:avLst/>
                  <a:gdLst/>
                  <a:ahLst/>
                  <a:cxnLst/>
                  <a:rect l="l" t="t" r="r" b="b"/>
                  <a:pathLst>
                    <a:path w="2638" h="2533" extrusionOk="0">
                      <a:moveTo>
                        <a:pt x="1320" y="0"/>
                      </a:moveTo>
                      <a:cubicBezTo>
                        <a:pt x="666" y="0"/>
                        <a:pt x="111" y="502"/>
                        <a:pt x="59" y="1165"/>
                      </a:cubicBezTo>
                      <a:cubicBezTo>
                        <a:pt x="1" y="1861"/>
                        <a:pt x="521" y="2472"/>
                        <a:pt x="1218" y="2528"/>
                      </a:cubicBezTo>
                      <a:cubicBezTo>
                        <a:pt x="1252" y="2531"/>
                        <a:pt x="1287" y="2532"/>
                        <a:pt x="1321" y="2532"/>
                      </a:cubicBezTo>
                      <a:cubicBezTo>
                        <a:pt x="1973" y="2532"/>
                        <a:pt x="2527" y="2031"/>
                        <a:pt x="2581" y="1369"/>
                      </a:cubicBezTo>
                      <a:cubicBezTo>
                        <a:pt x="2637" y="672"/>
                        <a:pt x="2117" y="62"/>
                        <a:pt x="1421" y="4"/>
                      </a:cubicBezTo>
                      <a:cubicBezTo>
                        <a:pt x="1388" y="2"/>
                        <a:pt x="1354" y="0"/>
                        <a:pt x="1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33"/>
                <p:cNvSpPr/>
                <p:nvPr/>
              </p:nvSpPr>
              <p:spPr>
                <a:xfrm>
                  <a:off x="2996000" y="4010163"/>
                  <a:ext cx="65400" cy="56400"/>
                </a:xfrm>
                <a:custGeom>
                  <a:avLst/>
                  <a:gdLst/>
                  <a:ahLst/>
                  <a:cxnLst/>
                  <a:rect l="l" t="t" r="r" b="b"/>
                  <a:pathLst>
                    <a:path w="2616" h="2256" extrusionOk="0">
                      <a:moveTo>
                        <a:pt x="1298" y="0"/>
                      </a:moveTo>
                      <a:cubicBezTo>
                        <a:pt x="644" y="0"/>
                        <a:pt x="89" y="502"/>
                        <a:pt x="37" y="1165"/>
                      </a:cubicBezTo>
                      <a:cubicBezTo>
                        <a:pt x="1" y="1601"/>
                        <a:pt x="190" y="2002"/>
                        <a:pt x="507" y="2256"/>
                      </a:cubicBezTo>
                      <a:cubicBezTo>
                        <a:pt x="464" y="2122"/>
                        <a:pt x="447" y="1981"/>
                        <a:pt x="458" y="1833"/>
                      </a:cubicBezTo>
                      <a:cubicBezTo>
                        <a:pt x="504" y="1253"/>
                        <a:pt x="989" y="814"/>
                        <a:pt x="1561" y="814"/>
                      </a:cubicBezTo>
                      <a:cubicBezTo>
                        <a:pt x="1590" y="814"/>
                        <a:pt x="1620" y="815"/>
                        <a:pt x="1650" y="817"/>
                      </a:cubicBezTo>
                      <a:cubicBezTo>
                        <a:pt x="2053" y="852"/>
                        <a:pt x="2383" y="1096"/>
                        <a:pt x="2551" y="1433"/>
                      </a:cubicBezTo>
                      <a:cubicBezTo>
                        <a:pt x="2552" y="1411"/>
                        <a:pt x="2557" y="1391"/>
                        <a:pt x="2559" y="1369"/>
                      </a:cubicBezTo>
                      <a:cubicBezTo>
                        <a:pt x="2615" y="672"/>
                        <a:pt x="2095" y="62"/>
                        <a:pt x="1399" y="4"/>
                      </a:cubicBezTo>
                      <a:cubicBezTo>
                        <a:pt x="1366" y="2"/>
                        <a:pt x="1332"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33"/>
                <p:cNvSpPr/>
                <p:nvPr/>
              </p:nvSpPr>
              <p:spPr>
                <a:xfrm>
                  <a:off x="3028825" y="4044263"/>
                  <a:ext cx="21750" cy="20850"/>
                </a:xfrm>
                <a:custGeom>
                  <a:avLst/>
                  <a:gdLst/>
                  <a:ahLst/>
                  <a:cxnLst/>
                  <a:rect l="l" t="t" r="r" b="b"/>
                  <a:pathLst>
                    <a:path w="870" h="834" extrusionOk="0">
                      <a:moveTo>
                        <a:pt x="434" y="0"/>
                      </a:moveTo>
                      <a:cubicBezTo>
                        <a:pt x="220" y="0"/>
                        <a:pt x="38" y="165"/>
                        <a:pt x="21" y="384"/>
                      </a:cubicBezTo>
                      <a:cubicBezTo>
                        <a:pt x="0" y="613"/>
                        <a:pt x="173" y="813"/>
                        <a:pt x="401" y="832"/>
                      </a:cubicBezTo>
                      <a:cubicBezTo>
                        <a:pt x="413" y="833"/>
                        <a:pt x="424" y="833"/>
                        <a:pt x="436" y="833"/>
                      </a:cubicBezTo>
                      <a:cubicBezTo>
                        <a:pt x="651" y="833"/>
                        <a:pt x="833" y="668"/>
                        <a:pt x="851" y="450"/>
                      </a:cubicBezTo>
                      <a:cubicBezTo>
                        <a:pt x="870" y="221"/>
                        <a:pt x="699" y="21"/>
                        <a:pt x="469" y="2"/>
                      </a:cubicBezTo>
                      <a:cubicBezTo>
                        <a:pt x="457" y="1"/>
                        <a:pt x="446"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33"/>
                <p:cNvSpPr/>
                <p:nvPr/>
              </p:nvSpPr>
              <p:spPr>
                <a:xfrm>
                  <a:off x="3013400" y="4049638"/>
                  <a:ext cx="10075" cy="9650"/>
                </a:xfrm>
                <a:custGeom>
                  <a:avLst/>
                  <a:gdLst/>
                  <a:ahLst/>
                  <a:cxnLst/>
                  <a:rect l="l" t="t" r="r" b="b"/>
                  <a:pathLst>
                    <a:path w="403" h="386" extrusionOk="0">
                      <a:moveTo>
                        <a:pt x="201" y="1"/>
                      </a:moveTo>
                      <a:cubicBezTo>
                        <a:pt x="101" y="1"/>
                        <a:pt x="17" y="77"/>
                        <a:pt x="9" y="177"/>
                      </a:cubicBezTo>
                      <a:cubicBezTo>
                        <a:pt x="0" y="285"/>
                        <a:pt x="80" y="377"/>
                        <a:pt x="186" y="385"/>
                      </a:cubicBezTo>
                      <a:cubicBezTo>
                        <a:pt x="192" y="386"/>
                        <a:pt x="198" y="386"/>
                        <a:pt x="204" y="386"/>
                      </a:cubicBezTo>
                      <a:cubicBezTo>
                        <a:pt x="303" y="386"/>
                        <a:pt x="387" y="309"/>
                        <a:pt x="395" y="210"/>
                      </a:cubicBezTo>
                      <a:cubicBezTo>
                        <a:pt x="403" y="102"/>
                        <a:pt x="324" y="9"/>
                        <a:pt x="218" y="1"/>
                      </a:cubicBezTo>
                      <a:cubicBezTo>
                        <a:pt x="212" y="1"/>
                        <a:pt x="20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1" name="Google Shape;14351;p33"/>
              <p:cNvGrpSpPr/>
              <p:nvPr/>
            </p:nvGrpSpPr>
            <p:grpSpPr>
              <a:xfrm flipH="1">
                <a:off x="-305687" y="4124632"/>
                <a:ext cx="110253" cy="105867"/>
                <a:chOff x="3040650" y="3890538"/>
                <a:chExt cx="78550" cy="75425"/>
              </a:xfrm>
            </p:grpSpPr>
            <p:sp>
              <p:nvSpPr>
                <p:cNvPr id="14352" name="Google Shape;14352;p33"/>
                <p:cNvSpPr/>
                <p:nvPr/>
              </p:nvSpPr>
              <p:spPr>
                <a:xfrm>
                  <a:off x="3040650" y="3890538"/>
                  <a:ext cx="78550" cy="75425"/>
                </a:xfrm>
                <a:custGeom>
                  <a:avLst/>
                  <a:gdLst/>
                  <a:ahLst/>
                  <a:cxnLst/>
                  <a:rect l="l" t="t" r="r" b="b"/>
                  <a:pathLst>
                    <a:path w="3142" h="3017" extrusionOk="0">
                      <a:moveTo>
                        <a:pt x="1570" y="0"/>
                      </a:moveTo>
                      <a:cubicBezTo>
                        <a:pt x="791" y="0"/>
                        <a:pt x="132" y="598"/>
                        <a:pt x="69" y="1387"/>
                      </a:cubicBezTo>
                      <a:cubicBezTo>
                        <a:pt x="0" y="2217"/>
                        <a:pt x="621" y="2943"/>
                        <a:pt x="1449" y="3011"/>
                      </a:cubicBezTo>
                      <a:cubicBezTo>
                        <a:pt x="1490" y="3015"/>
                        <a:pt x="1530" y="3016"/>
                        <a:pt x="1570" y="3016"/>
                      </a:cubicBezTo>
                      <a:cubicBezTo>
                        <a:pt x="2349" y="3016"/>
                        <a:pt x="3011" y="2418"/>
                        <a:pt x="3074" y="1628"/>
                      </a:cubicBezTo>
                      <a:cubicBezTo>
                        <a:pt x="3141" y="800"/>
                        <a:pt x="2522" y="73"/>
                        <a:pt x="1694" y="5"/>
                      </a:cubicBezTo>
                      <a:cubicBezTo>
                        <a:pt x="1652" y="2"/>
                        <a:pt x="1611"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33"/>
                <p:cNvSpPr/>
                <p:nvPr/>
              </p:nvSpPr>
              <p:spPr>
                <a:xfrm>
                  <a:off x="3041300" y="3890538"/>
                  <a:ext cx="77900" cy="67150"/>
                </a:xfrm>
                <a:custGeom>
                  <a:avLst/>
                  <a:gdLst/>
                  <a:ahLst/>
                  <a:cxnLst/>
                  <a:rect l="l" t="t" r="r" b="b"/>
                  <a:pathLst>
                    <a:path w="3116" h="2686" extrusionOk="0">
                      <a:moveTo>
                        <a:pt x="1544" y="0"/>
                      </a:moveTo>
                      <a:cubicBezTo>
                        <a:pt x="765" y="0"/>
                        <a:pt x="106" y="598"/>
                        <a:pt x="43" y="1387"/>
                      </a:cubicBezTo>
                      <a:cubicBezTo>
                        <a:pt x="1" y="1906"/>
                        <a:pt x="227" y="2383"/>
                        <a:pt x="604" y="2686"/>
                      </a:cubicBezTo>
                      <a:cubicBezTo>
                        <a:pt x="554" y="2527"/>
                        <a:pt x="532" y="2357"/>
                        <a:pt x="545" y="2183"/>
                      </a:cubicBezTo>
                      <a:cubicBezTo>
                        <a:pt x="601" y="1493"/>
                        <a:pt x="1177" y="971"/>
                        <a:pt x="1858" y="971"/>
                      </a:cubicBezTo>
                      <a:cubicBezTo>
                        <a:pt x="1894" y="971"/>
                        <a:pt x="1930" y="972"/>
                        <a:pt x="1967" y="975"/>
                      </a:cubicBezTo>
                      <a:cubicBezTo>
                        <a:pt x="2445" y="1013"/>
                        <a:pt x="2839" y="1304"/>
                        <a:pt x="3038" y="1707"/>
                      </a:cubicBezTo>
                      <a:cubicBezTo>
                        <a:pt x="3042" y="1680"/>
                        <a:pt x="3046" y="1655"/>
                        <a:pt x="3048" y="1628"/>
                      </a:cubicBezTo>
                      <a:cubicBezTo>
                        <a:pt x="3115" y="800"/>
                        <a:pt x="2496" y="73"/>
                        <a:pt x="1668" y="5"/>
                      </a:cubicBezTo>
                      <a:cubicBezTo>
                        <a:pt x="1626" y="2"/>
                        <a:pt x="158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33"/>
                <p:cNvSpPr/>
                <p:nvPr/>
              </p:nvSpPr>
              <p:spPr>
                <a:xfrm>
                  <a:off x="3080425" y="3931163"/>
                  <a:ext cx="25875" cy="24800"/>
                </a:xfrm>
                <a:custGeom>
                  <a:avLst/>
                  <a:gdLst/>
                  <a:ahLst/>
                  <a:cxnLst/>
                  <a:rect l="l" t="t" r="r" b="b"/>
                  <a:pathLst>
                    <a:path w="1035" h="992" extrusionOk="0">
                      <a:moveTo>
                        <a:pt x="517" y="0"/>
                      </a:moveTo>
                      <a:cubicBezTo>
                        <a:pt x="261" y="0"/>
                        <a:pt x="44" y="195"/>
                        <a:pt x="23" y="456"/>
                      </a:cubicBezTo>
                      <a:cubicBezTo>
                        <a:pt x="1" y="729"/>
                        <a:pt x="205" y="968"/>
                        <a:pt x="477" y="990"/>
                      </a:cubicBezTo>
                      <a:cubicBezTo>
                        <a:pt x="491" y="991"/>
                        <a:pt x="504" y="992"/>
                        <a:pt x="518" y="992"/>
                      </a:cubicBezTo>
                      <a:cubicBezTo>
                        <a:pt x="775" y="992"/>
                        <a:pt x="992" y="796"/>
                        <a:pt x="1013" y="536"/>
                      </a:cubicBezTo>
                      <a:cubicBezTo>
                        <a:pt x="1035" y="262"/>
                        <a:pt x="831" y="22"/>
                        <a:pt x="557" y="2"/>
                      </a:cubicBezTo>
                      <a:cubicBezTo>
                        <a:pt x="543" y="1"/>
                        <a:pt x="530" y="0"/>
                        <a:pt x="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33"/>
                <p:cNvSpPr/>
                <p:nvPr/>
              </p:nvSpPr>
              <p:spPr>
                <a:xfrm>
                  <a:off x="3062025" y="3937488"/>
                  <a:ext cx="12050" cy="11575"/>
                </a:xfrm>
                <a:custGeom>
                  <a:avLst/>
                  <a:gdLst/>
                  <a:ahLst/>
                  <a:cxnLst/>
                  <a:rect l="l" t="t" r="r" b="b"/>
                  <a:pathLst>
                    <a:path w="482" h="463" extrusionOk="0">
                      <a:moveTo>
                        <a:pt x="243" y="0"/>
                      </a:moveTo>
                      <a:cubicBezTo>
                        <a:pt x="122" y="0"/>
                        <a:pt x="21" y="93"/>
                        <a:pt x="12" y="212"/>
                      </a:cubicBezTo>
                      <a:cubicBezTo>
                        <a:pt x="1" y="341"/>
                        <a:pt x="96" y="450"/>
                        <a:pt x="223" y="461"/>
                      </a:cubicBezTo>
                      <a:cubicBezTo>
                        <a:pt x="229" y="462"/>
                        <a:pt x="235" y="462"/>
                        <a:pt x="241" y="462"/>
                      </a:cubicBezTo>
                      <a:cubicBezTo>
                        <a:pt x="360" y="462"/>
                        <a:pt x="462" y="371"/>
                        <a:pt x="471" y="250"/>
                      </a:cubicBezTo>
                      <a:cubicBezTo>
                        <a:pt x="482" y="123"/>
                        <a:pt x="388" y="13"/>
                        <a:pt x="261" y="1"/>
                      </a:cubicBezTo>
                      <a:cubicBezTo>
                        <a:pt x="255" y="0"/>
                        <a:pt x="24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6" name="Google Shape;14356;p33"/>
              <p:cNvGrpSpPr/>
              <p:nvPr/>
            </p:nvGrpSpPr>
            <p:grpSpPr>
              <a:xfrm flipH="1">
                <a:off x="-936535" y="3633442"/>
                <a:ext cx="610320" cy="470206"/>
                <a:chOff x="3133825" y="3540588"/>
                <a:chExt cx="434825" cy="335000"/>
              </a:xfrm>
            </p:grpSpPr>
            <p:sp>
              <p:nvSpPr>
                <p:cNvPr id="14357" name="Google Shape;14357;p33"/>
                <p:cNvSpPr/>
                <p:nvPr/>
              </p:nvSpPr>
              <p:spPr>
                <a:xfrm>
                  <a:off x="3133825" y="3540588"/>
                  <a:ext cx="434825" cy="335000"/>
                </a:xfrm>
                <a:custGeom>
                  <a:avLst/>
                  <a:gdLst/>
                  <a:ahLst/>
                  <a:cxnLst/>
                  <a:rect l="l" t="t" r="r" b="b"/>
                  <a:pathLst>
                    <a:path w="17393" h="13400" extrusionOk="0">
                      <a:moveTo>
                        <a:pt x="17393" y="0"/>
                      </a:moveTo>
                      <a:lnTo>
                        <a:pt x="17393" y="0"/>
                      </a:lnTo>
                      <a:cubicBezTo>
                        <a:pt x="13522" y="992"/>
                        <a:pt x="9670" y="1716"/>
                        <a:pt x="5976" y="3321"/>
                      </a:cubicBezTo>
                      <a:cubicBezTo>
                        <a:pt x="3793" y="4272"/>
                        <a:pt x="1593" y="6404"/>
                        <a:pt x="630" y="8579"/>
                      </a:cubicBezTo>
                      <a:cubicBezTo>
                        <a:pt x="165" y="9630"/>
                        <a:pt x="0" y="10828"/>
                        <a:pt x="697" y="11818"/>
                      </a:cubicBezTo>
                      <a:cubicBezTo>
                        <a:pt x="1496" y="12953"/>
                        <a:pt x="2366" y="13399"/>
                        <a:pt x="3236" y="13399"/>
                      </a:cubicBezTo>
                      <a:cubicBezTo>
                        <a:pt x="5247" y="13399"/>
                        <a:pt x="7262" y="11016"/>
                        <a:pt x="8418" y="9230"/>
                      </a:cubicBezTo>
                      <a:cubicBezTo>
                        <a:pt x="10716" y="5681"/>
                        <a:pt x="13445" y="2120"/>
                        <a:pt x="17275" y="62"/>
                      </a:cubicBezTo>
                      <a:cubicBezTo>
                        <a:pt x="17313" y="41"/>
                        <a:pt x="17354" y="19"/>
                        <a:pt x="17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33"/>
                <p:cNvSpPr/>
                <p:nvPr/>
              </p:nvSpPr>
              <p:spPr>
                <a:xfrm>
                  <a:off x="3192600" y="3586638"/>
                  <a:ext cx="296050" cy="229150"/>
                </a:xfrm>
                <a:custGeom>
                  <a:avLst/>
                  <a:gdLst/>
                  <a:ahLst/>
                  <a:cxnLst/>
                  <a:rect l="l" t="t" r="r" b="b"/>
                  <a:pathLst>
                    <a:path w="11842" h="9166" extrusionOk="0">
                      <a:moveTo>
                        <a:pt x="11842" y="1"/>
                      </a:moveTo>
                      <a:lnTo>
                        <a:pt x="11842" y="1"/>
                      </a:lnTo>
                      <a:cubicBezTo>
                        <a:pt x="9207" y="679"/>
                        <a:pt x="6586" y="1175"/>
                        <a:pt x="4070" y="2274"/>
                      </a:cubicBezTo>
                      <a:cubicBezTo>
                        <a:pt x="2584" y="2924"/>
                        <a:pt x="1088" y="4384"/>
                        <a:pt x="433" y="5870"/>
                      </a:cubicBezTo>
                      <a:cubicBezTo>
                        <a:pt x="115" y="6589"/>
                        <a:pt x="0" y="7409"/>
                        <a:pt x="477" y="8084"/>
                      </a:cubicBezTo>
                      <a:cubicBezTo>
                        <a:pt x="1020" y="8860"/>
                        <a:pt x="1612" y="9165"/>
                        <a:pt x="2205" y="9165"/>
                      </a:cubicBezTo>
                      <a:cubicBezTo>
                        <a:pt x="3574" y="9165"/>
                        <a:pt x="4945" y="7536"/>
                        <a:pt x="5731" y="6315"/>
                      </a:cubicBezTo>
                      <a:cubicBezTo>
                        <a:pt x="7297" y="3886"/>
                        <a:pt x="9155" y="1451"/>
                        <a:pt x="11760" y="44"/>
                      </a:cubicBezTo>
                      <a:cubicBezTo>
                        <a:pt x="11788" y="29"/>
                        <a:pt x="11815" y="15"/>
                        <a:pt x="11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33"/>
                <p:cNvSpPr/>
                <p:nvPr/>
              </p:nvSpPr>
              <p:spPr>
                <a:xfrm>
                  <a:off x="3209675" y="3706138"/>
                  <a:ext cx="121900" cy="133325"/>
                </a:xfrm>
                <a:custGeom>
                  <a:avLst/>
                  <a:gdLst/>
                  <a:ahLst/>
                  <a:cxnLst/>
                  <a:rect l="l" t="t" r="r" b="b"/>
                  <a:pathLst>
                    <a:path w="4876" h="5333" extrusionOk="0">
                      <a:moveTo>
                        <a:pt x="4333" y="0"/>
                      </a:moveTo>
                      <a:cubicBezTo>
                        <a:pt x="3986" y="0"/>
                        <a:pt x="3479" y="344"/>
                        <a:pt x="3069" y="888"/>
                      </a:cubicBezTo>
                      <a:cubicBezTo>
                        <a:pt x="2555" y="1576"/>
                        <a:pt x="2391" y="2322"/>
                        <a:pt x="2701" y="2555"/>
                      </a:cubicBezTo>
                      <a:cubicBezTo>
                        <a:pt x="2765" y="2603"/>
                        <a:pt x="2843" y="2625"/>
                        <a:pt x="2932" y="2625"/>
                      </a:cubicBezTo>
                      <a:cubicBezTo>
                        <a:pt x="3279" y="2625"/>
                        <a:pt x="3787" y="2281"/>
                        <a:pt x="4197" y="1736"/>
                      </a:cubicBezTo>
                      <a:cubicBezTo>
                        <a:pt x="4709" y="1050"/>
                        <a:pt x="4875" y="304"/>
                        <a:pt x="4564" y="71"/>
                      </a:cubicBezTo>
                      <a:cubicBezTo>
                        <a:pt x="4500" y="23"/>
                        <a:pt x="4422" y="0"/>
                        <a:pt x="4333" y="0"/>
                      </a:cubicBezTo>
                      <a:close/>
                      <a:moveTo>
                        <a:pt x="1621" y="3372"/>
                      </a:moveTo>
                      <a:cubicBezTo>
                        <a:pt x="1351" y="3372"/>
                        <a:pt x="954" y="3604"/>
                        <a:pt x="616" y="3987"/>
                      </a:cubicBezTo>
                      <a:cubicBezTo>
                        <a:pt x="171" y="4491"/>
                        <a:pt x="0" y="5063"/>
                        <a:pt x="228" y="5263"/>
                      </a:cubicBezTo>
                      <a:cubicBezTo>
                        <a:pt x="281" y="5310"/>
                        <a:pt x="352" y="5333"/>
                        <a:pt x="436" y="5333"/>
                      </a:cubicBezTo>
                      <a:cubicBezTo>
                        <a:pt x="706" y="5333"/>
                        <a:pt x="1103" y="5099"/>
                        <a:pt x="1442" y="4715"/>
                      </a:cubicBezTo>
                      <a:cubicBezTo>
                        <a:pt x="1886" y="4212"/>
                        <a:pt x="2057" y="3641"/>
                        <a:pt x="1830" y="3442"/>
                      </a:cubicBezTo>
                      <a:cubicBezTo>
                        <a:pt x="1776" y="3394"/>
                        <a:pt x="1704" y="3372"/>
                        <a:pt x="1621" y="337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0" name="Google Shape;14360;p33"/>
              <p:cNvGrpSpPr/>
              <p:nvPr/>
            </p:nvGrpSpPr>
            <p:grpSpPr>
              <a:xfrm flipH="1">
                <a:off x="-1006470" y="4623612"/>
                <a:ext cx="492558" cy="355778"/>
                <a:chOff x="3267550" y="4246038"/>
                <a:chExt cx="350925" cy="253475"/>
              </a:xfrm>
            </p:grpSpPr>
            <p:grpSp>
              <p:nvGrpSpPr>
                <p:cNvPr id="14361" name="Google Shape;14361;p33"/>
                <p:cNvGrpSpPr/>
                <p:nvPr/>
              </p:nvGrpSpPr>
              <p:grpSpPr>
                <a:xfrm>
                  <a:off x="3267550" y="4431313"/>
                  <a:ext cx="77925" cy="68200"/>
                  <a:chOff x="3267550" y="4431313"/>
                  <a:chExt cx="77925" cy="68200"/>
                </a:xfrm>
              </p:grpSpPr>
              <p:sp>
                <p:nvSpPr>
                  <p:cNvPr id="14362" name="Google Shape;14362;p33"/>
                  <p:cNvSpPr/>
                  <p:nvPr/>
                </p:nvSpPr>
                <p:spPr>
                  <a:xfrm>
                    <a:off x="3267550" y="4431313"/>
                    <a:ext cx="77925" cy="68200"/>
                  </a:xfrm>
                  <a:custGeom>
                    <a:avLst/>
                    <a:gdLst/>
                    <a:ahLst/>
                    <a:cxnLst/>
                    <a:rect l="l" t="t" r="r" b="b"/>
                    <a:pathLst>
                      <a:path w="3117" h="2728" extrusionOk="0">
                        <a:moveTo>
                          <a:pt x="1560" y="1"/>
                        </a:moveTo>
                        <a:cubicBezTo>
                          <a:pt x="1083" y="1"/>
                          <a:pt x="620" y="251"/>
                          <a:pt x="370" y="697"/>
                        </a:cubicBezTo>
                        <a:cubicBezTo>
                          <a:pt x="1" y="1355"/>
                          <a:pt x="237" y="2184"/>
                          <a:pt x="894" y="2553"/>
                        </a:cubicBezTo>
                        <a:cubicBezTo>
                          <a:pt x="1104" y="2671"/>
                          <a:pt x="1332" y="2727"/>
                          <a:pt x="1557" y="2727"/>
                        </a:cubicBezTo>
                        <a:cubicBezTo>
                          <a:pt x="2035" y="2727"/>
                          <a:pt x="2498" y="2476"/>
                          <a:pt x="2748" y="2028"/>
                        </a:cubicBezTo>
                        <a:cubicBezTo>
                          <a:pt x="3116" y="1374"/>
                          <a:pt x="2883" y="543"/>
                          <a:pt x="2227" y="175"/>
                        </a:cubicBezTo>
                        <a:cubicBezTo>
                          <a:pt x="2015" y="57"/>
                          <a:pt x="1786"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33"/>
                  <p:cNvSpPr/>
                  <p:nvPr/>
                </p:nvSpPr>
                <p:spPr>
                  <a:xfrm>
                    <a:off x="3271050" y="4431313"/>
                    <a:ext cx="74425" cy="52250"/>
                  </a:xfrm>
                  <a:custGeom>
                    <a:avLst/>
                    <a:gdLst/>
                    <a:ahLst/>
                    <a:cxnLst/>
                    <a:rect l="l" t="t" r="r" b="b"/>
                    <a:pathLst>
                      <a:path w="2977" h="2090" extrusionOk="0">
                        <a:moveTo>
                          <a:pt x="1420" y="1"/>
                        </a:moveTo>
                        <a:cubicBezTo>
                          <a:pt x="943" y="1"/>
                          <a:pt x="480" y="251"/>
                          <a:pt x="230" y="697"/>
                        </a:cubicBezTo>
                        <a:cubicBezTo>
                          <a:pt x="0" y="1107"/>
                          <a:pt x="6" y="1585"/>
                          <a:pt x="202" y="1975"/>
                        </a:cubicBezTo>
                        <a:cubicBezTo>
                          <a:pt x="219" y="1828"/>
                          <a:pt x="266" y="1681"/>
                          <a:pt x="343" y="1541"/>
                        </a:cubicBezTo>
                        <a:cubicBezTo>
                          <a:pt x="562" y="1152"/>
                          <a:pt x="967" y="932"/>
                          <a:pt x="1384" y="932"/>
                        </a:cubicBezTo>
                        <a:cubicBezTo>
                          <a:pt x="1581" y="932"/>
                          <a:pt x="1781" y="981"/>
                          <a:pt x="1966" y="1085"/>
                        </a:cubicBezTo>
                        <a:cubicBezTo>
                          <a:pt x="2345" y="1297"/>
                          <a:pt x="2560" y="1685"/>
                          <a:pt x="2571" y="2090"/>
                        </a:cubicBezTo>
                        <a:cubicBezTo>
                          <a:pt x="2585" y="2069"/>
                          <a:pt x="2597" y="2050"/>
                          <a:pt x="2608" y="2028"/>
                        </a:cubicBezTo>
                        <a:cubicBezTo>
                          <a:pt x="2976" y="1374"/>
                          <a:pt x="2743" y="543"/>
                          <a:pt x="2087" y="175"/>
                        </a:cubicBezTo>
                        <a:cubicBezTo>
                          <a:pt x="1875" y="57"/>
                          <a:pt x="1646" y="1"/>
                          <a:pt x="1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33"/>
                  <p:cNvSpPr/>
                  <p:nvPr/>
                </p:nvSpPr>
                <p:spPr>
                  <a:xfrm>
                    <a:off x="3299000" y="4471813"/>
                    <a:ext cx="25650" cy="22475"/>
                  </a:xfrm>
                  <a:custGeom>
                    <a:avLst/>
                    <a:gdLst/>
                    <a:ahLst/>
                    <a:cxnLst/>
                    <a:rect l="l" t="t" r="r" b="b"/>
                    <a:pathLst>
                      <a:path w="1026" h="899" extrusionOk="0">
                        <a:moveTo>
                          <a:pt x="514" y="1"/>
                        </a:moveTo>
                        <a:cubicBezTo>
                          <a:pt x="357" y="1"/>
                          <a:pt x="203" y="84"/>
                          <a:pt x="121" y="230"/>
                        </a:cubicBezTo>
                        <a:cubicBezTo>
                          <a:pt x="1" y="446"/>
                          <a:pt x="77" y="720"/>
                          <a:pt x="293" y="841"/>
                        </a:cubicBezTo>
                        <a:cubicBezTo>
                          <a:pt x="363" y="880"/>
                          <a:pt x="438" y="899"/>
                          <a:pt x="512" y="899"/>
                        </a:cubicBezTo>
                        <a:cubicBezTo>
                          <a:pt x="669" y="899"/>
                          <a:pt x="821" y="815"/>
                          <a:pt x="903" y="669"/>
                        </a:cubicBezTo>
                        <a:cubicBezTo>
                          <a:pt x="1025" y="454"/>
                          <a:pt x="948" y="180"/>
                          <a:pt x="732" y="58"/>
                        </a:cubicBezTo>
                        <a:cubicBezTo>
                          <a:pt x="663" y="19"/>
                          <a:pt x="588" y="1"/>
                          <a:pt x="51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33"/>
                  <p:cNvSpPr/>
                  <p:nvPr/>
                </p:nvSpPr>
                <p:spPr>
                  <a:xfrm>
                    <a:off x="3285150" y="4468063"/>
                    <a:ext cx="11925" cy="10450"/>
                  </a:xfrm>
                  <a:custGeom>
                    <a:avLst/>
                    <a:gdLst/>
                    <a:ahLst/>
                    <a:cxnLst/>
                    <a:rect l="l" t="t" r="r" b="b"/>
                    <a:pathLst>
                      <a:path w="477" h="418" extrusionOk="0">
                        <a:moveTo>
                          <a:pt x="238" y="1"/>
                        </a:moveTo>
                        <a:cubicBezTo>
                          <a:pt x="165" y="1"/>
                          <a:pt x="93" y="39"/>
                          <a:pt x="55" y="107"/>
                        </a:cubicBezTo>
                        <a:cubicBezTo>
                          <a:pt x="0" y="208"/>
                          <a:pt x="36" y="334"/>
                          <a:pt x="136" y="391"/>
                        </a:cubicBezTo>
                        <a:cubicBezTo>
                          <a:pt x="168" y="409"/>
                          <a:pt x="203" y="418"/>
                          <a:pt x="238" y="418"/>
                        </a:cubicBezTo>
                        <a:cubicBezTo>
                          <a:pt x="311" y="418"/>
                          <a:pt x="382" y="379"/>
                          <a:pt x="420" y="311"/>
                        </a:cubicBezTo>
                        <a:cubicBezTo>
                          <a:pt x="476" y="211"/>
                          <a:pt x="440" y="84"/>
                          <a:pt x="340" y="27"/>
                        </a:cubicBezTo>
                        <a:cubicBezTo>
                          <a:pt x="308" y="9"/>
                          <a:pt x="273" y="1"/>
                          <a:pt x="2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6" name="Google Shape;14366;p33"/>
                <p:cNvGrpSpPr/>
                <p:nvPr/>
              </p:nvGrpSpPr>
              <p:grpSpPr>
                <a:xfrm>
                  <a:off x="3392400" y="4360488"/>
                  <a:ext cx="94300" cy="82525"/>
                  <a:chOff x="3392400" y="4360488"/>
                  <a:chExt cx="94300" cy="82525"/>
                </a:xfrm>
              </p:grpSpPr>
              <p:sp>
                <p:nvSpPr>
                  <p:cNvPr id="14367" name="Google Shape;14367;p33"/>
                  <p:cNvSpPr/>
                  <p:nvPr/>
                </p:nvSpPr>
                <p:spPr>
                  <a:xfrm>
                    <a:off x="3392400" y="4360488"/>
                    <a:ext cx="94300" cy="82525"/>
                  </a:xfrm>
                  <a:custGeom>
                    <a:avLst/>
                    <a:gdLst/>
                    <a:ahLst/>
                    <a:cxnLst/>
                    <a:rect l="l" t="t" r="r" b="b"/>
                    <a:pathLst>
                      <a:path w="3772" h="3301" extrusionOk="0">
                        <a:moveTo>
                          <a:pt x="1887" y="1"/>
                        </a:moveTo>
                        <a:cubicBezTo>
                          <a:pt x="1309" y="1"/>
                          <a:pt x="749" y="304"/>
                          <a:pt x="447" y="843"/>
                        </a:cubicBezTo>
                        <a:cubicBezTo>
                          <a:pt x="1" y="1639"/>
                          <a:pt x="286" y="2645"/>
                          <a:pt x="1080" y="3090"/>
                        </a:cubicBezTo>
                        <a:cubicBezTo>
                          <a:pt x="1335" y="3233"/>
                          <a:pt x="1612" y="3301"/>
                          <a:pt x="1885" y="3301"/>
                        </a:cubicBezTo>
                        <a:cubicBezTo>
                          <a:pt x="2462" y="3301"/>
                          <a:pt x="3023" y="2997"/>
                          <a:pt x="3325" y="2457"/>
                        </a:cubicBezTo>
                        <a:cubicBezTo>
                          <a:pt x="3771" y="1663"/>
                          <a:pt x="3488" y="657"/>
                          <a:pt x="2693" y="212"/>
                        </a:cubicBezTo>
                        <a:cubicBezTo>
                          <a:pt x="2438" y="69"/>
                          <a:pt x="2160"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33"/>
                  <p:cNvSpPr/>
                  <p:nvPr/>
                </p:nvSpPr>
                <p:spPr>
                  <a:xfrm>
                    <a:off x="3396600" y="4360488"/>
                    <a:ext cx="90100" cy="63225"/>
                  </a:xfrm>
                  <a:custGeom>
                    <a:avLst/>
                    <a:gdLst/>
                    <a:ahLst/>
                    <a:cxnLst/>
                    <a:rect l="l" t="t" r="r" b="b"/>
                    <a:pathLst>
                      <a:path w="3604" h="2529" extrusionOk="0">
                        <a:moveTo>
                          <a:pt x="1719" y="1"/>
                        </a:moveTo>
                        <a:cubicBezTo>
                          <a:pt x="1141" y="1"/>
                          <a:pt x="581" y="304"/>
                          <a:pt x="279" y="843"/>
                        </a:cubicBezTo>
                        <a:cubicBezTo>
                          <a:pt x="0" y="1340"/>
                          <a:pt x="8" y="1918"/>
                          <a:pt x="245" y="2393"/>
                        </a:cubicBezTo>
                        <a:cubicBezTo>
                          <a:pt x="267" y="2213"/>
                          <a:pt x="323" y="2032"/>
                          <a:pt x="415" y="1865"/>
                        </a:cubicBezTo>
                        <a:cubicBezTo>
                          <a:pt x="680" y="1393"/>
                          <a:pt x="1171" y="1127"/>
                          <a:pt x="1677" y="1127"/>
                        </a:cubicBezTo>
                        <a:cubicBezTo>
                          <a:pt x="1915" y="1127"/>
                          <a:pt x="2157" y="1187"/>
                          <a:pt x="2380" y="1312"/>
                        </a:cubicBezTo>
                        <a:cubicBezTo>
                          <a:pt x="2839" y="1569"/>
                          <a:pt x="3097" y="2039"/>
                          <a:pt x="3111" y="2529"/>
                        </a:cubicBezTo>
                        <a:cubicBezTo>
                          <a:pt x="3127" y="2504"/>
                          <a:pt x="3144" y="2482"/>
                          <a:pt x="3157" y="2457"/>
                        </a:cubicBezTo>
                        <a:cubicBezTo>
                          <a:pt x="3603" y="1663"/>
                          <a:pt x="3320" y="657"/>
                          <a:pt x="2525" y="212"/>
                        </a:cubicBezTo>
                        <a:cubicBezTo>
                          <a:pt x="2270" y="69"/>
                          <a:pt x="1992"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33"/>
                  <p:cNvSpPr/>
                  <p:nvPr/>
                </p:nvSpPr>
                <p:spPr>
                  <a:xfrm>
                    <a:off x="3430400" y="4409538"/>
                    <a:ext cx="31075" cy="27175"/>
                  </a:xfrm>
                  <a:custGeom>
                    <a:avLst/>
                    <a:gdLst/>
                    <a:ahLst/>
                    <a:cxnLst/>
                    <a:rect l="l" t="t" r="r" b="b"/>
                    <a:pathLst>
                      <a:path w="1243" h="1087" extrusionOk="0">
                        <a:moveTo>
                          <a:pt x="623" y="0"/>
                        </a:moveTo>
                        <a:cubicBezTo>
                          <a:pt x="433" y="0"/>
                          <a:pt x="248" y="101"/>
                          <a:pt x="147" y="279"/>
                        </a:cubicBezTo>
                        <a:cubicBezTo>
                          <a:pt x="0" y="540"/>
                          <a:pt x="94" y="869"/>
                          <a:pt x="356" y="1017"/>
                        </a:cubicBezTo>
                        <a:cubicBezTo>
                          <a:pt x="440" y="1064"/>
                          <a:pt x="531" y="1086"/>
                          <a:pt x="621" y="1086"/>
                        </a:cubicBezTo>
                        <a:cubicBezTo>
                          <a:pt x="811" y="1086"/>
                          <a:pt x="995" y="986"/>
                          <a:pt x="1095" y="808"/>
                        </a:cubicBezTo>
                        <a:cubicBezTo>
                          <a:pt x="1242" y="547"/>
                          <a:pt x="1148" y="216"/>
                          <a:pt x="887" y="69"/>
                        </a:cubicBezTo>
                        <a:cubicBezTo>
                          <a:pt x="803" y="22"/>
                          <a:pt x="713" y="0"/>
                          <a:pt x="62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33"/>
                  <p:cNvSpPr/>
                  <p:nvPr/>
                </p:nvSpPr>
                <p:spPr>
                  <a:xfrm>
                    <a:off x="3413625" y="4404963"/>
                    <a:ext cx="14450" cy="12625"/>
                  </a:xfrm>
                  <a:custGeom>
                    <a:avLst/>
                    <a:gdLst/>
                    <a:ahLst/>
                    <a:cxnLst/>
                    <a:rect l="l" t="t" r="r" b="b"/>
                    <a:pathLst>
                      <a:path w="578" h="505" extrusionOk="0">
                        <a:moveTo>
                          <a:pt x="291" y="1"/>
                        </a:moveTo>
                        <a:cubicBezTo>
                          <a:pt x="202" y="1"/>
                          <a:pt x="116" y="47"/>
                          <a:pt x="70" y="130"/>
                        </a:cubicBezTo>
                        <a:cubicBezTo>
                          <a:pt x="1" y="252"/>
                          <a:pt x="45" y="404"/>
                          <a:pt x="167" y="473"/>
                        </a:cubicBezTo>
                        <a:cubicBezTo>
                          <a:pt x="206" y="494"/>
                          <a:pt x="248" y="505"/>
                          <a:pt x="290" y="505"/>
                        </a:cubicBezTo>
                        <a:cubicBezTo>
                          <a:pt x="377" y="505"/>
                          <a:pt x="463" y="459"/>
                          <a:pt x="510" y="377"/>
                        </a:cubicBezTo>
                        <a:cubicBezTo>
                          <a:pt x="577" y="255"/>
                          <a:pt x="535" y="100"/>
                          <a:pt x="413" y="33"/>
                        </a:cubicBezTo>
                        <a:cubicBezTo>
                          <a:pt x="374" y="11"/>
                          <a:pt x="332" y="1"/>
                          <a:pt x="2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33"/>
                <p:cNvGrpSpPr/>
                <p:nvPr/>
              </p:nvGrpSpPr>
              <p:grpSpPr>
                <a:xfrm>
                  <a:off x="3506175" y="4246038"/>
                  <a:ext cx="112300" cy="98275"/>
                  <a:chOff x="3506175" y="4246038"/>
                  <a:chExt cx="112300" cy="98275"/>
                </a:xfrm>
              </p:grpSpPr>
              <p:sp>
                <p:nvSpPr>
                  <p:cNvPr id="14372" name="Google Shape;14372;p33"/>
                  <p:cNvSpPr/>
                  <p:nvPr/>
                </p:nvSpPr>
                <p:spPr>
                  <a:xfrm>
                    <a:off x="3506175" y="4246038"/>
                    <a:ext cx="112300" cy="98275"/>
                  </a:xfrm>
                  <a:custGeom>
                    <a:avLst/>
                    <a:gdLst/>
                    <a:ahLst/>
                    <a:cxnLst/>
                    <a:rect l="l" t="t" r="r" b="b"/>
                    <a:pathLst>
                      <a:path w="4492" h="3931" extrusionOk="0">
                        <a:moveTo>
                          <a:pt x="2246" y="0"/>
                        </a:moveTo>
                        <a:cubicBezTo>
                          <a:pt x="1558" y="0"/>
                          <a:pt x="891" y="362"/>
                          <a:pt x="531" y="1005"/>
                        </a:cubicBezTo>
                        <a:cubicBezTo>
                          <a:pt x="0" y="1952"/>
                          <a:pt x="339" y="3148"/>
                          <a:pt x="1283" y="3679"/>
                        </a:cubicBezTo>
                        <a:cubicBezTo>
                          <a:pt x="1588" y="3850"/>
                          <a:pt x="1918" y="3930"/>
                          <a:pt x="2244" y="3930"/>
                        </a:cubicBezTo>
                        <a:cubicBezTo>
                          <a:pt x="2932" y="3930"/>
                          <a:pt x="3600" y="3569"/>
                          <a:pt x="3960" y="2926"/>
                        </a:cubicBezTo>
                        <a:cubicBezTo>
                          <a:pt x="4491" y="1980"/>
                          <a:pt x="4153" y="783"/>
                          <a:pt x="3207" y="252"/>
                        </a:cubicBezTo>
                        <a:cubicBezTo>
                          <a:pt x="2902" y="81"/>
                          <a:pt x="2572"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33"/>
                  <p:cNvSpPr/>
                  <p:nvPr/>
                </p:nvSpPr>
                <p:spPr>
                  <a:xfrm>
                    <a:off x="3511175" y="4246038"/>
                    <a:ext cx="107300" cy="75325"/>
                  </a:xfrm>
                  <a:custGeom>
                    <a:avLst/>
                    <a:gdLst/>
                    <a:ahLst/>
                    <a:cxnLst/>
                    <a:rect l="l" t="t" r="r" b="b"/>
                    <a:pathLst>
                      <a:path w="4292" h="3013" extrusionOk="0">
                        <a:moveTo>
                          <a:pt x="2046" y="0"/>
                        </a:moveTo>
                        <a:cubicBezTo>
                          <a:pt x="1358" y="0"/>
                          <a:pt x="691" y="362"/>
                          <a:pt x="331" y="1005"/>
                        </a:cubicBezTo>
                        <a:cubicBezTo>
                          <a:pt x="1" y="1596"/>
                          <a:pt x="7" y="2285"/>
                          <a:pt x="291" y="2848"/>
                        </a:cubicBezTo>
                        <a:cubicBezTo>
                          <a:pt x="316" y="2635"/>
                          <a:pt x="383" y="2422"/>
                          <a:pt x="494" y="2223"/>
                        </a:cubicBezTo>
                        <a:cubicBezTo>
                          <a:pt x="809" y="1660"/>
                          <a:pt x="1393" y="1343"/>
                          <a:pt x="1995" y="1343"/>
                        </a:cubicBezTo>
                        <a:cubicBezTo>
                          <a:pt x="2279" y="1343"/>
                          <a:pt x="2568" y="1414"/>
                          <a:pt x="2833" y="1563"/>
                        </a:cubicBezTo>
                        <a:cubicBezTo>
                          <a:pt x="3380" y="1869"/>
                          <a:pt x="3688" y="2428"/>
                          <a:pt x="3706" y="3012"/>
                        </a:cubicBezTo>
                        <a:cubicBezTo>
                          <a:pt x="3724" y="2982"/>
                          <a:pt x="3743" y="2956"/>
                          <a:pt x="3760" y="2926"/>
                        </a:cubicBezTo>
                        <a:cubicBezTo>
                          <a:pt x="4291" y="1980"/>
                          <a:pt x="3953" y="783"/>
                          <a:pt x="3007" y="252"/>
                        </a:cubicBezTo>
                        <a:cubicBezTo>
                          <a:pt x="2702" y="81"/>
                          <a:pt x="2372" y="0"/>
                          <a:pt x="20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33"/>
                  <p:cNvSpPr/>
                  <p:nvPr/>
                </p:nvSpPr>
                <p:spPr>
                  <a:xfrm>
                    <a:off x="3551450" y="4304438"/>
                    <a:ext cx="36950" cy="32375"/>
                  </a:xfrm>
                  <a:custGeom>
                    <a:avLst/>
                    <a:gdLst/>
                    <a:ahLst/>
                    <a:cxnLst/>
                    <a:rect l="l" t="t" r="r" b="b"/>
                    <a:pathLst>
                      <a:path w="1478" h="1295" extrusionOk="0">
                        <a:moveTo>
                          <a:pt x="740" y="0"/>
                        </a:moveTo>
                        <a:cubicBezTo>
                          <a:pt x="513" y="0"/>
                          <a:pt x="292" y="120"/>
                          <a:pt x="174" y="332"/>
                        </a:cubicBezTo>
                        <a:cubicBezTo>
                          <a:pt x="0" y="643"/>
                          <a:pt x="111" y="1036"/>
                          <a:pt x="422" y="1212"/>
                        </a:cubicBezTo>
                        <a:cubicBezTo>
                          <a:pt x="522" y="1268"/>
                          <a:pt x="630" y="1294"/>
                          <a:pt x="738" y="1294"/>
                        </a:cubicBezTo>
                        <a:cubicBezTo>
                          <a:pt x="964" y="1294"/>
                          <a:pt x="1184" y="1175"/>
                          <a:pt x="1302" y="963"/>
                        </a:cubicBezTo>
                        <a:cubicBezTo>
                          <a:pt x="1477" y="653"/>
                          <a:pt x="1366" y="258"/>
                          <a:pt x="1054" y="82"/>
                        </a:cubicBezTo>
                        <a:cubicBezTo>
                          <a:pt x="955" y="27"/>
                          <a:pt x="846" y="0"/>
                          <a:pt x="74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33"/>
                  <p:cNvSpPr/>
                  <p:nvPr/>
                </p:nvSpPr>
                <p:spPr>
                  <a:xfrm>
                    <a:off x="3531425" y="4299038"/>
                    <a:ext cx="17225" cy="15025"/>
                  </a:xfrm>
                  <a:custGeom>
                    <a:avLst/>
                    <a:gdLst/>
                    <a:ahLst/>
                    <a:cxnLst/>
                    <a:rect l="l" t="t" r="r" b="b"/>
                    <a:pathLst>
                      <a:path w="689" h="601" extrusionOk="0">
                        <a:moveTo>
                          <a:pt x="346" y="0"/>
                        </a:moveTo>
                        <a:cubicBezTo>
                          <a:pt x="241" y="0"/>
                          <a:pt x="138" y="56"/>
                          <a:pt x="84" y="154"/>
                        </a:cubicBezTo>
                        <a:cubicBezTo>
                          <a:pt x="1" y="298"/>
                          <a:pt x="54" y="482"/>
                          <a:pt x="198" y="562"/>
                        </a:cubicBezTo>
                        <a:cubicBezTo>
                          <a:pt x="245" y="588"/>
                          <a:pt x="296" y="600"/>
                          <a:pt x="346" y="600"/>
                        </a:cubicBezTo>
                        <a:cubicBezTo>
                          <a:pt x="451" y="600"/>
                          <a:pt x="553" y="545"/>
                          <a:pt x="607" y="447"/>
                        </a:cubicBezTo>
                        <a:cubicBezTo>
                          <a:pt x="688" y="303"/>
                          <a:pt x="638" y="120"/>
                          <a:pt x="493" y="38"/>
                        </a:cubicBezTo>
                        <a:cubicBezTo>
                          <a:pt x="446" y="12"/>
                          <a:pt x="396" y="0"/>
                          <a:pt x="3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76" name="Google Shape;14376;p33"/>
              <p:cNvGrpSpPr/>
              <p:nvPr/>
            </p:nvGrpSpPr>
            <p:grpSpPr>
              <a:xfrm flipH="1">
                <a:off x="-1084019" y="3876440"/>
                <a:ext cx="1180638" cy="1081579"/>
                <a:chOff x="2832575" y="3713713"/>
                <a:chExt cx="841150" cy="770575"/>
              </a:xfrm>
            </p:grpSpPr>
            <p:sp>
              <p:nvSpPr>
                <p:cNvPr id="14377" name="Google Shape;14377;p33"/>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33"/>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33"/>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33"/>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33"/>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33"/>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33"/>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33"/>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33"/>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33"/>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33"/>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33"/>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33"/>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33"/>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33"/>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33"/>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33"/>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33"/>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33"/>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33"/>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33"/>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33"/>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33"/>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33"/>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33"/>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33"/>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33"/>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33"/>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33"/>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33"/>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33"/>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33"/>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33"/>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33"/>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33"/>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33"/>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33"/>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33"/>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33"/>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33"/>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33"/>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33"/>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33"/>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33"/>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33"/>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33"/>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33"/>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33"/>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33"/>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33"/>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33"/>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33"/>
              <p:cNvGrpSpPr/>
              <p:nvPr/>
            </p:nvGrpSpPr>
            <p:grpSpPr>
              <a:xfrm flipH="1">
                <a:off x="-968818" y="-532127"/>
                <a:ext cx="262789" cy="382235"/>
                <a:chOff x="3404425" y="572813"/>
                <a:chExt cx="187225" cy="272325"/>
              </a:xfrm>
            </p:grpSpPr>
            <p:sp>
              <p:nvSpPr>
                <p:cNvPr id="14429" name="Google Shape;14429;p33"/>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33"/>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33"/>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2" name="Google Shape;14432;p33"/>
              <p:cNvGrpSpPr/>
              <p:nvPr/>
            </p:nvGrpSpPr>
            <p:grpSpPr>
              <a:xfrm flipH="1">
                <a:off x="1046611" y="672407"/>
                <a:ext cx="552106" cy="215593"/>
                <a:chOff x="1762400" y="1430988"/>
                <a:chExt cx="393350" cy="153600"/>
              </a:xfrm>
            </p:grpSpPr>
            <p:sp>
              <p:nvSpPr>
                <p:cNvPr id="14433" name="Google Shape;14433;p33"/>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33"/>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33"/>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6" name="Google Shape;14436;p33"/>
              <p:cNvGrpSpPr/>
              <p:nvPr/>
            </p:nvGrpSpPr>
            <p:grpSpPr>
              <a:xfrm flipH="1">
                <a:off x="-1057034" y="1068082"/>
                <a:ext cx="438344" cy="386832"/>
                <a:chOff x="3342200" y="1712888"/>
                <a:chExt cx="312300" cy="275600"/>
              </a:xfrm>
            </p:grpSpPr>
            <p:sp>
              <p:nvSpPr>
                <p:cNvPr id="14437" name="Google Shape;14437;p33"/>
                <p:cNvSpPr/>
                <p:nvPr/>
              </p:nvSpPr>
              <p:spPr>
                <a:xfrm>
                  <a:off x="3342200" y="1712888"/>
                  <a:ext cx="312300" cy="275600"/>
                </a:xfrm>
                <a:custGeom>
                  <a:avLst/>
                  <a:gdLst/>
                  <a:ahLst/>
                  <a:cxnLst/>
                  <a:rect l="l" t="t" r="r" b="b"/>
                  <a:pathLst>
                    <a:path w="12492" h="11024" extrusionOk="0">
                      <a:moveTo>
                        <a:pt x="10037" y="1"/>
                      </a:moveTo>
                      <a:cubicBezTo>
                        <a:pt x="8454" y="1"/>
                        <a:pt x="7009" y="2012"/>
                        <a:pt x="6219" y="3482"/>
                      </a:cubicBezTo>
                      <a:cubicBezTo>
                        <a:pt x="4700" y="6311"/>
                        <a:pt x="2858" y="9175"/>
                        <a:pt x="87" y="10970"/>
                      </a:cubicBezTo>
                      <a:cubicBezTo>
                        <a:pt x="58" y="10987"/>
                        <a:pt x="29" y="11006"/>
                        <a:pt x="0" y="11023"/>
                      </a:cubicBezTo>
                      <a:cubicBezTo>
                        <a:pt x="2869" y="10033"/>
                        <a:pt x="5738" y="9247"/>
                        <a:pt x="8434" y="7803"/>
                      </a:cubicBezTo>
                      <a:cubicBezTo>
                        <a:pt x="10028" y="6947"/>
                        <a:pt x="11560" y="5199"/>
                        <a:pt x="12155" y="3493"/>
                      </a:cubicBezTo>
                      <a:cubicBezTo>
                        <a:pt x="12442" y="2669"/>
                        <a:pt x="12492" y="1753"/>
                        <a:pt x="11903" y="1046"/>
                      </a:cubicBezTo>
                      <a:cubicBezTo>
                        <a:pt x="11280" y="300"/>
                        <a:pt x="10648" y="1"/>
                        <a:pt x="10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33"/>
                <p:cNvSpPr/>
                <p:nvPr/>
              </p:nvSpPr>
              <p:spPr>
                <a:xfrm>
                  <a:off x="3399875" y="1760263"/>
                  <a:ext cx="212575" cy="188400"/>
                </a:xfrm>
                <a:custGeom>
                  <a:avLst/>
                  <a:gdLst/>
                  <a:ahLst/>
                  <a:cxnLst/>
                  <a:rect l="l" t="t" r="r" b="b"/>
                  <a:pathLst>
                    <a:path w="8503" h="7536" extrusionOk="0">
                      <a:moveTo>
                        <a:pt x="6830" y="0"/>
                      </a:moveTo>
                      <a:cubicBezTo>
                        <a:pt x="5753" y="0"/>
                        <a:pt x="4770" y="1374"/>
                        <a:pt x="4234" y="2380"/>
                      </a:cubicBezTo>
                      <a:cubicBezTo>
                        <a:pt x="3200" y="4315"/>
                        <a:pt x="1945" y="6273"/>
                        <a:pt x="60" y="7499"/>
                      </a:cubicBezTo>
                      <a:cubicBezTo>
                        <a:pt x="40" y="7512"/>
                        <a:pt x="20" y="7524"/>
                        <a:pt x="1" y="7535"/>
                      </a:cubicBezTo>
                      <a:cubicBezTo>
                        <a:pt x="1953" y="6860"/>
                        <a:pt x="3906" y="6321"/>
                        <a:pt x="5741" y="5334"/>
                      </a:cubicBezTo>
                      <a:cubicBezTo>
                        <a:pt x="6826" y="4750"/>
                        <a:pt x="7868" y="3553"/>
                        <a:pt x="8272" y="2388"/>
                      </a:cubicBezTo>
                      <a:cubicBezTo>
                        <a:pt x="8468" y="1824"/>
                        <a:pt x="8502" y="1199"/>
                        <a:pt x="8101" y="716"/>
                      </a:cubicBezTo>
                      <a:cubicBezTo>
                        <a:pt x="7677" y="205"/>
                        <a:pt x="7246" y="0"/>
                        <a:pt x="6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33"/>
                <p:cNvSpPr/>
                <p:nvPr/>
              </p:nvSpPr>
              <p:spPr>
                <a:xfrm>
                  <a:off x="3510875" y="1740713"/>
                  <a:ext cx="84925" cy="107025"/>
                </a:xfrm>
                <a:custGeom>
                  <a:avLst/>
                  <a:gdLst/>
                  <a:ahLst/>
                  <a:cxnLst/>
                  <a:rect l="l" t="t" r="r" b="b"/>
                  <a:pathLst>
                    <a:path w="3397" h="4281" extrusionOk="0">
                      <a:moveTo>
                        <a:pt x="3075" y="1"/>
                      </a:moveTo>
                      <a:cubicBezTo>
                        <a:pt x="2870" y="1"/>
                        <a:pt x="2568" y="205"/>
                        <a:pt x="2327" y="532"/>
                      </a:cubicBezTo>
                      <a:cubicBezTo>
                        <a:pt x="2021" y="941"/>
                        <a:pt x="1927" y="1382"/>
                        <a:pt x="2112" y="1520"/>
                      </a:cubicBezTo>
                      <a:cubicBezTo>
                        <a:pt x="2149" y="1548"/>
                        <a:pt x="2195" y="1561"/>
                        <a:pt x="2247" y="1561"/>
                      </a:cubicBezTo>
                      <a:cubicBezTo>
                        <a:pt x="2452" y="1561"/>
                        <a:pt x="2753" y="1356"/>
                        <a:pt x="2995" y="1031"/>
                      </a:cubicBezTo>
                      <a:cubicBezTo>
                        <a:pt x="3301" y="623"/>
                        <a:pt x="3396" y="179"/>
                        <a:pt x="3210" y="41"/>
                      </a:cubicBezTo>
                      <a:cubicBezTo>
                        <a:pt x="3173" y="14"/>
                        <a:pt x="3127" y="1"/>
                        <a:pt x="3075" y="1"/>
                      </a:cubicBezTo>
                      <a:close/>
                      <a:moveTo>
                        <a:pt x="1358" y="2204"/>
                      </a:moveTo>
                      <a:cubicBezTo>
                        <a:pt x="1095" y="2204"/>
                        <a:pt x="714" y="2501"/>
                        <a:pt x="426" y="2957"/>
                      </a:cubicBezTo>
                      <a:cubicBezTo>
                        <a:pt x="80" y="3508"/>
                        <a:pt x="0" y="4083"/>
                        <a:pt x="251" y="4240"/>
                      </a:cubicBezTo>
                      <a:cubicBezTo>
                        <a:pt x="294" y="4267"/>
                        <a:pt x="345" y="4280"/>
                        <a:pt x="400" y="4280"/>
                      </a:cubicBezTo>
                      <a:cubicBezTo>
                        <a:pt x="665" y="4280"/>
                        <a:pt x="1044" y="3983"/>
                        <a:pt x="1332" y="3527"/>
                      </a:cubicBezTo>
                      <a:cubicBezTo>
                        <a:pt x="1678" y="2975"/>
                        <a:pt x="1756" y="2402"/>
                        <a:pt x="1506" y="2244"/>
                      </a:cubicBezTo>
                      <a:cubicBezTo>
                        <a:pt x="1463" y="2217"/>
                        <a:pt x="1413" y="2204"/>
                        <a:pt x="1358" y="220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0" name="Google Shape;14440;p33"/>
              <p:cNvGrpSpPr/>
              <p:nvPr/>
            </p:nvGrpSpPr>
            <p:grpSpPr>
              <a:xfrm flipH="1">
                <a:off x="487066" y="1188441"/>
                <a:ext cx="409886" cy="416132"/>
                <a:chOff x="2262375" y="1798638"/>
                <a:chExt cx="292025" cy="296475"/>
              </a:xfrm>
            </p:grpSpPr>
            <p:sp>
              <p:nvSpPr>
                <p:cNvPr id="14441" name="Google Shape;14441;p33"/>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33"/>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33"/>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33"/>
              <p:cNvGrpSpPr/>
              <p:nvPr/>
            </p:nvGrpSpPr>
            <p:grpSpPr>
              <a:xfrm flipH="1">
                <a:off x="-181820" y="38998"/>
                <a:ext cx="311704" cy="619760"/>
                <a:chOff x="2808875" y="979713"/>
                <a:chExt cx="222075" cy="441550"/>
              </a:xfrm>
            </p:grpSpPr>
            <p:sp>
              <p:nvSpPr>
                <p:cNvPr id="14445" name="Google Shape;14445;p33"/>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33"/>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33"/>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8" name="Google Shape;14448;p33"/>
              <p:cNvGrpSpPr/>
              <p:nvPr/>
            </p:nvGrpSpPr>
            <p:grpSpPr>
              <a:xfrm flipH="1">
                <a:off x="-643183" y="1614960"/>
                <a:ext cx="98989" cy="95726"/>
                <a:chOff x="3289125" y="2102513"/>
                <a:chExt cx="70525" cy="68200"/>
              </a:xfrm>
            </p:grpSpPr>
            <p:sp>
              <p:nvSpPr>
                <p:cNvPr id="14449" name="Google Shape;14449;p33"/>
                <p:cNvSpPr/>
                <p:nvPr/>
              </p:nvSpPr>
              <p:spPr>
                <a:xfrm>
                  <a:off x="3289125" y="2102513"/>
                  <a:ext cx="70525" cy="68200"/>
                </a:xfrm>
                <a:custGeom>
                  <a:avLst/>
                  <a:gdLst/>
                  <a:ahLst/>
                  <a:cxnLst/>
                  <a:rect l="l" t="t" r="r" b="b"/>
                  <a:pathLst>
                    <a:path w="2821" h="2728" extrusionOk="0">
                      <a:moveTo>
                        <a:pt x="1412" y="0"/>
                      </a:moveTo>
                      <a:cubicBezTo>
                        <a:pt x="1382" y="0"/>
                        <a:pt x="1353" y="1"/>
                        <a:pt x="1323" y="3"/>
                      </a:cubicBezTo>
                      <a:cubicBezTo>
                        <a:pt x="571" y="53"/>
                        <a:pt x="1" y="700"/>
                        <a:pt x="51" y="1452"/>
                      </a:cubicBezTo>
                      <a:cubicBezTo>
                        <a:pt x="98" y="2173"/>
                        <a:pt x="696" y="2727"/>
                        <a:pt x="1409" y="2727"/>
                      </a:cubicBezTo>
                      <a:cubicBezTo>
                        <a:pt x="1439" y="2727"/>
                        <a:pt x="1468" y="2726"/>
                        <a:pt x="1498" y="2724"/>
                      </a:cubicBezTo>
                      <a:cubicBezTo>
                        <a:pt x="2250" y="2676"/>
                        <a:pt x="2820" y="2027"/>
                        <a:pt x="2772" y="1275"/>
                      </a:cubicBezTo>
                      <a:cubicBezTo>
                        <a:pt x="2725" y="555"/>
                        <a:pt x="2124" y="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33"/>
                <p:cNvSpPr/>
                <p:nvPr/>
              </p:nvSpPr>
              <p:spPr>
                <a:xfrm>
                  <a:off x="3290350" y="2107188"/>
                  <a:ext cx="69300" cy="63525"/>
                </a:xfrm>
                <a:custGeom>
                  <a:avLst/>
                  <a:gdLst/>
                  <a:ahLst/>
                  <a:cxnLst/>
                  <a:rect l="l" t="t" r="r" b="b"/>
                  <a:pathLst>
                    <a:path w="2772" h="2541" extrusionOk="0">
                      <a:moveTo>
                        <a:pt x="2049" y="1"/>
                      </a:moveTo>
                      <a:cubicBezTo>
                        <a:pt x="2115" y="136"/>
                        <a:pt x="2157" y="285"/>
                        <a:pt x="2168" y="441"/>
                      </a:cubicBezTo>
                      <a:cubicBezTo>
                        <a:pt x="2209" y="1099"/>
                        <a:pt x="1713" y="1666"/>
                        <a:pt x="1055" y="1708"/>
                      </a:cubicBezTo>
                      <a:cubicBezTo>
                        <a:pt x="1028" y="1710"/>
                        <a:pt x="1002" y="1711"/>
                        <a:pt x="976" y="1711"/>
                      </a:cubicBezTo>
                      <a:cubicBezTo>
                        <a:pt x="574" y="1711"/>
                        <a:pt x="217" y="1508"/>
                        <a:pt x="0" y="1195"/>
                      </a:cubicBezTo>
                      <a:lnTo>
                        <a:pt x="0" y="1195"/>
                      </a:lnTo>
                      <a:cubicBezTo>
                        <a:pt x="0" y="1218"/>
                        <a:pt x="0" y="1242"/>
                        <a:pt x="2" y="1265"/>
                      </a:cubicBezTo>
                      <a:cubicBezTo>
                        <a:pt x="49" y="1986"/>
                        <a:pt x="647" y="2540"/>
                        <a:pt x="1360" y="2540"/>
                      </a:cubicBezTo>
                      <a:cubicBezTo>
                        <a:pt x="1390" y="2540"/>
                        <a:pt x="1419" y="2539"/>
                        <a:pt x="1449" y="2537"/>
                      </a:cubicBezTo>
                      <a:cubicBezTo>
                        <a:pt x="2201" y="2489"/>
                        <a:pt x="2771" y="1840"/>
                        <a:pt x="2723" y="1088"/>
                      </a:cubicBezTo>
                      <a:cubicBezTo>
                        <a:pt x="2692" y="620"/>
                        <a:pt x="2427" y="222"/>
                        <a:pt x="204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33"/>
                <p:cNvSpPr/>
                <p:nvPr/>
              </p:nvSpPr>
              <p:spPr>
                <a:xfrm>
                  <a:off x="3298775" y="2113438"/>
                  <a:ext cx="23200" cy="22475"/>
                </a:xfrm>
                <a:custGeom>
                  <a:avLst/>
                  <a:gdLst/>
                  <a:ahLst/>
                  <a:cxnLst/>
                  <a:rect l="l" t="t" r="r" b="b"/>
                  <a:pathLst>
                    <a:path w="928" h="899" extrusionOk="0">
                      <a:moveTo>
                        <a:pt x="464" y="1"/>
                      </a:moveTo>
                      <a:cubicBezTo>
                        <a:pt x="455" y="1"/>
                        <a:pt x="445" y="1"/>
                        <a:pt x="436" y="2"/>
                      </a:cubicBezTo>
                      <a:cubicBezTo>
                        <a:pt x="187" y="17"/>
                        <a:pt x="0" y="230"/>
                        <a:pt x="16" y="478"/>
                      </a:cubicBezTo>
                      <a:cubicBezTo>
                        <a:pt x="31" y="716"/>
                        <a:pt x="230" y="899"/>
                        <a:pt x="465" y="899"/>
                      </a:cubicBezTo>
                      <a:cubicBezTo>
                        <a:pt x="474" y="899"/>
                        <a:pt x="484" y="898"/>
                        <a:pt x="494" y="898"/>
                      </a:cubicBezTo>
                      <a:cubicBezTo>
                        <a:pt x="740" y="880"/>
                        <a:pt x="928" y="667"/>
                        <a:pt x="912" y="420"/>
                      </a:cubicBezTo>
                      <a:cubicBezTo>
                        <a:pt x="897" y="182"/>
                        <a:pt x="69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33"/>
                <p:cNvSpPr/>
                <p:nvPr/>
              </p:nvSpPr>
              <p:spPr>
                <a:xfrm>
                  <a:off x="3327625" y="2116388"/>
                  <a:ext cx="10850" cy="10425"/>
                </a:xfrm>
                <a:custGeom>
                  <a:avLst/>
                  <a:gdLst/>
                  <a:ahLst/>
                  <a:cxnLst/>
                  <a:rect l="l" t="t" r="r" b="b"/>
                  <a:pathLst>
                    <a:path w="434" h="417" extrusionOk="0">
                      <a:moveTo>
                        <a:pt x="219" y="1"/>
                      </a:moveTo>
                      <a:cubicBezTo>
                        <a:pt x="214" y="1"/>
                        <a:pt x="209" y="1"/>
                        <a:pt x="204" y="1"/>
                      </a:cubicBezTo>
                      <a:cubicBezTo>
                        <a:pt x="88" y="7"/>
                        <a:pt x="1" y="106"/>
                        <a:pt x="10" y="220"/>
                      </a:cubicBezTo>
                      <a:cubicBezTo>
                        <a:pt x="16" y="332"/>
                        <a:pt x="107" y="417"/>
                        <a:pt x="217" y="417"/>
                      </a:cubicBezTo>
                      <a:cubicBezTo>
                        <a:pt x="221" y="417"/>
                        <a:pt x="226" y="417"/>
                        <a:pt x="231" y="416"/>
                      </a:cubicBezTo>
                      <a:cubicBezTo>
                        <a:pt x="345" y="408"/>
                        <a:pt x="433" y="310"/>
                        <a:pt x="425" y="195"/>
                      </a:cubicBezTo>
                      <a:cubicBezTo>
                        <a:pt x="418" y="84"/>
                        <a:pt x="32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3" name="Google Shape;14453;p33"/>
              <p:cNvGrpSpPr/>
              <p:nvPr/>
            </p:nvGrpSpPr>
            <p:grpSpPr>
              <a:xfrm flipH="1">
                <a:off x="-545562" y="1781427"/>
                <a:ext cx="119762" cy="115832"/>
                <a:chOff x="3204775" y="2221113"/>
                <a:chExt cx="85325" cy="82525"/>
              </a:xfrm>
            </p:grpSpPr>
            <p:sp>
              <p:nvSpPr>
                <p:cNvPr id="14454" name="Google Shape;14454;p33"/>
                <p:cNvSpPr/>
                <p:nvPr/>
              </p:nvSpPr>
              <p:spPr>
                <a:xfrm>
                  <a:off x="3204775" y="2221113"/>
                  <a:ext cx="85325" cy="82525"/>
                </a:xfrm>
                <a:custGeom>
                  <a:avLst/>
                  <a:gdLst/>
                  <a:ahLst/>
                  <a:cxnLst/>
                  <a:rect l="l" t="t" r="r" b="b"/>
                  <a:pathLst>
                    <a:path w="3413" h="3301" extrusionOk="0">
                      <a:moveTo>
                        <a:pt x="1707" y="1"/>
                      </a:moveTo>
                      <a:cubicBezTo>
                        <a:pt x="1671" y="1"/>
                        <a:pt x="1636" y="2"/>
                        <a:pt x="1600" y="4"/>
                      </a:cubicBezTo>
                      <a:cubicBezTo>
                        <a:pt x="691" y="64"/>
                        <a:pt x="1" y="848"/>
                        <a:pt x="60" y="1759"/>
                      </a:cubicBezTo>
                      <a:cubicBezTo>
                        <a:pt x="116" y="2630"/>
                        <a:pt x="841" y="3300"/>
                        <a:pt x="1704" y="3300"/>
                      </a:cubicBezTo>
                      <a:cubicBezTo>
                        <a:pt x="1740" y="3300"/>
                        <a:pt x="1776" y="3299"/>
                        <a:pt x="1813" y="3297"/>
                      </a:cubicBezTo>
                      <a:cubicBezTo>
                        <a:pt x="2723" y="3239"/>
                        <a:pt x="3412" y="2454"/>
                        <a:pt x="3353" y="1546"/>
                      </a:cubicBezTo>
                      <a:cubicBezTo>
                        <a:pt x="3297" y="671"/>
                        <a:pt x="2569" y="1"/>
                        <a:pt x="1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33"/>
                <p:cNvSpPr/>
                <p:nvPr/>
              </p:nvSpPr>
              <p:spPr>
                <a:xfrm>
                  <a:off x="3206225" y="2226813"/>
                  <a:ext cx="83875" cy="76825"/>
                </a:xfrm>
                <a:custGeom>
                  <a:avLst/>
                  <a:gdLst/>
                  <a:ahLst/>
                  <a:cxnLst/>
                  <a:rect l="l" t="t" r="r" b="b"/>
                  <a:pathLst>
                    <a:path w="3355" h="3073" extrusionOk="0">
                      <a:moveTo>
                        <a:pt x="2482" y="0"/>
                      </a:moveTo>
                      <a:lnTo>
                        <a:pt x="2482" y="0"/>
                      </a:lnTo>
                      <a:cubicBezTo>
                        <a:pt x="2562" y="163"/>
                        <a:pt x="2612" y="343"/>
                        <a:pt x="2624" y="534"/>
                      </a:cubicBezTo>
                      <a:cubicBezTo>
                        <a:pt x="2675" y="1330"/>
                        <a:pt x="2073" y="2016"/>
                        <a:pt x="1277" y="2068"/>
                      </a:cubicBezTo>
                      <a:cubicBezTo>
                        <a:pt x="1247" y="2070"/>
                        <a:pt x="1216" y="2071"/>
                        <a:pt x="1186" y="2071"/>
                      </a:cubicBezTo>
                      <a:cubicBezTo>
                        <a:pt x="698" y="2071"/>
                        <a:pt x="263" y="1825"/>
                        <a:pt x="1" y="1444"/>
                      </a:cubicBezTo>
                      <a:lnTo>
                        <a:pt x="1" y="1444"/>
                      </a:lnTo>
                      <a:cubicBezTo>
                        <a:pt x="1" y="1474"/>
                        <a:pt x="1" y="1501"/>
                        <a:pt x="2" y="1531"/>
                      </a:cubicBezTo>
                      <a:cubicBezTo>
                        <a:pt x="58" y="2402"/>
                        <a:pt x="783" y="3072"/>
                        <a:pt x="1646" y="3072"/>
                      </a:cubicBezTo>
                      <a:cubicBezTo>
                        <a:pt x="1682" y="3072"/>
                        <a:pt x="1718" y="3071"/>
                        <a:pt x="1755" y="3069"/>
                      </a:cubicBezTo>
                      <a:cubicBezTo>
                        <a:pt x="2665" y="3011"/>
                        <a:pt x="3354" y="2226"/>
                        <a:pt x="3295" y="1318"/>
                      </a:cubicBezTo>
                      <a:cubicBezTo>
                        <a:pt x="3257" y="749"/>
                        <a:pt x="2938" y="268"/>
                        <a:pt x="24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33"/>
                <p:cNvSpPr/>
                <p:nvPr/>
              </p:nvSpPr>
              <p:spPr>
                <a:xfrm>
                  <a:off x="3216400" y="2234338"/>
                  <a:ext cx="28100" cy="27225"/>
                </a:xfrm>
                <a:custGeom>
                  <a:avLst/>
                  <a:gdLst/>
                  <a:ahLst/>
                  <a:cxnLst/>
                  <a:rect l="l" t="t" r="r" b="b"/>
                  <a:pathLst>
                    <a:path w="1124" h="1089" extrusionOk="0">
                      <a:moveTo>
                        <a:pt x="562" y="0"/>
                      </a:moveTo>
                      <a:cubicBezTo>
                        <a:pt x="550" y="0"/>
                        <a:pt x="539" y="1"/>
                        <a:pt x="527" y="1"/>
                      </a:cubicBezTo>
                      <a:cubicBezTo>
                        <a:pt x="228" y="22"/>
                        <a:pt x="1" y="280"/>
                        <a:pt x="21" y="579"/>
                      </a:cubicBezTo>
                      <a:cubicBezTo>
                        <a:pt x="39" y="867"/>
                        <a:pt x="279" y="1088"/>
                        <a:pt x="563" y="1088"/>
                      </a:cubicBezTo>
                      <a:cubicBezTo>
                        <a:pt x="575" y="1088"/>
                        <a:pt x="586" y="1088"/>
                        <a:pt x="598" y="1087"/>
                      </a:cubicBezTo>
                      <a:cubicBezTo>
                        <a:pt x="897" y="1067"/>
                        <a:pt x="1124" y="808"/>
                        <a:pt x="1104" y="509"/>
                      </a:cubicBezTo>
                      <a:cubicBezTo>
                        <a:pt x="1086" y="221"/>
                        <a:pt x="846" y="0"/>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33"/>
                <p:cNvSpPr/>
                <p:nvPr/>
              </p:nvSpPr>
              <p:spPr>
                <a:xfrm>
                  <a:off x="3251375" y="2237913"/>
                  <a:ext cx="13075" cy="12625"/>
                </a:xfrm>
                <a:custGeom>
                  <a:avLst/>
                  <a:gdLst/>
                  <a:ahLst/>
                  <a:cxnLst/>
                  <a:rect l="l" t="t" r="r" b="b"/>
                  <a:pathLst>
                    <a:path w="523" h="505" extrusionOk="0">
                      <a:moveTo>
                        <a:pt x="262" y="0"/>
                      </a:moveTo>
                      <a:cubicBezTo>
                        <a:pt x="257" y="0"/>
                        <a:pt x="251" y="1"/>
                        <a:pt x="245" y="1"/>
                      </a:cubicBezTo>
                      <a:cubicBezTo>
                        <a:pt x="106" y="10"/>
                        <a:pt x="1" y="129"/>
                        <a:pt x="10" y="267"/>
                      </a:cubicBezTo>
                      <a:cubicBezTo>
                        <a:pt x="19" y="401"/>
                        <a:pt x="129" y="504"/>
                        <a:pt x="261" y="504"/>
                      </a:cubicBezTo>
                      <a:cubicBezTo>
                        <a:pt x="267" y="504"/>
                        <a:pt x="272" y="504"/>
                        <a:pt x="278" y="504"/>
                      </a:cubicBezTo>
                      <a:cubicBezTo>
                        <a:pt x="417" y="494"/>
                        <a:pt x="522" y="374"/>
                        <a:pt x="513" y="236"/>
                      </a:cubicBezTo>
                      <a:cubicBezTo>
                        <a:pt x="505" y="102"/>
                        <a:pt x="39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33"/>
              <p:cNvGrpSpPr/>
              <p:nvPr/>
            </p:nvGrpSpPr>
            <p:grpSpPr>
              <a:xfrm flipH="1">
                <a:off x="-493770" y="1989616"/>
                <a:ext cx="142571" cy="137974"/>
                <a:chOff x="3151625" y="2369438"/>
                <a:chExt cx="101575" cy="98300"/>
              </a:xfrm>
            </p:grpSpPr>
            <p:sp>
              <p:nvSpPr>
                <p:cNvPr id="14459" name="Google Shape;14459;p33"/>
                <p:cNvSpPr/>
                <p:nvPr/>
              </p:nvSpPr>
              <p:spPr>
                <a:xfrm>
                  <a:off x="3151625" y="2369438"/>
                  <a:ext cx="101575" cy="98300"/>
                </a:xfrm>
                <a:custGeom>
                  <a:avLst/>
                  <a:gdLst/>
                  <a:ahLst/>
                  <a:cxnLst/>
                  <a:rect l="l" t="t" r="r" b="b"/>
                  <a:pathLst>
                    <a:path w="4063" h="3932" extrusionOk="0">
                      <a:moveTo>
                        <a:pt x="2032" y="1"/>
                      </a:moveTo>
                      <a:cubicBezTo>
                        <a:pt x="1990" y="1"/>
                        <a:pt x="1948" y="2"/>
                        <a:pt x="1906" y="5"/>
                      </a:cubicBezTo>
                      <a:cubicBezTo>
                        <a:pt x="822" y="75"/>
                        <a:pt x="1" y="1011"/>
                        <a:pt x="71" y="2093"/>
                      </a:cubicBezTo>
                      <a:cubicBezTo>
                        <a:pt x="137" y="3134"/>
                        <a:pt x="1000" y="3932"/>
                        <a:pt x="2028" y="3932"/>
                      </a:cubicBezTo>
                      <a:cubicBezTo>
                        <a:pt x="2071" y="3932"/>
                        <a:pt x="2114" y="3930"/>
                        <a:pt x="2158" y="3927"/>
                      </a:cubicBezTo>
                      <a:cubicBezTo>
                        <a:pt x="3242" y="3857"/>
                        <a:pt x="4063" y="2923"/>
                        <a:pt x="3992" y="1839"/>
                      </a:cubicBezTo>
                      <a:cubicBezTo>
                        <a:pt x="3926" y="799"/>
                        <a:pt x="3060" y="1"/>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33"/>
                <p:cNvSpPr/>
                <p:nvPr/>
              </p:nvSpPr>
              <p:spPr>
                <a:xfrm>
                  <a:off x="3153325" y="2376213"/>
                  <a:ext cx="99875" cy="91525"/>
                </a:xfrm>
                <a:custGeom>
                  <a:avLst/>
                  <a:gdLst/>
                  <a:ahLst/>
                  <a:cxnLst/>
                  <a:rect l="l" t="t" r="r" b="b"/>
                  <a:pathLst>
                    <a:path w="3995" h="3661" extrusionOk="0">
                      <a:moveTo>
                        <a:pt x="2956" y="0"/>
                      </a:moveTo>
                      <a:cubicBezTo>
                        <a:pt x="3050" y="195"/>
                        <a:pt x="3111" y="409"/>
                        <a:pt x="3125" y="636"/>
                      </a:cubicBezTo>
                      <a:cubicBezTo>
                        <a:pt x="3186" y="1584"/>
                        <a:pt x="2469" y="2402"/>
                        <a:pt x="1521" y="2463"/>
                      </a:cubicBezTo>
                      <a:cubicBezTo>
                        <a:pt x="1484" y="2465"/>
                        <a:pt x="1446" y="2466"/>
                        <a:pt x="1409" y="2466"/>
                      </a:cubicBezTo>
                      <a:cubicBezTo>
                        <a:pt x="829" y="2466"/>
                        <a:pt x="314" y="2172"/>
                        <a:pt x="0" y="1722"/>
                      </a:cubicBezTo>
                      <a:lnTo>
                        <a:pt x="0" y="1722"/>
                      </a:lnTo>
                      <a:cubicBezTo>
                        <a:pt x="2" y="1756"/>
                        <a:pt x="0" y="1789"/>
                        <a:pt x="3" y="1822"/>
                      </a:cubicBezTo>
                      <a:cubicBezTo>
                        <a:pt x="69" y="2863"/>
                        <a:pt x="932" y="3661"/>
                        <a:pt x="1960" y="3661"/>
                      </a:cubicBezTo>
                      <a:cubicBezTo>
                        <a:pt x="2003" y="3661"/>
                        <a:pt x="2046" y="3659"/>
                        <a:pt x="2090" y="3656"/>
                      </a:cubicBezTo>
                      <a:cubicBezTo>
                        <a:pt x="3174" y="3586"/>
                        <a:pt x="3995" y="2652"/>
                        <a:pt x="3924" y="1568"/>
                      </a:cubicBezTo>
                      <a:cubicBezTo>
                        <a:pt x="3880" y="893"/>
                        <a:pt x="3500" y="318"/>
                        <a:pt x="295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33"/>
                <p:cNvSpPr/>
                <p:nvPr/>
              </p:nvSpPr>
              <p:spPr>
                <a:xfrm>
                  <a:off x="3165450" y="2385188"/>
                  <a:ext cx="33475" cy="32400"/>
                </a:xfrm>
                <a:custGeom>
                  <a:avLst/>
                  <a:gdLst/>
                  <a:ahLst/>
                  <a:cxnLst/>
                  <a:rect l="l" t="t" r="r" b="b"/>
                  <a:pathLst>
                    <a:path w="1339" h="1296" extrusionOk="0">
                      <a:moveTo>
                        <a:pt x="669" y="0"/>
                      </a:moveTo>
                      <a:cubicBezTo>
                        <a:pt x="656" y="0"/>
                        <a:pt x="643" y="1"/>
                        <a:pt x="629" y="2"/>
                      </a:cubicBezTo>
                      <a:cubicBezTo>
                        <a:pt x="272" y="25"/>
                        <a:pt x="1" y="334"/>
                        <a:pt x="24" y="689"/>
                      </a:cubicBezTo>
                      <a:cubicBezTo>
                        <a:pt x="47" y="1033"/>
                        <a:pt x="332" y="1295"/>
                        <a:pt x="671" y="1295"/>
                      </a:cubicBezTo>
                      <a:cubicBezTo>
                        <a:pt x="685" y="1295"/>
                        <a:pt x="698" y="1295"/>
                        <a:pt x="712" y="1294"/>
                      </a:cubicBezTo>
                      <a:cubicBezTo>
                        <a:pt x="1069" y="1270"/>
                        <a:pt x="1339" y="962"/>
                        <a:pt x="1315" y="606"/>
                      </a:cubicBezTo>
                      <a:cubicBezTo>
                        <a:pt x="1294" y="263"/>
                        <a:pt x="1008"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33"/>
                <p:cNvSpPr/>
                <p:nvPr/>
              </p:nvSpPr>
              <p:spPr>
                <a:xfrm>
                  <a:off x="3207125" y="2389438"/>
                  <a:ext cx="15575" cy="15050"/>
                </a:xfrm>
                <a:custGeom>
                  <a:avLst/>
                  <a:gdLst/>
                  <a:ahLst/>
                  <a:cxnLst/>
                  <a:rect l="l" t="t" r="r" b="b"/>
                  <a:pathLst>
                    <a:path w="623" h="602" extrusionOk="0">
                      <a:moveTo>
                        <a:pt x="310" y="0"/>
                      </a:moveTo>
                      <a:cubicBezTo>
                        <a:pt x="304" y="0"/>
                        <a:pt x="298" y="0"/>
                        <a:pt x="292" y="1"/>
                      </a:cubicBezTo>
                      <a:cubicBezTo>
                        <a:pt x="126" y="12"/>
                        <a:pt x="1" y="154"/>
                        <a:pt x="12" y="319"/>
                      </a:cubicBezTo>
                      <a:cubicBezTo>
                        <a:pt x="22" y="478"/>
                        <a:pt x="152" y="601"/>
                        <a:pt x="310" y="601"/>
                      </a:cubicBezTo>
                      <a:cubicBezTo>
                        <a:pt x="316" y="601"/>
                        <a:pt x="323" y="601"/>
                        <a:pt x="330" y="601"/>
                      </a:cubicBezTo>
                      <a:cubicBezTo>
                        <a:pt x="497" y="590"/>
                        <a:pt x="622" y="446"/>
                        <a:pt x="611" y="281"/>
                      </a:cubicBezTo>
                      <a:cubicBezTo>
                        <a:pt x="601" y="121"/>
                        <a:pt x="46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3" name="Google Shape;14463;p33"/>
              <p:cNvGrpSpPr/>
              <p:nvPr/>
            </p:nvGrpSpPr>
            <p:grpSpPr>
              <a:xfrm flipH="1">
                <a:off x="207434" y="1471301"/>
                <a:ext cx="109305" cy="95726"/>
                <a:chOff x="2673100" y="2000163"/>
                <a:chExt cx="77875" cy="68200"/>
              </a:xfrm>
            </p:grpSpPr>
            <p:sp>
              <p:nvSpPr>
                <p:cNvPr id="14464" name="Google Shape;14464;p33"/>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33"/>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33"/>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33"/>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8" name="Google Shape;14468;p33"/>
              <p:cNvGrpSpPr/>
              <p:nvPr/>
            </p:nvGrpSpPr>
            <p:grpSpPr>
              <a:xfrm flipH="1">
                <a:off x="102304" y="1276657"/>
                <a:ext cx="132254" cy="115832"/>
                <a:chOff x="2731650" y="1861488"/>
                <a:chExt cx="94225" cy="82525"/>
              </a:xfrm>
            </p:grpSpPr>
            <p:sp>
              <p:nvSpPr>
                <p:cNvPr id="14469" name="Google Shape;14469;p33"/>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33"/>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33"/>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33"/>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3" name="Google Shape;14473;p33"/>
              <p:cNvGrpSpPr/>
              <p:nvPr/>
            </p:nvGrpSpPr>
            <p:grpSpPr>
              <a:xfrm flipH="1">
                <a:off x="-63847" y="1096751"/>
                <a:ext cx="157554" cy="138009"/>
                <a:chOff x="2832000" y="1733313"/>
                <a:chExt cx="112250" cy="98325"/>
              </a:xfrm>
            </p:grpSpPr>
            <p:sp>
              <p:nvSpPr>
                <p:cNvPr id="14474" name="Google Shape;14474;p33"/>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33"/>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33"/>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33"/>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8" name="Google Shape;14478;p33"/>
              <p:cNvGrpSpPr/>
              <p:nvPr/>
            </p:nvGrpSpPr>
            <p:grpSpPr>
              <a:xfrm flipH="1">
                <a:off x="-690800" y="3240785"/>
                <a:ext cx="2311799" cy="1838470"/>
                <a:chOff x="1746525" y="3260838"/>
                <a:chExt cx="1647050" cy="1309825"/>
              </a:xfrm>
            </p:grpSpPr>
            <p:grpSp>
              <p:nvGrpSpPr>
                <p:cNvPr id="14479" name="Google Shape;14479;p33"/>
                <p:cNvGrpSpPr/>
                <p:nvPr/>
              </p:nvGrpSpPr>
              <p:grpSpPr>
                <a:xfrm>
                  <a:off x="1746525" y="3260838"/>
                  <a:ext cx="1647050" cy="1309825"/>
                  <a:chOff x="1746525" y="3260838"/>
                  <a:chExt cx="1647050" cy="1309825"/>
                </a:xfrm>
              </p:grpSpPr>
              <p:sp>
                <p:nvSpPr>
                  <p:cNvPr id="14480" name="Google Shape;14480;p33"/>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33"/>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33"/>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33"/>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33"/>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33"/>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33"/>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33"/>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33"/>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33"/>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33"/>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33"/>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2" name="Google Shape;14492;p33"/>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33"/>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33"/>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33"/>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33"/>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33"/>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33"/>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33"/>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33"/>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33"/>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33"/>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33"/>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33"/>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33"/>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33"/>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33"/>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33"/>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33"/>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33"/>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33"/>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33"/>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33"/>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33"/>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33"/>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33"/>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33"/>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33"/>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33"/>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33"/>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33"/>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33"/>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33"/>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33"/>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5" name="Google Shape;14525;p33"/>
              <p:cNvGrpSpPr/>
              <p:nvPr/>
            </p:nvGrpSpPr>
            <p:grpSpPr>
              <a:xfrm flipH="1">
                <a:off x="-801228" y="2280196"/>
                <a:ext cx="573686" cy="565475"/>
                <a:chOff x="3063525" y="2576463"/>
                <a:chExt cx="408725" cy="402875"/>
              </a:xfrm>
            </p:grpSpPr>
            <p:sp>
              <p:nvSpPr>
                <p:cNvPr id="14526" name="Google Shape;14526;p33"/>
                <p:cNvSpPr/>
                <p:nvPr/>
              </p:nvSpPr>
              <p:spPr>
                <a:xfrm>
                  <a:off x="3111300" y="2600163"/>
                  <a:ext cx="337125" cy="310650"/>
                </a:xfrm>
                <a:custGeom>
                  <a:avLst/>
                  <a:gdLst/>
                  <a:ahLst/>
                  <a:cxnLst/>
                  <a:rect l="l" t="t" r="r" b="b"/>
                  <a:pathLst>
                    <a:path w="13485" h="12426" extrusionOk="0">
                      <a:moveTo>
                        <a:pt x="7307" y="1"/>
                      </a:moveTo>
                      <a:cubicBezTo>
                        <a:pt x="7306" y="1"/>
                        <a:pt x="7305" y="1"/>
                        <a:pt x="7305" y="1"/>
                      </a:cubicBezTo>
                      <a:cubicBezTo>
                        <a:pt x="7270" y="21"/>
                        <a:pt x="7518" y="505"/>
                        <a:pt x="7798" y="1272"/>
                      </a:cubicBezTo>
                      <a:cubicBezTo>
                        <a:pt x="8080" y="2031"/>
                        <a:pt x="8387" y="3078"/>
                        <a:pt x="8483" y="4141"/>
                      </a:cubicBezTo>
                      <a:cubicBezTo>
                        <a:pt x="8525" y="4672"/>
                        <a:pt x="8522" y="5207"/>
                        <a:pt x="8433" y="5687"/>
                      </a:cubicBezTo>
                      <a:cubicBezTo>
                        <a:pt x="8348" y="6167"/>
                        <a:pt x="8188" y="6593"/>
                        <a:pt x="7985" y="6911"/>
                      </a:cubicBezTo>
                      <a:cubicBezTo>
                        <a:pt x="7784" y="7232"/>
                        <a:pt x="7562" y="7454"/>
                        <a:pt x="7389" y="7589"/>
                      </a:cubicBezTo>
                      <a:cubicBezTo>
                        <a:pt x="7217" y="7722"/>
                        <a:pt x="7111" y="7788"/>
                        <a:pt x="7111" y="7788"/>
                      </a:cubicBezTo>
                      <a:cubicBezTo>
                        <a:pt x="7111" y="7788"/>
                        <a:pt x="7084" y="7805"/>
                        <a:pt x="7034" y="7837"/>
                      </a:cubicBezTo>
                      <a:cubicBezTo>
                        <a:pt x="6982" y="7863"/>
                        <a:pt x="6913" y="7918"/>
                        <a:pt x="6811" y="7962"/>
                      </a:cubicBezTo>
                      <a:cubicBezTo>
                        <a:pt x="6797" y="7970"/>
                        <a:pt x="6779" y="7978"/>
                        <a:pt x="6764" y="7986"/>
                      </a:cubicBezTo>
                      <a:cubicBezTo>
                        <a:pt x="6753" y="7970"/>
                        <a:pt x="6744" y="7957"/>
                        <a:pt x="6733" y="7943"/>
                      </a:cubicBezTo>
                      <a:cubicBezTo>
                        <a:pt x="6340" y="7381"/>
                        <a:pt x="5856" y="6599"/>
                        <a:pt x="5439" y="5780"/>
                      </a:cubicBezTo>
                      <a:cubicBezTo>
                        <a:pt x="5016" y="4964"/>
                        <a:pt x="4662" y="4112"/>
                        <a:pt x="4427" y="3461"/>
                      </a:cubicBezTo>
                      <a:cubicBezTo>
                        <a:pt x="4193" y="2818"/>
                        <a:pt x="4073" y="2373"/>
                        <a:pt x="4034" y="2373"/>
                      </a:cubicBezTo>
                      <a:cubicBezTo>
                        <a:pt x="4033" y="2373"/>
                        <a:pt x="4033" y="2373"/>
                        <a:pt x="4032" y="2373"/>
                      </a:cubicBezTo>
                      <a:cubicBezTo>
                        <a:pt x="4000" y="2377"/>
                        <a:pt x="4056" y="2843"/>
                        <a:pt x="4235" y="3523"/>
                      </a:cubicBezTo>
                      <a:cubicBezTo>
                        <a:pt x="4416" y="4199"/>
                        <a:pt x="4722" y="5086"/>
                        <a:pt x="5110" y="5938"/>
                      </a:cubicBezTo>
                      <a:cubicBezTo>
                        <a:pt x="5483" y="6776"/>
                        <a:pt x="5936" y="7578"/>
                        <a:pt x="6313" y="8167"/>
                      </a:cubicBezTo>
                      <a:cubicBezTo>
                        <a:pt x="6199" y="8205"/>
                        <a:pt x="6078" y="8241"/>
                        <a:pt x="5944" y="8271"/>
                      </a:cubicBezTo>
                      <a:cubicBezTo>
                        <a:pt x="5690" y="8321"/>
                        <a:pt x="5399" y="8360"/>
                        <a:pt x="5086" y="8360"/>
                      </a:cubicBezTo>
                      <a:cubicBezTo>
                        <a:pt x="4938" y="8360"/>
                        <a:pt x="4784" y="8351"/>
                        <a:pt x="4628" y="8330"/>
                      </a:cubicBezTo>
                      <a:cubicBezTo>
                        <a:pt x="4142" y="8274"/>
                        <a:pt x="3628" y="8142"/>
                        <a:pt x="3141" y="7932"/>
                      </a:cubicBezTo>
                      <a:cubicBezTo>
                        <a:pt x="2657" y="7719"/>
                        <a:pt x="2198" y="7444"/>
                        <a:pt x="1799" y="7144"/>
                      </a:cubicBezTo>
                      <a:cubicBezTo>
                        <a:pt x="1396" y="6844"/>
                        <a:pt x="1069" y="6507"/>
                        <a:pt x="799" y="6208"/>
                      </a:cubicBezTo>
                      <a:cubicBezTo>
                        <a:pt x="285" y="5605"/>
                        <a:pt x="68" y="5106"/>
                        <a:pt x="20" y="5106"/>
                      </a:cubicBezTo>
                      <a:cubicBezTo>
                        <a:pt x="19" y="5106"/>
                        <a:pt x="18" y="5106"/>
                        <a:pt x="18" y="5106"/>
                      </a:cubicBezTo>
                      <a:cubicBezTo>
                        <a:pt x="0" y="5113"/>
                        <a:pt x="44" y="5243"/>
                        <a:pt x="135" y="5468"/>
                      </a:cubicBezTo>
                      <a:cubicBezTo>
                        <a:pt x="231" y="5689"/>
                        <a:pt x="400" y="5993"/>
                        <a:pt x="641" y="6333"/>
                      </a:cubicBezTo>
                      <a:cubicBezTo>
                        <a:pt x="895" y="6662"/>
                        <a:pt x="1213" y="7033"/>
                        <a:pt x="1615" y="7368"/>
                      </a:cubicBezTo>
                      <a:cubicBezTo>
                        <a:pt x="2018" y="7705"/>
                        <a:pt x="2485" y="8018"/>
                        <a:pt x="2991" y="8264"/>
                      </a:cubicBezTo>
                      <a:cubicBezTo>
                        <a:pt x="3497" y="8509"/>
                        <a:pt x="4045" y="8675"/>
                        <a:pt x="4571" y="8755"/>
                      </a:cubicBezTo>
                      <a:cubicBezTo>
                        <a:pt x="4793" y="8793"/>
                        <a:pt x="5011" y="8808"/>
                        <a:pt x="5222" y="8808"/>
                      </a:cubicBezTo>
                      <a:cubicBezTo>
                        <a:pt x="5513" y="8808"/>
                        <a:pt x="5789" y="8778"/>
                        <a:pt x="6038" y="8737"/>
                      </a:cubicBezTo>
                      <a:cubicBezTo>
                        <a:pt x="6244" y="8698"/>
                        <a:pt x="6429" y="8648"/>
                        <a:pt x="6594" y="8595"/>
                      </a:cubicBezTo>
                      <a:cubicBezTo>
                        <a:pt x="6843" y="8958"/>
                        <a:pt x="7010" y="9175"/>
                        <a:pt x="7010" y="9175"/>
                      </a:cubicBezTo>
                      <a:cubicBezTo>
                        <a:pt x="7010" y="9175"/>
                        <a:pt x="7302" y="9547"/>
                        <a:pt x="7794" y="10060"/>
                      </a:cubicBezTo>
                      <a:cubicBezTo>
                        <a:pt x="8289" y="10566"/>
                        <a:pt x="8998" y="11211"/>
                        <a:pt x="9833" y="11675"/>
                      </a:cubicBezTo>
                      <a:cubicBezTo>
                        <a:pt x="10656" y="12156"/>
                        <a:pt x="11603" y="12416"/>
                        <a:pt x="12315" y="12423"/>
                      </a:cubicBezTo>
                      <a:cubicBezTo>
                        <a:pt x="12361" y="12425"/>
                        <a:pt x="12406" y="12425"/>
                        <a:pt x="12450" y="12425"/>
                      </a:cubicBezTo>
                      <a:cubicBezTo>
                        <a:pt x="13086" y="12425"/>
                        <a:pt x="13484" y="12296"/>
                        <a:pt x="13478" y="12273"/>
                      </a:cubicBezTo>
                      <a:cubicBezTo>
                        <a:pt x="13477" y="12261"/>
                        <a:pt x="13441" y="12257"/>
                        <a:pt x="13375" y="12257"/>
                      </a:cubicBezTo>
                      <a:cubicBezTo>
                        <a:pt x="13297" y="12257"/>
                        <a:pt x="13177" y="12262"/>
                        <a:pt x="13025" y="12262"/>
                      </a:cubicBezTo>
                      <a:cubicBezTo>
                        <a:pt x="12838" y="12262"/>
                        <a:pt x="12601" y="12255"/>
                        <a:pt x="12330" y="12223"/>
                      </a:cubicBezTo>
                      <a:cubicBezTo>
                        <a:pt x="11652" y="12154"/>
                        <a:pt x="10779" y="11856"/>
                        <a:pt x="10021" y="11361"/>
                      </a:cubicBezTo>
                      <a:cubicBezTo>
                        <a:pt x="9252" y="10882"/>
                        <a:pt x="8599" y="10238"/>
                        <a:pt x="8140" y="9735"/>
                      </a:cubicBezTo>
                      <a:cubicBezTo>
                        <a:pt x="7687" y="9226"/>
                        <a:pt x="7418" y="8858"/>
                        <a:pt x="7418" y="8857"/>
                      </a:cubicBezTo>
                      <a:cubicBezTo>
                        <a:pt x="7418" y="8857"/>
                        <a:pt x="7278" y="8689"/>
                        <a:pt x="7065" y="8402"/>
                      </a:cubicBezTo>
                      <a:cubicBezTo>
                        <a:pt x="7167" y="8355"/>
                        <a:pt x="7244" y="8304"/>
                        <a:pt x="7300" y="8275"/>
                      </a:cubicBezTo>
                      <a:cubicBezTo>
                        <a:pt x="7360" y="8241"/>
                        <a:pt x="7391" y="8224"/>
                        <a:pt x="7391" y="8224"/>
                      </a:cubicBezTo>
                      <a:cubicBezTo>
                        <a:pt x="7391" y="8224"/>
                        <a:pt x="7516" y="8142"/>
                        <a:pt x="7715" y="7978"/>
                      </a:cubicBezTo>
                      <a:cubicBezTo>
                        <a:pt x="7913" y="7812"/>
                        <a:pt x="8171" y="7538"/>
                        <a:pt x="8394" y="7155"/>
                      </a:cubicBezTo>
                      <a:cubicBezTo>
                        <a:pt x="8621" y="6775"/>
                        <a:pt x="8782" y="6283"/>
                        <a:pt x="8856" y="5753"/>
                      </a:cubicBezTo>
                      <a:cubicBezTo>
                        <a:pt x="8936" y="5224"/>
                        <a:pt x="8914" y="4657"/>
                        <a:pt x="8845" y="4102"/>
                      </a:cubicBezTo>
                      <a:cubicBezTo>
                        <a:pt x="8699" y="2993"/>
                        <a:pt x="8328" y="1944"/>
                        <a:pt x="7985" y="1193"/>
                      </a:cubicBezTo>
                      <a:cubicBezTo>
                        <a:pt x="7649" y="454"/>
                        <a:pt x="7343" y="1"/>
                        <a:pt x="7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33"/>
                <p:cNvSpPr/>
                <p:nvPr/>
              </p:nvSpPr>
              <p:spPr>
                <a:xfrm>
                  <a:off x="3063525" y="2692588"/>
                  <a:ext cx="83350" cy="73050"/>
                </a:xfrm>
                <a:custGeom>
                  <a:avLst/>
                  <a:gdLst/>
                  <a:ahLst/>
                  <a:cxnLst/>
                  <a:rect l="l" t="t" r="r" b="b"/>
                  <a:pathLst>
                    <a:path w="3334" h="2922" extrusionOk="0">
                      <a:moveTo>
                        <a:pt x="1667" y="0"/>
                      </a:moveTo>
                      <a:cubicBezTo>
                        <a:pt x="1451" y="0"/>
                        <a:pt x="1232" y="48"/>
                        <a:pt x="1025" y="150"/>
                      </a:cubicBezTo>
                      <a:cubicBezTo>
                        <a:pt x="299" y="504"/>
                        <a:pt x="0" y="1380"/>
                        <a:pt x="356" y="2105"/>
                      </a:cubicBezTo>
                      <a:cubicBezTo>
                        <a:pt x="610" y="2622"/>
                        <a:pt x="1129" y="2921"/>
                        <a:pt x="1669" y="2921"/>
                      </a:cubicBezTo>
                      <a:cubicBezTo>
                        <a:pt x="1885" y="2921"/>
                        <a:pt x="2104" y="2873"/>
                        <a:pt x="2311" y="2772"/>
                      </a:cubicBezTo>
                      <a:cubicBezTo>
                        <a:pt x="3034" y="2417"/>
                        <a:pt x="3334" y="1541"/>
                        <a:pt x="2980" y="817"/>
                      </a:cubicBezTo>
                      <a:cubicBezTo>
                        <a:pt x="2725" y="300"/>
                        <a:pt x="2206" y="0"/>
                        <a:pt x="1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33"/>
                <p:cNvSpPr/>
                <p:nvPr/>
              </p:nvSpPr>
              <p:spPr>
                <a:xfrm>
                  <a:off x="3072616" y="2694950"/>
                  <a:ext cx="75200" cy="72675"/>
                </a:xfrm>
                <a:custGeom>
                  <a:avLst/>
                  <a:gdLst/>
                  <a:ahLst/>
                  <a:cxnLst/>
                  <a:rect l="l" t="t" r="r" b="b"/>
                  <a:pathLst>
                    <a:path w="3008" h="2907" extrusionOk="0">
                      <a:moveTo>
                        <a:pt x="1543" y="0"/>
                      </a:moveTo>
                      <a:cubicBezTo>
                        <a:pt x="1662" y="105"/>
                        <a:pt x="1765" y="235"/>
                        <a:pt x="1841" y="387"/>
                      </a:cubicBezTo>
                      <a:cubicBezTo>
                        <a:pt x="2149" y="1021"/>
                        <a:pt x="1888" y="1787"/>
                        <a:pt x="1255" y="2098"/>
                      </a:cubicBezTo>
                      <a:cubicBezTo>
                        <a:pt x="1076" y="2186"/>
                        <a:pt x="887" y="2227"/>
                        <a:pt x="701" y="2227"/>
                      </a:cubicBezTo>
                      <a:cubicBezTo>
                        <a:pt x="452" y="2227"/>
                        <a:pt x="209" y="2154"/>
                        <a:pt x="0" y="2019"/>
                      </a:cubicBezTo>
                      <a:lnTo>
                        <a:pt x="0" y="2019"/>
                      </a:lnTo>
                      <a:cubicBezTo>
                        <a:pt x="9" y="2043"/>
                        <a:pt x="19" y="2065"/>
                        <a:pt x="30" y="2090"/>
                      </a:cubicBezTo>
                      <a:cubicBezTo>
                        <a:pt x="284" y="2607"/>
                        <a:pt x="803" y="2906"/>
                        <a:pt x="1343" y="2906"/>
                      </a:cubicBezTo>
                      <a:cubicBezTo>
                        <a:pt x="1559" y="2906"/>
                        <a:pt x="1778" y="2858"/>
                        <a:pt x="1985" y="2757"/>
                      </a:cubicBezTo>
                      <a:cubicBezTo>
                        <a:pt x="2708" y="2402"/>
                        <a:pt x="3008" y="1526"/>
                        <a:pt x="2654" y="802"/>
                      </a:cubicBezTo>
                      <a:cubicBezTo>
                        <a:pt x="2431" y="351"/>
                        <a:pt x="2005" y="64"/>
                        <a:pt x="1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33"/>
                <p:cNvSpPr/>
                <p:nvPr/>
              </p:nvSpPr>
              <p:spPr>
                <a:xfrm>
                  <a:off x="3072725" y="2710988"/>
                  <a:ext cx="27425" cy="24050"/>
                </a:xfrm>
                <a:custGeom>
                  <a:avLst/>
                  <a:gdLst/>
                  <a:ahLst/>
                  <a:cxnLst/>
                  <a:rect l="l" t="t" r="r" b="b"/>
                  <a:pathLst>
                    <a:path w="1097" h="962" extrusionOk="0">
                      <a:moveTo>
                        <a:pt x="549" y="0"/>
                      </a:moveTo>
                      <a:cubicBezTo>
                        <a:pt x="478" y="0"/>
                        <a:pt x="405" y="16"/>
                        <a:pt x="337" y="50"/>
                      </a:cubicBezTo>
                      <a:cubicBezTo>
                        <a:pt x="99" y="166"/>
                        <a:pt x="0" y="454"/>
                        <a:pt x="118" y="692"/>
                      </a:cubicBezTo>
                      <a:cubicBezTo>
                        <a:pt x="201" y="863"/>
                        <a:pt x="372" y="962"/>
                        <a:pt x="550" y="962"/>
                      </a:cubicBezTo>
                      <a:cubicBezTo>
                        <a:pt x="621" y="962"/>
                        <a:pt x="692" y="946"/>
                        <a:pt x="760" y="913"/>
                      </a:cubicBezTo>
                      <a:cubicBezTo>
                        <a:pt x="998" y="795"/>
                        <a:pt x="1097" y="507"/>
                        <a:pt x="981" y="269"/>
                      </a:cubicBezTo>
                      <a:cubicBezTo>
                        <a:pt x="897" y="99"/>
                        <a:pt x="726"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33"/>
                <p:cNvSpPr/>
                <p:nvPr/>
              </p:nvSpPr>
              <p:spPr>
                <a:xfrm>
                  <a:off x="3101275" y="2705088"/>
                  <a:ext cx="12750" cy="11200"/>
                </a:xfrm>
                <a:custGeom>
                  <a:avLst/>
                  <a:gdLst/>
                  <a:ahLst/>
                  <a:cxnLst/>
                  <a:rect l="l" t="t" r="r" b="b"/>
                  <a:pathLst>
                    <a:path w="510" h="448" extrusionOk="0">
                      <a:moveTo>
                        <a:pt x="256" y="1"/>
                      </a:moveTo>
                      <a:cubicBezTo>
                        <a:pt x="223" y="1"/>
                        <a:pt x="189" y="8"/>
                        <a:pt x="157" y="24"/>
                      </a:cubicBezTo>
                      <a:cubicBezTo>
                        <a:pt x="46" y="77"/>
                        <a:pt x="0" y="211"/>
                        <a:pt x="55" y="322"/>
                      </a:cubicBezTo>
                      <a:cubicBezTo>
                        <a:pt x="94" y="402"/>
                        <a:pt x="173" y="448"/>
                        <a:pt x="256" y="448"/>
                      </a:cubicBezTo>
                      <a:cubicBezTo>
                        <a:pt x="288" y="448"/>
                        <a:pt x="321" y="440"/>
                        <a:pt x="353" y="425"/>
                      </a:cubicBezTo>
                      <a:cubicBezTo>
                        <a:pt x="464" y="370"/>
                        <a:pt x="509" y="236"/>
                        <a:pt x="456" y="126"/>
                      </a:cubicBezTo>
                      <a:cubicBezTo>
                        <a:pt x="417"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33"/>
                <p:cNvSpPr/>
                <p:nvPr/>
              </p:nvSpPr>
              <p:spPr>
                <a:xfrm>
                  <a:off x="3160475" y="2618238"/>
                  <a:ext cx="83375" cy="73050"/>
                </a:xfrm>
                <a:custGeom>
                  <a:avLst/>
                  <a:gdLst/>
                  <a:ahLst/>
                  <a:cxnLst/>
                  <a:rect l="l" t="t" r="r" b="b"/>
                  <a:pathLst>
                    <a:path w="3335" h="2922" extrusionOk="0">
                      <a:moveTo>
                        <a:pt x="1666" y="1"/>
                      </a:moveTo>
                      <a:cubicBezTo>
                        <a:pt x="1450" y="1"/>
                        <a:pt x="1231" y="49"/>
                        <a:pt x="1024" y="151"/>
                      </a:cubicBezTo>
                      <a:cubicBezTo>
                        <a:pt x="300" y="505"/>
                        <a:pt x="1" y="1380"/>
                        <a:pt x="356" y="2104"/>
                      </a:cubicBezTo>
                      <a:cubicBezTo>
                        <a:pt x="609" y="2621"/>
                        <a:pt x="1129" y="2922"/>
                        <a:pt x="1669" y="2922"/>
                      </a:cubicBezTo>
                      <a:cubicBezTo>
                        <a:pt x="1885" y="2922"/>
                        <a:pt x="2103" y="2874"/>
                        <a:pt x="2310" y="2773"/>
                      </a:cubicBezTo>
                      <a:cubicBezTo>
                        <a:pt x="3034" y="2417"/>
                        <a:pt x="3334" y="1542"/>
                        <a:pt x="2977" y="818"/>
                      </a:cubicBezTo>
                      <a:cubicBezTo>
                        <a:pt x="2724" y="301"/>
                        <a:pt x="2206" y="1"/>
                        <a:pt x="1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33"/>
                <p:cNvSpPr/>
                <p:nvPr/>
              </p:nvSpPr>
              <p:spPr>
                <a:xfrm>
                  <a:off x="3169566" y="2620600"/>
                  <a:ext cx="75225" cy="72675"/>
                </a:xfrm>
                <a:custGeom>
                  <a:avLst/>
                  <a:gdLst/>
                  <a:ahLst/>
                  <a:cxnLst/>
                  <a:rect l="l" t="t" r="r" b="b"/>
                  <a:pathLst>
                    <a:path w="3009" h="2907" extrusionOk="0">
                      <a:moveTo>
                        <a:pt x="1542" y="1"/>
                      </a:moveTo>
                      <a:lnTo>
                        <a:pt x="1542" y="1"/>
                      </a:lnTo>
                      <a:cubicBezTo>
                        <a:pt x="1663" y="107"/>
                        <a:pt x="1765" y="237"/>
                        <a:pt x="1838" y="389"/>
                      </a:cubicBezTo>
                      <a:cubicBezTo>
                        <a:pt x="2150" y="1022"/>
                        <a:pt x="1888" y="1788"/>
                        <a:pt x="1255" y="2098"/>
                      </a:cubicBezTo>
                      <a:cubicBezTo>
                        <a:pt x="1075" y="2187"/>
                        <a:pt x="886" y="2228"/>
                        <a:pt x="699" y="2228"/>
                      </a:cubicBezTo>
                      <a:cubicBezTo>
                        <a:pt x="451" y="2228"/>
                        <a:pt x="209" y="2156"/>
                        <a:pt x="1" y="2022"/>
                      </a:cubicBezTo>
                      <a:lnTo>
                        <a:pt x="1" y="2022"/>
                      </a:lnTo>
                      <a:cubicBezTo>
                        <a:pt x="10" y="2044"/>
                        <a:pt x="18" y="2067"/>
                        <a:pt x="30" y="2089"/>
                      </a:cubicBezTo>
                      <a:cubicBezTo>
                        <a:pt x="283" y="2606"/>
                        <a:pt x="803" y="2907"/>
                        <a:pt x="1343" y="2907"/>
                      </a:cubicBezTo>
                      <a:cubicBezTo>
                        <a:pt x="1559" y="2907"/>
                        <a:pt x="1777" y="2859"/>
                        <a:pt x="1984" y="2758"/>
                      </a:cubicBezTo>
                      <a:cubicBezTo>
                        <a:pt x="2708" y="2402"/>
                        <a:pt x="3008" y="1527"/>
                        <a:pt x="2651" y="803"/>
                      </a:cubicBezTo>
                      <a:cubicBezTo>
                        <a:pt x="2430" y="352"/>
                        <a:pt x="2007" y="6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33"/>
                <p:cNvSpPr/>
                <p:nvPr/>
              </p:nvSpPr>
              <p:spPr>
                <a:xfrm>
                  <a:off x="3169675" y="2636663"/>
                  <a:ext cx="27450" cy="24075"/>
                </a:xfrm>
                <a:custGeom>
                  <a:avLst/>
                  <a:gdLst/>
                  <a:ahLst/>
                  <a:cxnLst/>
                  <a:rect l="l" t="t" r="r" b="b"/>
                  <a:pathLst>
                    <a:path w="1098" h="963" extrusionOk="0">
                      <a:moveTo>
                        <a:pt x="546" y="0"/>
                      </a:moveTo>
                      <a:cubicBezTo>
                        <a:pt x="475" y="0"/>
                        <a:pt x="404" y="16"/>
                        <a:pt x="336" y="48"/>
                      </a:cubicBezTo>
                      <a:cubicBezTo>
                        <a:pt x="98" y="166"/>
                        <a:pt x="1" y="454"/>
                        <a:pt x="117" y="692"/>
                      </a:cubicBezTo>
                      <a:cubicBezTo>
                        <a:pt x="201" y="863"/>
                        <a:pt x="371" y="962"/>
                        <a:pt x="549" y="962"/>
                      </a:cubicBezTo>
                      <a:cubicBezTo>
                        <a:pt x="620" y="962"/>
                        <a:pt x="692" y="946"/>
                        <a:pt x="761" y="913"/>
                      </a:cubicBezTo>
                      <a:cubicBezTo>
                        <a:pt x="999" y="795"/>
                        <a:pt x="1098" y="507"/>
                        <a:pt x="978" y="269"/>
                      </a:cubicBezTo>
                      <a:cubicBezTo>
                        <a:pt x="895" y="98"/>
                        <a:pt x="724"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33"/>
                <p:cNvSpPr/>
                <p:nvPr/>
              </p:nvSpPr>
              <p:spPr>
                <a:xfrm>
                  <a:off x="3198225" y="2630763"/>
                  <a:ext cx="12775" cy="11225"/>
                </a:xfrm>
                <a:custGeom>
                  <a:avLst/>
                  <a:gdLst/>
                  <a:ahLst/>
                  <a:cxnLst/>
                  <a:rect l="l" t="t" r="r" b="b"/>
                  <a:pathLst>
                    <a:path w="511" h="449" extrusionOk="0">
                      <a:moveTo>
                        <a:pt x="256" y="1"/>
                      </a:moveTo>
                      <a:cubicBezTo>
                        <a:pt x="222" y="1"/>
                        <a:pt x="188" y="8"/>
                        <a:pt x="156" y="24"/>
                      </a:cubicBezTo>
                      <a:cubicBezTo>
                        <a:pt x="45" y="79"/>
                        <a:pt x="1" y="212"/>
                        <a:pt x="56" y="322"/>
                      </a:cubicBezTo>
                      <a:cubicBezTo>
                        <a:pt x="94" y="402"/>
                        <a:pt x="172" y="448"/>
                        <a:pt x="255" y="448"/>
                      </a:cubicBezTo>
                      <a:cubicBezTo>
                        <a:pt x="288" y="448"/>
                        <a:pt x="321" y="441"/>
                        <a:pt x="353" y="425"/>
                      </a:cubicBezTo>
                      <a:cubicBezTo>
                        <a:pt x="465" y="370"/>
                        <a:pt x="510" y="237"/>
                        <a:pt x="455" y="126"/>
                      </a:cubicBezTo>
                      <a:cubicBezTo>
                        <a:pt x="416"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33"/>
                <p:cNvSpPr/>
                <p:nvPr/>
              </p:nvSpPr>
              <p:spPr>
                <a:xfrm>
                  <a:off x="3270525" y="2576463"/>
                  <a:ext cx="78550" cy="73050"/>
                </a:xfrm>
                <a:custGeom>
                  <a:avLst/>
                  <a:gdLst/>
                  <a:ahLst/>
                  <a:cxnLst/>
                  <a:rect l="l" t="t" r="r" b="b"/>
                  <a:pathLst>
                    <a:path w="3142" h="2922" extrusionOk="0">
                      <a:moveTo>
                        <a:pt x="1572" y="0"/>
                      </a:moveTo>
                      <a:cubicBezTo>
                        <a:pt x="1496" y="0"/>
                        <a:pt x="1418" y="6"/>
                        <a:pt x="1340" y="19"/>
                      </a:cubicBezTo>
                      <a:cubicBezTo>
                        <a:pt x="543" y="147"/>
                        <a:pt x="1" y="896"/>
                        <a:pt x="129" y="1693"/>
                      </a:cubicBezTo>
                      <a:cubicBezTo>
                        <a:pt x="245" y="2410"/>
                        <a:pt x="864" y="2921"/>
                        <a:pt x="1568" y="2921"/>
                      </a:cubicBezTo>
                      <a:cubicBezTo>
                        <a:pt x="1645" y="2921"/>
                        <a:pt x="1724" y="2915"/>
                        <a:pt x="1802" y="2903"/>
                      </a:cubicBezTo>
                      <a:cubicBezTo>
                        <a:pt x="2600" y="2776"/>
                        <a:pt x="3142" y="2025"/>
                        <a:pt x="3013" y="1231"/>
                      </a:cubicBezTo>
                      <a:cubicBezTo>
                        <a:pt x="2897" y="510"/>
                        <a:pt x="2277"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33"/>
                <p:cNvSpPr/>
                <p:nvPr/>
              </p:nvSpPr>
              <p:spPr>
                <a:xfrm>
                  <a:off x="3274491" y="2581850"/>
                  <a:ext cx="75525" cy="69650"/>
                </a:xfrm>
                <a:custGeom>
                  <a:avLst/>
                  <a:gdLst/>
                  <a:ahLst/>
                  <a:cxnLst/>
                  <a:rect l="l" t="t" r="r" b="b"/>
                  <a:pathLst>
                    <a:path w="3021" h="2786" extrusionOk="0">
                      <a:moveTo>
                        <a:pt x="2065" y="0"/>
                      </a:moveTo>
                      <a:lnTo>
                        <a:pt x="2065" y="0"/>
                      </a:lnTo>
                      <a:cubicBezTo>
                        <a:pt x="2148" y="136"/>
                        <a:pt x="2208" y="291"/>
                        <a:pt x="2234" y="459"/>
                      </a:cubicBezTo>
                      <a:cubicBezTo>
                        <a:pt x="2347" y="1155"/>
                        <a:pt x="1872" y="1811"/>
                        <a:pt x="1175" y="1924"/>
                      </a:cubicBezTo>
                      <a:cubicBezTo>
                        <a:pt x="1108" y="1935"/>
                        <a:pt x="1040" y="1940"/>
                        <a:pt x="974" y="1940"/>
                      </a:cubicBezTo>
                      <a:cubicBezTo>
                        <a:pt x="592" y="1940"/>
                        <a:pt x="238" y="1765"/>
                        <a:pt x="0" y="1480"/>
                      </a:cubicBezTo>
                      <a:lnTo>
                        <a:pt x="0" y="1480"/>
                      </a:lnTo>
                      <a:cubicBezTo>
                        <a:pt x="3" y="1507"/>
                        <a:pt x="3" y="1532"/>
                        <a:pt x="8" y="1557"/>
                      </a:cubicBezTo>
                      <a:cubicBezTo>
                        <a:pt x="124" y="2274"/>
                        <a:pt x="743" y="2785"/>
                        <a:pt x="1447" y="2785"/>
                      </a:cubicBezTo>
                      <a:cubicBezTo>
                        <a:pt x="1524" y="2785"/>
                        <a:pt x="1603" y="2779"/>
                        <a:pt x="1681" y="2767"/>
                      </a:cubicBezTo>
                      <a:cubicBezTo>
                        <a:pt x="2479" y="2640"/>
                        <a:pt x="3021" y="1889"/>
                        <a:pt x="2892" y="1095"/>
                      </a:cubicBezTo>
                      <a:cubicBezTo>
                        <a:pt x="2812" y="595"/>
                        <a:pt x="2490" y="197"/>
                        <a:pt x="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33"/>
                <p:cNvSpPr/>
                <p:nvPr/>
              </p:nvSpPr>
              <p:spPr>
                <a:xfrm>
                  <a:off x="3280675" y="2589613"/>
                  <a:ext cx="25875" cy="24050"/>
                </a:xfrm>
                <a:custGeom>
                  <a:avLst/>
                  <a:gdLst/>
                  <a:ahLst/>
                  <a:cxnLst/>
                  <a:rect l="l" t="t" r="r" b="b"/>
                  <a:pathLst>
                    <a:path w="1035" h="962" extrusionOk="0">
                      <a:moveTo>
                        <a:pt x="517" y="1"/>
                      </a:moveTo>
                      <a:cubicBezTo>
                        <a:pt x="492" y="1"/>
                        <a:pt x="467" y="2"/>
                        <a:pt x="442" y="6"/>
                      </a:cubicBezTo>
                      <a:cubicBezTo>
                        <a:pt x="179" y="49"/>
                        <a:pt x="0" y="296"/>
                        <a:pt x="43" y="559"/>
                      </a:cubicBezTo>
                      <a:cubicBezTo>
                        <a:pt x="82" y="794"/>
                        <a:pt x="286" y="962"/>
                        <a:pt x="517" y="962"/>
                      </a:cubicBezTo>
                      <a:cubicBezTo>
                        <a:pt x="543" y="962"/>
                        <a:pt x="568" y="960"/>
                        <a:pt x="594" y="956"/>
                      </a:cubicBezTo>
                      <a:cubicBezTo>
                        <a:pt x="856" y="915"/>
                        <a:pt x="1034" y="669"/>
                        <a:pt x="992" y="407"/>
                      </a:cubicBezTo>
                      <a:cubicBezTo>
                        <a:pt x="955" y="168"/>
                        <a:pt x="750"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33"/>
                <p:cNvSpPr/>
                <p:nvPr/>
              </p:nvSpPr>
              <p:spPr>
                <a:xfrm>
                  <a:off x="3311500" y="2590513"/>
                  <a:ext cx="12050" cy="11175"/>
                </a:xfrm>
                <a:custGeom>
                  <a:avLst/>
                  <a:gdLst/>
                  <a:ahLst/>
                  <a:cxnLst/>
                  <a:rect l="l" t="t" r="r" b="b"/>
                  <a:pathLst>
                    <a:path w="482" h="447" extrusionOk="0">
                      <a:moveTo>
                        <a:pt x="239" y="1"/>
                      </a:moveTo>
                      <a:cubicBezTo>
                        <a:pt x="227" y="1"/>
                        <a:pt x="216" y="1"/>
                        <a:pt x="204" y="3"/>
                      </a:cubicBezTo>
                      <a:cubicBezTo>
                        <a:pt x="83" y="24"/>
                        <a:pt x="0" y="136"/>
                        <a:pt x="19" y="259"/>
                      </a:cubicBezTo>
                      <a:cubicBezTo>
                        <a:pt x="37" y="368"/>
                        <a:pt x="134" y="446"/>
                        <a:pt x="242" y="446"/>
                      </a:cubicBezTo>
                      <a:cubicBezTo>
                        <a:pt x="253" y="446"/>
                        <a:pt x="264" y="445"/>
                        <a:pt x="276" y="443"/>
                      </a:cubicBezTo>
                      <a:cubicBezTo>
                        <a:pt x="398" y="425"/>
                        <a:pt x="481" y="310"/>
                        <a:pt x="461" y="187"/>
                      </a:cubicBezTo>
                      <a:cubicBezTo>
                        <a:pt x="444" y="78"/>
                        <a:pt x="34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33"/>
                <p:cNvSpPr/>
                <p:nvPr/>
              </p:nvSpPr>
              <p:spPr>
                <a:xfrm>
                  <a:off x="3193900" y="2874263"/>
                  <a:ext cx="236075" cy="85950"/>
                </a:xfrm>
                <a:custGeom>
                  <a:avLst/>
                  <a:gdLst/>
                  <a:ahLst/>
                  <a:cxnLst/>
                  <a:rect l="l" t="t" r="r" b="b"/>
                  <a:pathLst>
                    <a:path w="9443" h="3438" extrusionOk="0">
                      <a:moveTo>
                        <a:pt x="3379" y="1"/>
                      </a:moveTo>
                      <a:cubicBezTo>
                        <a:pt x="2491" y="1"/>
                        <a:pt x="1535" y="234"/>
                        <a:pt x="833" y="659"/>
                      </a:cubicBezTo>
                      <a:cubicBezTo>
                        <a:pt x="379" y="933"/>
                        <a:pt x="0" y="1342"/>
                        <a:pt x="2" y="1901"/>
                      </a:cubicBezTo>
                      <a:cubicBezTo>
                        <a:pt x="6" y="3074"/>
                        <a:pt x="710" y="3437"/>
                        <a:pt x="1559" y="3437"/>
                      </a:cubicBezTo>
                      <a:cubicBezTo>
                        <a:pt x="2245" y="3437"/>
                        <a:pt x="3025" y="3201"/>
                        <a:pt x="3608" y="2963"/>
                      </a:cubicBezTo>
                      <a:cubicBezTo>
                        <a:pt x="5153" y="2334"/>
                        <a:pt x="6820" y="1786"/>
                        <a:pt x="8516" y="1786"/>
                      </a:cubicBezTo>
                      <a:cubicBezTo>
                        <a:pt x="8804" y="1786"/>
                        <a:pt x="9093" y="1802"/>
                        <a:pt x="9382" y="1835"/>
                      </a:cubicBezTo>
                      <a:cubicBezTo>
                        <a:pt x="9402" y="1839"/>
                        <a:pt x="9423" y="1840"/>
                        <a:pt x="9443" y="1843"/>
                      </a:cubicBezTo>
                      <a:cubicBezTo>
                        <a:pt x="7715" y="1195"/>
                        <a:pt x="6067" y="451"/>
                        <a:pt x="4245" y="82"/>
                      </a:cubicBezTo>
                      <a:cubicBezTo>
                        <a:pt x="3973" y="27"/>
                        <a:pt x="3680" y="1"/>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33"/>
                <p:cNvSpPr/>
                <p:nvPr/>
              </p:nvSpPr>
              <p:spPr>
                <a:xfrm>
                  <a:off x="3247550" y="2886538"/>
                  <a:ext cx="151500" cy="55150"/>
                </a:xfrm>
                <a:custGeom>
                  <a:avLst/>
                  <a:gdLst/>
                  <a:ahLst/>
                  <a:cxnLst/>
                  <a:rect l="l" t="t" r="r" b="b"/>
                  <a:pathLst>
                    <a:path w="6060" h="2206" extrusionOk="0">
                      <a:moveTo>
                        <a:pt x="2172" y="0"/>
                      </a:moveTo>
                      <a:cubicBezTo>
                        <a:pt x="1601" y="0"/>
                        <a:pt x="987" y="149"/>
                        <a:pt x="536" y="422"/>
                      </a:cubicBezTo>
                      <a:cubicBezTo>
                        <a:pt x="245" y="599"/>
                        <a:pt x="0" y="862"/>
                        <a:pt x="3" y="1221"/>
                      </a:cubicBezTo>
                      <a:cubicBezTo>
                        <a:pt x="6" y="1973"/>
                        <a:pt x="457" y="2206"/>
                        <a:pt x="1002" y="2206"/>
                      </a:cubicBezTo>
                      <a:cubicBezTo>
                        <a:pt x="1442" y="2206"/>
                        <a:pt x="1943" y="2054"/>
                        <a:pt x="2317" y="1902"/>
                      </a:cubicBezTo>
                      <a:cubicBezTo>
                        <a:pt x="3309" y="1497"/>
                        <a:pt x="4380" y="1145"/>
                        <a:pt x="5469" y="1145"/>
                      </a:cubicBezTo>
                      <a:cubicBezTo>
                        <a:pt x="5653" y="1145"/>
                        <a:pt x="5837" y="1155"/>
                        <a:pt x="6022" y="1177"/>
                      </a:cubicBezTo>
                      <a:cubicBezTo>
                        <a:pt x="6034" y="1180"/>
                        <a:pt x="6047" y="1181"/>
                        <a:pt x="6059" y="1183"/>
                      </a:cubicBezTo>
                      <a:cubicBezTo>
                        <a:pt x="4952" y="766"/>
                        <a:pt x="3894" y="290"/>
                        <a:pt x="2726" y="52"/>
                      </a:cubicBezTo>
                      <a:cubicBezTo>
                        <a:pt x="2552" y="17"/>
                        <a:pt x="2364" y="0"/>
                        <a:pt x="2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33"/>
                <p:cNvSpPr/>
                <p:nvPr/>
              </p:nvSpPr>
              <p:spPr>
                <a:xfrm>
                  <a:off x="3220000" y="2899413"/>
                  <a:ext cx="199250" cy="21175"/>
                </a:xfrm>
                <a:custGeom>
                  <a:avLst/>
                  <a:gdLst/>
                  <a:ahLst/>
                  <a:cxnLst/>
                  <a:rect l="l" t="t" r="r" b="b"/>
                  <a:pathLst>
                    <a:path w="7970" h="847" extrusionOk="0">
                      <a:moveTo>
                        <a:pt x="3967" y="1"/>
                      </a:moveTo>
                      <a:cubicBezTo>
                        <a:pt x="3967" y="1"/>
                        <a:pt x="3712" y="7"/>
                        <a:pt x="3330" y="27"/>
                      </a:cubicBezTo>
                      <a:cubicBezTo>
                        <a:pt x="2948" y="56"/>
                        <a:pt x="2437" y="104"/>
                        <a:pt x="1934" y="203"/>
                      </a:cubicBezTo>
                      <a:cubicBezTo>
                        <a:pt x="1433" y="303"/>
                        <a:pt x="936" y="430"/>
                        <a:pt x="581" y="576"/>
                      </a:cubicBezTo>
                      <a:cubicBezTo>
                        <a:pt x="400" y="638"/>
                        <a:pt x="258" y="712"/>
                        <a:pt x="158" y="759"/>
                      </a:cubicBezTo>
                      <a:cubicBezTo>
                        <a:pt x="57" y="807"/>
                        <a:pt x="1" y="839"/>
                        <a:pt x="4" y="845"/>
                      </a:cubicBezTo>
                      <a:cubicBezTo>
                        <a:pt x="5" y="846"/>
                        <a:pt x="6" y="847"/>
                        <a:pt x="10" y="847"/>
                      </a:cubicBezTo>
                      <a:cubicBezTo>
                        <a:pt x="48" y="847"/>
                        <a:pt x="272" y="752"/>
                        <a:pt x="607" y="649"/>
                      </a:cubicBezTo>
                      <a:cubicBezTo>
                        <a:pt x="966" y="527"/>
                        <a:pt x="1461" y="422"/>
                        <a:pt x="1959" y="341"/>
                      </a:cubicBezTo>
                      <a:cubicBezTo>
                        <a:pt x="2456" y="261"/>
                        <a:pt x="2962" y="226"/>
                        <a:pt x="3339" y="211"/>
                      </a:cubicBezTo>
                      <a:cubicBezTo>
                        <a:pt x="3717" y="203"/>
                        <a:pt x="3969" y="198"/>
                        <a:pt x="3969" y="198"/>
                      </a:cubicBezTo>
                      <a:cubicBezTo>
                        <a:pt x="3969" y="198"/>
                        <a:pt x="4019" y="197"/>
                        <a:pt x="4107" y="197"/>
                      </a:cubicBezTo>
                      <a:cubicBezTo>
                        <a:pt x="4218" y="197"/>
                        <a:pt x="4390" y="198"/>
                        <a:pt x="4600" y="203"/>
                      </a:cubicBezTo>
                      <a:cubicBezTo>
                        <a:pt x="4978" y="212"/>
                        <a:pt x="5482" y="242"/>
                        <a:pt x="5983" y="305"/>
                      </a:cubicBezTo>
                      <a:cubicBezTo>
                        <a:pt x="6485" y="370"/>
                        <a:pt x="6983" y="457"/>
                        <a:pt x="7351" y="552"/>
                      </a:cubicBezTo>
                      <a:cubicBezTo>
                        <a:pt x="7686" y="632"/>
                        <a:pt x="7915" y="703"/>
                        <a:pt x="7960" y="703"/>
                      </a:cubicBezTo>
                      <a:cubicBezTo>
                        <a:pt x="7965" y="703"/>
                        <a:pt x="7968" y="703"/>
                        <a:pt x="7968" y="701"/>
                      </a:cubicBezTo>
                      <a:cubicBezTo>
                        <a:pt x="7970" y="695"/>
                        <a:pt x="7912" y="668"/>
                        <a:pt x="7807" y="629"/>
                      </a:cubicBezTo>
                      <a:cubicBezTo>
                        <a:pt x="7703" y="590"/>
                        <a:pt x="7556" y="529"/>
                        <a:pt x="7371" y="478"/>
                      </a:cubicBezTo>
                      <a:cubicBezTo>
                        <a:pt x="7006" y="358"/>
                        <a:pt x="6507" y="251"/>
                        <a:pt x="6004" y="165"/>
                      </a:cubicBezTo>
                      <a:cubicBezTo>
                        <a:pt x="5499" y="84"/>
                        <a:pt x="4989" y="41"/>
                        <a:pt x="4606" y="19"/>
                      </a:cubicBezTo>
                      <a:cubicBezTo>
                        <a:pt x="4223" y="1"/>
                        <a:pt x="3967" y="1"/>
                        <a:pt x="3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33"/>
                <p:cNvSpPr/>
                <p:nvPr/>
              </p:nvSpPr>
              <p:spPr>
                <a:xfrm>
                  <a:off x="3216925" y="2914963"/>
                  <a:ext cx="77550" cy="28075"/>
                </a:xfrm>
                <a:custGeom>
                  <a:avLst/>
                  <a:gdLst/>
                  <a:ahLst/>
                  <a:cxnLst/>
                  <a:rect l="l" t="t" r="r" b="b"/>
                  <a:pathLst>
                    <a:path w="3102" h="1123" extrusionOk="0">
                      <a:moveTo>
                        <a:pt x="2682" y="0"/>
                      </a:moveTo>
                      <a:cubicBezTo>
                        <a:pt x="2558" y="0"/>
                        <a:pt x="2414" y="24"/>
                        <a:pt x="2265" y="73"/>
                      </a:cubicBezTo>
                      <a:cubicBezTo>
                        <a:pt x="1888" y="196"/>
                        <a:pt x="1629" y="436"/>
                        <a:pt x="1684" y="607"/>
                      </a:cubicBezTo>
                      <a:cubicBezTo>
                        <a:pt x="1718" y="709"/>
                        <a:pt x="1859" y="763"/>
                        <a:pt x="2047" y="763"/>
                      </a:cubicBezTo>
                      <a:cubicBezTo>
                        <a:pt x="2172" y="763"/>
                        <a:pt x="2318" y="739"/>
                        <a:pt x="2467" y="690"/>
                      </a:cubicBezTo>
                      <a:cubicBezTo>
                        <a:pt x="2843" y="568"/>
                        <a:pt x="3102" y="328"/>
                        <a:pt x="3047" y="159"/>
                      </a:cubicBezTo>
                      <a:cubicBezTo>
                        <a:pt x="3013" y="55"/>
                        <a:pt x="2871" y="0"/>
                        <a:pt x="2682" y="0"/>
                      </a:cubicBezTo>
                      <a:close/>
                      <a:moveTo>
                        <a:pt x="783" y="564"/>
                      </a:moveTo>
                      <a:cubicBezTo>
                        <a:pt x="701" y="564"/>
                        <a:pt x="611" y="574"/>
                        <a:pt x="517" y="597"/>
                      </a:cubicBezTo>
                      <a:cubicBezTo>
                        <a:pt x="216" y="671"/>
                        <a:pt x="0" y="840"/>
                        <a:pt x="33" y="977"/>
                      </a:cubicBezTo>
                      <a:cubicBezTo>
                        <a:pt x="56" y="1069"/>
                        <a:pt x="192" y="1123"/>
                        <a:pt x="372" y="1123"/>
                      </a:cubicBezTo>
                      <a:cubicBezTo>
                        <a:pt x="453" y="1123"/>
                        <a:pt x="543" y="1112"/>
                        <a:pt x="636" y="1089"/>
                      </a:cubicBezTo>
                      <a:cubicBezTo>
                        <a:pt x="939" y="1017"/>
                        <a:pt x="1153" y="847"/>
                        <a:pt x="1120" y="710"/>
                      </a:cubicBezTo>
                      <a:cubicBezTo>
                        <a:pt x="1098" y="616"/>
                        <a:pt x="962" y="564"/>
                        <a:pt x="783" y="5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33"/>
                <p:cNvSpPr/>
                <p:nvPr/>
              </p:nvSpPr>
              <p:spPr>
                <a:xfrm>
                  <a:off x="3374900" y="2750513"/>
                  <a:ext cx="97350" cy="228825"/>
                </a:xfrm>
                <a:custGeom>
                  <a:avLst/>
                  <a:gdLst/>
                  <a:ahLst/>
                  <a:cxnLst/>
                  <a:rect l="l" t="t" r="r" b="b"/>
                  <a:pathLst>
                    <a:path w="3894" h="9153" extrusionOk="0">
                      <a:moveTo>
                        <a:pt x="1830" y="0"/>
                      </a:moveTo>
                      <a:cubicBezTo>
                        <a:pt x="1649" y="0"/>
                        <a:pt x="1447" y="31"/>
                        <a:pt x="1222" y="98"/>
                      </a:cubicBezTo>
                      <a:cubicBezTo>
                        <a:pt x="688" y="256"/>
                        <a:pt x="405" y="737"/>
                        <a:pt x="273" y="1251"/>
                      </a:cubicBezTo>
                      <a:cubicBezTo>
                        <a:pt x="0" y="2313"/>
                        <a:pt x="187" y="3717"/>
                        <a:pt x="707" y="4685"/>
                      </a:cubicBezTo>
                      <a:cubicBezTo>
                        <a:pt x="1584" y="6323"/>
                        <a:pt x="2773" y="7686"/>
                        <a:pt x="3893" y="9152"/>
                      </a:cubicBezTo>
                      <a:cubicBezTo>
                        <a:pt x="3884" y="9135"/>
                        <a:pt x="3876" y="9115"/>
                        <a:pt x="3867" y="9098"/>
                      </a:cubicBezTo>
                      <a:cubicBezTo>
                        <a:pt x="3068" y="7255"/>
                        <a:pt x="3099" y="5186"/>
                        <a:pt x="3281" y="3242"/>
                      </a:cubicBezTo>
                      <a:cubicBezTo>
                        <a:pt x="3399" y="1996"/>
                        <a:pt x="3288"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33"/>
                <p:cNvSpPr/>
                <p:nvPr/>
              </p:nvSpPr>
              <p:spPr>
                <a:xfrm>
                  <a:off x="3396800" y="2804138"/>
                  <a:ext cx="62475" cy="146800"/>
                </a:xfrm>
                <a:custGeom>
                  <a:avLst/>
                  <a:gdLst/>
                  <a:ahLst/>
                  <a:cxnLst/>
                  <a:rect l="l" t="t" r="r" b="b"/>
                  <a:pathLst>
                    <a:path w="2499" h="5872" extrusionOk="0">
                      <a:moveTo>
                        <a:pt x="1175" y="0"/>
                      </a:moveTo>
                      <a:cubicBezTo>
                        <a:pt x="1059" y="0"/>
                        <a:pt x="929" y="20"/>
                        <a:pt x="785" y="63"/>
                      </a:cubicBezTo>
                      <a:cubicBezTo>
                        <a:pt x="442" y="165"/>
                        <a:pt x="260" y="473"/>
                        <a:pt x="176" y="804"/>
                      </a:cubicBezTo>
                      <a:cubicBezTo>
                        <a:pt x="0" y="1485"/>
                        <a:pt x="121" y="2385"/>
                        <a:pt x="453" y="3007"/>
                      </a:cubicBezTo>
                      <a:cubicBezTo>
                        <a:pt x="1017" y="4058"/>
                        <a:pt x="1780" y="4933"/>
                        <a:pt x="2499" y="5872"/>
                      </a:cubicBezTo>
                      <a:cubicBezTo>
                        <a:pt x="2492" y="5861"/>
                        <a:pt x="2486" y="5850"/>
                        <a:pt x="2481" y="5837"/>
                      </a:cubicBezTo>
                      <a:cubicBezTo>
                        <a:pt x="1969" y="4658"/>
                        <a:pt x="1988" y="3329"/>
                        <a:pt x="2105" y="2081"/>
                      </a:cubicBezTo>
                      <a:cubicBezTo>
                        <a:pt x="2181" y="1281"/>
                        <a:pt x="2111"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33"/>
                <p:cNvSpPr/>
                <p:nvPr/>
              </p:nvSpPr>
              <p:spPr>
                <a:xfrm>
                  <a:off x="3408625" y="2778338"/>
                  <a:ext cx="57625" cy="191675"/>
                </a:xfrm>
                <a:custGeom>
                  <a:avLst/>
                  <a:gdLst/>
                  <a:ahLst/>
                  <a:cxnLst/>
                  <a:rect l="l" t="t" r="r" b="b"/>
                  <a:pathLst>
                    <a:path w="2305" h="7667" extrusionOk="0">
                      <a:moveTo>
                        <a:pt x="128" y="0"/>
                      </a:moveTo>
                      <a:cubicBezTo>
                        <a:pt x="122" y="0"/>
                        <a:pt x="110" y="63"/>
                        <a:pt x="91" y="172"/>
                      </a:cubicBezTo>
                      <a:cubicBezTo>
                        <a:pt x="75" y="282"/>
                        <a:pt x="44" y="439"/>
                        <a:pt x="36" y="630"/>
                      </a:cubicBezTo>
                      <a:cubicBezTo>
                        <a:pt x="0" y="1014"/>
                        <a:pt x="22" y="1524"/>
                        <a:pt x="69" y="2033"/>
                      </a:cubicBezTo>
                      <a:cubicBezTo>
                        <a:pt x="121" y="2544"/>
                        <a:pt x="223" y="3045"/>
                        <a:pt x="306" y="3420"/>
                      </a:cubicBezTo>
                      <a:cubicBezTo>
                        <a:pt x="397" y="3793"/>
                        <a:pt x="464" y="4039"/>
                        <a:pt x="464" y="4039"/>
                      </a:cubicBezTo>
                      <a:cubicBezTo>
                        <a:pt x="464" y="4039"/>
                        <a:pt x="537" y="4283"/>
                        <a:pt x="668" y="4646"/>
                      </a:cubicBezTo>
                      <a:cubicBezTo>
                        <a:pt x="798" y="5005"/>
                        <a:pt x="986" y="5481"/>
                        <a:pt x="1210" y="5940"/>
                      </a:cubicBezTo>
                      <a:cubicBezTo>
                        <a:pt x="1437" y="6396"/>
                        <a:pt x="1683" y="6846"/>
                        <a:pt x="1903" y="7159"/>
                      </a:cubicBezTo>
                      <a:cubicBezTo>
                        <a:pt x="2005" y="7322"/>
                        <a:pt x="2106" y="7446"/>
                        <a:pt x="2173" y="7533"/>
                      </a:cubicBezTo>
                      <a:cubicBezTo>
                        <a:pt x="2239" y="7619"/>
                        <a:pt x="2280" y="7667"/>
                        <a:pt x="2288" y="7667"/>
                      </a:cubicBezTo>
                      <a:cubicBezTo>
                        <a:pt x="2288" y="7667"/>
                        <a:pt x="2289" y="7667"/>
                        <a:pt x="2289" y="7667"/>
                      </a:cubicBezTo>
                      <a:cubicBezTo>
                        <a:pt x="2305" y="7657"/>
                        <a:pt x="2159" y="7447"/>
                        <a:pt x="1969" y="7118"/>
                      </a:cubicBezTo>
                      <a:cubicBezTo>
                        <a:pt x="1770" y="6794"/>
                        <a:pt x="1545" y="6341"/>
                        <a:pt x="1336" y="5881"/>
                      </a:cubicBezTo>
                      <a:cubicBezTo>
                        <a:pt x="1131" y="5420"/>
                        <a:pt x="959" y="4946"/>
                        <a:pt x="840" y="4585"/>
                      </a:cubicBezTo>
                      <a:cubicBezTo>
                        <a:pt x="722" y="4227"/>
                        <a:pt x="653" y="3984"/>
                        <a:pt x="653" y="3984"/>
                      </a:cubicBezTo>
                      <a:cubicBezTo>
                        <a:pt x="653" y="3984"/>
                        <a:pt x="584" y="3741"/>
                        <a:pt x="483" y="3377"/>
                      </a:cubicBezTo>
                      <a:cubicBezTo>
                        <a:pt x="390" y="3009"/>
                        <a:pt x="276" y="2517"/>
                        <a:pt x="209" y="2018"/>
                      </a:cubicBezTo>
                      <a:cubicBezTo>
                        <a:pt x="144" y="1516"/>
                        <a:pt x="100" y="1012"/>
                        <a:pt x="115" y="635"/>
                      </a:cubicBezTo>
                      <a:cubicBezTo>
                        <a:pt x="116" y="255"/>
                        <a:pt x="147" y="2"/>
                        <a:pt x="129" y="0"/>
                      </a:cubicBezTo>
                      <a:cubicBezTo>
                        <a:pt x="129" y="0"/>
                        <a:pt x="128"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33"/>
                <p:cNvSpPr/>
                <p:nvPr/>
              </p:nvSpPr>
              <p:spPr>
                <a:xfrm>
                  <a:off x="3423175" y="2770638"/>
                  <a:ext cx="17000" cy="78100"/>
                </a:xfrm>
                <a:custGeom>
                  <a:avLst/>
                  <a:gdLst/>
                  <a:ahLst/>
                  <a:cxnLst/>
                  <a:rect l="l" t="t" r="r" b="b"/>
                  <a:pathLst>
                    <a:path w="680" h="3124" extrusionOk="0">
                      <a:moveTo>
                        <a:pt x="247" y="1"/>
                      </a:moveTo>
                      <a:cubicBezTo>
                        <a:pt x="245" y="1"/>
                        <a:pt x="243" y="1"/>
                        <a:pt x="241" y="1"/>
                      </a:cubicBezTo>
                      <a:cubicBezTo>
                        <a:pt x="101" y="9"/>
                        <a:pt x="1" y="264"/>
                        <a:pt x="17" y="574"/>
                      </a:cubicBezTo>
                      <a:cubicBezTo>
                        <a:pt x="34" y="877"/>
                        <a:pt x="156" y="1118"/>
                        <a:pt x="292" y="1118"/>
                      </a:cubicBezTo>
                      <a:cubicBezTo>
                        <a:pt x="295" y="1118"/>
                        <a:pt x="298" y="1118"/>
                        <a:pt x="300" y="1118"/>
                      </a:cubicBezTo>
                      <a:cubicBezTo>
                        <a:pt x="440" y="1112"/>
                        <a:pt x="541" y="856"/>
                        <a:pt x="523" y="546"/>
                      </a:cubicBezTo>
                      <a:cubicBezTo>
                        <a:pt x="507" y="242"/>
                        <a:pt x="384" y="1"/>
                        <a:pt x="247" y="1"/>
                      </a:cubicBezTo>
                      <a:close/>
                      <a:moveTo>
                        <a:pt x="360" y="1688"/>
                      </a:moveTo>
                      <a:cubicBezTo>
                        <a:pt x="183" y="1688"/>
                        <a:pt x="31" y="2005"/>
                        <a:pt x="20" y="2398"/>
                      </a:cubicBezTo>
                      <a:cubicBezTo>
                        <a:pt x="10" y="2794"/>
                        <a:pt x="147" y="3117"/>
                        <a:pt x="327" y="3123"/>
                      </a:cubicBezTo>
                      <a:cubicBezTo>
                        <a:pt x="328" y="3123"/>
                        <a:pt x="329" y="3123"/>
                        <a:pt x="329" y="3123"/>
                      </a:cubicBezTo>
                      <a:cubicBezTo>
                        <a:pt x="508" y="3123"/>
                        <a:pt x="660" y="2806"/>
                        <a:pt x="668" y="2413"/>
                      </a:cubicBezTo>
                      <a:cubicBezTo>
                        <a:pt x="679" y="2019"/>
                        <a:pt x="541" y="1693"/>
                        <a:pt x="363" y="1688"/>
                      </a:cubicBezTo>
                      <a:cubicBezTo>
                        <a:pt x="362" y="1688"/>
                        <a:pt x="361" y="1688"/>
                        <a:pt x="360" y="16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7" name="Google Shape;14547;p33"/>
              <p:cNvGrpSpPr/>
              <p:nvPr/>
            </p:nvGrpSpPr>
            <p:grpSpPr>
              <a:xfrm flipH="1">
                <a:off x="514822" y="2615446"/>
                <a:ext cx="105691" cy="95690"/>
                <a:chOff x="2459325" y="2815313"/>
                <a:chExt cx="75300" cy="68175"/>
              </a:xfrm>
            </p:grpSpPr>
            <p:sp>
              <p:nvSpPr>
                <p:cNvPr id="14548" name="Google Shape;14548;p33"/>
                <p:cNvSpPr/>
                <p:nvPr/>
              </p:nvSpPr>
              <p:spPr>
                <a:xfrm>
                  <a:off x="2459325" y="2815313"/>
                  <a:ext cx="75300" cy="68175"/>
                </a:xfrm>
                <a:custGeom>
                  <a:avLst/>
                  <a:gdLst/>
                  <a:ahLst/>
                  <a:cxnLst/>
                  <a:rect l="l" t="t" r="r" b="b"/>
                  <a:pathLst>
                    <a:path w="3012" h="2727" extrusionOk="0">
                      <a:moveTo>
                        <a:pt x="1507" y="1"/>
                      </a:moveTo>
                      <a:cubicBezTo>
                        <a:pt x="1397" y="1"/>
                        <a:pt x="1285" y="14"/>
                        <a:pt x="1174" y="42"/>
                      </a:cubicBezTo>
                      <a:cubicBezTo>
                        <a:pt x="444" y="225"/>
                        <a:pt x="0" y="966"/>
                        <a:pt x="184" y="1696"/>
                      </a:cubicBezTo>
                      <a:cubicBezTo>
                        <a:pt x="339" y="2315"/>
                        <a:pt x="894" y="2726"/>
                        <a:pt x="1505" y="2726"/>
                      </a:cubicBezTo>
                      <a:cubicBezTo>
                        <a:pt x="1615" y="2726"/>
                        <a:pt x="1727" y="2713"/>
                        <a:pt x="1839" y="2685"/>
                      </a:cubicBezTo>
                      <a:cubicBezTo>
                        <a:pt x="2569" y="2502"/>
                        <a:pt x="3011" y="1762"/>
                        <a:pt x="2828" y="1031"/>
                      </a:cubicBezTo>
                      <a:cubicBezTo>
                        <a:pt x="2673" y="412"/>
                        <a:pt x="2117" y="1"/>
                        <a:pt x="150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33"/>
                <p:cNvSpPr/>
                <p:nvPr/>
              </p:nvSpPr>
              <p:spPr>
                <a:xfrm>
                  <a:off x="2459325" y="2815313"/>
                  <a:ext cx="71050" cy="66150"/>
                </a:xfrm>
                <a:custGeom>
                  <a:avLst/>
                  <a:gdLst/>
                  <a:ahLst/>
                  <a:cxnLst/>
                  <a:rect l="l" t="t" r="r" b="b"/>
                  <a:pathLst>
                    <a:path w="2842" h="2646" extrusionOk="0">
                      <a:moveTo>
                        <a:pt x="1507" y="1"/>
                      </a:moveTo>
                      <a:cubicBezTo>
                        <a:pt x="1397" y="1"/>
                        <a:pt x="1285" y="14"/>
                        <a:pt x="1174" y="42"/>
                      </a:cubicBezTo>
                      <a:cubicBezTo>
                        <a:pt x="444" y="225"/>
                        <a:pt x="0" y="966"/>
                        <a:pt x="184" y="1696"/>
                      </a:cubicBezTo>
                      <a:cubicBezTo>
                        <a:pt x="298" y="2152"/>
                        <a:pt x="632" y="2495"/>
                        <a:pt x="1042" y="2646"/>
                      </a:cubicBezTo>
                      <a:cubicBezTo>
                        <a:pt x="953" y="2525"/>
                        <a:pt x="885" y="2386"/>
                        <a:pt x="846" y="2232"/>
                      </a:cubicBezTo>
                      <a:cubicBezTo>
                        <a:pt x="685" y="1593"/>
                        <a:pt x="1073" y="946"/>
                        <a:pt x="1712" y="785"/>
                      </a:cubicBezTo>
                      <a:cubicBezTo>
                        <a:pt x="1808" y="761"/>
                        <a:pt x="1905" y="749"/>
                        <a:pt x="1999" y="749"/>
                      </a:cubicBezTo>
                      <a:cubicBezTo>
                        <a:pt x="2319" y="749"/>
                        <a:pt x="2621" y="880"/>
                        <a:pt x="2842" y="1100"/>
                      </a:cubicBezTo>
                      <a:cubicBezTo>
                        <a:pt x="2837" y="1078"/>
                        <a:pt x="2834" y="1054"/>
                        <a:pt x="2828" y="1031"/>
                      </a:cubicBezTo>
                      <a:cubicBezTo>
                        <a:pt x="2673" y="412"/>
                        <a:pt x="2117" y="1"/>
                        <a:pt x="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33"/>
                <p:cNvSpPr/>
                <p:nvPr/>
              </p:nvSpPr>
              <p:spPr>
                <a:xfrm>
                  <a:off x="2500525" y="2847388"/>
                  <a:ext cx="24775" cy="22475"/>
                </a:xfrm>
                <a:custGeom>
                  <a:avLst/>
                  <a:gdLst/>
                  <a:ahLst/>
                  <a:cxnLst/>
                  <a:rect l="l" t="t" r="r" b="b"/>
                  <a:pathLst>
                    <a:path w="991" h="899" extrusionOk="0">
                      <a:moveTo>
                        <a:pt x="496" y="0"/>
                      </a:moveTo>
                      <a:cubicBezTo>
                        <a:pt x="460" y="0"/>
                        <a:pt x="422" y="5"/>
                        <a:pt x="386" y="14"/>
                      </a:cubicBezTo>
                      <a:cubicBezTo>
                        <a:pt x="146" y="75"/>
                        <a:pt x="0" y="318"/>
                        <a:pt x="61" y="559"/>
                      </a:cubicBezTo>
                      <a:cubicBezTo>
                        <a:pt x="112" y="762"/>
                        <a:pt x="295" y="898"/>
                        <a:pt x="496" y="898"/>
                      </a:cubicBezTo>
                      <a:cubicBezTo>
                        <a:pt x="532" y="898"/>
                        <a:pt x="569" y="894"/>
                        <a:pt x="605" y="885"/>
                      </a:cubicBezTo>
                      <a:cubicBezTo>
                        <a:pt x="846" y="824"/>
                        <a:pt x="990" y="579"/>
                        <a:pt x="931" y="340"/>
                      </a:cubicBezTo>
                      <a:cubicBezTo>
                        <a:pt x="880" y="137"/>
                        <a:pt x="697" y="0"/>
                        <a:pt x="4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33"/>
                <p:cNvSpPr/>
                <p:nvPr/>
              </p:nvSpPr>
              <p:spPr>
                <a:xfrm>
                  <a:off x="2485400" y="2860538"/>
                  <a:ext cx="11550" cy="10425"/>
                </a:xfrm>
                <a:custGeom>
                  <a:avLst/>
                  <a:gdLst/>
                  <a:ahLst/>
                  <a:cxnLst/>
                  <a:rect l="l" t="t" r="r" b="b"/>
                  <a:pathLst>
                    <a:path w="462" h="417" extrusionOk="0">
                      <a:moveTo>
                        <a:pt x="232" y="0"/>
                      </a:moveTo>
                      <a:cubicBezTo>
                        <a:pt x="215" y="0"/>
                        <a:pt x="198" y="2"/>
                        <a:pt x="181" y="6"/>
                      </a:cubicBezTo>
                      <a:cubicBezTo>
                        <a:pt x="68" y="35"/>
                        <a:pt x="1" y="147"/>
                        <a:pt x="29" y="259"/>
                      </a:cubicBezTo>
                      <a:cubicBezTo>
                        <a:pt x="53" y="353"/>
                        <a:pt x="137" y="417"/>
                        <a:pt x="231" y="417"/>
                      </a:cubicBezTo>
                      <a:cubicBezTo>
                        <a:pt x="247" y="417"/>
                        <a:pt x="264" y="415"/>
                        <a:pt x="281" y="411"/>
                      </a:cubicBezTo>
                      <a:cubicBezTo>
                        <a:pt x="394" y="382"/>
                        <a:pt x="461" y="268"/>
                        <a:pt x="433" y="157"/>
                      </a:cubicBezTo>
                      <a:cubicBezTo>
                        <a:pt x="409" y="63"/>
                        <a:pt x="325" y="0"/>
                        <a:pt x="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2" name="Google Shape;14552;p33"/>
              <p:cNvGrpSpPr/>
              <p:nvPr/>
            </p:nvGrpSpPr>
            <p:grpSpPr>
              <a:xfrm flipH="1">
                <a:off x="429413" y="2412205"/>
                <a:ext cx="127938" cy="115832"/>
                <a:chOff x="2504325" y="2670513"/>
                <a:chExt cx="91150" cy="82525"/>
              </a:xfrm>
            </p:grpSpPr>
            <p:sp>
              <p:nvSpPr>
                <p:cNvPr id="14553" name="Google Shape;14553;p33"/>
                <p:cNvSpPr/>
                <p:nvPr/>
              </p:nvSpPr>
              <p:spPr>
                <a:xfrm>
                  <a:off x="2504325" y="2670513"/>
                  <a:ext cx="91150" cy="82525"/>
                </a:xfrm>
                <a:custGeom>
                  <a:avLst/>
                  <a:gdLst/>
                  <a:ahLst/>
                  <a:cxnLst/>
                  <a:rect l="l" t="t" r="r" b="b"/>
                  <a:pathLst>
                    <a:path w="3646" h="3301" extrusionOk="0">
                      <a:moveTo>
                        <a:pt x="1825" y="0"/>
                      </a:moveTo>
                      <a:cubicBezTo>
                        <a:pt x="1692" y="0"/>
                        <a:pt x="1556" y="17"/>
                        <a:pt x="1421" y="51"/>
                      </a:cubicBezTo>
                      <a:cubicBezTo>
                        <a:pt x="537" y="273"/>
                        <a:pt x="0" y="1169"/>
                        <a:pt x="224" y="2053"/>
                      </a:cubicBezTo>
                      <a:cubicBezTo>
                        <a:pt x="411" y="2802"/>
                        <a:pt x="1085" y="3301"/>
                        <a:pt x="1824" y="3301"/>
                      </a:cubicBezTo>
                      <a:cubicBezTo>
                        <a:pt x="1957" y="3301"/>
                        <a:pt x="2092" y="3285"/>
                        <a:pt x="2226" y="3251"/>
                      </a:cubicBezTo>
                      <a:cubicBezTo>
                        <a:pt x="3110" y="3029"/>
                        <a:pt x="3645" y="2131"/>
                        <a:pt x="3423" y="1247"/>
                      </a:cubicBezTo>
                      <a:cubicBezTo>
                        <a:pt x="3236" y="499"/>
                        <a:pt x="2563" y="0"/>
                        <a:pt x="182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33"/>
                <p:cNvSpPr/>
                <p:nvPr/>
              </p:nvSpPr>
              <p:spPr>
                <a:xfrm>
                  <a:off x="2504325" y="2670513"/>
                  <a:ext cx="86025" cy="80025"/>
                </a:xfrm>
                <a:custGeom>
                  <a:avLst/>
                  <a:gdLst/>
                  <a:ahLst/>
                  <a:cxnLst/>
                  <a:rect l="l" t="t" r="r" b="b"/>
                  <a:pathLst>
                    <a:path w="3441" h="3201" extrusionOk="0">
                      <a:moveTo>
                        <a:pt x="1825" y="0"/>
                      </a:moveTo>
                      <a:cubicBezTo>
                        <a:pt x="1692" y="0"/>
                        <a:pt x="1556" y="17"/>
                        <a:pt x="1421" y="51"/>
                      </a:cubicBezTo>
                      <a:cubicBezTo>
                        <a:pt x="537" y="273"/>
                        <a:pt x="0" y="1169"/>
                        <a:pt x="224" y="2053"/>
                      </a:cubicBezTo>
                      <a:cubicBezTo>
                        <a:pt x="362" y="2604"/>
                        <a:pt x="765" y="3021"/>
                        <a:pt x="1263" y="3201"/>
                      </a:cubicBezTo>
                      <a:cubicBezTo>
                        <a:pt x="1153" y="3055"/>
                        <a:pt x="1072" y="2888"/>
                        <a:pt x="1025" y="2703"/>
                      </a:cubicBezTo>
                      <a:cubicBezTo>
                        <a:pt x="830" y="1927"/>
                        <a:pt x="1299" y="1144"/>
                        <a:pt x="2073" y="950"/>
                      </a:cubicBezTo>
                      <a:cubicBezTo>
                        <a:pt x="2190" y="920"/>
                        <a:pt x="2307" y="906"/>
                        <a:pt x="2422" y="906"/>
                      </a:cubicBezTo>
                      <a:cubicBezTo>
                        <a:pt x="2808" y="906"/>
                        <a:pt x="3172" y="1064"/>
                        <a:pt x="3440" y="1332"/>
                      </a:cubicBezTo>
                      <a:cubicBezTo>
                        <a:pt x="3434" y="1302"/>
                        <a:pt x="3431" y="1276"/>
                        <a:pt x="3423" y="1247"/>
                      </a:cubicBezTo>
                      <a:cubicBezTo>
                        <a:pt x="3236" y="499"/>
                        <a:pt x="2563" y="0"/>
                        <a:pt x="1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33"/>
                <p:cNvSpPr/>
                <p:nvPr/>
              </p:nvSpPr>
              <p:spPr>
                <a:xfrm>
                  <a:off x="2554200" y="2709313"/>
                  <a:ext cx="30000" cy="27200"/>
                </a:xfrm>
                <a:custGeom>
                  <a:avLst/>
                  <a:gdLst/>
                  <a:ahLst/>
                  <a:cxnLst/>
                  <a:rect l="l" t="t" r="r" b="b"/>
                  <a:pathLst>
                    <a:path w="1200" h="1088" extrusionOk="0">
                      <a:moveTo>
                        <a:pt x="600" y="0"/>
                      </a:moveTo>
                      <a:cubicBezTo>
                        <a:pt x="556" y="0"/>
                        <a:pt x="512" y="6"/>
                        <a:pt x="468" y="17"/>
                      </a:cubicBezTo>
                      <a:cubicBezTo>
                        <a:pt x="176" y="90"/>
                        <a:pt x="1" y="386"/>
                        <a:pt x="74" y="676"/>
                      </a:cubicBezTo>
                      <a:cubicBezTo>
                        <a:pt x="137" y="923"/>
                        <a:pt x="358" y="1088"/>
                        <a:pt x="600" y="1088"/>
                      </a:cubicBezTo>
                      <a:cubicBezTo>
                        <a:pt x="643" y="1088"/>
                        <a:pt x="688" y="1082"/>
                        <a:pt x="732" y="1071"/>
                      </a:cubicBezTo>
                      <a:cubicBezTo>
                        <a:pt x="1024" y="997"/>
                        <a:pt x="1199" y="703"/>
                        <a:pt x="1127" y="411"/>
                      </a:cubicBezTo>
                      <a:cubicBezTo>
                        <a:pt x="1065" y="164"/>
                        <a:pt x="843" y="0"/>
                        <a:pt x="60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33"/>
                <p:cNvSpPr/>
                <p:nvPr/>
              </p:nvSpPr>
              <p:spPr>
                <a:xfrm>
                  <a:off x="2535925" y="2725188"/>
                  <a:ext cx="13925" cy="12650"/>
                </a:xfrm>
                <a:custGeom>
                  <a:avLst/>
                  <a:gdLst/>
                  <a:ahLst/>
                  <a:cxnLst/>
                  <a:rect l="l" t="t" r="r" b="b"/>
                  <a:pathLst>
                    <a:path w="557" h="506" extrusionOk="0">
                      <a:moveTo>
                        <a:pt x="277" y="1"/>
                      </a:moveTo>
                      <a:cubicBezTo>
                        <a:pt x="257" y="1"/>
                        <a:pt x="237" y="3"/>
                        <a:pt x="216" y="8"/>
                      </a:cubicBezTo>
                      <a:cubicBezTo>
                        <a:pt x="82" y="43"/>
                        <a:pt x="0" y="180"/>
                        <a:pt x="33" y="315"/>
                      </a:cubicBezTo>
                      <a:cubicBezTo>
                        <a:pt x="62" y="431"/>
                        <a:pt x="165" y="506"/>
                        <a:pt x="279" y="506"/>
                      </a:cubicBezTo>
                      <a:cubicBezTo>
                        <a:pt x="299" y="506"/>
                        <a:pt x="320" y="503"/>
                        <a:pt x="340" y="498"/>
                      </a:cubicBezTo>
                      <a:cubicBezTo>
                        <a:pt x="475" y="466"/>
                        <a:pt x="556" y="328"/>
                        <a:pt x="524" y="193"/>
                      </a:cubicBezTo>
                      <a:cubicBezTo>
                        <a:pt x="494" y="77"/>
                        <a:pt x="390" y="1"/>
                        <a:pt x="2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33"/>
              <p:cNvGrpSpPr/>
              <p:nvPr/>
            </p:nvGrpSpPr>
            <p:grpSpPr>
              <a:xfrm flipH="1">
                <a:off x="394674" y="2174049"/>
                <a:ext cx="152396" cy="138009"/>
                <a:chOff x="2511650" y="2500838"/>
                <a:chExt cx="108575" cy="98325"/>
              </a:xfrm>
            </p:grpSpPr>
            <p:sp>
              <p:nvSpPr>
                <p:cNvPr id="14558" name="Google Shape;14558;p33"/>
                <p:cNvSpPr/>
                <p:nvPr/>
              </p:nvSpPr>
              <p:spPr>
                <a:xfrm>
                  <a:off x="2511650" y="2500838"/>
                  <a:ext cx="108575" cy="98325"/>
                </a:xfrm>
                <a:custGeom>
                  <a:avLst/>
                  <a:gdLst/>
                  <a:ahLst/>
                  <a:cxnLst/>
                  <a:rect l="l" t="t" r="r" b="b"/>
                  <a:pathLst>
                    <a:path w="4343" h="3933" extrusionOk="0">
                      <a:moveTo>
                        <a:pt x="2171" y="0"/>
                      </a:moveTo>
                      <a:cubicBezTo>
                        <a:pt x="2013" y="0"/>
                        <a:pt x="1852" y="19"/>
                        <a:pt x="1692" y="59"/>
                      </a:cubicBezTo>
                      <a:cubicBezTo>
                        <a:pt x="638" y="326"/>
                        <a:pt x="0" y="1394"/>
                        <a:pt x="265" y="2445"/>
                      </a:cubicBezTo>
                      <a:cubicBezTo>
                        <a:pt x="489" y="3337"/>
                        <a:pt x="1290" y="3932"/>
                        <a:pt x="2169" y="3932"/>
                      </a:cubicBezTo>
                      <a:cubicBezTo>
                        <a:pt x="2327" y="3932"/>
                        <a:pt x="2488" y="3913"/>
                        <a:pt x="2649" y="3872"/>
                      </a:cubicBezTo>
                      <a:cubicBezTo>
                        <a:pt x="3702" y="3606"/>
                        <a:pt x="4342" y="2539"/>
                        <a:pt x="4076" y="1486"/>
                      </a:cubicBezTo>
                      <a:cubicBezTo>
                        <a:pt x="3852" y="594"/>
                        <a:pt x="3050" y="0"/>
                        <a:pt x="217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33"/>
                <p:cNvSpPr/>
                <p:nvPr/>
              </p:nvSpPr>
              <p:spPr>
                <a:xfrm>
                  <a:off x="2511650" y="2500838"/>
                  <a:ext cx="102425" cy="95375"/>
                </a:xfrm>
                <a:custGeom>
                  <a:avLst/>
                  <a:gdLst/>
                  <a:ahLst/>
                  <a:cxnLst/>
                  <a:rect l="l" t="t" r="r" b="b"/>
                  <a:pathLst>
                    <a:path w="4097" h="3815" extrusionOk="0">
                      <a:moveTo>
                        <a:pt x="2171" y="0"/>
                      </a:moveTo>
                      <a:cubicBezTo>
                        <a:pt x="2013" y="0"/>
                        <a:pt x="1852" y="19"/>
                        <a:pt x="1692" y="59"/>
                      </a:cubicBezTo>
                      <a:cubicBezTo>
                        <a:pt x="638" y="326"/>
                        <a:pt x="0" y="1394"/>
                        <a:pt x="265" y="2445"/>
                      </a:cubicBezTo>
                      <a:cubicBezTo>
                        <a:pt x="431" y="3103"/>
                        <a:pt x="909" y="3598"/>
                        <a:pt x="1501" y="3814"/>
                      </a:cubicBezTo>
                      <a:cubicBezTo>
                        <a:pt x="1374" y="3640"/>
                        <a:pt x="1275" y="3440"/>
                        <a:pt x="1219" y="3219"/>
                      </a:cubicBezTo>
                      <a:cubicBezTo>
                        <a:pt x="987" y="2298"/>
                        <a:pt x="1546" y="1363"/>
                        <a:pt x="2467" y="1131"/>
                      </a:cubicBezTo>
                      <a:cubicBezTo>
                        <a:pt x="2606" y="1096"/>
                        <a:pt x="2745" y="1079"/>
                        <a:pt x="2882" y="1079"/>
                      </a:cubicBezTo>
                      <a:cubicBezTo>
                        <a:pt x="3343" y="1079"/>
                        <a:pt x="3778" y="1268"/>
                        <a:pt x="4096" y="1585"/>
                      </a:cubicBezTo>
                      <a:cubicBezTo>
                        <a:pt x="4089" y="1552"/>
                        <a:pt x="4085" y="1519"/>
                        <a:pt x="4076" y="1486"/>
                      </a:cubicBezTo>
                      <a:cubicBezTo>
                        <a:pt x="3852" y="594"/>
                        <a:pt x="3050"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33"/>
                <p:cNvSpPr/>
                <p:nvPr/>
              </p:nvSpPr>
              <p:spPr>
                <a:xfrm>
                  <a:off x="2571050" y="2547088"/>
                  <a:ext cx="35750" cy="32375"/>
                </a:xfrm>
                <a:custGeom>
                  <a:avLst/>
                  <a:gdLst/>
                  <a:ahLst/>
                  <a:cxnLst/>
                  <a:rect l="l" t="t" r="r" b="b"/>
                  <a:pathLst>
                    <a:path w="1430" h="1295" extrusionOk="0">
                      <a:moveTo>
                        <a:pt x="716" y="0"/>
                      </a:moveTo>
                      <a:cubicBezTo>
                        <a:pt x="663" y="0"/>
                        <a:pt x="610" y="7"/>
                        <a:pt x="557" y="20"/>
                      </a:cubicBezTo>
                      <a:cubicBezTo>
                        <a:pt x="210" y="108"/>
                        <a:pt x="0" y="459"/>
                        <a:pt x="88" y="805"/>
                      </a:cubicBezTo>
                      <a:cubicBezTo>
                        <a:pt x="161" y="1099"/>
                        <a:pt x="425" y="1294"/>
                        <a:pt x="714" y="1294"/>
                      </a:cubicBezTo>
                      <a:cubicBezTo>
                        <a:pt x="766" y="1294"/>
                        <a:pt x="819" y="1288"/>
                        <a:pt x="871" y="1275"/>
                      </a:cubicBezTo>
                      <a:cubicBezTo>
                        <a:pt x="1219" y="1187"/>
                        <a:pt x="1429" y="836"/>
                        <a:pt x="1341" y="490"/>
                      </a:cubicBezTo>
                      <a:cubicBezTo>
                        <a:pt x="1268" y="196"/>
                        <a:pt x="1005" y="0"/>
                        <a:pt x="7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33"/>
                <p:cNvSpPr/>
                <p:nvPr/>
              </p:nvSpPr>
              <p:spPr>
                <a:xfrm>
                  <a:off x="2549225" y="2565988"/>
                  <a:ext cx="16650" cy="15050"/>
                </a:xfrm>
                <a:custGeom>
                  <a:avLst/>
                  <a:gdLst/>
                  <a:ahLst/>
                  <a:cxnLst/>
                  <a:rect l="l" t="t" r="r" b="b"/>
                  <a:pathLst>
                    <a:path w="666" h="602" extrusionOk="0">
                      <a:moveTo>
                        <a:pt x="333" y="1"/>
                      </a:moveTo>
                      <a:cubicBezTo>
                        <a:pt x="309" y="1"/>
                        <a:pt x="284" y="4"/>
                        <a:pt x="259" y="10"/>
                      </a:cubicBezTo>
                      <a:cubicBezTo>
                        <a:pt x="98" y="51"/>
                        <a:pt x="1" y="215"/>
                        <a:pt x="42" y="375"/>
                      </a:cubicBezTo>
                      <a:cubicBezTo>
                        <a:pt x="75" y="511"/>
                        <a:pt x="198" y="602"/>
                        <a:pt x="332" y="602"/>
                      </a:cubicBezTo>
                      <a:cubicBezTo>
                        <a:pt x="357" y="602"/>
                        <a:pt x="382" y="599"/>
                        <a:pt x="407" y="593"/>
                      </a:cubicBezTo>
                      <a:cubicBezTo>
                        <a:pt x="568" y="552"/>
                        <a:pt x="665" y="389"/>
                        <a:pt x="624" y="229"/>
                      </a:cubicBezTo>
                      <a:cubicBezTo>
                        <a:pt x="590" y="92"/>
                        <a:pt x="468" y="1"/>
                        <a:pt x="3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2" name="Google Shape;14562;p33"/>
              <p:cNvGrpSpPr/>
              <p:nvPr/>
            </p:nvGrpSpPr>
            <p:grpSpPr>
              <a:xfrm flipH="1">
                <a:off x="1253326" y="1834307"/>
                <a:ext cx="109200" cy="95761"/>
                <a:chOff x="1930675" y="2258788"/>
                <a:chExt cx="77800" cy="68225"/>
              </a:xfrm>
            </p:grpSpPr>
            <p:sp>
              <p:nvSpPr>
                <p:cNvPr id="14563" name="Google Shape;14563;p33"/>
                <p:cNvSpPr/>
                <p:nvPr/>
              </p:nvSpPr>
              <p:spPr>
                <a:xfrm>
                  <a:off x="1930675" y="2258788"/>
                  <a:ext cx="77800" cy="68225"/>
                </a:xfrm>
                <a:custGeom>
                  <a:avLst/>
                  <a:gdLst/>
                  <a:ahLst/>
                  <a:cxnLst/>
                  <a:rect l="l" t="t" r="r" b="b"/>
                  <a:pathLst>
                    <a:path w="3112" h="2729" extrusionOk="0">
                      <a:moveTo>
                        <a:pt x="1554" y="1"/>
                      </a:moveTo>
                      <a:cubicBezTo>
                        <a:pt x="1350" y="1"/>
                        <a:pt x="1142" y="47"/>
                        <a:pt x="946" y="145"/>
                      </a:cubicBezTo>
                      <a:cubicBezTo>
                        <a:pt x="271" y="482"/>
                        <a:pt x="0" y="1301"/>
                        <a:pt x="335" y="1975"/>
                      </a:cubicBezTo>
                      <a:cubicBezTo>
                        <a:pt x="575" y="2452"/>
                        <a:pt x="1056" y="2728"/>
                        <a:pt x="1556" y="2728"/>
                      </a:cubicBezTo>
                      <a:cubicBezTo>
                        <a:pt x="1761" y="2728"/>
                        <a:pt x="1969" y="2682"/>
                        <a:pt x="2165" y="2584"/>
                      </a:cubicBezTo>
                      <a:cubicBezTo>
                        <a:pt x="2839" y="2247"/>
                        <a:pt x="3111" y="1428"/>
                        <a:pt x="2774" y="754"/>
                      </a:cubicBezTo>
                      <a:cubicBezTo>
                        <a:pt x="2535" y="277"/>
                        <a:pt x="2054" y="1"/>
                        <a:pt x="1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33"/>
                <p:cNvSpPr/>
                <p:nvPr/>
              </p:nvSpPr>
              <p:spPr>
                <a:xfrm>
                  <a:off x="1952750" y="2258788"/>
                  <a:ext cx="55725" cy="68200"/>
                </a:xfrm>
                <a:custGeom>
                  <a:avLst/>
                  <a:gdLst/>
                  <a:ahLst/>
                  <a:cxnLst/>
                  <a:rect l="l" t="t" r="r" b="b"/>
                  <a:pathLst>
                    <a:path w="2229" h="2728" extrusionOk="0">
                      <a:moveTo>
                        <a:pt x="671" y="1"/>
                      </a:moveTo>
                      <a:cubicBezTo>
                        <a:pt x="467" y="1"/>
                        <a:pt x="259" y="47"/>
                        <a:pt x="63" y="145"/>
                      </a:cubicBezTo>
                      <a:cubicBezTo>
                        <a:pt x="40" y="156"/>
                        <a:pt x="22" y="169"/>
                        <a:pt x="1" y="179"/>
                      </a:cubicBezTo>
                      <a:cubicBezTo>
                        <a:pt x="405" y="211"/>
                        <a:pt x="782" y="443"/>
                        <a:pt x="976" y="831"/>
                      </a:cubicBezTo>
                      <a:cubicBezTo>
                        <a:pt x="1271" y="1420"/>
                        <a:pt x="1033" y="2136"/>
                        <a:pt x="444" y="2432"/>
                      </a:cubicBezTo>
                      <a:cubicBezTo>
                        <a:pt x="303" y="2503"/>
                        <a:pt x="152" y="2542"/>
                        <a:pt x="4" y="2553"/>
                      </a:cubicBezTo>
                      <a:cubicBezTo>
                        <a:pt x="207" y="2667"/>
                        <a:pt x="437" y="2728"/>
                        <a:pt x="672" y="2728"/>
                      </a:cubicBezTo>
                      <a:cubicBezTo>
                        <a:pt x="877" y="2728"/>
                        <a:pt x="1086" y="2681"/>
                        <a:pt x="1282" y="2583"/>
                      </a:cubicBezTo>
                      <a:cubicBezTo>
                        <a:pt x="1956" y="2247"/>
                        <a:pt x="2228" y="1428"/>
                        <a:pt x="1890" y="754"/>
                      </a:cubicBezTo>
                      <a:cubicBezTo>
                        <a:pt x="1652" y="277"/>
                        <a:pt x="1171"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33"/>
                <p:cNvSpPr/>
                <p:nvPr/>
              </p:nvSpPr>
              <p:spPr>
                <a:xfrm>
                  <a:off x="1939350" y="2275588"/>
                  <a:ext cx="25600" cy="22450"/>
                </a:xfrm>
                <a:custGeom>
                  <a:avLst/>
                  <a:gdLst/>
                  <a:ahLst/>
                  <a:cxnLst/>
                  <a:rect l="l" t="t" r="r" b="b"/>
                  <a:pathLst>
                    <a:path w="1024" h="898" extrusionOk="0">
                      <a:moveTo>
                        <a:pt x="512" y="0"/>
                      </a:moveTo>
                      <a:cubicBezTo>
                        <a:pt x="445" y="0"/>
                        <a:pt x="376" y="16"/>
                        <a:pt x="311" y="48"/>
                      </a:cubicBezTo>
                      <a:cubicBezTo>
                        <a:pt x="90" y="159"/>
                        <a:pt x="1" y="427"/>
                        <a:pt x="110" y="649"/>
                      </a:cubicBezTo>
                      <a:cubicBezTo>
                        <a:pt x="189" y="806"/>
                        <a:pt x="348" y="898"/>
                        <a:pt x="513" y="898"/>
                      </a:cubicBezTo>
                      <a:cubicBezTo>
                        <a:pt x="580" y="898"/>
                        <a:pt x="649" y="882"/>
                        <a:pt x="714" y="850"/>
                      </a:cubicBezTo>
                      <a:cubicBezTo>
                        <a:pt x="934" y="740"/>
                        <a:pt x="1024" y="471"/>
                        <a:pt x="914" y="248"/>
                      </a:cubicBezTo>
                      <a:cubicBezTo>
                        <a:pt x="835" y="91"/>
                        <a:pt x="677"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33"/>
                <p:cNvSpPr/>
                <p:nvPr/>
              </p:nvSpPr>
              <p:spPr>
                <a:xfrm>
                  <a:off x="1954975" y="2302738"/>
                  <a:ext cx="11950" cy="10450"/>
                </a:xfrm>
                <a:custGeom>
                  <a:avLst/>
                  <a:gdLst/>
                  <a:ahLst/>
                  <a:cxnLst/>
                  <a:rect l="l" t="t" r="r" b="b"/>
                  <a:pathLst>
                    <a:path w="478" h="418" extrusionOk="0">
                      <a:moveTo>
                        <a:pt x="240" y="0"/>
                      </a:moveTo>
                      <a:cubicBezTo>
                        <a:pt x="208" y="0"/>
                        <a:pt x="176" y="7"/>
                        <a:pt x="147" y="22"/>
                      </a:cubicBezTo>
                      <a:cubicBezTo>
                        <a:pt x="43" y="73"/>
                        <a:pt x="1" y="199"/>
                        <a:pt x="53" y="303"/>
                      </a:cubicBezTo>
                      <a:cubicBezTo>
                        <a:pt x="89" y="375"/>
                        <a:pt x="162" y="417"/>
                        <a:pt x="239" y="417"/>
                      </a:cubicBezTo>
                      <a:cubicBezTo>
                        <a:pt x="270" y="417"/>
                        <a:pt x="302" y="410"/>
                        <a:pt x="333" y="395"/>
                      </a:cubicBezTo>
                      <a:cubicBezTo>
                        <a:pt x="435" y="344"/>
                        <a:pt x="477" y="218"/>
                        <a:pt x="425" y="115"/>
                      </a:cubicBezTo>
                      <a:cubicBezTo>
                        <a:pt x="389" y="42"/>
                        <a:pt x="316"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33"/>
              <p:cNvGrpSpPr/>
              <p:nvPr/>
            </p:nvGrpSpPr>
            <p:grpSpPr>
              <a:xfrm flipH="1">
                <a:off x="1143846" y="1641944"/>
                <a:ext cx="132219" cy="115867"/>
                <a:chOff x="1992275" y="2121738"/>
                <a:chExt cx="94200" cy="82550"/>
              </a:xfrm>
            </p:grpSpPr>
            <p:sp>
              <p:nvSpPr>
                <p:cNvPr id="14568" name="Google Shape;14568;p33"/>
                <p:cNvSpPr/>
                <p:nvPr/>
              </p:nvSpPr>
              <p:spPr>
                <a:xfrm>
                  <a:off x="1992275" y="2121738"/>
                  <a:ext cx="94200" cy="82550"/>
                </a:xfrm>
                <a:custGeom>
                  <a:avLst/>
                  <a:gdLst/>
                  <a:ahLst/>
                  <a:cxnLst/>
                  <a:rect l="l" t="t" r="r" b="b"/>
                  <a:pathLst>
                    <a:path w="3768" h="3302" extrusionOk="0">
                      <a:moveTo>
                        <a:pt x="1884" y="1"/>
                      </a:moveTo>
                      <a:cubicBezTo>
                        <a:pt x="1636" y="1"/>
                        <a:pt x="1384" y="57"/>
                        <a:pt x="1147" y="176"/>
                      </a:cubicBezTo>
                      <a:cubicBezTo>
                        <a:pt x="331" y="583"/>
                        <a:pt x="0" y="1575"/>
                        <a:pt x="407" y="2389"/>
                      </a:cubicBezTo>
                      <a:cubicBezTo>
                        <a:pt x="697" y="2967"/>
                        <a:pt x="1281" y="3302"/>
                        <a:pt x="1886" y="3302"/>
                      </a:cubicBezTo>
                      <a:cubicBezTo>
                        <a:pt x="2134" y="3302"/>
                        <a:pt x="2386" y="3246"/>
                        <a:pt x="2622" y="3127"/>
                      </a:cubicBezTo>
                      <a:cubicBezTo>
                        <a:pt x="3437" y="2720"/>
                        <a:pt x="3768" y="1728"/>
                        <a:pt x="3359" y="913"/>
                      </a:cubicBezTo>
                      <a:cubicBezTo>
                        <a:pt x="3070" y="335"/>
                        <a:pt x="2488" y="1"/>
                        <a:pt x="1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33"/>
                <p:cNvSpPr/>
                <p:nvPr/>
              </p:nvSpPr>
              <p:spPr>
                <a:xfrm>
                  <a:off x="2019050" y="2121738"/>
                  <a:ext cx="67425" cy="82550"/>
                </a:xfrm>
                <a:custGeom>
                  <a:avLst/>
                  <a:gdLst/>
                  <a:ahLst/>
                  <a:cxnLst/>
                  <a:rect l="l" t="t" r="r" b="b"/>
                  <a:pathLst>
                    <a:path w="2697" h="3302" extrusionOk="0">
                      <a:moveTo>
                        <a:pt x="813" y="1"/>
                      </a:moveTo>
                      <a:cubicBezTo>
                        <a:pt x="565" y="1"/>
                        <a:pt x="313" y="57"/>
                        <a:pt x="76" y="176"/>
                      </a:cubicBezTo>
                      <a:cubicBezTo>
                        <a:pt x="49" y="188"/>
                        <a:pt x="26" y="204"/>
                        <a:pt x="1" y="218"/>
                      </a:cubicBezTo>
                      <a:cubicBezTo>
                        <a:pt x="489" y="256"/>
                        <a:pt x="947" y="536"/>
                        <a:pt x="1182" y="1006"/>
                      </a:cubicBezTo>
                      <a:cubicBezTo>
                        <a:pt x="1539" y="1719"/>
                        <a:pt x="1249" y="2586"/>
                        <a:pt x="536" y="2942"/>
                      </a:cubicBezTo>
                      <a:cubicBezTo>
                        <a:pt x="366" y="3028"/>
                        <a:pt x="184" y="3075"/>
                        <a:pt x="4" y="3089"/>
                      </a:cubicBezTo>
                      <a:cubicBezTo>
                        <a:pt x="250" y="3228"/>
                        <a:pt x="530" y="3302"/>
                        <a:pt x="815" y="3302"/>
                      </a:cubicBezTo>
                      <a:cubicBezTo>
                        <a:pt x="1063" y="3302"/>
                        <a:pt x="1315" y="3246"/>
                        <a:pt x="1551" y="3127"/>
                      </a:cubicBezTo>
                      <a:cubicBezTo>
                        <a:pt x="2366" y="2720"/>
                        <a:pt x="2697" y="1728"/>
                        <a:pt x="2288" y="913"/>
                      </a:cubicBezTo>
                      <a:cubicBezTo>
                        <a:pt x="1999" y="335"/>
                        <a:pt x="1417"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33"/>
                <p:cNvSpPr/>
                <p:nvPr/>
              </p:nvSpPr>
              <p:spPr>
                <a:xfrm>
                  <a:off x="2002850" y="2142063"/>
                  <a:ext cx="31000" cy="27200"/>
                </a:xfrm>
                <a:custGeom>
                  <a:avLst/>
                  <a:gdLst/>
                  <a:ahLst/>
                  <a:cxnLst/>
                  <a:rect l="l" t="t" r="r" b="b"/>
                  <a:pathLst>
                    <a:path w="1240" h="1088" extrusionOk="0">
                      <a:moveTo>
                        <a:pt x="619" y="0"/>
                      </a:moveTo>
                      <a:cubicBezTo>
                        <a:pt x="537" y="0"/>
                        <a:pt x="454" y="19"/>
                        <a:pt x="376" y="58"/>
                      </a:cubicBezTo>
                      <a:cubicBezTo>
                        <a:pt x="108" y="193"/>
                        <a:pt x="0" y="519"/>
                        <a:pt x="133" y="787"/>
                      </a:cubicBezTo>
                      <a:cubicBezTo>
                        <a:pt x="229" y="977"/>
                        <a:pt x="421" y="1087"/>
                        <a:pt x="620" y="1087"/>
                      </a:cubicBezTo>
                      <a:cubicBezTo>
                        <a:pt x="701" y="1087"/>
                        <a:pt x="784" y="1069"/>
                        <a:pt x="862" y="1029"/>
                      </a:cubicBezTo>
                      <a:cubicBezTo>
                        <a:pt x="1130" y="896"/>
                        <a:pt x="1239" y="569"/>
                        <a:pt x="1104" y="301"/>
                      </a:cubicBezTo>
                      <a:cubicBezTo>
                        <a:pt x="1009" y="111"/>
                        <a:pt x="818"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33"/>
                <p:cNvSpPr/>
                <p:nvPr/>
              </p:nvSpPr>
              <p:spPr>
                <a:xfrm>
                  <a:off x="2021750" y="2174913"/>
                  <a:ext cx="14450" cy="12650"/>
                </a:xfrm>
                <a:custGeom>
                  <a:avLst/>
                  <a:gdLst/>
                  <a:ahLst/>
                  <a:cxnLst/>
                  <a:rect l="l" t="t" r="r" b="b"/>
                  <a:pathLst>
                    <a:path w="578" h="506" extrusionOk="0">
                      <a:moveTo>
                        <a:pt x="287" y="0"/>
                      </a:moveTo>
                      <a:cubicBezTo>
                        <a:pt x="249" y="0"/>
                        <a:pt x="211" y="9"/>
                        <a:pt x="175" y="27"/>
                      </a:cubicBezTo>
                      <a:cubicBezTo>
                        <a:pt x="51" y="90"/>
                        <a:pt x="1" y="242"/>
                        <a:pt x="63" y="365"/>
                      </a:cubicBezTo>
                      <a:cubicBezTo>
                        <a:pt x="108" y="454"/>
                        <a:pt x="196" y="505"/>
                        <a:pt x="288" y="505"/>
                      </a:cubicBezTo>
                      <a:cubicBezTo>
                        <a:pt x="326" y="505"/>
                        <a:pt x="365" y="497"/>
                        <a:pt x="402" y="478"/>
                      </a:cubicBezTo>
                      <a:cubicBezTo>
                        <a:pt x="525" y="417"/>
                        <a:pt x="577" y="265"/>
                        <a:pt x="515" y="140"/>
                      </a:cubicBezTo>
                      <a:cubicBezTo>
                        <a:pt x="470" y="52"/>
                        <a:pt x="38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33"/>
              <p:cNvGrpSpPr/>
              <p:nvPr/>
            </p:nvGrpSpPr>
            <p:grpSpPr>
              <a:xfrm flipH="1">
                <a:off x="973729" y="1465792"/>
                <a:ext cx="157449" cy="137974"/>
                <a:chOff x="2095500" y="1996238"/>
                <a:chExt cx="112175" cy="98300"/>
              </a:xfrm>
            </p:grpSpPr>
            <p:sp>
              <p:nvSpPr>
                <p:cNvPr id="14573" name="Google Shape;14573;p33"/>
                <p:cNvSpPr/>
                <p:nvPr/>
              </p:nvSpPr>
              <p:spPr>
                <a:xfrm>
                  <a:off x="2095500" y="1996238"/>
                  <a:ext cx="112175" cy="98300"/>
                </a:xfrm>
                <a:custGeom>
                  <a:avLst/>
                  <a:gdLst/>
                  <a:ahLst/>
                  <a:cxnLst/>
                  <a:rect l="l" t="t" r="r" b="b"/>
                  <a:pathLst>
                    <a:path w="4487" h="3932" extrusionOk="0">
                      <a:moveTo>
                        <a:pt x="2241" y="1"/>
                      </a:moveTo>
                      <a:cubicBezTo>
                        <a:pt x="1946" y="1"/>
                        <a:pt x="1646" y="67"/>
                        <a:pt x="1365" y="208"/>
                      </a:cubicBezTo>
                      <a:cubicBezTo>
                        <a:pt x="394" y="694"/>
                        <a:pt x="0" y="1876"/>
                        <a:pt x="486" y="2846"/>
                      </a:cubicBezTo>
                      <a:cubicBezTo>
                        <a:pt x="830" y="3533"/>
                        <a:pt x="1524" y="3932"/>
                        <a:pt x="2244" y="3932"/>
                      </a:cubicBezTo>
                      <a:cubicBezTo>
                        <a:pt x="2540" y="3932"/>
                        <a:pt x="2840" y="3865"/>
                        <a:pt x="3122" y="3723"/>
                      </a:cubicBezTo>
                      <a:cubicBezTo>
                        <a:pt x="4094" y="3239"/>
                        <a:pt x="4487" y="2058"/>
                        <a:pt x="4001" y="1087"/>
                      </a:cubicBezTo>
                      <a:cubicBezTo>
                        <a:pt x="3657" y="399"/>
                        <a:pt x="2962" y="1"/>
                        <a:pt x="2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33"/>
                <p:cNvSpPr/>
                <p:nvPr/>
              </p:nvSpPr>
              <p:spPr>
                <a:xfrm>
                  <a:off x="2127375" y="1996238"/>
                  <a:ext cx="80300" cy="98300"/>
                </a:xfrm>
                <a:custGeom>
                  <a:avLst/>
                  <a:gdLst/>
                  <a:ahLst/>
                  <a:cxnLst/>
                  <a:rect l="l" t="t" r="r" b="b"/>
                  <a:pathLst>
                    <a:path w="3212" h="3932" extrusionOk="0">
                      <a:moveTo>
                        <a:pt x="966" y="1"/>
                      </a:moveTo>
                      <a:cubicBezTo>
                        <a:pt x="671" y="1"/>
                        <a:pt x="371" y="67"/>
                        <a:pt x="90" y="208"/>
                      </a:cubicBezTo>
                      <a:cubicBezTo>
                        <a:pt x="59" y="224"/>
                        <a:pt x="32" y="241"/>
                        <a:pt x="1" y="258"/>
                      </a:cubicBezTo>
                      <a:cubicBezTo>
                        <a:pt x="583" y="303"/>
                        <a:pt x="1128" y="639"/>
                        <a:pt x="1407" y="1198"/>
                      </a:cubicBezTo>
                      <a:cubicBezTo>
                        <a:pt x="1833" y="2047"/>
                        <a:pt x="1489" y="3079"/>
                        <a:pt x="640" y="3504"/>
                      </a:cubicBezTo>
                      <a:cubicBezTo>
                        <a:pt x="436" y="3606"/>
                        <a:pt x="220" y="3662"/>
                        <a:pt x="4" y="3678"/>
                      </a:cubicBezTo>
                      <a:cubicBezTo>
                        <a:pt x="297" y="3843"/>
                        <a:pt x="631" y="3932"/>
                        <a:pt x="970" y="3932"/>
                      </a:cubicBezTo>
                      <a:cubicBezTo>
                        <a:pt x="1265" y="3932"/>
                        <a:pt x="1565" y="3865"/>
                        <a:pt x="1847" y="3723"/>
                      </a:cubicBezTo>
                      <a:cubicBezTo>
                        <a:pt x="2819" y="3239"/>
                        <a:pt x="3212" y="2059"/>
                        <a:pt x="2726" y="1087"/>
                      </a:cubicBezTo>
                      <a:cubicBezTo>
                        <a:pt x="2382" y="399"/>
                        <a:pt x="1687" y="1"/>
                        <a:pt x="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33"/>
                <p:cNvSpPr/>
                <p:nvPr/>
              </p:nvSpPr>
              <p:spPr>
                <a:xfrm>
                  <a:off x="2108075" y="2020438"/>
                  <a:ext cx="36900" cy="32375"/>
                </a:xfrm>
                <a:custGeom>
                  <a:avLst/>
                  <a:gdLst/>
                  <a:ahLst/>
                  <a:cxnLst/>
                  <a:rect l="l" t="t" r="r" b="b"/>
                  <a:pathLst>
                    <a:path w="1476" h="1295" extrusionOk="0">
                      <a:moveTo>
                        <a:pt x="737" y="0"/>
                      </a:moveTo>
                      <a:cubicBezTo>
                        <a:pt x="640" y="0"/>
                        <a:pt x="541" y="22"/>
                        <a:pt x="448" y="69"/>
                      </a:cubicBezTo>
                      <a:cubicBezTo>
                        <a:pt x="129" y="228"/>
                        <a:pt x="0" y="617"/>
                        <a:pt x="160" y="936"/>
                      </a:cubicBezTo>
                      <a:cubicBezTo>
                        <a:pt x="273" y="1163"/>
                        <a:pt x="501" y="1295"/>
                        <a:pt x="738" y="1295"/>
                      </a:cubicBezTo>
                      <a:cubicBezTo>
                        <a:pt x="835" y="1295"/>
                        <a:pt x="934" y="1273"/>
                        <a:pt x="1026" y="1226"/>
                      </a:cubicBezTo>
                      <a:cubicBezTo>
                        <a:pt x="1346" y="1066"/>
                        <a:pt x="1476" y="678"/>
                        <a:pt x="1316" y="358"/>
                      </a:cubicBezTo>
                      <a:cubicBezTo>
                        <a:pt x="1203" y="132"/>
                        <a:pt x="974" y="0"/>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33"/>
                <p:cNvSpPr/>
                <p:nvPr/>
              </p:nvSpPr>
              <p:spPr>
                <a:xfrm>
                  <a:off x="2130600" y="2059563"/>
                  <a:ext cx="17200" cy="15050"/>
                </a:xfrm>
                <a:custGeom>
                  <a:avLst/>
                  <a:gdLst/>
                  <a:ahLst/>
                  <a:cxnLst/>
                  <a:rect l="l" t="t" r="r" b="b"/>
                  <a:pathLst>
                    <a:path w="688" h="602" extrusionOk="0">
                      <a:moveTo>
                        <a:pt x="343" y="1"/>
                      </a:moveTo>
                      <a:cubicBezTo>
                        <a:pt x="297" y="1"/>
                        <a:pt x="252" y="11"/>
                        <a:pt x="208" y="32"/>
                      </a:cubicBezTo>
                      <a:cubicBezTo>
                        <a:pt x="61" y="108"/>
                        <a:pt x="0" y="286"/>
                        <a:pt x="75" y="435"/>
                      </a:cubicBezTo>
                      <a:cubicBezTo>
                        <a:pt x="127" y="541"/>
                        <a:pt x="233" y="602"/>
                        <a:pt x="343" y="602"/>
                      </a:cubicBezTo>
                      <a:cubicBezTo>
                        <a:pt x="389" y="602"/>
                        <a:pt x="435" y="592"/>
                        <a:pt x="478" y="570"/>
                      </a:cubicBezTo>
                      <a:cubicBezTo>
                        <a:pt x="627" y="496"/>
                        <a:pt x="688" y="314"/>
                        <a:pt x="611" y="167"/>
                      </a:cubicBezTo>
                      <a:cubicBezTo>
                        <a:pt x="559" y="62"/>
                        <a:pt x="45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33"/>
              <p:cNvGrpSpPr/>
              <p:nvPr/>
            </p:nvGrpSpPr>
            <p:grpSpPr>
              <a:xfrm flipH="1">
                <a:off x="-222454" y="731639"/>
                <a:ext cx="104568" cy="95726"/>
                <a:chOff x="2985400" y="1473188"/>
                <a:chExt cx="74500" cy="68200"/>
              </a:xfrm>
            </p:grpSpPr>
            <p:sp>
              <p:nvSpPr>
                <p:cNvPr id="14578" name="Google Shape;14578;p33"/>
                <p:cNvSpPr/>
                <p:nvPr/>
              </p:nvSpPr>
              <p:spPr>
                <a:xfrm>
                  <a:off x="2985400" y="1473188"/>
                  <a:ext cx="74500" cy="68200"/>
                </a:xfrm>
                <a:custGeom>
                  <a:avLst/>
                  <a:gdLst/>
                  <a:ahLst/>
                  <a:cxnLst/>
                  <a:rect l="l" t="t" r="r" b="b"/>
                  <a:pathLst>
                    <a:path w="2980" h="2728" extrusionOk="0">
                      <a:moveTo>
                        <a:pt x="1491" y="1"/>
                      </a:moveTo>
                      <a:cubicBezTo>
                        <a:pt x="1397" y="1"/>
                        <a:pt x="1302" y="10"/>
                        <a:pt x="1206" y="31"/>
                      </a:cubicBezTo>
                      <a:cubicBezTo>
                        <a:pt x="470" y="187"/>
                        <a:pt x="0" y="911"/>
                        <a:pt x="157" y="1647"/>
                      </a:cubicBezTo>
                      <a:cubicBezTo>
                        <a:pt x="292" y="2289"/>
                        <a:pt x="858" y="2727"/>
                        <a:pt x="1488" y="2727"/>
                      </a:cubicBezTo>
                      <a:cubicBezTo>
                        <a:pt x="1582" y="2727"/>
                        <a:pt x="1677" y="2717"/>
                        <a:pt x="1773" y="2697"/>
                      </a:cubicBezTo>
                      <a:cubicBezTo>
                        <a:pt x="2510" y="2540"/>
                        <a:pt x="2980" y="1817"/>
                        <a:pt x="2823" y="1080"/>
                      </a:cubicBezTo>
                      <a:cubicBezTo>
                        <a:pt x="2687" y="440"/>
                        <a:pt x="2121" y="1"/>
                        <a:pt x="14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33"/>
                <p:cNvSpPr/>
                <p:nvPr/>
              </p:nvSpPr>
              <p:spPr>
                <a:xfrm>
                  <a:off x="2985400" y="1473188"/>
                  <a:ext cx="70850" cy="65675"/>
                </a:xfrm>
                <a:custGeom>
                  <a:avLst/>
                  <a:gdLst/>
                  <a:ahLst/>
                  <a:cxnLst/>
                  <a:rect l="l" t="t" r="r" b="b"/>
                  <a:pathLst>
                    <a:path w="2834" h="2627" extrusionOk="0">
                      <a:moveTo>
                        <a:pt x="1491" y="1"/>
                      </a:moveTo>
                      <a:cubicBezTo>
                        <a:pt x="1397" y="1"/>
                        <a:pt x="1302" y="10"/>
                        <a:pt x="1206" y="31"/>
                      </a:cubicBezTo>
                      <a:cubicBezTo>
                        <a:pt x="470" y="187"/>
                        <a:pt x="0" y="911"/>
                        <a:pt x="157" y="1647"/>
                      </a:cubicBezTo>
                      <a:cubicBezTo>
                        <a:pt x="254" y="2108"/>
                        <a:pt x="573" y="2463"/>
                        <a:pt x="979" y="2626"/>
                      </a:cubicBezTo>
                      <a:cubicBezTo>
                        <a:pt x="894" y="2504"/>
                        <a:pt x="832" y="2362"/>
                        <a:pt x="799" y="2208"/>
                      </a:cubicBezTo>
                      <a:cubicBezTo>
                        <a:pt x="661" y="1563"/>
                        <a:pt x="1073" y="930"/>
                        <a:pt x="1717" y="794"/>
                      </a:cubicBezTo>
                      <a:cubicBezTo>
                        <a:pt x="1800" y="776"/>
                        <a:pt x="1883" y="767"/>
                        <a:pt x="1965" y="767"/>
                      </a:cubicBezTo>
                      <a:cubicBezTo>
                        <a:pt x="2299" y="767"/>
                        <a:pt x="2612" y="911"/>
                        <a:pt x="2834" y="1149"/>
                      </a:cubicBezTo>
                      <a:cubicBezTo>
                        <a:pt x="2831" y="1126"/>
                        <a:pt x="2828" y="1104"/>
                        <a:pt x="2823" y="1080"/>
                      </a:cubicBezTo>
                      <a:cubicBezTo>
                        <a:pt x="2687" y="440"/>
                        <a:pt x="212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33"/>
                <p:cNvSpPr/>
                <p:nvPr/>
              </p:nvSpPr>
              <p:spPr>
                <a:xfrm>
                  <a:off x="3025950" y="1505838"/>
                  <a:ext cx="24550" cy="22475"/>
                </a:xfrm>
                <a:custGeom>
                  <a:avLst/>
                  <a:gdLst/>
                  <a:ahLst/>
                  <a:cxnLst/>
                  <a:rect l="l" t="t" r="r" b="b"/>
                  <a:pathLst>
                    <a:path w="982" h="899" extrusionOk="0">
                      <a:moveTo>
                        <a:pt x="491" y="1"/>
                      </a:moveTo>
                      <a:cubicBezTo>
                        <a:pt x="460" y="1"/>
                        <a:pt x="429" y="4"/>
                        <a:pt x="397" y="11"/>
                      </a:cubicBezTo>
                      <a:cubicBezTo>
                        <a:pt x="156" y="63"/>
                        <a:pt x="1" y="301"/>
                        <a:pt x="53" y="543"/>
                      </a:cubicBezTo>
                      <a:cubicBezTo>
                        <a:pt x="98" y="754"/>
                        <a:pt x="283" y="898"/>
                        <a:pt x="491" y="898"/>
                      </a:cubicBezTo>
                      <a:cubicBezTo>
                        <a:pt x="522" y="898"/>
                        <a:pt x="553" y="895"/>
                        <a:pt x="585" y="888"/>
                      </a:cubicBezTo>
                      <a:cubicBezTo>
                        <a:pt x="828" y="836"/>
                        <a:pt x="982" y="598"/>
                        <a:pt x="930" y="357"/>
                      </a:cubicBezTo>
                      <a:cubicBezTo>
                        <a:pt x="885" y="146"/>
                        <a:pt x="699" y="1"/>
                        <a:pt x="4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33"/>
                <p:cNvSpPr/>
                <p:nvPr/>
              </p:nvSpPr>
              <p:spPr>
                <a:xfrm>
                  <a:off x="3010525" y="1518163"/>
                  <a:ext cx="11425" cy="10475"/>
                </a:xfrm>
                <a:custGeom>
                  <a:avLst/>
                  <a:gdLst/>
                  <a:ahLst/>
                  <a:cxnLst/>
                  <a:rect l="l" t="t" r="r" b="b"/>
                  <a:pathLst>
                    <a:path w="457" h="419" extrusionOk="0">
                      <a:moveTo>
                        <a:pt x="228" y="1"/>
                      </a:moveTo>
                      <a:cubicBezTo>
                        <a:pt x="214" y="1"/>
                        <a:pt x="200" y="2"/>
                        <a:pt x="186" y="5"/>
                      </a:cubicBezTo>
                      <a:cubicBezTo>
                        <a:pt x="73" y="30"/>
                        <a:pt x="1" y="141"/>
                        <a:pt x="24" y="252"/>
                      </a:cubicBezTo>
                      <a:cubicBezTo>
                        <a:pt x="46" y="351"/>
                        <a:pt x="132" y="418"/>
                        <a:pt x="229" y="418"/>
                      </a:cubicBezTo>
                      <a:cubicBezTo>
                        <a:pt x="243" y="418"/>
                        <a:pt x="257" y="417"/>
                        <a:pt x="272" y="414"/>
                      </a:cubicBezTo>
                      <a:cubicBezTo>
                        <a:pt x="385" y="389"/>
                        <a:pt x="457" y="279"/>
                        <a:pt x="431" y="166"/>
                      </a:cubicBezTo>
                      <a:cubicBezTo>
                        <a:pt x="411" y="68"/>
                        <a:pt x="325" y="1"/>
                        <a:pt x="22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2" name="Google Shape;14582;p33"/>
              <p:cNvGrpSpPr/>
              <p:nvPr/>
            </p:nvGrpSpPr>
            <p:grpSpPr>
              <a:xfrm flipH="1">
                <a:off x="-314846" y="531275"/>
                <a:ext cx="126605" cy="115832"/>
                <a:chOff x="3035525" y="1330438"/>
                <a:chExt cx="90200" cy="82525"/>
              </a:xfrm>
            </p:grpSpPr>
            <p:sp>
              <p:nvSpPr>
                <p:cNvPr id="14583" name="Google Shape;14583;p33"/>
                <p:cNvSpPr/>
                <p:nvPr/>
              </p:nvSpPr>
              <p:spPr>
                <a:xfrm>
                  <a:off x="3035525" y="1330438"/>
                  <a:ext cx="90200" cy="82525"/>
                </a:xfrm>
                <a:custGeom>
                  <a:avLst/>
                  <a:gdLst/>
                  <a:ahLst/>
                  <a:cxnLst/>
                  <a:rect l="l" t="t" r="r" b="b"/>
                  <a:pathLst>
                    <a:path w="3608" h="3301" extrusionOk="0">
                      <a:moveTo>
                        <a:pt x="1805" y="1"/>
                      </a:moveTo>
                      <a:cubicBezTo>
                        <a:pt x="1691" y="1"/>
                        <a:pt x="1576" y="12"/>
                        <a:pt x="1460" y="37"/>
                      </a:cubicBezTo>
                      <a:cubicBezTo>
                        <a:pt x="567" y="227"/>
                        <a:pt x="0" y="1102"/>
                        <a:pt x="190" y="1994"/>
                      </a:cubicBezTo>
                      <a:cubicBezTo>
                        <a:pt x="355" y="2769"/>
                        <a:pt x="1039" y="3301"/>
                        <a:pt x="1801" y="3301"/>
                      </a:cubicBezTo>
                      <a:cubicBezTo>
                        <a:pt x="1915" y="3301"/>
                        <a:pt x="2031" y="3289"/>
                        <a:pt x="2146" y="3264"/>
                      </a:cubicBezTo>
                      <a:cubicBezTo>
                        <a:pt x="3038" y="3075"/>
                        <a:pt x="3608" y="2197"/>
                        <a:pt x="3417" y="1306"/>
                      </a:cubicBezTo>
                      <a:cubicBezTo>
                        <a:pt x="3252" y="532"/>
                        <a:pt x="2567" y="1"/>
                        <a:pt x="180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33"/>
                <p:cNvSpPr/>
                <p:nvPr/>
              </p:nvSpPr>
              <p:spPr>
                <a:xfrm>
                  <a:off x="3035525" y="1330438"/>
                  <a:ext cx="85775" cy="79500"/>
                </a:xfrm>
                <a:custGeom>
                  <a:avLst/>
                  <a:gdLst/>
                  <a:ahLst/>
                  <a:cxnLst/>
                  <a:rect l="l" t="t" r="r" b="b"/>
                  <a:pathLst>
                    <a:path w="3431" h="3180" extrusionOk="0">
                      <a:moveTo>
                        <a:pt x="1805" y="1"/>
                      </a:moveTo>
                      <a:cubicBezTo>
                        <a:pt x="1691" y="1"/>
                        <a:pt x="1576" y="12"/>
                        <a:pt x="1460" y="37"/>
                      </a:cubicBezTo>
                      <a:cubicBezTo>
                        <a:pt x="567" y="227"/>
                        <a:pt x="0" y="1102"/>
                        <a:pt x="190" y="1994"/>
                      </a:cubicBezTo>
                      <a:cubicBezTo>
                        <a:pt x="309" y="2550"/>
                        <a:pt x="694" y="2981"/>
                        <a:pt x="1186" y="3179"/>
                      </a:cubicBezTo>
                      <a:cubicBezTo>
                        <a:pt x="1083" y="3031"/>
                        <a:pt x="1006" y="2858"/>
                        <a:pt x="967" y="2672"/>
                      </a:cubicBezTo>
                      <a:cubicBezTo>
                        <a:pt x="801" y="1892"/>
                        <a:pt x="1297" y="1124"/>
                        <a:pt x="2077" y="960"/>
                      </a:cubicBezTo>
                      <a:cubicBezTo>
                        <a:pt x="2178" y="938"/>
                        <a:pt x="2279" y="928"/>
                        <a:pt x="2377" y="928"/>
                      </a:cubicBezTo>
                      <a:cubicBezTo>
                        <a:pt x="2783" y="928"/>
                        <a:pt x="3161" y="1102"/>
                        <a:pt x="3431" y="1391"/>
                      </a:cubicBezTo>
                      <a:cubicBezTo>
                        <a:pt x="3426" y="1362"/>
                        <a:pt x="3423" y="1334"/>
                        <a:pt x="3417" y="1306"/>
                      </a:cubicBezTo>
                      <a:cubicBezTo>
                        <a:pt x="3252" y="532"/>
                        <a:pt x="2567"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33"/>
                <p:cNvSpPr/>
                <p:nvPr/>
              </p:nvSpPr>
              <p:spPr>
                <a:xfrm>
                  <a:off x="3084625" y="1369938"/>
                  <a:ext cx="29700" cy="27175"/>
                </a:xfrm>
                <a:custGeom>
                  <a:avLst/>
                  <a:gdLst/>
                  <a:ahLst/>
                  <a:cxnLst/>
                  <a:rect l="l" t="t" r="r" b="b"/>
                  <a:pathLst>
                    <a:path w="1188" h="1087" extrusionOk="0">
                      <a:moveTo>
                        <a:pt x="595" y="1"/>
                      </a:moveTo>
                      <a:cubicBezTo>
                        <a:pt x="557" y="1"/>
                        <a:pt x="519" y="4"/>
                        <a:pt x="481" y="13"/>
                      </a:cubicBezTo>
                      <a:cubicBezTo>
                        <a:pt x="189" y="75"/>
                        <a:pt x="1" y="365"/>
                        <a:pt x="65" y="658"/>
                      </a:cubicBezTo>
                      <a:cubicBezTo>
                        <a:pt x="118" y="913"/>
                        <a:pt x="343" y="1087"/>
                        <a:pt x="593" y="1087"/>
                      </a:cubicBezTo>
                      <a:cubicBezTo>
                        <a:pt x="631" y="1087"/>
                        <a:pt x="669" y="1083"/>
                        <a:pt x="707" y="1075"/>
                      </a:cubicBezTo>
                      <a:cubicBezTo>
                        <a:pt x="1000" y="1014"/>
                        <a:pt x="1188" y="724"/>
                        <a:pt x="1125" y="431"/>
                      </a:cubicBezTo>
                      <a:cubicBezTo>
                        <a:pt x="1071" y="176"/>
                        <a:pt x="845" y="1"/>
                        <a:pt x="59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33"/>
                <p:cNvSpPr/>
                <p:nvPr/>
              </p:nvSpPr>
              <p:spPr>
                <a:xfrm>
                  <a:off x="3065950" y="1384863"/>
                  <a:ext cx="13800" cy="12650"/>
                </a:xfrm>
                <a:custGeom>
                  <a:avLst/>
                  <a:gdLst/>
                  <a:ahLst/>
                  <a:cxnLst/>
                  <a:rect l="l" t="t" r="r" b="b"/>
                  <a:pathLst>
                    <a:path w="552" h="506" extrusionOk="0">
                      <a:moveTo>
                        <a:pt x="276" y="1"/>
                      </a:moveTo>
                      <a:cubicBezTo>
                        <a:pt x="259" y="1"/>
                        <a:pt x="242" y="3"/>
                        <a:pt x="224" y="6"/>
                      </a:cubicBezTo>
                      <a:cubicBezTo>
                        <a:pt x="88" y="36"/>
                        <a:pt x="0" y="171"/>
                        <a:pt x="29" y="305"/>
                      </a:cubicBezTo>
                      <a:cubicBezTo>
                        <a:pt x="54" y="425"/>
                        <a:pt x="159" y="505"/>
                        <a:pt x="276" y="505"/>
                      </a:cubicBezTo>
                      <a:cubicBezTo>
                        <a:pt x="294" y="505"/>
                        <a:pt x="311" y="503"/>
                        <a:pt x="329" y="500"/>
                      </a:cubicBezTo>
                      <a:cubicBezTo>
                        <a:pt x="466" y="470"/>
                        <a:pt x="552" y="337"/>
                        <a:pt x="524" y="202"/>
                      </a:cubicBezTo>
                      <a:cubicBezTo>
                        <a:pt x="498" y="82"/>
                        <a:pt x="393" y="1"/>
                        <a:pt x="27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33"/>
              <p:cNvGrpSpPr/>
              <p:nvPr/>
            </p:nvGrpSpPr>
            <p:grpSpPr>
              <a:xfrm flipH="1">
                <a:off x="-357726" y="294137"/>
                <a:ext cx="150817" cy="137974"/>
                <a:chOff x="3048825" y="1161488"/>
                <a:chExt cx="107450" cy="98300"/>
              </a:xfrm>
            </p:grpSpPr>
            <p:sp>
              <p:nvSpPr>
                <p:cNvPr id="14588" name="Google Shape;14588;p33"/>
                <p:cNvSpPr/>
                <p:nvPr/>
              </p:nvSpPr>
              <p:spPr>
                <a:xfrm>
                  <a:off x="3048825" y="1161488"/>
                  <a:ext cx="107450" cy="98300"/>
                </a:xfrm>
                <a:custGeom>
                  <a:avLst/>
                  <a:gdLst/>
                  <a:ahLst/>
                  <a:cxnLst/>
                  <a:rect l="l" t="t" r="r" b="b"/>
                  <a:pathLst>
                    <a:path w="4298" h="3932" extrusionOk="0">
                      <a:moveTo>
                        <a:pt x="2152" y="0"/>
                      </a:moveTo>
                      <a:cubicBezTo>
                        <a:pt x="2016" y="0"/>
                        <a:pt x="1879" y="14"/>
                        <a:pt x="1741" y="43"/>
                      </a:cubicBezTo>
                      <a:cubicBezTo>
                        <a:pt x="677" y="269"/>
                        <a:pt x="1" y="1312"/>
                        <a:pt x="228" y="2374"/>
                      </a:cubicBezTo>
                      <a:cubicBezTo>
                        <a:pt x="423" y="3299"/>
                        <a:pt x="1239" y="3931"/>
                        <a:pt x="2147" y="3931"/>
                      </a:cubicBezTo>
                      <a:cubicBezTo>
                        <a:pt x="2282" y="3931"/>
                        <a:pt x="2420" y="3917"/>
                        <a:pt x="2557" y="3888"/>
                      </a:cubicBezTo>
                      <a:cubicBezTo>
                        <a:pt x="3619" y="3661"/>
                        <a:pt x="4298" y="2617"/>
                        <a:pt x="4072" y="1555"/>
                      </a:cubicBezTo>
                      <a:cubicBezTo>
                        <a:pt x="3874" y="632"/>
                        <a:pt x="3059" y="0"/>
                        <a:pt x="215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33"/>
                <p:cNvSpPr/>
                <p:nvPr/>
              </p:nvSpPr>
              <p:spPr>
                <a:xfrm>
                  <a:off x="3048825" y="1161488"/>
                  <a:ext cx="102200" cy="94700"/>
                </a:xfrm>
                <a:custGeom>
                  <a:avLst/>
                  <a:gdLst/>
                  <a:ahLst/>
                  <a:cxnLst/>
                  <a:rect l="l" t="t" r="r" b="b"/>
                  <a:pathLst>
                    <a:path w="4088" h="3788" extrusionOk="0">
                      <a:moveTo>
                        <a:pt x="2152" y="0"/>
                      </a:moveTo>
                      <a:cubicBezTo>
                        <a:pt x="2016" y="0"/>
                        <a:pt x="1879" y="14"/>
                        <a:pt x="1741" y="43"/>
                      </a:cubicBezTo>
                      <a:cubicBezTo>
                        <a:pt x="677" y="269"/>
                        <a:pt x="1" y="1312"/>
                        <a:pt x="228" y="2374"/>
                      </a:cubicBezTo>
                      <a:cubicBezTo>
                        <a:pt x="369" y="3037"/>
                        <a:pt x="828" y="3549"/>
                        <a:pt x="1412" y="3787"/>
                      </a:cubicBezTo>
                      <a:cubicBezTo>
                        <a:pt x="1290" y="3609"/>
                        <a:pt x="1201" y="3405"/>
                        <a:pt x="1152" y="3181"/>
                      </a:cubicBezTo>
                      <a:cubicBezTo>
                        <a:pt x="955" y="2252"/>
                        <a:pt x="1547" y="1339"/>
                        <a:pt x="2476" y="1142"/>
                      </a:cubicBezTo>
                      <a:cubicBezTo>
                        <a:pt x="2595" y="1116"/>
                        <a:pt x="2714" y="1104"/>
                        <a:pt x="2830" y="1104"/>
                      </a:cubicBezTo>
                      <a:cubicBezTo>
                        <a:pt x="3314" y="1104"/>
                        <a:pt x="3766" y="1312"/>
                        <a:pt x="4088" y="1655"/>
                      </a:cubicBezTo>
                      <a:cubicBezTo>
                        <a:pt x="4081" y="1623"/>
                        <a:pt x="4078" y="1590"/>
                        <a:pt x="4072" y="1555"/>
                      </a:cubicBezTo>
                      <a:cubicBezTo>
                        <a:pt x="3874" y="632"/>
                        <a:pt x="3059"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33"/>
                <p:cNvSpPr/>
                <p:nvPr/>
              </p:nvSpPr>
              <p:spPr>
                <a:xfrm>
                  <a:off x="3107375" y="1208538"/>
                  <a:ext cx="35350" cy="32375"/>
                </a:xfrm>
                <a:custGeom>
                  <a:avLst/>
                  <a:gdLst/>
                  <a:ahLst/>
                  <a:cxnLst/>
                  <a:rect l="l" t="t" r="r" b="b"/>
                  <a:pathLst>
                    <a:path w="1414" h="1295" extrusionOk="0">
                      <a:moveTo>
                        <a:pt x="707" y="1"/>
                      </a:moveTo>
                      <a:cubicBezTo>
                        <a:pt x="663" y="1"/>
                        <a:pt x="618" y="5"/>
                        <a:pt x="572" y="15"/>
                      </a:cubicBezTo>
                      <a:cubicBezTo>
                        <a:pt x="223" y="90"/>
                        <a:pt x="1" y="433"/>
                        <a:pt x="74" y="782"/>
                      </a:cubicBezTo>
                      <a:cubicBezTo>
                        <a:pt x="140" y="1086"/>
                        <a:pt x="407" y="1294"/>
                        <a:pt x="707" y="1294"/>
                      </a:cubicBezTo>
                      <a:cubicBezTo>
                        <a:pt x="751" y="1294"/>
                        <a:pt x="797" y="1290"/>
                        <a:pt x="842" y="1280"/>
                      </a:cubicBezTo>
                      <a:cubicBezTo>
                        <a:pt x="1191" y="1207"/>
                        <a:pt x="1414" y="862"/>
                        <a:pt x="1338" y="513"/>
                      </a:cubicBezTo>
                      <a:cubicBezTo>
                        <a:pt x="1274" y="209"/>
                        <a:pt x="1006" y="1"/>
                        <a:pt x="7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33"/>
                <p:cNvSpPr/>
                <p:nvPr/>
              </p:nvSpPr>
              <p:spPr>
                <a:xfrm>
                  <a:off x="3085100" y="1226313"/>
                  <a:ext cx="16425" cy="15050"/>
                </a:xfrm>
                <a:custGeom>
                  <a:avLst/>
                  <a:gdLst/>
                  <a:ahLst/>
                  <a:cxnLst/>
                  <a:rect l="l" t="t" r="r" b="b"/>
                  <a:pathLst>
                    <a:path w="657" h="602" extrusionOk="0">
                      <a:moveTo>
                        <a:pt x="330" y="0"/>
                      </a:moveTo>
                      <a:cubicBezTo>
                        <a:pt x="309" y="0"/>
                        <a:pt x="288" y="3"/>
                        <a:pt x="267" y="7"/>
                      </a:cubicBezTo>
                      <a:cubicBezTo>
                        <a:pt x="104" y="41"/>
                        <a:pt x="0" y="203"/>
                        <a:pt x="35" y="364"/>
                      </a:cubicBezTo>
                      <a:cubicBezTo>
                        <a:pt x="65" y="506"/>
                        <a:pt x="189" y="601"/>
                        <a:pt x="327" y="601"/>
                      </a:cubicBezTo>
                      <a:cubicBezTo>
                        <a:pt x="348" y="601"/>
                        <a:pt x="369" y="599"/>
                        <a:pt x="390" y="594"/>
                      </a:cubicBezTo>
                      <a:cubicBezTo>
                        <a:pt x="553" y="560"/>
                        <a:pt x="657" y="400"/>
                        <a:pt x="622" y="239"/>
                      </a:cubicBezTo>
                      <a:cubicBezTo>
                        <a:pt x="592" y="97"/>
                        <a:pt x="469" y="0"/>
                        <a:pt x="33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2" name="Google Shape;14592;p33"/>
              <p:cNvGrpSpPr/>
              <p:nvPr/>
            </p:nvGrpSpPr>
            <p:grpSpPr>
              <a:xfrm flipH="1">
                <a:off x="-1314139" y="-522372"/>
                <a:ext cx="4193887" cy="4067563"/>
                <a:chOff x="849725" y="579763"/>
                <a:chExt cx="2987950" cy="2897950"/>
              </a:xfrm>
            </p:grpSpPr>
            <p:grpSp>
              <p:nvGrpSpPr>
                <p:cNvPr id="14593" name="Google Shape;14593;p33"/>
                <p:cNvGrpSpPr/>
                <p:nvPr/>
              </p:nvGrpSpPr>
              <p:grpSpPr>
                <a:xfrm>
                  <a:off x="849725" y="579763"/>
                  <a:ext cx="2987950" cy="2897950"/>
                  <a:chOff x="849725" y="579763"/>
                  <a:chExt cx="2987950" cy="2897950"/>
                </a:xfrm>
              </p:grpSpPr>
              <p:grpSp>
                <p:nvGrpSpPr>
                  <p:cNvPr id="14594" name="Google Shape;14594;p33"/>
                  <p:cNvGrpSpPr/>
                  <p:nvPr/>
                </p:nvGrpSpPr>
                <p:grpSpPr>
                  <a:xfrm>
                    <a:off x="849725" y="579763"/>
                    <a:ext cx="2987950" cy="2897950"/>
                    <a:chOff x="849725" y="579763"/>
                    <a:chExt cx="2987950" cy="2897950"/>
                  </a:xfrm>
                </p:grpSpPr>
                <p:grpSp>
                  <p:nvGrpSpPr>
                    <p:cNvPr id="14595" name="Google Shape;14595;p33"/>
                    <p:cNvGrpSpPr/>
                    <p:nvPr/>
                  </p:nvGrpSpPr>
                  <p:grpSpPr>
                    <a:xfrm>
                      <a:off x="849725" y="579763"/>
                      <a:ext cx="2987950" cy="2897950"/>
                      <a:chOff x="849725" y="579763"/>
                      <a:chExt cx="2987950" cy="2897950"/>
                    </a:xfrm>
                  </p:grpSpPr>
                  <p:sp>
                    <p:nvSpPr>
                      <p:cNvPr id="14596" name="Google Shape;14596;p33"/>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33"/>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33"/>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33"/>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33"/>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33"/>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33"/>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33"/>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33"/>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33"/>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33"/>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33"/>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33"/>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33"/>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33"/>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33"/>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33"/>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33"/>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33"/>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33"/>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33"/>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33"/>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33"/>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33"/>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33"/>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33"/>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33"/>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33"/>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33"/>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33"/>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33"/>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33"/>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33"/>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33"/>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33"/>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33"/>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33"/>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33"/>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33"/>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33"/>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33"/>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33"/>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33"/>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33"/>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33"/>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33"/>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33"/>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33"/>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33"/>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33"/>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6" name="Google Shape;14646;p33"/>
                    <p:cNvGrpSpPr/>
                    <p:nvPr/>
                  </p:nvGrpSpPr>
                  <p:grpSpPr>
                    <a:xfrm>
                      <a:off x="929325" y="641338"/>
                      <a:ext cx="2718325" cy="2776450"/>
                      <a:chOff x="929325" y="641338"/>
                      <a:chExt cx="2718325" cy="2776450"/>
                    </a:xfrm>
                  </p:grpSpPr>
                  <p:sp>
                    <p:nvSpPr>
                      <p:cNvPr id="14647" name="Google Shape;14647;p33"/>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33"/>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33"/>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33"/>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33"/>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33"/>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33"/>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33"/>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33"/>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33"/>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33"/>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33"/>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33"/>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33"/>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33"/>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33"/>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33"/>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33"/>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33"/>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33"/>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33"/>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33"/>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33"/>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33"/>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33"/>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33"/>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33"/>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33"/>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33"/>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33"/>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33"/>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33"/>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33"/>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33"/>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33"/>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33"/>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33"/>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33"/>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33"/>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33"/>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33"/>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33"/>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33"/>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33"/>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33"/>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33"/>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33"/>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33"/>
                    <p:cNvGrpSpPr/>
                    <p:nvPr/>
                  </p:nvGrpSpPr>
                  <p:grpSpPr>
                    <a:xfrm>
                      <a:off x="909300" y="619838"/>
                      <a:ext cx="2751625" cy="2812350"/>
                      <a:chOff x="909300" y="619838"/>
                      <a:chExt cx="2751625" cy="2812350"/>
                    </a:xfrm>
                  </p:grpSpPr>
                  <p:sp>
                    <p:nvSpPr>
                      <p:cNvPr id="14695" name="Google Shape;14695;p33"/>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33"/>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33"/>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33"/>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33"/>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33"/>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33"/>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33"/>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33"/>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33"/>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33"/>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33"/>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33"/>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33"/>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33"/>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33"/>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33"/>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33"/>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33"/>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33"/>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33"/>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33"/>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33"/>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33"/>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33"/>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33"/>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33"/>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33"/>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33"/>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33"/>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33"/>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33"/>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33"/>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33"/>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33"/>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33"/>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33"/>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33"/>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33"/>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33"/>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33"/>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33"/>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33"/>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33"/>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33"/>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33"/>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33"/>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2" name="Google Shape;14742;p33"/>
                    <p:cNvGrpSpPr/>
                    <p:nvPr/>
                  </p:nvGrpSpPr>
                  <p:grpSpPr>
                    <a:xfrm>
                      <a:off x="891725" y="600538"/>
                      <a:ext cx="2710525" cy="2859550"/>
                      <a:chOff x="891725" y="600538"/>
                      <a:chExt cx="2710525" cy="2859550"/>
                    </a:xfrm>
                  </p:grpSpPr>
                  <p:sp>
                    <p:nvSpPr>
                      <p:cNvPr id="14743" name="Google Shape;14743;p33"/>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33"/>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33"/>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33"/>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33"/>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33"/>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33"/>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33"/>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33"/>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33"/>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53" name="Google Shape;14753;p33"/>
                      <p:cNvGrpSpPr/>
                      <p:nvPr/>
                    </p:nvGrpSpPr>
                    <p:grpSpPr>
                      <a:xfrm>
                        <a:off x="1946050" y="600538"/>
                        <a:ext cx="1656200" cy="2859550"/>
                        <a:chOff x="1946050" y="600538"/>
                        <a:chExt cx="1656200" cy="2859550"/>
                      </a:xfrm>
                    </p:grpSpPr>
                    <p:sp>
                      <p:nvSpPr>
                        <p:cNvPr id="14754" name="Google Shape;14754;p33"/>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33"/>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33"/>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33"/>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33"/>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33"/>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33"/>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33"/>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33"/>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33"/>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33"/>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33"/>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33"/>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33"/>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33"/>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33"/>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33"/>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33"/>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33"/>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33"/>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33"/>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33"/>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33"/>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33"/>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33"/>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33"/>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33"/>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33"/>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33"/>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33"/>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33"/>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33"/>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33"/>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33"/>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33"/>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33"/>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33"/>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4791" name="Google Shape;14791;p33"/>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33"/>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33"/>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33"/>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33"/>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33"/>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33"/>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33"/>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33"/>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33"/>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33"/>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33"/>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33"/>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33"/>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33"/>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33"/>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33"/>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33"/>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33"/>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33"/>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33"/>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33"/>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33"/>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33"/>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33"/>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6" name="Google Shape;14816;p33"/>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33"/>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33"/>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33"/>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33"/>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33"/>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33"/>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33"/>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33"/>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33"/>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33"/>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33"/>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33"/>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33"/>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33"/>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33"/>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33"/>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33"/>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33"/>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33"/>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33"/>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33"/>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33"/>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33"/>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33"/>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33"/>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2" name="Google Shape;14842;p33"/>
              <p:cNvGrpSpPr/>
              <p:nvPr/>
            </p:nvGrpSpPr>
            <p:grpSpPr>
              <a:xfrm flipH="1">
                <a:off x="141289" y="1547341"/>
                <a:ext cx="2240918" cy="2071152"/>
                <a:chOff x="1204200" y="2054338"/>
                <a:chExt cx="1596550" cy="1475600"/>
              </a:xfrm>
            </p:grpSpPr>
            <p:sp>
              <p:nvSpPr>
                <p:cNvPr id="14843" name="Google Shape;14843;p33"/>
                <p:cNvSpPr/>
                <p:nvPr/>
              </p:nvSpPr>
              <p:spPr>
                <a:xfrm>
                  <a:off x="2053100" y="2280888"/>
                  <a:ext cx="162250" cy="103800"/>
                </a:xfrm>
                <a:custGeom>
                  <a:avLst/>
                  <a:gdLst/>
                  <a:ahLst/>
                  <a:cxnLst/>
                  <a:rect l="l" t="t" r="r" b="b"/>
                  <a:pathLst>
                    <a:path w="6490" h="4152" extrusionOk="0">
                      <a:moveTo>
                        <a:pt x="5678" y="0"/>
                      </a:moveTo>
                      <a:lnTo>
                        <a:pt x="5678" y="0"/>
                      </a:lnTo>
                      <a:cubicBezTo>
                        <a:pt x="4942" y="303"/>
                        <a:pt x="4167" y="535"/>
                        <a:pt x="3391" y="713"/>
                      </a:cubicBezTo>
                      <a:cubicBezTo>
                        <a:pt x="2749" y="862"/>
                        <a:pt x="2090" y="976"/>
                        <a:pt x="1430" y="987"/>
                      </a:cubicBezTo>
                      <a:cubicBezTo>
                        <a:pt x="1417" y="988"/>
                        <a:pt x="1404" y="988"/>
                        <a:pt x="1390" y="988"/>
                      </a:cubicBezTo>
                      <a:cubicBezTo>
                        <a:pt x="1222" y="988"/>
                        <a:pt x="1013" y="971"/>
                        <a:pt x="813" y="971"/>
                      </a:cubicBezTo>
                      <a:cubicBezTo>
                        <a:pt x="384" y="971"/>
                        <a:pt x="0" y="1048"/>
                        <a:pt x="169" y="1532"/>
                      </a:cubicBezTo>
                      <a:cubicBezTo>
                        <a:pt x="319" y="1962"/>
                        <a:pt x="1053" y="2482"/>
                        <a:pt x="1391" y="2762"/>
                      </a:cubicBezTo>
                      <a:cubicBezTo>
                        <a:pt x="2357" y="3565"/>
                        <a:pt x="3538" y="4152"/>
                        <a:pt x="4807" y="4152"/>
                      </a:cubicBezTo>
                      <a:cubicBezTo>
                        <a:pt x="4908" y="4152"/>
                        <a:pt x="5009" y="4148"/>
                        <a:pt x="5111" y="4141"/>
                      </a:cubicBezTo>
                      <a:cubicBezTo>
                        <a:pt x="5111" y="4141"/>
                        <a:pt x="6490" y="574"/>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33"/>
                <p:cNvSpPr/>
                <p:nvPr/>
              </p:nvSpPr>
              <p:spPr>
                <a:xfrm>
                  <a:off x="2119625" y="2311238"/>
                  <a:ext cx="32175" cy="13300"/>
                </a:xfrm>
                <a:custGeom>
                  <a:avLst/>
                  <a:gdLst/>
                  <a:ahLst/>
                  <a:cxnLst/>
                  <a:rect l="l" t="t" r="r" b="b"/>
                  <a:pathLst>
                    <a:path w="1287" h="532" extrusionOk="0">
                      <a:moveTo>
                        <a:pt x="1286" y="0"/>
                      </a:moveTo>
                      <a:lnTo>
                        <a:pt x="1286" y="0"/>
                      </a:lnTo>
                      <a:cubicBezTo>
                        <a:pt x="813" y="104"/>
                        <a:pt x="0" y="146"/>
                        <a:pt x="240" y="458"/>
                      </a:cubicBezTo>
                      <a:cubicBezTo>
                        <a:pt x="280" y="510"/>
                        <a:pt x="337" y="532"/>
                        <a:pt x="402" y="532"/>
                      </a:cubicBezTo>
                      <a:cubicBezTo>
                        <a:pt x="728" y="532"/>
                        <a:pt x="1286" y="0"/>
                        <a:pt x="1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33"/>
                <p:cNvSpPr/>
                <p:nvPr/>
              </p:nvSpPr>
              <p:spPr>
                <a:xfrm>
                  <a:off x="2054500" y="2280888"/>
                  <a:ext cx="160850" cy="103800"/>
                </a:xfrm>
                <a:custGeom>
                  <a:avLst/>
                  <a:gdLst/>
                  <a:ahLst/>
                  <a:cxnLst/>
                  <a:rect l="l" t="t" r="r" b="b"/>
                  <a:pathLst>
                    <a:path w="6434" h="4152" extrusionOk="0">
                      <a:moveTo>
                        <a:pt x="5622" y="0"/>
                      </a:moveTo>
                      <a:lnTo>
                        <a:pt x="5622" y="0"/>
                      </a:lnTo>
                      <a:cubicBezTo>
                        <a:pt x="5304" y="132"/>
                        <a:pt x="4977" y="246"/>
                        <a:pt x="4647" y="353"/>
                      </a:cubicBezTo>
                      <a:cubicBezTo>
                        <a:pt x="4584" y="1289"/>
                        <a:pt x="4313" y="2757"/>
                        <a:pt x="3227" y="2757"/>
                      </a:cubicBezTo>
                      <a:cubicBezTo>
                        <a:pt x="3195" y="2757"/>
                        <a:pt x="3163" y="2755"/>
                        <a:pt x="3130" y="2753"/>
                      </a:cubicBezTo>
                      <a:cubicBezTo>
                        <a:pt x="1788" y="2648"/>
                        <a:pt x="727" y="1786"/>
                        <a:pt x="362" y="1009"/>
                      </a:cubicBezTo>
                      <a:cubicBezTo>
                        <a:pt x="135" y="1069"/>
                        <a:pt x="0" y="1210"/>
                        <a:pt x="113" y="1532"/>
                      </a:cubicBezTo>
                      <a:cubicBezTo>
                        <a:pt x="263" y="1962"/>
                        <a:pt x="995" y="2482"/>
                        <a:pt x="1335" y="2762"/>
                      </a:cubicBezTo>
                      <a:cubicBezTo>
                        <a:pt x="2301" y="3565"/>
                        <a:pt x="3482" y="4152"/>
                        <a:pt x="4751" y="4152"/>
                      </a:cubicBezTo>
                      <a:cubicBezTo>
                        <a:pt x="4852" y="4152"/>
                        <a:pt x="4953" y="4148"/>
                        <a:pt x="5055" y="4141"/>
                      </a:cubicBezTo>
                      <a:cubicBezTo>
                        <a:pt x="5055" y="4141"/>
                        <a:pt x="6434" y="574"/>
                        <a:pt x="562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33"/>
                <p:cNvSpPr/>
                <p:nvPr/>
              </p:nvSpPr>
              <p:spPr>
                <a:xfrm>
                  <a:off x="1698750" y="2179888"/>
                  <a:ext cx="819250" cy="900975"/>
                </a:xfrm>
                <a:custGeom>
                  <a:avLst/>
                  <a:gdLst/>
                  <a:ahLst/>
                  <a:cxnLst/>
                  <a:rect l="l" t="t" r="r" b="b"/>
                  <a:pathLst>
                    <a:path w="32770" h="36039" extrusionOk="0">
                      <a:moveTo>
                        <a:pt x="25047" y="1"/>
                      </a:moveTo>
                      <a:cubicBezTo>
                        <a:pt x="21674" y="1"/>
                        <a:pt x="18856" y="2643"/>
                        <a:pt x="18678" y="6052"/>
                      </a:cubicBezTo>
                      <a:cubicBezTo>
                        <a:pt x="18493" y="9573"/>
                        <a:pt x="21198" y="12576"/>
                        <a:pt x="24720" y="12761"/>
                      </a:cubicBezTo>
                      <a:cubicBezTo>
                        <a:pt x="24742" y="12762"/>
                        <a:pt x="24763" y="12763"/>
                        <a:pt x="24785" y="12763"/>
                      </a:cubicBezTo>
                      <a:cubicBezTo>
                        <a:pt x="24809" y="12763"/>
                        <a:pt x="24833" y="12762"/>
                        <a:pt x="24857" y="12762"/>
                      </a:cubicBezTo>
                      <a:cubicBezTo>
                        <a:pt x="24871" y="12762"/>
                        <a:pt x="24884" y="12762"/>
                        <a:pt x="24898" y="12763"/>
                      </a:cubicBezTo>
                      <a:cubicBezTo>
                        <a:pt x="22985" y="18037"/>
                        <a:pt x="18528" y="19465"/>
                        <a:pt x="15806" y="19465"/>
                      </a:cubicBezTo>
                      <a:cubicBezTo>
                        <a:pt x="15479" y="19465"/>
                        <a:pt x="15178" y="19445"/>
                        <a:pt x="14909" y="19408"/>
                      </a:cubicBezTo>
                      <a:cubicBezTo>
                        <a:pt x="14041" y="19290"/>
                        <a:pt x="12619" y="19049"/>
                        <a:pt x="11006" y="19049"/>
                      </a:cubicBezTo>
                      <a:cubicBezTo>
                        <a:pt x="7584" y="19049"/>
                        <a:pt x="3302" y="20131"/>
                        <a:pt x="1617" y="25758"/>
                      </a:cubicBezTo>
                      <a:cubicBezTo>
                        <a:pt x="1" y="31155"/>
                        <a:pt x="5169" y="36038"/>
                        <a:pt x="11752" y="36038"/>
                      </a:cubicBezTo>
                      <a:cubicBezTo>
                        <a:pt x="15271" y="36038"/>
                        <a:pt x="19194" y="34643"/>
                        <a:pt x="22702" y="31183"/>
                      </a:cubicBezTo>
                      <a:cubicBezTo>
                        <a:pt x="32770" y="21255"/>
                        <a:pt x="31429" y="6719"/>
                        <a:pt x="31429" y="6719"/>
                      </a:cubicBezTo>
                      <a:cubicBezTo>
                        <a:pt x="31614" y="3198"/>
                        <a:pt x="28910" y="195"/>
                        <a:pt x="25387" y="10"/>
                      </a:cubicBezTo>
                      <a:cubicBezTo>
                        <a:pt x="25273" y="4"/>
                        <a:pt x="25159" y="1"/>
                        <a:pt x="25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33"/>
                <p:cNvSpPr/>
                <p:nvPr/>
              </p:nvSpPr>
              <p:spPr>
                <a:xfrm>
                  <a:off x="1698750" y="2247913"/>
                  <a:ext cx="819250" cy="832950"/>
                </a:xfrm>
                <a:custGeom>
                  <a:avLst/>
                  <a:gdLst/>
                  <a:ahLst/>
                  <a:cxnLst/>
                  <a:rect l="l" t="t" r="r" b="b"/>
                  <a:pathLst>
                    <a:path w="32770" h="33318" extrusionOk="0">
                      <a:moveTo>
                        <a:pt x="30274" y="0"/>
                      </a:moveTo>
                      <a:lnTo>
                        <a:pt x="30274" y="0"/>
                      </a:lnTo>
                      <a:cubicBezTo>
                        <a:pt x="31161" y="2208"/>
                        <a:pt x="31722" y="5389"/>
                        <a:pt x="28946" y="7449"/>
                      </a:cubicBezTo>
                      <a:cubicBezTo>
                        <a:pt x="27492" y="8529"/>
                        <a:pt x="25994" y="8979"/>
                        <a:pt x="24572" y="8979"/>
                      </a:cubicBezTo>
                      <a:cubicBezTo>
                        <a:pt x="22729" y="8979"/>
                        <a:pt x="21013" y="8223"/>
                        <a:pt x="19682" y="7105"/>
                      </a:cubicBezTo>
                      <a:lnTo>
                        <a:pt x="19682" y="7105"/>
                      </a:lnTo>
                      <a:cubicBezTo>
                        <a:pt x="20755" y="8778"/>
                        <a:pt x="22583" y="9929"/>
                        <a:pt x="24720" y="10040"/>
                      </a:cubicBezTo>
                      <a:cubicBezTo>
                        <a:pt x="24742" y="10041"/>
                        <a:pt x="24763" y="10042"/>
                        <a:pt x="24785" y="10042"/>
                      </a:cubicBezTo>
                      <a:cubicBezTo>
                        <a:pt x="24809" y="10042"/>
                        <a:pt x="24833" y="10041"/>
                        <a:pt x="24857" y="10041"/>
                      </a:cubicBezTo>
                      <a:cubicBezTo>
                        <a:pt x="24871" y="10041"/>
                        <a:pt x="24884" y="10041"/>
                        <a:pt x="24898" y="10042"/>
                      </a:cubicBezTo>
                      <a:cubicBezTo>
                        <a:pt x="24765" y="10407"/>
                        <a:pt x="24619" y="10754"/>
                        <a:pt x="24464" y="11083"/>
                      </a:cubicBezTo>
                      <a:cubicBezTo>
                        <a:pt x="25115" y="10923"/>
                        <a:pt x="25913" y="10777"/>
                        <a:pt x="26657" y="10777"/>
                      </a:cubicBezTo>
                      <a:cubicBezTo>
                        <a:pt x="27775" y="10777"/>
                        <a:pt x="28769" y="11108"/>
                        <a:pt x="28952" y="12224"/>
                      </a:cubicBezTo>
                      <a:cubicBezTo>
                        <a:pt x="29405" y="14975"/>
                        <a:pt x="25269" y="28824"/>
                        <a:pt x="13126" y="29552"/>
                      </a:cubicBezTo>
                      <a:cubicBezTo>
                        <a:pt x="12686" y="29579"/>
                        <a:pt x="12263" y="29591"/>
                        <a:pt x="11857" y="29591"/>
                      </a:cubicBezTo>
                      <a:cubicBezTo>
                        <a:pt x="4135" y="29591"/>
                        <a:pt x="2513" y="24976"/>
                        <a:pt x="2403" y="21065"/>
                      </a:cubicBezTo>
                      <a:cubicBezTo>
                        <a:pt x="2102" y="21653"/>
                        <a:pt x="1836" y="22304"/>
                        <a:pt x="1617" y="23037"/>
                      </a:cubicBezTo>
                      <a:cubicBezTo>
                        <a:pt x="1" y="28434"/>
                        <a:pt x="5169" y="33317"/>
                        <a:pt x="11752" y="33317"/>
                      </a:cubicBezTo>
                      <a:cubicBezTo>
                        <a:pt x="15271" y="33317"/>
                        <a:pt x="19194" y="31922"/>
                        <a:pt x="22702" y="28462"/>
                      </a:cubicBezTo>
                      <a:cubicBezTo>
                        <a:pt x="32770" y="18534"/>
                        <a:pt x="31429" y="3998"/>
                        <a:pt x="31429" y="3998"/>
                      </a:cubicBezTo>
                      <a:cubicBezTo>
                        <a:pt x="31507" y="2515"/>
                        <a:pt x="31067" y="1127"/>
                        <a:pt x="3027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33"/>
                <p:cNvSpPr/>
                <p:nvPr/>
              </p:nvSpPr>
              <p:spPr>
                <a:xfrm>
                  <a:off x="2392950" y="2054338"/>
                  <a:ext cx="276275" cy="153150"/>
                </a:xfrm>
                <a:custGeom>
                  <a:avLst/>
                  <a:gdLst/>
                  <a:ahLst/>
                  <a:cxnLst/>
                  <a:rect l="l" t="t" r="r" b="b"/>
                  <a:pathLst>
                    <a:path w="11051" h="6126" extrusionOk="0">
                      <a:moveTo>
                        <a:pt x="8097" y="1"/>
                      </a:moveTo>
                      <a:cubicBezTo>
                        <a:pt x="6836" y="1"/>
                        <a:pt x="5357" y="545"/>
                        <a:pt x="4408" y="1343"/>
                      </a:cubicBezTo>
                      <a:cubicBezTo>
                        <a:pt x="2721" y="2760"/>
                        <a:pt x="1429" y="4469"/>
                        <a:pt x="0" y="6125"/>
                      </a:cubicBezTo>
                      <a:cubicBezTo>
                        <a:pt x="20" y="6110"/>
                        <a:pt x="41" y="6095"/>
                        <a:pt x="60" y="6081"/>
                      </a:cubicBezTo>
                      <a:cubicBezTo>
                        <a:pt x="2000" y="4708"/>
                        <a:pt x="4407" y="4239"/>
                        <a:pt x="6706" y="3978"/>
                      </a:cubicBezTo>
                      <a:cubicBezTo>
                        <a:pt x="8364" y="3790"/>
                        <a:pt x="11050" y="3038"/>
                        <a:pt x="9853" y="827"/>
                      </a:cubicBezTo>
                      <a:cubicBezTo>
                        <a:pt x="9538" y="245"/>
                        <a:pt x="8913" y="33"/>
                        <a:pt x="8285" y="5"/>
                      </a:cubicBezTo>
                      <a:cubicBezTo>
                        <a:pt x="8223" y="2"/>
                        <a:pt x="8161" y="1"/>
                        <a:pt x="8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33"/>
                <p:cNvSpPr/>
                <p:nvPr/>
              </p:nvSpPr>
              <p:spPr>
                <a:xfrm>
                  <a:off x="2422750" y="2087288"/>
                  <a:ext cx="177175" cy="98225"/>
                </a:xfrm>
                <a:custGeom>
                  <a:avLst/>
                  <a:gdLst/>
                  <a:ahLst/>
                  <a:cxnLst/>
                  <a:rect l="l" t="t" r="r" b="b"/>
                  <a:pathLst>
                    <a:path w="7087" h="3929" extrusionOk="0">
                      <a:moveTo>
                        <a:pt x="5192" y="0"/>
                      </a:moveTo>
                      <a:cubicBezTo>
                        <a:pt x="4384" y="0"/>
                        <a:pt x="3434" y="350"/>
                        <a:pt x="2826" y="860"/>
                      </a:cubicBezTo>
                      <a:cubicBezTo>
                        <a:pt x="1744" y="1770"/>
                        <a:pt x="915" y="2866"/>
                        <a:pt x="0" y="3928"/>
                      </a:cubicBezTo>
                      <a:cubicBezTo>
                        <a:pt x="11" y="3919"/>
                        <a:pt x="24" y="3910"/>
                        <a:pt x="36" y="3900"/>
                      </a:cubicBezTo>
                      <a:cubicBezTo>
                        <a:pt x="1282" y="3020"/>
                        <a:pt x="2826" y="2719"/>
                        <a:pt x="4302" y="2551"/>
                      </a:cubicBezTo>
                      <a:cubicBezTo>
                        <a:pt x="5364" y="2431"/>
                        <a:pt x="7087" y="1948"/>
                        <a:pt x="6319" y="529"/>
                      </a:cubicBezTo>
                      <a:cubicBezTo>
                        <a:pt x="6119" y="155"/>
                        <a:pt x="5716" y="20"/>
                        <a:pt x="5314" y="3"/>
                      </a:cubicBezTo>
                      <a:cubicBezTo>
                        <a:pt x="5274" y="1"/>
                        <a:pt x="5233" y="0"/>
                        <a:pt x="5192"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33"/>
                <p:cNvSpPr/>
                <p:nvPr/>
              </p:nvSpPr>
              <p:spPr>
                <a:xfrm>
                  <a:off x="2402050" y="2088413"/>
                  <a:ext cx="209400" cy="109400"/>
                </a:xfrm>
                <a:custGeom>
                  <a:avLst/>
                  <a:gdLst/>
                  <a:ahLst/>
                  <a:cxnLst/>
                  <a:rect l="l" t="t" r="r" b="b"/>
                  <a:pathLst>
                    <a:path w="8376" h="4376" extrusionOk="0">
                      <a:moveTo>
                        <a:pt x="8304" y="0"/>
                      </a:moveTo>
                      <a:cubicBezTo>
                        <a:pt x="8270" y="0"/>
                        <a:pt x="8223" y="1"/>
                        <a:pt x="8166" y="3"/>
                      </a:cubicBezTo>
                      <a:cubicBezTo>
                        <a:pt x="8034" y="13"/>
                        <a:pt x="7844" y="16"/>
                        <a:pt x="7620" y="53"/>
                      </a:cubicBezTo>
                      <a:cubicBezTo>
                        <a:pt x="7168" y="103"/>
                        <a:pt x="6579" y="252"/>
                        <a:pt x="6001" y="432"/>
                      </a:cubicBezTo>
                      <a:cubicBezTo>
                        <a:pt x="5423" y="616"/>
                        <a:pt x="4865" y="855"/>
                        <a:pt x="4451" y="1042"/>
                      </a:cubicBezTo>
                      <a:cubicBezTo>
                        <a:pt x="4041" y="1238"/>
                        <a:pt x="3772" y="1377"/>
                        <a:pt x="3772" y="1377"/>
                      </a:cubicBezTo>
                      <a:cubicBezTo>
                        <a:pt x="3772" y="1377"/>
                        <a:pt x="3507" y="1523"/>
                        <a:pt x="3117" y="1759"/>
                      </a:cubicBezTo>
                      <a:cubicBezTo>
                        <a:pt x="2731" y="1999"/>
                        <a:pt x="2224" y="2333"/>
                        <a:pt x="1748" y="2704"/>
                      </a:cubicBezTo>
                      <a:cubicBezTo>
                        <a:pt x="1273" y="3078"/>
                        <a:pt x="812" y="3473"/>
                        <a:pt x="501" y="3805"/>
                      </a:cubicBezTo>
                      <a:cubicBezTo>
                        <a:pt x="338" y="3962"/>
                        <a:pt x="219" y="4109"/>
                        <a:pt x="134" y="4209"/>
                      </a:cubicBezTo>
                      <a:cubicBezTo>
                        <a:pt x="46" y="4310"/>
                        <a:pt x="1" y="4371"/>
                        <a:pt x="9" y="4375"/>
                      </a:cubicBezTo>
                      <a:cubicBezTo>
                        <a:pt x="9" y="4376"/>
                        <a:pt x="10" y="4376"/>
                        <a:pt x="11" y="4376"/>
                      </a:cubicBezTo>
                      <a:cubicBezTo>
                        <a:pt x="36" y="4376"/>
                        <a:pt x="240" y="4161"/>
                        <a:pt x="565" y="3871"/>
                      </a:cubicBezTo>
                      <a:cubicBezTo>
                        <a:pt x="894" y="3562"/>
                        <a:pt x="1364" y="3191"/>
                        <a:pt x="1846" y="2837"/>
                      </a:cubicBezTo>
                      <a:cubicBezTo>
                        <a:pt x="2332" y="2486"/>
                        <a:pt x="2841" y="2171"/>
                        <a:pt x="3228" y="1946"/>
                      </a:cubicBezTo>
                      <a:cubicBezTo>
                        <a:pt x="3616" y="1723"/>
                        <a:pt x="3881" y="1584"/>
                        <a:pt x="3881" y="1584"/>
                      </a:cubicBezTo>
                      <a:cubicBezTo>
                        <a:pt x="3881" y="1584"/>
                        <a:pt x="4146" y="1444"/>
                        <a:pt x="4544" y="1238"/>
                      </a:cubicBezTo>
                      <a:cubicBezTo>
                        <a:pt x="4946" y="1042"/>
                        <a:pt x="5490" y="790"/>
                        <a:pt x="6054" y="589"/>
                      </a:cubicBezTo>
                      <a:cubicBezTo>
                        <a:pt x="6618" y="393"/>
                        <a:pt x="7193" y="221"/>
                        <a:pt x="7635" y="143"/>
                      </a:cubicBezTo>
                      <a:cubicBezTo>
                        <a:pt x="8075" y="53"/>
                        <a:pt x="8376" y="28"/>
                        <a:pt x="8374" y="6"/>
                      </a:cubicBezTo>
                      <a:cubicBezTo>
                        <a:pt x="8373" y="2"/>
                        <a:pt x="8349" y="0"/>
                        <a:pt x="8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33"/>
                <p:cNvSpPr/>
                <p:nvPr/>
              </p:nvSpPr>
              <p:spPr>
                <a:xfrm>
                  <a:off x="2533575" y="2102638"/>
                  <a:ext cx="91975" cy="32025"/>
                </a:xfrm>
                <a:custGeom>
                  <a:avLst/>
                  <a:gdLst/>
                  <a:ahLst/>
                  <a:cxnLst/>
                  <a:rect l="l" t="t" r="r" b="b"/>
                  <a:pathLst>
                    <a:path w="3679" h="1281" extrusionOk="0">
                      <a:moveTo>
                        <a:pt x="3253" y="0"/>
                      </a:moveTo>
                      <a:cubicBezTo>
                        <a:pt x="3152" y="0"/>
                        <a:pt x="3037" y="15"/>
                        <a:pt x="2919" y="47"/>
                      </a:cubicBezTo>
                      <a:cubicBezTo>
                        <a:pt x="2565" y="141"/>
                        <a:pt x="2311" y="347"/>
                        <a:pt x="2355" y="509"/>
                      </a:cubicBezTo>
                      <a:cubicBezTo>
                        <a:pt x="2383" y="614"/>
                        <a:pt x="2535" y="675"/>
                        <a:pt x="2739" y="675"/>
                      </a:cubicBezTo>
                      <a:cubicBezTo>
                        <a:pt x="2841" y="675"/>
                        <a:pt x="2955" y="660"/>
                        <a:pt x="3074" y="628"/>
                      </a:cubicBezTo>
                      <a:cubicBezTo>
                        <a:pt x="3428" y="534"/>
                        <a:pt x="3678" y="327"/>
                        <a:pt x="3638" y="167"/>
                      </a:cubicBezTo>
                      <a:cubicBezTo>
                        <a:pt x="3609" y="60"/>
                        <a:pt x="3456" y="0"/>
                        <a:pt x="3253" y="0"/>
                      </a:cubicBezTo>
                      <a:close/>
                      <a:moveTo>
                        <a:pt x="1122" y="463"/>
                      </a:moveTo>
                      <a:cubicBezTo>
                        <a:pt x="1022" y="463"/>
                        <a:pt x="915" y="473"/>
                        <a:pt x="804" y="493"/>
                      </a:cubicBezTo>
                      <a:cubicBezTo>
                        <a:pt x="342" y="578"/>
                        <a:pt x="0" y="816"/>
                        <a:pt x="38" y="1026"/>
                      </a:cubicBezTo>
                      <a:cubicBezTo>
                        <a:pt x="68" y="1185"/>
                        <a:pt x="307" y="1281"/>
                        <a:pt x="621" y="1281"/>
                      </a:cubicBezTo>
                      <a:cubicBezTo>
                        <a:pt x="723" y="1281"/>
                        <a:pt x="831" y="1271"/>
                        <a:pt x="943" y="1250"/>
                      </a:cubicBezTo>
                      <a:cubicBezTo>
                        <a:pt x="1404" y="1167"/>
                        <a:pt x="1747" y="927"/>
                        <a:pt x="1709" y="717"/>
                      </a:cubicBezTo>
                      <a:cubicBezTo>
                        <a:pt x="1680" y="560"/>
                        <a:pt x="1439" y="463"/>
                        <a:pt x="1122" y="4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33"/>
                <p:cNvSpPr/>
                <p:nvPr/>
              </p:nvSpPr>
              <p:spPr>
                <a:xfrm>
                  <a:off x="2409225" y="2163863"/>
                  <a:ext cx="280125" cy="105225"/>
                </a:xfrm>
                <a:custGeom>
                  <a:avLst/>
                  <a:gdLst/>
                  <a:ahLst/>
                  <a:cxnLst/>
                  <a:rect l="l" t="t" r="r" b="b"/>
                  <a:pathLst>
                    <a:path w="11205" h="4209" extrusionOk="0">
                      <a:moveTo>
                        <a:pt x="6964" y="1"/>
                      </a:moveTo>
                      <a:cubicBezTo>
                        <a:pt x="6726" y="1"/>
                        <a:pt x="6494" y="16"/>
                        <a:pt x="6271" y="48"/>
                      </a:cubicBezTo>
                      <a:cubicBezTo>
                        <a:pt x="4091" y="356"/>
                        <a:pt x="2089" y="1121"/>
                        <a:pt x="1" y="1769"/>
                      </a:cubicBezTo>
                      <a:cubicBezTo>
                        <a:pt x="26" y="1766"/>
                        <a:pt x="49" y="1765"/>
                        <a:pt x="74" y="1763"/>
                      </a:cubicBezTo>
                      <a:cubicBezTo>
                        <a:pt x="241" y="1753"/>
                        <a:pt x="406" y="1749"/>
                        <a:pt x="572" y="1749"/>
                      </a:cubicBezTo>
                      <a:cubicBezTo>
                        <a:pt x="2767" y="1749"/>
                        <a:pt x="4883" y="2572"/>
                        <a:pt x="6826" y="3500"/>
                      </a:cubicBezTo>
                      <a:cubicBezTo>
                        <a:pt x="7551" y="3846"/>
                        <a:pt x="8550" y="4208"/>
                        <a:pt x="9407" y="4208"/>
                      </a:cubicBezTo>
                      <a:cubicBezTo>
                        <a:pt x="10326" y="4208"/>
                        <a:pt x="11082" y="3792"/>
                        <a:pt x="11164" y="2493"/>
                      </a:cubicBezTo>
                      <a:cubicBezTo>
                        <a:pt x="11204" y="1834"/>
                        <a:pt x="10786" y="1321"/>
                        <a:pt x="10269" y="966"/>
                      </a:cubicBezTo>
                      <a:cubicBezTo>
                        <a:pt x="9381" y="355"/>
                        <a:pt x="8107"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33"/>
                <p:cNvSpPr/>
                <p:nvPr/>
              </p:nvSpPr>
              <p:spPr>
                <a:xfrm>
                  <a:off x="2446125" y="2176838"/>
                  <a:ext cx="179725" cy="67525"/>
                </a:xfrm>
                <a:custGeom>
                  <a:avLst/>
                  <a:gdLst/>
                  <a:ahLst/>
                  <a:cxnLst/>
                  <a:rect l="l" t="t" r="r" b="b"/>
                  <a:pathLst>
                    <a:path w="7189" h="2701" extrusionOk="0">
                      <a:moveTo>
                        <a:pt x="4464" y="1"/>
                      </a:moveTo>
                      <a:cubicBezTo>
                        <a:pt x="4312" y="1"/>
                        <a:pt x="4164" y="10"/>
                        <a:pt x="4023" y="30"/>
                      </a:cubicBezTo>
                      <a:cubicBezTo>
                        <a:pt x="2623" y="229"/>
                        <a:pt x="1338" y="719"/>
                        <a:pt x="0" y="1136"/>
                      </a:cubicBezTo>
                      <a:cubicBezTo>
                        <a:pt x="14" y="1134"/>
                        <a:pt x="30" y="1133"/>
                        <a:pt x="44" y="1131"/>
                      </a:cubicBezTo>
                      <a:cubicBezTo>
                        <a:pt x="150" y="1125"/>
                        <a:pt x="256" y="1122"/>
                        <a:pt x="361" y="1122"/>
                      </a:cubicBezTo>
                      <a:cubicBezTo>
                        <a:pt x="1772" y="1122"/>
                        <a:pt x="3131" y="1652"/>
                        <a:pt x="4377" y="2247"/>
                      </a:cubicBezTo>
                      <a:cubicBezTo>
                        <a:pt x="4842" y="2469"/>
                        <a:pt x="5483" y="2701"/>
                        <a:pt x="6033" y="2701"/>
                      </a:cubicBezTo>
                      <a:cubicBezTo>
                        <a:pt x="6623" y="2701"/>
                        <a:pt x="7109" y="2433"/>
                        <a:pt x="7161" y="1600"/>
                      </a:cubicBezTo>
                      <a:cubicBezTo>
                        <a:pt x="7189" y="1177"/>
                        <a:pt x="6918" y="849"/>
                        <a:pt x="6586" y="621"/>
                      </a:cubicBezTo>
                      <a:cubicBezTo>
                        <a:pt x="6017" y="227"/>
                        <a:pt x="5198" y="1"/>
                        <a:pt x="4464"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33"/>
                <p:cNvSpPr/>
                <p:nvPr/>
              </p:nvSpPr>
              <p:spPr>
                <a:xfrm>
                  <a:off x="2422150" y="2190488"/>
                  <a:ext cx="235400" cy="32475"/>
                </a:xfrm>
                <a:custGeom>
                  <a:avLst/>
                  <a:gdLst/>
                  <a:ahLst/>
                  <a:cxnLst/>
                  <a:rect l="l" t="t" r="r" b="b"/>
                  <a:pathLst>
                    <a:path w="9416" h="1299" extrusionOk="0">
                      <a:moveTo>
                        <a:pt x="3959" y="1"/>
                      </a:moveTo>
                      <a:cubicBezTo>
                        <a:pt x="3514" y="1"/>
                        <a:pt x="2936" y="16"/>
                        <a:pt x="2363" y="76"/>
                      </a:cubicBezTo>
                      <a:cubicBezTo>
                        <a:pt x="1763" y="142"/>
                        <a:pt x="1163" y="233"/>
                        <a:pt x="724" y="350"/>
                      </a:cubicBezTo>
                      <a:cubicBezTo>
                        <a:pt x="502" y="397"/>
                        <a:pt x="323" y="458"/>
                        <a:pt x="198" y="499"/>
                      </a:cubicBezTo>
                      <a:cubicBezTo>
                        <a:pt x="71" y="538"/>
                        <a:pt x="1" y="565"/>
                        <a:pt x="2" y="573"/>
                      </a:cubicBezTo>
                      <a:cubicBezTo>
                        <a:pt x="3" y="575"/>
                        <a:pt x="7" y="576"/>
                        <a:pt x="15" y="576"/>
                      </a:cubicBezTo>
                      <a:cubicBezTo>
                        <a:pt x="75" y="576"/>
                        <a:pt x="349" y="508"/>
                        <a:pt x="743" y="440"/>
                      </a:cubicBezTo>
                      <a:cubicBezTo>
                        <a:pt x="1185" y="352"/>
                        <a:pt x="1780" y="284"/>
                        <a:pt x="2377" y="242"/>
                      </a:cubicBezTo>
                      <a:cubicBezTo>
                        <a:pt x="2744" y="217"/>
                        <a:pt x="3111" y="208"/>
                        <a:pt x="3444" y="208"/>
                      </a:cubicBezTo>
                      <a:cubicBezTo>
                        <a:pt x="3653" y="208"/>
                        <a:pt x="3848" y="212"/>
                        <a:pt x="4022" y="217"/>
                      </a:cubicBezTo>
                      <a:cubicBezTo>
                        <a:pt x="4470" y="234"/>
                        <a:pt x="4767" y="255"/>
                        <a:pt x="4767" y="255"/>
                      </a:cubicBezTo>
                      <a:cubicBezTo>
                        <a:pt x="4767" y="255"/>
                        <a:pt x="5065" y="278"/>
                        <a:pt x="5513" y="314"/>
                      </a:cubicBezTo>
                      <a:cubicBezTo>
                        <a:pt x="5958" y="360"/>
                        <a:pt x="6553" y="433"/>
                        <a:pt x="7136" y="563"/>
                      </a:cubicBezTo>
                      <a:cubicBezTo>
                        <a:pt x="7719" y="695"/>
                        <a:pt x="8298" y="853"/>
                        <a:pt x="8713" y="1022"/>
                      </a:cubicBezTo>
                      <a:cubicBezTo>
                        <a:pt x="9107" y="1169"/>
                        <a:pt x="9367" y="1298"/>
                        <a:pt x="9407" y="1298"/>
                      </a:cubicBezTo>
                      <a:cubicBezTo>
                        <a:pt x="9410" y="1298"/>
                        <a:pt x="9412" y="1298"/>
                        <a:pt x="9412" y="1296"/>
                      </a:cubicBezTo>
                      <a:cubicBezTo>
                        <a:pt x="9415" y="1290"/>
                        <a:pt x="9353" y="1249"/>
                        <a:pt x="9237" y="1185"/>
                      </a:cubicBezTo>
                      <a:cubicBezTo>
                        <a:pt x="9121" y="1121"/>
                        <a:pt x="8958" y="1024"/>
                        <a:pt x="8750" y="938"/>
                      </a:cubicBezTo>
                      <a:cubicBezTo>
                        <a:pt x="8338" y="740"/>
                        <a:pt x="7759" y="555"/>
                        <a:pt x="7175" y="402"/>
                      </a:cubicBezTo>
                      <a:cubicBezTo>
                        <a:pt x="6586" y="250"/>
                        <a:pt x="5986" y="159"/>
                        <a:pt x="5537" y="98"/>
                      </a:cubicBezTo>
                      <a:cubicBezTo>
                        <a:pt x="5084" y="46"/>
                        <a:pt x="4783" y="21"/>
                        <a:pt x="4783" y="21"/>
                      </a:cubicBezTo>
                      <a:cubicBezTo>
                        <a:pt x="4783" y="21"/>
                        <a:pt x="4481" y="6"/>
                        <a:pt x="4025" y="1"/>
                      </a:cubicBezTo>
                      <a:cubicBezTo>
                        <a:pt x="4003" y="1"/>
                        <a:pt x="3981" y="1"/>
                        <a:pt x="3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33"/>
                <p:cNvSpPr/>
                <p:nvPr/>
              </p:nvSpPr>
              <p:spPr>
                <a:xfrm>
                  <a:off x="2569275" y="2211813"/>
                  <a:ext cx="90900" cy="37350"/>
                </a:xfrm>
                <a:custGeom>
                  <a:avLst/>
                  <a:gdLst/>
                  <a:ahLst/>
                  <a:cxnLst/>
                  <a:rect l="l" t="t" r="r" b="b"/>
                  <a:pathLst>
                    <a:path w="3636" h="1494" extrusionOk="0">
                      <a:moveTo>
                        <a:pt x="456" y="1"/>
                      </a:moveTo>
                      <a:cubicBezTo>
                        <a:pt x="265" y="1"/>
                        <a:pt x="122" y="56"/>
                        <a:pt x="79" y="163"/>
                      </a:cubicBezTo>
                      <a:cubicBezTo>
                        <a:pt x="1" y="362"/>
                        <a:pt x="291" y="663"/>
                        <a:pt x="728" y="833"/>
                      </a:cubicBezTo>
                      <a:cubicBezTo>
                        <a:pt x="926" y="912"/>
                        <a:pt x="1120" y="950"/>
                        <a:pt x="1280" y="950"/>
                      </a:cubicBezTo>
                      <a:cubicBezTo>
                        <a:pt x="1472" y="950"/>
                        <a:pt x="1616" y="895"/>
                        <a:pt x="1658" y="786"/>
                      </a:cubicBezTo>
                      <a:cubicBezTo>
                        <a:pt x="1737" y="591"/>
                        <a:pt x="1447" y="290"/>
                        <a:pt x="1010" y="118"/>
                      </a:cubicBezTo>
                      <a:cubicBezTo>
                        <a:pt x="811" y="39"/>
                        <a:pt x="617" y="1"/>
                        <a:pt x="456" y="1"/>
                      </a:cubicBezTo>
                      <a:close/>
                      <a:moveTo>
                        <a:pt x="2670" y="799"/>
                      </a:moveTo>
                      <a:cubicBezTo>
                        <a:pt x="2486" y="799"/>
                        <a:pt x="2348" y="852"/>
                        <a:pt x="2318" y="951"/>
                      </a:cubicBezTo>
                      <a:cubicBezTo>
                        <a:pt x="2269" y="1109"/>
                        <a:pt x="2512" y="1325"/>
                        <a:pt x="2865" y="1433"/>
                      </a:cubicBezTo>
                      <a:cubicBezTo>
                        <a:pt x="2996" y="1474"/>
                        <a:pt x="3123" y="1493"/>
                        <a:pt x="3234" y="1493"/>
                      </a:cubicBezTo>
                      <a:cubicBezTo>
                        <a:pt x="3418" y="1493"/>
                        <a:pt x="3555" y="1440"/>
                        <a:pt x="3587" y="1341"/>
                      </a:cubicBezTo>
                      <a:cubicBezTo>
                        <a:pt x="3635" y="1183"/>
                        <a:pt x="3391" y="967"/>
                        <a:pt x="3040" y="859"/>
                      </a:cubicBezTo>
                      <a:cubicBezTo>
                        <a:pt x="2909" y="819"/>
                        <a:pt x="2781" y="799"/>
                        <a:pt x="2670" y="79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33"/>
                <p:cNvSpPr/>
                <p:nvPr/>
              </p:nvSpPr>
              <p:spPr>
                <a:xfrm>
                  <a:off x="2390425" y="2210813"/>
                  <a:ext cx="232500" cy="189950"/>
                </a:xfrm>
                <a:custGeom>
                  <a:avLst/>
                  <a:gdLst/>
                  <a:ahLst/>
                  <a:cxnLst/>
                  <a:rect l="l" t="t" r="r" b="b"/>
                  <a:pathLst>
                    <a:path w="9300" h="7598" extrusionOk="0">
                      <a:moveTo>
                        <a:pt x="1" y="1"/>
                      </a:moveTo>
                      <a:lnTo>
                        <a:pt x="1" y="1"/>
                      </a:lnTo>
                      <a:cubicBezTo>
                        <a:pt x="23" y="13"/>
                        <a:pt x="45" y="26"/>
                        <a:pt x="65" y="37"/>
                      </a:cubicBezTo>
                      <a:cubicBezTo>
                        <a:pt x="2119" y="1235"/>
                        <a:pt x="3541" y="3233"/>
                        <a:pt x="4728" y="5219"/>
                      </a:cubicBezTo>
                      <a:cubicBezTo>
                        <a:pt x="5335" y="6232"/>
                        <a:pt x="6412" y="7598"/>
                        <a:pt x="7528" y="7598"/>
                      </a:cubicBezTo>
                      <a:cubicBezTo>
                        <a:pt x="7989" y="7598"/>
                        <a:pt x="8455" y="7366"/>
                        <a:pt x="8898" y="6781"/>
                      </a:cubicBezTo>
                      <a:cubicBezTo>
                        <a:pt x="9299" y="6254"/>
                        <a:pt x="9232" y="5596"/>
                        <a:pt x="8999" y="5014"/>
                      </a:cubicBezTo>
                      <a:cubicBezTo>
                        <a:pt x="8513" y="3806"/>
                        <a:pt x="7352" y="2598"/>
                        <a:pt x="6177" y="2036"/>
                      </a:cubicBezTo>
                      <a:cubicBezTo>
                        <a:pt x="4190" y="1087"/>
                        <a:pt x="2098" y="6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33"/>
                <p:cNvSpPr/>
                <p:nvPr/>
              </p:nvSpPr>
              <p:spPr>
                <a:xfrm>
                  <a:off x="2422750" y="2228888"/>
                  <a:ext cx="149175" cy="121850"/>
                </a:xfrm>
                <a:custGeom>
                  <a:avLst/>
                  <a:gdLst/>
                  <a:ahLst/>
                  <a:cxnLst/>
                  <a:rect l="l" t="t" r="r" b="b"/>
                  <a:pathLst>
                    <a:path w="5967" h="4874" extrusionOk="0">
                      <a:moveTo>
                        <a:pt x="0" y="0"/>
                      </a:moveTo>
                      <a:cubicBezTo>
                        <a:pt x="13" y="6"/>
                        <a:pt x="27" y="14"/>
                        <a:pt x="39" y="22"/>
                      </a:cubicBezTo>
                      <a:cubicBezTo>
                        <a:pt x="1358" y="790"/>
                        <a:pt x="2270" y="2073"/>
                        <a:pt x="3033" y="3346"/>
                      </a:cubicBezTo>
                      <a:cubicBezTo>
                        <a:pt x="3422" y="3996"/>
                        <a:pt x="4113" y="4873"/>
                        <a:pt x="4829" y="4873"/>
                      </a:cubicBezTo>
                      <a:cubicBezTo>
                        <a:pt x="5125" y="4873"/>
                        <a:pt x="5424" y="4724"/>
                        <a:pt x="5708" y="4349"/>
                      </a:cubicBezTo>
                      <a:cubicBezTo>
                        <a:pt x="5967" y="4010"/>
                        <a:pt x="5921" y="3589"/>
                        <a:pt x="5773" y="3215"/>
                      </a:cubicBezTo>
                      <a:cubicBezTo>
                        <a:pt x="5462" y="2439"/>
                        <a:pt x="4715" y="1665"/>
                        <a:pt x="3963" y="1305"/>
                      </a:cubicBezTo>
                      <a:cubicBezTo>
                        <a:pt x="2687" y="696"/>
                        <a:pt x="1344" y="393"/>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33"/>
                <p:cNvSpPr/>
                <p:nvPr/>
              </p:nvSpPr>
              <p:spPr>
                <a:xfrm>
                  <a:off x="2402875" y="2215238"/>
                  <a:ext cx="186325" cy="145300"/>
                </a:xfrm>
                <a:custGeom>
                  <a:avLst/>
                  <a:gdLst/>
                  <a:ahLst/>
                  <a:cxnLst/>
                  <a:rect l="l" t="t" r="r" b="b"/>
                  <a:pathLst>
                    <a:path w="7453" h="5812" extrusionOk="0">
                      <a:moveTo>
                        <a:pt x="15" y="1"/>
                      </a:moveTo>
                      <a:cubicBezTo>
                        <a:pt x="11" y="1"/>
                        <a:pt x="9" y="1"/>
                        <a:pt x="9" y="3"/>
                      </a:cubicBezTo>
                      <a:cubicBezTo>
                        <a:pt x="1" y="23"/>
                        <a:pt x="286" y="122"/>
                        <a:pt x="698" y="300"/>
                      </a:cubicBezTo>
                      <a:cubicBezTo>
                        <a:pt x="1115" y="472"/>
                        <a:pt x="1647" y="747"/>
                        <a:pt x="2169" y="1041"/>
                      </a:cubicBezTo>
                      <a:cubicBezTo>
                        <a:pt x="2689" y="1337"/>
                        <a:pt x="3186" y="1671"/>
                        <a:pt x="3552" y="1929"/>
                      </a:cubicBezTo>
                      <a:cubicBezTo>
                        <a:pt x="3916" y="2193"/>
                        <a:pt x="4152" y="2374"/>
                        <a:pt x="4152" y="2374"/>
                      </a:cubicBezTo>
                      <a:cubicBezTo>
                        <a:pt x="4152" y="2374"/>
                        <a:pt x="4387" y="2557"/>
                        <a:pt x="4741" y="2835"/>
                      </a:cubicBezTo>
                      <a:cubicBezTo>
                        <a:pt x="5086" y="3120"/>
                        <a:pt x="5542" y="3510"/>
                        <a:pt x="5955" y="3941"/>
                      </a:cubicBezTo>
                      <a:cubicBezTo>
                        <a:pt x="6367" y="4373"/>
                        <a:pt x="6763" y="4826"/>
                        <a:pt x="7016" y="5195"/>
                      </a:cubicBezTo>
                      <a:cubicBezTo>
                        <a:pt x="7273" y="5551"/>
                        <a:pt x="7419" y="5812"/>
                        <a:pt x="7445" y="5812"/>
                      </a:cubicBezTo>
                      <a:cubicBezTo>
                        <a:pt x="7445" y="5812"/>
                        <a:pt x="7446" y="5811"/>
                        <a:pt x="7446" y="5811"/>
                      </a:cubicBezTo>
                      <a:cubicBezTo>
                        <a:pt x="7453" y="5808"/>
                        <a:pt x="7421" y="5739"/>
                        <a:pt x="7362" y="5622"/>
                      </a:cubicBezTo>
                      <a:cubicBezTo>
                        <a:pt x="7299" y="5504"/>
                        <a:pt x="7219" y="5333"/>
                        <a:pt x="7092" y="5145"/>
                      </a:cubicBezTo>
                      <a:cubicBezTo>
                        <a:pt x="6859" y="4754"/>
                        <a:pt x="6478" y="4281"/>
                        <a:pt x="6076" y="3828"/>
                      </a:cubicBezTo>
                      <a:cubicBezTo>
                        <a:pt x="5670" y="3377"/>
                        <a:pt x="5222" y="2968"/>
                        <a:pt x="4881" y="2669"/>
                      </a:cubicBezTo>
                      <a:cubicBezTo>
                        <a:pt x="4531" y="2376"/>
                        <a:pt x="4295" y="2189"/>
                        <a:pt x="4295" y="2189"/>
                      </a:cubicBezTo>
                      <a:cubicBezTo>
                        <a:pt x="4295" y="2189"/>
                        <a:pt x="4052" y="2008"/>
                        <a:pt x="3676" y="1751"/>
                      </a:cubicBezTo>
                      <a:cubicBezTo>
                        <a:pt x="3298" y="1499"/>
                        <a:pt x="2785" y="1176"/>
                        <a:pt x="2249" y="895"/>
                      </a:cubicBezTo>
                      <a:cubicBezTo>
                        <a:pt x="1712" y="617"/>
                        <a:pt x="1162" y="361"/>
                        <a:pt x="732" y="216"/>
                      </a:cubicBezTo>
                      <a:cubicBezTo>
                        <a:pt x="521" y="133"/>
                        <a:pt x="338" y="86"/>
                        <a:pt x="212" y="50"/>
                      </a:cubicBezTo>
                      <a:cubicBezTo>
                        <a:pt x="105" y="17"/>
                        <a:pt x="36"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33"/>
                <p:cNvSpPr/>
                <p:nvPr/>
              </p:nvSpPr>
              <p:spPr>
                <a:xfrm>
                  <a:off x="2516700" y="2306113"/>
                  <a:ext cx="64350" cy="74775"/>
                </a:xfrm>
                <a:custGeom>
                  <a:avLst/>
                  <a:gdLst/>
                  <a:ahLst/>
                  <a:cxnLst/>
                  <a:rect l="l" t="t" r="r" b="b"/>
                  <a:pathLst>
                    <a:path w="2574" h="2991" extrusionOk="0">
                      <a:moveTo>
                        <a:pt x="293" y="1"/>
                      </a:moveTo>
                      <a:cubicBezTo>
                        <a:pt x="248" y="1"/>
                        <a:pt x="209" y="12"/>
                        <a:pt x="176" y="35"/>
                      </a:cubicBezTo>
                      <a:cubicBezTo>
                        <a:pt x="0" y="157"/>
                        <a:pt x="77" y="569"/>
                        <a:pt x="345" y="953"/>
                      </a:cubicBezTo>
                      <a:cubicBezTo>
                        <a:pt x="561" y="1264"/>
                        <a:pt x="838" y="1463"/>
                        <a:pt x="1028" y="1463"/>
                      </a:cubicBezTo>
                      <a:cubicBezTo>
                        <a:pt x="1073" y="1463"/>
                        <a:pt x="1113" y="1452"/>
                        <a:pt x="1147" y="1429"/>
                      </a:cubicBezTo>
                      <a:cubicBezTo>
                        <a:pt x="1321" y="1308"/>
                        <a:pt x="1244" y="898"/>
                        <a:pt x="978" y="511"/>
                      </a:cubicBezTo>
                      <a:cubicBezTo>
                        <a:pt x="759" y="200"/>
                        <a:pt x="482" y="1"/>
                        <a:pt x="293" y="1"/>
                      </a:cubicBezTo>
                      <a:close/>
                      <a:moveTo>
                        <a:pt x="1711" y="1896"/>
                      </a:moveTo>
                      <a:cubicBezTo>
                        <a:pt x="1669" y="1896"/>
                        <a:pt x="1633" y="1907"/>
                        <a:pt x="1604" y="1930"/>
                      </a:cubicBezTo>
                      <a:cubicBezTo>
                        <a:pt x="1477" y="2035"/>
                        <a:pt x="1559" y="2350"/>
                        <a:pt x="1792" y="2634"/>
                      </a:cubicBezTo>
                      <a:cubicBezTo>
                        <a:pt x="1974" y="2854"/>
                        <a:pt x="2191" y="2991"/>
                        <a:pt x="2339" y="2991"/>
                      </a:cubicBezTo>
                      <a:cubicBezTo>
                        <a:pt x="2381" y="2991"/>
                        <a:pt x="2417" y="2979"/>
                        <a:pt x="2445" y="2956"/>
                      </a:cubicBezTo>
                      <a:cubicBezTo>
                        <a:pt x="2574" y="2851"/>
                        <a:pt x="2491" y="2536"/>
                        <a:pt x="2257" y="2253"/>
                      </a:cubicBezTo>
                      <a:cubicBezTo>
                        <a:pt x="2077" y="2032"/>
                        <a:pt x="1859" y="1896"/>
                        <a:pt x="1711" y="18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33"/>
                <p:cNvSpPr/>
                <p:nvPr/>
              </p:nvSpPr>
              <p:spPr>
                <a:xfrm>
                  <a:off x="2217950" y="2302963"/>
                  <a:ext cx="86750" cy="65875"/>
                </a:xfrm>
                <a:custGeom>
                  <a:avLst/>
                  <a:gdLst/>
                  <a:ahLst/>
                  <a:cxnLst/>
                  <a:rect l="l" t="t" r="r" b="b"/>
                  <a:pathLst>
                    <a:path w="3470" h="2635" extrusionOk="0">
                      <a:moveTo>
                        <a:pt x="856" y="1"/>
                      </a:moveTo>
                      <a:cubicBezTo>
                        <a:pt x="809" y="1"/>
                        <a:pt x="677" y="112"/>
                        <a:pt x="523" y="303"/>
                      </a:cubicBezTo>
                      <a:cubicBezTo>
                        <a:pt x="355" y="515"/>
                        <a:pt x="148" y="825"/>
                        <a:pt x="54" y="1217"/>
                      </a:cubicBezTo>
                      <a:cubicBezTo>
                        <a:pt x="7" y="1409"/>
                        <a:pt x="1" y="1632"/>
                        <a:pt x="62" y="1840"/>
                      </a:cubicBezTo>
                      <a:cubicBezTo>
                        <a:pt x="120" y="2051"/>
                        <a:pt x="252" y="2230"/>
                        <a:pt x="386" y="2341"/>
                      </a:cubicBezTo>
                      <a:cubicBezTo>
                        <a:pt x="519" y="2460"/>
                        <a:pt x="651" y="2515"/>
                        <a:pt x="739" y="2554"/>
                      </a:cubicBezTo>
                      <a:cubicBezTo>
                        <a:pt x="830" y="2587"/>
                        <a:pt x="881" y="2603"/>
                        <a:pt x="881" y="2603"/>
                      </a:cubicBezTo>
                      <a:cubicBezTo>
                        <a:pt x="881" y="2603"/>
                        <a:pt x="1020" y="2634"/>
                        <a:pt x="1231" y="2634"/>
                      </a:cubicBezTo>
                      <a:cubicBezTo>
                        <a:pt x="1282" y="2634"/>
                        <a:pt x="1337" y="2633"/>
                        <a:pt x="1395" y="2628"/>
                      </a:cubicBezTo>
                      <a:cubicBezTo>
                        <a:pt x="1694" y="2608"/>
                        <a:pt x="2069" y="2501"/>
                        <a:pt x="2399" y="2329"/>
                      </a:cubicBezTo>
                      <a:cubicBezTo>
                        <a:pt x="2730" y="2156"/>
                        <a:pt x="3020" y="1926"/>
                        <a:pt x="3201" y="1724"/>
                      </a:cubicBezTo>
                      <a:cubicBezTo>
                        <a:pt x="3383" y="1520"/>
                        <a:pt x="3469" y="1361"/>
                        <a:pt x="3439" y="1332"/>
                      </a:cubicBezTo>
                      <a:cubicBezTo>
                        <a:pt x="3435" y="1328"/>
                        <a:pt x="3428" y="1326"/>
                        <a:pt x="3420" y="1326"/>
                      </a:cubicBezTo>
                      <a:cubicBezTo>
                        <a:pt x="3366" y="1326"/>
                        <a:pt x="3231" y="1417"/>
                        <a:pt x="3043" y="1530"/>
                      </a:cubicBezTo>
                      <a:cubicBezTo>
                        <a:pt x="2827" y="1661"/>
                        <a:pt x="2529" y="1812"/>
                        <a:pt x="2222" y="1910"/>
                      </a:cubicBezTo>
                      <a:cubicBezTo>
                        <a:pt x="1956" y="1998"/>
                        <a:pt x="1681" y="2040"/>
                        <a:pt x="1469" y="2040"/>
                      </a:cubicBezTo>
                      <a:cubicBezTo>
                        <a:pt x="1437" y="2040"/>
                        <a:pt x="1408" y="2039"/>
                        <a:pt x="1379" y="2037"/>
                      </a:cubicBezTo>
                      <a:cubicBezTo>
                        <a:pt x="1159" y="2025"/>
                        <a:pt x="1035" y="1981"/>
                        <a:pt x="1035" y="1981"/>
                      </a:cubicBezTo>
                      <a:cubicBezTo>
                        <a:pt x="1035" y="1981"/>
                        <a:pt x="1003" y="1973"/>
                        <a:pt x="947" y="1962"/>
                      </a:cubicBezTo>
                      <a:cubicBezTo>
                        <a:pt x="895" y="1945"/>
                        <a:pt x="819" y="1925"/>
                        <a:pt x="750" y="1876"/>
                      </a:cubicBezTo>
                      <a:cubicBezTo>
                        <a:pt x="606" y="1795"/>
                        <a:pt x="480" y="1591"/>
                        <a:pt x="502" y="1284"/>
                      </a:cubicBezTo>
                      <a:cubicBezTo>
                        <a:pt x="519" y="985"/>
                        <a:pt x="642" y="665"/>
                        <a:pt x="737" y="430"/>
                      </a:cubicBezTo>
                      <a:cubicBezTo>
                        <a:pt x="831" y="194"/>
                        <a:pt x="906" y="32"/>
                        <a:pt x="867" y="4"/>
                      </a:cubicBezTo>
                      <a:cubicBezTo>
                        <a:pt x="864" y="2"/>
                        <a:pt x="861"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33"/>
                <p:cNvSpPr/>
                <p:nvPr/>
              </p:nvSpPr>
              <p:spPr>
                <a:xfrm>
                  <a:off x="2071700" y="2660588"/>
                  <a:ext cx="16725" cy="28150"/>
                </a:xfrm>
                <a:custGeom>
                  <a:avLst/>
                  <a:gdLst/>
                  <a:ahLst/>
                  <a:cxnLst/>
                  <a:rect l="l" t="t" r="r" b="b"/>
                  <a:pathLst>
                    <a:path w="669" h="1126" extrusionOk="0">
                      <a:moveTo>
                        <a:pt x="607" y="0"/>
                      </a:moveTo>
                      <a:cubicBezTo>
                        <a:pt x="292" y="0"/>
                        <a:pt x="29" y="247"/>
                        <a:pt x="13" y="565"/>
                      </a:cubicBezTo>
                      <a:cubicBezTo>
                        <a:pt x="0" y="806"/>
                        <a:pt x="133" y="1021"/>
                        <a:pt x="335" y="1126"/>
                      </a:cubicBezTo>
                      <a:cubicBezTo>
                        <a:pt x="451" y="750"/>
                        <a:pt x="570" y="382"/>
                        <a:pt x="669" y="6"/>
                      </a:cubicBezTo>
                      <a:cubicBezTo>
                        <a:pt x="658" y="4"/>
                        <a:pt x="650" y="1"/>
                        <a:pt x="639" y="1"/>
                      </a:cubicBezTo>
                      <a:cubicBezTo>
                        <a:pt x="628" y="1"/>
                        <a:pt x="618" y="0"/>
                        <a:pt x="60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33"/>
                <p:cNvSpPr/>
                <p:nvPr/>
              </p:nvSpPr>
              <p:spPr>
                <a:xfrm>
                  <a:off x="1673800" y="2068963"/>
                  <a:ext cx="261850" cy="432325"/>
                </a:xfrm>
                <a:custGeom>
                  <a:avLst/>
                  <a:gdLst/>
                  <a:ahLst/>
                  <a:cxnLst/>
                  <a:rect l="l" t="t" r="r" b="b"/>
                  <a:pathLst>
                    <a:path w="10474" h="17293" extrusionOk="0">
                      <a:moveTo>
                        <a:pt x="3241" y="1"/>
                      </a:moveTo>
                      <a:cubicBezTo>
                        <a:pt x="2733" y="1"/>
                        <a:pt x="2159" y="153"/>
                        <a:pt x="1510" y="501"/>
                      </a:cubicBezTo>
                      <a:cubicBezTo>
                        <a:pt x="517" y="1035"/>
                        <a:pt x="157" y="2099"/>
                        <a:pt x="105" y="3165"/>
                      </a:cubicBezTo>
                      <a:cubicBezTo>
                        <a:pt x="0" y="5379"/>
                        <a:pt x="940" y="8070"/>
                        <a:pt x="2361" y="9768"/>
                      </a:cubicBezTo>
                      <a:cubicBezTo>
                        <a:pt x="4764" y="12646"/>
                        <a:pt x="7667" y="14853"/>
                        <a:pt x="10474" y="17292"/>
                      </a:cubicBezTo>
                      <a:cubicBezTo>
                        <a:pt x="10449" y="17259"/>
                        <a:pt x="10425" y="17225"/>
                        <a:pt x="10400" y="17192"/>
                      </a:cubicBezTo>
                      <a:cubicBezTo>
                        <a:pt x="8073" y="13882"/>
                        <a:pt x="7288" y="9784"/>
                        <a:pt x="6858" y="5872"/>
                      </a:cubicBezTo>
                      <a:cubicBezTo>
                        <a:pt x="6599" y="3538"/>
                        <a:pt x="5687" y="1"/>
                        <a:pt x="3241"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33"/>
                <p:cNvSpPr/>
                <p:nvPr/>
              </p:nvSpPr>
              <p:spPr>
                <a:xfrm>
                  <a:off x="1730425" y="2173163"/>
                  <a:ext cx="168075" cy="277400"/>
                </a:xfrm>
                <a:custGeom>
                  <a:avLst/>
                  <a:gdLst/>
                  <a:ahLst/>
                  <a:cxnLst/>
                  <a:rect l="l" t="t" r="r" b="b"/>
                  <a:pathLst>
                    <a:path w="6723" h="11096" extrusionOk="0">
                      <a:moveTo>
                        <a:pt x="2082" y="1"/>
                      </a:moveTo>
                      <a:cubicBezTo>
                        <a:pt x="1755" y="1"/>
                        <a:pt x="1387" y="99"/>
                        <a:pt x="970" y="323"/>
                      </a:cubicBezTo>
                      <a:cubicBezTo>
                        <a:pt x="333" y="664"/>
                        <a:pt x="102" y="1349"/>
                        <a:pt x="68" y="2033"/>
                      </a:cubicBezTo>
                      <a:cubicBezTo>
                        <a:pt x="1" y="3453"/>
                        <a:pt x="607" y="5176"/>
                        <a:pt x="1517" y="6269"/>
                      </a:cubicBezTo>
                      <a:cubicBezTo>
                        <a:pt x="3058" y="8114"/>
                        <a:pt x="4918" y="9531"/>
                        <a:pt x="6722" y="11095"/>
                      </a:cubicBezTo>
                      <a:cubicBezTo>
                        <a:pt x="6707" y="11075"/>
                        <a:pt x="6691" y="11053"/>
                        <a:pt x="6674" y="11031"/>
                      </a:cubicBezTo>
                      <a:cubicBezTo>
                        <a:pt x="5181" y="8909"/>
                        <a:pt x="4678" y="6279"/>
                        <a:pt x="4401" y="3769"/>
                      </a:cubicBezTo>
                      <a:cubicBezTo>
                        <a:pt x="4235" y="2271"/>
                        <a:pt x="365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33"/>
                <p:cNvSpPr/>
                <p:nvPr/>
              </p:nvSpPr>
              <p:spPr>
                <a:xfrm>
                  <a:off x="1759100" y="2099138"/>
                  <a:ext cx="51700" cy="155150"/>
                </a:xfrm>
                <a:custGeom>
                  <a:avLst/>
                  <a:gdLst/>
                  <a:ahLst/>
                  <a:cxnLst/>
                  <a:rect l="l" t="t" r="r" b="b"/>
                  <a:pathLst>
                    <a:path w="2068" h="6206" extrusionOk="0">
                      <a:moveTo>
                        <a:pt x="446" y="0"/>
                      </a:moveTo>
                      <a:cubicBezTo>
                        <a:pt x="430" y="0"/>
                        <a:pt x="414" y="2"/>
                        <a:pt x="398" y="5"/>
                      </a:cubicBezTo>
                      <a:cubicBezTo>
                        <a:pt x="122" y="61"/>
                        <a:pt x="0" y="603"/>
                        <a:pt x="124" y="1214"/>
                      </a:cubicBezTo>
                      <a:cubicBezTo>
                        <a:pt x="241" y="1789"/>
                        <a:pt x="537" y="2223"/>
                        <a:pt x="803" y="2223"/>
                      </a:cubicBezTo>
                      <a:cubicBezTo>
                        <a:pt x="819" y="2223"/>
                        <a:pt x="835" y="2222"/>
                        <a:pt x="851" y="2218"/>
                      </a:cubicBezTo>
                      <a:cubicBezTo>
                        <a:pt x="1127" y="2164"/>
                        <a:pt x="1252" y="1620"/>
                        <a:pt x="1127" y="1009"/>
                      </a:cubicBezTo>
                      <a:cubicBezTo>
                        <a:pt x="1010" y="433"/>
                        <a:pt x="713" y="0"/>
                        <a:pt x="446" y="0"/>
                      </a:cubicBezTo>
                      <a:close/>
                      <a:moveTo>
                        <a:pt x="1183" y="3335"/>
                      </a:moveTo>
                      <a:cubicBezTo>
                        <a:pt x="1170" y="3335"/>
                        <a:pt x="1158" y="3335"/>
                        <a:pt x="1145" y="3337"/>
                      </a:cubicBezTo>
                      <a:cubicBezTo>
                        <a:pt x="783" y="3381"/>
                        <a:pt x="572" y="4059"/>
                        <a:pt x="671" y="4850"/>
                      </a:cubicBezTo>
                      <a:cubicBezTo>
                        <a:pt x="764" y="5614"/>
                        <a:pt x="1113" y="6206"/>
                        <a:pt x="1461" y="6206"/>
                      </a:cubicBezTo>
                      <a:cubicBezTo>
                        <a:pt x="1473" y="6206"/>
                        <a:pt x="1485" y="6205"/>
                        <a:pt x="1498" y="6204"/>
                      </a:cubicBezTo>
                      <a:cubicBezTo>
                        <a:pt x="1857" y="6158"/>
                        <a:pt x="2068" y="5481"/>
                        <a:pt x="1969" y="4690"/>
                      </a:cubicBezTo>
                      <a:cubicBezTo>
                        <a:pt x="1876" y="3926"/>
                        <a:pt x="1527" y="3335"/>
                        <a:pt x="1183" y="333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33"/>
                <p:cNvSpPr/>
                <p:nvPr/>
              </p:nvSpPr>
              <p:spPr>
                <a:xfrm>
                  <a:off x="1673800" y="2098263"/>
                  <a:ext cx="226850" cy="365575"/>
                </a:xfrm>
                <a:custGeom>
                  <a:avLst/>
                  <a:gdLst/>
                  <a:ahLst/>
                  <a:cxnLst/>
                  <a:rect l="l" t="t" r="r" b="b"/>
                  <a:pathLst>
                    <a:path w="9074" h="14623" extrusionOk="0">
                      <a:moveTo>
                        <a:pt x="740" y="1"/>
                      </a:moveTo>
                      <a:cubicBezTo>
                        <a:pt x="321" y="557"/>
                        <a:pt x="140" y="1273"/>
                        <a:pt x="105" y="1993"/>
                      </a:cubicBezTo>
                      <a:cubicBezTo>
                        <a:pt x="0" y="4207"/>
                        <a:pt x="940" y="6898"/>
                        <a:pt x="2361" y="8598"/>
                      </a:cubicBezTo>
                      <a:cubicBezTo>
                        <a:pt x="4264" y="10877"/>
                        <a:pt x="6483" y="12736"/>
                        <a:pt x="8716" y="14623"/>
                      </a:cubicBezTo>
                      <a:cubicBezTo>
                        <a:pt x="8868" y="14331"/>
                        <a:pt x="8984" y="14029"/>
                        <a:pt x="9074" y="13719"/>
                      </a:cubicBezTo>
                      <a:cubicBezTo>
                        <a:pt x="8152" y="11767"/>
                        <a:pt x="7603" y="9649"/>
                        <a:pt x="7242" y="7517"/>
                      </a:cubicBezTo>
                      <a:cubicBezTo>
                        <a:pt x="7210" y="8628"/>
                        <a:pt x="6960" y="9747"/>
                        <a:pt x="6087" y="9747"/>
                      </a:cubicBezTo>
                      <a:cubicBezTo>
                        <a:pt x="5978" y="9747"/>
                        <a:pt x="5860" y="9730"/>
                        <a:pt x="5731" y="9693"/>
                      </a:cubicBezTo>
                      <a:cubicBezTo>
                        <a:pt x="3779" y="9134"/>
                        <a:pt x="1235" y="2600"/>
                        <a:pt x="7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33"/>
                <p:cNvSpPr/>
                <p:nvPr/>
              </p:nvSpPr>
              <p:spPr>
                <a:xfrm>
                  <a:off x="1505475" y="2153188"/>
                  <a:ext cx="461625" cy="381800"/>
                </a:xfrm>
                <a:custGeom>
                  <a:avLst/>
                  <a:gdLst/>
                  <a:ahLst/>
                  <a:cxnLst/>
                  <a:rect l="l" t="t" r="r" b="b"/>
                  <a:pathLst>
                    <a:path w="18465" h="15272" extrusionOk="0">
                      <a:moveTo>
                        <a:pt x="3536" y="1"/>
                      </a:moveTo>
                      <a:cubicBezTo>
                        <a:pt x="2623" y="1"/>
                        <a:pt x="1695" y="459"/>
                        <a:pt x="807" y="1610"/>
                      </a:cubicBezTo>
                      <a:cubicBezTo>
                        <a:pt x="1" y="2657"/>
                        <a:pt x="124" y="3970"/>
                        <a:pt x="583" y="5137"/>
                      </a:cubicBezTo>
                      <a:cubicBezTo>
                        <a:pt x="1534" y="7555"/>
                        <a:pt x="3834" y="9983"/>
                        <a:pt x="6169" y="11118"/>
                      </a:cubicBezTo>
                      <a:cubicBezTo>
                        <a:pt x="10123" y="13041"/>
                        <a:pt x="14289" y="14011"/>
                        <a:pt x="18465" y="15272"/>
                      </a:cubicBezTo>
                      <a:cubicBezTo>
                        <a:pt x="18423" y="15250"/>
                        <a:pt x="18380" y="15223"/>
                        <a:pt x="18336" y="15200"/>
                      </a:cubicBezTo>
                      <a:cubicBezTo>
                        <a:pt x="14257" y="12778"/>
                        <a:pt x="11450" y="8768"/>
                        <a:pt x="9110" y="4789"/>
                      </a:cubicBezTo>
                      <a:cubicBezTo>
                        <a:pt x="7910" y="2752"/>
                        <a:pt x="5772" y="1"/>
                        <a:pt x="3536"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33"/>
                <p:cNvSpPr/>
                <p:nvPr/>
              </p:nvSpPr>
              <p:spPr>
                <a:xfrm>
                  <a:off x="1606750" y="2253588"/>
                  <a:ext cx="296200" cy="245000"/>
                </a:xfrm>
                <a:custGeom>
                  <a:avLst/>
                  <a:gdLst/>
                  <a:ahLst/>
                  <a:cxnLst/>
                  <a:rect l="l" t="t" r="r" b="b"/>
                  <a:pathLst>
                    <a:path w="11848" h="9800" extrusionOk="0">
                      <a:moveTo>
                        <a:pt x="2268" y="0"/>
                      </a:moveTo>
                      <a:cubicBezTo>
                        <a:pt x="1683" y="0"/>
                        <a:pt x="1088" y="294"/>
                        <a:pt x="519" y="1033"/>
                      </a:cubicBezTo>
                      <a:cubicBezTo>
                        <a:pt x="1" y="1706"/>
                        <a:pt x="82" y="2549"/>
                        <a:pt x="375" y="3298"/>
                      </a:cubicBezTo>
                      <a:cubicBezTo>
                        <a:pt x="983" y="4849"/>
                        <a:pt x="2461" y="6404"/>
                        <a:pt x="3959" y="7136"/>
                      </a:cubicBezTo>
                      <a:cubicBezTo>
                        <a:pt x="6495" y="8370"/>
                        <a:pt x="9168" y="8992"/>
                        <a:pt x="11848" y="9799"/>
                      </a:cubicBezTo>
                      <a:cubicBezTo>
                        <a:pt x="11823" y="9785"/>
                        <a:pt x="11795" y="9768"/>
                        <a:pt x="11766" y="9754"/>
                      </a:cubicBezTo>
                      <a:cubicBezTo>
                        <a:pt x="9149" y="8200"/>
                        <a:pt x="7347" y="5627"/>
                        <a:pt x="5845" y="3072"/>
                      </a:cubicBezTo>
                      <a:cubicBezTo>
                        <a:pt x="5075" y="1767"/>
                        <a:pt x="3702"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33"/>
                <p:cNvSpPr/>
                <p:nvPr/>
              </p:nvSpPr>
              <p:spPr>
                <a:xfrm>
                  <a:off x="1589000" y="2183438"/>
                  <a:ext cx="119625" cy="155375"/>
                </a:xfrm>
                <a:custGeom>
                  <a:avLst/>
                  <a:gdLst/>
                  <a:ahLst/>
                  <a:cxnLst/>
                  <a:rect l="l" t="t" r="r" b="b"/>
                  <a:pathLst>
                    <a:path w="4785" h="6215" extrusionOk="0">
                      <a:moveTo>
                        <a:pt x="460" y="0"/>
                      </a:moveTo>
                      <a:cubicBezTo>
                        <a:pt x="387" y="0"/>
                        <a:pt x="323" y="18"/>
                        <a:pt x="270" y="56"/>
                      </a:cubicBezTo>
                      <a:cubicBezTo>
                        <a:pt x="1" y="248"/>
                        <a:pt x="129" y="886"/>
                        <a:pt x="555" y="1481"/>
                      </a:cubicBezTo>
                      <a:cubicBezTo>
                        <a:pt x="898" y="1959"/>
                        <a:pt x="1331" y="2263"/>
                        <a:pt x="1627" y="2263"/>
                      </a:cubicBezTo>
                      <a:cubicBezTo>
                        <a:pt x="1699" y="2263"/>
                        <a:pt x="1764" y="2245"/>
                        <a:pt x="1816" y="2207"/>
                      </a:cubicBezTo>
                      <a:cubicBezTo>
                        <a:pt x="2084" y="2015"/>
                        <a:pt x="1957" y="1375"/>
                        <a:pt x="1530" y="781"/>
                      </a:cubicBezTo>
                      <a:cubicBezTo>
                        <a:pt x="1188" y="302"/>
                        <a:pt x="756" y="0"/>
                        <a:pt x="460" y="0"/>
                      </a:cubicBezTo>
                      <a:close/>
                      <a:moveTo>
                        <a:pt x="2873" y="3209"/>
                      </a:moveTo>
                      <a:cubicBezTo>
                        <a:pt x="2797" y="3209"/>
                        <a:pt x="2729" y="3226"/>
                        <a:pt x="2669" y="3262"/>
                      </a:cubicBezTo>
                      <a:cubicBezTo>
                        <a:pt x="2304" y="3483"/>
                        <a:pt x="2402" y="4310"/>
                        <a:pt x="2888" y="5109"/>
                      </a:cubicBezTo>
                      <a:cubicBezTo>
                        <a:pt x="3293" y="5777"/>
                        <a:pt x="3837" y="6214"/>
                        <a:pt x="4217" y="6214"/>
                      </a:cubicBezTo>
                      <a:cubicBezTo>
                        <a:pt x="4293" y="6214"/>
                        <a:pt x="4363" y="6197"/>
                        <a:pt x="4423" y="6160"/>
                      </a:cubicBezTo>
                      <a:cubicBezTo>
                        <a:pt x="4785" y="5940"/>
                        <a:pt x="4685" y="5114"/>
                        <a:pt x="4201" y="4315"/>
                      </a:cubicBezTo>
                      <a:cubicBezTo>
                        <a:pt x="3797" y="3646"/>
                        <a:pt x="3252" y="3209"/>
                        <a:pt x="2873" y="32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33"/>
                <p:cNvSpPr/>
                <p:nvPr/>
              </p:nvSpPr>
              <p:spPr>
                <a:xfrm>
                  <a:off x="1507425" y="2212788"/>
                  <a:ext cx="427775" cy="312575"/>
                </a:xfrm>
                <a:custGeom>
                  <a:avLst/>
                  <a:gdLst/>
                  <a:ahLst/>
                  <a:cxnLst/>
                  <a:rect l="l" t="t" r="r" b="b"/>
                  <a:pathLst>
                    <a:path w="17111" h="12503" extrusionOk="0">
                      <a:moveTo>
                        <a:pt x="4956" y="4297"/>
                      </a:moveTo>
                      <a:cubicBezTo>
                        <a:pt x="4956" y="4297"/>
                        <a:pt x="4958" y="4300"/>
                        <a:pt x="4963" y="4304"/>
                      </a:cubicBezTo>
                      <a:lnTo>
                        <a:pt x="4963" y="4304"/>
                      </a:lnTo>
                      <a:cubicBezTo>
                        <a:pt x="4958" y="4300"/>
                        <a:pt x="4956" y="4297"/>
                        <a:pt x="4956" y="4297"/>
                      </a:cubicBezTo>
                      <a:close/>
                      <a:moveTo>
                        <a:pt x="309" y="0"/>
                      </a:moveTo>
                      <a:lnTo>
                        <a:pt x="309" y="0"/>
                      </a:lnTo>
                      <a:cubicBezTo>
                        <a:pt x="1" y="881"/>
                        <a:pt x="154" y="1860"/>
                        <a:pt x="505" y="2753"/>
                      </a:cubicBezTo>
                      <a:cubicBezTo>
                        <a:pt x="1456" y="5171"/>
                        <a:pt x="3756" y="7599"/>
                        <a:pt x="6091" y="8734"/>
                      </a:cubicBezTo>
                      <a:cubicBezTo>
                        <a:pt x="9633" y="10458"/>
                        <a:pt x="13346" y="11415"/>
                        <a:pt x="17084" y="12503"/>
                      </a:cubicBezTo>
                      <a:cubicBezTo>
                        <a:pt x="17102" y="12357"/>
                        <a:pt x="17110" y="12210"/>
                        <a:pt x="17101" y="12058"/>
                      </a:cubicBezTo>
                      <a:cubicBezTo>
                        <a:pt x="14818" y="10443"/>
                        <a:pt x="12954" y="8325"/>
                        <a:pt x="11347" y="6038"/>
                      </a:cubicBezTo>
                      <a:lnTo>
                        <a:pt x="11347" y="6038"/>
                      </a:lnTo>
                      <a:cubicBezTo>
                        <a:pt x="11646" y="6865"/>
                        <a:pt x="11739" y="7797"/>
                        <a:pt x="10653" y="7834"/>
                      </a:cubicBezTo>
                      <a:cubicBezTo>
                        <a:pt x="10635" y="7835"/>
                        <a:pt x="10617" y="7835"/>
                        <a:pt x="10598" y="7835"/>
                      </a:cubicBezTo>
                      <a:cubicBezTo>
                        <a:pt x="8671" y="7835"/>
                        <a:pt x="5144" y="4478"/>
                        <a:pt x="4963" y="4304"/>
                      </a:cubicBezTo>
                      <a:lnTo>
                        <a:pt x="4963" y="4304"/>
                      </a:lnTo>
                      <a:cubicBezTo>
                        <a:pt x="5155" y="4489"/>
                        <a:pt x="9063" y="8265"/>
                        <a:pt x="7730" y="8278"/>
                      </a:cubicBezTo>
                      <a:cubicBezTo>
                        <a:pt x="7728" y="8278"/>
                        <a:pt x="7726" y="8278"/>
                        <a:pt x="7723" y="8278"/>
                      </a:cubicBezTo>
                      <a:cubicBezTo>
                        <a:pt x="6438" y="8278"/>
                        <a:pt x="1157" y="4219"/>
                        <a:pt x="3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33"/>
                <p:cNvSpPr/>
                <p:nvPr/>
              </p:nvSpPr>
              <p:spPr>
                <a:xfrm>
                  <a:off x="1377150" y="2305563"/>
                  <a:ext cx="547700" cy="237950"/>
                </a:xfrm>
                <a:custGeom>
                  <a:avLst/>
                  <a:gdLst/>
                  <a:ahLst/>
                  <a:cxnLst/>
                  <a:rect l="l" t="t" r="r" b="b"/>
                  <a:pathLst>
                    <a:path w="21908" h="9518" extrusionOk="0">
                      <a:moveTo>
                        <a:pt x="3480" y="1"/>
                      </a:moveTo>
                      <a:cubicBezTo>
                        <a:pt x="2079" y="1"/>
                        <a:pt x="883" y="723"/>
                        <a:pt x="338" y="2773"/>
                      </a:cubicBezTo>
                      <a:cubicBezTo>
                        <a:pt x="0" y="4051"/>
                        <a:pt x="622" y="5214"/>
                        <a:pt x="1496" y="6113"/>
                      </a:cubicBezTo>
                      <a:cubicBezTo>
                        <a:pt x="3309" y="7975"/>
                        <a:pt x="6368" y="9326"/>
                        <a:pt x="8961" y="9468"/>
                      </a:cubicBezTo>
                      <a:cubicBezTo>
                        <a:pt x="9573" y="9502"/>
                        <a:pt x="10182" y="9518"/>
                        <a:pt x="10788" y="9518"/>
                      </a:cubicBezTo>
                      <a:cubicBezTo>
                        <a:pt x="14530" y="9518"/>
                        <a:pt x="18174" y="8932"/>
                        <a:pt x="21908" y="8544"/>
                      </a:cubicBezTo>
                      <a:cubicBezTo>
                        <a:pt x="21859" y="8539"/>
                        <a:pt x="21811" y="8531"/>
                        <a:pt x="21762" y="8527"/>
                      </a:cubicBezTo>
                      <a:cubicBezTo>
                        <a:pt x="17061" y="7870"/>
                        <a:pt x="12921" y="5259"/>
                        <a:pt x="9224" y="2494"/>
                      </a:cubicBezTo>
                      <a:cubicBezTo>
                        <a:pt x="7685" y="1345"/>
                        <a:pt x="5392" y="1"/>
                        <a:pt x="3480"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33"/>
                <p:cNvSpPr/>
                <p:nvPr/>
              </p:nvSpPr>
              <p:spPr>
                <a:xfrm>
                  <a:off x="1500200" y="2373313"/>
                  <a:ext cx="351375" cy="152750"/>
                </a:xfrm>
                <a:custGeom>
                  <a:avLst/>
                  <a:gdLst/>
                  <a:ahLst/>
                  <a:cxnLst/>
                  <a:rect l="l" t="t" r="r" b="b"/>
                  <a:pathLst>
                    <a:path w="14055" h="6110" extrusionOk="0">
                      <a:moveTo>
                        <a:pt x="2231" y="1"/>
                      </a:moveTo>
                      <a:cubicBezTo>
                        <a:pt x="1332" y="1"/>
                        <a:pt x="566" y="464"/>
                        <a:pt x="218" y="1780"/>
                      </a:cubicBezTo>
                      <a:cubicBezTo>
                        <a:pt x="0" y="2601"/>
                        <a:pt x="400" y="3346"/>
                        <a:pt x="960" y="3924"/>
                      </a:cubicBezTo>
                      <a:cubicBezTo>
                        <a:pt x="2121" y="5120"/>
                        <a:pt x="4084" y="5981"/>
                        <a:pt x="5749" y="6077"/>
                      </a:cubicBezTo>
                      <a:cubicBezTo>
                        <a:pt x="6144" y="6099"/>
                        <a:pt x="6538" y="6109"/>
                        <a:pt x="6929" y="6109"/>
                      </a:cubicBezTo>
                      <a:cubicBezTo>
                        <a:pt x="9327" y="6109"/>
                        <a:pt x="11662" y="5733"/>
                        <a:pt x="14055" y="5482"/>
                      </a:cubicBezTo>
                      <a:cubicBezTo>
                        <a:pt x="14025" y="5478"/>
                        <a:pt x="13994" y="5474"/>
                        <a:pt x="13962" y="5471"/>
                      </a:cubicBezTo>
                      <a:cubicBezTo>
                        <a:pt x="10947" y="5051"/>
                        <a:pt x="8292" y="3376"/>
                        <a:pt x="5918" y="1601"/>
                      </a:cubicBezTo>
                      <a:cubicBezTo>
                        <a:pt x="4931" y="864"/>
                        <a:pt x="3458" y="1"/>
                        <a:pt x="2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33"/>
                <p:cNvSpPr/>
                <p:nvPr/>
              </p:nvSpPr>
              <p:spPr>
                <a:xfrm>
                  <a:off x="1442575" y="2335613"/>
                  <a:ext cx="165375" cy="109325"/>
                </a:xfrm>
                <a:custGeom>
                  <a:avLst/>
                  <a:gdLst/>
                  <a:ahLst/>
                  <a:cxnLst/>
                  <a:rect l="l" t="t" r="r" b="b"/>
                  <a:pathLst>
                    <a:path w="6615" h="4373" extrusionOk="0">
                      <a:moveTo>
                        <a:pt x="583" y="1"/>
                      </a:moveTo>
                      <a:cubicBezTo>
                        <a:pt x="392" y="1"/>
                        <a:pt x="245" y="56"/>
                        <a:pt x="175" y="171"/>
                      </a:cubicBezTo>
                      <a:cubicBezTo>
                        <a:pt x="1" y="451"/>
                        <a:pt x="367" y="990"/>
                        <a:pt x="989" y="1374"/>
                      </a:cubicBezTo>
                      <a:cubicBezTo>
                        <a:pt x="1361" y="1602"/>
                        <a:pt x="1743" y="1724"/>
                        <a:pt x="2026" y="1724"/>
                      </a:cubicBezTo>
                      <a:cubicBezTo>
                        <a:pt x="2216" y="1724"/>
                        <a:pt x="2362" y="1669"/>
                        <a:pt x="2432" y="1555"/>
                      </a:cubicBezTo>
                      <a:cubicBezTo>
                        <a:pt x="2606" y="1275"/>
                        <a:pt x="2241" y="733"/>
                        <a:pt x="1617" y="351"/>
                      </a:cubicBezTo>
                      <a:cubicBezTo>
                        <a:pt x="1246" y="122"/>
                        <a:pt x="866" y="1"/>
                        <a:pt x="583" y="1"/>
                      </a:cubicBezTo>
                      <a:close/>
                      <a:moveTo>
                        <a:pt x="4069" y="2022"/>
                      </a:moveTo>
                      <a:cubicBezTo>
                        <a:pt x="3870" y="2022"/>
                        <a:pt x="3713" y="2079"/>
                        <a:pt x="3626" y="2199"/>
                      </a:cubicBezTo>
                      <a:cubicBezTo>
                        <a:pt x="3375" y="2544"/>
                        <a:pt x="3787" y="3269"/>
                        <a:pt x="4542" y="3819"/>
                      </a:cubicBezTo>
                      <a:cubicBezTo>
                        <a:pt x="5034" y="4176"/>
                        <a:pt x="5549" y="4372"/>
                        <a:pt x="5919" y="4372"/>
                      </a:cubicBezTo>
                      <a:cubicBezTo>
                        <a:pt x="6120" y="4372"/>
                        <a:pt x="6277" y="4314"/>
                        <a:pt x="6365" y="4193"/>
                      </a:cubicBezTo>
                      <a:cubicBezTo>
                        <a:pt x="6615" y="3850"/>
                        <a:pt x="6203" y="3127"/>
                        <a:pt x="5447" y="2577"/>
                      </a:cubicBezTo>
                      <a:cubicBezTo>
                        <a:pt x="4955" y="2219"/>
                        <a:pt x="4439" y="2022"/>
                        <a:pt x="4069" y="2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33"/>
                <p:cNvSpPr/>
                <p:nvPr/>
              </p:nvSpPr>
              <p:spPr>
                <a:xfrm>
                  <a:off x="1383450" y="2396813"/>
                  <a:ext cx="507575" cy="146700"/>
                </a:xfrm>
                <a:custGeom>
                  <a:avLst/>
                  <a:gdLst/>
                  <a:ahLst/>
                  <a:cxnLst/>
                  <a:rect l="l" t="t" r="r" b="b"/>
                  <a:pathLst>
                    <a:path w="20303" h="5868" extrusionOk="0">
                      <a:moveTo>
                        <a:pt x="5945" y="2165"/>
                      </a:moveTo>
                      <a:cubicBezTo>
                        <a:pt x="5945" y="2165"/>
                        <a:pt x="5949" y="2166"/>
                        <a:pt x="5955" y="2169"/>
                      </a:cubicBezTo>
                      <a:lnTo>
                        <a:pt x="5955" y="2169"/>
                      </a:lnTo>
                      <a:cubicBezTo>
                        <a:pt x="5949" y="2166"/>
                        <a:pt x="5945" y="2165"/>
                        <a:pt x="5945" y="2165"/>
                      </a:cubicBezTo>
                      <a:close/>
                      <a:moveTo>
                        <a:pt x="0" y="0"/>
                      </a:moveTo>
                      <a:lnTo>
                        <a:pt x="0" y="0"/>
                      </a:lnTo>
                      <a:cubicBezTo>
                        <a:pt x="55" y="931"/>
                        <a:pt x="575" y="1775"/>
                        <a:pt x="1244" y="2463"/>
                      </a:cubicBezTo>
                      <a:cubicBezTo>
                        <a:pt x="3057" y="4325"/>
                        <a:pt x="6116" y="5676"/>
                        <a:pt x="8709" y="5818"/>
                      </a:cubicBezTo>
                      <a:cubicBezTo>
                        <a:pt x="9322" y="5852"/>
                        <a:pt x="9931" y="5868"/>
                        <a:pt x="10539" y="5868"/>
                      </a:cubicBezTo>
                      <a:cubicBezTo>
                        <a:pt x="13827" y="5868"/>
                        <a:pt x="17039" y="5416"/>
                        <a:pt x="20302" y="5043"/>
                      </a:cubicBezTo>
                      <a:cubicBezTo>
                        <a:pt x="20265" y="4900"/>
                        <a:pt x="20214" y="4761"/>
                        <a:pt x="20147" y="4626"/>
                      </a:cubicBezTo>
                      <a:cubicBezTo>
                        <a:pt x="17418" y="4018"/>
                        <a:pt x="14881" y="2785"/>
                        <a:pt x="12512" y="1299"/>
                      </a:cubicBezTo>
                      <a:lnTo>
                        <a:pt x="12512" y="1299"/>
                      </a:lnTo>
                      <a:cubicBezTo>
                        <a:pt x="13109" y="1946"/>
                        <a:pt x="13554" y="2770"/>
                        <a:pt x="12567" y="3224"/>
                      </a:cubicBezTo>
                      <a:cubicBezTo>
                        <a:pt x="12247" y="3372"/>
                        <a:pt x="11829" y="3432"/>
                        <a:pt x="11358" y="3432"/>
                      </a:cubicBezTo>
                      <a:cubicBezTo>
                        <a:pt x="9271" y="3432"/>
                        <a:pt x="6151" y="2244"/>
                        <a:pt x="5955" y="2169"/>
                      </a:cubicBezTo>
                      <a:lnTo>
                        <a:pt x="5955" y="2169"/>
                      </a:lnTo>
                      <a:cubicBezTo>
                        <a:pt x="6207" y="2267"/>
                        <a:pt x="11267" y="4237"/>
                        <a:pt x="10045" y="4764"/>
                      </a:cubicBezTo>
                      <a:cubicBezTo>
                        <a:pt x="9910" y="4822"/>
                        <a:pt x="9704" y="4851"/>
                        <a:pt x="9442" y="4851"/>
                      </a:cubicBezTo>
                      <a:cubicBezTo>
                        <a:pt x="7438" y="4851"/>
                        <a:pt x="2138" y="3157"/>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33"/>
                <p:cNvSpPr/>
                <p:nvPr/>
              </p:nvSpPr>
              <p:spPr>
                <a:xfrm>
                  <a:off x="1367675" y="2491563"/>
                  <a:ext cx="529950" cy="178300"/>
                </a:xfrm>
                <a:custGeom>
                  <a:avLst/>
                  <a:gdLst/>
                  <a:ahLst/>
                  <a:cxnLst/>
                  <a:rect l="l" t="t" r="r" b="b"/>
                  <a:pathLst>
                    <a:path w="21198" h="7132" extrusionOk="0">
                      <a:moveTo>
                        <a:pt x="4725" y="1"/>
                      </a:moveTo>
                      <a:cubicBezTo>
                        <a:pt x="2267" y="1"/>
                        <a:pt x="0" y="852"/>
                        <a:pt x="506" y="4024"/>
                      </a:cubicBezTo>
                      <a:cubicBezTo>
                        <a:pt x="702" y="5249"/>
                        <a:pt x="1678" y="6009"/>
                        <a:pt x="2768" y="6447"/>
                      </a:cubicBezTo>
                      <a:cubicBezTo>
                        <a:pt x="3910" y="6906"/>
                        <a:pt x="5275" y="7131"/>
                        <a:pt x="6640" y="7131"/>
                      </a:cubicBezTo>
                      <a:cubicBezTo>
                        <a:pt x="7979" y="7131"/>
                        <a:pt x="9318" y="6914"/>
                        <a:pt x="10445" y="6486"/>
                      </a:cubicBezTo>
                      <a:cubicBezTo>
                        <a:pt x="14305" y="5027"/>
                        <a:pt x="17648" y="2807"/>
                        <a:pt x="21198" y="770"/>
                      </a:cubicBezTo>
                      <a:lnTo>
                        <a:pt x="21198" y="770"/>
                      </a:lnTo>
                      <a:cubicBezTo>
                        <a:pt x="21154" y="783"/>
                        <a:pt x="21110" y="795"/>
                        <a:pt x="21066" y="811"/>
                      </a:cubicBezTo>
                      <a:cubicBezTo>
                        <a:pt x="19410" y="1285"/>
                        <a:pt x="17714" y="1476"/>
                        <a:pt x="16012" y="1476"/>
                      </a:cubicBezTo>
                      <a:cubicBezTo>
                        <a:pt x="13317" y="1476"/>
                        <a:pt x="10609" y="997"/>
                        <a:pt x="8021" y="405"/>
                      </a:cubicBezTo>
                      <a:cubicBezTo>
                        <a:pt x="7054" y="185"/>
                        <a:pt x="5869" y="1"/>
                        <a:pt x="4725"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33"/>
                <p:cNvSpPr/>
                <p:nvPr/>
              </p:nvSpPr>
              <p:spPr>
                <a:xfrm>
                  <a:off x="1491400" y="2518813"/>
                  <a:ext cx="340050" cy="114375"/>
                </a:xfrm>
                <a:custGeom>
                  <a:avLst/>
                  <a:gdLst/>
                  <a:ahLst/>
                  <a:cxnLst/>
                  <a:rect l="l" t="t" r="r" b="b"/>
                  <a:pathLst>
                    <a:path w="13602" h="4575" extrusionOk="0">
                      <a:moveTo>
                        <a:pt x="3033" y="0"/>
                      </a:moveTo>
                      <a:cubicBezTo>
                        <a:pt x="1456" y="0"/>
                        <a:pt x="1" y="546"/>
                        <a:pt x="327" y="2581"/>
                      </a:cubicBezTo>
                      <a:cubicBezTo>
                        <a:pt x="452" y="3366"/>
                        <a:pt x="1079" y="3855"/>
                        <a:pt x="1779" y="4137"/>
                      </a:cubicBezTo>
                      <a:cubicBezTo>
                        <a:pt x="2510" y="4431"/>
                        <a:pt x="3384" y="4575"/>
                        <a:pt x="4259" y="4575"/>
                      </a:cubicBezTo>
                      <a:cubicBezTo>
                        <a:pt x="5119" y="4575"/>
                        <a:pt x="5980" y="4436"/>
                        <a:pt x="6706" y="4162"/>
                      </a:cubicBezTo>
                      <a:cubicBezTo>
                        <a:pt x="9181" y="3227"/>
                        <a:pt x="11325" y="1801"/>
                        <a:pt x="13602" y="493"/>
                      </a:cubicBezTo>
                      <a:lnTo>
                        <a:pt x="13602" y="493"/>
                      </a:lnTo>
                      <a:cubicBezTo>
                        <a:pt x="13576" y="501"/>
                        <a:pt x="13545" y="509"/>
                        <a:pt x="13518" y="518"/>
                      </a:cubicBezTo>
                      <a:cubicBezTo>
                        <a:pt x="12455" y="823"/>
                        <a:pt x="11365" y="946"/>
                        <a:pt x="10273" y="946"/>
                      </a:cubicBezTo>
                      <a:cubicBezTo>
                        <a:pt x="8544" y="946"/>
                        <a:pt x="6807" y="639"/>
                        <a:pt x="5147" y="260"/>
                      </a:cubicBezTo>
                      <a:cubicBezTo>
                        <a:pt x="4527" y="119"/>
                        <a:pt x="3767" y="0"/>
                        <a:pt x="3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33"/>
                <p:cNvSpPr/>
                <p:nvPr/>
              </p:nvSpPr>
              <p:spPr>
                <a:xfrm>
                  <a:off x="1418525" y="2528338"/>
                  <a:ext cx="174150" cy="49025"/>
                </a:xfrm>
                <a:custGeom>
                  <a:avLst/>
                  <a:gdLst/>
                  <a:ahLst/>
                  <a:cxnLst/>
                  <a:rect l="l" t="t" r="r" b="b"/>
                  <a:pathLst>
                    <a:path w="6966" h="1961" extrusionOk="0">
                      <a:moveTo>
                        <a:pt x="993" y="0"/>
                      </a:moveTo>
                      <a:cubicBezTo>
                        <a:pt x="475" y="0"/>
                        <a:pt x="75" y="165"/>
                        <a:pt x="42" y="418"/>
                      </a:cubicBezTo>
                      <a:cubicBezTo>
                        <a:pt x="1" y="726"/>
                        <a:pt x="519" y="1048"/>
                        <a:pt x="1198" y="1142"/>
                      </a:cubicBezTo>
                      <a:cubicBezTo>
                        <a:pt x="1319" y="1158"/>
                        <a:pt x="1437" y="1165"/>
                        <a:pt x="1550" y="1165"/>
                      </a:cubicBezTo>
                      <a:cubicBezTo>
                        <a:pt x="2069" y="1165"/>
                        <a:pt x="2471" y="1002"/>
                        <a:pt x="2506" y="747"/>
                      </a:cubicBezTo>
                      <a:cubicBezTo>
                        <a:pt x="2546" y="441"/>
                        <a:pt x="2030" y="115"/>
                        <a:pt x="1348" y="25"/>
                      </a:cubicBezTo>
                      <a:cubicBezTo>
                        <a:pt x="1226" y="8"/>
                        <a:pt x="1107" y="0"/>
                        <a:pt x="993" y="0"/>
                      </a:cubicBezTo>
                      <a:close/>
                      <a:moveTo>
                        <a:pt x="4799" y="402"/>
                      </a:moveTo>
                      <a:cubicBezTo>
                        <a:pt x="4249" y="402"/>
                        <a:pt x="3833" y="566"/>
                        <a:pt x="3775" y="847"/>
                      </a:cubicBezTo>
                      <a:cubicBezTo>
                        <a:pt x="3690" y="1237"/>
                        <a:pt x="4318" y="1702"/>
                        <a:pt x="5177" y="1886"/>
                      </a:cubicBezTo>
                      <a:cubicBezTo>
                        <a:pt x="5414" y="1936"/>
                        <a:pt x="5645" y="1960"/>
                        <a:pt x="5856" y="1960"/>
                      </a:cubicBezTo>
                      <a:cubicBezTo>
                        <a:pt x="6406" y="1960"/>
                        <a:pt x="6821" y="1796"/>
                        <a:pt x="6881" y="1514"/>
                      </a:cubicBezTo>
                      <a:cubicBezTo>
                        <a:pt x="6966" y="1124"/>
                        <a:pt x="6336" y="662"/>
                        <a:pt x="5481" y="477"/>
                      </a:cubicBezTo>
                      <a:cubicBezTo>
                        <a:pt x="5242" y="426"/>
                        <a:pt x="5011" y="402"/>
                        <a:pt x="4799" y="4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33"/>
                <p:cNvSpPr/>
                <p:nvPr/>
              </p:nvSpPr>
              <p:spPr>
                <a:xfrm>
                  <a:off x="1386775" y="2519338"/>
                  <a:ext cx="483250" cy="150525"/>
                </a:xfrm>
                <a:custGeom>
                  <a:avLst/>
                  <a:gdLst/>
                  <a:ahLst/>
                  <a:cxnLst/>
                  <a:rect l="l" t="t" r="r" b="b"/>
                  <a:pathLst>
                    <a:path w="19330" h="6021" extrusionOk="0">
                      <a:moveTo>
                        <a:pt x="5934" y="3293"/>
                      </a:moveTo>
                      <a:lnTo>
                        <a:pt x="5934" y="3293"/>
                      </a:lnTo>
                      <a:cubicBezTo>
                        <a:pt x="5927" y="3293"/>
                        <a:pt x="5923" y="3294"/>
                        <a:pt x="5923" y="3294"/>
                      </a:cubicBezTo>
                      <a:cubicBezTo>
                        <a:pt x="5923" y="3294"/>
                        <a:pt x="5927" y="3293"/>
                        <a:pt x="5934" y="3293"/>
                      </a:cubicBezTo>
                      <a:close/>
                      <a:moveTo>
                        <a:pt x="19038" y="1"/>
                      </a:moveTo>
                      <a:cubicBezTo>
                        <a:pt x="17781" y="254"/>
                        <a:pt x="16507" y="362"/>
                        <a:pt x="15229" y="362"/>
                      </a:cubicBezTo>
                      <a:cubicBezTo>
                        <a:pt x="13893" y="362"/>
                        <a:pt x="12553" y="244"/>
                        <a:pt x="11226" y="53"/>
                      </a:cubicBezTo>
                      <a:lnTo>
                        <a:pt x="11226" y="53"/>
                      </a:lnTo>
                      <a:cubicBezTo>
                        <a:pt x="11983" y="380"/>
                        <a:pt x="12678" y="919"/>
                        <a:pt x="12005" y="1683"/>
                      </a:cubicBezTo>
                      <a:cubicBezTo>
                        <a:pt x="10820" y="3030"/>
                        <a:pt x="6190" y="3280"/>
                        <a:pt x="5934" y="3293"/>
                      </a:cubicBezTo>
                      <a:lnTo>
                        <a:pt x="5934" y="3293"/>
                      </a:lnTo>
                      <a:cubicBezTo>
                        <a:pt x="6028" y="3289"/>
                        <a:pt x="6705" y="3257"/>
                        <a:pt x="7511" y="3257"/>
                      </a:cubicBezTo>
                      <a:cubicBezTo>
                        <a:pt x="9018" y="3257"/>
                        <a:pt x="10978" y="3366"/>
                        <a:pt x="10427" y="3963"/>
                      </a:cubicBezTo>
                      <a:cubicBezTo>
                        <a:pt x="9974" y="4452"/>
                        <a:pt x="7854" y="4979"/>
                        <a:pt x="5471" y="4979"/>
                      </a:cubicBezTo>
                      <a:cubicBezTo>
                        <a:pt x="3578" y="4979"/>
                        <a:pt x="1519" y="4646"/>
                        <a:pt x="0" y="3698"/>
                      </a:cubicBezTo>
                      <a:lnTo>
                        <a:pt x="0" y="3698"/>
                      </a:lnTo>
                      <a:cubicBezTo>
                        <a:pt x="402" y="4476"/>
                        <a:pt x="1169" y="5001"/>
                        <a:pt x="2004" y="5336"/>
                      </a:cubicBezTo>
                      <a:cubicBezTo>
                        <a:pt x="3146" y="5795"/>
                        <a:pt x="4511" y="6020"/>
                        <a:pt x="5876" y="6020"/>
                      </a:cubicBezTo>
                      <a:cubicBezTo>
                        <a:pt x="7215" y="6020"/>
                        <a:pt x="8554" y="5803"/>
                        <a:pt x="9681" y="5375"/>
                      </a:cubicBezTo>
                      <a:cubicBezTo>
                        <a:pt x="13139" y="4067"/>
                        <a:pt x="16182" y="2150"/>
                        <a:pt x="19330" y="300"/>
                      </a:cubicBezTo>
                      <a:cubicBezTo>
                        <a:pt x="19243" y="194"/>
                        <a:pt x="19148" y="92"/>
                        <a:pt x="19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33"/>
                <p:cNvSpPr/>
                <p:nvPr/>
              </p:nvSpPr>
              <p:spPr>
                <a:xfrm>
                  <a:off x="1428100" y="2495663"/>
                  <a:ext cx="454975" cy="327950"/>
                </a:xfrm>
                <a:custGeom>
                  <a:avLst/>
                  <a:gdLst/>
                  <a:ahLst/>
                  <a:cxnLst/>
                  <a:rect l="l" t="t" r="r" b="b"/>
                  <a:pathLst>
                    <a:path w="18199" h="13118" extrusionOk="0">
                      <a:moveTo>
                        <a:pt x="18198" y="0"/>
                      </a:moveTo>
                      <a:lnTo>
                        <a:pt x="18198" y="0"/>
                      </a:lnTo>
                      <a:cubicBezTo>
                        <a:pt x="18170" y="30"/>
                        <a:pt x="18139" y="61"/>
                        <a:pt x="18110" y="94"/>
                      </a:cubicBezTo>
                      <a:cubicBezTo>
                        <a:pt x="15162" y="3053"/>
                        <a:pt x="11135" y="4585"/>
                        <a:pt x="7234" y="5724"/>
                      </a:cubicBezTo>
                      <a:cubicBezTo>
                        <a:pt x="4424" y="6548"/>
                        <a:pt x="0" y="8653"/>
                        <a:pt x="2732" y="12123"/>
                      </a:cubicBezTo>
                      <a:cubicBezTo>
                        <a:pt x="3312" y="12860"/>
                        <a:pt x="4168" y="13118"/>
                        <a:pt x="5051" y="13118"/>
                      </a:cubicBezTo>
                      <a:cubicBezTo>
                        <a:pt x="5264" y="13118"/>
                        <a:pt x="5480" y="13103"/>
                        <a:pt x="5693" y="13076"/>
                      </a:cubicBezTo>
                      <a:cubicBezTo>
                        <a:pt x="7963" y="12786"/>
                        <a:pt x="10532" y="11346"/>
                        <a:pt x="12003" y="9598"/>
                      </a:cubicBezTo>
                      <a:cubicBezTo>
                        <a:pt x="14497" y="6639"/>
                        <a:pt x="16221" y="3291"/>
                        <a:pt x="18198"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33"/>
                <p:cNvSpPr/>
                <p:nvPr/>
              </p:nvSpPr>
              <p:spPr>
                <a:xfrm>
                  <a:off x="1546200" y="2542538"/>
                  <a:ext cx="291950" cy="210450"/>
                </a:xfrm>
                <a:custGeom>
                  <a:avLst/>
                  <a:gdLst/>
                  <a:ahLst/>
                  <a:cxnLst/>
                  <a:rect l="l" t="t" r="r" b="b"/>
                  <a:pathLst>
                    <a:path w="11678" h="8418" extrusionOk="0">
                      <a:moveTo>
                        <a:pt x="11677" y="0"/>
                      </a:moveTo>
                      <a:cubicBezTo>
                        <a:pt x="11660" y="19"/>
                        <a:pt x="11640" y="39"/>
                        <a:pt x="11621" y="60"/>
                      </a:cubicBezTo>
                      <a:cubicBezTo>
                        <a:pt x="9730" y="1960"/>
                        <a:pt x="7147" y="2944"/>
                        <a:pt x="4644" y="3674"/>
                      </a:cubicBezTo>
                      <a:cubicBezTo>
                        <a:pt x="2841" y="4203"/>
                        <a:pt x="1" y="5553"/>
                        <a:pt x="1755" y="7779"/>
                      </a:cubicBezTo>
                      <a:cubicBezTo>
                        <a:pt x="2127" y="8252"/>
                        <a:pt x="2677" y="8418"/>
                        <a:pt x="3243" y="8418"/>
                      </a:cubicBezTo>
                      <a:cubicBezTo>
                        <a:pt x="3381" y="8418"/>
                        <a:pt x="3520" y="8408"/>
                        <a:pt x="3657" y="8390"/>
                      </a:cubicBezTo>
                      <a:cubicBezTo>
                        <a:pt x="5111" y="8206"/>
                        <a:pt x="6757" y="7281"/>
                        <a:pt x="7703" y="6160"/>
                      </a:cubicBezTo>
                      <a:cubicBezTo>
                        <a:pt x="9304" y="4261"/>
                        <a:pt x="10412" y="2115"/>
                        <a:pt x="11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0" name="Google Shape;14880;p33"/>
                <p:cNvGrpSpPr/>
                <p:nvPr/>
              </p:nvGrpSpPr>
              <p:grpSpPr>
                <a:xfrm>
                  <a:off x="1437950" y="2129088"/>
                  <a:ext cx="504375" cy="637950"/>
                  <a:chOff x="1437950" y="2129088"/>
                  <a:chExt cx="504375" cy="637950"/>
                </a:xfrm>
              </p:grpSpPr>
              <p:sp>
                <p:nvSpPr>
                  <p:cNvPr id="14881" name="Google Shape;14881;p33"/>
                  <p:cNvSpPr/>
                  <p:nvPr/>
                </p:nvSpPr>
                <p:spPr>
                  <a:xfrm>
                    <a:off x="1734100" y="2129088"/>
                    <a:ext cx="185825" cy="356350"/>
                  </a:xfrm>
                  <a:custGeom>
                    <a:avLst/>
                    <a:gdLst/>
                    <a:ahLst/>
                    <a:cxnLst/>
                    <a:rect l="l" t="t" r="r" b="b"/>
                    <a:pathLst>
                      <a:path w="7433" h="14254" extrusionOk="0">
                        <a:moveTo>
                          <a:pt x="14" y="1"/>
                        </a:moveTo>
                        <a:cubicBezTo>
                          <a:pt x="14" y="1"/>
                          <a:pt x="13" y="1"/>
                          <a:pt x="13" y="1"/>
                        </a:cubicBezTo>
                        <a:cubicBezTo>
                          <a:pt x="2" y="1"/>
                          <a:pt x="1" y="131"/>
                          <a:pt x="10" y="355"/>
                        </a:cubicBezTo>
                        <a:cubicBezTo>
                          <a:pt x="23" y="579"/>
                          <a:pt x="26" y="901"/>
                          <a:pt x="92" y="1282"/>
                        </a:cubicBezTo>
                        <a:cubicBezTo>
                          <a:pt x="175" y="2053"/>
                          <a:pt x="427" y="3055"/>
                          <a:pt x="731" y="4039"/>
                        </a:cubicBezTo>
                        <a:cubicBezTo>
                          <a:pt x="1038" y="5024"/>
                          <a:pt x="1442" y="5974"/>
                          <a:pt x="1760" y="6680"/>
                        </a:cubicBezTo>
                        <a:cubicBezTo>
                          <a:pt x="2089" y="7379"/>
                          <a:pt x="2324" y="7836"/>
                          <a:pt x="2324" y="7836"/>
                        </a:cubicBezTo>
                        <a:cubicBezTo>
                          <a:pt x="2324" y="7836"/>
                          <a:pt x="2571" y="8289"/>
                          <a:pt x="2972" y="8950"/>
                        </a:cubicBezTo>
                        <a:cubicBezTo>
                          <a:pt x="3377" y="9608"/>
                          <a:pt x="3942" y="10473"/>
                          <a:pt x="4573" y="11286"/>
                        </a:cubicBezTo>
                        <a:cubicBezTo>
                          <a:pt x="5206" y="12097"/>
                          <a:pt x="5877" y="12880"/>
                          <a:pt x="6438" y="13410"/>
                        </a:cubicBezTo>
                        <a:cubicBezTo>
                          <a:pt x="6705" y="13689"/>
                          <a:pt x="6956" y="13892"/>
                          <a:pt x="7125" y="14041"/>
                        </a:cubicBezTo>
                        <a:cubicBezTo>
                          <a:pt x="7285" y="14178"/>
                          <a:pt x="7386" y="14254"/>
                          <a:pt x="7406" y="14254"/>
                        </a:cubicBezTo>
                        <a:cubicBezTo>
                          <a:pt x="7407" y="14254"/>
                          <a:pt x="7408" y="14253"/>
                          <a:pt x="7409" y="14253"/>
                        </a:cubicBezTo>
                        <a:cubicBezTo>
                          <a:pt x="7432" y="14226"/>
                          <a:pt x="7059" y="13875"/>
                          <a:pt x="6549" y="13303"/>
                        </a:cubicBezTo>
                        <a:cubicBezTo>
                          <a:pt x="6027" y="12744"/>
                          <a:pt x="5397" y="11941"/>
                          <a:pt x="4799" y="11118"/>
                        </a:cubicBezTo>
                        <a:cubicBezTo>
                          <a:pt x="4205" y="10291"/>
                          <a:pt x="3670" y="9423"/>
                          <a:pt x="3287" y="8764"/>
                        </a:cubicBezTo>
                        <a:cubicBezTo>
                          <a:pt x="2911" y="8101"/>
                          <a:pt x="2676" y="7650"/>
                          <a:pt x="2676" y="7650"/>
                        </a:cubicBezTo>
                        <a:cubicBezTo>
                          <a:pt x="2676" y="7650"/>
                          <a:pt x="2441" y="7197"/>
                          <a:pt x="2090" y="6522"/>
                        </a:cubicBezTo>
                        <a:cubicBezTo>
                          <a:pt x="1760" y="5836"/>
                          <a:pt x="1332" y="4909"/>
                          <a:pt x="997" y="3948"/>
                        </a:cubicBezTo>
                        <a:cubicBezTo>
                          <a:pt x="662" y="2990"/>
                          <a:pt x="375" y="2010"/>
                          <a:pt x="245" y="1257"/>
                        </a:cubicBezTo>
                        <a:cubicBezTo>
                          <a:pt x="95" y="511"/>
                          <a:pt x="54"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33"/>
                  <p:cNvSpPr/>
                  <p:nvPr/>
                </p:nvSpPr>
                <p:spPr>
                  <a:xfrm>
                    <a:off x="1572675" y="2233338"/>
                    <a:ext cx="369650" cy="292675"/>
                  </a:xfrm>
                  <a:custGeom>
                    <a:avLst/>
                    <a:gdLst/>
                    <a:ahLst/>
                    <a:cxnLst/>
                    <a:rect l="l" t="t" r="r" b="b"/>
                    <a:pathLst>
                      <a:path w="14786" h="11707" extrusionOk="0">
                        <a:moveTo>
                          <a:pt x="16" y="0"/>
                        </a:moveTo>
                        <a:cubicBezTo>
                          <a:pt x="15" y="0"/>
                          <a:pt x="14" y="0"/>
                          <a:pt x="13" y="1"/>
                        </a:cubicBezTo>
                        <a:cubicBezTo>
                          <a:pt x="1" y="9"/>
                          <a:pt x="62" y="146"/>
                          <a:pt x="179" y="383"/>
                        </a:cubicBezTo>
                        <a:cubicBezTo>
                          <a:pt x="301" y="615"/>
                          <a:pt x="460" y="959"/>
                          <a:pt x="712" y="1335"/>
                        </a:cubicBezTo>
                        <a:cubicBezTo>
                          <a:pt x="1172" y="2120"/>
                          <a:pt x="1921" y="3073"/>
                          <a:pt x="2722" y="3980"/>
                        </a:cubicBezTo>
                        <a:cubicBezTo>
                          <a:pt x="3522" y="4887"/>
                          <a:pt x="4410" y="5707"/>
                          <a:pt x="5090" y="6311"/>
                        </a:cubicBezTo>
                        <a:cubicBezTo>
                          <a:pt x="5778" y="6901"/>
                          <a:pt x="6249" y="7277"/>
                          <a:pt x="6249" y="7277"/>
                        </a:cubicBezTo>
                        <a:cubicBezTo>
                          <a:pt x="6249" y="7277"/>
                          <a:pt x="6732" y="7644"/>
                          <a:pt x="7478" y="8159"/>
                        </a:cubicBezTo>
                        <a:cubicBezTo>
                          <a:pt x="8226" y="8668"/>
                          <a:pt x="9249" y="9321"/>
                          <a:pt x="10313" y="9887"/>
                        </a:cubicBezTo>
                        <a:cubicBezTo>
                          <a:pt x="11381" y="10452"/>
                          <a:pt x="12475" y="10969"/>
                          <a:pt x="13330" y="11267"/>
                        </a:cubicBezTo>
                        <a:cubicBezTo>
                          <a:pt x="13750" y="11436"/>
                          <a:pt x="14115" y="11533"/>
                          <a:pt x="14367" y="11610"/>
                        </a:cubicBezTo>
                        <a:cubicBezTo>
                          <a:pt x="14579" y="11673"/>
                          <a:pt x="14717" y="11706"/>
                          <a:pt x="14759" y="11706"/>
                        </a:cubicBezTo>
                        <a:cubicBezTo>
                          <a:pt x="14767" y="11706"/>
                          <a:pt x="14772" y="11705"/>
                          <a:pt x="14773" y="11702"/>
                        </a:cubicBezTo>
                        <a:cubicBezTo>
                          <a:pt x="14785" y="11662"/>
                          <a:pt x="14220" y="11464"/>
                          <a:pt x="13399" y="11098"/>
                        </a:cubicBezTo>
                        <a:cubicBezTo>
                          <a:pt x="12570" y="10752"/>
                          <a:pt x="11511" y="10192"/>
                          <a:pt x="10476" y="9600"/>
                        </a:cubicBezTo>
                        <a:cubicBezTo>
                          <a:pt x="9444" y="9000"/>
                          <a:pt x="8452" y="8327"/>
                          <a:pt x="7727" y="7805"/>
                        </a:cubicBezTo>
                        <a:cubicBezTo>
                          <a:pt x="7006" y="7279"/>
                          <a:pt x="6538" y="6907"/>
                          <a:pt x="6538" y="6907"/>
                        </a:cubicBezTo>
                        <a:cubicBezTo>
                          <a:pt x="6538" y="6907"/>
                          <a:pt x="6069" y="6538"/>
                          <a:pt x="5369" y="5982"/>
                        </a:cubicBezTo>
                        <a:cubicBezTo>
                          <a:pt x="4686" y="5407"/>
                          <a:pt x="3784" y="4620"/>
                          <a:pt x="2964" y="3754"/>
                        </a:cubicBezTo>
                        <a:cubicBezTo>
                          <a:pt x="2144" y="2889"/>
                          <a:pt x="1365" y="1979"/>
                          <a:pt x="864" y="1235"/>
                        </a:cubicBezTo>
                        <a:cubicBezTo>
                          <a:pt x="353" y="520"/>
                          <a:pt x="66"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33"/>
                  <p:cNvSpPr/>
                  <p:nvPr/>
                </p:nvSpPr>
                <p:spPr>
                  <a:xfrm>
                    <a:off x="1444500" y="2393338"/>
                    <a:ext cx="453725" cy="131625"/>
                  </a:xfrm>
                  <a:custGeom>
                    <a:avLst/>
                    <a:gdLst/>
                    <a:ahLst/>
                    <a:cxnLst/>
                    <a:rect l="l" t="t" r="r" b="b"/>
                    <a:pathLst>
                      <a:path w="18149" h="5265" extrusionOk="0">
                        <a:moveTo>
                          <a:pt x="17" y="1"/>
                        </a:moveTo>
                        <a:cubicBezTo>
                          <a:pt x="13" y="1"/>
                          <a:pt x="11" y="1"/>
                          <a:pt x="10" y="3"/>
                        </a:cubicBezTo>
                        <a:cubicBezTo>
                          <a:pt x="1" y="14"/>
                          <a:pt x="110" y="117"/>
                          <a:pt x="311" y="290"/>
                        </a:cubicBezTo>
                        <a:cubicBezTo>
                          <a:pt x="513" y="457"/>
                          <a:pt x="792" y="714"/>
                          <a:pt x="1169" y="962"/>
                        </a:cubicBezTo>
                        <a:cubicBezTo>
                          <a:pt x="1898" y="1510"/>
                          <a:pt x="2956" y="2097"/>
                          <a:pt x="4045" y="2624"/>
                        </a:cubicBezTo>
                        <a:cubicBezTo>
                          <a:pt x="5134" y="3150"/>
                          <a:pt x="6271" y="3565"/>
                          <a:pt x="7133" y="3858"/>
                        </a:cubicBezTo>
                        <a:cubicBezTo>
                          <a:pt x="7993" y="4137"/>
                          <a:pt x="8574" y="4301"/>
                          <a:pt x="8574" y="4301"/>
                        </a:cubicBezTo>
                        <a:cubicBezTo>
                          <a:pt x="8574" y="4301"/>
                          <a:pt x="9161" y="4452"/>
                          <a:pt x="10048" y="4638"/>
                        </a:cubicBezTo>
                        <a:cubicBezTo>
                          <a:pt x="10936" y="4820"/>
                          <a:pt x="12131" y="5025"/>
                          <a:pt x="13333" y="5136"/>
                        </a:cubicBezTo>
                        <a:cubicBezTo>
                          <a:pt x="14203" y="5215"/>
                          <a:pt x="15076" y="5264"/>
                          <a:pt x="15835" y="5264"/>
                        </a:cubicBezTo>
                        <a:cubicBezTo>
                          <a:pt x="16124" y="5264"/>
                          <a:pt x="16397" y="5257"/>
                          <a:pt x="16646" y="5241"/>
                        </a:cubicBezTo>
                        <a:cubicBezTo>
                          <a:pt x="17100" y="5235"/>
                          <a:pt x="17475" y="5183"/>
                          <a:pt x="17736" y="5157"/>
                        </a:cubicBezTo>
                        <a:cubicBezTo>
                          <a:pt x="18000" y="5129"/>
                          <a:pt x="18148" y="5102"/>
                          <a:pt x="18145" y="5085"/>
                        </a:cubicBezTo>
                        <a:cubicBezTo>
                          <a:pt x="18144" y="5068"/>
                          <a:pt x="18040" y="5064"/>
                          <a:pt x="17856" y="5064"/>
                        </a:cubicBezTo>
                        <a:cubicBezTo>
                          <a:pt x="17711" y="5064"/>
                          <a:pt x="17516" y="5066"/>
                          <a:pt x="17281" y="5066"/>
                        </a:cubicBezTo>
                        <a:cubicBezTo>
                          <a:pt x="17093" y="5066"/>
                          <a:pt x="16879" y="5065"/>
                          <a:pt x="16645" y="5060"/>
                        </a:cubicBezTo>
                        <a:cubicBezTo>
                          <a:pt x="15747" y="5060"/>
                          <a:pt x="14555" y="4956"/>
                          <a:pt x="13369" y="4807"/>
                        </a:cubicBezTo>
                        <a:cubicBezTo>
                          <a:pt x="12185" y="4655"/>
                          <a:pt x="11011" y="4417"/>
                          <a:pt x="10142" y="4217"/>
                        </a:cubicBezTo>
                        <a:cubicBezTo>
                          <a:pt x="9273" y="4010"/>
                          <a:pt x="8698" y="3849"/>
                          <a:pt x="8698" y="3849"/>
                        </a:cubicBezTo>
                        <a:cubicBezTo>
                          <a:pt x="8698" y="3849"/>
                          <a:pt x="8121" y="3689"/>
                          <a:pt x="7263" y="3448"/>
                        </a:cubicBezTo>
                        <a:cubicBezTo>
                          <a:pt x="6407" y="3180"/>
                          <a:pt x="5273" y="2804"/>
                          <a:pt x="4181" y="2323"/>
                        </a:cubicBezTo>
                        <a:cubicBezTo>
                          <a:pt x="3091" y="1842"/>
                          <a:pt x="2021" y="1305"/>
                          <a:pt x="1271" y="811"/>
                        </a:cubicBezTo>
                        <a:cubicBezTo>
                          <a:pt x="544" y="362"/>
                          <a:pt x="8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33"/>
                  <p:cNvSpPr/>
                  <p:nvPr/>
                </p:nvSpPr>
                <p:spPr>
                  <a:xfrm>
                    <a:off x="1437950" y="2522013"/>
                    <a:ext cx="437475" cy="81625"/>
                  </a:xfrm>
                  <a:custGeom>
                    <a:avLst/>
                    <a:gdLst/>
                    <a:ahLst/>
                    <a:cxnLst/>
                    <a:rect l="l" t="t" r="r" b="b"/>
                    <a:pathLst>
                      <a:path w="17499" h="3265" extrusionOk="0">
                        <a:moveTo>
                          <a:pt x="17482" y="0"/>
                        </a:moveTo>
                        <a:cubicBezTo>
                          <a:pt x="17407" y="0"/>
                          <a:pt x="16924" y="248"/>
                          <a:pt x="16194" y="552"/>
                        </a:cubicBezTo>
                        <a:cubicBezTo>
                          <a:pt x="15425" y="893"/>
                          <a:pt x="14363" y="1258"/>
                          <a:pt x="13290" y="1583"/>
                        </a:cubicBezTo>
                        <a:cubicBezTo>
                          <a:pt x="12215" y="1901"/>
                          <a:pt x="11120" y="2143"/>
                          <a:pt x="10296" y="2303"/>
                        </a:cubicBezTo>
                        <a:cubicBezTo>
                          <a:pt x="9472" y="2457"/>
                          <a:pt x="8917" y="2537"/>
                          <a:pt x="8917" y="2537"/>
                        </a:cubicBezTo>
                        <a:cubicBezTo>
                          <a:pt x="8917" y="2537"/>
                          <a:pt x="8363" y="2618"/>
                          <a:pt x="7534" y="2737"/>
                        </a:cubicBezTo>
                        <a:cubicBezTo>
                          <a:pt x="6701" y="2834"/>
                          <a:pt x="5584" y="2942"/>
                          <a:pt x="4464" y="2945"/>
                        </a:cubicBezTo>
                        <a:cubicBezTo>
                          <a:pt x="4434" y="2945"/>
                          <a:pt x="4404" y="2945"/>
                          <a:pt x="4374" y="2945"/>
                        </a:cubicBezTo>
                        <a:cubicBezTo>
                          <a:pt x="3287" y="2945"/>
                          <a:pt x="2203" y="2890"/>
                          <a:pt x="1394" y="2756"/>
                        </a:cubicBezTo>
                        <a:cubicBezTo>
                          <a:pt x="666" y="2657"/>
                          <a:pt x="158" y="2535"/>
                          <a:pt x="34" y="2535"/>
                        </a:cubicBezTo>
                        <a:cubicBezTo>
                          <a:pt x="16" y="2535"/>
                          <a:pt x="6" y="2537"/>
                          <a:pt x="4" y="2543"/>
                        </a:cubicBezTo>
                        <a:cubicBezTo>
                          <a:pt x="1" y="2555"/>
                          <a:pt x="134" y="2602"/>
                          <a:pt x="372" y="2674"/>
                        </a:cubicBezTo>
                        <a:cubicBezTo>
                          <a:pt x="607" y="2742"/>
                          <a:pt x="945" y="2855"/>
                          <a:pt x="1364" y="2923"/>
                        </a:cubicBezTo>
                        <a:cubicBezTo>
                          <a:pt x="2196" y="3116"/>
                          <a:pt x="3328" y="3216"/>
                          <a:pt x="4462" y="3256"/>
                        </a:cubicBezTo>
                        <a:cubicBezTo>
                          <a:pt x="4661" y="3262"/>
                          <a:pt x="4859" y="3265"/>
                          <a:pt x="5056" y="3265"/>
                        </a:cubicBezTo>
                        <a:cubicBezTo>
                          <a:pt x="5984" y="3265"/>
                          <a:pt x="6878" y="3201"/>
                          <a:pt x="7578" y="3138"/>
                        </a:cubicBezTo>
                        <a:cubicBezTo>
                          <a:pt x="8424" y="3050"/>
                          <a:pt x="8985" y="2970"/>
                          <a:pt x="8985" y="2970"/>
                        </a:cubicBezTo>
                        <a:cubicBezTo>
                          <a:pt x="8985" y="2970"/>
                          <a:pt x="9544" y="2876"/>
                          <a:pt x="10376" y="2699"/>
                        </a:cubicBezTo>
                        <a:cubicBezTo>
                          <a:pt x="11206" y="2516"/>
                          <a:pt x="12310" y="2239"/>
                          <a:pt x="13382" y="1879"/>
                        </a:cubicBezTo>
                        <a:cubicBezTo>
                          <a:pt x="14455" y="1512"/>
                          <a:pt x="15511" y="1098"/>
                          <a:pt x="16264" y="707"/>
                        </a:cubicBezTo>
                        <a:cubicBezTo>
                          <a:pt x="16651" y="530"/>
                          <a:pt x="16952" y="342"/>
                          <a:pt x="17168" y="220"/>
                        </a:cubicBezTo>
                        <a:cubicBezTo>
                          <a:pt x="17381" y="94"/>
                          <a:pt x="17499" y="16"/>
                          <a:pt x="17491" y="3"/>
                        </a:cubicBezTo>
                        <a:cubicBezTo>
                          <a:pt x="17490" y="1"/>
                          <a:pt x="17486" y="0"/>
                          <a:pt x="17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33"/>
                  <p:cNvSpPr/>
                  <p:nvPr/>
                </p:nvSpPr>
                <p:spPr>
                  <a:xfrm>
                    <a:off x="1540450" y="2515113"/>
                    <a:ext cx="329775" cy="251925"/>
                  </a:xfrm>
                  <a:custGeom>
                    <a:avLst/>
                    <a:gdLst/>
                    <a:ahLst/>
                    <a:cxnLst/>
                    <a:rect l="l" t="t" r="r" b="b"/>
                    <a:pathLst>
                      <a:path w="13191" h="10077" extrusionOk="0">
                        <a:moveTo>
                          <a:pt x="13174" y="0"/>
                        </a:moveTo>
                        <a:cubicBezTo>
                          <a:pt x="13133" y="0"/>
                          <a:pt x="12843" y="435"/>
                          <a:pt x="12365" y="1044"/>
                        </a:cubicBezTo>
                        <a:cubicBezTo>
                          <a:pt x="11890" y="1675"/>
                          <a:pt x="11187" y="2458"/>
                          <a:pt x="10457" y="3214"/>
                        </a:cubicBezTo>
                        <a:cubicBezTo>
                          <a:pt x="9722" y="3967"/>
                          <a:pt x="8934" y="4667"/>
                          <a:pt x="8333" y="5173"/>
                        </a:cubicBezTo>
                        <a:cubicBezTo>
                          <a:pt x="7728" y="5676"/>
                          <a:pt x="7310" y="5994"/>
                          <a:pt x="7310" y="5994"/>
                        </a:cubicBezTo>
                        <a:cubicBezTo>
                          <a:pt x="7310" y="5994"/>
                          <a:pt x="6893" y="6315"/>
                          <a:pt x="6270" y="6793"/>
                        </a:cubicBezTo>
                        <a:cubicBezTo>
                          <a:pt x="5630" y="7252"/>
                          <a:pt x="4764" y="7852"/>
                          <a:pt x="3849" y="8366"/>
                        </a:cubicBezTo>
                        <a:cubicBezTo>
                          <a:pt x="2933" y="8878"/>
                          <a:pt x="1990" y="9346"/>
                          <a:pt x="1246" y="9613"/>
                        </a:cubicBezTo>
                        <a:cubicBezTo>
                          <a:pt x="513" y="9901"/>
                          <a:pt x="0" y="10034"/>
                          <a:pt x="10" y="10073"/>
                        </a:cubicBezTo>
                        <a:cubicBezTo>
                          <a:pt x="11" y="10076"/>
                          <a:pt x="16" y="10077"/>
                          <a:pt x="25" y="10077"/>
                        </a:cubicBezTo>
                        <a:cubicBezTo>
                          <a:pt x="66" y="10077"/>
                          <a:pt x="187" y="10055"/>
                          <a:pt x="372" y="10014"/>
                        </a:cubicBezTo>
                        <a:cubicBezTo>
                          <a:pt x="596" y="9960"/>
                          <a:pt x="923" y="9899"/>
                          <a:pt x="1297" y="9765"/>
                        </a:cubicBezTo>
                        <a:cubicBezTo>
                          <a:pt x="2068" y="9541"/>
                          <a:pt x="3041" y="9108"/>
                          <a:pt x="3989" y="8621"/>
                        </a:cubicBezTo>
                        <a:cubicBezTo>
                          <a:pt x="4935" y="8132"/>
                          <a:pt x="5828" y="7551"/>
                          <a:pt x="6489" y="7100"/>
                        </a:cubicBezTo>
                        <a:cubicBezTo>
                          <a:pt x="7141" y="6641"/>
                          <a:pt x="7563" y="6320"/>
                          <a:pt x="7563" y="6320"/>
                        </a:cubicBezTo>
                        <a:cubicBezTo>
                          <a:pt x="7563" y="6320"/>
                          <a:pt x="7980" y="5986"/>
                          <a:pt x="8580" y="5463"/>
                        </a:cubicBezTo>
                        <a:cubicBezTo>
                          <a:pt x="9177" y="4932"/>
                          <a:pt x="9954" y="4200"/>
                          <a:pt x="10668" y="3414"/>
                        </a:cubicBezTo>
                        <a:cubicBezTo>
                          <a:pt x="11379" y="2625"/>
                          <a:pt x="12056" y="1804"/>
                          <a:pt x="12493" y="1138"/>
                        </a:cubicBezTo>
                        <a:cubicBezTo>
                          <a:pt x="12730" y="815"/>
                          <a:pt x="12891" y="525"/>
                          <a:pt x="13010" y="326"/>
                        </a:cubicBezTo>
                        <a:cubicBezTo>
                          <a:pt x="13129" y="126"/>
                          <a:pt x="13190" y="8"/>
                          <a:pt x="13176" y="1"/>
                        </a:cubicBezTo>
                        <a:cubicBezTo>
                          <a:pt x="13176" y="0"/>
                          <a:pt x="13175" y="0"/>
                          <a:pt x="13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6" name="Google Shape;14886;p33"/>
                <p:cNvSpPr/>
                <p:nvPr/>
              </p:nvSpPr>
              <p:spPr>
                <a:xfrm>
                  <a:off x="1501475" y="2672813"/>
                  <a:ext cx="158100" cy="69875"/>
                </a:xfrm>
                <a:custGeom>
                  <a:avLst/>
                  <a:gdLst/>
                  <a:ahLst/>
                  <a:cxnLst/>
                  <a:rect l="l" t="t" r="r" b="b"/>
                  <a:pathLst>
                    <a:path w="6324" h="2795" extrusionOk="0">
                      <a:moveTo>
                        <a:pt x="5423" y="1"/>
                      </a:moveTo>
                      <a:cubicBezTo>
                        <a:pt x="5174" y="1"/>
                        <a:pt x="4887" y="44"/>
                        <a:pt x="4591" y="134"/>
                      </a:cubicBezTo>
                      <a:cubicBezTo>
                        <a:pt x="3801" y="377"/>
                        <a:pt x="3251" y="861"/>
                        <a:pt x="3361" y="1217"/>
                      </a:cubicBezTo>
                      <a:cubicBezTo>
                        <a:pt x="3429" y="1441"/>
                        <a:pt x="3740" y="1562"/>
                        <a:pt x="4156" y="1562"/>
                      </a:cubicBezTo>
                      <a:cubicBezTo>
                        <a:pt x="4404" y="1562"/>
                        <a:pt x="4691" y="1518"/>
                        <a:pt x="4985" y="1428"/>
                      </a:cubicBezTo>
                      <a:cubicBezTo>
                        <a:pt x="5773" y="1185"/>
                        <a:pt x="6323" y="700"/>
                        <a:pt x="6212" y="342"/>
                      </a:cubicBezTo>
                      <a:cubicBezTo>
                        <a:pt x="6145" y="120"/>
                        <a:pt x="5836" y="1"/>
                        <a:pt x="5423" y="1"/>
                      </a:cubicBezTo>
                      <a:close/>
                      <a:moveTo>
                        <a:pt x="1758" y="1491"/>
                      </a:moveTo>
                      <a:cubicBezTo>
                        <a:pt x="1538" y="1491"/>
                        <a:pt x="1271" y="1544"/>
                        <a:pt x="999" y="1652"/>
                      </a:cubicBezTo>
                      <a:cubicBezTo>
                        <a:pt x="400" y="1887"/>
                        <a:pt x="1" y="2299"/>
                        <a:pt x="107" y="2572"/>
                      </a:cubicBezTo>
                      <a:cubicBezTo>
                        <a:pt x="165" y="2719"/>
                        <a:pt x="361" y="2794"/>
                        <a:pt x="625" y="2794"/>
                      </a:cubicBezTo>
                      <a:cubicBezTo>
                        <a:pt x="846" y="2794"/>
                        <a:pt x="1114" y="2741"/>
                        <a:pt x="1387" y="2634"/>
                      </a:cubicBezTo>
                      <a:cubicBezTo>
                        <a:pt x="1984" y="2398"/>
                        <a:pt x="2383" y="1987"/>
                        <a:pt x="2277" y="1715"/>
                      </a:cubicBezTo>
                      <a:cubicBezTo>
                        <a:pt x="2220" y="1568"/>
                        <a:pt x="2023" y="1491"/>
                        <a:pt x="1758" y="149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33"/>
                <p:cNvSpPr/>
                <p:nvPr/>
              </p:nvSpPr>
              <p:spPr>
                <a:xfrm>
                  <a:off x="1510650" y="2518613"/>
                  <a:ext cx="357150" cy="305000"/>
                </a:xfrm>
                <a:custGeom>
                  <a:avLst/>
                  <a:gdLst/>
                  <a:ahLst/>
                  <a:cxnLst/>
                  <a:rect l="l" t="t" r="r" b="b"/>
                  <a:pathLst>
                    <a:path w="14286" h="12200" extrusionOk="0">
                      <a:moveTo>
                        <a:pt x="4677" y="8687"/>
                      </a:moveTo>
                      <a:lnTo>
                        <a:pt x="4677" y="8687"/>
                      </a:lnTo>
                      <a:cubicBezTo>
                        <a:pt x="4671" y="8691"/>
                        <a:pt x="4668" y="8693"/>
                        <a:pt x="4668" y="8693"/>
                      </a:cubicBezTo>
                      <a:cubicBezTo>
                        <a:pt x="4668" y="8693"/>
                        <a:pt x="4671" y="8691"/>
                        <a:pt x="4677" y="8687"/>
                      </a:cubicBezTo>
                      <a:close/>
                      <a:moveTo>
                        <a:pt x="13911" y="0"/>
                      </a:moveTo>
                      <a:cubicBezTo>
                        <a:pt x="12039" y="1599"/>
                        <a:pt x="9830" y="2734"/>
                        <a:pt x="7532" y="3612"/>
                      </a:cubicBezTo>
                      <a:cubicBezTo>
                        <a:pt x="7652" y="3600"/>
                        <a:pt x="7773" y="3593"/>
                        <a:pt x="7891" y="3593"/>
                      </a:cubicBezTo>
                      <a:cubicBezTo>
                        <a:pt x="8532" y="3593"/>
                        <a:pt x="9087" y="3803"/>
                        <a:pt x="8917" y="4593"/>
                      </a:cubicBezTo>
                      <a:cubicBezTo>
                        <a:pt x="8560" y="6239"/>
                        <a:pt x="4877" y="8562"/>
                        <a:pt x="4677" y="8687"/>
                      </a:cubicBezTo>
                      <a:lnTo>
                        <a:pt x="4677" y="8687"/>
                      </a:lnTo>
                      <a:cubicBezTo>
                        <a:pt x="4849" y="8580"/>
                        <a:pt x="7580" y="6888"/>
                        <a:pt x="8429" y="6888"/>
                      </a:cubicBezTo>
                      <a:cubicBezTo>
                        <a:pt x="8620" y="6888"/>
                        <a:pt x="8715" y="6974"/>
                        <a:pt x="8665" y="7182"/>
                      </a:cubicBezTo>
                      <a:cubicBezTo>
                        <a:pt x="8408" y="8245"/>
                        <a:pt x="4018" y="11737"/>
                        <a:pt x="286" y="11737"/>
                      </a:cubicBezTo>
                      <a:cubicBezTo>
                        <a:pt x="191" y="11737"/>
                        <a:pt x="95" y="11735"/>
                        <a:pt x="0" y="11730"/>
                      </a:cubicBezTo>
                      <a:lnTo>
                        <a:pt x="0" y="11730"/>
                      </a:lnTo>
                      <a:cubicBezTo>
                        <a:pt x="511" y="12069"/>
                        <a:pt x="1125" y="12200"/>
                        <a:pt x="1752" y="12200"/>
                      </a:cubicBezTo>
                      <a:cubicBezTo>
                        <a:pt x="1964" y="12200"/>
                        <a:pt x="2178" y="12185"/>
                        <a:pt x="2391" y="12158"/>
                      </a:cubicBezTo>
                      <a:cubicBezTo>
                        <a:pt x="4661" y="11868"/>
                        <a:pt x="7230" y="10428"/>
                        <a:pt x="8701" y="8680"/>
                      </a:cubicBezTo>
                      <a:cubicBezTo>
                        <a:pt x="10936" y="6028"/>
                        <a:pt x="12553" y="3066"/>
                        <a:pt x="14285" y="111"/>
                      </a:cubicBezTo>
                      <a:cubicBezTo>
                        <a:pt x="14166" y="63"/>
                        <a:pt x="14041" y="24"/>
                        <a:pt x="139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33"/>
                <p:cNvSpPr/>
                <p:nvPr/>
              </p:nvSpPr>
              <p:spPr>
                <a:xfrm>
                  <a:off x="1691275" y="2359413"/>
                  <a:ext cx="516725" cy="393325"/>
                </a:xfrm>
                <a:custGeom>
                  <a:avLst/>
                  <a:gdLst/>
                  <a:ahLst/>
                  <a:cxnLst/>
                  <a:rect l="l" t="t" r="r" b="b"/>
                  <a:pathLst>
                    <a:path w="20669" h="15733" extrusionOk="0">
                      <a:moveTo>
                        <a:pt x="6691" y="0"/>
                      </a:moveTo>
                      <a:cubicBezTo>
                        <a:pt x="6691" y="0"/>
                        <a:pt x="0" y="8190"/>
                        <a:pt x="6213" y="13112"/>
                      </a:cubicBezTo>
                      <a:cubicBezTo>
                        <a:pt x="8770" y="15137"/>
                        <a:pt x="10702" y="15733"/>
                        <a:pt x="12091" y="15733"/>
                      </a:cubicBezTo>
                      <a:cubicBezTo>
                        <a:pt x="14075" y="15733"/>
                        <a:pt x="14949" y="14515"/>
                        <a:pt x="14949" y="14515"/>
                      </a:cubicBezTo>
                      <a:cubicBezTo>
                        <a:pt x="14949" y="14515"/>
                        <a:pt x="20668" y="6329"/>
                        <a:pt x="6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33"/>
                <p:cNvSpPr/>
                <p:nvPr/>
              </p:nvSpPr>
              <p:spPr>
                <a:xfrm>
                  <a:off x="1832475" y="2376438"/>
                  <a:ext cx="158375" cy="376225"/>
                </a:xfrm>
                <a:custGeom>
                  <a:avLst/>
                  <a:gdLst/>
                  <a:ahLst/>
                  <a:cxnLst/>
                  <a:rect l="l" t="t" r="r" b="b"/>
                  <a:pathLst>
                    <a:path w="6335" h="15049" extrusionOk="0">
                      <a:moveTo>
                        <a:pt x="2456" y="1"/>
                      </a:moveTo>
                      <a:cubicBezTo>
                        <a:pt x="1898" y="167"/>
                        <a:pt x="1470" y="450"/>
                        <a:pt x="1187" y="858"/>
                      </a:cubicBezTo>
                      <a:cubicBezTo>
                        <a:pt x="906" y="1257"/>
                        <a:pt x="811" y="1710"/>
                        <a:pt x="902" y="2202"/>
                      </a:cubicBezTo>
                      <a:cubicBezTo>
                        <a:pt x="1027" y="2880"/>
                        <a:pt x="1512" y="3521"/>
                        <a:pt x="2014" y="4022"/>
                      </a:cubicBezTo>
                      <a:cubicBezTo>
                        <a:pt x="1409" y="4244"/>
                        <a:pt x="770" y="4597"/>
                        <a:pt x="400" y="5151"/>
                      </a:cubicBezTo>
                      <a:cubicBezTo>
                        <a:pt x="81" y="5634"/>
                        <a:pt x="1" y="6201"/>
                        <a:pt x="172" y="6793"/>
                      </a:cubicBezTo>
                      <a:cubicBezTo>
                        <a:pt x="490" y="7893"/>
                        <a:pt x="1296" y="8474"/>
                        <a:pt x="2080" y="8779"/>
                      </a:cubicBezTo>
                      <a:cubicBezTo>
                        <a:pt x="1724" y="9115"/>
                        <a:pt x="1478" y="9473"/>
                        <a:pt x="1345" y="9846"/>
                      </a:cubicBezTo>
                      <a:cubicBezTo>
                        <a:pt x="1149" y="10390"/>
                        <a:pt x="1193" y="10936"/>
                        <a:pt x="1473" y="11471"/>
                      </a:cubicBezTo>
                      <a:cubicBezTo>
                        <a:pt x="2014" y="12498"/>
                        <a:pt x="3063" y="13128"/>
                        <a:pt x="4353" y="13195"/>
                      </a:cubicBezTo>
                      <a:cubicBezTo>
                        <a:pt x="4424" y="13199"/>
                        <a:pt x="4496" y="13201"/>
                        <a:pt x="4568" y="13201"/>
                      </a:cubicBezTo>
                      <a:cubicBezTo>
                        <a:pt x="4664" y="13201"/>
                        <a:pt x="4759" y="13198"/>
                        <a:pt x="4854" y="13191"/>
                      </a:cubicBezTo>
                      <a:cubicBezTo>
                        <a:pt x="4870" y="13455"/>
                        <a:pt x="4929" y="13723"/>
                        <a:pt x="5034" y="13991"/>
                      </a:cubicBezTo>
                      <a:cubicBezTo>
                        <a:pt x="5188" y="14383"/>
                        <a:pt x="5424" y="14729"/>
                        <a:pt x="5701" y="14997"/>
                      </a:cubicBezTo>
                      <a:cubicBezTo>
                        <a:pt x="5924" y="15030"/>
                        <a:pt x="6134" y="15044"/>
                        <a:pt x="6334" y="15048"/>
                      </a:cubicBezTo>
                      <a:cubicBezTo>
                        <a:pt x="5927" y="14821"/>
                        <a:pt x="5554" y="14384"/>
                        <a:pt x="5350" y="13867"/>
                      </a:cubicBezTo>
                      <a:cubicBezTo>
                        <a:pt x="5209" y="13505"/>
                        <a:pt x="5162" y="13144"/>
                        <a:pt x="5211" y="12804"/>
                      </a:cubicBezTo>
                      <a:lnTo>
                        <a:pt x="5211" y="12804"/>
                      </a:lnTo>
                      <a:cubicBezTo>
                        <a:pt x="5001" y="12841"/>
                        <a:pt x="4782" y="12860"/>
                        <a:pt x="4561" y="12860"/>
                      </a:cubicBezTo>
                      <a:cubicBezTo>
                        <a:pt x="4498" y="12860"/>
                        <a:pt x="4434" y="12859"/>
                        <a:pt x="4370" y="12855"/>
                      </a:cubicBezTo>
                      <a:cubicBezTo>
                        <a:pt x="3204" y="12794"/>
                        <a:pt x="2258" y="12232"/>
                        <a:pt x="1776" y="11312"/>
                      </a:cubicBezTo>
                      <a:cubicBezTo>
                        <a:pt x="1541" y="10866"/>
                        <a:pt x="1503" y="10410"/>
                        <a:pt x="1664" y="9962"/>
                      </a:cubicBezTo>
                      <a:cubicBezTo>
                        <a:pt x="1863" y="9404"/>
                        <a:pt x="2343" y="8956"/>
                        <a:pt x="2788" y="8643"/>
                      </a:cubicBezTo>
                      <a:cubicBezTo>
                        <a:pt x="1951" y="8444"/>
                        <a:pt x="859" y="7946"/>
                        <a:pt x="499" y="6699"/>
                      </a:cubicBezTo>
                      <a:cubicBezTo>
                        <a:pt x="355" y="6199"/>
                        <a:pt x="418" y="5742"/>
                        <a:pt x="684" y="5341"/>
                      </a:cubicBezTo>
                      <a:cubicBezTo>
                        <a:pt x="1119" y="4686"/>
                        <a:pt x="2023" y="4341"/>
                        <a:pt x="2676" y="4171"/>
                      </a:cubicBezTo>
                      <a:cubicBezTo>
                        <a:pt x="2127" y="3699"/>
                        <a:pt x="1382" y="2933"/>
                        <a:pt x="1235" y="2141"/>
                      </a:cubicBezTo>
                      <a:cubicBezTo>
                        <a:pt x="1162" y="1741"/>
                        <a:pt x="1240" y="1374"/>
                        <a:pt x="1465" y="1052"/>
                      </a:cubicBezTo>
                      <a:cubicBezTo>
                        <a:pt x="1760" y="630"/>
                        <a:pt x="2250" y="361"/>
                        <a:pt x="2919" y="242"/>
                      </a:cubicBezTo>
                      <a:cubicBezTo>
                        <a:pt x="2767" y="160"/>
                        <a:pt x="2612" y="8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33"/>
                <p:cNvSpPr/>
                <p:nvPr/>
              </p:nvSpPr>
              <p:spPr>
                <a:xfrm>
                  <a:off x="1839650" y="2389438"/>
                  <a:ext cx="254350" cy="359925"/>
                </a:xfrm>
                <a:custGeom>
                  <a:avLst/>
                  <a:gdLst/>
                  <a:ahLst/>
                  <a:cxnLst/>
                  <a:rect l="l" t="t" r="r" b="b"/>
                  <a:pathLst>
                    <a:path w="10174" h="14397" extrusionOk="0">
                      <a:moveTo>
                        <a:pt x="3143" y="1"/>
                      </a:moveTo>
                      <a:cubicBezTo>
                        <a:pt x="2460" y="45"/>
                        <a:pt x="1804" y="233"/>
                        <a:pt x="1457" y="728"/>
                      </a:cubicBezTo>
                      <a:cubicBezTo>
                        <a:pt x="536" y="2043"/>
                        <a:pt x="3187" y="3840"/>
                        <a:pt x="3187" y="3840"/>
                      </a:cubicBezTo>
                      <a:cubicBezTo>
                        <a:pt x="3187" y="3840"/>
                        <a:pt x="0" y="4216"/>
                        <a:pt x="539" y="6085"/>
                      </a:cubicBezTo>
                      <a:cubicBezTo>
                        <a:pt x="1057" y="7879"/>
                        <a:pt x="3357" y="7915"/>
                        <a:pt x="3542" y="7915"/>
                      </a:cubicBezTo>
                      <a:cubicBezTo>
                        <a:pt x="3549" y="7915"/>
                        <a:pt x="3553" y="7915"/>
                        <a:pt x="3553" y="7915"/>
                      </a:cubicBezTo>
                      <a:lnTo>
                        <a:pt x="3553" y="7915"/>
                      </a:lnTo>
                      <a:cubicBezTo>
                        <a:pt x="3553" y="7915"/>
                        <a:pt x="944" y="9021"/>
                        <a:pt x="1791" y="10634"/>
                      </a:cubicBezTo>
                      <a:cubicBezTo>
                        <a:pt x="2299" y="11602"/>
                        <a:pt x="3329" y="12001"/>
                        <a:pt x="4282" y="12001"/>
                      </a:cubicBezTo>
                      <a:cubicBezTo>
                        <a:pt x="4710" y="12001"/>
                        <a:pt x="5122" y="11920"/>
                        <a:pt x="5464" y="11775"/>
                      </a:cubicBezTo>
                      <a:lnTo>
                        <a:pt x="5464" y="11775"/>
                      </a:lnTo>
                      <a:cubicBezTo>
                        <a:pt x="4832" y="12796"/>
                        <a:pt x="5712" y="14132"/>
                        <a:pt x="6444" y="14333"/>
                      </a:cubicBezTo>
                      <a:cubicBezTo>
                        <a:pt x="6602" y="14376"/>
                        <a:pt x="6767" y="14396"/>
                        <a:pt x="6932" y="14396"/>
                      </a:cubicBezTo>
                      <a:cubicBezTo>
                        <a:pt x="7733" y="14396"/>
                        <a:pt x="8568" y="13923"/>
                        <a:pt x="9016" y="13314"/>
                      </a:cubicBezTo>
                      <a:cubicBezTo>
                        <a:pt x="9019" y="13308"/>
                        <a:pt x="9230" y="13003"/>
                        <a:pt x="9472" y="12470"/>
                      </a:cubicBezTo>
                      <a:cubicBezTo>
                        <a:pt x="9747" y="11466"/>
                        <a:pt x="10136" y="10573"/>
                        <a:pt x="10169" y="9484"/>
                      </a:cubicBezTo>
                      <a:cubicBezTo>
                        <a:pt x="10169" y="9478"/>
                        <a:pt x="10170" y="9470"/>
                        <a:pt x="10170" y="9464"/>
                      </a:cubicBezTo>
                      <a:cubicBezTo>
                        <a:pt x="10173" y="9345"/>
                        <a:pt x="10173" y="9226"/>
                        <a:pt x="10170" y="9108"/>
                      </a:cubicBezTo>
                      <a:cubicBezTo>
                        <a:pt x="10170" y="9083"/>
                        <a:pt x="10170" y="9057"/>
                        <a:pt x="10169" y="9032"/>
                      </a:cubicBezTo>
                      <a:cubicBezTo>
                        <a:pt x="10164" y="8913"/>
                        <a:pt x="10159" y="8795"/>
                        <a:pt x="10150" y="8678"/>
                      </a:cubicBezTo>
                      <a:cubicBezTo>
                        <a:pt x="10150" y="8665"/>
                        <a:pt x="10148" y="8654"/>
                        <a:pt x="10147" y="8642"/>
                      </a:cubicBezTo>
                      <a:cubicBezTo>
                        <a:pt x="10137" y="8533"/>
                        <a:pt x="10126" y="8427"/>
                        <a:pt x="10112" y="8322"/>
                      </a:cubicBezTo>
                      <a:cubicBezTo>
                        <a:pt x="10109" y="8295"/>
                        <a:pt x="10106" y="8269"/>
                        <a:pt x="10103" y="8244"/>
                      </a:cubicBezTo>
                      <a:cubicBezTo>
                        <a:pt x="10068" y="7999"/>
                        <a:pt x="10023" y="7760"/>
                        <a:pt x="9967" y="7525"/>
                      </a:cubicBezTo>
                      <a:cubicBezTo>
                        <a:pt x="9965" y="7518"/>
                        <a:pt x="9965" y="7512"/>
                        <a:pt x="9963" y="7506"/>
                      </a:cubicBezTo>
                      <a:cubicBezTo>
                        <a:pt x="9218" y="4440"/>
                        <a:pt x="6594" y="2089"/>
                        <a:pt x="3907" y="449"/>
                      </a:cubicBezTo>
                      <a:cubicBezTo>
                        <a:pt x="3860" y="421"/>
                        <a:pt x="3816" y="392"/>
                        <a:pt x="3771" y="366"/>
                      </a:cubicBezTo>
                      <a:cubicBezTo>
                        <a:pt x="3707" y="327"/>
                        <a:pt x="3643" y="289"/>
                        <a:pt x="3578" y="251"/>
                      </a:cubicBezTo>
                      <a:cubicBezTo>
                        <a:pt x="3455" y="179"/>
                        <a:pt x="3329" y="106"/>
                        <a:pt x="3201" y="34"/>
                      </a:cubicBezTo>
                      <a:cubicBezTo>
                        <a:pt x="3182" y="23"/>
                        <a:pt x="3163" y="12"/>
                        <a:pt x="3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33"/>
                <p:cNvSpPr/>
                <p:nvPr/>
              </p:nvSpPr>
              <p:spPr>
                <a:xfrm>
                  <a:off x="1920900" y="2417613"/>
                  <a:ext cx="173100" cy="292325"/>
                </a:xfrm>
                <a:custGeom>
                  <a:avLst/>
                  <a:gdLst/>
                  <a:ahLst/>
                  <a:cxnLst/>
                  <a:rect l="l" t="t" r="r" b="b"/>
                  <a:pathLst>
                    <a:path w="6924" h="11693" extrusionOk="0">
                      <a:moveTo>
                        <a:pt x="1701" y="0"/>
                      </a:moveTo>
                      <a:lnTo>
                        <a:pt x="1701" y="0"/>
                      </a:lnTo>
                      <a:cubicBezTo>
                        <a:pt x="2268" y="782"/>
                        <a:pt x="3187" y="1405"/>
                        <a:pt x="3187" y="1405"/>
                      </a:cubicBezTo>
                      <a:cubicBezTo>
                        <a:pt x="3187" y="1405"/>
                        <a:pt x="1" y="1781"/>
                        <a:pt x="541" y="3650"/>
                      </a:cubicBezTo>
                      <a:cubicBezTo>
                        <a:pt x="1057" y="5439"/>
                        <a:pt x="3345" y="5478"/>
                        <a:pt x="3542" y="5478"/>
                      </a:cubicBezTo>
                      <a:cubicBezTo>
                        <a:pt x="3551" y="5478"/>
                        <a:pt x="3555" y="5478"/>
                        <a:pt x="3555" y="5478"/>
                      </a:cubicBezTo>
                      <a:lnTo>
                        <a:pt x="3555" y="5478"/>
                      </a:lnTo>
                      <a:cubicBezTo>
                        <a:pt x="3555" y="5478"/>
                        <a:pt x="946" y="6587"/>
                        <a:pt x="1793" y="8199"/>
                      </a:cubicBezTo>
                      <a:cubicBezTo>
                        <a:pt x="2301" y="9167"/>
                        <a:pt x="3330" y="9567"/>
                        <a:pt x="4282" y="9567"/>
                      </a:cubicBezTo>
                      <a:cubicBezTo>
                        <a:pt x="4710" y="9567"/>
                        <a:pt x="5123" y="9486"/>
                        <a:pt x="5466" y="9340"/>
                      </a:cubicBezTo>
                      <a:lnTo>
                        <a:pt x="5466" y="9340"/>
                      </a:lnTo>
                      <a:cubicBezTo>
                        <a:pt x="4945" y="10182"/>
                        <a:pt x="5449" y="11233"/>
                        <a:pt x="6052" y="11692"/>
                      </a:cubicBezTo>
                      <a:cubicBezTo>
                        <a:pt x="6106" y="11589"/>
                        <a:pt x="6164" y="11473"/>
                        <a:pt x="6222" y="11342"/>
                      </a:cubicBezTo>
                      <a:cubicBezTo>
                        <a:pt x="6497" y="10337"/>
                        <a:pt x="6886" y="9446"/>
                        <a:pt x="6919" y="8357"/>
                      </a:cubicBezTo>
                      <a:cubicBezTo>
                        <a:pt x="6919" y="8350"/>
                        <a:pt x="6920" y="8343"/>
                        <a:pt x="6920" y="8337"/>
                      </a:cubicBezTo>
                      <a:cubicBezTo>
                        <a:pt x="6923" y="8216"/>
                        <a:pt x="6923" y="8099"/>
                        <a:pt x="6920" y="7981"/>
                      </a:cubicBezTo>
                      <a:cubicBezTo>
                        <a:pt x="6920" y="7955"/>
                        <a:pt x="6920" y="7930"/>
                        <a:pt x="6919" y="7905"/>
                      </a:cubicBezTo>
                      <a:cubicBezTo>
                        <a:pt x="6914" y="7784"/>
                        <a:pt x="6909" y="7668"/>
                        <a:pt x="6900" y="7551"/>
                      </a:cubicBezTo>
                      <a:cubicBezTo>
                        <a:pt x="6900" y="7538"/>
                        <a:pt x="6898" y="7527"/>
                        <a:pt x="6897" y="7515"/>
                      </a:cubicBezTo>
                      <a:cubicBezTo>
                        <a:pt x="6887" y="7406"/>
                        <a:pt x="6876" y="7300"/>
                        <a:pt x="6862" y="7195"/>
                      </a:cubicBezTo>
                      <a:cubicBezTo>
                        <a:pt x="6859" y="7168"/>
                        <a:pt x="6856" y="7142"/>
                        <a:pt x="6853" y="7115"/>
                      </a:cubicBezTo>
                      <a:cubicBezTo>
                        <a:pt x="6818" y="6872"/>
                        <a:pt x="6773" y="6633"/>
                        <a:pt x="6717" y="6396"/>
                      </a:cubicBezTo>
                      <a:cubicBezTo>
                        <a:pt x="6715" y="6391"/>
                        <a:pt x="6713" y="6385"/>
                        <a:pt x="6713" y="6379"/>
                      </a:cubicBezTo>
                      <a:cubicBezTo>
                        <a:pt x="6063" y="3713"/>
                        <a:pt x="3996" y="1587"/>
                        <a:pt x="1701"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33"/>
                <p:cNvSpPr/>
                <p:nvPr/>
              </p:nvSpPr>
              <p:spPr>
                <a:xfrm>
                  <a:off x="1909625" y="2415538"/>
                  <a:ext cx="30650" cy="29800"/>
                </a:xfrm>
                <a:custGeom>
                  <a:avLst/>
                  <a:gdLst/>
                  <a:ahLst/>
                  <a:cxnLst/>
                  <a:rect l="l" t="t" r="r" b="b"/>
                  <a:pathLst>
                    <a:path w="1226" h="1192" extrusionOk="0">
                      <a:moveTo>
                        <a:pt x="613" y="1"/>
                      </a:moveTo>
                      <a:cubicBezTo>
                        <a:pt x="298" y="1"/>
                        <a:pt x="36" y="247"/>
                        <a:pt x="20" y="566"/>
                      </a:cubicBezTo>
                      <a:cubicBezTo>
                        <a:pt x="1" y="893"/>
                        <a:pt x="255" y="1173"/>
                        <a:pt x="584" y="1191"/>
                      </a:cubicBezTo>
                      <a:cubicBezTo>
                        <a:pt x="595" y="1191"/>
                        <a:pt x="606" y="1192"/>
                        <a:pt x="618" y="1192"/>
                      </a:cubicBezTo>
                      <a:cubicBezTo>
                        <a:pt x="930" y="1192"/>
                        <a:pt x="1192" y="944"/>
                        <a:pt x="1209" y="627"/>
                      </a:cubicBezTo>
                      <a:cubicBezTo>
                        <a:pt x="1226" y="298"/>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33"/>
                <p:cNvSpPr/>
                <p:nvPr/>
              </p:nvSpPr>
              <p:spPr>
                <a:xfrm>
                  <a:off x="1888250" y="2518813"/>
                  <a:ext cx="30650" cy="29875"/>
                </a:xfrm>
                <a:custGeom>
                  <a:avLst/>
                  <a:gdLst/>
                  <a:ahLst/>
                  <a:cxnLst/>
                  <a:rect l="l" t="t" r="r" b="b"/>
                  <a:pathLst>
                    <a:path w="1226" h="1195" extrusionOk="0">
                      <a:moveTo>
                        <a:pt x="613" y="1"/>
                      </a:moveTo>
                      <a:cubicBezTo>
                        <a:pt x="298" y="1"/>
                        <a:pt x="34" y="249"/>
                        <a:pt x="18" y="565"/>
                      </a:cubicBezTo>
                      <a:cubicBezTo>
                        <a:pt x="1" y="894"/>
                        <a:pt x="253" y="1175"/>
                        <a:pt x="582" y="1194"/>
                      </a:cubicBezTo>
                      <a:cubicBezTo>
                        <a:pt x="592" y="1194"/>
                        <a:pt x="603" y="1194"/>
                        <a:pt x="613" y="1194"/>
                      </a:cubicBezTo>
                      <a:cubicBezTo>
                        <a:pt x="928" y="1194"/>
                        <a:pt x="1192" y="946"/>
                        <a:pt x="1208" y="628"/>
                      </a:cubicBezTo>
                      <a:cubicBezTo>
                        <a:pt x="1226" y="299"/>
                        <a:pt x="973" y="20"/>
                        <a:pt x="644" y="1"/>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33"/>
                <p:cNvSpPr/>
                <p:nvPr/>
              </p:nvSpPr>
              <p:spPr>
                <a:xfrm>
                  <a:off x="1917700" y="2628013"/>
                  <a:ext cx="30650" cy="29825"/>
                </a:xfrm>
                <a:custGeom>
                  <a:avLst/>
                  <a:gdLst/>
                  <a:ahLst/>
                  <a:cxnLst/>
                  <a:rect l="l" t="t" r="r" b="b"/>
                  <a:pathLst>
                    <a:path w="1226" h="1193" extrusionOk="0">
                      <a:moveTo>
                        <a:pt x="613" y="0"/>
                      </a:moveTo>
                      <a:cubicBezTo>
                        <a:pt x="298" y="0"/>
                        <a:pt x="34" y="246"/>
                        <a:pt x="18" y="565"/>
                      </a:cubicBezTo>
                      <a:cubicBezTo>
                        <a:pt x="1" y="894"/>
                        <a:pt x="253" y="1174"/>
                        <a:pt x="582" y="1191"/>
                      </a:cubicBezTo>
                      <a:cubicBezTo>
                        <a:pt x="592" y="1192"/>
                        <a:pt x="603" y="1192"/>
                        <a:pt x="613" y="1192"/>
                      </a:cubicBezTo>
                      <a:cubicBezTo>
                        <a:pt x="929" y="1192"/>
                        <a:pt x="1192" y="946"/>
                        <a:pt x="1208" y="627"/>
                      </a:cubicBezTo>
                      <a:cubicBezTo>
                        <a:pt x="1226" y="299"/>
                        <a:pt x="972" y="18"/>
                        <a:pt x="644" y="1"/>
                      </a:cubicBezTo>
                      <a:cubicBezTo>
                        <a:pt x="634" y="0"/>
                        <a:pt x="623" y="0"/>
                        <a:pt x="613"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33"/>
                <p:cNvSpPr/>
                <p:nvPr/>
              </p:nvSpPr>
              <p:spPr>
                <a:xfrm>
                  <a:off x="1997150" y="2595938"/>
                  <a:ext cx="30650" cy="29825"/>
                </a:xfrm>
                <a:custGeom>
                  <a:avLst/>
                  <a:gdLst/>
                  <a:ahLst/>
                  <a:cxnLst/>
                  <a:rect l="l" t="t" r="r" b="b"/>
                  <a:pathLst>
                    <a:path w="1226" h="1193" extrusionOk="0">
                      <a:moveTo>
                        <a:pt x="616" y="0"/>
                      </a:moveTo>
                      <a:cubicBezTo>
                        <a:pt x="299" y="0"/>
                        <a:pt x="35" y="247"/>
                        <a:pt x="18" y="565"/>
                      </a:cubicBezTo>
                      <a:cubicBezTo>
                        <a:pt x="1" y="894"/>
                        <a:pt x="253" y="1174"/>
                        <a:pt x="582" y="1191"/>
                      </a:cubicBezTo>
                      <a:cubicBezTo>
                        <a:pt x="593" y="1192"/>
                        <a:pt x="603" y="1192"/>
                        <a:pt x="614" y="1192"/>
                      </a:cubicBezTo>
                      <a:cubicBezTo>
                        <a:pt x="929" y="1192"/>
                        <a:pt x="1192" y="946"/>
                        <a:pt x="1209" y="628"/>
                      </a:cubicBezTo>
                      <a:cubicBezTo>
                        <a:pt x="1226" y="300"/>
                        <a:pt x="974" y="18"/>
                        <a:pt x="645" y="1"/>
                      </a:cubicBezTo>
                      <a:cubicBezTo>
                        <a:pt x="635" y="0"/>
                        <a:pt x="625" y="0"/>
                        <a:pt x="6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33"/>
                <p:cNvSpPr/>
                <p:nvPr/>
              </p:nvSpPr>
              <p:spPr>
                <a:xfrm>
                  <a:off x="1968050" y="2491563"/>
                  <a:ext cx="30600" cy="29800"/>
                </a:xfrm>
                <a:custGeom>
                  <a:avLst/>
                  <a:gdLst/>
                  <a:ahLst/>
                  <a:cxnLst/>
                  <a:rect l="l" t="t" r="r" b="b"/>
                  <a:pathLst>
                    <a:path w="1224" h="1192" extrusionOk="0">
                      <a:moveTo>
                        <a:pt x="611" y="1"/>
                      </a:moveTo>
                      <a:cubicBezTo>
                        <a:pt x="297" y="1"/>
                        <a:pt x="34" y="247"/>
                        <a:pt x="16" y="566"/>
                      </a:cubicBezTo>
                      <a:cubicBezTo>
                        <a:pt x="0" y="893"/>
                        <a:pt x="252" y="1174"/>
                        <a:pt x="580" y="1191"/>
                      </a:cubicBezTo>
                      <a:cubicBezTo>
                        <a:pt x="590" y="1191"/>
                        <a:pt x="601" y="1192"/>
                        <a:pt x="612" y="1192"/>
                      </a:cubicBezTo>
                      <a:cubicBezTo>
                        <a:pt x="928" y="1192"/>
                        <a:pt x="1191" y="945"/>
                        <a:pt x="1206" y="627"/>
                      </a:cubicBezTo>
                      <a:cubicBezTo>
                        <a:pt x="1224" y="298"/>
                        <a:pt x="971" y="19"/>
                        <a:pt x="642" y="2"/>
                      </a:cubicBezTo>
                      <a:cubicBezTo>
                        <a:pt x="632" y="1"/>
                        <a:pt x="621" y="1"/>
                        <a:pt x="6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33"/>
                <p:cNvSpPr/>
                <p:nvPr/>
              </p:nvSpPr>
              <p:spPr>
                <a:xfrm>
                  <a:off x="2000250" y="2699463"/>
                  <a:ext cx="30650" cy="29850"/>
                </a:xfrm>
                <a:custGeom>
                  <a:avLst/>
                  <a:gdLst/>
                  <a:ahLst/>
                  <a:cxnLst/>
                  <a:rect l="l" t="t" r="r" b="b"/>
                  <a:pathLst>
                    <a:path w="1226" h="1194" extrusionOk="0">
                      <a:moveTo>
                        <a:pt x="613" y="1"/>
                      </a:moveTo>
                      <a:cubicBezTo>
                        <a:pt x="298" y="1"/>
                        <a:pt x="35" y="247"/>
                        <a:pt x="18" y="566"/>
                      </a:cubicBezTo>
                      <a:cubicBezTo>
                        <a:pt x="1" y="895"/>
                        <a:pt x="253" y="1173"/>
                        <a:pt x="582" y="1192"/>
                      </a:cubicBezTo>
                      <a:cubicBezTo>
                        <a:pt x="593" y="1193"/>
                        <a:pt x="603" y="1193"/>
                        <a:pt x="614" y="1193"/>
                      </a:cubicBezTo>
                      <a:cubicBezTo>
                        <a:pt x="929" y="1193"/>
                        <a:pt x="1192" y="947"/>
                        <a:pt x="1208" y="627"/>
                      </a:cubicBezTo>
                      <a:cubicBezTo>
                        <a:pt x="1226" y="299"/>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33"/>
                <p:cNvSpPr/>
                <p:nvPr/>
              </p:nvSpPr>
              <p:spPr>
                <a:xfrm>
                  <a:off x="1924525" y="2719563"/>
                  <a:ext cx="14575" cy="14225"/>
                </a:xfrm>
                <a:custGeom>
                  <a:avLst/>
                  <a:gdLst/>
                  <a:ahLst/>
                  <a:cxnLst/>
                  <a:rect l="l" t="t" r="r" b="b"/>
                  <a:pathLst>
                    <a:path w="583" h="569" extrusionOk="0">
                      <a:moveTo>
                        <a:pt x="291" y="1"/>
                      </a:moveTo>
                      <a:cubicBezTo>
                        <a:pt x="142" y="1"/>
                        <a:pt x="17" y="119"/>
                        <a:pt x="8" y="269"/>
                      </a:cubicBezTo>
                      <a:cubicBezTo>
                        <a:pt x="0" y="427"/>
                        <a:pt x="121" y="559"/>
                        <a:pt x="277" y="568"/>
                      </a:cubicBezTo>
                      <a:cubicBezTo>
                        <a:pt x="282" y="569"/>
                        <a:pt x="287" y="569"/>
                        <a:pt x="292" y="569"/>
                      </a:cubicBezTo>
                      <a:cubicBezTo>
                        <a:pt x="442" y="569"/>
                        <a:pt x="567" y="451"/>
                        <a:pt x="575" y="301"/>
                      </a:cubicBezTo>
                      <a:cubicBezTo>
                        <a:pt x="583" y="142"/>
                        <a:pt x="464" y="11"/>
                        <a:pt x="306" y="1"/>
                      </a:cubicBezTo>
                      <a:cubicBezTo>
                        <a:pt x="301" y="1"/>
                        <a:pt x="296"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33"/>
                <p:cNvSpPr/>
                <p:nvPr/>
              </p:nvSpPr>
              <p:spPr>
                <a:xfrm>
                  <a:off x="1872350" y="2365988"/>
                  <a:ext cx="12175" cy="7750"/>
                </a:xfrm>
                <a:custGeom>
                  <a:avLst/>
                  <a:gdLst/>
                  <a:ahLst/>
                  <a:cxnLst/>
                  <a:rect l="l" t="t" r="r" b="b"/>
                  <a:pathLst>
                    <a:path w="487" h="310" extrusionOk="0">
                      <a:moveTo>
                        <a:pt x="11" y="0"/>
                      </a:moveTo>
                      <a:cubicBezTo>
                        <a:pt x="11" y="4"/>
                        <a:pt x="8" y="7"/>
                        <a:pt x="8" y="10"/>
                      </a:cubicBezTo>
                      <a:cubicBezTo>
                        <a:pt x="1" y="166"/>
                        <a:pt x="121" y="300"/>
                        <a:pt x="278" y="309"/>
                      </a:cubicBezTo>
                      <a:cubicBezTo>
                        <a:pt x="282" y="309"/>
                        <a:pt x="285" y="309"/>
                        <a:pt x="289" y="309"/>
                      </a:cubicBezTo>
                      <a:cubicBezTo>
                        <a:pt x="365" y="309"/>
                        <a:pt x="434" y="280"/>
                        <a:pt x="486" y="231"/>
                      </a:cubicBezTo>
                      <a:cubicBezTo>
                        <a:pt x="331" y="154"/>
                        <a:pt x="173" y="76"/>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33"/>
                <p:cNvSpPr/>
                <p:nvPr/>
              </p:nvSpPr>
              <p:spPr>
                <a:xfrm>
                  <a:off x="1839225" y="2598613"/>
                  <a:ext cx="14575" cy="14200"/>
                </a:xfrm>
                <a:custGeom>
                  <a:avLst/>
                  <a:gdLst/>
                  <a:ahLst/>
                  <a:cxnLst/>
                  <a:rect l="l" t="t" r="r" b="b"/>
                  <a:pathLst>
                    <a:path w="583" h="568" extrusionOk="0">
                      <a:moveTo>
                        <a:pt x="291" y="0"/>
                      </a:moveTo>
                      <a:cubicBezTo>
                        <a:pt x="142" y="0"/>
                        <a:pt x="16" y="118"/>
                        <a:pt x="8" y="268"/>
                      </a:cubicBezTo>
                      <a:cubicBezTo>
                        <a:pt x="0" y="425"/>
                        <a:pt x="121" y="558"/>
                        <a:pt x="276" y="567"/>
                      </a:cubicBezTo>
                      <a:cubicBezTo>
                        <a:pt x="281" y="568"/>
                        <a:pt x="286" y="568"/>
                        <a:pt x="291" y="568"/>
                      </a:cubicBezTo>
                      <a:cubicBezTo>
                        <a:pt x="442" y="568"/>
                        <a:pt x="568" y="450"/>
                        <a:pt x="575" y="300"/>
                      </a:cubicBezTo>
                      <a:cubicBezTo>
                        <a:pt x="583" y="141"/>
                        <a:pt x="462" y="8"/>
                        <a:pt x="306" y="0"/>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33"/>
                <p:cNvSpPr/>
                <p:nvPr/>
              </p:nvSpPr>
              <p:spPr>
                <a:xfrm>
                  <a:off x="1838600" y="2461463"/>
                  <a:ext cx="14575" cy="14200"/>
                </a:xfrm>
                <a:custGeom>
                  <a:avLst/>
                  <a:gdLst/>
                  <a:ahLst/>
                  <a:cxnLst/>
                  <a:rect l="l" t="t" r="r" b="b"/>
                  <a:pathLst>
                    <a:path w="583" h="568" extrusionOk="0">
                      <a:moveTo>
                        <a:pt x="291" y="0"/>
                      </a:moveTo>
                      <a:cubicBezTo>
                        <a:pt x="141" y="0"/>
                        <a:pt x="16" y="117"/>
                        <a:pt x="8" y="268"/>
                      </a:cubicBezTo>
                      <a:cubicBezTo>
                        <a:pt x="0" y="425"/>
                        <a:pt x="121" y="558"/>
                        <a:pt x="276" y="568"/>
                      </a:cubicBezTo>
                      <a:cubicBezTo>
                        <a:pt x="281" y="568"/>
                        <a:pt x="286" y="568"/>
                        <a:pt x="290" y="568"/>
                      </a:cubicBezTo>
                      <a:cubicBezTo>
                        <a:pt x="442" y="568"/>
                        <a:pt x="568" y="450"/>
                        <a:pt x="575" y="298"/>
                      </a:cubicBezTo>
                      <a:cubicBezTo>
                        <a:pt x="583" y="142"/>
                        <a:pt x="464" y="8"/>
                        <a:pt x="306" y="1"/>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33"/>
                <p:cNvSpPr/>
                <p:nvPr/>
              </p:nvSpPr>
              <p:spPr>
                <a:xfrm>
                  <a:off x="1736625" y="2404713"/>
                  <a:ext cx="357050" cy="348025"/>
                </a:xfrm>
                <a:custGeom>
                  <a:avLst/>
                  <a:gdLst/>
                  <a:ahLst/>
                  <a:cxnLst/>
                  <a:rect l="l" t="t" r="r" b="b"/>
                  <a:pathLst>
                    <a:path w="14282" h="13921" extrusionOk="0">
                      <a:moveTo>
                        <a:pt x="3652" y="1"/>
                      </a:moveTo>
                      <a:lnTo>
                        <a:pt x="3652" y="1"/>
                      </a:lnTo>
                      <a:cubicBezTo>
                        <a:pt x="2069" y="2695"/>
                        <a:pt x="0" y="7814"/>
                        <a:pt x="4399" y="11300"/>
                      </a:cubicBezTo>
                      <a:cubicBezTo>
                        <a:pt x="6956" y="13325"/>
                        <a:pt x="8888" y="13921"/>
                        <a:pt x="10277" y="13921"/>
                      </a:cubicBezTo>
                      <a:cubicBezTo>
                        <a:pt x="12261" y="13921"/>
                        <a:pt x="13135" y="12703"/>
                        <a:pt x="13135" y="12703"/>
                      </a:cubicBezTo>
                      <a:cubicBezTo>
                        <a:pt x="13135" y="12703"/>
                        <a:pt x="14158" y="11239"/>
                        <a:pt x="14282" y="9069"/>
                      </a:cubicBezTo>
                      <a:lnTo>
                        <a:pt x="14282" y="9069"/>
                      </a:lnTo>
                      <a:cubicBezTo>
                        <a:pt x="13822" y="10484"/>
                        <a:pt x="12831" y="11687"/>
                        <a:pt x="10792" y="11687"/>
                      </a:cubicBezTo>
                      <a:cubicBezTo>
                        <a:pt x="10272" y="11687"/>
                        <a:pt x="9684" y="11609"/>
                        <a:pt x="9020" y="11436"/>
                      </a:cubicBezTo>
                      <a:cubicBezTo>
                        <a:pt x="3410" y="9976"/>
                        <a:pt x="2201" y="4085"/>
                        <a:pt x="365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33"/>
                <p:cNvSpPr/>
                <p:nvPr/>
              </p:nvSpPr>
              <p:spPr>
                <a:xfrm>
                  <a:off x="2006925" y="2486013"/>
                  <a:ext cx="59425" cy="101100"/>
                </a:xfrm>
                <a:custGeom>
                  <a:avLst/>
                  <a:gdLst/>
                  <a:ahLst/>
                  <a:cxnLst/>
                  <a:rect l="l" t="t" r="r" b="b"/>
                  <a:pathLst>
                    <a:path w="2377" h="4044" extrusionOk="0">
                      <a:moveTo>
                        <a:pt x="338" y="0"/>
                      </a:moveTo>
                      <a:cubicBezTo>
                        <a:pt x="296" y="0"/>
                        <a:pt x="257" y="10"/>
                        <a:pt x="222" y="29"/>
                      </a:cubicBezTo>
                      <a:cubicBezTo>
                        <a:pt x="0" y="154"/>
                        <a:pt x="42" y="654"/>
                        <a:pt x="318" y="1149"/>
                      </a:cubicBezTo>
                      <a:cubicBezTo>
                        <a:pt x="552" y="1566"/>
                        <a:pt x="879" y="1843"/>
                        <a:pt x="1108" y="1843"/>
                      </a:cubicBezTo>
                      <a:cubicBezTo>
                        <a:pt x="1150" y="1843"/>
                        <a:pt x="1189" y="1834"/>
                        <a:pt x="1223" y="1815"/>
                      </a:cubicBezTo>
                      <a:cubicBezTo>
                        <a:pt x="1447" y="1691"/>
                        <a:pt x="1404" y="1188"/>
                        <a:pt x="1128" y="695"/>
                      </a:cubicBezTo>
                      <a:cubicBezTo>
                        <a:pt x="895" y="279"/>
                        <a:pt x="568" y="0"/>
                        <a:pt x="338" y="0"/>
                      </a:cubicBezTo>
                      <a:close/>
                      <a:moveTo>
                        <a:pt x="1600" y="2559"/>
                      </a:moveTo>
                      <a:cubicBezTo>
                        <a:pt x="1574" y="2559"/>
                        <a:pt x="1549" y="2564"/>
                        <a:pt x="1526" y="2574"/>
                      </a:cubicBezTo>
                      <a:cubicBezTo>
                        <a:pt x="1344" y="2659"/>
                        <a:pt x="1347" y="3052"/>
                        <a:pt x="1530" y="3453"/>
                      </a:cubicBezTo>
                      <a:cubicBezTo>
                        <a:pt x="1693" y="3803"/>
                        <a:pt x="1941" y="4044"/>
                        <a:pt x="2122" y="4044"/>
                      </a:cubicBezTo>
                      <a:cubicBezTo>
                        <a:pt x="2148" y="4044"/>
                        <a:pt x="2173" y="4039"/>
                        <a:pt x="2196" y="4028"/>
                      </a:cubicBezTo>
                      <a:cubicBezTo>
                        <a:pt x="2376" y="3944"/>
                        <a:pt x="2375" y="3550"/>
                        <a:pt x="2188" y="3149"/>
                      </a:cubicBezTo>
                      <a:cubicBezTo>
                        <a:pt x="2027" y="2799"/>
                        <a:pt x="1781" y="2559"/>
                        <a:pt x="1600" y="2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33"/>
                <p:cNvSpPr/>
                <p:nvPr/>
              </p:nvSpPr>
              <p:spPr>
                <a:xfrm>
                  <a:off x="2322375" y="2950788"/>
                  <a:ext cx="478375" cy="234600"/>
                </a:xfrm>
                <a:custGeom>
                  <a:avLst/>
                  <a:gdLst/>
                  <a:ahLst/>
                  <a:cxnLst/>
                  <a:rect l="l" t="t" r="r" b="b"/>
                  <a:pathLst>
                    <a:path w="19135" h="9384" extrusionOk="0">
                      <a:moveTo>
                        <a:pt x="0" y="1"/>
                      </a:moveTo>
                      <a:lnTo>
                        <a:pt x="0" y="1"/>
                      </a:lnTo>
                      <a:cubicBezTo>
                        <a:pt x="2633" y="2625"/>
                        <a:pt x="5041" y="5363"/>
                        <a:pt x="8083" y="7555"/>
                      </a:cubicBezTo>
                      <a:cubicBezTo>
                        <a:pt x="9637" y="8676"/>
                        <a:pt x="11907" y="9384"/>
                        <a:pt x="13916" y="9384"/>
                      </a:cubicBezTo>
                      <a:cubicBezTo>
                        <a:pt x="14229" y="9384"/>
                        <a:pt x="14535" y="9366"/>
                        <a:pt x="14832" y="9331"/>
                      </a:cubicBezTo>
                      <a:cubicBezTo>
                        <a:pt x="15891" y="9204"/>
                        <a:pt x="16928" y="8769"/>
                        <a:pt x="17388" y="7739"/>
                      </a:cubicBezTo>
                      <a:cubicBezTo>
                        <a:pt x="19135" y="3836"/>
                        <a:pt x="14484" y="2901"/>
                        <a:pt x="11649" y="2791"/>
                      </a:cubicBezTo>
                      <a:cubicBezTo>
                        <a:pt x="7717" y="2641"/>
                        <a:pt x="3572" y="2152"/>
                        <a:pt x="107" y="67"/>
                      </a:cubicBezTo>
                      <a:cubicBezTo>
                        <a:pt x="69" y="45"/>
                        <a:pt x="35"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33"/>
                <p:cNvSpPr/>
                <p:nvPr/>
              </p:nvSpPr>
              <p:spPr>
                <a:xfrm>
                  <a:off x="2375625" y="2984213"/>
                  <a:ext cx="307025" cy="150600"/>
                </a:xfrm>
                <a:custGeom>
                  <a:avLst/>
                  <a:gdLst/>
                  <a:ahLst/>
                  <a:cxnLst/>
                  <a:rect l="l" t="t" r="r" b="b"/>
                  <a:pathLst>
                    <a:path w="12281" h="6024" extrusionOk="0">
                      <a:moveTo>
                        <a:pt x="1" y="0"/>
                      </a:moveTo>
                      <a:lnTo>
                        <a:pt x="1" y="0"/>
                      </a:lnTo>
                      <a:cubicBezTo>
                        <a:pt x="1688" y="1687"/>
                        <a:pt x="3235" y="3443"/>
                        <a:pt x="5186" y="4847"/>
                      </a:cubicBezTo>
                      <a:cubicBezTo>
                        <a:pt x="6186" y="5566"/>
                        <a:pt x="7645" y="6024"/>
                        <a:pt x="8933" y="6024"/>
                      </a:cubicBezTo>
                      <a:cubicBezTo>
                        <a:pt x="9132" y="6024"/>
                        <a:pt x="9326" y="6013"/>
                        <a:pt x="9514" y="5990"/>
                      </a:cubicBezTo>
                      <a:cubicBezTo>
                        <a:pt x="10195" y="5907"/>
                        <a:pt x="10861" y="5627"/>
                        <a:pt x="11157" y="4968"/>
                      </a:cubicBezTo>
                      <a:cubicBezTo>
                        <a:pt x="12280" y="2463"/>
                        <a:pt x="9292" y="1863"/>
                        <a:pt x="7474" y="1792"/>
                      </a:cubicBezTo>
                      <a:cubicBezTo>
                        <a:pt x="4951" y="1695"/>
                        <a:pt x="2291" y="1380"/>
                        <a:pt x="68" y="42"/>
                      </a:cubicBezTo>
                      <a:cubicBezTo>
                        <a:pt x="44" y="28"/>
                        <a:pt x="23" y="1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33"/>
                <p:cNvSpPr/>
                <p:nvPr/>
              </p:nvSpPr>
              <p:spPr>
                <a:xfrm>
                  <a:off x="2339100" y="2965888"/>
                  <a:ext cx="368875" cy="159900"/>
                </a:xfrm>
                <a:custGeom>
                  <a:avLst/>
                  <a:gdLst/>
                  <a:ahLst/>
                  <a:cxnLst/>
                  <a:rect l="l" t="t" r="r" b="b"/>
                  <a:pathLst>
                    <a:path w="14755" h="6396" extrusionOk="0">
                      <a:moveTo>
                        <a:pt x="13" y="0"/>
                      </a:moveTo>
                      <a:cubicBezTo>
                        <a:pt x="12" y="0"/>
                        <a:pt x="10" y="1"/>
                        <a:pt x="9" y="2"/>
                      </a:cubicBezTo>
                      <a:cubicBezTo>
                        <a:pt x="0" y="13"/>
                        <a:pt x="85" y="110"/>
                        <a:pt x="243" y="269"/>
                      </a:cubicBezTo>
                      <a:cubicBezTo>
                        <a:pt x="401" y="428"/>
                        <a:pt x="624" y="663"/>
                        <a:pt x="920" y="910"/>
                      </a:cubicBezTo>
                      <a:cubicBezTo>
                        <a:pt x="1488" y="1432"/>
                        <a:pt x="2318" y="2044"/>
                        <a:pt x="3172" y="2618"/>
                      </a:cubicBezTo>
                      <a:cubicBezTo>
                        <a:pt x="4029" y="3189"/>
                        <a:pt x="4931" y="3691"/>
                        <a:pt x="5616" y="4048"/>
                      </a:cubicBezTo>
                      <a:cubicBezTo>
                        <a:pt x="6305" y="4400"/>
                        <a:pt x="6774" y="4615"/>
                        <a:pt x="6774" y="4615"/>
                      </a:cubicBezTo>
                      <a:cubicBezTo>
                        <a:pt x="6774" y="4615"/>
                        <a:pt x="7247" y="4817"/>
                        <a:pt x="7967" y="5096"/>
                      </a:cubicBezTo>
                      <a:cubicBezTo>
                        <a:pt x="8694" y="5362"/>
                        <a:pt x="9670" y="5697"/>
                        <a:pt x="10674" y="5934"/>
                      </a:cubicBezTo>
                      <a:cubicBezTo>
                        <a:pt x="11680" y="6166"/>
                        <a:pt x="12697" y="6346"/>
                        <a:pt x="13472" y="6371"/>
                      </a:cubicBezTo>
                      <a:cubicBezTo>
                        <a:pt x="13660" y="6390"/>
                        <a:pt x="13834" y="6395"/>
                        <a:pt x="13989" y="6395"/>
                      </a:cubicBezTo>
                      <a:cubicBezTo>
                        <a:pt x="14149" y="6395"/>
                        <a:pt x="14288" y="6390"/>
                        <a:pt x="14402" y="6388"/>
                      </a:cubicBezTo>
                      <a:cubicBezTo>
                        <a:pt x="14626" y="6380"/>
                        <a:pt x="14755" y="6371"/>
                        <a:pt x="14755" y="6358"/>
                      </a:cubicBezTo>
                      <a:cubicBezTo>
                        <a:pt x="14755" y="6319"/>
                        <a:pt x="14243" y="6315"/>
                        <a:pt x="13484" y="6217"/>
                      </a:cubicBezTo>
                      <a:cubicBezTo>
                        <a:pt x="12725" y="6142"/>
                        <a:pt x="11727" y="5926"/>
                        <a:pt x="10746" y="5660"/>
                      </a:cubicBezTo>
                      <a:cubicBezTo>
                        <a:pt x="9764" y="5394"/>
                        <a:pt x="8810" y="5035"/>
                        <a:pt x="8102" y="4753"/>
                      </a:cubicBezTo>
                      <a:cubicBezTo>
                        <a:pt x="7402" y="4454"/>
                        <a:pt x="6935" y="4250"/>
                        <a:pt x="6935" y="4250"/>
                      </a:cubicBezTo>
                      <a:cubicBezTo>
                        <a:pt x="6935" y="4250"/>
                        <a:pt x="6467" y="4048"/>
                        <a:pt x="5780" y="3719"/>
                      </a:cubicBezTo>
                      <a:cubicBezTo>
                        <a:pt x="5096" y="3385"/>
                        <a:pt x="4190" y="2914"/>
                        <a:pt x="3323" y="2381"/>
                      </a:cubicBezTo>
                      <a:cubicBezTo>
                        <a:pt x="2459" y="1842"/>
                        <a:pt x="1614" y="1272"/>
                        <a:pt x="1018" y="793"/>
                      </a:cubicBezTo>
                      <a:cubicBezTo>
                        <a:pt x="433" y="339"/>
                        <a:pt x="61"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33"/>
                <p:cNvSpPr/>
                <p:nvPr/>
              </p:nvSpPr>
              <p:spPr>
                <a:xfrm>
                  <a:off x="2578250" y="3057288"/>
                  <a:ext cx="157925" cy="40425"/>
                </a:xfrm>
                <a:custGeom>
                  <a:avLst/>
                  <a:gdLst/>
                  <a:ahLst/>
                  <a:cxnLst/>
                  <a:rect l="l" t="t" r="r" b="b"/>
                  <a:pathLst>
                    <a:path w="6317" h="1617" extrusionOk="0">
                      <a:moveTo>
                        <a:pt x="1325" y="0"/>
                      </a:moveTo>
                      <a:cubicBezTo>
                        <a:pt x="606" y="0"/>
                        <a:pt x="37" y="247"/>
                        <a:pt x="19" y="583"/>
                      </a:cubicBezTo>
                      <a:cubicBezTo>
                        <a:pt x="1" y="945"/>
                        <a:pt x="632" y="1271"/>
                        <a:pt x="1428" y="1313"/>
                      </a:cubicBezTo>
                      <a:cubicBezTo>
                        <a:pt x="1481" y="1316"/>
                        <a:pt x="1534" y="1317"/>
                        <a:pt x="1586" y="1317"/>
                      </a:cubicBezTo>
                      <a:cubicBezTo>
                        <a:pt x="2309" y="1317"/>
                        <a:pt x="2886" y="1068"/>
                        <a:pt x="2903" y="730"/>
                      </a:cubicBezTo>
                      <a:cubicBezTo>
                        <a:pt x="2924" y="370"/>
                        <a:pt x="2292" y="44"/>
                        <a:pt x="1495" y="5"/>
                      </a:cubicBezTo>
                      <a:cubicBezTo>
                        <a:pt x="1438" y="2"/>
                        <a:pt x="1381" y="0"/>
                        <a:pt x="1325" y="0"/>
                      </a:cubicBezTo>
                      <a:close/>
                      <a:moveTo>
                        <a:pt x="4917" y="561"/>
                      </a:moveTo>
                      <a:cubicBezTo>
                        <a:pt x="4439" y="561"/>
                        <a:pt x="4069" y="712"/>
                        <a:pt x="4041" y="943"/>
                      </a:cubicBezTo>
                      <a:cubicBezTo>
                        <a:pt x="4003" y="1224"/>
                        <a:pt x="4478" y="1517"/>
                        <a:pt x="5093" y="1597"/>
                      </a:cubicBezTo>
                      <a:cubicBezTo>
                        <a:pt x="5201" y="1610"/>
                        <a:pt x="5305" y="1617"/>
                        <a:pt x="5405" y="1617"/>
                      </a:cubicBezTo>
                      <a:cubicBezTo>
                        <a:pt x="5881" y="1617"/>
                        <a:pt x="6249" y="1467"/>
                        <a:pt x="6279" y="1236"/>
                      </a:cubicBezTo>
                      <a:cubicBezTo>
                        <a:pt x="6317" y="954"/>
                        <a:pt x="5844" y="663"/>
                        <a:pt x="5227" y="581"/>
                      </a:cubicBezTo>
                      <a:cubicBezTo>
                        <a:pt x="5120" y="568"/>
                        <a:pt x="5016" y="561"/>
                        <a:pt x="4917" y="5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33"/>
                <p:cNvSpPr/>
                <p:nvPr/>
              </p:nvSpPr>
              <p:spPr>
                <a:xfrm>
                  <a:off x="2362850" y="2981413"/>
                  <a:ext cx="378900" cy="204000"/>
                </a:xfrm>
                <a:custGeom>
                  <a:avLst/>
                  <a:gdLst/>
                  <a:ahLst/>
                  <a:cxnLst/>
                  <a:rect l="l" t="t" r="r" b="b"/>
                  <a:pathLst>
                    <a:path w="15156" h="8160" extrusionOk="0">
                      <a:moveTo>
                        <a:pt x="877" y="1"/>
                      </a:moveTo>
                      <a:cubicBezTo>
                        <a:pt x="574" y="111"/>
                        <a:pt x="281" y="248"/>
                        <a:pt x="1" y="421"/>
                      </a:cubicBezTo>
                      <a:cubicBezTo>
                        <a:pt x="2042" y="2514"/>
                        <a:pt x="4055" y="4594"/>
                        <a:pt x="6466" y="6330"/>
                      </a:cubicBezTo>
                      <a:cubicBezTo>
                        <a:pt x="8020" y="7451"/>
                        <a:pt x="10291" y="8160"/>
                        <a:pt x="12301" y="8160"/>
                      </a:cubicBezTo>
                      <a:cubicBezTo>
                        <a:pt x="12613" y="8160"/>
                        <a:pt x="12918" y="8143"/>
                        <a:pt x="13213" y="8108"/>
                      </a:cubicBezTo>
                      <a:cubicBezTo>
                        <a:pt x="13930" y="8021"/>
                        <a:pt x="14632" y="7788"/>
                        <a:pt x="15155" y="7332"/>
                      </a:cubicBezTo>
                      <a:cubicBezTo>
                        <a:pt x="12528" y="7022"/>
                        <a:pt x="5828" y="4953"/>
                        <a:pt x="5130" y="3045"/>
                      </a:cubicBezTo>
                      <a:cubicBezTo>
                        <a:pt x="4715" y="1909"/>
                        <a:pt x="5949" y="1508"/>
                        <a:pt x="7193" y="1383"/>
                      </a:cubicBezTo>
                      <a:cubicBezTo>
                        <a:pt x="5040" y="1176"/>
                        <a:pt x="2888" y="780"/>
                        <a:pt x="8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33"/>
                <p:cNvSpPr/>
                <p:nvPr/>
              </p:nvSpPr>
              <p:spPr>
                <a:xfrm>
                  <a:off x="2286450" y="2921788"/>
                  <a:ext cx="465900" cy="434000"/>
                </a:xfrm>
                <a:custGeom>
                  <a:avLst/>
                  <a:gdLst/>
                  <a:ahLst/>
                  <a:cxnLst/>
                  <a:rect l="l" t="t" r="r" b="b"/>
                  <a:pathLst>
                    <a:path w="18636" h="17360" extrusionOk="0">
                      <a:moveTo>
                        <a:pt x="1" y="0"/>
                      </a:moveTo>
                      <a:cubicBezTo>
                        <a:pt x="1558" y="4076"/>
                        <a:pt x="2822" y="8162"/>
                        <a:pt x="5023" y="11970"/>
                      </a:cubicBezTo>
                      <a:cubicBezTo>
                        <a:pt x="6322" y="14218"/>
                        <a:pt x="8909" y="16337"/>
                        <a:pt x="11389" y="17111"/>
                      </a:cubicBezTo>
                      <a:cubicBezTo>
                        <a:pt x="11876" y="17264"/>
                        <a:pt x="12384" y="17360"/>
                        <a:pt x="12881" y="17360"/>
                      </a:cubicBezTo>
                      <a:cubicBezTo>
                        <a:pt x="13604" y="17360"/>
                        <a:pt x="14305" y="17157"/>
                        <a:pt x="14890" y="16636"/>
                      </a:cubicBezTo>
                      <a:cubicBezTo>
                        <a:pt x="18636" y="13298"/>
                        <a:pt x="14109" y="10062"/>
                        <a:pt x="11126" y="8583"/>
                      </a:cubicBezTo>
                      <a:cubicBezTo>
                        <a:pt x="6990" y="6534"/>
                        <a:pt x="2791" y="4020"/>
                        <a:pt x="82" y="124"/>
                      </a:cubicBezTo>
                      <a:cubicBezTo>
                        <a:pt x="56" y="82"/>
                        <a:pt x="27"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33"/>
                <p:cNvSpPr/>
                <p:nvPr/>
              </p:nvSpPr>
              <p:spPr>
                <a:xfrm>
                  <a:off x="2327375" y="2983188"/>
                  <a:ext cx="299000" cy="278450"/>
                </a:xfrm>
                <a:custGeom>
                  <a:avLst/>
                  <a:gdLst/>
                  <a:ahLst/>
                  <a:cxnLst/>
                  <a:rect l="l" t="t" r="r" b="b"/>
                  <a:pathLst>
                    <a:path w="11960" h="11138" extrusionOk="0">
                      <a:moveTo>
                        <a:pt x="1" y="0"/>
                      </a:moveTo>
                      <a:lnTo>
                        <a:pt x="1" y="0"/>
                      </a:lnTo>
                      <a:cubicBezTo>
                        <a:pt x="997" y="2616"/>
                        <a:pt x="1808" y="5237"/>
                        <a:pt x="3221" y="7679"/>
                      </a:cubicBezTo>
                      <a:cubicBezTo>
                        <a:pt x="4059" y="9121"/>
                        <a:pt x="5715" y="10483"/>
                        <a:pt x="7305" y="10978"/>
                      </a:cubicBezTo>
                      <a:cubicBezTo>
                        <a:pt x="7619" y="11076"/>
                        <a:pt x="7946" y="11138"/>
                        <a:pt x="8265" y="11138"/>
                      </a:cubicBezTo>
                      <a:cubicBezTo>
                        <a:pt x="8729" y="11138"/>
                        <a:pt x="9179" y="11008"/>
                        <a:pt x="9555" y="10675"/>
                      </a:cubicBezTo>
                      <a:cubicBezTo>
                        <a:pt x="11959" y="8533"/>
                        <a:pt x="9050" y="6456"/>
                        <a:pt x="7139" y="5507"/>
                      </a:cubicBezTo>
                      <a:cubicBezTo>
                        <a:pt x="4484" y="4191"/>
                        <a:pt x="1790" y="2579"/>
                        <a:pt x="52" y="77"/>
                      </a:cubicBezTo>
                      <a:cubicBezTo>
                        <a:pt x="37" y="52"/>
                        <a:pt x="16" y="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33"/>
                <p:cNvSpPr/>
                <p:nvPr/>
              </p:nvSpPr>
              <p:spPr>
                <a:xfrm>
                  <a:off x="2296950" y="2946163"/>
                  <a:ext cx="319050" cy="347225"/>
                </a:xfrm>
                <a:custGeom>
                  <a:avLst/>
                  <a:gdLst/>
                  <a:ahLst/>
                  <a:cxnLst/>
                  <a:rect l="l" t="t" r="r" b="b"/>
                  <a:pathLst>
                    <a:path w="12762" h="13889" extrusionOk="0">
                      <a:moveTo>
                        <a:pt x="18" y="1"/>
                      </a:moveTo>
                      <a:cubicBezTo>
                        <a:pt x="17" y="1"/>
                        <a:pt x="17" y="1"/>
                        <a:pt x="16" y="1"/>
                      </a:cubicBezTo>
                      <a:cubicBezTo>
                        <a:pt x="1" y="7"/>
                        <a:pt x="44" y="151"/>
                        <a:pt x="137" y="399"/>
                      </a:cubicBezTo>
                      <a:cubicBezTo>
                        <a:pt x="231" y="645"/>
                        <a:pt x="355" y="1004"/>
                        <a:pt x="555" y="1409"/>
                      </a:cubicBezTo>
                      <a:cubicBezTo>
                        <a:pt x="911" y="2241"/>
                        <a:pt x="1506" y="3294"/>
                        <a:pt x="2145" y="4320"/>
                      </a:cubicBezTo>
                      <a:cubicBezTo>
                        <a:pt x="2786" y="5341"/>
                        <a:pt x="3511" y="6314"/>
                        <a:pt x="4073" y="7025"/>
                      </a:cubicBezTo>
                      <a:cubicBezTo>
                        <a:pt x="4640" y="7732"/>
                        <a:pt x="5038" y="8188"/>
                        <a:pt x="5038" y="8188"/>
                      </a:cubicBezTo>
                      <a:cubicBezTo>
                        <a:pt x="5038" y="8188"/>
                        <a:pt x="5447" y="8631"/>
                        <a:pt x="6086" y="9273"/>
                      </a:cubicBezTo>
                      <a:cubicBezTo>
                        <a:pt x="6736" y="9909"/>
                        <a:pt x="7620" y="10736"/>
                        <a:pt x="8582" y="11471"/>
                      </a:cubicBezTo>
                      <a:cubicBezTo>
                        <a:pt x="9544" y="12203"/>
                        <a:pt x="10545" y="12882"/>
                        <a:pt x="11362" y="13285"/>
                      </a:cubicBezTo>
                      <a:cubicBezTo>
                        <a:pt x="11756" y="13511"/>
                        <a:pt x="12110" y="13644"/>
                        <a:pt x="12351" y="13749"/>
                      </a:cubicBezTo>
                      <a:cubicBezTo>
                        <a:pt x="12570" y="13839"/>
                        <a:pt x="12707" y="13888"/>
                        <a:pt x="12736" y="13888"/>
                      </a:cubicBezTo>
                      <a:cubicBezTo>
                        <a:pt x="12740" y="13888"/>
                        <a:pt x="12742" y="13888"/>
                        <a:pt x="12742" y="13887"/>
                      </a:cubicBezTo>
                      <a:cubicBezTo>
                        <a:pt x="12761" y="13844"/>
                        <a:pt x="12215" y="13594"/>
                        <a:pt x="11452" y="13125"/>
                      </a:cubicBezTo>
                      <a:cubicBezTo>
                        <a:pt x="10673" y="12679"/>
                        <a:pt x="9710" y="11969"/>
                        <a:pt x="8789" y="11213"/>
                      </a:cubicBezTo>
                      <a:cubicBezTo>
                        <a:pt x="7866" y="10454"/>
                        <a:pt x="7017" y="9613"/>
                        <a:pt x="6393" y="8972"/>
                      </a:cubicBezTo>
                      <a:cubicBezTo>
                        <a:pt x="5790" y="8315"/>
                        <a:pt x="5388" y="7874"/>
                        <a:pt x="5388" y="7874"/>
                      </a:cubicBezTo>
                      <a:cubicBezTo>
                        <a:pt x="5388" y="7874"/>
                        <a:pt x="4984" y="7433"/>
                        <a:pt x="4407" y="6751"/>
                      </a:cubicBezTo>
                      <a:cubicBezTo>
                        <a:pt x="3834" y="6065"/>
                        <a:pt x="3093" y="5125"/>
                        <a:pt x="2421" y="4138"/>
                      </a:cubicBezTo>
                      <a:cubicBezTo>
                        <a:pt x="1755" y="3147"/>
                        <a:pt x="1122" y="2130"/>
                        <a:pt x="716" y="1329"/>
                      </a:cubicBezTo>
                      <a:cubicBezTo>
                        <a:pt x="299" y="547"/>
                        <a:pt x="61"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33"/>
                <p:cNvSpPr/>
                <p:nvPr/>
              </p:nvSpPr>
              <p:spPr>
                <a:xfrm>
                  <a:off x="2497825" y="3168063"/>
                  <a:ext cx="168850" cy="103325"/>
                </a:xfrm>
                <a:custGeom>
                  <a:avLst/>
                  <a:gdLst/>
                  <a:ahLst/>
                  <a:cxnLst/>
                  <a:rect l="l" t="t" r="r" b="b"/>
                  <a:pathLst>
                    <a:path w="6754" h="4133" extrusionOk="0">
                      <a:moveTo>
                        <a:pt x="802" y="1"/>
                      </a:moveTo>
                      <a:cubicBezTo>
                        <a:pt x="506" y="1"/>
                        <a:pt x="282" y="86"/>
                        <a:pt x="193" y="259"/>
                      </a:cubicBezTo>
                      <a:cubicBezTo>
                        <a:pt x="0" y="637"/>
                        <a:pt x="519" y="1289"/>
                        <a:pt x="1350" y="1715"/>
                      </a:cubicBezTo>
                      <a:cubicBezTo>
                        <a:pt x="1800" y="1945"/>
                        <a:pt x="2249" y="2063"/>
                        <a:pt x="2597" y="2063"/>
                      </a:cubicBezTo>
                      <a:cubicBezTo>
                        <a:pt x="2895" y="2063"/>
                        <a:pt x="3120" y="1977"/>
                        <a:pt x="3208" y="1802"/>
                      </a:cubicBezTo>
                      <a:cubicBezTo>
                        <a:pt x="3403" y="1428"/>
                        <a:pt x="2884" y="775"/>
                        <a:pt x="2049" y="349"/>
                      </a:cubicBezTo>
                      <a:cubicBezTo>
                        <a:pt x="1600" y="118"/>
                        <a:pt x="1151" y="1"/>
                        <a:pt x="802" y="1"/>
                      </a:cubicBezTo>
                      <a:close/>
                      <a:moveTo>
                        <a:pt x="4727" y="2408"/>
                      </a:moveTo>
                      <a:cubicBezTo>
                        <a:pt x="4537" y="2408"/>
                        <a:pt x="4391" y="2463"/>
                        <a:pt x="4322" y="2576"/>
                      </a:cubicBezTo>
                      <a:cubicBezTo>
                        <a:pt x="4148" y="2858"/>
                        <a:pt x="4515" y="3399"/>
                        <a:pt x="5135" y="3782"/>
                      </a:cubicBezTo>
                      <a:cubicBezTo>
                        <a:pt x="5509" y="4011"/>
                        <a:pt x="5890" y="4133"/>
                        <a:pt x="6174" y="4133"/>
                      </a:cubicBezTo>
                      <a:cubicBezTo>
                        <a:pt x="6364" y="4133"/>
                        <a:pt x="6510" y="4078"/>
                        <a:pt x="6579" y="3964"/>
                      </a:cubicBezTo>
                      <a:cubicBezTo>
                        <a:pt x="6753" y="3682"/>
                        <a:pt x="6388" y="3142"/>
                        <a:pt x="5765" y="2759"/>
                      </a:cubicBezTo>
                      <a:cubicBezTo>
                        <a:pt x="5393" y="2530"/>
                        <a:pt x="5011" y="2408"/>
                        <a:pt x="4727" y="24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33"/>
                <p:cNvSpPr/>
                <p:nvPr/>
              </p:nvSpPr>
              <p:spPr>
                <a:xfrm>
                  <a:off x="2298400" y="2952363"/>
                  <a:ext cx="341750" cy="403425"/>
                </a:xfrm>
                <a:custGeom>
                  <a:avLst/>
                  <a:gdLst/>
                  <a:ahLst/>
                  <a:cxnLst/>
                  <a:rect l="l" t="t" r="r" b="b"/>
                  <a:pathLst>
                    <a:path w="13670" h="16137" extrusionOk="0">
                      <a:moveTo>
                        <a:pt x="9046" y="11553"/>
                      </a:moveTo>
                      <a:lnTo>
                        <a:pt x="9046" y="11553"/>
                      </a:lnTo>
                      <a:cubicBezTo>
                        <a:pt x="9051" y="11557"/>
                        <a:pt x="9053" y="11560"/>
                        <a:pt x="9053" y="11560"/>
                      </a:cubicBezTo>
                      <a:cubicBezTo>
                        <a:pt x="9053" y="11560"/>
                        <a:pt x="9051" y="11557"/>
                        <a:pt x="9046" y="11553"/>
                      </a:cubicBezTo>
                      <a:close/>
                      <a:moveTo>
                        <a:pt x="444" y="1"/>
                      </a:moveTo>
                      <a:cubicBezTo>
                        <a:pt x="292" y="2"/>
                        <a:pt x="146" y="23"/>
                        <a:pt x="0" y="51"/>
                      </a:cubicBezTo>
                      <a:cubicBezTo>
                        <a:pt x="1352" y="3701"/>
                        <a:pt x="2574" y="7335"/>
                        <a:pt x="4545" y="10747"/>
                      </a:cubicBezTo>
                      <a:cubicBezTo>
                        <a:pt x="5845" y="12995"/>
                        <a:pt x="8431" y="15114"/>
                        <a:pt x="10911" y="15890"/>
                      </a:cubicBezTo>
                      <a:cubicBezTo>
                        <a:pt x="11397" y="16042"/>
                        <a:pt x="11903" y="16136"/>
                        <a:pt x="12399" y="16136"/>
                      </a:cubicBezTo>
                      <a:cubicBezTo>
                        <a:pt x="12838" y="16136"/>
                        <a:pt x="13268" y="16062"/>
                        <a:pt x="13670" y="15888"/>
                      </a:cubicBezTo>
                      <a:cubicBezTo>
                        <a:pt x="9395" y="15343"/>
                        <a:pt x="4962" y="10350"/>
                        <a:pt x="4883" y="9077"/>
                      </a:cubicBezTo>
                      <a:cubicBezTo>
                        <a:pt x="4871" y="8872"/>
                        <a:pt x="4956" y="8785"/>
                        <a:pt x="5111" y="8785"/>
                      </a:cubicBezTo>
                      <a:cubicBezTo>
                        <a:pt x="5958" y="8785"/>
                        <a:pt x="8876" y="11400"/>
                        <a:pt x="9046" y="11553"/>
                      </a:cubicBezTo>
                      <a:lnTo>
                        <a:pt x="9046" y="11553"/>
                      </a:lnTo>
                      <a:cubicBezTo>
                        <a:pt x="8855" y="11381"/>
                        <a:pt x="5188" y="8044"/>
                        <a:pt x="5117" y="6132"/>
                      </a:cubicBezTo>
                      <a:cubicBezTo>
                        <a:pt x="5090" y="5405"/>
                        <a:pt x="5501" y="5176"/>
                        <a:pt x="6029" y="5176"/>
                      </a:cubicBezTo>
                      <a:cubicBezTo>
                        <a:pt x="6290" y="5176"/>
                        <a:pt x="6579" y="5232"/>
                        <a:pt x="6859" y="5311"/>
                      </a:cubicBezTo>
                      <a:cubicBezTo>
                        <a:pt x="4463" y="3871"/>
                        <a:pt x="2219" y="2162"/>
                        <a:pt x="4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33"/>
                <p:cNvSpPr/>
                <p:nvPr/>
              </p:nvSpPr>
              <p:spPr>
                <a:xfrm>
                  <a:off x="2291425" y="2962863"/>
                  <a:ext cx="314925" cy="531300"/>
                </a:xfrm>
                <a:custGeom>
                  <a:avLst/>
                  <a:gdLst/>
                  <a:ahLst/>
                  <a:cxnLst/>
                  <a:rect l="l" t="t" r="r" b="b"/>
                  <a:pathLst>
                    <a:path w="12597" h="21252" extrusionOk="0">
                      <a:moveTo>
                        <a:pt x="555" y="0"/>
                      </a:moveTo>
                      <a:cubicBezTo>
                        <a:pt x="414" y="4360"/>
                        <a:pt x="1" y="8616"/>
                        <a:pt x="558" y="12979"/>
                      </a:cubicBezTo>
                      <a:cubicBezTo>
                        <a:pt x="886" y="15554"/>
                        <a:pt x="2452" y="18510"/>
                        <a:pt x="4440" y="20183"/>
                      </a:cubicBezTo>
                      <a:cubicBezTo>
                        <a:pt x="5165" y="20795"/>
                        <a:pt x="6030" y="21252"/>
                        <a:pt x="6950" y="21252"/>
                      </a:cubicBezTo>
                      <a:cubicBezTo>
                        <a:pt x="7246" y="21252"/>
                        <a:pt x="7547" y="21205"/>
                        <a:pt x="7852" y="21100"/>
                      </a:cubicBezTo>
                      <a:cubicBezTo>
                        <a:pt x="12597" y="19469"/>
                        <a:pt x="9672" y="14735"/>
                        <a:pt x="7496" y="12218"/>
                      </a:cubicBezTo>
                      <a:cubicBezTo>
                        <a:pt x="4473" y="8729"/>
                        <a:pt x="1573" y="4785"/>
                        <a:pt x="582" y="145"/>
                      </a:cubicBezTo>
                      <a:cubicBezTo>
                        <a:pt x="574" y="96"/>
                        <a:pt x="565" y="47"/>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33"/>
                <p:cNvSpPr/>
                <p:nvPr/>
              </p:nvSpPr>
              <p:spPr>
                <a:xfrm>
                  <a:off x="2310300" y="3035263"/>
                  <a:ext cx="202175" cy="340900"/>
                </a:xfrm>
                <a:custGeom>
                  <a:avLst/>
                  <a:gdLst/>
                  <a:ahLst/>
                  <a:cxnLst/>
                  <a:rect l="l" t="t" r="r" b="b"/>
                  <a:pathLst>
                    <a:path w="8087" h="13636" extrusionOk="0">
                      <a:moveTo>
                        <a:pt x="361" y="1"/>
                      </a:moveTo>
                      <a:cubicBezTo>
                        <a:pt x="267" y="2799"/>
                        <a:pt x="1" y="5529"/>
                        <a:pt x="361" y="8327"/>
                      </a:cubicBezTo>
                      <a:cubicBezTo>
                        <a:pt x="574" y="9983"/>
                        <a:pt x="1575" y="11880"/>
                        <a:pt x="2850" y="12953"/>
                      </a:cubicBezTo>
                      <a:cubicBezTo>
                        <a:pt x="3316" y="13343"/>
                        <a:pt x="3872" y="13636"/>
                        <a:pt x="4463" y="13636"/>
                      </a:cubicBezTo>
                      <a:cubicBezTo>
                        <a:pt x="4653" y="13636"/>
                        <a:pt x="4846" y="13606"/>
                        <a:pt x="5042" y="13539"/>
                      </a:cubicBezTo>
                      <a:cubicBezTo>
                        <a:pt x="8087" y="12494"/>
                        <a:pt x="6209" y="9455"/>
                        <a:pt x="4811" y="7840"/>
                      </a:cubicBezTo>
                      <a:cubicBezTo>
                        <a:pt x="2874" y="5600"/>
                        <a:pt x="1013" y="3070"/>
                        <a:pt x="378" y="93"/>
                      </a:cubicBezTo>
                      <a:cubicBezTo>
                        <a:pt x="374" y="62"/>
                        <a:pt x="366" y="3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33"/>
                <p:cNvSpPr/>
                <p:nvPr/>
              </p:nvSpPr>
              <p:spPr>
                <a:xfrm>
                  <a:off x="2304050" y="2989563"/>
                  <a:ext cx="161875" cy="443200"/>
                </a:xfrm>
                <a:custGeom>
                  <a:avLst/>
                  <a:gdLst/>
                  <a:ahLst/>
                  <a:cxnLst/>
                  <a:rect l="l" t="t" r="r" b="b"/>
                  <a:pathLst>
                    <a:path w="6475" h="17728" extrusionOk="0">
                      <a:moveTo>
                        <a:pt x="73" y="1"/>
                      </a:moveTo>
                      <a:cubicBezTo>
                        <a:pt x="56" y="1"/>
                        <a:pt x="42" y="151"/>
                        <a:pt x="31" y="413"/>
                      </a:cubicBezTo>
                      <a:cubicBezTo>
                        <a:pt x="24" y="676"/>
                        <a:pt x="0" y="1055"/>
                        <a:pt x="25" y="1508"/>
                      </a:cubicBezTo>
                      <a:cubicBezTo>
                        <a:pt x="33" y="2412"/>
                        <a:pt x="174" y="3613"/>
                        <a:pt x="367" y="4805"/>
                      </a:cubicBezTo>
                      <a:cubicBezTo>
                        <a:pt x="562" y="5996"/>
                        <a:pt x="854" y="7172"/>
                        <a:pt x="1098" y="8045"/>
                      </a:cubicBezTo>
                      <a:cubicBezTo>
                        <a:pt x="1347" y="8917"/>
                        <a:pt x="1540" y="9491"/>
                        <a:pt x="1540" y="9491"/>
                      </a:cubicBezTo>
                      <a:cubicBezTo>
                        <a:pt x="1540" y="9491"/>
                        <a:pt x="1745" y="10058"/>
                        <a:pt x="2087" y="10897"/>
                      </a:cubicBezTo>
                      <a:cubicBezTo>
                        <a:pt x="2439" y="11735"/>
                        <a:pt x="2934" y="12840"/>
                        <a:pt x="3537" y="13889"/>
                      </a:cubicBezTo>
                      <a:cubicBezTo>
                        <a:pt x="4140" y="14936"/>
                        <a:pt x="4801" y="15949"/>
                        <a:pt x="5400" y="16637"/>
                      </a:cubicBezTo>
                      <a:cubicBezTo>
                        <a:pt x="5674" y="16996"/>
                        <a:pt x="5950" y="17259"/>
                        <a:pt x="6131" y="17447"/>
                      </a:cubicBezTo>
                      <a:cubicBezTo>
                        <a:pt x="6311" y="17627"/>
                        <a:pt x="6421" y="17728"/>
                        <a:pt x="6438" y="17728"/>
                      </a:cubicBezTo>
                      <a:cubicBezTo>
                        <a:pt x="6439" y="17728"/>
                        <a:pt x="6440" y="17728"/>
                        <a:pt x="6440" y="17727"/>
                      </a:cubicBezTo>
                      <a:cubicBezTo>
                        <a:pt x="6474" y="17694"/>
                        <a:pt x="6067" y="17253"/>
                        <a:pt x="5544" y="16526"/>
                      </a:cubicBezTo>
                      <a:cubicBezTo>
                        <a:pt x="4997" y="15813"/>
                        <a:pt x="4385" y="14784"/>
                        <a:pt x="3829" y="13731"/>
                      </a:cubicBezTo>
                      <a:cubicBezTo>
                        <a:pt x="3269" y="12677"/>
                        <a:pt x="2813" y="11571"/>
                        <a:pt x="2486" y="10739"/>
                      </a:cubicBezTo>
                      <a:cubicBezTo>
                        <a:pt x="2184" y="9898"/>
                        <a:pt x="1983" y="9336"/>
                        <a:pt x="1983" y="9336"/>
                      </a:cubicBezTo>
                      <a:cubicBezTo>
                        <a:pt x="1983" y="9336"/>
                        <a:pt x="1781" y="8773"/>
                        <a:pt x="1512" y="7921"/>
                      </a:cubicBezTo>
                      <a:cubicBezTo>
                        <a:pt x="1250" y="7067"/>
                        <a:pt x="929" y="5916"/>
                        <a:pt x="691" y="4744"/>
                      </a:cubicBezTo>
                      <a:cubicBezTo>
                        <a:pt x="459" y="3572"/>
                        <a:pt x="269" y="2391"/>
                        <a:pt x="207" y="1495"/>
                      </a:cubicBezTo>
                      <a:cubicBezTo>
                        <a:pt x="122" y="601"/>
                        <a:pt x="116" y="2"/>
                        <a:pt x="74" y="1"/>
                      </a:cubicBezTo>
                      <a:cubicBezTo>
                        <a:pt x="74" y="1"/>
                        <a:pt x="7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33"/>
                <p:cNvSpPr/>
                <p:nvPr/>
              </p:nvSpPr>
              <p:spPr>
                <a:xfrm>
                  <a:off x="2398775" y="3277213"/>
                  <a:ext cx="126275" cy="150900"/>
                </a:xfrm>
                <a:custGeom>
                  <a:avLst/>
                  <a:gdLst/>
                  <a:ahLst/>
                  <a:cxnLst/>
                  <a:rect l="l" t="t" r="r" b="b"/>
                  <a:pathLst>
                    <a:path w="5051" h="6036" extrusionOk="0">
                      <a:moveTo>
                        <a:pt x="606" y="0"/>
                      </a:moveTo>
                      <a:cubicBezTo>
                        <a:pt x="495" y="0"/>
                        <a:pt x="399" y="30"/>
                        <a:pt x="325" y="92"/>
                      </a:cubicBezTo>
                      <a:cubicBezTo>
                        <a:pt x="0" y="366"/>
                        <a:pt x="226" y="1168"/>
                        <a:pt x="831" y="1884"/>
                      </a:cubicBezTo>
                      <a:cubicBezTo>
                        <a:pt x="1295" y="2435"/>
                        <a:pt x="1849" y="2774"/>
                        <a:pt x="2227" y="2774"/>
                      </a:cubicBezTo>
                      <a:cubicBezTo>
                        <a:pt x="2339" y="2774"/>
                        <a:pt x="2436" y="2744"/>
                        <a:pt x="2510" y="2681"/>
                      </a:cubicBezTo>
                      <a:cubicBezTo>
                        <a:pt x="2833" y="2410"/>
                        <a:pt x="2607" y="1610"/>
                        <a:pt x="2002" y="892"/>
                      </a:cubicBezTo>
                      <a:cubicBezTo>
                        <a:pt x="1538" y="340"/>
                        <a:pt x="984" y="0"/>
                        <a:pt x="606" y="0"/>
                      </a:cubicBezTo>
                      <a:close/>
                      <a:moveTo>
                        <a:pt x="3426" y="3771"/>
                      </a:moveTo>
                      <a:cubicBezTo>
                        <a:pt x="3354" y="3771"/>
                        <a:pt x="3290" y="3788"/>
                        <a:pt x="3238" y="3826"/>
                      </a:cubicBezTo>
                      <a:cubicBezTo>
                        <a:pt x="2969" y="4020"/>
                        <a:pt x="3096" y="4659"/>
                        <a:pt x="3522" y="5253"/>
                      </a:cubicBezTo>
                      <a:cubicBezTo>
                        <a:pt x="3865" y="5731"/>
                        <a:pt x="4297" y="6035"/>
                        <a:pt x="4593" y="6035"/>
                      </a:cubicBezTo>
                      <a:cubicBezTo>
                        <a:pt x="4665" y="6035"/>
                        <a:pt x="4729" y="6018"/>
                        <a:pt x="4781" y="5980"/>
                      </a:cubicBezTo>
                      <a:cubicBezTo>
                        <a:pt x="5051" y="5786"/>
                        <a:pt x="4924" y="5147"/>
                        <a:pt x="4496" y="4553"/>
                      </a:cubicBezTo>
                      <a:cubicBezTo>
                        <a:pt x="4155" y="4074"/>
                        <a:pt x="3721" y="3771"/>
                        <a:pt x="3426" y="37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33"/>
                <p:cNvSpPr/>
                <p:nvPr/>
              </p:nvSpPr>
              <p:spPr>
                <a:xfrm>
                  <a:off x="2292875" y="2996863"/>
                  <a:ext cx="173175" cy="497275"/>
                </a:xfrm>
                <a:custGeom>
                  <a:avLst/>
                  <a:gdLst/>
                  <a:ahLst/>
                  <a:cxnLst/>
                  <a:rect l="l" t="t" r="r" b="b"/>
                  <a:pathLst>
                    <a:path w="6927" h="19891" extrusionOk="0">
                      <a:moveTo>
                        <a:pt x="4337" y="14105"/>
                      </a:moveTo>
                      <a:cubicBezTo>
                        <a:pt x="4340" y="14111"/>
                        <a:pt x="4341" y="14114"/>
                        <a:pt x="4341" y="14114"/>
                      </a:cubicBezTo>
                      <a:cubicBezTo>
                        <a:pt x="4341" y="14114"/>
                        <a:pt x="4340" y="14111"/>
                        <a:pt x="4337" y="14105"/>
                      </a:cubicBezTo>
                      <a:close/>
                      <a:moveTo>
                        <a:pt x="445" y="0"/>
                      </a:moveTo>
                      <a:lnTo>
                        <a:pt x="445" y="0"/>
                      </a:lnTo>
                      <a:cubicBezTo>
                        <a:pt x="281" y="3888"/>
                        <a:pt x="1" y="7712"/>
                        <a:pt x="500" y="11620"/>
                      </a:cubicBezTo>
                      <a:cubicBezTo>
                        <a:pt x="828" y="14194"/>
                        <a:pt x="2394" y="17150"/>
                        <a:pt x="4382" y="18823"/>
                      </a:cubicBezTo>
                      <a:cubicBezTo>
                        <a:pt x="5107" y="19435"/>
                        <a:pt x="5973" y="19890"/>
                        <a:pt x="6893" y="19890"/>
                      </a:cubicBezTo>
                      <a:cubicBezTo>
                        <a:pt x="6904" y="19890"/>
                        <a:pt x="6915" y="19890"/>
                        <a:pt x="6926" y="19890"/>
                      </a:cubicBezTo>
                      <a:cubicBezTo>
                        <a:pt x="3193" y="17733"/>
                        <a:pt x="1036" y="11415"/>
                        <a:pt x="1457" y="10211"/>
                      </a:cubicBezTo>
                      <a:cubicBezTo>
                        <a:pt x="1507" y="10069"/>
                        <a:pt x="1581" y="10005"/>
                        <a:pt x="1672" y="10005"/>
                      </a:cubicBezTo>
                      <a:cubicBezTo>
                        <a:pt x="2392" y="10005"/>
                        <a:pt x="4233" y="13885"/>
                        <a:pt x="4337" y="14105"/>
                      </a:cubicBezTo>
                      <a:lnTo>
                        <a:pt x="4337" y="14105"/>
                      </a:lnTo>
                      <a:cubicBezTo>
                        <a:pt x="4226" y="13868"/>
                        <a:pt x="2137" y="9376"/>
                        <a:pt x="2812" y="7585"/>
                      </a:cubicBezTo>
                      <a:cubicBezTo>
                        <a:pt x="2986" y="7124"/>
                        <a:pt x="3256" y="6951"/>
                        <a:pt x="3563" y="6951"/>
                      </a:cubicBezTo>
                      <a:cubicBezTo>
                        <a:pt x="3934" y="6951"/>
                        <a:pt x="4360" y="7202"/>
                        <a:pt x="4736" y="7502"/>
                      </a:cubicBezTo>
                      <a:cubicBezTo>
                        <a:pt x="3083" y="5246"/>
                        <a:pt x="1674" y="2804"/>
                        <a:pt x="873" y="124"/>
                      </a:cubicBezTo>
                      <a:cubicBezTo>
                        <a:pt x="732" y="68"/>
                        <a:pt x="590" y="27"/>
                        <a:pt x="44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33"/>
                <p:cNvSpPr/>
                <p:nvPr/>
              </p:nvSpPr>
              <p:spPr>
                <a:xfrm>
                  <a:off x="2174775" y="2989413"/>
                  <a:ext cx="212550" cy="522350"/>
                </a:xfrm>
                <a:custGeom>
                  <a:avLst/>
                  <a:gdLst/>
                  <a:ahLst/>
                  <a:cxnLst/>
                  <a:rect l="l" t="t" r="r" b="b"/>
                  <a:pathLst>
                    <a:path w="8502" h="20894" extrusionOk="0">
                      <a:moveTo>
                        <a:pt x="5632" y="1"/>
                      </a:moveTo>
                      <a:cubicBezTo>
                        <a:pt x="3854" y="3686"/>
                        <a:pt x="1880" y="7178"/>
                        <a:pt x="699" y="11132"/>
                      </a:cubicBezTo>
                      <a:cubicBezTo>
                        <a:pt x="0" y="13465"/>
                        <a:pt x="219" y="16596"/>
                        <a:pt x="1286" y="18788"/>
                      </a:cubicBezTo>
                      <a:cubicBezTo>
                        <a:pt x="1802" y="19845"/>
                        <a:pt x="2630" y="20763"/>
                        <a:pt x="3865" y="20871"/>
                      </a:cubicBezTo>
                      <a:cubicBezTo>
                        <a:pt x="4040" y="20886"/>
                        <a:pt x="4207" y="20894"/>
                        <a:pt x="4368" y="20894"/>
                      </a:cubicBezTo>
                      <a:cubicBezTo>
                        <a:pt x="8502" y="20894"/>
                        <a:pt x="7814" y="15993"/>
                        <a:pt x="6938" y="13117"/>
                      </a:cubicBezTo>
                      <a:cubicBezTo>
                        <a:pt x="5674" y="8975"/>
                        <a:pt x="4685" y="4490"/>
                        <a:pt x="5600" y="134"/>
                      </a:cubicBezTo>
                      <a:cubicBezTo>
                        <a:pt x="5611" y="88"/>
                        <a:pt x="5622" y="43"/>
                        <a:pt x="5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33"/>
                <p:cNvSpPr/>
                <p:nvPr/>
              </p:nvSpPr>
              <p:spPr>
                <a:xfrm>
                  <a:off x="2209725" y="3056813"/>
                  <a:ext cx="136325" cy="335200"/>
                </a:xfrm>
                <a:custGeom>
                  <a:avLst/>
                  <a:gdLst/>
                  <a:ahLst/>
                  <a:cxnLst/>
                  <a:rect l="l" t="t" r="r" b="b"/>
                  <a:pathLst>
                    <a:path w="5453" h="13408" extrusionOk="0">
                      <a:moveTo>
                        <a:pt x="3612" y="0"/>
                      </a:moveTo>
                      <a:lnTo>
                        <a:pt x="3612" y="0"/>
                      </a:lnTo>
                      <a:cubicBezTo>
                        <a:pt x="2470" y="2366"/>
                        <a:pt x="1202" y="4608"/>
                        <a:pt x="446" y="7142"/>
                      </a:cubicBezTo>
                      <a:cubicBezTo>
                        <a:pt x="1" y="8643"/>
                        <a:pt x="137" y="10650"/>
                        <a:pt x="822" y="12055"/>
                      </a:cubicBezTo>
                      <a:cubicBezTo>
                        <a:pt x="1154" y="12733"/>
                        <a:pt x="1685" y="13324"/>
                        <a:pt x="2479" y="13392"/>
                      </a:cubicBezTo>
                      <a:cubicBezTo>
                        <a:pt x="2592" y="13402"/>
                        <a:pt x="2700" y="13407"/>
                        <a:pt x="2803" y="13407"/>
                      </a:cubicBezTo>
                      <a:cubicBezTo>
                        <a:pt x="5452" y="13407"/>
                        <a:pt x="5009" y="10261"/>
                        <a:pt x="4450" y="8419"/>
                      </a:cubicBezTo>
                      <a:cubicBezTo>
                        <a:pt x="3638" y="5759"/>
                        <a:pt x="3005" y="2881"/>
                        <a:pt x="3593" y="87"/>
                      </a:cubicBezTo>
                      <a:cubicBezTo>
                        <a:pt x="3601" y="58"/>
                        <a:pt x="3605" y="29"/>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33"/>
                <p:cNvSpPr/>
                <p:nvPr/>
              </p:nvSpPr>
              <p:spPr>
                <a:xfrm>
                  <a:off x="2245050" y="3012513"/>
                  <a:ext cx="61800" cy="440650"/>
                </a:xfrm>
                <a:custGeom>
                  <a:avLst/>
                  <a:gdLst/>
                  <a:ahLst/>
                  <a:cxnLst/>
                  <a:rect l="l" t="t" r="r" b="b"/>
                  <a:pathLst>
                    <a:path w="2472" h="17626" extrusionOk="0">
                      <a:moveTo>
                        <a:pt x="2434" y="0"/>
                      </a:moveTo>
                      <a:cubicBezTo>
                        <a:pt x="2417" y="0"/>
                        <a:pt x="2349" y="123"/>
                        <a:pt x="2243" y="339"/>
                      </a:cubicBezTo>
                      <a:cubicBezTo>
                        <a:pt x="2134" y="562"/>
                        <a:pt x="1970" y="876"/>
                        <a:pt x="1821" y="1274"/>
                      </a:cubicBezTo>
                      <a:cubicBezTo>
                        <a:pt x="1483" y="2053"/>
                        <a:pt x="1148" y="3137"/>
                        <a:pt x="858" y="4233"/>
                      </a:cubicBezTo>
                      <a:cubicBezTo>
                        <a:pt x="574" y="5328"/>
                        <a:pt x="377" y="6448"/>
                        <a:pt x="255" y="7290"/>
                      </a:cubicBezTo>
                      <a:cubicBezTo>
                        <a:pt x="136" y="8134"/>
                        <a:pt x="82" y="8698"/>
                        <a:pt x="82" y="8698"/>
                      </a:cubicBezTo>
                      <a:cubicBezTo>
                        <a:pt x="82" y="8698"/>
                        <a:pt x="43" y="9263"/>
                        <a:pt x="17" y="10111"/>
                      </a:cubicBezTo>
                      <a:cubicBezTo>
                        <a:pt x="1" y="10965"/>
                        <a:pt x="4" y="12100"/>
                        <a:pt x="123" y="13230"/>
                      </a:cubicBezTo>
                      <a:cubicBezTo>
                        <a:pt x="242" y="14356"/>
                        <a:pt x="424" y="15479"/>
                        <a:pt x="674" y="16295"/>
                      </a:cubicBezTo>
                      <a:cubicBezTo>
                        <a:pt x="773" y="16707"/>
                        <a:pt x="911" y="17036"/>
                        <a:pt x="996" y="17268"/>
                      </a:cubicBezTo>
                      <a:cubicBezTo>
                        <a:pt x="1084" y="17496"/>
                        <a:pt x="1138" y="17625"/>
                        <a:pt x="1153" y="17625"/>
                      </a:cubicBezTo>
                      <a:cubicBezTo>
                        <a:pt x="1154" y="17625"/>
                        <a:pt x="1154" y="17625"/>
                        <a:pt x="1154" y="17625"/>
                      </a:cubicBezTo>
                      <a:cubicBezTo>
                        <a:pt x="1195" y="17610"/>
                        <a:pt x="1013" y="17076"/>
                        <a:pt x="841" y="16255"/>
                      </a:cubicBezTo>
                      <a:cubicBezTo>
                        <a:pt x="645" y="15435"/>
                        <a:pt x="510" y="14320"/>
                        <a:pt x="433" y="13205"/>
                      </a:cubicBezTo>
                      <a:cubicBezTo>
                        <a:pt x="355" y="12088"/>
                        <a:pt x="383" y="10966"/>
                        <a:pt x="419" y="10128"/>
                      </a:cubicBezTo>
                      <a:cubicBezTo>
                        <a:pt x="480" y="9293"/>
                        <a:pt x="521" y="8734"/>
                        <a:pt x="521" y="8734"/>
                      </a:cubicBezTo>
                      <a:cubicBezTo>
                        <a:pt x="521" y="8734"/>
                        <a:pt x="563" y="8175"/>
                        <a:pt x="656" y="7341"/>
                      </a:cubicBezTo>
                      <a:cubicBezTo>
                        <a:pt x="756" y="6510"/>
                        <a:pt x="920" y="5400"/>
                        <a:pt x="1162" y="4304"/>
                      </a:cubicBezTo>
                      <a:cubicBezTo>
                        <a:pt x="1408" y="3212"/>
                        <a:pt x="1696" y="2126"/>
                        <a:pt x="1981" y="1334"/>
                      </a:cubicBezTo>
                      <a:cubicBezTo>
                        <a:pt x="2249" y="535"/>
                        <a:pt x="2471" y="18"/>
                        <a:pt x="2435" y="1"/>
                      </a:cubicBezTo>
                      <a:cubicBezTo>
                        <a:pt x="2435" y="1"/>
                        <a:pt x="2434" y="0"/>
                        <a:pt x="2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33"/>
                <p:cNvSpPr/>
                <p:nvPr/>
              </p:nvSpPr>
              <p:spPr>
                <a:xfrm>
                  <a:off x="2269925" y="3299288"/>
                  <a:ext cx="62925" cy="169075"/>
                </a:xfrm>
                <a:custGeom>
                  <a:avLst/>
                  <a:gdLst/>
                  <a:ahLst/>
                  <a:cxnLst/>
                  <a:rect l="l" t="t" r="r" b="b"/>
                  <a:pathLst>
                    <a:path w="2517" h="6763" extrusionOk="0">
                      <a:moveTo>
                        <a:pt x="590" y="0"/>
                      </a:moveTo>
                      <a:cubicBezTo>
                        <a:pt x="557" y="0"/>
                        <a:pt x="525" y="5"/>
                        <a:pt x="494" y="14"/>
                      </a:cubicBezTo>
                      <a:cubicBezTo>
                        <a:pt x="112" y="125"/>
                        <a:pt x="1" y="897"/>
                        <a:pt x="245" y="1742"/>
                      </a:cubicBezTo>
                      <a:cubicBezTo>
                        <a:pt x="471" y="2515"/>
                        <a:pt x="917" y="3079"/>
                        <a:pt x="1286" y="3079"/>
                      </a:cubicBezTo>
                      <a:cubicBezTo>
                        <a:pt x="1319" y="3079"/>
                        <a:pt x="1351" y="3075"/>
                        <a:pt x="1382" y="3065"/>
                      </a:cubicBezTo>
                      <a:cubicBezTo>
                        <a:pt x="1763" y="2956"/>
                        <a:pt x="1874" y="2182"/>
                        <a:pt x="1628" y="1337"/>
                      </a:cubicBezTo>
                      <a:cubicBezTo>
                        <a:pt x="1404" y="564"/>
                        <a:pt x="958" y="0"/>
                        <a:pt x="590" y="0"/>
                      </a:cubicBezTo>
                      <a:close/>
                      <a:moveTo>
                        <a:pt x="1626" y="4318"/>
                      </a:moveTo>
                      <a:cubicBezTo>
                        <a:pt x="1607" y="4318"/>
                        <a:pt x="1590" y="4319"/>
                        <a:pt x="1572" y="4323"/>
                      </a:cubicBezTo>
                      <a:cubicBezTo>
                        <a:pt x="1268" y="4387"/>
                        <a:pt x="1133" y="4984"/>
                        <a:pt x="1273" y="5655"/>
                      </a:cubicBezTo>
                      <a:cubicBezTo>
                        <a:pt x="1406" y="6288"/>
                        <a:pt x="1733" y="6763"/>
                        <a:pt x="2024" y="6763"/>
                      </a:cubicBezTo>
                      <a:cubicBezTo>
                        <a:pt x="2041" y="6763"/>
                        <a:pt x="2059" y="6761"/>
                        <a:pt x="2076" y="6758"/>
                      </a:cubicBezTo>
                      <a:cubicBezTo>
                        <a:pt x="2382" y="6693"/>
                        <a:pt x="2516" y="6096"/>
                        <a:pt x="2375" y="5426"/>
                      </a:cubicBezTo>
                      <a:cubicBezTo>
                        <a:pt x="2246" y="4793"/>
                        <a:pt x="1916" y="4318"/>
                        <a:pt x="1626" y="43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33"/>
                <p:cNvSpPr/>
                <p:nvPr/>
              </p:nvSpPr>
              <p:spPr>
                <a:xfrm>
                  <a:off x="2174775" y="3018038"/>
                  <a:ext cx="147450" cy="488100"/>
                </a:xfrm>
                <a:custGeom>
                  <a:avLst/>
                  <a:gdLst/>
                  <a:ahLst/>
                  <a:cxnLst/>
                  <a:rect l="l" t="t" r="r" b="b"/>
                  <a:pathLst>
                    <a:path w="5898" h="19524" extrusionOk="0">
                      <a:moveTo>
                        <a:pt x="3043" y="13577"/>
                      </a:moveTo>
                      <a:cubicBezTo>
                        <a:pt x="3044" y="13585"/>
                        <a:pt x="3044" y="13588"/>
                        <a:pt x="3044" y="13588"/>
                      </a:cubicBezTo>
                      <a:cubicBezTo>
                        <a:pt x="3044" y="13588"/>
                        <a:pt x="3044" y="13585"/>
                        <a:pt x="3043" y="13577"/>
                      </a:cubicBezTo>
                      <a:close/>
                      <a:moveTo>
                        <a:pt x="5071" y="1"/>
                      </a:moveTo>
                      <a:cubicBezTo>
                        <a:pt x="3451" y="3273"/>
                        <a:pt x="1756" y="6445"/>
                        <a:pt x="699" y="9987"/>
                      </a:cubicBezTo>
                      <a:cubicBezTo>
                        <a:pt x="0" y="12320"/>
                        <a:pt x="219" y="15451"/>
                        <a:pt x="1286" y="17643"/>
                      </a:cubicBezTo>
                      <a:cubicBezTo>
                        <a:pt x="1681" y="18452"/>
                        <a:pt x="2260" y="19179"/>
                        <a:pt x="3064" y="19524"/>
                      </a:cubicBezTo>
                      <a:cubicBezTo>
                        <a:pt x="683" y="16256"/>
                        <a:pt x="1236" y="10017"/>
                        <a:pt x="2054" y="9143"/>
                      </a:cubicBezTo>
                      <a:cubicBezTo>
                        <a:pt x="2124" y="9068"/>
                        <a:pt x="2189" y="9034"/>
                        <a:pt x="2250" y="9034"/>
                      </a:cubicBezTo>
                      <a:cubicBezTo>
                        <a:pt x="2928" y="9034"/>
                        <a:pt x="3038" y="13326"/>
                        <a:pt x="3043" y="13577"/>
                      </a:cubicBezTo>
                      <a:lnTo>
                        <a:pt x="3043" y="13577"/>
                      </a:lnTo>
                      <a:cubicBezTo>
                        <a:pt x="3038" y="13317"/>
                        <a:pt x="2958" y="8683"/>
                        <a:pt x="4215" y="7405"/>
                      </a:cubicBezTo>
                      <a:cubicBezTo>
                        <a:pt x="4435" y="7182"/>
                        <a:pt x="4642" y="7089"/>
                        <a:pt x="4836" y="7089"/>
                      </a:cubicBezTo>
                      <a:cubicBezTo>
                        <a:pt x="5271" y="7089"/>
                        <a:pt x="5633" y="7560"/>
                        <a:pt x="5898" y="8068"/>
                      </a:cubicBezTo>
                      <a:cubicBezTo>
                        <a:pt x="5337" y="5505"/>
                        <a:pt x="5057" y="2874"/>
                        <a:pt x="5390" y="270"/>
                      </a:cubicBezTo>
                      <a:cubicBezTo>
                        <a:pt x="5292" y="168"/>
                        <a:pt x="5185" y="81"/>
                        <a:pt x="507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33"/>
                <p:cNvSpPr/>
                <p:nvPr/>
              </p:nvSpPr>
              <p:spPr>
                <a:xfrm>
                  <a:off x="2026500" y="3002813"/>
                  <a:ext cx="305250" cy="425150"/>
                </a:xfrm>
                <a:custGeom>
                  <a:avLst/>
                  <a:gdLst/>
                  <a:ahLst/>
                  <a:cxnLst/>
                  <a:rect l="l" t="t" r="r" b="b"/>
                  <a:pathLst>
                    <a:path w="12210" h="17006" extrusionOk="0">
                      <a:moveTo>
                        <a:pt x="12210" y="0"/>
                      </a:moveTo>
                      <a:lnTo>
                        <a:pt x="12210" y="0"/>
                      </a:lnTo>
                      <a:cubicBezTo>
                        <a:pt x="9067" y="2207"/>
                        <a:pt x="5853" y="4167"/>
                        <a:pt x="3078" y="6868"/>
                      </a:cubicBezTo>
                      <a:cubicBezTo>
                        <a:pt x="1440" y="8459"/>
                        <a:pt x="188" y="11126"/>
                        <a:pt x="61" y="13408"/>
                      </a:cubicBezTo>
                      <a:cubicBezTo>
                        <a:pt x="0" y="14511"/>
                        <a:pt x="259" y="15642"/>
                        <a:pt x="1222" y="16295"/>
                      </a:cubicBezTo>
                      <a:cubicBezTo>
                        <a:pt x="1957" y="16792"/>
                        <a:pt x="2616" y="17006"/>
                        <a:pt x="3206" y="17006"/>
                      </a:cubicBezTo>
                      <a:cubicBezTo>
                        <a:pt x="5550" y="17006"/>
                        <a:pt x="6788" y="13633"/>
                        <a:pt x="7283" y="11346"/>
                      </a:cubicBezTo>
                      <a:cubicBezTo>
                        <a:pt x="8140" y="7374"/>
                        <a:pt x="9380" y="3248"/>
                        <a:pt x="12122" y="96"/>
                      </a:cubicBezTo>
                      <a:cubicBezTo>
                        <a:pt x="12152" y="64"/>
                        <a:pt x="12181" y="32"/>
                        <a:pt x="12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33"/>
                <p:cNvSpPr/>
                <p:nvPr/>
              </p:nvSpPr>
              <p:spPr>
                <a:xfrm>
                  <a:off x="2092325" y="3050988"/>
                  <a:ext cx="195850" cy="272800"/>
                </a:xfrm>
                <a:custGeom>
                  <a:avLst/>
                  <a:gdLst/>
                  <a:ahLst/>
                  <a:cxnLst/>
                  <a:rect l="l" t="t" r="r" b="b"/>
                  <a:pathLst>
                    <a:path w="7834" h="10912" extrusionOk="0">
                      <a:moveTo>
                        <a:pt x="7833" y="0"/>
                      </a:moveTo>
                      <a:lnTo>
                        <a:pt x="7833" y="0"/>
                      </a:lnTo>
                      <a:cubicBezTo>
                        <a:pt x="5817" y="1415"/>
                        <a:pt x="3754" y="2673"/>
                        <a:pt x="1976" y="4403"/>
                      </a:cubicBezTo>
                      <a:cubicBezTo>
                        <a:pt x="925" y="5428"/>
                        <a:pt x="120" y="7137"/>
                        <a:pt x="38" y="8600"/>
                      </a:cubicBezTo>
                      <a:cubicBezTo>
                        <a:pt x="1" y="9308"/>
                        <a:pt x="167" y="10035"/>
                        <a:pt x="784" y="10455"/>
                      </a:cubicBezTo>
                      <a:cubicBezTo>
                        <a:pt x="1255" y="10774"/>
                        <a:pt x="1678" y="10911"/>
                        <a:pt x="2056" y="10911"/>
                      </a:cubicBezTo>
                      <a:cubicBezTo>
                        <a:pt x="3559" y="10911"/>
                        <a:pt x="4355" y="8745"/>
                        <a:pt x="4672" y="7280"/>
                      </a:cubicBezTo>
                      <a:cubicBezTo>
                        <a:pt x="5223" y="4729"/>
                        <a:pt x="6019" y="2082"/>
                        <a:pt x="7778" y="61"/>
                      </a:cubicBezTo>
                      <a:cubicBezTo>
                        <a:pt x="7797" y="41"/>
                        <a:pt x="7816" y="19"/>
                        <a:pt x="7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33"/>
                <p:cNvSpPr/>
                <p:nvPr/>
              </p:nvSpPr>
              <p:spPr>
                <a:xfrm>
                  <a:off x="2085275" y="3017338"/>
                  <a:ext cx="228500" cy="346375"/>
                </a:xfrm>
                <a:custGeom>
                  <a:avLst/>
                  <a:gdLst/>
                  <a:ahLst/>
                  <a:cxnLst/>
                  <a:rect l="l" t="t" r="r" b="b"/>
                  <a:pathLst>
                    <a:path w="9140" h="13855" extrusionOk="0">
                      <a:moveTo>
                        <a:pt x="9115" y="1"/>
                      </a:moveTo>
                      <a:cubicBezTo>
                        <a:pt x="9093" y="1"/>
                        <a:pt x="8984" y="69"/>
                        <a:pt x="8806" y="190"/>
                      </a:cubicBezTo>
                      <a:cubicBezTo>
                        <a:pt x="8616" y="325"/>
                        <a:pt x="8337" y="506"/>
                        <a:pt x="8034" y="765"/>
                      </a:cubicBezTo>
                      <a:cubicBezTo>
                        <a:pt x="7401" y="1247"/>
                        <a:pt x="6630" y="1982"/>
                        <a:pt x="5894" y="2750"/>
                      </a:cubicBezTo>
                      <a:cubicBezTo>
                        <a:pt x="5159" y="3516"/>
                        <a:pt x="4485" y="4344"/>
                        <a:pt x="4000" y="4977"/>
                      </a:cubicBezTo>
                      <a:cubicBezTo>
                        <a:pt x="3521" y="5615"/>
                        <a:pt x="3217" y="6053"/>
                        <a:pt x="3217" y="6053"/>
                      </a:cubicBezTo>
                      <a:cubicBezTo>
                        <a:pt x="3217" y="6053"/>
                        <a:pt x="2925" y="6498"/>
                        <a:pt x="2516" y="7180"/>
                      </a:cubicBezTo>
                      <a:cubicBezTo>
                        <a:pt x="2112" y="7872"/>
                        <a:pt x="1598" y="8804"/>
                        <a:pt x="1179" y="9783"/>
                      </a:cubicBezTo>
                      <a:cubicBezTo>
                        <a:pt x="760" y="10762"/>
                        <a:pt x="397" y="11763"/>
                        <a:pt x="229" y="12548"/>
                      </a:cubicBezTo>
                      <a:cubicBezTo>
                        <a:pt x="121" y="12932"/>
                        <a:pt x="84" y="13262"/>
                        <a:pt x="48" y="13491"/>
                      </a:cubicBezTo>
                      <a:cubicBezTo>
                        <a:pt x="13" y="13721"/>
                        <a:pt x="1" y="13853"/>
                        <a:pt x="13" y="13855"/>
                      </a:cubicBezTo>
                      <a:cubicBezTo>
                        <a:pt x="13" y="13855"/>
                        <a:pt x="14" y="13855"/>
                        <a:pt x="14" y="13855"/>
                      </a:cubicBezTo>
                      <a:cubicBezTo>
                        <a:pt x="55" y="13855"/>
                        <a:pt x="151" y="13337"/>
                        <a:pt x="384" y="12589"/>
                      </a:cubicBezTo>
                      <a:cubicBezTo>
                        <a:pt x="597" y="11829"/>
                        <a:pt x="997" y="10855"/>
                        <a:pt x="1443" y="9904"/>
                      </a:cubicBezTo>
                      <a:cubicBezTo>
                        <a:pt x="1890" y="8955"/>
                        <a:pt x="2426" y="8049"/>
                        <a:pt x="2839" y="7377"/>
                      </a:cubicBezTo>
                      <a:cubicBezTo>
                        <a:pt x="3270" y="6721"/>
                        <a:pt x="3560" y="6282"/>
                        <a:pt x="3560" y="6282"/>
                      </a:cubicBezTo>
                      <a:cubicBezTo>
                        <a:pt x="3560" y="6282"/>
                        <a:pt x="3848" y="5842"/>
                        <a:pt x="4305" y="5203"/>
                      </a:cubicBezTo>
                      <a:cubicBezTo>
                        <a:pt x="4767" y="4567"/>
                        <a:pt x="5410" y="3732"/>
                        <a:pt x="6108" y="2944"/>
                      </a:cubicBezTo>
                      <a:cubicBezTo>
                        <a:pt x="6809" y="2164"/>
                        <a:pt x="7542" y="1404"/>
                        <a:pt x="8137" y="886"/>
                      </a:cubicBezTo>
                      <a:cubicBezTo>
                        <a:pt x="8721" y="353"/>
                        <a:pt x="9140" y="32"/>
                        <a:pt x="9119" y="2"/>
                      </a:cubicBezTo>
                      <a:cubicBezTo>
                        <a:pt x="9119" y="1"/>
                        <a:pt x="9117" y="1"/>
                        <a:pt x="9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33"/>
                <p:cNvSpPr/>
                <p:nvPr/>
              </p:nvSpPr>
              <p:spPr>
                <a:xfrm>
                  <a:off x="2109325" y="3241563"/>
                  <a:ext cx="66050" cy="156750"/>
                </a:xfrm>
                <a:custGeom>
                  <a:avLst/>
                  <a:gdLst/>
                  <a:ahLst/>
                  <a:cxnLst/>
                  <a:rect l="l" t="t" r="r" b="b"/>
                  <a:pathLst>
                    <a:path w="2642" h="6270" extrusionOk="0">
                      <a:moveTo>
                        <a:pt x="2062" y="1"/>
                      </a:moveTo>
                      <a:cubicBezTo>
                        <a:pt x="1713" y="1"/>
                        <a:pt x="1312" y="561"/>
                        <a:pt x="1139" y="1311"/>
                      </a:cubicBezTo>
                      <a:cubicBezTo>
                        <a:pt x="954" y="2114"/>
                        <a:pt x="1100" y="2833"/>
                        <a:pt x="1467" y="2916"/>
                      </a:cubicBezTo>
                      <a:cubicBezTo>
                        <a:pt x="1490" y="2922"/>
                        <a:pt x="1514" y="2925"/>
                        <a:pt x="1538" y="2925"/>
                      </a:cubicBezTo>
                      <a:cubicBezTo>
                        <a:pt x="1885" y="2925"/>
                        <a:pt x="2284" y="2365"/>
                        <a:pt x="2457" y="1612"/>
                      </a:cubicBezTo>
                      <a:cubicBezTo>
                        <a:pt x="2642" y="811"/>
                        <a:pt x="2497" y="94"/>
                        <a:pt x="2134" y="9"/>
                      </a:cubicBezTo>
                      <a:cubicBezTo>
                        <a:pt x="2110" y="4"/>
                        <a:pt x="2086" y="1"/>
                        <a:pt x="2062" y="1"/>
                      </a:cubicBezTo>
                      <a:close/>
                      <a:moveTo>
                        <a:pt x="971" y="4022"/>
                      </a:moveTo>
                      <a:cubicBezTo>
                        <a:pt x="701" y="4022"/>
                        <a:pt x="367" y="4428"/>
                        <a:pt x="192" y="4987"/>
                      </a:cubicBezTo>
                      <a:cubicBezTo>
                        <a:pt x="0" y="5601"/>
                        <a:pt x="69" y="6172"/>
                        <a:pt x="347" y="6258"/>
                      </a:cubicBezTo>
                      <a:cubicBezTo>
                        <a:pt x="371" y="6265"/>
                        <a:pt x="396" y="6269"/>
                        <a:pt x="422" y="6269"/>
                      </a:cubicBezTo>
                      <a:cubicBezTo>
                        <a:pt x="692" y="6269"/>
                        <a:pt x="1026" y="5864"/>
                        <a:pt x="1200" y="5304"/>
                      </a:cubicBezTo>
                      <a:cubicBezTo>
                        <a:pt x="1395" y="4690"/>
                        <a:pt x="1323" y="4120"/>
                        <a:pt x="1047" y="4033"/>
                      </a:cubicBezTo>
                      <a:cubicBezTo>
                        <a:pt x="1022" y="4026"/>
                        <a:pt x="997" y="4022"/>
                        <a:pt x="971" y="4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33"/>
                <p:cNvSpPr/>
                <p:nvPr/>
              </p:nvSpPr>
              <p:spPr>
                <a:xfrm>
                  <a:off x="2026850" y="3019913"/>
                  <a:ext cx="283750" cy="376975"/>
                </a:xfrm>
                <a:custGeom>
                  <a:avLst/>
                  <a:gdLst/>
                  <a:ahLst/>
                  <a:cxnLst/>
                  <a:rect l="l" t="t" r="r" b="b"/>
                  <a:pathLst>
                    <a:path w="11350" h="15079" extrusionOk="0">
                      <a:moveTo>
                        <a:pt x="3345" y="10196"/>
                      </a:moveTo>
                      <a:cubicBezTo>
                        <a:pt x="3342" y="10202"/>
                        <a:pt x="3340" y="10205"/>
                        <a:pt x="3340" y="10205"/>
                      </a:cubicBezTo>
                      <a:cubicBezTo>
                        <a:pt x="3340" y="10205"/>
                        <a:pt x="3342" y="10202"/>
                        <a:pt x="3345" y="10196"/>
                      </a:cubicBezTo>
                      <a:close/>
                      <a:moveTo>
                        <a:pt x="11210" y="1"/>
                      </a:moveTo>
                      <a:cubicBezTo>
                        <a:pt x="8389" y="1940"/>
                        <a:pt x="5549" y="3765"/>
                        <a:pt x="3064" y="6184"/>
                      </a:cubicBezTo>
                      <a:cubicBezTo>
                        <a:pt x="1426" y="7775"/>
                        <a:pt x="174" y="10442"/>
                        <a:pt x="47" y="12724"/>
                      </a:cubicBezTo>
                      <a:cubicBezTo>
                        <a:pt x="0" y="13567"/>
                        <a:pt x="141" y="14428"/>
                        <a:pt x="644" y="15078"/>
                      </a:cubicBezTo>
                      <a:cubicBezTo>
                        <a:pt x="187" y="11313"/>
                        <a:pt x="3492" y="6452"/>
                        <a:pt x="4560" y="6112"/>
                      </a:cubicBezTo>
                      <a:cubicBezTo>
                        <a:pt x="4605" y="6097"/>
                        <a:pt x="4645" y="6090"/>
                        <a:pt x="4680" y="6090"/>
                      </a:cubicBezTo>
                      <a:cubicBezTo>
                        <a:pt x="5500" y="6090"/>
                        <a:pt x="3458" y="9982"/>
                        <a:pt x="3345" y="10196"/>
                      </a:cubicBezTo>
                      <a:lnTo>
                        <a:pt x="3345" y="10196"/>
                      </a:lnTo>
                      <a:cubicBezTo>
                        <a:pt x="3458" y="9983"/>
                        <a:pt x="5510" y="6148"/>
                        <a:pt x="7125" y="5676"/>
                      </a:cubicBezTo>
                      <a:cubicBezTo>
                        <a:pt x="7248" y="5640"/>
                        <a:pt x="7359" y="5623"/>
                        <a:pt x="7457" y="5623"/>
                      </a:cubicBezTo>
                      <a:cubicBezTo>
                        <a:pt x="8088" y="5623"/>
                        <a:pt x="8222" y="6316"/>
                        <a:pt x="8203" y="6986"/>
                      </a:cubicBezTo>
                      <a:cubicBezTo>
                        <a:pt x="8914" y="4631"/>
                        <a:pt x="9888" y="2346"/>
                        <a:pt x="11350" y="366"/>
                      </a:cubicBezTo>
                      <a:cubicBezTo>
                        <a:pt x="11315" y="237"/>
                        <a:pt x="11267" y="115"/>
                        <a:pt x="1121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33"/>
                <p:cNvSpPr/>
                <p:nvPr/>
              </p:nvSpPr>
              <p:spPr>
                <a:xfrm>
                  <a:off x="2009450" y="2800938"/>
                  <a:ext cx="459925" cy="308850"/>
                </a:xfrm>
                <a:custGeom>
                  <a:avLst/>
                  <a:gdLst/>
                  <a:ahLst/>
                  <a:cxnLst/>
                  <a:rect l="l" t="t" r="r" b="b"/>
                  <a:pathLst>
                    <a:path w="18397" h="12354" extrusionOk="0">
                      <a:moveTo>
                        <a:pt x="7825" y="0"/>
                      </a:moveTo>
                      <a:cubicBezTo>
                        <a:pt x="5134" y="0"/>
                        <a:pt x="3328" y="1465"/>
                        <a:pt x="3328" y="1465"/>
                      </a:cubicBezTo>
                      <a:cubicBezTo>
                        <a:pt x="3328" y="1465"/>
                        <a:pt x="1" y="4234"/>
                        <a:pt x="5354" y="10077"/>
                      </a:cubicBezTo>
                      <a:cubicBezTo>
                        <a:pt x="6890" y="11756"/>
                        <a:pt x="8619" y="12354"/>
                        <a:pt x="10303" y="12354"/>
                      </a:cubicBezTo>
                      <a:cubicBezTo>
                        <a:pt x="14487" y="12354"/>
                        <a:pt x="18396" y="8664"/>
                        <a:pt x="18396" y="8664"/>
                      </a:cubicBezTo>
                      <a:cubicBezTo>
                        <a:pt x="14613" y="1684"/>
                        <a:pt x="10711" y="0"/>
                        <a:pt x="7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33"/>
                <p:cNvSpPr/>
                <p:nvPr/>
              </p:nvSpPr>
              <p:spPr>
                <a:xfrm>
                  <a:off x="2067650" y="2913663"/>
                  <a:ext cx="382225" cy="140200"/>
                </a:xfrm>
                <a:custGeom>
                  <a:avLst/>
                  <a:gdLst/>
                  <a:ahLst/>
                  <a:cxnLst/>
                  <a:rect l="l" t="t" r="r" b="b"/>
                  <a:pathLst>
                    <a:path w="15289" h="5608" extrusionOk="0">
                      <a:moveTo>
                        <a:pt x="1" y="1"/>
                      </a:moveTo>
                      <a:lnTo>
                        <a:pt x="1" y="1"/>
                      </a:lnTo>
                      <a:cubicBezTo>
                        <a:pt x="19" y="201"/>
                        <a:pt x="51" y="410"/>
                        <a:pt x="98" y="629"/>
                      </a:cubicBezTo>
                      <a:cubicBezTo>
                        <a:pt x="386" y="888"/>
                        <a:pt x="748" y="1097"/>
                        <a:pt x="1149" y="1223"/>
                      </a:cubicBezTo>
                      <a:cubicBezTo>
                        <a:pt x="1409" y="1304"/>
                        <a:pt x="1667" y="1345"/>
                        <a:pt x="1918" y="1345"/>
                      </a:cubicBezTo>
                      <a:cubicBezTo>
                        <a:pt x="1932" y="1345"/>
                        <a:pt x="1945" y="1345"/>
                        <a:pt x="1959" y="1345"/>
                      </a:cubicBezTo>
                      <a:cubicBezTo>
                        <a:pt x="1960" y="1511"/>
                        <a:pt x="1970" y="1679"/>
                        <a:pt x="1992" y="1846"/>
                      </a:cubicBezTo>
                      <a:cubicBezTo>
                        <a:pt x="2151" y="3126"/>
                        <a:pt x="2852" y="4129"/>
                        <a:pt x="3918" y="4594"/>
                      </a:cubicBezTo>
                      <a:cubicBezTo>
                        <a:pt x="4200" y="4717"/>
                        <a:pt x="4480" y="4778"/>
                        <a:pt x="4757" y="4778"/>
                      </a:cubicBezTo>
                      <a:cubicBezTo>
                        <a:pt x="5024" y="4778"/>
                        <a:pt x="5288" y="4721"/>
                        <a:pt x="5548" y="4606"/>
                      </a:cubicBezTo>
                      <a:cubicBezTo>
                        <a:pt x="5911" y="4447"/>
                        <a:pt x="6249" y="4176"/>
                        <a:pt x="6558" y="3797"/>
                      </a:cubicBezTo>
                      <a:cubicBezTo>
                        <a:pt x="6920" y="4556"/>
                        <a:pt x="7556" y="5319"/>
                        <a:pt x="8676" y="5557"/>
                      </a:cubicBezTo>
                      <a:cubicBezTo>
                        <a:pt x="8833" y="5591"/>
                        <a:pt x="8988" y="5608"/>
                        <a:pt x="9139" y="5608"/>
                      </a:cubicBezTo>
                      <a:cubicBezTo>
                        <a:pt x="9564" y="5608"/>
                        <a:pt x="9958" y="5474"/>
                        <a:pt x="10297" y="5213"/>
                      </a:cubicBezTo>
                      <a:cubicBezTo>
                        <a:pt x="10824" y="4805"/>
                        <a:pt x="11131" y="4143"/>
                        <a:pt x="11309" y="3524"/>
                      </a:cubicBezTo>
                      <a:cubicBezTo>
                        <a:pt x="11845" y="3986"/>
                        <a:pt x="12519" y="4426"/>
                        <a:pt x="13203" y="4503"/>
                      </a:cubicBezTo>
                      <a:cubicBezTo>
                        <a:pt x="13278" y="4511"/>
                        <a:pt x="13351" y="4515"/>
                        <a:pt x="13423" y="4515"/>
                      </a:cubicBezTo>
                      <a:cubicBezTo>
                        <a:pt x="13833" y="4515"/>
                        <a:pt x="14203" y="4383"/>
                        <a:pt x="14525" y="4121"/>
                      </a:cubicBezTo>
                      <a:cubicBezTo>
                        <a:pt x="14911" y="3809"/>
                        <a:pt x="15163" y="3363"/>
                        <a:pt x="15288" y="2794"/>
                      </a:cubicBezTo>
                      <a:cubicBezTo>
                        <a:pt x="15196" y="2644"/>
                        <a:pt x="15105" y="2495"/>
                        <a:pt x="15016" y="2349"/>
                      </a:cubicBezTo>
                      <a:cubicBezTo>
                        <a:pt x="14943" y="3024"/>
                        <a:pt x="14710" y="3532"/>
                        <a:pt x="14311" y="3858"/>
                      </a:cubicBezTo>
                      <a:cubicBezTo>
                        <a:pt x="14052" y="4067"/>
                        <a:pt x="13754" y="4174"/>
                        <a:pt x="13423" y="4174"/>
                      </a:cubicBezTo>
                      <a:cubicBezTo>
                        <a:pt x="13363" y="4174"/>
                        <a:pt x="13303" y="4170"/>
                        <a:pt x="13241" y="4163"/>
                      </a:cubicBezTo>
                      <a:cubicBezTo>
                        <a:pt x="12439" y="4075"/>
                        <a:pt x="11621" y="3386"/>
                        <a:pt x="11113" y="2872"/>
                      </a:cubicBezTo>
                      <a:cubicBezTo>
                        <a:pt x="10988" y="3536"/>
                        <a:pt x="10711" y="4464"/>
                        <a:pt x="10089" y="4943"/>
                      </a:cubicBezTo>
                      <a:cubicBezTo>
                        <a:pt x="9808" y="5159"/>
                        <a:pt x="9491" y="5268"/>
                        <a:pt x="9140" y="5268"/>
                      </a:cubicBezTo>
                      <a:cubicBezTo>
                        <a:pt x="9013" y="5268"/>
                        <a:pt x="8882" y="5254"/>
                        <a:pt x="8746" y="5225"/>
                      </a:cubicBezTo>
                      <a:cubicBezTo>
                        <a:pt x="7478" y="4956"/>
                        <a:pt x="6903" y="3903"/>
                        <a:pt x="6644" y="3081"/>
                      </a:cubicBezTo>
                      <a:cubicBezTo>
                        <a:pt x="6362" y="3547"/>
                        <a:pt x="5952" y="4057"/>
                        <a:pt x="5410" y="4296"/>
                      </a:cubicBezTo>
                      <a:cubicBezTo>
                        <a:pt x="5197" y="4390"/>
                        <a:pt x="4979" y="4437"/>
                        <a:pt x="4759" y="4437"/>
                      </a:cubicBezTo>
                      <a:cubicBezTo>
                        <a:pt x="4526" y="4437"/>
                        <a:pt x="4291" y="4385"/>
                        <a:pt x="4055" y="4281"/>
                      </a:cubicBezTo>
                      <a:cubicBezTo>
                        <a:pt x="3102" y="3865"/>
                        <a:pt x="2473" y="2962"/>
                        <a:pt x="2328" y="1804"/>
                      </a:cubicBezTo>
                      <a:cubicBezTo>
                        <a:pt x="2294" y="1522"/>
                        <a:pt x="2292" y="1235"/>
                        <a:pt x="2321" y="961"/>
                      </a:cubicBezTo>
                      <a:lnTo>
                        <a:pt x="2321" y="961"/>
                      </a:lnTo>
                      <a:cubicBezTo>
                        <a:pt x="2190" y="989"/>
                        <a:pt x="2055" y="1004"/>
                        <a:pt x="1916" y="1004"/>
                      </a:cubicBezTo>
                      <a:cubicBezTo>
                        <a:pt x="1700" y="1004"/>
                        <a:pt x="1476" y="969"/>
                        <a:pt x="1251" y="897"/>
                      </a:cubicBezTo>
                      <a:cubicBezTo>
                        <a:pt x="721" y="731"/>
                        <a:pt x="258" y="39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33"/>
                <p:cNvSpPr/>
                <p:nvPr/>
              </p:nvSpPr>
              <p:spPr>
                <a:xfrm>
                  <a:off x="2063850" y="2800963"/>
                  <a:ext cx="371450" cy="235875"/>
                </a:xfrm>
                <a:custGeom>
                  <a:avLst/>
                  <a:gdLst/>
                  <a:ahLst/>
                  <a:cxnLst/>
                  <a:rect l="l" t="t" r="r" b="b"/>
                  <a:pathLst>
                    <a:path w="14858" h="9435" extrusionOk="0">
                      <a:moveTo>
                        <a:pt x="5634" y="0"/>
                      </a:moveTo>
                      <a:cubicBezTo>
                        <a:pt x="5537" y="0"/>
                        <a:pt x="5440" y="3"/>
                        <a:pt x="5342" y="7"/>
                      </a:cubicBezTo>
                      <a:cubicBezTo>
                        <a:pt x="5316" y="8"/>
                        <a:pt x="5291" y="8"/>
                        <a:pt x="5266" y="10"/>
                      </a:cubicBezTo>
                      <a:cubicBezTo>
                        <a:pt x="5148" y="16"/>
                        <a:pt x="5029" y="24"/>
                        <a:pt x="4910" y="37"/>
                      </a:cubicBezTo>
                      <a:cubicBezTo>
                        <a:pt x="4904" y="37"/>
                        <a:pt x="4898" y="38"/>
                        <a:pt x="4890" y="38"/>
                      </a:cubicBezTo>
                      <a:cubicBezTo>
                        <a:pt x="3807" y="151"/>
                        <a:pt x="2944" y="600"/>
                        <a:pt x="1962" y="948"/>
                      </a:cubicBezTo>
                      <a:cubicBezTo>
                        <a:pt x="1448" y="1226"/>
                        <a:pt x="1158" y="1459"/>
                        <a:pt x="1152" y="1464"/>
                      </a:cubicBezTo>
                      <a:cubicBezTo>
                        <a:pt x="458" y="2056"/>
                        <a:pt x="1" y="3193"/>
                        <a:pt x="320" y="4102"/>
                      </a:cubicBezTo>
                      <a:cubicBezTo>
                        <a:pt x="503" y="4619"/>
                        <a:pt x="1281" y="5171"/>
                        <a:pt x="2068" y="5171"/>
                      </a:cubicBezTo>
                      <a:cubicBezTo>
                        <a:pt x="2369" y="5171"/>
                        <a:pt x="2672" y="5090"/>
                        <a:pt x="2943" y="4894"/>
                      </a:cubicBezTo>
                      <a:lnTo>
                        <a:pt x="2943" y="4894"/>
                      </a:lnTo>
                      <a:cubicBezTo>
                        <a:pt x="2551" y="6032"/>
                        <a:pt x="2891" y="7844"/>
                        <a:pt x="4343" y="8477"/>
                      </a:cubicBezTo>
                      <a:cubicBezTo>
                        <a:pt x="4543" y="8564"/>
                        <a:pt x="4732" y="8603"/>
                        <a:pt x="4910" y="8603"/>
                      </a:cubicBezTo>
                      <a:cubicBezTo>
                        <a:pt x="6218" y="8603"/>
                        <a:pt x="6929" y="6525"/>
                        <a:pt x="6929" y="6525"/>
                      </a:cubicBezTo>
                      <a:cubicBezTo>
                        <a:pt x="6929" y="6525"/>
                        <a:pt x="7067" y="8995"/>
                        <a:pt x="8969" y="9400"/>
                      </a:cubicBezTo>
                      <a:cubicBezTo>
                        <a:pt x="9082" y="9423"/>
                        <a:pt x="9189" y="9435"/>
                        <a:pt x="9289" y="9435"/>
                      </a:cubicBezTo>
                      <a:cubicBezTo>
                        <a:pt x="10889" y="9435"/>
                        <a:pt x="11019" y="6599"/>
                        <a:pt x="11019" y="6599"/>
                      </a:cubicBezTo>
                      <a:cubicBezTo>
                        <a:pt x="11019" y="6599"/>
                        <a:pt x="12391" y="8342"/>
                        <a:pt x="13570" y="8342"/>
                      </a:cubicBezTo>
                      <a:cubicBezTo>
                        <a:pt x="13808" y="8342"/>
                        <a:pt x="14037" y="8271"/>
                        <a:pt x="14246" y="8101"/>
                      </a:cubicBezTo>
                      <a:cubicBezTo>
                        <a:pt x="14716" y="7720"/>
                        <a:pt x="14857" y="7053"/>
                        <a:pt x="14851" y="6368"/>
                      </a:cubicBezTo>
                      <a:cubicBezTo>
                        <a:pt x="14839" y="6350"/>
                        <a:pt x="14828" y="6331"/>
                        <a:pt x="14815" y="6312"/>
                      </a:cubicBezTo>
                      <a:cubicBezTo>
                        <a:pt x="14734" y="6190"/>
                        <a:pt x="14652" y="6071"/>
                        <a:pt x="14571" y="5952"/>
                      </a:cubicBezTo>
                      <a:cubicBezTo>
                        <a:pt x="14528" y="5891"/>
                        <a:pt x="14486" y="5831"/>
                        <a:pt x="14442" y="5768"/>
                      </a:cubicBezTo>
                      <a:cubicBezTo>
                        <a:pt x="14413" y="5725"/>
                        <a:pt x="14381" y="5682"/>
                        <a:pt x="14350" y="5638"/>
                      </a:cubicBezTo>
                      <a:cubicBezTo>
                        <a:pt x="12522" y="3076"/>
                        <a:pt x="9989" y="627"/>
                        <a:pt x="6878" y="102"/>
                      </a:cubicBezTo>
                      <a:cubicBezTo>
                        <a:pt x="6871" y="102"/>
                        <a:pt x="6867" y="101"/>
                        <a:pt x="6860" y="99"/>
                      </a:cubicBezTo>
                      <a:cubicBezTo>
                        <a:pt x="6621" y="60"/>
                        <a:pt x="6378" y="32"/>
                        <a:pt x="6134" y="16"/>
                      </a:cubicBezTo>
                      <a:cubicBezTo>
                        <a:pt x="6107" y="15"/>
                        <a:pt x="6080" y="13"/>
                        <a:pt x="6054" y="11"/>
                      </a:cubicBezTo>
                      <a:cubicBezTo>
                        <a:pt x="5947" y="5"/>
                        <a:pt x="5841" y="2"/>
                        <a:pt x="5733" y="1"/>
                      </a:cubicBezTo>
                      <a:lnTo>
                        <a:pt x="5696" y="1"/>
                      </a:lnTo>
                      <a:cubicBezTo>
                        <a:pt x="5676" y="0"/>
                        <a:pt x="5655" y="0"/>
                        <a:pt x="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33"/>
                <p:cNvSpPr/>
                <p:nvPr/>
              </p:nvSpPr>
              <p:spPr>
                <a:xfrm>
                  <a:off x="2104475" y="2800913"/>
                  <a:ext cx="299375" cy="152525"/>
                </a:xfrm>
                <a:custGeom>
                  <a:avLst/>
                  <a:gdLst/>
                  <a:ahLst/>
                  <a:cxnLst/>
                  <a:rect l="l" t="t" r="r" b="b"/>
                  <a:pathLst>
                    <a:path w="11975" h="6101" extrusionOk="0">
                      <a:moveTo>
                        <a:pt x="4071" y="1"/>
                      </a:moveTo>
                      <a:cubicBezTo>
                        <a:pt x="3954" y="1"/>
                        <a:pt x="3838" y="4"/>
                        <a:pt x="3717" y="9"/>
                      </a:cubicBezTo>
                      <a:cubicBezTo>
                        <a:pt x="3692" y="9"/>
                        <a:pt x="3666" y="10"/>
                        <a:pt x="3641" y="12"/>
                      </a:cubicBezTo>
                      <a:cubicBezTo>
                        <a:pt x="3523" y="18"/>
                        <a:pt x="3406" y="26"/>
                        <a:pt x="3285" y="39"/>
                      </a:cubicBezTo>
                      <a:cubicBezTo>
                        <a:pt x="3279" y="39"/>
                        <a:pt x="3273" y="39"/>
                        <a:pt x="3266" y="40"/>
                      </a:cubicBezTo>
                      <a:cubicBezTo>
                        <a:pt x="2182" y="151"/>
                        <a:pt x="1319" y="602"/>
                        <a:pt x="339" y="950"/>
                      </a:cubicBezTo>
                      <a:cubicBezTo>
                        <a:pt x="212" y="1018"/>
                        <a:pt x="100" y="1083"/>
                        <a:pt x="0" y="1143"/>
                      </a:cubicBezTo>
                      <a:cubicBezTo>
                        <a:pt x="333" y="1520"/>
                        <a:pt x="923" y="1836"/>
                        <a:pt x="1517" y="1836"/>
                      </a:cubicBezTo>
                      <a:cubicBezTo>
                        <a:pt x="1818" y="1836"/>
                        <a:pt x="2120" y="1755"/>
                        <a:pt x="2391" y="1560"/>
                      </a:cubicBezTo>
                      <a:lnTo>
                        <a:pt x="2391" y="1560"/>
                      </a:lnTo>
                      <a:cubicBezTo>
                        <a:pt x="1999" y="2695"/>
                        <a:pt x="2337" y="4508"/>
                        <a:pt x="3790" y="5142"/>
                      </a:cubicBezTo>
                      <a:cubicBezTo>
                        <a:pt x="3990" y="5230"/>
                        <a:pt x="4179" y="5268"/>
                        <a:pt x="4357" y="5268"/>
                      </a:cubicBezTo>
                      <a:cubicBezTo>
                        <a:pt x="5666" y="5268"/>
                        <a:pt x="6377" y="3190"/>
                        <a:pt x="6377" y="3190"/>
                      </a:cubicBezTo>
                      <a:cubicBezTo>
                        <a:pt x="6377" y="3190"/>
                        <a:pt x="6512" y="5661"/>
                        <a:pt x="8415" y="6065"/>
                      </a:cubicBezTo>
                      <a:cubicBezTo>
                        <a:pt x="8528" y="6089"/>
                        <a:pt x="8635" y="6100"/>
                        <a:pt x="8736" y="6100"/>
                      </a:cubicBezTo>
                      <a:cubicBezTo>
                        <a:pt x="10336" y="6100"/>
                        <a:pt x="10466" y="3264"/>
                        <a:pt x="10466" y="3264"/>
                      </a:cubicBezTo>
                      <a:cubicBezTo>
                        <a:pt x="10466" y="3264"/>
                        <a:pt x="11155" y="4138"/>
                        <a:pt x="11974" y="4649"/>
                      </a:cubicBezTo>
                      <a:cubicBezTo>
                        <a:pt x="10226" y="2471"/>
                        <a:pt x="7958" y="562"/>
                        <a:pt x="5253" y="104"/>
                      </a:cubicBezTo>
                      <a:cubicBezTo>
                        <a:pt x="5246" y="103"/>
                        <a:pt x="5242" y="103"/>
                        <a:pt x="5235" y="100"/>
                      </a:cubicBezTo>
                      <a:cubicBezTo>
                        <a:pt x="4996" y="62"/>
                        <a:pt x="4754" y="34"/>
                        <a:pt x="4509" y="18"/>
                      </a:cubicBezTo>
                      <a:cubicBezTo>
                        <a:pt x="4482" y="17"/>
                        <a:pt x="4455" y="15"/>
                        <a:pt x="4430" y="13"/>
                      </a:cubicBezTo>
                      <a:cubicBezTo>
                        <a:pt x="4324" y="7"/>
                        <a:pt x="4216" y="4"/>
                        <a:pt x="4109" y="1"/>
                      </a:cubicBezTo>
                      <a:cubicBezTo>
                        <a:pt x="4105" y="1"/>
                        <a:pt x="4101" y="2"/>
                        <a:pt x="4097" y="2"/>
                      </a:cubicBezTo>
                      <a:cubicBezTo>
                        <a:pt x="4088" y="2"/>
                        <a:pt x="4080" y="1"/>
                        <a:pt x="4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33"/>
                <p:cNvSpPr/>
                <p:nvPr/>
              </p:nvSpPr>
              <p:spPr>
                <a:xfrm>
                  <a:off x="2377975" y="2941463"/>
                  <a:ext cx="31625" cy="29800"/>
                </a:xfrm>
                <a:custGeom>
                  <a:avLst/>
                  <a:gdLst/>
                  <a:ahLst/>
                  <a:cxnLst/>
                  <a:rect l="l" t="t" r="r" b="b"/>
                  <a:pathLst>
                    <a:path w="1265" h="1192" extrusionOk="0">
                      <a:moveTo>
                        <a:pt x="635" y="1"/>
                      </a:moveTo>
                      <a:cubicBezTo>
                        <a:pt x="610" y="1"/>
                        <a:pt x="584" y="2"/>
                        <a:pt x="558" y="6"/>
                      </a:cubicBezTo>
                      <a:cubicBezTo>
                        <a:pt x="232" y="47"/>
                        <a:pt x="1" y="343"/>
                        <a:pt x="40" y="668"/>
                      </a:cubicBezTo>
                      <a:cubicBezTo>
                        <a:pt x="79" y="971"/>
                        <a:pt x="336" y="1192"/>
                        <a:pt x="632" y="1192"/>
                      </a:cubicBezTo>
                      <a:cubicBezTo>
                        <a:pt x="657" y="1192"/>
                        <a:pt x="682" y="1190"/>
                        <a:pt x="707" y="1187"/>
                      </a:cubicBezTo>
                      <a:cubicBezTo>
                        <a:pt x="1033" y="1146"/>
                        <a:pt x="1265" y="849"/>
                        <a:pt x="1222" y="523"/>
                      </a:cubicBezTo>
                      <a:cubicBezTo>
                        <a:pt x="1186"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33"/>
                <p:cNvSpPr/>
                <p:nvPr/>
              </p:nvSpPr>
              <p:spPr>
                <a:xfrm>
                  <a:off x="2276425" y="2970163"/>
                  <a:ext cx="31675" cy="29850"/>
                </a:xfrm>
                <a:custGeom>
                  <a:avLst/>
                  <a:gdLst/>
                  <a:ahLst/>
                  <a:cxnLst/>
                  <a:rect l="l" t="t" r="r" b="b"/>
                  <a:pathLst>
                    <a:path w="1267" h="1194" extrusionOk="0">
                      <a:moveTo>
                        <a:pt x="632" y="0"/>
                      </a:moveTo>
                      <a:cubicBezTo>
                        <a:pt x="608" y="0"/>
                        <a:pt x="584" y="2"/>
                        <a:pt x="560" y="4"/>
                      </a:cubicBezTo>
                      <a:cubicBezTo>
                        <a:pt x="234" y="47"/>
                        <a:pt x="1" y="344"/>
                        <a:pt x="43" y="670"/>
                      </a:cubicBezTo>
                      <a:cubicBezTo>
                        <a:pt x="81" y="973"/>
                        <a:pt x="337" y="1193"/>
                        <a:pt x="633" y="1193"/>
                      </a:cubicBezTo>
                      <a:cubicBezTo>
                        <a:pt x="657" y="1193"/>
                        <a:pt x="682" y="1192"/>
                        <a:pt x="707" y="1189"/>
                      </a:cubicBezTo>
                      <a:cubicBezTo>
                        <a:pt x="1035" y="1148"/>
                        <a:pt x="1266" y="850"/>
                        <a:pt x="1226" y="525"/>
                      </a:cubicBezTo>
                      <a:cubicBezTo>
                        <a:pt x="1187" y="221"/>
                        <a:pt x="93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33"/>
                <p:cNvSpPr/>
                <p:nvPr/>
              </p:nvSpPr>
              <p:spPr>
                <a:xfrm>
                  <a:off x="2165475" y="2948638"/>
                  <a:ext cx="31600" cy="29800"/>
                </a:xfrm>
                <a:custGeom>
                  <a:avLst/>
                  <a:gdLst/>
                  <a:ahLst/>
                  <a:cxnLst/>
                  <a:rect l="l" t="t" r="r" b="b"/>
                  <a:pathLst>
                    <a:path w="1264" h="1192" extrusionOk="0">
                      <a:moveTo>
                        <a:pt x="635" y="1"/>
                      </a:moveTo>
                      <a:cubicBezTo>
                        <a:pt x="610" y="1"/>
                        <a:pt x="584" y="2"/>
                        <a:pt x="558" y="5"/>
                      </a:cubicBezTo>
                      <a:cubicBezTo>
                        <a:pt x="231" y="45"/>
                        <a:pt x="1" y="344"/>
                        <a:pt x="40" y="670"/>
                      </a:cubicBezTo>
                      <a:cubicBezTo>
                        <a:pt x="79" y="972"/>
                        <a:pt x="336" y="1191"/>
                        <a:pt x="631" y="1191"/>
                      </a:cubicBezTo>
                      <a:cubicBezTo>
                        <a:pt x="656" y="1191"/>
                        <a:pt x="681" y="1190"/>
                        <a:pt x="706" y="1187"/>
                      </a:cubicBezTo>
                      <a:cubicBezTo>
                        <a:pt x="1032" y="1146"/>
                        <a:pt x="1263" y="850"/>
                        <a:pt x="1223" y="522"/>
                      </a:cubicBezTo>
                      <a:cubicBezTo>
                        <a:pt x="1185"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33"/>
                <p:cNvSpPr/>
                <p:nvPr/>
              </p:nvSpPr>
              <p:spPr>
                <a:xfrm>
                  <a:off x="2191750" y="2867063"/>
                  <a:ext cx="31650" cy="29825"/>
                </a:xfrm>
                <a:custGeom>
                  <a:avLst/>
                  <a:gdLst/>
                  <a:ahLst/>
                  <a:cxnLst/>
                  <a:rect l="l" t="t" r="r" b="b"/>
                  <a:pathLst>
                    <a:path w="1266" h="1193" extrusionOk="0">
                      <a:moveTo>
                        <a:pt x="633" y="1"/>
                      </a:moveTo>
                      <a:cubicBezTo>
                        <a:pt x="609" y="1"/>
                        <a:pt x="584" y="2"/>
                        <a:pt x="559" y="5"/>
                      </a:cubicBezTo>
                      <a:cubicBezTo>
                        <a:pt x="233" y="46"/>
                        <a:pt x="1" y="342"/>
                        <a:pt x="42" y="670"/>
                      </a:cubicBezTo>
                      <a:cubicBezTo>
                        <a:pt x="79" y="972"/>
                        <a:pt x="336" y="1193"/>
                        <a:pt x="633" y="1193"/>
                      </a:cubicBezTo>
                      <a:cubicBezTo>
                        <a:pt x="657" y="1193"/>
                        <a:pt x="682" y="1191"/>
                        <a:pt x="707" y="1188"/>
                      </a:cubicBezTo>
                      <a:cubicBezTo>
                        <a:pt x="1033" y="1147"/>
                        <a:pt x="1265" y="850"/>
                        <a:pt x="1224" y="522"/>
                      </a:cubicBezTo>
                      <a:cubicBezTo>
                        <a:pt x="1187" y="222"/>
                        <a:pt x="930"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33"/>
                <p:cNvSpPr/>
                <p:nvPr/>
              </p:nvSpPr>
              <p:spPr>
                <a:xfrm>
                  <a:off x="2302475" y="2886538"/>
                  <a:ext cx="31625" cy="29775"/>
                </a:xfrm>
                <a:custGeom>
                  <a:avLst/>
                  <a:gdLst/>
                  <a:ahLst/>
                  <a:cxnLst/>
                  <a:rect l="l" t="t" r="r" b="b"/>
                  <a:pathLst>
                    <a:path w="1265" h="1191" extrusionOk="0">
                      <a:moveTo>
                        <a:pt x="637" y="0"/>
                      </a:moveTo>
                      <a:cubicBezTo>
                        <a:pt x="611" y="0"/>
                        <a:pt x="586" y="2"/>
                        <a:pt x="560" y="5"/>
                      </a:cubicBezTo>
                      <a:cubicBezTo>
                        <a:pt x="232" y="46"/>
                        <a:pt x="0" y="343"/>
                        <a:pt x="43" y="669"/>
                      </a:cubicBezTo>
                      <a:cubicBezTo>
                        <a:pt x="79" y="970"/>
                        <a:pt x="335" y="1191"/>
                        <a:pt x="632" y="1191"/>
                      </a:cubicBezTo>
                      <a:cubicBezTo>
                        <a:pt x="657" y="1191"/>
                        <a:pt x="682" y="1189"/>
                        <a:pt x="707" y="1186"/>
                      </a:cubicBezTo>
                      <a:cubicBezTo>
                        <a:pt x="1034" y="1145"/>
                        <a:pt x="1265" y="848"/>
                        <a:pt x="1225" y="522"/>
                      </a:cubicBezTo>
                      <a:cubicBezTo>
                        <a:pt x="1188" y="220"/>
                        <a:pt x="93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33"/>
                <p:cNvSpPr/>
                <p:nvPr/>
              </p:nvSpPr>
              <p:spPr>
                <a:xfrm>
                  <a:off x="2088250" y="2871388"/>
                  <a:ext cx="31625" cy="29825"/>
                </a:xfrm>
                <a:custGeom>
                  <a:avLst/>
                  <a:gdLst/>
                  <a:ahLst/>
                  <a:cxnLst/>
                  <a:rect l="l" t="t" r="r" b="b"/>
                  <a:pathLst>
                    <a:path w="1265" h="1193" extrusionOk="0">
                      <a:moveTo>
                        <a:pt x="634" y="0"/>
                      </a:moveTo>
                      <a:cubicBezTo>
                        <a:pt x="610" y="0"/>
                        <a:pt x="585" y="2"/>
                        <a:pt x="560" y="5"/>
                      </a:cubicBezTo>
                      <a:cubicBezTo>
                        <a:pt x="234" y="46"/>
                        <a:pt x="1" y="343"/>
                        <a:pt x="43" y="669"/>
                      </a:cubicBezTo>
                      <a:cubicBezTo>
                        <a:pt x="79" y="971"/>
                        <a:pt x="337" y="1192"/>
                        <a:pt x="633" y="1192"/>
                      </a:cubicBezTo>
                      <a:cubicBezTo>
                        <a:pt x="657" y="1192"/>
                        <a:pt x="682" y="1191"/>
                        <a:pt x="707" y="1187"/>
                      </a:cubicBezTo>
                      <a:cubicBezTo>
                        <a:pt x="1035" y="1147"/>
                        <a:pt x="1265" y="849"/>
                        <a:pt x="1226" y="522"/>
                      </a:cubicBezTo>
                      <a:cubicBezTo>
                        <a:pt x="1187" y="221"/>
                        <a:pt x="930"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33"/>
                <p:cNvSpPr/>
                <p:nvPr/>
              </p:nvSpPr>
              <p:spPr>
                <a:xfrm>
                  <a:off x="2090300" y="2963588"/>
                  <a:ext cx="15050" cy="14225"/>
                </a:xfrm>
                <a:custGeom>
                  <a:avLst/>
                  <a:gdLst/>
                  <a:ahLst/>
                  <a:cxnLst/>
                  <a:rect l="l" t="t" r="r" b="b"/>
                  <a:pathLst>
                    <a:path w="602" h="569" extrusionOk="0">
                      <a:moveTo>
                        <a:pt x="299" y="1"/>
                      </a:moveTo>
                      <a:cubicBezTo>
                        <a:pt x="288" y="1"/>
                        <a:pt x="276" y="1"/>
                        <a:pt x="265" y="3"/>
                      </a:cubicBezTo>
                      <a:cubicBezTo>
                        <a:pt x="110" y="23"/>
                        <a:pt x="0" y="164"/>
                        <a:pt x="19" y="321"/>
                      </a:cubicBezTo>
                      <a:cubicBezTo>
                        <a:pt x="36" y="464"/>
                        <a:pt x="158" y="569"/>
                        <a:pt x="300" y="569"/>
                      </a:cubicBezTo>
                      <a:cubicBezTo>
                        <a:pt x="312" y="569"/>
                        <a:pt x="324" y="568"/>
                        <a:pt x="335" y="567"/>
                      </a:cubicBezTo>
                      <a:cubicBezTo>
                        <a:pt x="490" y="548"/>
                        <a:pt x="602" y="405"/>
                        <a:pt x="581" y="250"/>
                      </a:cubicBezTo>
                      <a:cubicBezTo>
                        <a:pt x="564" y="105"/>
                        <a:pt x="441" y="1"/>
                        <a:pt x="299"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33"/>
                <p:cNvSpPr/>
                <p:nvPr/>
              </p:nvSpPr>
              <p:spPr>
                <a:xfrm>
                  <a:off x="2453400" y="2992513"/>
                  <a:ext cx="8450" cy="11575"/>
                </a:xfrm>
                <a:custGeom>
                  <a:avLst/>
                  <a:gdLst/>
                  <a:ahLst/>
                  <a:cxnLst/>
                  <a:rect l="l" t="t" r="r" b="b"/>
                  <a:pathLst>
                    <a:path w="338" h="463" extrusionOk="0">
                      <a:moveTo>
                        <a:pt x="73" y="0"/>
                      </a:moveTo>
                      <a:cubicBezTo>
                        <a:pt x="26" y="58"/>
                        <a:pt x="1" y="133"/>
                        <a:pt x="10" y="215"/>
                      </a:cubicBezTo>
                      <a:cubicBezTo>
                        <a:pt x="27" y="358"/>
                        <a:pt x="151" y="463"/>
                        <a:pt x="292" y="463"/>
                      </a:cubicBezTo>
                      <a:cubicBezTo>
                        <a:pt x="303" y="463"/>
                        <a:pt x="315" y="462"/>
                        <a:pt x="327" y="461"/>
                      </a:cubicBezTo>
                      <a:cubicBezTo>
                        <a:pt x="330" y="461"/>
                        <a:pt x="333" y="458"/>
                        <a:pt x="337" y="458"/>
                      </a:cubicBezTo>
                      <a:cubicBezTo>
                        <a:pt x="248" y="303"/>
                        <a:pt x="160" y="151"/>
                        <a:pt x="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33"/>
                <p:cNvSpPr/>
                <p:nvPr/>
              </p:nvSpPr>
              <p:spPr>
                <a:xfrm>
                  <a:off x="2217025" y="3040038"/>
                  <a:ext cx="15100" cy="14225"/>
                </a:xfrm>
                <a:custGeom>
                  <a:avLst/>
                  <a:gdLst/>
                  <a:ahLst/>
                  <a:cxnLst/>
                  <a:rect l="l" t="t" r="r" b="b"/>
                  <a:pathLst>
                    <a:path w="604" h="569" extrusionOk="0">
                      <a:moveTo>
                        <a:pt x="302" y="0"/>
                      </a:moveTo>
                      <a:cubicBezTo>
                        <a:pt x="290" y="0"/>
                        <a:pt x="278" y="1"/>
                        <a:pt x="267" y="3"/>
                      </a:cubicBezTo>
                      <a:cubicBezTo>
                        <a:pt x="112" y="23"/>
                        <a:pt x="0" y="164"/>
                        <a:pt x="21" y="321"/>
                      </a:cubicBezTo>
                      <a:cubicBezTo>
                        <a:pt x="38" y="464"/>
                        <a:pt x="161" y="569"/>
                        <a:pt x="302" y="569"/>
                      </a:cubicBezTo>
                      <a:cubicBezTo>
                        <a:pt x="314" y="569"/>
                        <a:pt x="325" y="568"/>
                        <a:pt x="337" y="567"/>
                      </a:cubicBezTo>
                      <a:cubicBezTo>
                        <a:pt x="492" y="546"/>
                        <a:pt x="603" y="405"/>
                        <a:pt x="583" y="250"/>
                      </a:cubicBezTo>
                      <a:cubicBezTo>
                        <a:pt x="566" y="105"/>
                        <a:pt x="444" y="0"/>
                        <a:pt x="30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33"/>
                <p:cNvSpPr/>
                <p:nvPr/>
              </p:nvSpPr>
              <p:spPr>
                <a:xfrm>
                  <a:off x="2353850" y="3030838"/>
                  <a:ext cx="15100" cy="14275"/>
                </a:xfrm>
                <a:custGeom>
                  <a:avLst/>
                  <a:gdLst/>
                  <a:ahLst/>
                  <a:cxnLst/>
                  <a:rect l="l" t="t" r="r" b="b"/>
                  <a:pathLst>
                    <a:path w="604" h="571" extrusionOk="0">
                      <a:moveTo>
                        <a:pt x="301" y="0"/>
                      </a:moveTo>
                      <a:cubicBezTo>
                        <a:pt x="290" y="0"/>
                        <a:pt x="279" y="1"/>
                        <a:pt x="267" y="2"/>
                      </a:cubicBezTo>
                      <a:cubicBezTo>
                        <a:pt x="112" y="23"/>
                        <a:pt x="1" y="164"/>
                        <a:pt x="21" y="320"/>
                      </a:cubicBezTo>
                      <a:cubicBezTo>
                        <a:pt x="38" y="464"/>
                        <a:pt x="162" y="570"/>
                        <a:pt x="303" y="570"/>
                      </a:cubicBezTo>
                      <a:cubicBezTo>
                        <a:pt x="315" y="570"/>
                        <a:pt x="326" y="569"/>
                        <a:pt x="337" y="568"/>
                      </a:cubicBezTo>
                      <a:cubicBezTo>
                        <a:pt x="493" y="548"/>
                        <a:pt x="604" y="407"/>
                        <a:pt x="583" y="252"/>
                      </a:cubicBezTo>
                      <a:cubicBezTo>
                        <a:pt x="566" y="106"/>
                        <a:pt x="444" y="0"/>
                        <a:pt x="30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33"/>
                <p:cNvSpPr/>
                <p:nvPr/>
              </p:nvSpPr>
              <p:spPr>
                <a:xfrm>
                  <a:off x="2009450" y="2802463"/>
                  <a:ext cx="416925" cy="307325"/>
                </a:xfrm>
                <a:custGeom>
                  <a:avLst/>
                  <a:gdLst/>
                  <a:ahLst/>
                  <a:cxnLst/>
                  <a:rect l="l" t="t" r="r" b="b"/>
                  <a:pathLst>
                    <a:path w="16677" h="12293" extrusionOk="0">
                      <a:moveTo>
                        <a:pt x="6872" y="0"/>
                      </a:moveTo>
                      <a:cubicBezTo>
                        <a:pt x="4718" y="279"/>
                        <a:pt x="3328" y="1404"/>
                        <a:pt x="3328" y="1404"/>
                      </a:cubicBezTo>
                      <a:cubicBezTo>
                        <a:pt x="3328" y="1404"/>
                        <a:pt x="1" y="4173"/>
                        <a:pt x="5354" y="10016"/>
                      </a:cubicBezTo>
                      <a:cubicBezTo>
                        <a:pt x="6890" y="11695"/>
                        <a:pt x="8619" y="12293"/>
                        <a:pt x="10304" y="12293"/>
                      </a:cubicBezTo>
                      <a:cubicBezTo>
                        <a:pt x="12773" y="12293"/>
                        <a:pt x="15146" y="11007"/>
                        <a:pt x="16676" y="9955"/>
                      </a:cubicBezTo>
                      <a:lnTo>
                        <a:pt x="16676" y="9955"/>
                      </a:lnTo>
                      <a:cubicBezTo>
                        <a:pt x="15468" y="10485"/>
                        <a:pt x="14074" y="10780"/>
                        <a:pt x="12669" y="10780"/>
                      </a:cubicBezTo>
                      <a:cubicBezTo>
                        <a:pt x="9456" y="10780"/>
                        <a:pt x="6178" y="9238"/>
                        <a:pt x="4887" y="5419"/>
                      </a:cubicBezTo>
                      <a:cubicBezTo>
                        <a:pt x="3804" y="2215"/>
                        <a:pt x="5142" y="702"/>
                        <a:pt x="687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33"/>
                <p:cNvSpPr/>
                <p:nvPr/>
              </p:nvSpPr>
              <p:spPr>
                <a:xfrm>
                  <a:off x="2212825" y="2813688"/>
                  <a:ext cx="107775" cy="49775"/>
                </a:xfrm>
                <a:custGeom>
                  <a:avLst/>
                  <a:gdLst/>
                  <a:ahLst/>
                  <a:cxnLst/>
                  <a:rect l="l" t="t" r="r" b="b"/>
                  <a:pathLst>
                    <a:path w="4311" h="1991" extrusionOk="0">
                      <a:moveTo>
                        <a:pt x="596" y="1"/>
                      </a:moveTo>
                      <a:cubicBezTo>
                        <a:pt x="328" y="1"/>
                        <a:pt x="128" y="78"/>
                        <a:pt x="79" y="225"/>
                      </a:cubicBezTo>
                      <a:cubicBezTo>
                        <a:pt x="1" y="467"/>
                        <a:pt x="369" y="807"/>
                        <a:pt x="906" y="986"/>
                      </a:cubicBezTo>
                      <a:cubicBezTo>
                        <a:pt x="1120" y="1056"/>
                        <a:pt x="1328" y="1090"/>
                        <a:pt x="1506" y="1090"/>
                      </a:cubicBezTo>
                      <a:cubicBezTo>
                        <a:pt x="1775" y="1090"/>
                        <a:pt x="1976" y="1013"/>
                        <a:pt x="2025" y="867"/>
                      </a:cubicBezTo>
                      <a:cubicBezTo>
                        <a:pt x="2104" y="624"/>
                        <a:pt x="1735" y="284"/>
                        <a:pt x="1197" y="106"/>
                      </a:cubicBezTo>
                      <a:cubicBezTo>
                        <a:pt x="983" y="35"/>
                        <a:pt x="775" y="1"/>
                        <a:pt x="596" y="1"/>
                      </a:cubicBezTo>
                      <a:close/>
                      <a:moveTo>
                        <a:pt x="3099" y="1079"/>
                      </a:moveTo>
                      <a:cubicBezTo>
                        <a:pt x="2928" y="1079"/>
                        <a:pt x="2800" y="1129"/>
                        <a:pt x="2759" y="1226"/>
                      </a:cubicBezTo>
                      <a:cubicBezTo>
                        <a:pt x="2681" y="1410"/>
                        <a:pt x="2949" y="1697"/>
                        <a:pt x="3356" y="1869"/>
                      </a:cubicBezTo>
                      <a:cubicBezTo>
                        <a:pt x="3550" y="1951"/>
                        <a:pt x="3740" y="1991"/>
                        <a:pt x="3895" y="1991"/>
                      </a:cubicBezTo>
                      <a:cubicBezTo>
                        <a:pt x="4066" y="1991"/>
                        <a:pt x="4193" y="1942"/>
                        <a:pt x="4233" y="1844"/>
                      </a:cubicBezTo>
                      <a:cubicBezTo>
                        <a:pt x="4310" y="1660"/>
                        <a:pt x="4044" y="1370"/>
                        <a:pt x="3637" y="1201"/>
                      </a:cubicBezTo>
                      <a:cubicBezTo>
                        <a:pt x="3443" y="1120"/>
                        <a:pt x="3253" y="1079"/>
                        <a:pt x="3099" y="1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33"/>
                <p:cNvSpPr/>
                <p:nvPr/>
              </p:nvSpPr>
              <p:spPr>
                <a:xfrm>
                  <a:off x="1803575" y="3026663"/>
                  <a:ext cx="252625" cy="358300"/>
                </a:xfrm>
                <a:custGeom>
                  <a:avLst/>
                  <a:gdLst/>
                  <a:ahLst/>
                  <a:cxnLst/>
                  <a:rect l="l" t="t" r="r" b="b"/>
                  <a:pathLst>
                    <a:path w="10105" h="14332" extrusionOk="0">
                      <a:moveTo>
                        <a:pt x="1" y="0"/>
                      </a:moveTo>
                      <a:lnTo>
                        <a:pt x="1" y="0"/>
                      </a:lnTo>
                      <a:cubicBezTo>
                        <a:pt x="280" y="3064"/>
                        <a:pt x="355" y="6077"/>
                        <a:pt x="1122" y="9080"/>
                      </a:cubicBezTo>
                      <a:cubicBezTo>
                        <a:pt x="1575" y="10855"/>
                        <a:pt x="2924" y="12788"/>
                        <a:pt x="4459" y="13789"/>
                      </a:cubicBezTo>
                      <a:cubicBezTo>
                        <a:pt x="4947" y="14106"/>
                        <a:pt x="5501" y="14332"/>
                        <a:pt x="6062" y="14332"/>
                      </a:cubicBezTo>
                      <a:cubicBezTo>
                        <a:pt x="6351" y="14332"/>
                        <a:pt x="6642" y="14272"/>
                        <a:pt x="6926" y="14133"/>
                      </a:cubicBezTo>
                      <a:cubicBezTo>
                        <a:pt x="10105" y="12586"/>
                        <a:pt x="7650" y="9523"/>
                        <a:pt x="5910" y="7952"/>
                      </a:cubicBezTo>
                      <a:cubicBezTo>
                        <a:pt x="3494" y="5770"/>
                        <a:pt x="1127" y="3260"/>
                        <a:pt x="34" y="99"/>
                      </a:cubicBezTo>
                      <a:cubicBezTo>
                        <a:pt x="23" y="66"/>
                        <a:pt x="13" y="33"/>
                        <a:pt x="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33"/>
                <p:cNvSpPr/>
                <p:nvPr/>
              </p:nvSpPr>
              <p:spPr>
                <a:xfrm>
                  <a:off x="1819650" y="3076163"/>
                  <a:ext cx="162100" cy="229900"/>
                </a:xfrm>
                <a:custGeom>
                  <a:avLst/>
                  <a:gdLst/>
                  <a:ahLst/>
                  <a:cxnLst/>
                  <a:rect l="l" t="t" r="r" b="b"/>
                  <a:pathLst>
                    <a:path w="6484" h="9196" extrusionOk="0">
                      <a:moveTo>
                        <a:pt x="0" y="0"/>
                      </a:moveTo>
                      <a:lnTo>
                        <a:pt x="0" y="0"/>
                      </a:lnTo>
                      <a:cubicBezTo>
                        <a:pt x="179" y="1965"/>
                        <a:pt x="227" y="3898"/>
                        <a:pt x="719" y="5826"/>
                      </a:cubicBezTo>
                      <a:cubicBezTo>
                        <a:pt x="1010" y="6965"/>
                        <a:pt x="1875" y="8204"/>
                        <a:pt x="2860" y="8845"/>
                      </a:cubicBezTo>
                      <a:cubicBezTo>
                        <a:pt x="3172" y="9050"/>
                        <a:pt x="3527" y="9195"/>
                        <a:pt x="3886" y="9195"/>
                      </a:cubicBezTo>
                      <a:cubicBezTo>
                        <a:pt x="4072" y="9195"/>
                        <a:pt x="4259" y="9156"/>
                        <a:pt x="4443" y="9067"/>
                      </a:cubicBezTo>
                      <a:cubicBezTo>
                        <a:pt x="6484" y="8074"/>
                        <a:pt x="4908" y="6110"/>
                        <a:pt x="3791" y="5102"/>
                      </a:cubicBezTo>
                      <a:cubicBezTo>
                        <a:pt x="2242" y="3702"/>
                        <a:pt x="722" y="2090"/>
                        <a:pt x="20" y="63"/>
                      </a:cubicBezTo>
                      <a:cubicBezTo>
                        <a:pt x="14" y="41"/>
                        <a:pt x="6" y="19"/>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33"/>
                <p:cNvSpPr/>
                <p:nvPr/>
              </p:nvSpPr>
              <p:spPr>
                <a:xfrm>
                  <a:off x="1806050" y="3045338"/>
                  <a:ext cx="150375" cy="296300"/>
                </a:xfrm>
                <a:custGeom>
                  <a:avLst/>
                  <a:gdLst/>
                  <a:ahLst/>
                  <a:cxnLst/>
                  <a:rect l="l" t="t" r="r" b="b"/>
                  <a:pathLst>
                    <a:path w="6015" h="11852" extrusionOk="0">
                      <a:moveTo>
                        <a:pt x="12" y="0"/>
                      </a:moveTo>
                      <a:cubicBezTo>
                        <a:pt x="12" y="0"/>
                        <a:pt x="12" y="0"/>
                        <a:pt x="11" y="0"/>
                      </a:cubicBezTo>
                      <a:cubicBezTo>
                        <a:pt x="0" y="2"/>
                        <a:pt x="2" y="107"/>
                        <a:pt x="18" y="292"/>
                      </a:cubicBezTo>
                      <a:cubicBezTo>
                        <a:pt x="35" y="477"/>
                        <a:pt x="51" y="743"/>
                        <a:pt x="107" y="1058"/>
                      </a:cubicBezTo>
                      <a:cubicBezTo>
                        <a:pt x="192" y="1691"/>
                        <a:pt x="394" y="2519"/>
                        <a:pt x="630" y="3336"/>
                      </a:cubicBezTo>
                      <a:cubicBezTo>
                        <a:pt x="871" y="4152"/>
                        <a:pt x="1177" y="4949"/>
                        <a:pt x="1421" y="5540"/>
                      </a:cubicBezTo>
                      <a:cubicBezTo>
                        <a:pt x="1673" y="6127"/>
                        <a:pt x="1855" y="6512"/>
                        <a:pt x="1855" y="6512"/>
                      </a:cubicBezTo>
                      <a:cubicBezTo>
                        <a:pt x="1855" y="6512"/>
                        <a:pt x="2049" y="6892"/>
                        <a:pt x="2360" y="7451"/>
                      </a:cubicBezTo>
                      <a:cubicBezTo>
                        <a:pt x="2678" y="8005"/>
                        <a:pt x="3119" y="8737"/>
                        <a:pt x="3630" y="9418"/>
                      </a:cubicBezTo>
                      <a:cubicBezTo>
                        <a:pt x="4144" y="10098"/>
                        <a:pt x="4695" y="10751"/>
                        <a:pt x="5171" y="11179"/>
                      </a:cubicBezTo>
                      <a:cubicBezTo>
                        <a:pt x="5394" y="11408"/>
                        <a:pt x="5610" y="11566"/>
                        <a:pt x="5754" y="11683"/>
                      </a:cubicBezTo>
                      <a:cubicBezTo>
                        <a:pt x="5890" y="11790"/>
                        <a:pt x="5976" y="11852"/>
                        <a:pt x="5992" y="11852"/>
                      </a:cubicBezTo>
                      <a:cubicBezTo>
                        <a:pt x="5993" y="11852"/>
                        <a:pt x="5993" y="11852"/>
                        <a:pt x="5994" y="11851"/>
                      </a:cubicBezTo>
                      <a:cubicBezTo>
                        <a:pt x="6014" y="11826"/>
                        <a:pt x="5692" y="11552"/>
                        <a:pt x="5261" y="11090"/>
                      </a:cubicBezTo>
                      <a:cubicBezTo>
                        <a:pt x="4819" y="10637"/>
                        <a:pt x="4302" y="9971"/>
                        <a:pt x="3820" y="9282"/>
                      </a:cubicBezTo>
                      <a:cubicBezTo>
                        <a:pt x="3339" y="8593"/>
                        <a:pt x="2925" y="7858"/>
                        <a:pt x="2624" y="7305"/>
                      </a:cubicBezTo>
                      <a:cubicBezTo>
                        <a:pt x="2339" y="6741"/>
                        <a:pt x="2151" y="6368"/>
                        <a:pt x="2151" y="6368"/>
                      </a:cubicBezTo>
                      <a:cubicBezTo>
                        <a:pt x="2150" y="6367"/>
                        <a:pt x="1963" y="5991"/>
                        <a:pt x="1700" y="5417"/>
                      </a:cubicBezTo>
                      <a:cubicBezTo>
                        <a:pt x="1443" y="4841"/>
                        <a:pt x="1120" y="4064"/>
                        <a:pt x="853" y="3265"/>
                      </a:cubicBezTo>
                      <a:cubicBezTo>
                        <a:pt x="588" y="2466"/>
                        <a:pt x="356" y="1655"/>
                        <a:pt x="234" y="1036"/>
                      </a:cubicBezTo>
                      <a:cubicBezTo>
                        <a:pt x="98" y="419"/>
                        <a:pt x="4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33"/>
                <p:cNvSpPr/>
                <p:nvPr/>
              </p:nvSpPr>
              <p:spPr>
                <a:xfrm>
                  <a:off x="1895225" y="3231238"/>
                  <a:ext cx="95150" cy="101525"/>
                </a:xfrm>
                <a:custGeom>
                  <a:avLst/>
                  <a:gdLst/>
                  <a:ahLst/>
                  <a:cxnLst/>
                  <a:rect l="l" t="t" r="r" b="b"/>
                  <a:pathLst>
                    <a:path w="3806" h="4061" extrusionOk="0">
                      <a:moveTo>
                        <a:pt x="439" y="1"/>
                      </a:moveTo>
                      <a:cubicBezTo>
                        <a:pt x="347" y="1"/>
                        <a:pt x="270" y="26"/>
                        <a:pt x="215" y="79"/>
                      </a:cubicBezTo>
                      <a:cubicBezTo>
                        <a:pt x="0" y="287"/>
                        <a:pt x="196" y="839"/>
                        <a:pt x="655" y="1317"/>
                      </a:cubicBezTo>
                      <a:cubicBezTo>
                        <a:pt x="995" y="1668"/>
                        <a:pt x="1384" y="1879"/>
                        <a:pt x="1649" y="1879"/>
                      </a:cubicBezTo>
                      <a:cubicBezTo>
                        <a:pt x="1741" y="1879"/>
                        <a:pt x="1818" y="1854"/>
                        <a:pt x="1874" y="1801"/>
                      </a:cubicBezTo>
                      <a:cubicBezTo>
                        <a:pt x="2090" y="1594"/>
                        <a:pt x="1891" y="1039"/>
                        <a:pt x="1434" y="563"/>
                      </a:cubicBezTo>
                      <a:cubicBezTo>
                        <a:pt x="1095" y="211"/>
                        <a:pt x="705" y="1"/>
                        <a:pt x="439" y="1"/>
                      </a:cubicBezTo>
                      <a:close/>
                      <a:moveTo>
                        <a:pt x="2590" y="2521"/>
                      </a:moveTo>
                      <a:cubicBezTo>
                        <a:pt x="2531" y="2521"/>
                        <a:pt x="2479" y="2537"/>
                        <a:pt x="2439" y="2570"/>
                      </a:cubicBezTo>
                      <a:cubicBezTo>
                        <a:pt x="2259" y="2719"/>
                        <a:pt x="2378" y="3162"/>
                        <a:pt x="2706" y="3560"/>
                      </a:cubicBezTo>
                      <a:cubicBezTo>
                        <a:pt x="2961" y="3869"/>
                        <a:pt x="3268" y="4061"/>
                        <a:pt x="3476" y="4061"/>
                      </a:cubicBezTo>
                      <a:cubicBezTo>
                        <a:pt x="3536" y="4061"/>
                        <a:pt x="3587" y="4045"/>
                        <a:pt x="3627" y="4012"/>
                      </a:cubicBezTo>
                      <a:cubicBezTo>
                        <a:pt x="3805" y="3864"/>
                        <a:pt x="3686" y="3420"/>
                        <a:pt x="3359" y="3022"/>
                      </a:cubicBezTo>
                      <a:cubicBezTo>
                        <a:pt x="3104" y="2712"/>
                        <a:pt x="2799" y="2521"/>
                        <a:pt x="2590" y="25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33"/>
                <p:cNvSpPr/>
                <p:nvPr/>
              </p:nvSpPr>
              <p:spPr>
                <a:xfrm>
                  <a:off x="1807975" y="3064413"/>
                  <a:ext cx="232600" cy="298825"/>
                </a:xfrm>
                <a:custGeom>
                  <a:avLst/>
                  <a:gdLst/>
                  <a:ahLst/>
                  <a:cxnLst/>
                  <a:rect l="l" t="t" r="r" b="b"/>
                  <a:pathLst>
                    <a:path w="9304" h="11953" extrusionOk="0">
                      <a:moveTo>
                        <a:pt x="451" y="0"/>
                      </a:moveTo>
                      <a:cubicBezTo>
                        <a:pt x="298" y="185"/>
                        <a:pt x="146" y="397"/>
                        <a:pt x="0" y="641"/>
                      </a:cubicBezTo>
                      <a:cubicBezTo>
                        <a:pt x="177" y="2967"/>
                        <a:pt x="360" y="5272"/>
                        <a:pt x="946" y="7570"/>
                      </a:cubicBezTo>
                      <a:cubicBezTo>
                        <a:pt x="1255" y="8781"/>
                        <a:pt x="1982" y="10064"/>
                        <a:pt x="2900" y="11076"/>
                      </a:cubicBezTo>
                      <a:cubicBezTo>
                        <a:pt x="2817" y="10917"/>
                        <a:pt x="2731" y="10767"/>
                        <a:pt x="2632" y="10637"/>
                      </a:cubicBezTo>
                      <a:cubicBezTo>
                        <a:pt x="2093" y="9923"/>
                        <a:pt x="1683" y="9164"/>
                        <a:pt x="1493" y="8275"/>
                      </a:cubicBezTo>
                      <a:cubicBezTo>
                        <a:pt x="1416" y="7911"/>
                        <a:pt x="1168" y="6417"/>
                        <a:pt x="1595" y="6417"/>
                      </a:cubicBezTo>
                      <a:cubicBezTo>
                        <a:pt x="1707" y="6417"/>
                        <a:pt x="1865" y="6520"/>
                        <a:pt x="2085" y="6774"/>
                      </a:cubicBezTo>
                      <a:cubicBezTo>
                        <a:pt x="2615" y="7383"/>
                        <a:pt x="3052" y="8076"/>
                        <a:pt x="3567" y="8705"/>
                      </a:cubicBezTo>
                      <a:cubicBezTo>
                        <a:pt x="3141" y="8013"/>
                        <a:pt x="2505" y="7175"/>
                        <a:pt x="2325" y="6371"/>
                      </a:cubicBezTo>
                      <a:cubicBezTo>
                        <a:pt x="2211" y="5867"/>
                        <a:pt x="2434" y="5601"/>
                        <a:pt x="2783" y="5601"/>
                      </a:cubicBezTo>
                      <a:cubicBezTo>
                        <a:pt x="2954" y="5601"/>
                        <a:pt x="3154" y="5664"/>
                        <a:pt x="3360" y="5795"/>
                      </a:cubicBezTo>
                      <a:cubicBezTo>
                        <a:pt x="4025" y="6215"/>
                        <a:pt x="4659" y="6854"/>
                        <a:pt x="5218" y="7404"/>
                      </a:cubicBezTo>
                      <a:cubicBezTo>
                        <a:pt x="5676" y="7853"/>
                        <a:pt x="5961" y="8372"/>
                        <a:pt x="6337" y="8882"/>
                      </a:cubicBezTo>
                      <a:cubicBezTo>
                        <a:pt x="6944" y="9708"/>
                        <a:pt x="7399" y="10154"/>
                        <a:pt x="7529" y="11176"/>
                      </a:cubicBezTo>
                      <a:cubicBezTo>
                        <a:pt x="7540" y="11257"/>
                        <a:pt x="7627" y="11583"/>
                        <a:pt x="7714" y="11953"/>
                      </a:cubicBezTo>
                      <a:cubicBezTo>
                        <a:pt x="9304" y="10306"/>
                        <a:pt x="7248" y="7809"/>
                        <a:pt x="5734" y="6442"/>
                      </a:cubicBezTo>
                      <a:cubicBezTo>
                        <a:pt x="3691" y="4595"/>
                        <a:pt x="1684" y="2511"/>
                        <a:pt x="4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33"/>
                <p:cNvSpPr/>
                <p:nvPr/>
              </p:nvSpPr>
              <p:spPr>
                <a:xfrm>
                  <a:off x="1265425" y="2827113"/>
                  <a:ext cx="446925" cy="149350"/>
                </a:xfrm>
                <a:custGeom>
                  <a:avLst/>
                  <a:gdLst/>
                  <a:ahLst/>
                  <a:cxnLst/>
                  <a:rect l="l" t="t" r="r" b="b"/>
                  <a:pathLst>
                    <a:path w="17877" h="5974" extrusionOk="0">
                      <a:moveTo>
                        <a:pt x="5375" y="0"/>
                      </a:moveTo>
                      <a:cubicBezTo>
                        <a:pt x="4401" y="0"/>
                        <a:pt x="3440" y="139"/>
                        <a:pt x="2607" y="425"/>
                      </a:cubicBezTo>
                      <a:cubicBezTo>
                        <a:pt x="1671" y="750"/>
                        <a:pt x="818" y="1351"/>
                        <a:pt x="601" y="2373"/>
                      </a:cubicBezTo>
                      <a:cubicBezTo>
                        <a:pt x="1" y="5223"/>
                        <a:pt x="2217" y="5944"/>
                        <a:pt x="4461" y="5944"/>
                      </a:cubicBezTo>
                      <a:cubicBezTo>
                        <a:pt x="5272" y="5944"/>
                        <a:pt x="6086" y="5850"/>
                        <a:pt x="6772" y="5728"/>
                      </a:cubicBezTo>
                      <a:cubicBezTo>
                        <a:pt x="8646" y="5397"/>
                        <a:pt x="10590" y="5138"/>
                        <a:pt x="12524" y="5138"/>
                      </a:cubicBezTo>
                      <a:cubicBezTo>
                        <a:pt x="14300" y="5138"/>
                        <a:pt x="16068" y="5356"/>
                        <a:pt x="17767" y="5935"/>
                      </a:cubicBezTo>
                      <a:cubicBezTo>
                        <a:pt x="17805" y="5947"/>
                        <a:pt x="17841" y="5961"/>
                        <a:pt x="17877" y="5974"/>
                      </a:cubicBezTo>
                      <a:cubicBezTo>
                        <a:pt x="14974" y="4111"/>
                        <a:pt x="12256" y="2103"/>
                        <a:pt x="9070" y="714"/>
                      </a:cubicBezTo>
                      <a:cubicBezTo>
                        <a:pt x="7994" y="246"/>
                        <a:pt x="6673" y="0"/>
                        <a:pt x="53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33"/>
                <p:cNvSpPr/>
                <p:nvPr/>
              </p:nvSpPr>
              <p:spPr>
                <a:xfrm>
                  <a:off x="1370800" y="2860738"/>
                  <a:ext cx="286700" cy="95850"/>
                </a:xfrm>
                <a:custGeom>
                  <a:avLst/>
                  <a:gdLst/>
                  <a:ahLst/>
                  <a:cxnLst/>
                  <a:rect l="l" t="t" r="r" b="b"/>
                  <a:pathLst>
                    <a:path w="11468" h="3834" extrusionOk="0">
                      <a:moveTo>
                        <a:pt x="3448" y="1"/>
                      </a:moveTo>
                      <a:cubicBezTo>
                        <a:pt x="2823" y="1"/>
                        <a:pt x="2206" y="90"/>
                        <a:pt x="1672" y="274"/>
                      </a:cubicBezTo>
                      <a:cubicBezTo>
                        <a:pt x="1070" y="481"/>
                        <a:pt x="524" y="866"/>
                        <a:pt x="386" y="1523"/>
                      </a:cubicBezTo>
                      <a:cubicBezTo>
                        <a:pt x="0" y="3352"/>
                        <a:pt x="1420" y="3815"/>
                        <a:pt x="2860" y="3815"/>
                      </a:cubicBezTo>
                      <a:cubicBezTo>
                        <a:pt x="3380" y="3815"/>
                        <a:pt x="3903" y="3755"/>
                        <a:pt x="4344" y="3677"/>
                      </a:cubicBezTo>
                      <a:cubicBezTo>
                        <a:pt x="5547" y="3464"/>
                        <a:pt x="6794" y="3298"/>
                        <a:pt x="8036" y="3298"/>
                      </a:cubicBezTo>
                      <a:cubicBezTo>
                        <a:pt x="9176" y="3298"/>
                        <a:pt x="10310" y="3438"/>
                        <a:pt x="11400" y="3810"/>
                      </a:cubicBezTo>
                      <a:cubicBezTo>
                        <a:pt x="11422" y="3816"/>
                        <a:pt x="11447" y="3825"/>
                        <a:pt x="11467" y="3833"/>
                      </a:cubicBezTo>
                      <a:cubicBezTo>
                        <a:pt x="9608" y="2638"/>
                        <a:pt x="7863" y="1350"/>
                        <a:pt x="5818" y="459"/>
                      </a:cubicBezTo>
                      <a:cubicBezTo>
                        <a:pt x="5128" y="158"/>
                        <a:pt x="4280" y="1"/>
                        <a:pt x="3448"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33"/>
                <p:cNvSpPr/>
                <p:nvPr/>
              </p:nvSpPr>
              <p:spPr>
                <a:xfrm>
                  <a:off x="1328700" y="2883913"/>
                  <a:ext cx="365400" cy="82175"/>
                </a:xfrm>
                <a:custGeom>
                  <a:avLst/>
                  <a:gdLst/>
                  <a:ahLst/>
                  <a:cxnLst/>
                  <a:rect l="l" t="t" r="r" b="b"/>
                  <a:pathLst>
                    <a:path w="14616" h="3287" extrusionOk="0">
                      <a:moveTo>
                        <a:pt x="3411" y="1"/>
                      </a:moveTo>
                      <a:cubicBezTo>
                        <a:pt x="2583" y="1"/>
                        <a:pt x="1779" y="44"/>
                        <a:pt x="1164" y="154"/>
                      </a:cubicBezTo>
                      <a:cubicBezTo>
                        <a:pt x="809" y="195"/>
                        <a:pt x="519" y="276"/>
                        <a:pt x="317" y="323"/>
                      </a:cubicBezTo>
                      <a:cubicBezTo>
                        <a:pt x="115" y="373"/>
                        <a:pt x="0" y="408"/>
                        <a:pt x="3" y="420"/>
                      </a:cubicBezTo>
                      <a:cubicBezTo>
                        <a:pt x="5" y="425"/>
                        <a:pt x="15" y="427"/>
                        <a:pt x="35" y="427"/>
                      </a:cubicBezTo>
                      <a:cubicBezTo>
                        <a:pt x="152" y="427"/>
                        <a:pt x="578" y="350"/>
                        <a:pt x="1182" y="295"/>
                      </a:cubicBezTo>
                      <a:cubicBezTo>
                        <a:pt x="1572" y="250"/>
                        <a:pt x="2039" y="231"/>
                        <a:pt x="2537" y="231"/>
                      </a:cubicBezTo>
                      <a:cubicBezTo>
                        <a:pt x="2936" y="231"/>
                        <a:pt x="3356" y="244"/>
                        <a:pt x="3774" y="265"/>
                      </a:cubicBezTo>
                      <a:cubicBezTo>
                        <a:pt x="4714" y="314"/>
                        <a:pt x="5649" y="453"/>
                        <a:pt x="6346" y="567"/>
                      </a:cubicBezTo>
                      <a:cubicBezTo>
                        <a:pt x="7042" y="704"/>
                        <a:pt x="7502" y="795"/>
                        <a:pt x="7502" y="795"/>
                      </a:cubicBezTo>
                      <a:cubicBezTo>
                        <a:pt x="7502" y="795"/>
                        <a:pt x="7502" y="795"/>
                        <a:pt x="7502" y="795"/>
                      </a:cubicBezTo>
                      <a:cubicBezTo>
                        <a:pt x="7510" y="795"/>
                        <a:pt x="7970" y="887"/>
                        <a:pt x="8652" y="1050"/>
                      </a:cubicBezTo>
                      <a:cubicBezTo>
                        <a:pt x="9340" y="1219"/>
                        <a:pt x="10250" y="1467"/>
                        <a:pt x="11141" y="1780"/>
                      </a:cubicBezTo>
                      <a:cubicBezTo>
                        <a:pt x="12030" y="2096"/>
                        <a:pt x="12908" y="2450"/>
                        <a:pt x="13543" y="2768"/>
                      </a:cubicBezTo>
                      <a:cubicBezTo>
                        <a:pt x="14149" y="3057"/>
                        <a:pt x="14549" y="3286"/>
                        <a:pt x="14605" y="3286"/>
                      </a:cubicBezTo>
                      <a:cubicBezTo>
                        <a:pt x="14608" y="3286"/>
                        <a:pt x="14610" y="3285"/>
                        <a:pt x="14611" y="3284"/>
                      </a:cubicBezTo>
                      <a:cubicBezTo>
                        <a:pt x="14616" y="3273"/>
                        <a:pt x="14523" y="3202"/>
                        <a:pt x="14348" y="3088"/>
                      </a:cubicBezTo>
                      <a:cubicBezTo>
                        <a:pt x="14172" y="2975"/>
                        <a:pt x="13925" y="2806"/>
                        <a:pt x="13609" y="2640"/>
                      </a:cubicBezTo>
                      <a:cubicBezTo>
                        <a:pt x="12990" y="2280"/>
                        <a:pt x="12117" y="1888"/>
                        <a:pt x="11232" y="1534"/>
                      </a:cubicBezTo>
                      <a:cubicBezTo>
                        <a:pt x="10344" y="1186"/>
                        <a:pt x="9429" y="907"/>
                        <a:pt x="8737" y="718"/>
                      </a:cubicBezTo>
                      <a:cubicBezTo>
                        <a:pt x="8044" y="536"/>
                        <a:pt x="7578" y="431"/>
                        <a:pt x="7578" y="431"/>
                      </a:cubicBezTo>
                      <a:cubicBezTo>
                        <a:pt x="7578" y="431"/>
                        <a:pt x="7108" y="343"/>
                        <a:pt x="6401" y="232"/>
                      </a:cubicBezTo>
                      <a:cubicBezTo>
                        <a:pt x="5691" y="132"/>
                        <a:pt x="4739" y="21"/>
                        <a:pt x="3783" y="4"/>
                      </a:cubicBezTo>
                      <a:cubicBezTo>
                        <a:pt x="3659" y="2"/>
                        <a:pt x="3535" y="1"/>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33"/>
                <p:cNvSpPr/>
                <p:nvPr/>
              </p:nvSpPr>
              <p:spPr>
                <a:xfrm>
                  <a:off x="1316875" y="2908138"/>
                  <a:ext cx="146850" cy="31025"/>
                </a:xfrm>
                <a:custGeom>
                  <a:avLst/>
                  <a:gdLst/>
                  <a:ahLst/>
                  <a:cxnLst/>
                  <a:rect l="l" t="t" r="r" b="b"/>
                  <a:pathLst>
                    <a:path w="5874" h="1241" extrusionOk="0">
                      <a:moveTo>
                        <a:pt x="1106" y="285"/>
                      </a:moveTo>
                      <a:cubicBezTo>
                        <a:pt x="1084" y="285"/>
                        <a:pt x="1063" y="286"/>
                        <a:pt x="1042" y="286"/>
                      </a:cubicBezTo>
                      <a:cubicBezTo>
                        <a:pt x="462" y="302"/>
                        <a:pt x="0" y="529"/>
                        <a:pt x="7" y="789"/>
                      </a:cubicBezTo>
                      <a:cubicBezTo>
                        <a:pt x="16" y="1040"/>
                        <a:pt x="453" y="1235"/>
                        <a:pt x="998" y="1235"/>
                      </a:cubicBezTo>
                      <a:cubicBezTo>
                        <a:pt x="1021" y="1235"/>
                        <a:pt x="1044" y="1235"/>
                        <a:pt x="1067" y="1234"/>
                      </a:cubicBezTo>
                      <a:cubicBezTo>
                        <a:pt x="1647" y="1220"/>
                        <a:pt x="2107" y="993"/>
                        <a:pt x="2101" y="731"/>
                      </a:cubicBezTo>
                      <a:cubicBezTo>
                        <a:pt x="2093" y="479"/>
                        <a:pt x="1653" y="285"/>
                        <a:pt x="1106" y="285"/>
                      </a:cubicBezTo>
                      <a:close/>
                      <a:moveTo>
                        <a:pt x="4748" y="0"/>
                      </a:moveTo>
                      <a:cubicBezTo>
                        <a:pt x="4649" y="0"/>
                        <a:pt x="4545" y="5"/>
                        <a:pt x="4440" y="17"/>
                      </a:cubicBezTo>
                      <a:cubicBezTo>
                        <a:pt x="3705" y="95"/>
                        <a:pt x="3136" y="429"/>
                        <a:pt x="3171" y="762"/>
                      </a:cubicBezTo>
                      <a:cubicBezTo>
                        <a:pt x="3202" y="1048"/>
                        <a:pt x="3667" y="1240"/>
                        <a:pt x="4266" y="1240"/>
                      </a:cubicBezTo>
                      <a:cubicBezTo>
                        <a:pt x="4364" y="1240"/>
                        <a:pt x="4466" y="1235"/>
                        <a:pt x="4570" y="1224"/>
                      </a:cubicBezTo>
                      <a:cubicBezTo>
                        <a:pt x="5301" y="1146"/>
                        <a:pt x="5873" y="811"/>
                        <a:pt x="5835" y="477"/>
                      </a:cubicBezTo>
                      <a:cubicBezTo>
                        <a:pt x="5806" y="193"/>
                        <a:pt x="5344" y="0"/>
                        <a:pt x="47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33"/>
                <p:cNvSpPr/>
                <p:nvPr/>
              </p:nvSpPr>
              <p:spPr>
                <a:xfrm>
                  <a:off x="1278725" y="2827113"/>
                  <a:ext cx="389500" cy="148575"/>
                </a:xfrm>
                <a:custGeom>
                  <a:avLst/>
                  <a:gdLst/>
                  <a:ahLst/>
                  <a:cxnLst/>
                  <a:rect l="l" t="t" r="r" b="b"/>
                  <a:pathLst>
                    <a:path w="15580" h="5943" extrusionOk="0">
                      <a:moveTo>
                        <a:pt x="4848" y="1"/>
                      </a:moveTo>
                      <a:cubicBezTo>
                        <a:pt x="4594" y="1"/>
                        <a:pt x="4341" y="10"/>
                        <a:pt x="4091" y="29"/>
                      </a:cubicBezTo>
                      <a:cubicBezTo>
                        <a:pt x="4288" y="65"/>
                        <a:pt x="4479" y="93"/>
                        <a:pt x="4664" y="95"/>
                      </a:cubicBezTo>
                      <a:cubicBezTo>
                        <a:pt x="5667" y="109"/>
                        <a:pt x="6619" y="269"/>
                        <a:pt x="7539" y="714"/>
                      </a:cubicBezTo>
                      <a:cubicBezTo>
                        <a:pt x="8010" y="942"/>
                        <a:pt x="10266" y="2174"/>
                        <a:pt x="8460" y="2271"/>
                      </a:cubicBezTo>
                      <a:cubicBezTo>
                        <a:pt x="8263" y="2281"/>
                        <a:pt x="8066" y="2285"/>
                        <a:pt x="7869" y="2285"/>
                      </a:cubicBezTo>
                      <a:cubicBezTo>
                        <a:pt x="7265" y="2285"/>
                        <a:pt x="6659" y="2248"/>
                        <a:pt x="6053" y="2248"/>
                      </a:cubicBezTo>
                      <a:cubicBezTo>
                        <a:pt x="5945" y="2248"/>
                        <a:pt x="5837" y="2249"/>
                        <a:pt x="5729" y="2252"/>
                      </a:cubicBezTo>
                      <a:cubicBezTo>
                        <a:pt x="6635" y="2352"/>
                        <a:pt x="7814" y="2366"/>
                        <a:pt x="8649" y="2760"/>
                      </a:cubicBezTo>
                      <a:cubicBezTo>
                        <a:pt x="9431" y="3128"/>
                        <a:pt x="9232" y="3790"/>
                        <a:pt x="8447" y="4074"/>
                      </a:cubicBezTo>
                      <a:cubicBezTo>
                        <a:pt x="7617" y="4371"/>
                        <a:pt x="6616" y="4494"/>
                        <a:pt x="5743" y="4610"/>
                      </a:cubicBezTo>
                      <a:cubicBezTo>
                        <a:pt x="5527" y="4639"/>
                        <a:pt x="5315" y="4649"/>
                        <a:pt x="5106" y="4649"/>
                      </a:cubicBezTo>
                      <a:cubicBezTo>
                        <a:pt x="4627" y="4649"/>
                        <a:pt x="4159" y="4594"/>
                        <a:pt x="3665" y="4581"/>
                      </a:cubicBezTo>
                      <a:cubicBezTo>
                        <a:pt x="2515" y="4550"/>
                        <a:pt x="1808" y="4646"/>
                        <a:pt x="815" y="4058"/>
                      </a:cubicBezTo>
                      <a:cubicBezTo>
                        <a:pt x="735" y="4011"/>
                        <a:pt x="386" y="3864"/>
                        <a:pt x="1" y="3687"/>
                      </a:cubicBezTo>
                      <a:lnTo>
                        <a:pt x="1" y="3687"/>
                      </a:lnTo>
                      <a:cubicBezTo>
                        <a:pt x="252" y="5454"/>
                        <a:pt x="2083" y="5943"/>
                        <a:pt x="3933" y="5943"/>
                      </a:cubicBezTo>
                      <a:cubicBezTo>
                        <a:pt x="4741" y="5943"/>
                        <a:pt x="5554" y="5849"/>
                        <a:pt x="6240" y="5728"/>
                      </a:cubicBezTo>
                      <a:cubicBezTo>
                        <a:pt x="8111" y="5399"/>
                        <a:pt x="10052" y="5142"/>
                        <a:pt x="11983" y="5142"/>
                      </a:cubicBezTo>
                      <a:cubicBezTo>
                        <a:pt x="13192" y="5142"/>
                        <a:pt x="14397" y="5242"/>
                        <a:pt x="15579" y="5488"/>
                      </a:cubicBezTo>
                      <a:cubicBezTo>
                        <a:pt x="15520" y="5225"/>
                        <a:pt x="15438" y="4945"/>
                        <a:pt x="15322" y="4649"/>
                      </a:cubicBezTo>
                      <a:cubicBezTo>
                        <a:pt x="13140" y="3201"/>
                        <a:pt x="10975" y="1777"/>
                        <a:pt x="8538" y="714"/>
                      </a:cubicBezTo>
                      <a:cubicBezTo>
                        <a:pt x="7464" y="246"/>
                        <a:pt x="6144" y="1"/>
                        <a:pt x="48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33"/>
                <p:cNvSpPr/>
                <p:nvPr/>
              </p:nvSpPr>
              <p:spPr>
                <a:xfrm>
                  <a:off x="1654325" y="2996888"/>
                  <a:ext cx="224550" cy="533050"/>
                </a:xfrm>
                <a:custGeom>
                  <a:avLst/>
                  <a:gdLst/>
                  <a:ahLst/>
                  <a:cxnLst/>
                  <a:rect l="l" t="t" r="r" b="b"/>
                  <a:pathLst>
                    <a:path w="8982" h="21322" extrusionOk="0">
                      <a:moveTo>
                        <a:pt x="5187" y="1"/>
                      </a:moveTo>
                      <a:lnTo>
                        <a:pt x="5187" y="1"/>
                      </a:lnTo>
                      <a:cubicBezTo>
                        <a:pt x="3527" y="3825"/>
                        <a:pt x="1657" y="7459"/>
                        <a:pt x="615" y="11530"/>
                      </a:cubicBezTo>
                      <a:cubicBezTo>
                        <a:pt x="1" y="13935"/>
                        <a:pt x="349" y="17110"/>
                        <a:pt x="1522" y="19300"/>
                      </a:cubicBezTo>
                      <a:cubicBezTo>
                        <a:pt x="2091" y="20353"/>
                        <a:pt x="2972" y="21255"/>
                        <a:pt x="4232" y="21315"/>
                      </a:cubicBezTo>
                      <a:cubicBezTo>
                        <a:pt x="4332" y="21319"/>
                        <a:pt x="4429" y="21321"/>
                        <a:pt x="4524" y="21321"/>
                      </a:cubicBezTo>
                      <a:cubicBezTo>
                        <a:pt x="8982" y="21321"/>
                        <a:pt x="8070" y="16238"/>
                        <a:pt x="7044" y="13300"/>
                      </a:cubicBezTo>
                      <a:cubicBezTo>
                        <a:pt x="5590" y="9133"/>
                        <a:pt x="4407" y="4609"/>
                        <a:pt x="5162" y="137"/>
                      </a:cubicBezTo>
                      <a:cubicBezTo>
                        <a:pt x="5170" y="93"/>
                        <a:pt x="5180" y="46"/>
                        <a:pt x="51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33"/>
                <p:cNvSpPr/>
                <p:nvPr/>
              </p:nvSpPr>
              <p:spPr>
                <a:xfrm>
                  <a:off x="1687750" y="3066213"/>
                  <a:ext cx="144050" cy="341950"/>
                </a:xfrm>
                <a:custGeom>
                  <a:avLst/>
                  <a:gdLst/>
                  <a:ahLst/>
                  <a:cxnLst/>
                  <a:rect l="l" t="t" r="r" b="b"/>
                  <a:pathLst>
                    <a:path w="5762" h="13678" extrusionOk="0">
                      <a:moveTo>
                        <a:pt x="3326" y="0"/>
                      </a:moveTo>
                      <a:lnTo>
                        <a:pt x="3326" y="0"/>
                      </a:lnTo>
                      <a:cubicBezTo>
                        <a:pt x="2259" y="2452"/>
                        <a:pt x="1061" y="4785"/>
                        <a:pt x="393" y="7396"/>
                      </a:cubicBezTo>
                      <a:cubicBezTo>
                        <a:pt x="0" y="8940"/>
                        <a:pt x="222" y="10977"/>
                        <a:pt x="976" y="12380"/>
                      </a:cubicBezTo>
                      <a:cubicBezTo>
                        <a:pt x="1338" y="13059"/>
                        <a:pt x="1903" y="13637"/>
                        <a:pt x="2713" y="13673"/>
                      </a:cubicBezTo>
                      <a:cubicBezTo>
                        <a:pt x="2778" y="13676"/>
                        <a:pt x="2841" y="13677"/>
                        <a:pt x="2903" y="13677"/>
                      </a:cubicBezTo>
                      <a:cubicBezTo>
                        <a:pt x="5762" y="13677"/>
                        <a:pt x="5177" y="10418"/>
                        <a:pt x="4519" y="8533"/>
                      </a:cubicBezTo>
                      <a:cubicBezTo>
                        <a:pt x="3586" y="5859"/>
                        <a:pt x="2824" y="2955"/>
                        <a:pt x="3310" y="87"/>
                      </a:cubicBezTo>
                      <a:cubicBezTo>
                        <a:pt x="3315" y="57"/>
                        <a:pt x="3319" y="27"/>
                        <a:pt x="3326"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33"/>
                <p:cNvSpPr/>
                <p:nvPr/>
              </p:nvSpPr>
              <p:spPr>
                <a:xfrm>
                  <a:off x="1723650" y="3020863"/>
                  <a:ext cx="52375" cy="449725"/>
                </a:xfrm>
                <a:custGeom>
                  <a:avLst/>
                  <a:gdLst/>
                  <a:ahLst/>
                  <a:cxnLst/>
                  <a:rect l="l" t="t" r="r" b="b"/>
                  <a:pathLst>
                    <a:path w="2095" h="17989" extrusionOk="0">
                      <a:moveTo>
                        <a:pt x="2058" y="0"/>
                      </a:moveTo>
                      <a:cubicBezTo>
                        <a:pt x="2042" y="0"/>
                        <a:pt x="1977" y="127"/>
                        <a:pt x="1876" y="353"/>
                      </a:cubicBezTo>
                      <a:cubicBezTo>
                        <a:pt x="1777" y="583"/>
                        <a:pt x="1620" y="911"/>
                        <a:pt x="1486" y="1321"/>
                      </a:cubicBezTo>
                      <a:cubicBezTo>
                        <a:pt x="1172" y="2128"/>
                        <a:pt x="875" y="3246"/>
                        <a:pt x="624" y="4371"/>
                      </a:cubicBezTo>
                      <a:cubicBezTo>
                        <a:pt x="381" y="5499"/>
                        <a:pt x="225" y="6644"/>
                        <a:pt x="135" y="7507"/>
                      </a:cubicBezTo>
                      <a:cubicBezTo>
                        <a:pt x="49" y="8370"/>
                        <a:pt x="16" y="8945"/>
                        <a:pt x="16" y="8945"/>
                      </a:cubicBezTo>
                      <a:cubicBezTo>
                        <a:pt x="16" y="8945"/>
                        <a:pt x="1" y="9523"/>
                        <a:pt x="5" y="10389"/>
                      </a:cubicBezTo>
                      <a:cubicBezTo>
                        <a:pt x="24" y="11256"/>
                        <a:pt x="74" y="12413"/>
                        <a:pt x="239" y="13557"/>
                      </a:cubicBezTo>
                      <a:cubicBezTo>
                        <a:pt x="408" y="14699"/>
                        <a:pt x="638" y="15835"/>
                        <a:pt x="928" y="16655"/>
                      </a:cubicBezTo>
                      <a:cubicBezTo>
                        <a:pt x="1042" y="17071"/>
                        <a:pt x="1196" y="17400"/>
                        <a:pt x="1291" y="17633"/>
                      </a:cubicBezTo>
                      <a:cubicBezTo>
                        <a:pt x="1388" y="17859"/>
                        <a:pt x="1452" y="17989"/>
                        <a:pt x="1468" y="17989"/>
                      </a:cubicBezTo>
                      <a:cubicBezTo>
                        <a:pt x="1468" y="17989"/>
                        <a:pt x="1468" y="17989"/>
                        <a:pt x="1468" y="17989"/>
                      </a:cubicBezTo>
                      <a:cubicBezTo>
                        <a:pt x="1507" y="17971"/>
                        <a:pt x="1302" y="17436"/>
                        <a:pt x="1092" y="16604"/>
                      </a:cubicBezTo>
                      <a:cubicBezTo>
                        <a:pt x="861" y="15781"/>
                        <a:pt x="679" y="14650"/>
                        <a:pt x="553" y="13518"/>
                      </a:cubicBezTo>
                      <a:cubicBezTo>
                        <a:pt x="430" y="12385"/>
                        <a:pt x="414" y="11242"/>
                        <a:pt x="417" y="10389"/>
                      </a:cubicBezTo>
                      <a:cubicBezTo>
                        <a:pt x="444" y="9534"/>
                        <a:pt x="463" y="8965"/>
                        <a:pt x="463" y="8965"/>
                      </a:cubicBezTo>
                      <a:cubicBezTo>
                        <a:pt x="463" y="8965"/>
                        <a:pt x="483" y="8395"/>
                        <a:pt x="544" y="7543"/>
                      </a:cubicBezTo>
                      <a:cubicBezTo>
                        <a:pt x="615" y="6691"/>
                        <a:pt x="734" y="5557"/>
                        <a:pt x="936" y="4432"/>
                      </a:cubicBezTo>
                      <a:cubicBezTo>
                        <a:pt x="1141" y="3310"/>
                        <a:pt x="1392" y="2194"/>
                        <a:pt x="1650" y="1376"/>
                      </a:cubicBezTo>
                      <a:cubicBezTo>
                        <a:pt x="1890" y="552"/>
                        <a:pt x="2095" y="15"/>
                        <a:pt x="2059" y="0"/>
                      </a:cubicBezTo>
                      <a:cubicBezTo>
                        <a:pt x="2059" y="0"/>
                        <a:pt x="2058" y="0"/>
                        <a:pt x="2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33"/>
                <p:cNvSpPr/>
                <p:nvPr/>
              </p:nvSpPr>
              <p:spPr>
                <a:xfrm>
                  <a:off x="1752125" y="3305338"/>
                  <a:ext cx="61900" cy="172850"/>
                </a:xfrm>
                <a:custGeom>
                  <a:avLst/>
                  <a:gdLst/>
                  <a:ahLst/>
                  <a:cxnLst/>
                  <a:rect l="l" t="t" r="r" b="b"/>
                  <a:pathLst>
                    <a:path w="2476" h="6914" extrusionOk="0">
                      <a:moveTo>
                        <a:pt x="609" y="1"/>
                      </a:moveTo>
                      <a:cubicBezTo>
                        <a:pt x="578" y="1"/>
                        <a:pt x="547" y="5"/>
                        <a:pt x="517" y="13"/>
                      </a:cubicBezTo>
                      <a:cubicBezTo>
                        <a:pt x="126" y="120"/>
                        <a:pt x="0" y="904"/>
                        <a:pt x="235" y="1769"/>
                      </a:cubicBezTo>
                      <a:cubicBezTo>
                        <a:pt x="454" y="2565"/>
                        <a:pt x="904" y="3150"/>
                        <a:pt x="1280" y="3150"/>
                      </a:cubicBezTo>
                      <a:cubicBezTo>
                        <a:pt x="1311" y="3150"/>
                        <a:pt x="1341" y="3146"/>
                        <a:pt x="1371" y="3138"/>
                      </a:cubicBezTo>
                      <a:cubicBezTo>
                        <a:pt x="1763" y="3033"/>
                        <a:pt x="1886" y="2245"/>
                        <a:pt x="1651" y="1382"/>
                      </a:cubicBezTo>
                      <a:cubicBezTo>
                        <a:pt x="1434" y="587"/>
                        <a:pt x="985" y="1"/>
                        <a:pt x="609" y="1"/>
                      </a:cubicBezTo>
                      <a:close/>
                      <a:moveTo>
                        <a:pt x="1592" y="4417"/>
                      </a:moveTo>
                      <a:cubicBezTo>
                        <a:pt x="1576" y="4417"/>
                        <a:pt x="1560" y="4418"/>
                        <a:pt x="1543" y="4421"/>
                      </a:cubicBezTo>
                      <a:cubicBezTo>
                        <a:pt x="1232" y="4482"/>
                        <a:pt x="1086" y="5085"/>
                        <a:pt x="1216" y="5773"/>
                      </a:cubicBezTo>
                      <a:cubicBezTo>
                        <a:pt x="1341" y="6424"/>
                        <a:pt x="1670" y="6913"/>
                        <a:pt x="1967" y="6913"/>
                      </a:cubicBezTo>
                      <a:cubicBezTo>
                        <a:pt x="1983" y="6913"/>
                        <a:pt x="2000" y="6912"/>
                        <a:pt x="2016" y="6909"/>
                      </a:cubicBezTo>
                      <a:cubicBezTo>
                        <a:pt x="2327" y="6848"/>
                        <a:pt x="2475" y="6245"/>
                        <a:pt x="2344" y="5558"/>
                      </a:cubicBezTo>
                      <a:cubicBezTo>
                        <a:pt x="2219" y="4905"/>
                        <a:pt x="1890" y="4417"/>
                        <a:pt x="1592" y="441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33"/>
                <p:cNvSpPr/>
                <p:nvPr/>
              </p:nvSpPr>
              <p:spPr>
                <a:xfrm>
                  <a:off x="1659225" y="3051963"/>
                  <a:ext cx="214525" cy="473525"/>
                </a:xfrm>
                <a:custGeom>
                  <a:avLst/>
                  <a:gdLst/>
                  <a:ahLst/>
                  <a:cxnLst/>
                  <a:rect l="l" t="t" r="r" b="b"/>
                  <a:pathLst>
                    <a:path w="8581" h="18941" extrusionOk="0">
                      <a:moveTo>
                        <a:pt x="4755" y="0"/>
                      </a:moveTo>
                      <a:lnTo>
                        <a:pt x="4755" y="0"/>
                      </a:lnTo>
                      <a:cubicBezTo>
                        <a:pt x="4451" y="119"/>
                        <a:pt x="4133" y="273"/>
                        <a:pt x="3801" y="469"/>
                      </a:cubicBezTo>
                      <a:cubicBezTo>
                        <a:pt x="2499" y="3353"/>
                        <a:pt x="1216" y="6211"/>
                        <a:pt x="419" y="9327"/>
                      </a:cubicBezTo>
                      <a:cubicBezTo>
                        <a:pt x="1" y="10967"/>
                        <a:pt x="29" y="12966"/>
                        <a:pt x="463" y="14766"/>
                      </a:cubicBezTo>
                      <a:cubicBezTo>
                        <a:pt x="467" y="14525"/>
                        <a:pt x="463" y="14290"/>
                        <a:pt x="431" y="14069"/>
                      </a:cubicBezTo>
                      <a:cubicBezTo>
                        <a:pt x="254" y="12869"/>
                        <a:pt x="259" y="11704"/>
                        <a:pt x="612" y="10519"/>
                      </a:cubicBezTo>
                      <a:cubicBezTo>
                        <a:pt x="746" y="10069"/>
                        <a:pt x="1346" y="8349"/>
                        <a:pt x="1838" y="8349"/>
                      </a:cubicBezTo>
                      <a:cubicBezTo>
                        <a:pt x="2011" y="8349"/>
                        <a:pt x="2171" y="8562"/>
                        <a:pt x="2292" y="9119"/>
                      </a:cubicBezTo>
                      <a:cubicBezTo>
                        <a:pt x="2526" y="10190"/>
                        <a:pt x="2593" y="11298"/>
                        <a:pt x="2798" y="12380"/>
                      </a:cubicBezTo>
                      <a:cubicBezTo>
                        <a:pt x="2742" y="11281"/>
                        <a:pt x="2532" y="9869"/>
                        <a:pt x="2839" y="8796"/>
                      </a:cubicBezTo>
                      <a:cubicBezTo>
                        <a:pt x="2979" y="8308"/>
                        <a:pt x="3247" y="8083"/>
                        <a:pt x="3542" y="8083"/>
                      </a:cubicBezTo>
                      <a:cubicBezTo>
                        <a:pt x="3853" y="8083"/>
                        <a:pt x="4194" y="8332"/>
                        <a:pt x="4446" y="8785"/>
                      </a:cubicBezTo>
                      <a:cubicBezTo>
                        <a:pt x="4963" y="9717"/>
                        <a:pt x="5302" y="10887"/>
                        <a:pt x="5610" y="11906"/>
                      </a:cubicBezTo>
                      <a:cubicBezTo>
                        <a:pt x="5861" y="12737"/>
                        <a:pt x="5862" y="13541"/>
                        <a:pt x="5977" y="14392"/>
                      </a:cubicBezTo>
                      <a:cubicBezTo>
                        <a:pt x="6163" y="15772"/>
                        <a:pt x="6414" y="16596"/>
                        <a:pt x="5905" y="17894"/>
                      </a:cubicBezTo>
                      <a:cubicBezTo>
                        <a:pt x="5864" y="17999"/>
                        <a:pt x="5758" y="18447"/>
                        <a:pt x="5620" y="18941"/>
                      </a:cubicBezTo>
                      <a:cubicBezTo>
                        <a:pt x="8580" y="18017"/>
                        <a:pt x="7759" y="13712"/>
                        <a:pt x="6848" y="11099"/>
                      </a:cubicBezTo>
                      <a:cubicBezTo>
                        <a:pt x="5618" y="7571"/>
                        <a:pt x="4586" y="3790"/>
                        <a:pt x="475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33"/>
                <p:cNvSpPr/>
                <p:nvPr/>
              </p:nvSpPr>
              <p:spPr>
                <a:xfrm>
                  <a:off x="1437525" y="2971938"/>
                  <a:ext cx="324575" cy="534325"/>
                </a:xfrm>
                <a:custGeom>
                  <a:avLst/>
                  <a:gdLst/>
                  <a:ahLst/>
                  <a:cxnLst/>
                  <a:rect l="l" t="t" r="r" b="b"/>
                  <a:pathLst>
                    <a:path w="12983" h="21373" extrusionOk="0">
                      <a:moveTo>
                        <a:pt x="12982" y="1"/>
                      </a:moveTo>
                      <a:lnTo>
                        <a:pt x="12982" y="1"/>
                      </a:lnTo>
                      <a:cubicBezTo>
                        <a:pt x="9506" y="3013"/>
                        <a:pt x="5910" y="5736"/>
                        <a:pt x="2930" y="9287"/>
                      </a:cubicBezTo>
                      <a:cubicBezTo>
                        <a:pt x="1171" y="11386"/>
                        <a:pt x="1" y="14712"/>
                        <a:pt x="124" y="17450"/>
                      </a:cubicBezTo>
                      <a:cubicBezTo>
                        <a:pt x="186" y="18769"/>
                        <a:pt x="632" y="20088"/>
                        <a:pt x="1857" y="20749"/>
                      </a:cubicBezTo>
                      <a:cubicBezTo>
                        <a:pt x="2661" y="21182"/>
                        <a:pt x="3372" y="21372"/>
                        <a:pt x="4002" y="21372"/>
                      </a:cubicBezTo>
                      <a:cubicBezTo>
                        <a:pt x="7023" y="21372"/>
                        <a:pt x="8157" y="17004"/>
                        <a:pt x="8480" y="14120"/>
                      </a:cubicBezTo>
                      <a:cubicBezTo>
                        <a:pt x="9024" y="9279"/>
                        <a:pt x="10006" y="4215"/>
                        <a:pt x="12893" y="126"/>
                      </a:cubicBezTo>
                      <a:cubicBezTo>
                        <a:pt x="12923" y="84"/>
                        <a:pt x="12952" y="43"/>
                        <a:pt x="1298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33"/>
                <p:cNvSpPr/>
                <p:nvPr/>
              </p:nvSpPr>
              <p:spPr>
                <a:xfrm>
                  <a:off x="1507750" y="3034613"/>
                  <a:ext cx="208250" cy="342825"/>
                </a:xfrm>
                <a:custGeom>
                  <a:avLst/>
                  <a:gdLst/>
                  <a:ahLst/>
                  <a:cxnLst/>
                  <a:rect l="l" t="t" r="r" b="b"/>
                  <a:pathLst>
                    <a:path w="8330" h="13713" extrusionOk="0">
                      <a:moveTo>
                        <a:pt x="8329" y="0"/>
                      </a:moveTo>
                      <a:lnTo>
                        <a:pt x="8329" y="0"/>
                      </a:lnTo>
                      <a:cubicBezTo>
                        <a:pt x="6097" y="1932"/>
                        <a:pt x="3791" y="3678"/>
                        <a:pt x="1880" y="5958"/>
                      </a:cubicBezTo>
                      <a:cubicBezTo>
                        <a:pt x="751" y="7308"/>
                        <a:pt x="0" y="9440"/>
                        <a:pt x="80" y="11196"/>
                      </a:cubicBezTo>
                      <a:cubicBezTo>
                        <a:pt x="118" y="12044"/>
                        <a:pt x="403" y="12888"/>
                        <a:pt x="1191" y="13312"/>
                      </a:cubicBezTo>
                      <a:cubicBezTo>
                        <a:pt x="1707" y="13591"/>
                        <a:pt x="2165" y="13713"/>
                        <a:pt x="2569" y="13713"/>
                      </a:cubicBezTo>
                      <a:cubicBezTo>
                        <a:pt x="4508" y="13713"/>
                        <a:pt x="5235" y="10910"/>
                        <a:pt x="5442" y="9059"/>
                      </a:cubicBezTo>
                      <a:cubicBezTo>
                        <a:pt x="5790" y="5955"/>
                        <a:pt x="6420" y="2702"/>
                        <a:pt x="8273" y="79"/>
                      </a:cubicBezTo>
                      <a:cubicBezTo>
                        <a:pt x="8290" y="54"/>
                        <a:pt x="8311" y="25"/>
                        <a:pt x="8329"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33"/>
                <p:cNvSpPr/>
                <p:nvPr/>
              </p:nvSpPr>
              <p:spPr>
                <a:xfrm>
                  <a:off x="1511975" y="2991513"/>
                  <a:ext cx="230575" cy="440375"/>
                </a:xfrm>
                <a:custGeom>
                  <a:avLst/>
                  <a:gdLst/>
                  <a:ahLst/>
                  <a:cxnLst/>
                  <a:rect l="l" t="t" r="r" b="b"/>
                  <a:pathLst>
                    <a:path w="9223" h="17615" extrusionOk="0">
                      <a:moveTo>
                        <a:pt x="9191" y="0"/>
                      </a:moveTo>
                      <a:cubicBezTo>
                        <a:pt x="9167" y="0"/>
                        <a:pt x="9044" y="95"/>
                        <a:pt x="8845" y="264"/>
                      </a:cubicBezTo>
                      <a:cubicBezTo>
                        <a:pt x="8635" y="448"/>
                        <a:pt x="8323" y="698"/>
                        <a:pt x="7993" y="1040"/>
                      </a:cubicBezTo>
                      <a:cubicBezTo>
                        <a:pt x="7297" y="1694"/>
                        <a:pt x="6466" y="2666"/>
                        <a:pt x="5679" y="3665"/>
                      </a:cubicBezTo>
                      <a:cubicBezTo>
                        <a:pt x="4901" y="4669"/>
                        <a:pt x="4199" y="5736"/>
                        <a:pt x="3696" y="6551"/>
                      </a:cubicBezTo>
                      <a:cubicBezTo>
                        <a:pt x="3199" y="7370"/>
                        <a:pt x="2891" y="7926"/>
                        <a:pt x="2891" y="7926"/>
                      </a:cubicBezTo>
                      <a:cubicBezTo>
                        <a:pt x="2891" y="7926"/>
                        <a:pt x="2601" y="8493"/>
                        <a:pt x="2192" y="9358"/>
                      </a:cubicBezTo>
                      <a:cubicBezTo>
                        <a:pt x="1797" y="10227"/>
                        <a:pt x="1293" y="11402"/>
                        <a:pt x="911" y="12619"/>
                      </a:cubicBezTo>
                      <a:cubicBezTo>
                        <a:pt x="533" y="13836"/>
                        <a:pt x="221" y="15077"/>
                        <a:pt x="117" y="16030"/>
                      </a:cubicBezTo>
                      <a:cubicBezTo>
                        <a:pt x="33" y="16499"/>
                        <a:pt x="30" y="16899"/>
                        <a:pt x="13" y="17176"/>
                      </a:cubicBezTo>
                      <a:cubicBezTo>
                        <a:pt x="1" y="17453"/>
                        <a:pt x="1" y="17613"/>
                        <a:pt x="18" y="17615"/>
                      </a:cubicBezTo>
                      <a:cubicBezTo>
                        <a:pt x="18" y="17615"/>
                        <a:pt x="18" y="17615"/>
                        <a:pt x="18" y="17615"/>
                      </a:cubicBezTo>
                      <a:cubicBezTo>
                        <a:pt x="67" y="17615"/>
                        <a:pt x="118" y="16986"/>
                        <a:pt x="304" y="16059"/>
                      </a:cubicBezTo>
                      <a:cubicBezTo>
                        <a:pt x="467" y="15129"/>
                        <a:pt x="826" y="13918"/>
                        <a:pt x="1243" y="12730"/>
                      </a:cubicBezTo>
                      <a:cubicBezTo>
                        <a:pt x="1661" y="11545"/>
                        <a:pt x="2191" y="10401"/>
                        <a:pt x="2601" y="9554"/>
                      </a:cubicBezTo>
                      <a:cubicBezTo>
                        <a:pt x="3036" y="8714"/>
                        <a:pt x="3326" y="8159"/>
                        <a:pt x="3326" y="8159"/>
                      </a:cubicBezTo>
                      <a:cubicBezTo>
                        <a:pt x="3326" y="8158"/>
                        <a:pt x="3619" y="7602"/>
                        <a:pt x="4088" y="6782"/>
                      </a:cubicBezTo>
                      <a:cubicBezTo>
                        <a:pt x="4564" y="5969"/>
                        <a:pt x="5223" y="4896"/>
                        <a:pt x="5961" y="3873"/>
                      </a:cubicBezTo>
                      <a:cubicBezTo>
                        <a:pt x="6702" y="2855"/>
                        <a:pt x="7485" y="1865"/>
                        <a:pt x="8131" y="1176"/>
                      </a:cubicBezTo>
                      <a:cubicBezTo>
                        <a:pt x="8764" y="469"/>
                        <a:pt x="9223" y="32"/>
                        <a:pt x="9194" y="1"/>
                      </a:cubicBezTo>
                      <a:cubicBezTo>
                        <a:pt x="9194" y="0"/>
                        <a:pt x="9193" y="0"/>
                        <a:pt x="9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33"/>
                <p:cNvSpPr/>
                <p:nvPr/>
              </p:nvSpPr>
              <p:spPr>
                <a:xfrm>
                  <a:off x="1539550" y="3269938"/>
                  <a:ext cx="72625" cy="189800"/>
                </a:xfrm>
                <a:custGeom>
                  <a:avLst/>
                  <a:gdLst/>
                  <a:ahLst/>
                  <a:cxnLst/>
                  <a:rect l="l" t="t" r="r" b="b"/>
                  <a:pathLst>
                    <a:path w="2905" h="7592" extrusionOk="0">
                      <a:moveTo>
                        <a:pt x="2182" y="0"/>
                      </a:moveTo>
                      <a:cubicBezTo>
                        <a:pt x="1760" y="0"/>
                        <a:pt x="1304" y="697"/>
                        <a:pt x="1133" y="1619"/>
                      </a:cubicBezTo>
                      <a:cubicBezTo>
                        <a:pt x="958" y="2588"/>
                        <a:pt x="1171" y="3440"/>
                        <a:pt x="1609" y="3522"/>
                      </a:cubicBezTo>
                      <a:cubicBezTo>
                        <a:pt x="1632" y="3526"/>
                        <a:pt x="1655" y="3528"/>
                        <a:pt x="1678" y="3528"/>
                      </a:cubicBezTo>
                      <a:cubicBezTo>
                        <a:pt x="2100" y="3528"/>
                        <a:pt x="2558" y="2830"/>
                        <a:pt x="2728" y="1908"/>
                      </a:cubicBezTo>
                      <a:cubicBezTo>
                        <a:pt x="2905" y="940"/>
                        <a:pt x="2693" y="85"/>
                        <a:pt x="2251" y="7"/>
                      </a:cubicBezTo>
                      <a:cubicBezTo>
                        <a:pt x="2228" y="2"/>
                        <a:pt x="2205" y="0"/>
                        <a:pt x="2182" y="0"/>
                      </a:cubicBezTo>
                      <a:close/>
                      <a:moveTo>
                        <a:pt x="1094" y="4871"/>
                      </a:moveTo>
                      <a:cubicBezTo>
                        <a:pt x="767" y="4871"/>
                        <a:pt x="381" y="5377"/>
                        <a:pt x="198" y="6069"/>
                      </a:cubicBezTo>
                      <a:cubicBezTo>
                        <a:pt x="0" y="6815"/>
                        <a:pt x="115" y="7493"/>
                        <a:pt x="452" y="7582"/>
                      </a:cubicBezTo>
                      <a:cubicBezTo>
                        <a:pt x="476" y="7589"/>
                        <a:pt x="501" y="7592"/>
                        <a:pt x="526" y="7592"/>
                      </a:cubicBezTo>
                      <a:cubicBezTo>
                        <a:pt x="851" y="7592"/>
                        <a:pt x="1240" y="7085"/>
                        <a:pt x="1421" y="6395"/>
                      </a:cubicBezTo>
                      <a:cubicBezTo>
                        <a:pt x="1620" y="5646"/>
                        <a:pt x="1504" y="4971"/>
                        <a:pt x="1169" y="4880"/>
                      </a:cubicBezTo>
                      <a:cubicBezTo>
                        <a:pt x="1144" y="4874"/>
                        <a:pt x="1119" y="4871"/>
                        <a:pt x="1094" y="48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33"/>
                <p:cNvSpPr/>
                <p:nvPr/>
              </p:nvSpPr>
              <p:spPr>
                <a:xfrm>
                  <a:off x="1446975" y="3023463"/>
                  <a:ext cx="282975" cy="482725"/>
                </a:xfrm>
                <a:custGeom>
                  <a:avLst/>
                  <a:gdLst/>
                  <a:ahLst/>
                  <a:cxnLst/>
                  <a:rect l="l" t="t" r="r" b="b"/>
                  <a:pathLst>
                    <a:path w="11319" h="19309" extrusionOk="0">
                      <a:moveTo>
                        <a:pt x="10803" y="1"/>
                      </a:moveTo>
                      <a:cubicBezTo>
                        <a:pt x="10593" y="1"/>
                        <a:pt x="10375" y="9"/>
                        <a:pt x="10146" y="28"/>
                      </a:cubicBezTo>
                      <a:cubicBezTo>
                        <a:pt x="7472" y="2276"/>
                        <a:pt x="4833" y="4508"/>
                        <a:pt x="2552" y="7228"/>
                      </a:cubicBezTo>
                      <a:cubicBezTo>
                        <a:pt x="1352" y="8658"/>
                        <a:pt x="426" y="10661"/>
                        <a:pt x="0" y="12659"/>
                      </a:cubicBezTo>
                      <a:cubicBezTo>
                        <a:pt x="119" y="12421"/>
                        <a:pt x="227" y="12186"/>
                        <a:pt x="301" y="11951"/>
                      </a:cubicBezTo>
                      <a:cubicBezTo>
                        <a:pt x="696" y="10672"/>
                        <a:pt x="1258" y="9515"/>
                        <a:pt x="2176" y="8506"/>
                      </a:cubicBezTo>
                      <a:cubicBezTo>
                        <a:pt x="2498" y="8151"/>
                        <a:pt x="3734" y="6907"/>
                        <a:pt x="4305" y="6907"/>
                      </a:cubicBezTo>
                      <a:cubicBezTo>
                        <a:pt x="4569" y="6907"/>
                        <a:pt x="4691" y="7172"/>
                        <a:pt x="4515" y="7914"/>
                      </a:cubicBezTo>
                      <a:cubicBezTo>
                        <a:pt x="4236" y="9092"/>
                        <a:pt x="3775" y="10226"/>
                        <a:pt x="3462" y="11402"/>
                      </a:cubicBezTo>
                      <a:cubicBezTo>
                        <a:pt x="3931" y="10281"/>
                        <a:pt x="4394" y="8775"/>
                        <a:pt x="5214" y="7856"/>
                      </a:cubicBezTo>
                      <a:cubicBezTo>
                        <a:pt x="5480" y="7555"/>
                        <a:pt x="5748" y="7421"/>
                        <a:pt x="5986" y="7421"/>
                      </a:cubicBezTo>
                      <a:cubicBezTo>
                        <a:pt x="6431" y="7421"/>
                        <a:pt x="6774" y="7887"/>
                        <a:pt x="6818" y="8611"/>
                      </a:cubicBezTo>
                      <a:cubicBezTo>
                        <a:pt x="6887" y="9784"/>
                        <a:pt x="6664" y="11111"/>
                        <a:pt x="6484" y="12272"/>
                      </a:cubicBezTo>
                      <a:cubicBezTo>
                        <a:pt x="6338" y="13218"/>
                        <a:pt x="5956" y="14018"/>
                        <a:pt x="5663" y="14921"/>
                      </a:cubicBezTo>
                      <a:cubicBezTo>
                        <a:pt x="5192" y="16381"/>
                        <a:pt x="5046" y="17321"/>
                        <a:pt x="3920" y="18370"/>
                      </a:cubicBezTo>
                      <a:cubicBezTo>
                        <a:pt x="3827" y="18455"/>
                        <a:pt x="3509" y="18848"/>
                        <a:pt x="3136" y="19272"/>
                      </a:cubicBezTo>
                      <a:cubicBezTo>
                        <a:pt x="3304" y="19297"/>
                        <a:pt x="3466" y="19309"/>
                        <a:pt x="3624" y="19309"/>
                      </a:cubicBezTo>
                      <a:cubicBezTo>
                        <a:pt x="6644" y="19309"/>
                        <a:pt x="7779" y="14943"/>
                        <a:pt x="8102" y="12059"/>
                      </a:cubicBezTo>
                      <a:cubicBezTo>
                        <a:pt x="8563" y="7964"/>
                        <a:pt x="9341" y="3708"/>
                        <a:pt x="11318" y="19"/>
                      </a:cubicBezTo>
                      <a:cubicBezTo>
                        <a:pt x="11153" y="7"/>
                        <a:pt x="10981" y="1"/>
                        <a:pt x="108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33"/>
                <p:cNvSpPr/>
                <p:nvPr/>
              </p:nvSpPr>
              <p:spPr>
                <a:xfrm>
                  <a:off x="1204200" y="2979163"/>
                  <a:ext cx="576875" cy="313175"/>
                </a:xfrm>
                <a:custGeom>
                  <a:avLst/>
                  <a:gdLst/>
                  <a:ahLst/>
                  <a:cxnLst/>
                  <a:rect l="l" t="t" r="r" b="b"/>
                  <a:pathLst>
                    <a:path w="23075" h="12527" extrusionOk="0">
                      <a:moveTo>
                        <a:pt x="23075" y="0"/>
                      </a:moveTo>
                      <a:cubicBezTo>
                        <a:pt x="18274" y="257"/>
                        <a:pt x="13560" y="199"/>
                        <a:pt x="8821" y="1222"/>
                      </a:cubicBezTo>
                      <a:cubicBezTo>
                        <a:pt x="6024" y="1827"/>
                        <a:pt x="2925" y="3822"/>
                        <a:pt x="1271" y="6163"/>
                      </a:cubicBezTo>
                      <a:cubicBezTo>
                        <a:pt x="475" y="7291"/>
                        <a:pt x="0" y="8668"/>
                        <a:pt x="586" y="9997"/>
                      </a:cubicBezTo>
                      <a:cubicBezTo>
                        <a:pt x="1401" y="11841"/>
                        <a:pt x="2574" y="12527"/>
                        <a:pt x="3858" y="12527"/>
                      </a:cubicBezTo>
                      <a:cubicBezTo>
                        <a:pt x="6098" y="12527"/>
                        <a:pt x="8681" y="10440"/>
                        <a:pt x="10306" y="8769"/>
                      </a:cubicBezTo>
                      <a:cubicBezTo>
                        <a:pt x="13858" y="5121"/>
                        <a:pt x="17917" y="1570"/>
                        <a:pt x="22921" y="46"/>
                      </a:cubicBezTo>
                      <a:cubicBezTo>
                        <a:pt x="22973" y="30"/>
                        <a:pt x="23025" y="14"/>
                        <a:pt x="230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33"/>
                <p:cNvSpPr/>
                <p:nvPr/>
              </p:nvSpPr>
              <p:spPr>
                <a:xfrm>
                  <a:off x="1332650" y="3001313"/>
                  <a:ext cx="370200" cy="201000"/>
                </a:xfrm>
                <a:custGeom>
                  <a:avLst/>
                  <a:gdLst/>
                  <a:ahLst/>
                  <a:cxnLst/>
                  <a:rect l="l" t="t" r="r" b="b"/>
                  <a:pathLst>
                    <a:path w="14808" h="8040" extrusionOk="0">
                      <a:moveTo>
                        <a:pt x="14807" y="1"/>
                      </a:moveTo>
                      <a:lnTo>
                        <a:pt x="14807" y="1"/>
                      </a:lnTo>
                      <a:cubicBezTo>
                        <a:pt x="11726" y="165"/>
                        <a:pt x="8702" y="129"/>
                        <a:pt x="5662" y="786"/>
                      </a:cubicBezTo>
                      <a:cubicBezTo>
                        <a:pt x="3865" y="1176"/>
                        <a:pt x="1879" y="2454"/>
                        <a:pt x="818" y="3955"/>
                      </a:cubicBezTo>
                      <a:cubicBezTo>
                        <a:pt x="306" y="4678"/>
                        <a:pt x="1" y="5560"/>
                        <a:pt x="380" y="6416"/>
                      </a:cubicBezTo>
                      <a:cubicBezTo>
                        <a:pt x="902" y="7599"/>
                        <a:pt x="1654" y="8039"/>
                        <a:pt x="2478" y="8039"/>
                      </a:cubicBezTo>
                      <a:cubicBezTo>
                        <a:pt x="3915" y="8039"/>
                        <a:pt x="5573" y="6700"/>
                        <a:pt x="6616" y="5629"/>
                      </a:cubicBezTo>
                      <a:cubicBezTo>
                        <a:pt x="8892" y="3289"/>
                        <a:pt x="11499" y="1006"/>
                        <a:pt x="14710" y="29"/>
                      </a:cubicBezTo>
                      <a:cubicBezTo>
                        <a:pt x="14741" y="20"/>
                        <a:pt x="14776" y="10"/>
                        <a:pt x="14807"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33"/>
                <p:cNvSpPr/>
                <p:nvPr/>
              </p:nvSpPr>
              <p:spPr>
                <a:xfrm>
                  <a:off x="1279750" y="2981913"/>
                  <a:ext cx="472125" cy="216925"/>
                </a:xfrm>
                <a:custGeom>
                  <a:avLst/>
                  <a:gdLst/>
                  <a:ahLst/>
                  <a:cxnLst/>
                  <a:rect l="l" t="t" r="r" b="b"/>
                  <a:pathLst>
                    <a:path w="18885" h="8677" extrusionOk="0">
                      <a:moveTo>
                        <a:pt x="18729" y="1"/>
                      </a:moveTo>
                      <a:cubicBezTo>
                        <a:pt x="18654" y="1"/>
                        <a:pt x="18551" y="4"/>
                        <a:pt x="18424" y="9"/>
                      </a:cubicBezTo>
                      <a:cubicBezTo>
                        <a:pt x="18134" y="26"/>
                        <a:pt x="17717" y="34"/>
                        <a:pt x="17224" y="105"/>
                      </a:cubicBezTo>
                      <a:cubicBezTo>
                        <a:pt x="16229" y="200"/>
                        <a:pt x="14921" y="468"/>
                        <a:pt x="13630" y="789"/>
                      </a:cubicBezTo>
                      <a:cubicBezTo>
                        <a:pt x="12343" y="1118"/>
                        <a:pt x="11080" y="1549"/>
                        <a:pt x="10143" y="1898"/>
                      </a:cubicBezTo>
                      <a:cubicBezTo>
                        <a:pt x="9210" y="2256"/>
                        <a:pt x="8597" y="2519"/>
                        <a:pt x="8597" y="2519"/>
                      </a:cubicBezTo>
                      <a:cubicBezTo>
                        <a:pt x="8597" y="2519"/>
                        <a:pt x="7993" y="2801"/>
                        <a:pt x="7101" y="3252"/>
                      </a:cubicBezTo>
                      <a:cubicBezTo>
                        <a:pt x="6218" y="3717"/>
                        <a:pt x="5047" y="4364"/>
                        <a:pt x="3953" y="5124"/>
                      </a:cubicBezTo>
                      <a:cubicBezTo>
                        <a:pt x="2861" y="5887"/>
                        <a:pt x="1808" y="6711"/>
                        <a:pt x="1109" y="7431"/>
                      </a:cubicBezTo>
                      <a:cubicBezTo>
                        <a:pt x="740" y="7765"/>
                        <a:pt x="481" y="8094"/>
                        <a:pt x="288" y="8310"/>
                      </a:cubicBezTo>
                      <a:cubicBezTo>
                        <a:pt x="100" y="8531"/>
                        <a:pt x="0" y="8664"/>
                        <a:pt x="13" y="8675"/>
                      </a:cubicBezTo>
                      <a:cubicBezTo>
                        <a:pt x="14" y="8676"/>
                        <a:pt x="16" y="8677"/>
                        <a:pt x="18" y="8677"/>
                      </a:cubicBezTo>
                      <a:cubicBezTo>
                        <a:pt x="79" y="8677"/>
                        <a:pt x="522" y="8200"/>
                        <a:pt x="1246" y="7574"/>
                      </a:cubicBezTo>
                      <a:cubicBezTo>
                        <a:pt x="1977" y="6911"/>
                        <a:pt x="3050" y="6140"/>
                        <a:pt x="4155" y="5428"/>
                      </a:cubicBezTo>
                      <a:cubicBezTo>
                        <a:pt x="5261" y="4716"/>
                        <a:pt x="6431" y="4112"/>
                        <a:pt x="7314" y="3675"/>
                      </a:cubicBezTo>
                      <a:cubicBezTo>
                        <a:pt x="8210" y="3263"/>
                        <a:pt x="8807" y="2990"/>
                        <a:pt x="8807" y="2990"/>
                      </a:cubicBezTo>
                      <a:cubicBezTo>
                        <a:pt x="8807" y="2989"/>
                        <a:pt x="9406" y="2718"/>
                        <a:pt x="10317" y="2340"/>
                      </a:cubicBezTo>
                      <a:cubicBezTo>
                        <a:pt x="11232" y="1975"/>
                        <a:pt x="12465" y="1513"/>
                        <a:pt x="13729" y="1140"/>
                      </a:cubicBezTo>
                      <a:cubicBezTo>
                        <a:pt x="14993" y="775"/>
                        <a:pt x="16275" y="459"/>
                        <a:pt x="17251" y="304"/>
                      </a:cubicBezTo>
                      <a:cubicBezTo>
                        <a:pt x="18225" y="127"/>
                        <a:pt x="18884" y="61"/>
                        <a:pt x="18881" y="15"/>
                      </a:cubicBezTo>
                      <a:cubicBezTo>
                        <a:pt x="18880" y="6"/>
                        <a:pt x="18828" y="1"/>
                        <a:pt x="1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33"/>
                <p:cNvSpPr/>
                <p:nvPr/>
              </p:nvSpPr>
              <p:spPr>
                <a:xfrm>
                  <a:off x="1288550" y="3114913"/>
                  <a:ext cx="171950" cy="134950"/>
                </a:xfrm>
                <a:custGeom>
                  <a:avLst/>
                  <a:gdLst/>
                  <a:ahLst/>
                  <a:cxnLst/>
                  <a:rect l="l" t="t" r="r" b="b"/>
                  <a:pathLst>
                    <a:path w="6878" h="5398" extrusionOk="0">
                      <a:moveTo>
                        <a:pt x="6162" y="0"/>
                      </a:moveTo>
                      <a:cubicBezTo>
                        <a:pt x="5749" y="0"/>
                        <a:pt x="5153" y="280"/>
                        <a:pt x="4608" y="766"/>
                      </a:cubicBezTo>
                      <a:cubicBezTo>
                        <a:pt x="3840" y="1453"/>
                        <a:pt x="3469" y="2295"/>
                        <a:pt x="3781" y="2644"/>
                      </a:cubicBezTo>
                      <a:cubicBezTo>
                        <a:pt x="3872" y="2746"/>
                        <a:pt x="4011" y="2795"/>
                        <a:pt x="4183" y="2795"/>
                      </a:cubicBezTo>
                      <a:cubicBezTo>
                        <a:pt x="4596" y="2795"/>
                        <a:pt x="5194" y="2513"/>
                        <a:pt x="5737" y="2028"/>
                      </a:cubicBezTo>
                      <a:cubicBezTo>
                        <a:pt x="6505" y="1342"/>
                        <a:pt x="6878" y="501"/>
                        <a:pt x="6566" y="152"/>
                      </a:cubicBezTo>
                      <a:cubicBezTo>
                        <a:pt x="6474" y="49"/>
                        <a:pt x="6334" y="0"/>
                        <a:pt x="6162" y="0"/>
                      </a:cubicBezTo>
                      <a:close/>
                      <a:moveTo>
                        <a:pt x="2175" y="3338"/>
                      </a:moveTo>
                      <a:cubicBezTo>
                        <a:pt x="1855" y="3338"/>
                        <a:pt x="1406" y="3517"/>
                        <a:pt x="981" y="3841"/>
                      </a:cubicBezTo>
                      <a:cubicBezTo>
                        <a:pt x="341" y="4331"/>
                        <a:pt x="1" y="4964"/>
                        <a:pt x="220" y="5254"/>
                      </a:cubicBezTo>
                      <a:cubicBezTo>
                        <a:pt x="295" y="5351"/>
                        <a:pt x="425" y="5397"/>
                        <a:pt x="588" y="5397"/>
                      </a:cubicBezTo>
                      <a:cubicBezTo>
                        <a:pt x="909" y="5397"/>
                        <a:pt x="1359" y="5218"/>
                        <a:pt x="1782" y="4893"/>
                      </a:cubicBezTo>
                      <a:cubicBezTo>
                        <a:pt x="2426" y="4403"/>
                        <a:pt x="2764" y="3772"/>
                        <a:pt x="2545" y="3483"/>
                      </a:cubicBezTo>
                      <a:cubicBezTo>
                        <a:pt x="2469" y="3385"/>
                        <a:pt x="2339" y="3338"/>
                        <a:pt x="2175" y="333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33"/>
                <p:cNvSpPr/>
                <p:nvPr/>
              </p:nvSpPr>
              <p:spPr>
                <a:xfrm>
                  <a:off x="1243675" y="2982838"/>
                  <a:ext cx="477575" cy="309450"/>
                </a:xfrm>
                <a:custGeom>
                  <a:avLst/>
                  <a:gdLst/>
                  <a:ahLst/>
                  <a:cxnLst/>
                  <a:rect l="l" t="t" r="r" b="b"/>
                  <a:pathLst>
                    <a:path w="19103" h="12378" extrusionOk="0">
                      <a:moveTo>
                        <a:pt x="18128" y="0"/>
                      </a:moveTo>
                      <a:cubicBezTo>
                        <a:pt x="14480" y="141"/>
                        <a:pt x="10869" y="293"/>
                        <a:pt x="7242" y="1075"/>
                      </a:cubicBezTo>
                      <a:cubicBezTo>
                        <a:pt x="5334" y="1489"/>
                        <a:pt x="3285" y="2549"/>
                        <a:pt x="1652" y="3923"/>
                      </a:cubicBezTo>
                      <a:cubicBezTo>
                        <a:pt x="1902" y="3804"/>
                        <a:pt x="2143" y="3678"/>
                        <a:pt x="2355" y="3531"/>
                      </a:cubicBezTo>
                      <a:cubicBezTo>
                        <a:pt x="3500" y="2731"/>
                        <a:pt x="4708" y="2134"/>
                        <a:pt x="6111" y="1890"/>
                      </a:cubicBezTo>
                      <a:cubicBezTo>
                        <a:pt x="6403" y="1838"/>
                        <a:pt x="7157" y="1735"/>
                        <a:pt x="7823" y="1735"/>
                      </a:cubicBezTo>
                      <a:cubicBezTo>
                        <a:pt x="8804" y="1735"/>
                        <a:pt x="9592" y="1959"/>
                        <a:pt x="8422" y="2902"/>
                      </a:cubicBezTo>
                      <a:cubicBezTo>
                        <a:pt x="7437" y="3694"/>
                        <a:pt x="6329" y="4335"/>
                        <a:pt x="5316" y="5106"/>
                      </a:cubicBezTo>
                      <a:cubicBezTo>
                        <a:pt x="6423" y="4479"/>
                        <a:pt x="7770" y="3534"/>
                        <a:pt x="9038" y="3301"/>
                      </a:cubicBezTo>
                      <a:cubicBezTo>
                        <a:pt x="9159" y="3278"/>
                        <a:pt x="9271" y="3268"/>
                        <a:pt x="9374" y="3268"/>
                      </a:cubicBezTo>
                      <a:cubicBezTo>
                        <a:pt x="10273" y="3268"/>
                        <a:pt x="10468" y="4089"/>
                        <a:pt x="9877" y="4952"/>
                      </a:cubicBezTo>
                      <a:cubicBezTo>
                        <a:pt x="9182" y="5967"/>
                        <a:pt x="8146" y="6920"/>
                        <a:pt x="7255" y="7761"/>
                      </a:cubicBezTo>
                      <a:cubicBezTo>
                        <a:pt x="6527" y="8450"/>
                        <a:pt x="5698" y="8864"/>
                        <a:pt x="4879" y="9423"/>
                      </a:cubicBezTo>
                      <a:cubicBezTo>
                        <a:pt x="3552" y="10325"/>
                        <a:pt x="2828" y="11008"/>
                        <a:pt x="1225" y="11151"/>
                      </a:cubicBezTo>
                      <a:cubicBezTo>
                        <a:pt x="1095" y="11163"/>
                        <a:pt x="582" y="11284"/>
                        <a:pt x="0" y="11395"/>
                      </a:cubicBezTo>
                      <a:cubicBezTo>
                        <a:pt x="670" y="12092"/>
                        <a:pt x="1452" y="12377"/>
                        <a:pt x="2280" y="12377"/>
                      </a:cubicBezTo>
                      <a:cubicBezTo>
                        <a:pt x="4521" y="12377"/>
                        <a:pt x="7102" y="10292"/>
                        <a:pt x="8727" y="8622"/>
                      </a:cubicBezTo>
                      <a:cubicBezTo>
                        <a:pt x="11734" y="5536"/>
                        <a:pt x="15105" y="2521"/>
                        <a:pt x="19102" y="744"/>
                      </a:cubicBezTo>
                      <a:cubicBezTo>
                        <a:pt x="18822" y="494"/>
                        <a:pt x="18499" y="243"/>
                        <a:pt x="181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33"/>
                <p:cNvSpPr/>
                <p:nvPr/>
              </p:nvSpPr>
              <p:spPr>
                <a:xfrm>
                  <a:off x="1497350" y="2856513"/>
                  <a:ext cx="397225" cy="378125"/>
                </a:xfrm>
                <a:custGeom>
                  <a:avLst/>
                  <a:gdLst/>
                  <a:ahLst/>
                  <a:cxnLst/>
                  <a:rect l="l" t="t" r="r" b="b"/>
                  <a:pathLst>
                    <a:path w="15889" h="15125" extrusionOk="0">
                      <a:moveTo>
                        <a:pt x="5185" y="1"/>
                      </a:moveTo>
                      <a:cubicBezTo>
                        <a:pt x="4506" y="1"/>
                        <a:pt x="3880" y="194"/>
                        <a:pt x="3386" y="688"/>
                      </a:cubicBezTo>
                      <a:cubicBezTo>
                        <a:pt x="495" y="3582"/>
                        <a:pt x="6509" y="4461"/>
                        <a:pt x="6509" y="4461"/>
                      </a:cubicBezTo>
                      <a:cubicBezTo>
                        <a:pt x="5780" y="4360"/>
                        <a:pt x="5092" y="4306"/>
                        <a:pt x="4461" y="4306"/>
                      </a:cubicBezTo>
                      <a:cubicBezTo>
                        <a:pt x="1692" y="4306"/>
                        <a:pt x="1" y="5353"/>
                        <a:pt x="684" y="8132"/>
                      </a:cubicBezTo>
                      <a:cubicBezTo>
                        <a:pt x="775" y="8501"/>
                        <a:pt x="1151" y="8642"/>
                        <a:pt x="1673" y="8642"/>
                      </a:cubicBezTo>
                      <a:cubicBezTo>
                        <a:pt x="3381" y="8642"/>
                        <a:pt x="6655" y="7132"/>
                        <a:pt x="6656" y="7132"/>
                      </a:cubicBezTo>
                      <a:lnTo>
                        <a:pt x="6656" y="7132"/>
                      </a:lnTo>
                      <a:cubicBezTo>
                        <a:pt x="6655" y="7132"/>
                        <a:pt x="1129" y="10464"/>
                        <a:pt x="3211" y="12917"/>
                      </a:cubicBezTo>
                      <a:cubicBezTo>
                        <a:pt x="3540" y="13305"/>
                        <a:pt x="3917" y="13468"/>
                        <a:pt x="4318" y="13468"/>
                      </a:cubicBezTo>
                      <a:cubicBezTo>
                        <a:pt x="6344" y="13468"/>
                        <a:pt x="8977" y="9305"/>
                        <a:pt x="9109" y="8951"/>
                      </a:cubicBezTo>
                      <a:cubicBezTo>
                        <a:pt x="9115" y="8936"/>
                        <a:pt x="9118" y="8928"/>
                        <a:pt x="9119" y="8928"/>
                      </a:cubicBezTo>
                      <a:cubicBezTo>
                        <a:pt x="9153" y="8928"/>
                        <a:pt x="7702" y="14238"/>
                        <a:pt x="9297" y="15048"/>
                      </a:cubicBezTo>
                      <a:cubicBezTo>
                        <a:pt x="9399" y="15100"/>
                        <a:pt x="9497" y="15124"/>
                        <a:pt x="9591" y="15124"/>
                      </a:cubicBezTo>
                      <a:cubicBezTo>
                        <a:pt x="11000" y="15124"/>
                        <a:pt x="11368" y="9532"/>
                        <a:pt x="11368" y="9532"/>
                      </a:cubicBezTo>
                      <a:cubicBezTo>
                        <a:pt x="11368" y="9532"/>
                        <a:pt x="12439" y="12695"/>
                        <a:pt x="14073" y="12695"/>
                      </a:cubicBezTo>
                      <a:cubicBezTo>
                        <a:pt x="14144" y="12695"/>
                        <a:pt x="14217" y="12689"/>
                        <a:pt x="14291" y="12676"/>
                      </a:cubicBezTo>
                      <a:cubicBezTo>
                        <a:pt x="15889" y="12399"/>
                        <a:pt x="14565" y="8901"/>
                        <a:pt x="14361" y="8042"/>
                      </a:cubicBezTo>
                      <a:cubicBezTo>
                        <a:pt x="14252" y="7583"/>
                        <a:pt x="14120" y="7149"/>
                        <a:pt x="13967" y="6739"/>
                      </a:cubicBezTo>
                      <a:cubicBezTo>
                        <a:pt x="13191" y="4659"/>
                        <a:pt x="11852" y="3167"/>
                        <a:pt x="9906" y="1878"/>
                      </a:cubicBezTo>
                      <a:cubicBezTo>
                        <a:pt x="8811" y="1153"/>
                        <a:pt x="6843" y="1"/>
                        <a:pt x="5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33"/>
                <p:cNvSpPr/>
                <p:nvPr/>
              </p:nvSpPr>
              <p:spPr>
                <a:xfrm>
                  <a:off x="1694800" y="3047488"/>
                  <a:ext cx="199775" cy="187150"/>
                </a:xfrm>
                <a:custGeom>
                  <a:avLst/>
                  <a:gdLst/>
                  <a:ahLst/>
                  <a:cxnLst/>
                  <a:rect l="l" t="t" r="r" b="b"/>
                  <a:pathLst>
                    <a:path w="7991" h="7486" extrusionOk="0">
                      <a:moveTo>
                        <a:pt x="3296" y="1"/>
                      </a:moveTo>
                      <a:cubicBezTo>
                        <a:pt x="3296" y="1"/>
                        <a:pt x="3000" y="5623"/>
                        <a:pt x="1926" y="5623"/>
                      </a:cubicBezTo>
                      <a:cubicBezTo>
                        <a:pt x="1853" y="5623"/>
                        <a:pt x="1778" y="5597"/>
                        <a:pt x="1698" y="5543"/>
                      </a:cubicBezTo>
                      <a:cubicBezTo>
                        <a:pt x="912" y="5006"/>
                        <a:pt x="998" y="2972"/>
                        <a:pt x="1175" y="1514"/>
                      </a:cubicBezTo>
                      <a:lnTo>
                        <a:pt x="1175" y="1514"/>
                      </a:lnTo>
                      <a:cubicBezTo>
                        <a:pt x="945" y="2529"/>
                        <a:pt x="0" y="6699"/>
                        <a:pt x="1399" y="7409"/>
                      </a:cubicBezTo>
                      <a:cubicBezTo>
                        <a:pt x="1501" y="7461"/>
                        <a:pt x="1599" y="7485"/>
                        <a:pt x="1693" y="7485"/>
                      </a:cubicBezTo>
                      <a:cubicBezTo>
                        <a:pt x="3102" y="7485"/>
                        <a:pt x="3470" y="1893"/>
                        <a:pt x="3470" y="1893"/>
                      </a:cubicBezTo>
                      <a:cubicBezTo>
                        <a:pt x="3470" y="1893"/>
                        <a:pt x="4541" y="5056"/>
                        <a:pt x="6175" y="5056"/>
                      </a:cubicBezTo>
                      <a:cubicBezTo>
                        <a:pt x="6246" y="5056"/>
                        <a:pt x="6319" y="5050"/>
                        <a:pt x="6393" y="5037"/>
                      </a:cubicBezTo>
                      <a:cubicBezTo>
                        <a:pt x="7991" y="4760"/>
                        <a:pt x="6667" y="1262"/>
                        <a:pt x="6463" y="403"/>
                      </a:cubicBezTo>
                      <a:cubicBezTo>
                        <a:pt x="6443" y="323"/>
                        <a:pt x="6421" y="248"/>
                        <a:pt x="6401" y="171"/>
                      </a:cubicBezTo>
                      <a:lnTo>
                        <a:pt x="6401" y="171"/>
                      </a:lnTo>
                      <a:cubicBezTo>
                        <a:pt x="6664" y="1374"/>
                        <a:pt x="6716" y="2466"/>
                        <a:pt x="6061" y="2532"/>
                      </a:cubicBezTo>
                      <a:cubicBezTo>
                        <a:pt x="6020" y="2536"/>
                        <a:pt x="5980" y="2538"/>
                        <a:pt x="5940" y="2538"/>
                      </a:cubicBezTo>
                      <a:cubicBezTo>
                        <a:pt x="4507" y="2538"/>
                        <a:pt x="3296" y="1"/>
                        <a:pt x="3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33"/>
                <p:cNvSpPr/>
                <p:nvPr/>
              </p:nvSpPr>
              <p:spPr>
                <a:xfrm>
                  <a:off x="1497350" y="2860488"/>
                  <a:ext cx="233025" cy="332750"/>
                </a:xfrm>
                <a:custGeom>
                  <a:avLst/>
                  <a:gdLst/>
                  <a:ahLst/>
                  <a:cxnLst/>
                  <a:rect l="l" t="t" r="r" b="b"/>
                  <a:pathLst>
                    <a:path w="9321" h="13310" extrusionOk="0">
                      <a:moveTo>
                        <a:pt x="4221" y="1"/>
                      </a:moveTo>
                      <a:lnTo>
                        <a:pt x="4221" y="1"/>
                      </a:lnTo>
                      <a:cubicBezTo>
                        <a:pt x="3916" y="110"/>
                        <a:pt x="3634" y="281"/>
                        <a:pt x="3386" y="529"/>
                      </a:cubicBezTo>
                      <a:cubicBezTo>
                        <a:pt x="495" y="3423"/>
                        <a:pt x="6509" y="4302"/>
                        <a:pt x="6509" y="4302"/>
                      </a:cubicBezTo>
                      <a:cubicBezTo>
                        <a:pt x="5780" y="4201"/>
                        <a:pt x="5092" y="4147"/>
                        <a:pt x="4461" y="4147"/>
                      </a:cubicBezTo>
                      <a:cubicBezTo>
                        <a:pt x="1692" y="4147"/>
                        <a:pt x="1" y="5194"/>
                        <a:pt x="684" y="7973"/>
                      </a:cubicBezTo>
                      <a:cubicBezTo>
                        <a:pt x="775" y="8342"/>
                        <a:pt x="1151" y="8483"/>
                        <a:pt x="1673" y="8483"/>
                      </a:cubicBezTo>
                      <a:cubicBezTo>
                        <a:pt x="3381" y="8483"/>
                        <a:pt x="6655" y="6973"/>
                        <a:pt x="6656" y="6973"/>
                      </a:cubicBezTo>
                      <a:lnTo>
                        <a:pt x="6656" y="6973"/>
                      </a:lnTo>
                      <a:cubicBezTo>
                        <a:pt x="6655" y="6973"/>
                        <a:pt x="1129" y="10305"/>
                        <a:pt x="3211" y="12758"/>
                      </a:cubicBezTo>
                      <a:cubicBezTo>
                        <a:pt x="3541" y="13146"/>
                        <a:pt x="3918" y="13309"/>
                        <a:pt x="4319" y="13309"/>
                      </a:cubicBezTo>
                      <a:cubicBezTo>
                        <a:pt x="6300" y="13309"/>
                        <a:pt x="8859" y="9333"/>
                        <a:pt x="9095" y="8825"/>
                      </a:cubicBezTo>
                      <a:cubicBezTo>
                        <a:pt x="9198" y="8027"/>
                        <a:pt x="9320" y="7440"/>
                        <a:pt x="9320" y="7440"/>
                      </a:cubicBezTo>
                      <a:lnTo>
                        <a:pt x="9320" y="7440"/>
                      </a:lnTo>
                      <a:cubicBezTo>
                        <a:pt x="9320" y="7440"/>
                        <a:pt x="6660" y="11565"/>
                        <a:pt x="5115" y="11565"/>
                      </a:cubicBezTo>
                      <a:cubicBezTo>
                        <a:pt x="4978" y="11565"/>
                        <a:pt x="4849" y="11532"/>
                        <a:pt x="4732" y="11461"/>
                      </a:cubicBezTo>
                      <a:cubicBezTo>
                        <a:pt x="3300" y="10590"/>
                        <a:pt x="7387" y="6372"/>
                        <a:pt x="7387" y="6372"/>
                      </a:cubicBezTo>
                      <a:lnTo>
                        <a:pt x="7387" y="6372"/>
                      </a:lnTo>
                      <a:cubicBezTo>
                        <a:pt x="7387" y="6372"/>
                        <a:pt x="4841" y="7057"/>
                        <a:pt x="3154" y="7057"/>
                      </a:cubicBezTo>
                      <a:cubicBezTo>
                        <a:pt x="2367" y="7057"/>
                        <a:pt x="1767" y="6908"/>
                        <a:pt x="1699" y="6470"/>
                      </a:cubicBezTo>
                      <a:cubicBezTo>
                        <a:pt x="1486" y="5096"/>
                        <a:pt x="7557" y="4221"/>
                        <a:pt x="7557" y="4221"/>
                      </a:cubicBezTo>
                      <a:cubicBezTo>
                        <a:pt x="7557" y="4221"/>
                        <a:pt x="2797" y="3016"/>
                        <a:pt x="4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33"/>
                <p:cNvSpPr/>
                <p:nvPr/>
              </p:nvSpPr>
              <p:spPr>
                <a:xfrm>
                  <a:off x="1742850" y="2910763"/>
                  <a:ext cx="86025" cy="86625"/>
                </a:xfrm>
                <a:custGeom>
                  <a:avLst/>
                  <a:gdLst/>
                  <a:ahLst/>
                  <a:cxnLst/>
                  <a:rect l="l" t="t" r="r" b="b"/>
                  <a:pathLst>
                    <a:path w="3441" h="3465" extrusionOk="0">
                      <a:moveTo>
                        <a:pt x="501" y="1"/>
                      </a:moveTo>
                      <a:cubicBezTo>
                        <a:pt x="248" y="335"/>
                        <a:pt x="86" y="745"/>
                        <a:pt x="63" y="1195"/>
                      </a:cubicBezTo>
                      <a:cubicBezTo>
                        <a:pt x="0" y="2385"/>
                        <a:pt x="915" y="3399"/>
                        <a:pt x="2104" y="3461"/>
                      </a:cubicBezTo>
                      <a:cubicBezTo>
                        <a:pt x="2143" y="3463"/>
                        <a:pt x="2181" y="3465"/>
                        <a:pt x="2220" y="3465"/>
                      </a:cubicBezTo>
                      <a:cubicBezTo>
                        <a:pt x="2671" y="3465"/>
                        <a:pt x="3091" y="3322"/>
                        <a:pt x="3440" y="3082"/>
                      </a:cubicBezTo>
                      <a:cubicBezTo>
                        <a:pt x="2724" y="1873"/>
                        <a:pt x="1745" y="886"/>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33"/>
                <p:cNvSpPr/>
                <p:nvPr/>
              </p:nvSpPr>
              <p:spPr>
                <a:xfrm>
                  <a:off x="1707875" y="2892088"/>
                  <a:ext cx="136000" cy="139375"/>
                </a:xfrm>
                <a:custGeom>
                  <a:avLst/>
                  <a:gdLst/>
                  <a:ahLst/>
                  <a:cxnLst/>
                  <a:rect l="l" t="t" r="r" b="b"/>
                  <a:pathLst>
                    <a:path w="5440" h="5575" extrusionOk="0">
                      <a:moveTo>
                        <a:pt x="763" y="1"/>
                      </a:moveTo>
                      <a:cubicBezTo>
                        <a:pt x="381" y="530"/>
                        <a:pt x="138" y="1171"/>
                        <a:pt x="102" y="1871"/>
                      </a:cubicBezTo>
                      <a:cubicBezTo>
                        <a:pt x="0" y="3809"/>
                        <a:pt x="1493" y="5468"/>
                        <a:pt x="3432" y="5570"/>
                      </a:cubicBezTo>
                      <a:cubicBezTo>
                        <a:pt x="3494" y="5573"/>
                        <a:pt x="3555" y="5574"/>
                        <a:pt x="3615" y="5574"/>
                      </a:cubicBezTo>
                      <a:cubicBezTo>
                        <a:pt x="4279" y="5574"/>
                        <a:pt x="4904" y="5388"/>
                        <a:pt x="5439" y="5062"/>
                      </a:cubicBezTo>
                      <a:cubicBezTo>
                        <a:pt x="5395" y="4956"/>
                        <a:pt x="5351" y="4848"/>
                        <a:pt x="5304" y="4743"/>
                      </a:cubicBezTo>
                      <a:cubicBezTo>
                        <a:pt x="4813" y="5053"/>
                        <a:pt x="4235" y="5233"/>
                        <a:pt x="3618" y="5233"/>
                      </a:cubicBezTo>
                      <a:cubicBezTo>
                        <a:pt x="3562" y="5233"/>
                        <a:pt x="3506" y="5231"/>
                        <a:pt x="3450" y="5228"/>
                      </a:cubicBezTo>
                      <a:cubicBezTo>
                        <a:pt x="1700" y="5137"/>
                        <a:pt x="350" y="3640"/>
                        <a:pt x="442" y="1888"/>
                      </a:cubicBezTo>
                      <a:cubicBezTo>
                        <a:pt x="475" y="1248"/>
                        <a:pt x="699" y="662"/>
                        <a:pt x="1054" y="179"/>
                      </a:cubicBezTo>
                      <a:cubicBezTo>
                        <a:pt x="960" y="121"/>
                        <a:pt x="863" y="60"/>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33"/>
                <p:cNvSpPr/>
                <p:nvPr/>
              </p:nvSpPr>
              <p:spPr>
                <a:xfrm>
                  <a:off x="1766725" y="2946513"/>
                  <a:ext cx="30650" cy="29825"/>
                </a:xfrm>
                <a:custGeom>
                  <a:avLst/>
                  <a:gdLst/>
                  <a:ahLst/>
                  <a:cxnLst/>
                  <a:rect l="l" t="t" r="r" b="b"/>
                  <a:pathLst>
                    <a:path w="1226" h="1193" extrusionOk="0">
                      <a:moveTo>
                        <a:pt x="613" y="0"/>
                      </a:moveTo>
                      <a:cubicBezTo>
                        <a:pt x="298" y="0"/>
                        <a:pt x="35" y="247"/>
                        <a:pt x="18" y="567"/>
                      </a:cubicBezTo>
                      <a:cubicBezTo>
                        <a:pt x="1" y="894"/>
                        <a:pt x="253" y="1175"/>
                        <a:pt x="582" y="1192"/>
                      </a:cubicBezTo>
                      <a:cubicBezTo>
                        <a:pt x="592" y="1192"/>
                        <a:pt x="603" y="1193"/>
                        <a:pt x="614" y="1193"/>
                      </a:cubicBezTo>
                      <a:cubicBezTo>
                        <a:pt x="929" y="1193"/>
                        <a:pt x="1192" y="946"/>
                        <a:pt x="1207" y="628"/>
                      </a:cubicBezTo>
                      <a:cubicBezTo>
                        <a:pt x="1226" y="299"/>
                        <a:pt x="972" y="20"/>
                        <a:pt x="644" y="1"/>
                      </a:cubicBezTo>
                      <a:cubicBezTo>
                        <a:pt x="634" y="1"/>
                        <a:pt x="6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33"/>
                <p:cNvSpPr/>
                <p:nvPr/>
              </p:nvSpPr>
              <p:spPr>
                <a:xfrm>
                  <a:off x="1571625" y="2994863"/>
                  <a:ext cx="98175" cy="26125"/>
                </a:xfrm>
                <a:custGeom>
                  <a:avLst/>
                  <a:gdLst/>
                  <a:ahLst/>
                  <a:cxnLst/>
                  <a:rect l="l" t="t" r="r" b="b"/>
                  <a:pathLst>
                    <a:path w="3927" h="1045" extrusionOk="0">
                      <a:moveTo>
                        <a:pt x="3277" y="1"/>
                      </a:moveTo>
                      <a:cubicBezTo>
                        <a:pt x="3168" y="1"/>
                        <a:pt x="3050" y="12"/>
                        <a:pt x="2928" y="35"/>
                      </a:cubicBezTo>
                      <a:cubicBezTo>
                        <a:pt x="2443" y="127"/>
                        <a:pt x="2082" y="381"/>
                        <a:pt x="2125" y="602"/>
                      </a:cubicBezTo>
                      <a:cubicBezTo>
                        <a:pt x="2156" y="767"/>
                        <a:pt x="2404" y="865"/>
                        <a:pt x="2730" y="865"/>
                      </a:cubicBezTo>
                      <a:cubicBezTo>
                        <a:pt x="2840" y="865"/>
                        <a:pt x="2959" y="854"/>
                        <a:pt x="3082" y="831"/>
                      </a:cubicBezTo>
                      <a:cubicBezTo>
                        <a:pt x="3566" y="738"/>
                        <a:pt x="3926" y="484"/>
                        <a:pt x="3884" y="263"/>
                      </a:cubicBezTo>
                      <a:cubicBezTo>
                        <a:pt x="3852" y="99"/>
                        <a:pt x="3605" y="1"/>
                        <a:pt x="3277" y="1"/>
                      </a:cubicBezTo>
                      <a:close/>
                      <a:moveTo>
                        <a:pt x="853" y="396"/>
                      </a:moveTo>
                      <a:cubicBezTo>
                        <a:pt x="797" y="396"/>
                        <a:pt x="739" y="399"/>
                        <a:pt x="680" y="406"/>
                      </a:cubicBezTo>
                      <a:cubicBezTo>
                        <a:pt x="296" y="448"/>
                        <a:pt x="0" y="625"/>
                        <a:pt x="21" y="798"/>
                      </a:cubicBezTo>
                      <a:cubicBezTo>
                        <a:pt x="38" y="945"/>
                        <a:pt x="274" y="1045"/>
                        <a:pt x="578" y="1045"/>
                      </a:cubicBezTo>
                      <a:cubicBezTo>
                        <a:pt x="634" y="1045"/>
                        <a:pt x="692" y="1041"/>
                        <a:pt x="751" y="1034"/>
                      </a:cubicBezTo>
                      <a:cubicBezTo>
                        <a:pt x="1136" y="992"/>
                        <a:pt x="1431" y="816"/>
                        <a:pt x="1410" y="643"/>
                      </a:cubicBezTo>
                      <a:cubicBezTo>
                        <a:pt x="1394" y="494"/>
                        <a:pt x="1158" y="396"/>
                        <a:pt x="853" y="396"/>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33"/>
                <p:cNvSpPr/>
                <p:nvPr/>
              </p:nvSpPr>
              <p:spPr>
                <a:xfrm>
                  <a:off x="1737150" y="3069713"/>
                  <a:ext cx="22800" cy="97375"/>
                </a:xfrm>
                <a:custGeom>
                  <a:avLst/>
                  <a:gdLst/>
                  <a:ahLst/>
                  <a:cxnLst/>
                  <a:rect l="l" t="t" r="r" b="b"/>
                  <a:pathLst>
                    <a:path w="912" h="3895" extrusionOk="0">
                      <a:moveTo>
                        <a:pt x="382" y="0"/>
                      </a:moveTo>
                      <a:cubicBezTo>
                        <a:pt x="375" y="0"/>
                        <a:pt x="368" y="1"/>
                        <a:pt x="361" y="1"/>
                      </a:cubicBezTo>
                      <a:cubicBezTo>
                        <a:pt x="139" y="25"/>
                        <a:pt x="1" y="442"/>
                        <a:pt x="53" y="933"/>
                      </a:cubicBezTo>
                      <a:cubicBezTo>
                        <a:pt x="104" y="1411"/>
                        <a:pt x="315" y="1782"/>
                        <a:pt x="531" y="1782"/>
                      </a:cubicBezTo>
                      <a:cubicBezTo>
                        <a:pt x="538" y="1782"/>
                        <a:pt x="544" y="1782"/>
                        <a:pt x="551" y="1781"/>
                      </a:cubicBezTo>
                      <a:cubicBezTo>
                        <a:pt x="775" y="1757"/>
                        <a:pt x="911" y="1339"/>
                        <a:pt x="861" y="846"/>
                      </a:cubicBezTo>
                      <a:cubicBezTo>
                        <a:pt x="808" y="372"/>
                        <a:pt x="597" y="0"/>
                        <a:pt x="382" y="0"/>
                      </a:cubicBezTo>
                      <a:close/>
                      <a:moveTo>
                        <a:pt x="536" y="2497"/>
                      </a:moveTo>
                      <a:cubicBezTo>
                        <a:pt x="535" y="2497"/>
                        <a:pt x="533" y="2497"/>
                        <a:pt x="532" y="2497"/>
                      </a:cubicBezTo>
                      <a:cubicBezTo>
                        <a:pt x="357" y="2502"/>
                        <a:pt x="225" y="2818"/>
                        <a:pt x="236" y="3205"/>
                      </a:cubicBezTo>
                      <a:cubicBezTo>
                        <a:pt x="247" y="3587"/>
                        <a:pt x="395" y="3894"/>
                        <a:pt x="567" y="3894"/>
                      </a:cubicBezTo>
                      <a:cubicBezTo>
                        <a:pt x="569" y="3894"/>
                        <a:pt x="570" y="3894"/>
                        <a:pt x="571" y="3894"/>
                      </a:cubicBezTo>
                      <a:cubicBezTo>
                        <a:pt x="747" y="3889"/>
                        <a:pt x="880" y="3571"/>
                        <a:pt x="869" y="3186"/>
                      </a:cubicBezTo>
                      <a:cubicBezTo>
                        <a:pt x="858" y="2802"/>
                        <a:pt x="710" y="2497"/>
                        <a:pt x="536" y="249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33"/>
                <p:cNvSpPr/>
                <p:nvPr/>
              </p:nvSpPr>
              <p:spPr>
                <a:xfrm>
                  <a:off x="2220000" y="2732638"/>
                  <a:ext cx="122875" cy="49675"/>
                </a:xfrm>
                <a:custGeom>
                  <a:avLst/>
                  <a:gdLst/>
                  <a:ahLst/>
                  <a:cxnLst/>
                  <a:rect l="l" t="t" r="r" b="b"/>
                  <a:pathLst>
                    <a:path w="4915" h="1987" extrusionOk="0">
                      <a:moveTo>
                        <a:pt x="3897" y="0"/>
                      </a:moveTo>
                      <a:cubicBezTo>
                        <a:pt x="3882" y="0"/>
                        <a:pt x="3866" y="1"/>
                        <a:pt x="3851" y="2"/>
                      </a:cubicBezTo>
                      <a:cubicBezTo>
                        <a:pt x="3303" y="27"/>
                        <a:pt x="0" y="1173"/>
                        <a:pt x="0" y="1173"/>
                      </a:cubicBezTo>
                      <a:cubicBezTo>
                        <a:pt x="0" y="1173"/>
                        <a:pt x="3296" y="1987"/>
                        <a:pt x="3917" y="1987"/>
                      </a:cubicBezTo>
                      <a:cubicBezTo>
                        <a:pt x="3926" y="1987"/>
                        <a:pt x="3935" y="1987"/>
                        <a:pt x="3943" y="1986"/>
                      </a:cubicBezTo>
                      <a:cubicBezTo>
                        <a:pt x="4491" y="1961"/>
                        <a:pt x="4914" y="1496"/>
                        <a:pt x="4889" y="948"/>
                      </a:cubicBezTo>
                      <a:cubicBezTo>
                        <a:pt x="4865" y="416"/>
                        <a:pt x="4425" y="0"/>
                        <a:pt x="389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33"/>
                <p:cNvSpPr/>
                <p:nvPr/>
              </p:nvSpPr>
              <p:spPr>
                <a:xfrm>
                  <a:off x="2220975" y="2732638"/>
                  <a:ext cx="102425" cy="48650"/>
                </a:xfrm>
                <a:custGeom>
                  <a:avLst/>
                  <a:gdLst/>
                  <a:ahLst/>
                  <a:cxnLst/>
                  <a:rect l="l" t="t" r="r" b="b"/>
                  <a:pathLst>
                    <a:path w="4097" h="1946" extrusionOk="0">
                      <a:moveTo>
                        <a:pt x="3850" y="1"/>
                      </a:moveTo>
                      <a:cubicBezTo>
                        <a:pt x="3837" y="1"/>
                        <a:pt x="3825" y="1"/>
                        <a:pt x="3812" y="2"/>
                      </a:cubicBezTo>
                      <a:cubicBezTo>
                        <a:pt x="3300" y="25"/>
                        <a:pt x="376" y="1031"/>
                        <a:pt x="1" y="1159"/>
                      </a:cubicBezTo>
                      <a:lnTo>
                        <a:pt x="11" y="1186"/>
                      </a:lnTo>
                      <a:cubicBezTo>
                        <a:pt x="365" y="1274"/>
                        <a:pt x="2510" y="1794"/>
                        <a:pt x="3489" y="1946"/>
                      </a:cubicBezTo>
                      <a:cubicBezTo>
                        <a:pt x="2776" y="1767"/>
                        <a:pt x="2136" y="1584"/>
                        <a:pt x="2081" y="1485"/>
                      </a:cubicBezTo>
                      <a:cubicBezTo>
                        <a:pt x="1954" y="1255"/>
                        <a:pt x="3993" y="1006"/>
                        <a:pt x="3994" y="1006"/>
                      </a:cubicBezTo>
                      <a:lnTo>
                        <a:pt x="3994" y="1006"/>
                      </a:lnTo>
                      <a:cubicBezTo>
                        <a:pt x="3993" y="1006"/>
                        <a:pt x="3580" y="1028"/>
                        <a:pt x="3119" y="1028"/>
                      </a:cubicBezTo>
                      <a:cubicBezTo>
                        <a:pt x="2567" y="1028"/>
                        <a:pt x="1947" y="996"/>
                        <a:pt x="1890" y="857"/>
                      </a:cubicBezTo>
                      <a:cubicBezTo>
                        <a:pt x="1811" y="664"/>
                        <a:pt x="3365" y="277"/>
                        <a:pt x="4097" y="34"/>
                      </a:cubicBezTo>
                      <a:cubicBezTo>
                        <a:pt x="4018" y="14"/>
                        <a:pt x="3935" y="1"/>
                        <a:pt x="3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33"/>
                <p:cNvSpPr/>
                <p:nvPr/>
              </p:nvSpPr>
              <p:spPr>
                <a:xfrm>
                  <a:off x="2225325" y="2756513"/>
                  <a:ext cx="103125" cy="5800"/>
                </a:xfrm>
                <a:custGeom>
                  <a:avLst/>
                  <a:gdLst/>
                  <a:ahLst/>
                  <a:cxnLst/>
                  <a:rect l="l" t="t" r="r" b="b"/>
                  <a:pathLst>
                    <a:path w="4125" h="232" extrusionOk="0">
                      <a:moveTo>
                        <a:pt x="3309" y="1"/>
                      </a:moveTo>
                      <a:cubicBezTo>
                        <a:pt x="2732" y="1"/>
                        <a:pt x="2059" y="13"/>
                        <a:pt x="2059" y="13"/>
                      </a:cubicBezTo>
                      <a:cubicBezTo>
                        <a:pt x="2059" y="13"/>
                        <a:pt x="0" y="143"/>
                        <a:pt x="2" y="201"/>
                      </a:cubicBezTo>
                      <a:cubicBezTo>
                        <a:pt x="3" y="225"/>
                        <a:pt x="365" y="232"/>
                        <a:pt x="786" y="232"/>
                      </a:cubicBezTo>
                      <a:cubicBezTo>
                        <a:pt x="1370" y="232"/>
                        <a:pt x="2067" y="218"/>
                        <a:pt x="2067" y="218"/>
                      </a:cubicBezTo>
                      <a:cubicBezTo>
                        <a:pt x="2067" y="218"/>
                        <a:pt x="4125" y="87"/>
                        <a:pt x="4123" y="32"/>
                      </a:cubicBezTo>
                      <a:cubicBezTo>
                        <a:pt x="4122" y="8"/>
                        <a:pt x="3743" y="1"/>
                        <a:pt x="3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33"/>
                <p:cNvSpPr/>
                <p:nvPr/>
              </p:nvSpPr>
              <p:spPr>
                <a:xfrm>
                  <a:off x="2286925" y="2764063"/>
                  <a:ext cx="46875" cy="9925"/>
                </a:xfrm>
                <a:custGeom>
                  <a:avLst/>
                  <a:gdLst/>
                  <a:ahLst/>
                  <a:cxnLst/>
                  <a:rect l="l" t="t" r="r" b="b"/>
                  <a:pathLst>
                    <a:path w="1875" h="397" extrusionOk="0">
                      <a:moveTo>
                        <a:pt x="352" y="88"/>
                      </a:moveTo>
                      <a:cubicBezTo>
                        <a:pt x="345" y="88"/>
                        <a:pt x="339" y="88"/>
                        <a:pt x="333" y="89"/>
                      </a:cubicBezTo>
                      <a:cubicBezTo>
                        <a:pt x="148" y="93"/>
                        <a:pt x="0" y="165"/>
                        <a:pt x="2" y="247"/>
                      </a:cubicBezTo>
                      <a:cubicBezTo>
                        <a:pt x="4" y="330"/>
                        <a:pt x="145" y="391"/>
                        <a:pt x="321" y="391"/>
                      </a:cubicBezTo>
                      <a:cubicBezTo>
                        <a:pt x="327" y="391"/>
                        <a:pt x="334" y="391"/>
                        <a:pt x="340" y="391"/>
                      </a:cubicBezTo>
                      <a:cubicBezTo>
                        <a:pt x="525" y="386"/>
                        <a:pt x="671" y="316"/>
                        <a:pt x="669" y="231"/>
                      </a:cubicBezTo>
                      <a:cubicBezTo>
                        <a:pt x="668" y="151"/>
                        <a:pt x="528" y="88"/>
                        <a:pt x="352" y="88"/>
                      </a:cubicBezTo>
                      <a:close/>
                      <a:moveTo>
                        <a:pt x="1512" y="1"/>
                      </a:moveTo>
                      <a:cubicBezTo>
                        <a:pt x="1482" y="1"/>
                        <a:pt x="1450" y="2"/>
                        <a:pt x="1418" y="6"/>
                      </a:cubicBezTo>
                      <a:cubicBezTo>
                        <a:pt x="1183" y="29"/>
                        <a:pt x="1001" y="136"/>
                        <a:pt x="1012" y="242"/>
                      </a:cubicBezTo>
                      <a:cubicBezTo>
                        <a:pt x="1022" y="334"/>
                        <a:pt x="1170" y="396"/>
                        <a:pt x="1360" y="396"/>
                      </a:cubicBezTo>
                      <a:cubicBezTo>
                        <a:pt x="1392" y="396"/>
                        <a:pt x="1424" y="394"/>
                        <a:pt x="1457" y="391"/>
                      </a:cubicBezTo>
                      <a:cubicBezTo>
                        <a:pt x="1692" y="366"/>
                        <a:pt x="1874" y="261"/>
                        <a:pt x="1863" y="154"/>
                      </a:cubicBezTo>
                      <a:cubicBezTo>
                        <a:pt x="1854" y="62"/>
                        <a:pt x="1704" y="1"/>
                        <a:pt x="1512"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33"/>
                <p:cNvSpPr/>
                <p:nvPr/>
              </p:nvSpPr>
              <p:spPr>
                <a:xfrm>
                  <a:off x="2237850" y="2654763"/>
                  <a:ext cx="108000" cy="81025"/>
                </a:xfrm>
                <a:custGeom>
                  <a:avLst/>
                  <a:gdLst/>
                  <a:ahLst/>
                  <a:cxnLst/>
                  <a:rect l="l" t="t" r="r" b="b"/>
                  <a:pathLst>
                    <a:path w="4320" h="3241" extrusionOk="0">
                      <a:moveTo>
                        <a:pt x="3191" y="1"/>
                      </a:moveTo>
                      <a:cubicBezTo>
                        <a:pt x="2993" y="1"/>
                        <a:pt x="2794" y="60"/>
                        <a:pt x="2620" y="182"/>
                      </a:cubicBezTo>
                      <a:cubicBezTo>
                        <a:pt x="2170" y="497"/>
                        <a:pt x="1" y="3240"/>
                        <a:pt x="1" y="3240"/>
                      </a:cubicBezTo>
                      <a:cubicBezTo>
                        <a:pt x="1" y="3240"/>
                        <a:pt x="3314" y="2122"/>
                        <a:pt x="3762" y="1807"/>
                      </a:cubicBezTo>
                      <a:cubicBezTo>
                        <a:pt x="4211" y="1492"/>
                        <a:pt x="4320" y="872"/>
                        <a:pt x="4003" y="422"/>
                      </a:cubicBezTo>
                      <a:cubicBezTo>
                        <a:pt x="3810" y="148"/>
                        <a:pt x="3503" y="1"/>
                        <a:pt x="31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33"/>
                <p:cNvSpPr/>
                <p:nvPr/>
              </p:nvSpPr>
              <p:spPr>
                <a:xfrm>
                  <a:off x="2238525" y="2656188"/>
                  <a:ext cx="84150" cy="79175"/>
                </a:xfrm>
                <a:custGeom>
                  <a:avLst/>
                  <a:gdLst/>
                  <a:ahLst/>
                  <a:cxnLst/>
                  <a:rect l="l" t="t" r="r" b="b"/>
                  <a:pathLst>
                    <a:path w="3366" h="3167" extrusionOk="0">
                      <a:moveTo>
                        <a:pt x="2851" y="0"/>
                      </a:moveTo>
                      <a:cubicBezTo>
                        <a:pt x="2760" y="30"/>
                        <a:pt x="2674" y="68"/>
                        <a:pt x="2593" y="125"/>
                      </a:cubicBezTo>
                      <a:cubicBezTo>
                        <a:pt x="2173" y="420"/>
                        <a:pt x="248" y="2839"/>
                        <a:pt x="0" y="3149"/>
                      </a:cubicBezTo>
                      <a:lnTo>
                        <a:pt x="24" y="3166"/>
                      </a:lnTo>
                      <a:cubicBezTo>
                        <a:pt x="370" y="3050"/>
                        <a:pt x="2457" y="2336"/>
                        <a:pt x="3365" y="1938"/>
                      </a:cubicBezTo>
                      <a:lnTo>
                        <a:pt x="3365" y="1938"/>
                      </a:lnTo>
                      <a:cubicBezTo>
                        <a:pt x="2749" y="2144"/>
                        <a:pt x="2178" y="2315"/>
                        <a:pt x="1986" y="2315"/>
                      </a:cubicBezTo>
                      <a:cubicBezTo>
                        <a:pt x="1960" y="2315"/>
                        <a:pt x="1942" y="2312"/>
                        <a:pt x="1930" y="2306"/>
                      </a:cubicBezTo>
                      <a:cubicBezTo>
                        <a:pt x="1698" y="2179"/>
                        <a:pt x="3285" y="875"/>
                        <a:pt x="3285" y="874"/>
                      </a:cubicBezTo>
                      <a:lnTo>
                        <a:pt x="3285" y="874"/>
                      </a:lnTo>
                      <a:cubicBezTo>
                        <a:pt x="3285" y="875"/>
                        <a:pt x="1859" y="1893"/>
                        <a:pt x="1491" y="1893"/>
                      </a:cubicBezTo>
                      <a:cubicBezTo>
                        <a:pt x="1465" y="1893"/>
                        <a:pt x="1445" y="1889"/>
                        <a:pt x="1431" y="1878"/>
                      </a:cubicBezTo>
                      <a:cubicBezTo>
                        <a:pt x="1261" y="1759"/>
                        <a:pt x="2364" y="597"/>
                        <a:pt x="2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33"/>
                <p:cNvSpPr/>
                <p:nvPr/>
              </p:nvSpPr>
              <p:spPr>
                <a:xfrm>
                  <a:off x="2241350" y="2673538"/>
                  <a:ext cx="86250" cy="59000"/>
                </a:xfrm>
                <a:custGeom>
                  <a:avLst/>
                  <a:gdLst/>
                  <a:ahLst/>
                  <a:cxnLst/>
                  <a:rect l="l" t="t" r="r" b="b"/>
                  <a:pathLst>
                    <a:path w="3450" h="2360" extrusionOk="0">
                      <a:moveTo>
                        <a:pt x="3413" y="0"/>
                      </a:moveTo>
                      <a:cubicBezTo>
                        <a:pt x="3317" y="0"/>
                        <a:pt x="1667" y="1097"/>
                        <a:pt x="1667" y="1097"/>
                      </a:cubicBezTo>
                      <a:cubicBezTo>
                        <a:pt x="1667" y="1097"/>
                        <a:pt x="0" y="2311"/>
                        <a:pt x="33" y="2358"/>
                      </a:cubicBezTo>
                      <a:cubicBezTo>
                        <a:pt x="34" y="2359"/>
                        <a:pt x="35" y="2359"/>
                        <a:pt x="37" y="2359"/>
                      </a:cubicBezTo>
                      <a:cubicBezTo>
                        <a:pt x="134" y="2359"/>
                        <a:pt x="1783" y="1263"/>
                        <a:pt x="1783" y="1263"/>
                      </a:cubicBezTo>
                      <a:cubicBezTo>
                        <a:pt x="1783" y="1263"/>
                        <a:pt x="3450" y="49"/>
                        <a:pt x="3417" y="2"/>
                      </a:cubicBezTo>
                      <a:cubicBezTo>
                        <a:pt x="3416" y="1"/>
                        <a:pt x="3415"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33"/>
                <p:cNvSpPr/>
                <p:nvPr/>
              </p:nvSpPr>
              <p:spPr>
                <a:xfrm>
                  <a:off x="2297625" y="2678788"/>
                  <a:ext cx="40825" cy="28950"/>
                </a:xfrm>
                <a:custGeom>
                  <a:avLst/>
                  <a:gdLst/>
                  <a:ahLst/>
                  <a:cxnLst/>
                  <a:rect l="l" t="t" r="r" b="b"/>
                  <a:pathLst>
                    <a:path w="1633" h="1158" extrusionOk="0">
                      <a:moveTo>
                        <a:pt x="1463" y="0"/>
                      </a:moveTo>
                      <a:cubicBezTo>
                        <a:pt x="1370" y="0"/>
                        <a:pt x="1236" y="56"/>
                        <a:pt x="1111" y="154"/>
                      </a:cubicBezTo>
                      <a:cubicBezTo>
                        <a:pt x="926" y="301"/>
                        <a:pt x="830" y="487"/>
                        <a:pt x="896" y="572"/>
                      </a:cubicBezTo>
                      <a:cubicBezTo>
                        <a:pt x="918" y="599"/>
                        <a:pt x="954" y="612"/>
                        <a:pt x="1000" y="612"/>
                      </a:cubicBezTo>
                      <a:cubicBezTo>
                        <a:pt x="1094" y="612"/>
                        <a:pt x="1227" y="557"/>
                        <a:pt x="1352" y="457"/>
                      </a:cubicBezTo>
                      <a:cubicBezTo>
                        <a:pt x="1537" y="310"/>
                        <a:pt x="1632" y="125"/>
                        <a:pt x="1567" y="41"/>
                      </a:cubicBezTo>
                      <a:cubicBezTo>
                        <a:pt x="1545" y="13"/>
                        <a:pt x="1509" y="0"/>
                        <a:pt x="1463" y="0"/>
                      </a:cubicBezTo>
                      <a:close/>
                      <a:moveTo>
                        <a:pt x="507" y="707"/>
                      </a:moveTo>
                      <a:cubicBezTo>
                        <a:pt x="435" y="707"/>
                        <a:pt x="336" y="742"/>
                        <a:pt x="240" y="805"/>
                      </a:cubicBezTo>
                      <a:cubicBezTo>
                        <a:pt x="88" y="909"/>
                        <a:pt x="0" y="1050"/>
                        <a:pt x="47" y="1119"/>
                      </a:cubicBezTo>
                      <a:cubicBezTo>
                        <a:pt x="65" y="1145"/>
                        <a:pt x="98" y="1157"/>
                        <a:pt x="142" y="1157"/>
                      </a:cubicBezTo>
                      <a:cubicBezTo>
                        <a:pt x="214" y="1157"/>
                        <a:pt x="314" y="1122"/>
                        <a:pt x="409" y="1057"/>
                      </a:cubicBezTo>
                      <a:cubicBezTo>
                        <a:pt x="563" y="954"/>
                        <a:pt x="649" y="815"/>
                        <a:pt x="602" y="746"/>
                      </a:cubicBezTo>
                      <a:cubicBezTo>
                        <a:pt x="585" y="720"/>
                        <a:pt x="551" y="707"/>
                        <a:pt x="507" y="70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33"/>
                <p:cNvSpPr/>
                <p:nvPr/>
              </p:nvSpPr>
              <p:spPr>
                <a:xfrm>
                  <a:off x="2197275" y="2636638"/>
                  <a:ext cx="70325" cy="112925"/>
                </a:xfrm>
                <a:custGeom>
                  <a:avLst/>
                  <a:gdLst/>
                  <a:ahLst/>
                  <a:cxnLst/>
                  <a:rect l="l" t="t" r="r" b="b"/>
                  <a:pathLst>
                    <a:path w="2813" h="4517" extrusionOk="0">
                      <a:moveTo>
                        <a:pt x="1679" y="0"/>
                      </a:moveTo>
                      <a:cubicBezTo>
                        <a:pt x="1308" y="0"/>
                        <a:pt x="952" y="209"/>
                        <a:pt x="782" y="568"/>
                      </a:cubicBezTo>
                      <a:cubicBezTo>
                        <a:pt x="546" y="1063"/>
                        <a:pt x="1" y="4517"/>
                        <a:pt x="1" y="4517"/>
                      </a:cubicBezTo>
                      <a:cubicBezTo>
                        <a:pt x="1" y="4517"/>
                        <a:pt x="2340" y="1916"/>
                        <a:pt x="2576" y="1423"/>
                      </a:cubicBezTo>
                      <a:cubicBezTo>
                        <a:pt x="2813" y="926"/>
                        <a:pt x="2601" y="334"/>
                        <a:pt x="2106" y="98"/>
                      </a:cubicBezTo>
                      <a:cubicBezTo>
                        <a:pt x="1968" y="32"/>
                        <a:pt x="1822" y="0"/>
                        <a:pt x="167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33"/>
                <p:cNvSpPr/>
                <p:nvPr/>
              </p:nvSpPr>
              <p:spPr>
                <a:xfrm>
                  <a:off x="2197475" y="2644913"/>
                  <a:ext cx="58425" cy="103675"/>
                </a:xfrm>
                <a:custGeom>
                  <a:avLst/>
                  <a:gdLst/>
                  <a:ahLst/>
                  <a:cxnLst/>
                  <a:rect l="l" t="t" r="r" b="b"/>
                  <a:pathLst>
                    <a:path w="2337" h="4147" extrusionOk="0">
                      <a:moveTo>
                        <a:pt x="937" y="0"/>
                      </a:moveTo>
                      <a:lnTo>
                        <a:pt x="937" y="0"/>
                      </a:lnTo>
                      <a:cubicBezTo>
                        <a:pt x="873" y="71"/>
                        <a:pt x="817" y="147"/>
                        <a:pt x="774" y="237"/>
                      </a:cubicBezTo>
                      <a:cubicBezTo>
                        <a:pt x="554" y="700"/>
                        <a:pt x="62" y="3752"/>
                        <a:pt x="1" y="4143"/>
                      </a:cubicBezTo>
                      <a:lnTo>
                        <a:pt x="27" y="4147"/>
                      </a:lnTo>
                      <a:cubicBezTo>
                        <a:pt x="272" y="3876"/>
                        <a:pt x="1741" y="2231"/>
                        <a:pt x="2336" y="1437"/>
                      </a:cubicBezTo>
                      <a:lnTo>
                        <a:pt x="2336" y="1437"/>
                      </a:lnTo>
                      <a:cubicBezTo>
                        <a:pt x="1843" y="1983"/>
                        <a:pt x="1381" y="2461"/>
                        <a:pt x="1266" y="2464"/>
                      </a:cubicBezTo>
                      <a:cubicBezTo>
                        <a:pt x="1266" y="2464"/>
                        <a:pt x="1266" y="2464"/>
                        <a:pt x="1266" y="2464"/>
                      </a:cubicBezTo>
                      <a:cubicBezTo>
                        <a:pt x="1004" y="2464"/>
                        <a:pt x="1745" y="550"/>
                        <a:pt x="1746" y="550"/>
                      </a:cubicBezTo>
                      <a:lnTo>
                        <a:pt x="1746" y="550"/>
                      </a:lnTo>
                      <a:cubicBezTo>
                        <a:pt x="1745" y="550"/>
                        <a:pt x="910" y="2334"/>
                        <a:pt x="629" y="2334"/>
                      </a:cubicBezTo>
                      <a:cubicBezTo>
                        <a:pt x="627" y="2334"/>
                        <a:pt x="625" y="2334"/>
                        <a:pt x="623" y="2334"/>
                      </a:cubicBezTo>
                      <a:cubicBezTo>
                        <a:pt x="416" y="2314"/>
                        <a:pt x="807" y="761"/>
                        <a:pt x="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33"/>
                <p:cNvSpPr/>
                <p:nvPr/>
              </p:nvSpPr>
              <p:spPr>
                <a:xfrm>
                  <a:off x="2198150" y="2651713"/>
                  <a:ext cx="47375" cy="92900"/>
                </a:xfrm>
                <a:custGeom>
                  <a:avLst/>
                  <a:gdLst/>
                  <a:ahLst/>
                  <a:cxnLst/>
                  <a:rect l="l" t="t" r="r" b="b"/>
                  <a:pathLst>
                    <a:path w="1895" h="3716" extrusionOk="0">
                      <a:moveTo>
                        <a:pt x="1843" y="0"/>
                      </a:moveTo>
                      <a:cubicBezTo>
                        <a:pt x="1780" y="0"/>
                        <a:pt x="856" y="1813"/>
                        <a:pt x="856" y="1813"/>
                      </a:cubicBezTo>
                      <a:cubicBezTo>
                        <a:pt x="856" y="1813"/>
                        <a:pt x="0" y="3691"/>
                        <a:pt x="52" y="3715"/>
                      </a:cubicBezTo>
                      <a:cubicBezTo>
                        <a:pt x="52" y="3715"/>
                        <a:pt x="53" y="3715"/>
                        <a:pt x="53" y="3715"/>
                      </a:cubicBezTo>
                      <a:cubicBezTo>
                        <a:pt x="115" y="3715"/>
                        <a:pt x="1040" y="1902"/>
                        <a:pt x="1040" y="1902"/>
                      </a:cubicBezTo>
                      <a:cubicBezTo>
                        <a:pt x="1040" y="1902"/>
                        <a:pt x="1894" y="26"/>
                        <a:pt x="1844" y="1"/>
                      </a:cubicBezTo>
                      <a:cubicBezTo>
                        <a:pt x="1844" y="0"/>
                        <a:pt x="1843" y="0"/>
                        <a:pt x="1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33"/>
                <p:cNvSpPr/>
                <p:nvPr/>
              </p:nvSpPr>
              <p:spPr>
                <a:xfrm>
                  <a:off x="2234325" y="2652088"/>
                  <a:ext cx="24400" cy="42500"/>
                </a:xfrm>
                <a:custGeom>
                  <a:avLst/>
                  <a:gdLst/>
                  <a:ahLst/>
                  <a:cxnLst/>
                  <a:rect l="l" t="t" r="r" b="b"/>
                  <a:pathLst>
                    <a:path w="976" h="1700" extrusionOk="0">
                      <a:moveTo>
                        <a:pt x="831" y="0"/>
                      </a:moveTo>
                      <a:cubicBezTo>
                        <a:pt x="734" y="0"/>
                        <a:pt x="606" y="136"/>
                        <a:pt x="527" y="329"/>
                      </a:cubicBezTo>
                      <a:cubicBezTo>
                        <a:pt x="438" y="548"/>
                        <a:pt x="446" y="758"/>
                        <a:pt x="544" y="799"/>
                      </a:cubicBezTo>
                      <a:cubicBezTo>
                        <a:pt x="555" y="803"/>
                        <a:pt x="567" y="805"/>
                        <a:pt x="579" y="805"/>
                      </a:cubicBezTo>
                      <a:cubicBezTo>
                        <a:pt x="676" y="805"/>
                        <a:pt x="806" y="671"/>
                        <a:pt x="886" y="474"/>
                      </a:cubicBezTo>
                      <a:cubicBezTo>
                        <a:pt x="975" y="257"/>
                        <a:pt x="967" y="47"/>
                        <a:pt x="869" y="8"/>
                      </a:cubicBezTo>
                      <a:cubicBezTo>
                        <a:pt x="857" y="3"/>
                        <a:pt x="844" y="0"/>
                        <a:pt x="831" y="0"/>
                      </a:cubicBezTo>
                      <a:close/>
                      <a:moveTo>
                        <a:pt x="341" y="1087"/>
                      </a:moveTo>
                      <a:cubicBezTo>
                        <a:pt x="265" y="1087"/>
                        <a:pt x="160" y="1183"/>
                        <a:pt x="88" y="1325"/>
                      </a:cubicBezTo>
                      <a:cubicBezTo>
                        <a:pt x="7" y="1489"/>
                        <a:pt x="1" y="1654"/>
                        <a:pt x="73" y="1692"/>
                      </a:cubicBezTo>
                      <a:cubicBezTo>
                        <a:pt x="83" y="1697"/>
                        <a:pt x="95" y="1699"/>
                        <a:pt x="107" y="1699"/>
                      </a:cubicBezTo>
                      <a:cubicBezTo>
                        <a:pt x="184" y="1699"/>
                        <a:pt x="288" y="1603"/>
                        <a:pt x="359" y="1461"/>
                      </a:cubicBezTo>
                      <a:cubicBezTo>
                        <a:pt x="442" y="1297"/>
                        <a:pt x="449" y="1132"/>
                        <a:pt x="375" y="1095"/>
                      </a:cubicBezTo>
                      <a:cubicBezTo>
                        <a:pt x="365" y="1089"/>
                        <a:pt x="353" y="1087"/>
                        <a:pt x="341" y="108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33"/>
                <p:cNvSpPr/>
                <p:nvPr/>
              </p:nvSpPr>
              <p:spPr>
                <a:xfrm>
                  <a:off x="1836475" y="2792363"/>
                  <a:ext cx="159300" cy="64350"/>
                </a:xfrm>
                <a:custGeom>
                  <a:avLst/>
                  <a:gdLst/>
                  <a:ahLst/>
                  <a:cxnLst/>
                  <a:rect l="l" t="t" r="r" b="b"/>
                  <a:pathLst>
                    <a:path w="6372" h="2574" extrusionOk="0">
                      <a:moveTo>
                        <a:pt x="1296" y="1"/>
                      </a:moveTo>
                      <a:cubicBezTo>
                        <a:pt x="1283" y="1"/>
                        <a:pt x="1271" y="1"/>
                        <a:pt x="1260" y="1"/>
                      </a:cubicBezTo>
                      <a:cubicBezTo>
                        <a:pt x="549" y="31"/>
                        <a:pt x="1" y="636"/>
                        <a:pt x="32" y="1346"/>
                      </a:cubicBezTo>
                      <a:cubicBezTo>
                        <a:pt x="64" y="2035"/>
                        <a:pt x="634" y="2573"/>
                        <a:pt x="1317" y="2573"/>
                      </a:cubicBezTo>
                      <a:cubicBezTo>
                        <a:pt x="1337" y="2573"/>
                        <a:pt x="1357" y="2573"/>
                        <a:pt x="1378" y="2572"/>
                      </a:cubicBezTo>
                      <a:cubicBezTo>
                        <a:pt x="2089" y="2539"/>
                        <a:pt x="6372" y="1054"/>
                        <a:pt x="6372" y="1054"/>
                      </a:cubicBezTo>
                      <a:cubicBezTo>
                        <a:pt x="6372" y="1054"/>
                        <a:pt x="2106" y="1"/>
                        <a:pt x="1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33"/>
                <p:cNvSpPr/>
                <p:nvPr/>
              </p:nvSpPr>
              <p:spPr>
                <a:xfrm>
                  <a:off x="1861700" y="2793638"/>
                  <a:ext cx="132775" cy="63075"/>
                </a:xfrm>
                <a:custGeom>
                  <a:avLst/>
                  <a:gdLst/>
                  <a:ahLst/>
                  <a:cxnLst/>
                  <a:rect l="l" t="t" r="r" b="b"/>
                  <a:pathLst>
                    <a:path w="5311" h="2523" extrusionOk="0">
                      <a:moveTo>
                        <a:pt x="788" y="1"/>
                      </a:moveTo>
                      <a:cubicBezTo>
                        <a:pt x="1711" y="232"/>
                        <a:pt x="2543" y="469"/>
                        <a:pt x="2613" y="597"/>
                      </a:cubicBezTo>
                      <a:cubicBezTo>
                        <a:pt x="2779" y="897"/>
                        <a:pt x="134" y="1219"/>
                        <a:pt x="134" y="1219"/>
                      </a:cubicBezTo>
                      <a:cubicBezTo>
                        <a:pt x="134" y="1219"/>
                        <a:pt x="667" y="1191"/>
                        <a:pt x="1263" y="1191"/>
                      </a:cubicBezTo>
                      <a:cubicBezTo>
                        <a:pt x="1980" y="1191"/>
                        <a:pt x="2787" y="1232"/>
                        <a:pt x="2861" y="1414"/>
                      </a:cubicBezTo>
                      <a:cubicBezTo>
                        <a:pt x="2964" y="1663"/>
                        <a:pt x="948" y="2164"/>
                        <a:pt x="0" y="2479"/>
                      </a:cubicBezTo>
                      <a:cubicBezTo>
                        <a:pt x="103" y="2505"/>
                        <a:pt x="210" y="2522"/>
                        <a:pt x="319" y="2522"/>
                      </a:cubicBezTo>
                      <a:cubicBezTo>
                        <a:pt x="336" y="2522"/>
                        <a:pt x="352" y="2522"/>
                        <a:pt x="369" y="2521"/>
                      </a:cubicBezTo>
                      <a:cubicBezTo>
                        <a:pt x="1034" y="2490"/>
                        <a:pt x="4822" y="1188"/>
                        <a:pt x="5311" y="1019"/>
                      </a:cubicBezTo>
                      <a:lnTo>
                        <a:pt x="5295" y="986"/>
                      </a:lnTo>
                      <a:cubicBezTo>
                        <a:pt x="4838" y="873"/>
                        <a:pt x="2059" y="198"/>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33"/>
                <p:cNvSpPr/>
                <p:nvPr/>
              </p:nvSpPr>
              <p:spPr>
                <a:xfrm>
                  <a:off x="1855150" y="2818263"/>
                  <a:ext cx="133700" cy="7475"/>
                </a:xfrm>
                <a:custGeom>
                  <a:avLst/>
                  <a:gdLst/>
                  <a:ahLst/>
                  <a:cxnLst/>
                  <a:rect l="l" t="t" r="r" b="b"/>
                  <a:pathLst>
                    <a:path w="5348" h="299" extrusionOk="0">
                      <a:moveTo>
                        <a:pt x="4339" y="1"/>
                      </a:moveTo>
                      <a:cubicBezTo>
                        <a:pt x="3579" y="1"/>
                        <a:pt x="2667" y="18"/>
                        <a:pt x="2667" y="18"/>
                      </a:cubicBezTo>
                      <a:cubicBezTo>
                        <a:pt x="2667" y="18"/>
                        <a:pt x="1" y="186"/>
                        <a:pt x="4" y="259"/>
                      </a:cubicBezTo>
                      <a:cubicBezTo>
                        <a:pt x="5" y="290"/>
                        <a:pt x="468" y="299"/>
                        <a:pt x="1008" y="299"/>
                      </a:cubicBezTo>
                      <a:cubicBezTo>
                        <a:pt x="1767" y="299"/>
                        <a:pt x="2678" y="281"/>
                        <a:pt x="2678" y="281"/>
                      </a:cubicBezTo>
                      <a:cubicBezTo>
                        <a:pt x="2678" y="281"/>
                        <a:pt x="5347" y="114"/>
                        <a:pt x="5344" y="40"/>
                      </a:cubicBezTo>
                      <a:cubicBezTo>
                        <a:pt x="5343" y="9"/>
                        <a:pt x="4879"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33"/>
                <p:cNvSpPr/>
                <p:nvPr/>
              </p:nvSpPr>
              <p:spPr>
                <a:xfrm>
                  <a:off x="1848275" y="2803163"/>
                  <a:ext cx="60725" cy="12800"/>
                </a:xfrm>
                <a:custGeom>
                  <a:avLst/>
                  <a:gdLst/>
                  <a:ahLst/>
                  <a:cxnLst/>
                  <a:rect l="l" t="t" r="r" b="b"/>
                  <a:pathLst>
                    <a:path w="2429" h="512" extrusionOk="0">
                      <a:moveTo>
                        <a:pt x="2019" y="6"/>
                      </a:moveTo>
                      <a:cubicBezTo>
                        <a:pt x="2009" y="6"/>
                        <a:pt x="1998" y="6"/>
                        <a:pt x="1988" y="7"/>
                      </a:cubicBezTo>
                      <a:cubicBezTo>
                        <a:pt x="1748" y="11"/>
                        <a:pt x="1557" y="105"/>
                        <a:pt x="1559" y="213"/>
                      </a:cubicBezTo>
                      <a:cubicBezTo>
                        <a:pt x="1562" y="317"/>
                        <a:pt x="1749" y="400"/>
                        <a:pt x="1979" y="400"/>
                      </a:cubicBezTo>
                      <a:cubicBezTo>
                        <a:pt x="1985" y="400"/>
                        <a:pt x="1991" y="400"/>
                        <a:pt x="1997" y="400"/>
                      </a:cubicBezTo>
                      <a:cubicBezTo>
                        <a:pt x="2237" y="392"/>
                        <a:pt x="2428" y="299"/>
                        <a:pt x="2425" y="191"/>
                      </a:cubicBezTo>
                      <a:cubicBezTo>
                        <a:pt x="2424" y="87"/>
                        <a:pt x="2243" y="6"/>
                        <a:pt x="2019" y="6"/>
                      </a:cubicBezTo>
                      <a:close/>
                      <a:moveTo>
                        <a:pt x="662" y="0"/>
                      </a:moveTo>
                      <a:cubicBezTo>
                        <a:pt x="622" y="0"/>
                        <a:pt x="581" y="2"/>
                        <a:pt x="539" y="7"/>
                      </a:cubicBezTo>
                      <a:cubicBezTo>
                        <a:pt x="234" y="38"/>
                        <a:pt x="0" y="174"/>
                        <a:pt x="13" y="312"/>
                      </a:cubicBezTo>
                      <a:cubicBezTo>
                        <a:pt x="26" y="431"/>
                        <a:pt x="216" y="512"/>
                        <a:pt x="463" y="512"/>
                      </a:cubicBezTo>
                      <a:cubicBezTo>
                        <a:pt x="505" y="512"/>
                        <a:pt x="548" y="509"/>
                        <a:pt x="592" y="505"/>
                      </a:cubicBezTo>
                      <a:cubicBezTo>
                        <a:pt x="895" y="475"/>
                        <a:pt x="1131" y="337"/>
                        <a:pt x="1117" y="199"/>
                      </a:cubicBezTo>
                      <a:cubicBezTo>
                        <a:pt x="1104" y="80"/>
                        <a:pt x="910" y="0"/>
                        <a:pt x="66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33"/>
                <p:cNvSpPr/>
                <p:nvPr/>
              </p:nvSpPr>
              <p:spPr>
                <a:xfrm>
                  <a:off x="1832600" y="2852663"/>
                  <a:ext cx="140025" cy="104975"/>
                </a:xfrm>
                <a:custGeom>
                  <a:avLst/>
                  <a:gdLst/>
                  <a:ahLst/>
                  <a:cxnLst/>
                  <a:rect l="l" t="t" r="r" b="b"/>
                  <a:pathLst>
                    <a:path w="5601" h="4199" extrusionOk="0">
                      <a:moveTo>
                        <a:pt x="5601" y="0"/>
                      </a:moveTo>
                      <a:cubicBezTo>
                        <a:pt x="5601" y="0"/>
                        <a:pt x="1304" y="1449"/>
                        <a:pt x="723" y="1858"/>
                      </a:cubicBezTo>
                      <a:cubicBezTo>
                        <a:pt x="140" y="2267"/>
                        <a:pt x="1" y="3071"/>
                        <a:pt x="411" y="3653"/>
                      </a:cubicBezTo>
                      <a:cubicBezTo>
                        <a:pt x="661" y="4008"/>
                        <a:pt x="1060" y="4199"/>
                        <a:pt x="1465" y="4199"/>
                      </a:cubicBezTo>
                      <a:cubicBezTo>
                        <a:pt x="1721" y="4199"/>
                        <a:pt x="1979" y="4123"/>
                        <a:pt x="2205" y="3964"/>
                      </a:cubicBezTo>
                      <a:cubicBezTo>
                        <a:pt x="2787" y="3555"/>
                        <a:pt x="5601" y="0"/>
                        <a:pt x="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33"/>
                <p:cNvSpPr/>
                <p:nvPr/>
              </p:nvSpPr>
              <p:spPr>
                <a:xfrm>
                  <a:off x="1862675" y="2853213"/>
                  <a:ext cx="109050" cy="102625"/>
                </a:xfrm>
                <a:custGeom>
                  <a:avLst/>
                  <a:gdLst/>
                  <a:ahLst/>
                  <a:cxnLst/>
                  <a:rect l="l" t="t" r="r" b="b"/>
                  <a:pathLst>
                    <a:path w="4362" h="4105" extrusionOk="0">
                      <a:moveTo>
                        <a:pt x="4332" y="0"/>
                      </a:moveTo>
                      <a:cubicBezTo>
                        <a:pt x="3884" y="152"/>
                        <a:pt x="1177" y="1075"/>
                        <a:pt x="1" y="1592"/>
                      </a:cubicBezTo>
                      <a:cubicBezTo>
                        <a:pt x="801" y="1326"/>
                        <a:pt x="1540" y="1102"/>
                        <a:pt x="1790" y="1102"/>
                      </a:cubicBezTo>
                      <a:cubicBezTo>
                        <a:pt x="1823" y="1102"/>
                        <a:pt x="1847" y="1106"/>
                        <a:pt x="1862" y="1114"/>
                      </a:cubicBezTo>
                      <a:cubicBezTo>
                        <a:pt x="2161" y="1278"/>
                        <a:pt x="102" y="2970"/>
                        <a:pt x="102" y="2970"/>
                      </a:cubicBezTo>
                      <a:cubicBezTo>
                        <a:pt x="102" y="2970"/>
                        <a:pt x="1953" y="1649"/>
                        <a:pt x="2431" y="1649"/>
                      </a:cubicBezTo>
                      <a:cubicBezTo>
                        <a:pt x="2463" y="1649"/>
                        <a:pt x="2490" y="1655"/>
                        <a:pt x="2509" y="1669"/>
                      </a:cubicBezTo>
                      <a:cubicBezTo>
                        <a:pt x="2728" y="1824"/>
                        <a:pt x="1298" y="3329"/>
                        <a:pt x="668" y="4104"/>
                      </a:cubicBezTo>
                      <a:cubicBezTo>
                        <a:pt x="784" y="4067"/>
                        <a:pt x="897" y="4015"/>
                        <a:pt x="1002" y="3942"/>
                      </a:cubicBezTo>
                      <a:cubicBezTo>
                        <a:pt x="1545" y="3559"/>
                        <a:pt x="4042" y="425"/>
                        <a:pt x="4362" y="21"/>
                      </a:cubicBezTo>
                      <a:lnTo>
                        <a:pt x="4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33"/>
                <p:cNvSpPr/>
                <p:nvPr/>
              </p:nvSpPr>
              <p:spPr>
                <a:xfrm>
                  <a:off x="1856250" y="2856888"/>
                  <a:ext cx="111800" cy="76425"/>
                </a:xfrm>
                <a:custGeom>
                  <a:avLst/>
                  <a:gdLst/>
                  <a:ahLst/>
                  <a:cxnLst/>
                  <a:rect l="l" t="t" r="r" b="b"/>
                  <a:pathLst>
                    <a:path w="4472" h="3057" extrusionOk="0">
                      <a:moveTo>
                        <a:pt x="4426" y="0"/>
                      </a:moveTo>
                      <a:cubicBezTo>
                        <a:pt x="4299" y="0"/>
                        <a:pt x="2161" y="1421"/>
                        <a:pt x="2161" y="1421"/>
                      </a:cubicBezTo>
                      <a:cubicBezTo>
                        <a:pt x="2161" y="1421"/>
                        <a:pt x="1" y="2996"/>
                        <a:pt x="43" y="3055"/>
                      </a:cubicBezTo>
                      <a:cubicBezTo>
                        <a:pt x="44" y="3056"/>
                        <a:pt x="46" y="3057"/>
                        <a:pt x="48" y="3057"/>
                      </a:cubicBezTo>
                      <a:cubicBezTo>
                        <a:pt x="174" y="3057"/>
                        <a:pt x="2311" y="1636"/>
                        <a:pt x="2311" y="1636"/>
                      </a:cubicBezTo>
                      <a:cubicBezTo>
                        <a:pt x="2311" y="1636"/>
                        <a:pt x="4471" y="62"/>
                        <a:pt x="4431" y="2"/>
                      </a:cubicBezTo>
                      <a:cubicBezTo>
                        <a:pt x="4430" y="1"/>
                        <a:pt x="4428" y="0"/>
                        <a:pt x="4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33"/>
                <p:cNvSpPr/>
                <p:nvPr/>
              </p:nvSpPr>
              <p:spPr>
                <a:xfrm>
                  <a:off x="1842200" y="2888988"/>
                  <a:ext cx="52900" cy="37550"/>
                </a:xfrm>
                <a:custGeom>
                  <a:avLst/>
                  <a:gdLst/>
                  <a:ahLst/>
                  <a:cxnLst/>
                  <a:rect l="l" t="t" r="r" b="b"/>
                  <a:pathLst>
                    <a:path w="2116" h="1502" extrusionOk="0">
                      <a:moveTo>
                        <a:pt x="1933" y="1"/>
                      </a:moveTo>
                      <a:cubicBezTo>
                        <a:pt x="1839" y="1"/>
                        <a:pt x="1710" y="47"/>
                        <a:pt x="1586" y="131"/>
                      </a:cubicBezTo>
                      <a:cubicBezTo>
                        <a:pt x="1387" y="264"/>
                        <a:pt x="1277" y="444"/>
                        <a:pt x="1337" y="535"/>
                      </a:cubicBezTo>
                      <a:cubicBezTo>
                        <a:pt x="1359" y="568"/>
                        <a:pt x="1402" y="584"/>
                        <a:pt x="1457" y="584"/>
                      </a:cubicBezTo>
                      <a:cubicBezTo>
                        <a:pt x="1551" y="584"/>
                        <a:pt x="1680" y="539"/>
                        <a:pt x="1805" y="455"/>
                      </a:cubicBezTo>
                      <a:cubicBezTo>
                        <a:pt x="2004" y="322"/>
                        <a:pt x="2115" y="140"/>
                        <a:pt x="2056" y="51"/>
                      </a:cubicBezTo>
                      <a:cubicBezTo>
                        <a:pt x="2033" y="17"/>
                        <a:pt x="1989" y="1"/>
                        <a:pt x="1933" y="1"/>
                      </a:cubicBezTo>
                      <a:close/>
                      <a:moveTo>
                        <a:pt x="821" y="709"/>
                      </a:moveTo>
                      <a:cubicBezTo>
                        <a:pt x="699" y="709"/>
                        <a:pt x="525" y="780"/>
                        <a:pt x="364" y="908"/>
                      </a:cubicBezTo>
                      <a:cubicBezTo>
                        <a:pt x="124" y="1099"/>
                        <a:pt x="0" y="1340"/>
                        <a:pt x="86" y="1450"/>
                      </a:cubicBezTo>
                      <a:cubicBezTo>
                        <a:pt x="114" y="1485"/>
                        <a:pt x="161" y="1502"/>
                        <a:pt x="219" y="1502"/>
                      </a:cubicBezTo>
                      <a:cubicBezTo>
                        <a:pt x="341" y="1502"/>
                        <a:pt x="514" y="1429"/>
                        <a:pt x="677" y="1301"/>
                      </a:cubicBezTo>
                      <a:cubicBezTo>
                        <a:pt x="917" y="1112"/>
                        <a:pt x="1040" y="869"/>
                        <a:pt x="956" y="761"/>
                      </a:cubicBezTo>
                      <a:cubicBezTo>
                        <a:pt x="928" y="726"/>
                        <a:pt x="881" y="709"/>
                        <a:pt x="821" y="709"/>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33"/>
                <p:cNvSpPr/>
                <p:nvPr/>
              </p:nvSpPr>
              <p:spPr>
                <a:xfrm>
                  <a:off x="1934075" y="2834763"/>
                  <a:ext cx="91150" cy="146375"/>
                </a:xfrm>
                <a:custGeom>
                  <a:avLst/>
                  <a:gdLst/>
                  <a:ahLst/>
                  <a:cxnLst/>
                  <a:rect l="l" t="t" r="r" b="b"/>
                  <a:pathLst>
                    <a:path w="3646" h="5855" extrusionOk="0">
                      <a:moveTo>
                        <a:pt x="3646" y="0"/>
                      </a:moveTo>
                      <a:cubicBezTo>
                        <a:pt x="3645" y="1"/>
                        <a:pt x="613" y="3372"/>
                        <a:pt x="306" y="4012"/>
                      </a:cubicBezTo>
                      <a:cubicBezTo>
                        <a:pt x="0" y="4654"/>
                        <a:pt x="273" y="5422"/>
                        <a:pt x="915" y="5729"/>
                      </a:cubicBezTo>
                      <a:cubicBezTo>
                        <a:pt x="1094" y="5814"/>
                        <a:pt x="1282" y="5855"/>
                        <a:pt x="1468" y="5855"/>
                      </a:cubicBezTo>
                      <a:cubicBezTo>
                        <a:pt x="1949" y="5855"/>
                        <a:pt x="2410" y="5584"/>
                        <a:pt x="2630" y="5120"/>
                      </a:cubicBezTo>
                      <a:cubicBezTo>
                        <a:pt x="2938" y="4477"/>
                        <a:pt x="3646" y="1"/>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33"/>
                <p:cNvSpPr/>
                <p:nvPr/>
              </p:nvSpPr>
              <p:spPr>
                <a:xfrm>
                  <a:off x="1949175" y="2836013"/>
                  <a:ext cx="75775" cy="134400"/>
                </a:xfrm>
                <a:custGeom>
                  <a:avLst/>
                  <a:gdLst/>
                  <a:ahLst/>
                  <a:cxnLst/>
                  <a:rect l="l" t="t" r="r" b="b"/>
                  <a:pathLst>
                    <a:path w="3031" h="5376" extrusionOk="0">
                      <a:moveTo>
                        <a:pt x="2995" y="1"/>
                      </a:moveTo>
                      <a:cubicBezTo>
                        <a:pt x="2678" y="353"/>
                        <a:pt x="775" y="2485"/>
                        <a:pt x="1" y="3514"/>
                      </a:cubicBezTo>
                      <a:cubicBezTo>
                        <a:pt x="640" y="2808"/>
                        <a:pt x="1242" y="2187"/>
                        <a:pt x="1389" y="2184"/>
                      </a:cubicBezTo>
                      <a:cubicBezTo>
                        <a:pt x="1389" y="2184"/>
                        <a:pt x="1390" y="2184"/>
                        <a:pt x="1390" y="2184"/>
                      </a:cubicBezTo>
                      <a:cubicBezTo>
                        <a:pt x="1729" y="2184"/>
                        <a:pt x="767" y="4664"/>
                        <a:pt x="767" y="4664"/>
                      </a:cubicBezTo>
                      <a:cubicBezTo>
                        <a:pt x="767" y="4664"/>
                        <a:pt x="1851" y="2350"/>
                        <a:pt x="2215" y="2350"/>
                      </a:cubicBezTo>
                      <a:cubicBezTo>
                        <a:pt x="2218" y="2350"/>
                        <a:pt x="2221" y="2350"/>
                        <a:pt x="2224" y="2350"/>
                      </a:cubicBezTo>
                      <a:cubicBezTo>
                        <a:pt x="2492" y="2378"/>
                        <a:pt x="1984" y="4391"/>
                        <a:pt x="1817" y="5375"/>
                      </a:cubicBezTo>
                      <a:cubicBezTo>
                        <a:pt x="1898" y="5286"/>
                        <a:pt x="1972" y="5186"/>
                        <a:pt x="2026" y="5070"/>
                      </a:cubicBezTo>
                      <a:cubicBezTo>
                        <a:pt x="2313" y="4470"/>
                        <a:pt x="2951" y="514"/>
                        <a:pt x="3031" y="5"/>
                      </a:cubicBezTo>
                      <a:lnTo>
                        <a:pt x="2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33"/>
                <p:cNvSpPr/>
                <p:nvPr/>
              </p:nvSpPr>
              <p:spPr>
                <a:xfrm>
                  <a:off x="1962650" y="2841188"/>
                  <a:ext cx="61450" cy="120425"/>
                </a:xfrm>
                <a:custGeom>
                  <a:avLst/>
                  <a:gdLst/>
                  <a:ahLst/>
                  <a:cxnLst/>
                  <a:rect l="l" t="t" r="r" b="b"/>
                  <a:pathLst>
                    <a:path w="2458" h="4817" extrusionOk="0">
                      <a:moveTo>
                        <a:pt x="2387" y="0"/>
                      </a:moveTo>
                      <a:cubicBezTo>
                        <a:pt x="2308" y="0"/>
                        <a:pt x="1108" y="2352"/>
                        <a:pt x="1108" y="2352"/>
                      </a:cubicBezTo>
                      <a:cubicBezTo>
                        <a:pt x="1108" y="2352"/>
                        <a:pt x="1" y="4784"/>
                        <a:pt x="67" y="4816"/>
                      </a:cubicBezTo>
                      <a:cubicBezTo>
                        <a:pt x="67" y="4816"/>
                        <a:pt x="68" y="4816"/>
                        <a:pt x="68" y="4816"/>
                      </a:cubicBezTo>
                      <a:cubicBezTo>
                        <a:pt x="148" y="4816"/>
                        <a:pt x="1346" y="2466"/>
                        <a:pt x="1346" y="2466"/>
                      </a:cubicBezTo>
                      <a:cubicBezTo>
                        <a:pt x="1346" y="2466"/>
                        <a:pt x="2457" y="33"/>
                        <a:pt x="2388" y="0"/>
                      </a:cubicBezTo>
                      <a:cubicBezTo>
                        <a:pt x="2388" y="0"/>
                        <a:pt x="2387"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33"/>
                <p:cNvSpPr/>
                <p:nvPr/>
              </p:nvSpPr>
              <p:spPr>
                <a:xfrm>
                  <a:off x="1945550" y="2906013"/>
                  <a:ext cx="31625" cy="55150"/>
                </a:xfrm>
                <a:custGeom>
                  <a:avLst/>
                  <a:gdLst/>
                  <a:ahLst/>
                  <a:cxnLst/>
                  <a:rect l="l" t="t" r="r" b="b"/>
                  <a:pathLst>
                    <a:path w="1265" h="2206" extrusionOk="0">
                      <a:moveTo>
                        <a:pt x="1126" y="1"/>
                      </a:moveTo>
                      <a:cubicBezTo>
                        <a:pt x="1027" y="1"/>
                        <a:pt x="891" y="126"/>
                        <a:pt x="799" y="310"/>
                      </a:cubicBezTo>
                      <a:cubicBezTo>
                        <a:pt x="691" y="525"/>
                        <a:pt x="683" y="738"/>
                        <a:pt x="779" y="786"/>
                      </a:cubicBezTo>
                      <a:cubicBezTo>
                        <a:pt x="792" y="793"/>
                        <a:pt x="807" y="796"/>
                        <a:pt x="823" y="796"/>
                      </a:cubicBezTo>
                      <a:cubicBezTo>
                        <a:pt x="921" y="796"/>
                        <a:pt x="1057" y="671"/>
                        <a:pt x="1150" y="487"/>
                      </a:cubicBezTo>
                      <a:cubicBezTo>
                        <a:pt x="1257" y="274"/>
                        <a:pt x="1264" y="59"/>
                        <a:pt x="1170" y="11"/>
                      </a:cubicBezTo>
                      <a:cubicBezTo>
                        <a:pt x="1157" y="4"/>
                        <a:pt x="1142" y="1"/>
                        <a:pt x="1126" y="1"/>
                      </a:cubicBezTo>
                      <a:close/>
                      <a:moveTo>
                        <a:pt x="511" y="1161"/>
                      </a:moveTo>
                      <a:cubicBezTo>
                        <a:pt x="385" y="1161"/>
                        <a:pt x="219" y="1337"/>
                        <a:pt x="116" y="1588"/>
                      </a:cubicBezTo>
                      <a:cubicBezTo>
                        <a:pt x="0" y="1872"/>
                        <a:pt x="11" y="2144"/>
                        <a:pt x="140" y="2196"/>
                      </a:cubicBezTo>
                      <a:cubicBezTo>
                        <a:pt x="154" y="2202"/>
                        <a:pt x="170" y="2205"/>
                        <a:pt x="186" y="2205"/>
                      </a:cubicBezTo>
                      <a:cubicBezTo>
                        <a:pt x="312" y="2205"/>
                        <a:pt x="477" y="2029"/>
                        <a:pt x="581" y="1778"/>
                      </a:cubicBezTo>
                      <a:cubicBezTo>
                        <a:pt x="697" y="1494"/>
                        <a:pt x="686" y="1222"/>
                        <a:pt x="558" y="1170"/>
                      </a:cubicBezTo>
                      <a:cubicBezTo>
                        <a:pt x="543" y="1164"/>
                        <a:pt x="528" y="1161"/>
                        <a:pt x="511" y="116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33"/>
                <p:cNvSpPr/>
                <p:nvPr/>
              </p:nvSpPr>
              <p:spPr>
                <a:xfrm>
                  <a:off x="2262525" y="2574488"/>
                  <a:ext cx="178725" cy="105300"/>
                </a:xfrm>
                <a:custGeom>
                  <a:avLst/>
                  <a:gdLst/>
                  <a:ahLst/>
                  <a:cxnLst/>
                  <a:rect l="l" t="t" r="r" b="b"/>
                  <a:pathLst>
                    <a:path w="7149" h="4212" extrusionOk="0">
                      <a:moveTo>
                        <a:pt x="3456" y="0"/>
                      </a:moveTo>
                      <a:lnTo>
                        <a:pt x="2942" y="658"/>
                      </a:lnTo>
                      <a:cubicBezTo>
                        <a:pt x="2567" y="1140"/>
                        <a:pt x="2062" y="1341"/>
                        <a:pt x="1588" y="1341"/>
                      </a:cubicBezTo>
                      <a:cubicBezTo>
                        <a:pt x="1280" y="1341"/>
                        <a:pt x="985" y="1256"/>
                        <a:pt x="748" y="1108"/>
                      </a:cubicBezTo>
                      <a:cubicBezTo>
                        <a:pt x="544" y="980"/>
                        <a:pt x="361" y="792"/>
                        <a:pt x="245" y="549"/>
                      </a:cubicBezTo>
                      <a:cubicBezTo>
                        <a:pt x="163" y="638"/>
                        <a:pt x="82" y="724"/>
                        <a:pt x="1" y="809"/>
                      </a:cubicBezTo>
                      <a:cubicBezTo>
                        <a:pt x="146" y="1061"/>
                        <a:pt x="350" y="1261"/>
                        <a:pt x="568" y="1398"/>
                      </a:cubicBezTo>
                      <a:cubicBezTo>
                        <a:pt x="856" y="1578"/>
                        <a:pt x="1216" y="1682"/>
                        <a:pt x="1591" y="1682"/>
                      </a:cubicBezTo>
                      <a:cubicBezTo>
                        <a:pt x="2003" y="1682"/>
                        <a:pt x="2434" y="1557"/>
                        <a:pt x="2811" y="1268"/>
                      </a:cubicBezTo>
                      <a:lnTo>
                        <a:pt x="2811" y="1268"/>
                      </a:lnTo>
                      <a:cubicBezTo>
                        <a:pt x="2762" y="1688"/>
                        <a:pt x="2773" y="2236"/>
                        <a:pt x="3036" y="2656"/>
                      </a:cubicBezTo>
                      <a:cubicBezTo>
                        <a:pt x="3223" y="2949"/>
                        <a:pt x="3500" y="3133"/>
                        <a:pt x="3865" y="3202"/>
                      </a:cubicBezTo>
                      <a:cubicBezTo>
                        <a:pt x="3944" y="3218"/>
                        <a:pt x="4021" y="3225"/>
                        <a:pt x="4096" y="3225"/>
                      </a:cubicBezTo>
                      <a:cubicBezTo>
                        <a:pt x="4746" y="3225"/>
                        <a:pt x="5246" y="2680"/>
                        <a:pt x="5537" y="2248"/>
                      </a:cubicBezTo>
                      <a:cubicBezTo>
                        <a:pt x="5631" y="2856"/>
                        <a:pt x="5900" y="3426"/>
                        <a:pt x="6282" y="3791"/>
                      </a:cubicBezTo>
                      <a:cubicBezTo>
                        <a:pt x="6503" y="4001"/>
                        <a:pt x="6760" y="4141"/>
                        <a:pt x="7039" y="4211"/>
                      </a:cubicBezTo>
                      <a:cubicBezTo>
                        <a:pt x="7076" y="4102"/>
                        <a:pt x="7112" y="3992"/>
                        <a:pt x="7148" y="3882"/>
                      </a:cubicBezTo>
                      <a:cubicBezTo>
                        <a:pt x="6917" y="3829"/>
                        <a:pt x="6702" y="3722"/>
                        <a:pt x="6517" y="3544"/>
                      </a:cubicBezTo>
                      <a:cubicBezTo>
                        <a:pt x="6021" y="3071"/>
                        <a:pt x="5820" y="2264"/>
                        <a:pt x="5844" y="1673"/>
                      </a:cubicBezTo>
                      <a:lnTo>
                        <a:pt x="5875" y="817"/>
                      </a:lnTo>
                      <a:lnTo>
                        <a:pt x="5875" y="817"/>
                      </a:lnTo>
                      <a:lnTo>
                        <a:pt x="5518" y="1595"/>
                      </a:lnTo>
                      <a:cubicBezTo>
                        <a:pt x="5289" y="2096"/>
                        <a:pt x="4747" y="2881"/>
                        <a:pt x="4081" y="2881"/>
                      </a:cubicBezTo>
                      <a:cubicBezTo>
                        <a:pt x="4031" y="2881"/>
                        <a:pt x="3980" y="2877"/>
                        <a:pt x="3928" y="2867"/>
                      </a:cubicBezTo>
                      <a:cubicBezTo>
                        <a:pt x="3657" y="2815"/>
                        <a:pt x="3459" y="2687"/>
                        <a:pt x="3325" y="2474"/>
                      </a:cubicBezTo>
                      <a:cubicBezTo>
                        <a:pt x="3052" y="2042"/>
                        <a:pt x="3102" y="1329"/>
                        <a:pt x="3242" y="807"/>
                      </a:cubicBezTo>
                      <a:lnTo>
                        <a:pt x="34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33"/>
                <p:cNvSpPr/>
                <p:nvPr/>
              </p:nvSpPr>
              <p:spPr>
                <a:xfrm>
                  <a:off x="2236450" y="2375763"/>
                  <a:ext cx="94050" cy="91550"/>
                </a:xfrm>
                <a:custGeom>
                  <a:avLst/>
                  <a:gdLst/>
                  <a:ahLst/>
                  <a:cxnLst/>
                  <a:rect l="l" t="t" r="r" b="b"/>
                  <a:pathLst>
                    <a:path w="3762" h="3662" extrusionOk="0">
                      <a:moveTo>
                        <a:pt x="1879" y="0"/>
                      </a:moveTo>
                      <a:cubicBezTo>
                        <a:pt x="913" y="0"/>
                        <a:pt x="105" y="758"/>
                        <a:pt x="54" y="1735"/>
                      </a:cubicBezTo>
                      <a:cubicBezTo>
                        <a:pt x="0" y="2744"/>
                        <a:pt x="776" y="3606"/>
                        <a:pt x="1786" y="3659"/>
                      </a:cubicBezTo>
                      <a:cubicBezTo>
                        <a:pt x="1818" y="3660"/>
                        <a:pt x="1850" y="3661"/>
                        <a:pt x="1881" y="3661"/>
                      </a:cubicBezTo>
                      <a:cubicBezTo>
                        <a:pt x="2849" y="3661"/>
                        <a:pt x="3658" y="2905"/>
                        <a:pt x="3710" y="1926"/>
                      </a:cubicBezTo>
                      <a:cubicBezTo>
                        <a:pt x="3761" y="917"/>
                        <a:pt x="2988" y="56"/>
                        <a:pt x="1977" y="3"/>
                      </a:cubicBezTo>
                      <a:cubicBezTo>
                        <a:pt x="1944" y="1"/>
                        <a:pt x="1912" y="0"/>
                        <a:pt x="1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33"/>
                <p:cNvSpPr/>
                <p:nvPr/>
              </p:nvSpPr>
              <p:spPr>
                <a:xfrm>
                  <a:off x="2244775" y="2202563"/>
                  <a:ext cx="140050" cy="41525"/>
                </a:xfrm>
                <a:custGeom>
                  <a:avLst/>
                  <a:gdLst/>
                  <a:ahLst/>
                  <a:cxnLst/>
                  <a:rect l="l" t="t" r="r" b="b"/>
                  <a:pathLst>
                    <a:path w="5602" h="1661" extrusionOk="0">
                      <a:moveTo>
                        <a:pt x="4161" y="0"/>
                      </a:moveTo>
                      <a:cubicBezTo>
                        <a:pt x="3809" y="0"/>
                        <a:pt x="3543" y="106"/>
                        <a:pt x="3502" y="287"/>
                      </a:cubicBezTo>
                      <a:cubicBezTo>
                        <a:pt x="3446" y="542"/>
                        <a:pt x="3856" y="853"/>
                        <a:pt x="4418" y="981"/>
                      </a:cubicBezTo>
                      <a:cubicBezTo>
                        <a:pt x="4581" y="1017"/>
                        <a:pt x="4738" y="1034"/>
                        <a:pt x="4880" y="1034"/>
                      </a:cubicBezTo>
                      <a:cubicBezTo>
                        <a:pt x="5236" y="1034"/>
                        <a:pt x="5504" y="929"/>
                        <a:pt x="5546" y="748"/>
                      </a:cubicBezTo>
                      <a:cubicBezTo>
                        <a:pt x="5601" y="492"/>
                        <a:pt x="5191" y="181"/>
                        <a:pt x="4628" y="55"/>
                      </a:cubicBezTo>
                      <a:cubicBezTo>
                        <a:pt x="4464" y="18"/>
                        <a:pt x="4305" y="0"/>
                        <a:pt x="4161" y="0"/>
                      </a:cubicBezTo>
                      <a:close/>
                      <a:moveTo>
                        <a:pt x="1975" y="232"/>
                      </a:moveTo>
                      <a:cubicBezTo>
                        <a:pt x="1741" y="232"/>
                        <a:pt x="1467" y="277"/>
                        <a:pt x="1185" y="370"/>
                      </a:cubicBezTo>
                      <a:cubicBezTo>
                        <a:pt x="487" y="602"/>
                        <a:pt x="1" y="1050"/>
                        <a:pt x="106" y="1368"/>
                      </a:cubicBezTo>
                      <a:cubicBezTo>
                        <a:pt x="170" y="1559"/>
                        <a:pt x="431" y="1660"/>
                        <a:pt x="782" y="1660"/>
                      </a:cubicBezTo>
                      <a:cubicBezTo>
                        <a:pt x="1016" y="1660"/>
                        <a:pt x="1288" y="1616"/>
                        <a:pt x="1569" y="1523"/>
                      </a:cubicBezTo>
                      <a:cubicBezTo>
                        <a:pt x="2271" y="1290"/>
                        <a:pt x="2756" y="842"/>
                        <a:pt x="2650" y="524"/>
                      </a:cubicBezTo>
                      <a:cubicBezTo>
                        <a:pt x="2587" y="333"/>
                        <a:pt x="2326" y="232"/>
                        <a:pt x="1975" y="2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33"/>
                <p:cNvSpPr/>
                <p:nvPr/>
              </p:nvSpPr>
              <p:spPr>
                <a:xfrm>
                  <a:off x="1757475" y="2728988"/>
                  <a:ext cx="88650" cy="116775"/>
                </a:xfrm>
                <a:custGeom>
                  <a:avLst/>
                  <a:gdLst/>
                  <a:ahLst/>
                  <a:cxnLst/>
                  <a:rect l="l" t="t" r="r" b="b"/>
                  <a:pathLst>
                    <a:path w="3546" h="4671" extrusionOk="0">
                      <a:moveTo>
                        <a:pt x="3124" y="0"/>
                      </a:moveTo>
                      <a:cubicBezTo>
                        <a:pt x="2895" y="0"/>
                        <a:pt x="2573" y="127"/>
                        <a:pt x="2269" y="356"/>
                      </a:cubicBezTo>
                      <a:cubicBezTo>
                        <a:pt x="1804" y="702"/>
                        <a:pt x="1558" y="1155"/>
                        <a:pt x="1716" y="1362"/>
                      </a:cubicBezTo>
                      <a:cubicBezTo>
                        <a:pt x="1770" y="1434"/>
                        <a:pt x="1864" y="1468"/>
                        <a:pt x="1984" y="1468"/>
                      </a:cubicBezTo>
                      <a:cubicBezTo>
                        <a:pt x="2213" y="1468"/>
                        <a:pt x="2534" y="1342"/>
                        <a:pt x="2838" y="1114"/>
                      </a:cubicBezTo>
                      <a:cubicBezTo>
                        <a:pt x="3300" y="766"/>
                        <a:pt x="3546" y="314"/>
                        <a:pt x="3391" y="105"/>
                      </a:cubicBezTo>
                      <a:cubicBezTo>
                        <a:pt x="3337" y="34"/>
                        <a:pt x="3243" y="0"/>
                        <a:pt x="3124" y="0"/>
                      </a:cubicBezTo>
                      <a:close/>
                      <a:moveTo>
                        <a:pt x="1234" y="2144"/>
                      </a:moveTo>
                      <a:cubicBezTo>
                        <a:pt x="929" y="2144"/>
                        <a:pt x="524" y="2571"/>
                        <a:pt x="277" y="3180"/>
                      </a:cubicBezTo>
                      <a:cubicBezTo>
                        <a:pt x="1" y="3865"/>
                        <a:pt x="26" y="4524"/>
                        <a:pt x="338" y="4650"/>
                      </a:cubicBezTo>
                      <a:cubicBezTo>
                        <a:pt x="373" y="4664"/>
                        <a:pt x="410" y="4671"/>
                        <a:pt x="449" y="4671"/>
                      </a:cubicBezTo>
                      <a:cubicBezTo>
                        <a:pt x="753" y="4671"/>
                        <a:pt x="1157" y="4245"/>
                        <a:pt x="1405" y="3635"/>
                      </a:cubicBezTo>
                      <a:cubicBezTo>
                        <a:pt x="1680" y="2952"/>
                        <a:pt x="1655" y="2292"/>
                        <a:pt x="1343" y="2165"/>
                      </a:cubicBezTo>
                      <a:cubicBezTo>
                        <a:pt x="1309" y="2151"/>
                        <a:pt x="1272" y="2144"/>
                        <a:pt x="1234" y="2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06" name="Google Shape;15006;p33"/>
            <p:cNvGrpSpPr/>
            <p:nvPr/>
          </p:nvGrpSpPr>
          <p:grpSpPr>
            <a:xfrm flipH="1">
              <a:off x="6487510" y="-818819"/>
              <a:ext cx="4389242" cy="5855472"/>
              <a:chOff x="-1314139" y="-578206"/>
              <a:chExt cx="4244094" cy="5657461"/>
            </a:xfrm>
          </p:grpSpPr>
          <p:grpSp>
            <p:nvGrpSpPr>
              <p:cNvPr id="15007" name="Google Shape;15007;p33"/>
              <p:cNvGrpSpPr/>
              <p:nvPr/>
            </p:nvGrpSpPr>
            <p:grpSpPr>
              <a:xfrm flipH="1">
                <a:off x="1482551" y="-578206"/>
                <a:ext cx="1447403" cy="1441037"/>
                <a:chOff x="812200" y="869075"/>
                <a:chExt cx="1011675" cy="1007225"/>
              </a:xfrm>
            </p:grpSpPr>
            <p:grpSp>
              <p:nvGrpSpPr>
                <p:cNvPr id="15008" name="Google Shape;15008;p33"/>
                <p:cNvGrpSpPr/>
                <p:nvPr/>
              </p:nvGrpSpPr>
              <p:grpSpPr>
                <a:xfrm>
                  <a:off x="812200" y="869075"/>
                  <a:ext cx="1011675" cy="1007225"/>
                  <a:chOff x="812200" y="869075"/>
                  <a:chExt cx="1011675" cy="1007225"/>
                </a:xfrm>
              </p:grpSpPr>
              <p:grpSp>
                <p:nvGrpSpPr>
                  <p:cNvPr id="15009" name="Google Shape;15009;p33"/>
                  <p:cNvGrpSpPr/>
                  <p:nvPr/>
                </p:nvGrpSpPr>
                <p:grpSpPr>
                  <a:xfrm>
                    <a:off x="812200" y="869075"/>
                    <a:ext cx="1011675" cy="1007225"/>
                    <a:chOff x="812200" y="869075"/>
                    <a:chExt cx="1011675" cy="1007225"/>
                  </a:xfrm>
                </p:grpSpPr>
                <p:grpSp>
                  <p:nvGrpSpPr>
                    <p:cNvPr id="15010" name="Google Shape;15010;p33"/>
                    <p:cNvGrpSpPr/>
                    <p:nvPr/>
                  </p:nvGrpSpPr>
                  <p:grpSpPr>
                    <a:xfrm>
                      <a:off x="812200" y="869075"/>
                      <a:ext cx="1011675" cy="1007225"/>
                      <a:chOff x="812200" y="869075"/>
                      <a:chExt cx="1011675" cy="1007225"/>
                    </a:xfrm>
                  </p:grpSpPr>
                  <p:sp>
                    <p:nvSpPr>
                      <p:cNvPr id="15011" name="Google Shape;15011;p33"/>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33"/>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33"/>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33"/>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33"/>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33"/>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33"/>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33"/>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33"/>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33"/>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33"/>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33"/>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33"/>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33"/>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5" name="Google Shape;15025;p33"/>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33"/>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33"/>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33"/>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33"/>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33"/>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33"/>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33"/>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33"/>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33"/>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33"/>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33"/>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33"/>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33"/>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9" name="Google Shape;15039;p33"/>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33"/>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33"/>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33"/>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33"/>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33"/>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33"/>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33"/>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33"/>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33"/>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33"/>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33"/>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33"/>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33"/>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3" name="Google Shape;15053;p33"/>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33"/>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33"/>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33"/>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33"/>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33"/>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33"/>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33"/>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33"/>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33"/>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33"/>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33"/>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33"/>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33"/>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33"/>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68" name="Google Shape;15068;p33"/>
                <p:cNvGrpSpPr/>
                <p:nvPr/>
              </p:nvGrpSpPr>
              <p:grpSpPr>
                <a:xfrm>
                  <a:off x="858025" y="910825"/>
                  <a:ext cx="919900" cy="922425"/>
                  <a:chOff x="858025" y="910825"/>
                  <a:chExt cx="919900" cy="922425"/>
                </a:xfrm>
              </p:grpSpPr>
              <p:sp>
                <p:nvSpPr>
                  <p:cNvPr id="15069" name="Google Shape;15069;p33"/>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33"/>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33"/>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33"/>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33"/>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33"/>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33"/>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33"/>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33"/>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33"/>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33"/>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33"/>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33"/>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33"/>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33"/>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33"/>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85" name="Google Shape;15085;p33"/>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33"/>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33"/>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33"/>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33"/>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33"/>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33"/>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33"/>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33"/>
              <p:cNvGrpSpPr/>
              <p:nvPr/>
            </p:nvGrpSpPr>
            <p:grpSpPr>
              <a:xfrm flipH="1">
                <a:off x="1328823" y="-554449"/>
                <a:ext cx="298015" cy="526533"/>
                <a:chOff x="1723025" y="599938"/>
                <a:chExt cx="208300" cy="368025"/>
              </a:xfrm>
            </p:grpSpPr>
            <p:sp>
              <p:nvSpPr>
                <p:cNvPr id="15094" name="Google Shape;15094;p33"/>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33"/>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33"/>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33"/>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33"/>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33"/>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33"/>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33"/>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33"/>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33"/>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33"/>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33"/>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6" name="Google Shape;15106;p33"/>
              <p:cNvGrpSpPr/>
              <p:nvPr/>
            </p:nvGrpSpPr>
            <p:grpSpPr>
              <a:xfrm flipH="1">
                <a:off x="993906" y="3606984"/>
                <a:ext cx="489470" cy="849353"/>
                <a:chOff x="1844575" y="3521738"/>
                <a:chExt cx="348725" cy="605125"/>
              </a:xfrm>
            </p:grpSpPr>
            <p:sp>
              <p:nvSpPr>
                <p:cNvPr id="15107" name="Google Shape;15107;p33"/>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33"/>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33"/>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33"/>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33"/>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33"/>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33"/>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33"/>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33"/>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6" name="Google Shape;15116;p33"/>
              <p:cNvGrpSpPr/>
              <p:nvPr/>
            </p:nvGrpSpPr>
            <p:grpSpPr>
              <a:xfrm flipH="1">
                <a:off x="834036" y="3853105"/>
                <a:ext cx="108884" cy="95690"/>
                <a:chOff x="2229625" y="3697088"/>
                <a:chExt cx="77575" cy="68175"/>
              </a:xfrm>
            </p:grpSpPr>
            <p:sp>
              <p:nvSpPr>
                <p:cNvPr id="15117" name="Google Shape;15117;p33"/>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33"/>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33"/>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33"/>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33"/>
              <p:cNvGrpSpPr/>
              <p:nvPr/>
            </p:nvGrpSpPr>
            <p:grpSpPr>
              <a:xfrm flipH="1">
                <a:off x="781225" y="4045855"/>
                <a:ext cx="131798" cy="115832"/>
                <a:chOff x="2250925" y="3834413"/>
                <a:chExt cx="93900" cy="82525"/>
              </a:xfrm>
            </p:grpSpPr>
            <p:sp>
              <p:nvSpPr>
                <p:cNvPr id="15122" name="Google Shape;15122;p33"/>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33"/>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33"/>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33"/>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6" name="Google Shape;15126;p33"/>
              <p:cNvGrpSpPr/>
              <p:nvPr/>
            </p:nvGrpSpPr>
            <p:grpSpPr>
              <a:xfrm flipH="1">
                <a:off x="783963" y="4262430"/>
                <a:ext cx="156958" cy="138009"/>
                <a:chOff x="2231050" y="3988713"/>
                <a:chExt cx="111825" cy="98325"/>
              </a:xfrm>
            </p:grpSpPr>
            <p:sp>
              <p:nvSpPr>
                <p:cNvPr id="15127" name="Google Shape;15127;p33"/>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33"/>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33"/>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33"/>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33"/>
              <p:cNvGrpSpPr/>
              <p:nvPr/>
            </p:nvGrpSpPr>
            <p:grpSpPr>
              <a:xfrm flipH="1">
                <a:off x="236137" y="3496170"/>
                <a:ext cx="535508" cy="538947"/>
                <a:chOff x="2351650" y="3442788"/>
                <a:chExt cx="381525" cy="383975"/>
              </a:xfrm>
            </p:grpSpPr>
            <p:sp>
              <p:nvSpPr>
                <p:cNvPr id="15132" name="Google Shape;15132;p33"/>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33"/>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33"/>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33"/>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33"/>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33"/>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33"/>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33"/>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33"/>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33"/>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33"/>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33"/>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33"/>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33"/>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33"/>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33"/>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33"/>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9" name="Google Shape;15149;p33"/>
              <p:cNvGrpSpPr/>
              <p:nvPr/>
            </p:nvGrpSpPr>
            <p:grpSpPr>
              <a:xfrm flipH="1">
                <a:off x="-114938" y="4422335"/>
                <a:ext cx="76496" cy="73443"/>
                <a:chOff x="2928800" y="4102638"/>
                <a:chExt cx="54500" cy="52325"/>
              </a:xfrm>
            </p:grpSpPr>
            <p:sp>
              <p:nvSpPr>
                <p:cNvPr id="15150" name="Google Shape;15150;p33"/>
                <p:cNvSpPr/>
                <p:nvPr/>
              </p:nvSpPr>
              <p:spPr>
                <a:xfrm>
                  <a:off x="2928800" y="4102638"/>
                  <a:ext cx="54500" cy="52325"/>
                </a:xfrm>
                <a:custGeom>
                  <a:avLst/>
                  <a:gdLst/>
                  <a:ahLst/>
                  <a:cxnLst/>
                  <a:rect l="l" t="t" r="r" b="b"/>
                  <a:pathLst>
                    <a:path w="2180" h="2093" extrusionOk="0">
                      <a:moveTo>
                        <a:pt x="1087" y="0"/>
                      </a:moveTo>
                      <a:cubicBezTo>
                        <a:pt x="548" y="0"/>
                        <a:pt x="91" y="415"/>
                        <a:pt x="47" y="961"/>
                      </a:cubicBezTo>
                      <a:cubicBezTo>
                        <a:pt x="0" y="1538"/>
                        <a:pt x="430" y="2040"/>
                        <a:pt x="1006" y="2089"/>
                      </a:cubicBezTo>
                      <a:cubicBezTo>
                        <a:pt x="1034" y="2091"/>
                        <a:pt x="1062" y="2092"/>
                        <a:pt x="1090" y="2092"/>
                      </a:cubicBezTo>
                      <a:cubicBezTo>
                        <a:pt x="1629" y="2092"/>
                        <a:pt x="2088" y="1677"/>
                        <a:pt x="2132" y="1129"/>
                      </a:cubicBezTo>
                      <a:cubicBezTo>
                        <a:pt x="2179" y="554"/>
                        <a:pt x="1750" y="51"/>
                        <a:pt x="1174" y="4"/>
                      </a:cubicBezTo>
                      <a:cubicBezTo>
                        <a:pt x="1145" y="2"/>
                        <a:pt x="1116" y="0"/>
                        <a:pt x="1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33"/>
                <p:cNvSpPr/>
                <p:nvPr/>
              </p:nvSpPr>
              <p:spPr>
                <a:xfrm>
                  <a:off x="2929275" y="4102638"/>
                  <a:ext cx="54025" cy="46550"/>
                </a:xfrm>
                <a:custGeom>
                  <a:avLst/>
                  <a:gdLst/>
                  <a:ahLst/>
                  <a:cxnLst/>
                  <a:rect l="l" t="t" r="r" b="b"/>
                  <a:pathLst>
                    <a:path w="2161" h="1862" extrusionOk="0">
                      <a:moveTo>
                        <a:pt x="1068" y="0"/>
                      </a:moveTo>
                      <a:cubicBezTo>
                        <a:pt x="529" y="0"/>
                        <a:pt x="72" y="415"/>
                        <a:pt x="28" y="961"/>
                      </a:cubicBezTo>
                      <a:cubicBezTo>
                        <a:pt x="0" y="1321"/>
                        <a:pt x="155" y="1653"/>
                        <a:pt x="418" y="1862"/>
                      </a:cubicBezTo>
                      <a:cubicBezTo>
                        <a:pt x="382" y="1752"/>
                        <a:pt x="367" y="1635"/>
                        <a:pt x="378" y="1514"/>
                      </a:cubicBezTo>
                      <a:cubicBezTo>
                        <a:pt x="416" y="1036"/>
                        <a:pt x="816" y="673"/>
                        <a:pt x="1288" y="673"/>
                      </a:cubicBezTo>
                      <a:cubicBezTo>
                        <a:pt x="1313" y="673"/>
                        <a:pt x="1338" y="674"/>
                        <a:pt x="1363" y="676"/>
                      </a:cubicBezTo>
                      <a:cubicBezTo>
                        <a:pt x="1695" y="703"/>
                        <a:pt x="1968" y="905"/>
                        <a:pt x="2106" y="1184"/>
                      </a:cubicBezTo>
                      <a:cubicBezTo>
                        <a:pt x="2109" y="1165"/>
                        <a:pt x="2112" y="1147"/>
                        <a:pt x="2113" y="1129"/>
                      </a:cubicBezTo>
                      <a:cubicBezTo>
                        <a:pt x="2160" y="554"/>
                        <a:pt x="1731" y="51"/>
                        <a:pt x="1155" y="4"/>
                      </a:cubicBezTo>
                      <a:cubicBezTo>
                        <a:pt x="1126" y="2"/>
                        <a:pt x="109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33"/>
                <p:cNvSpPr/>
                <p:nvPr/>
              </p:nvSpPr>
              <p:spPr>
                <a:xfrm>
                  <a:off x="2956375" y="4130763"/>
                  <a:ext cx="17950" cy="17250"/>
                </a:xfrm>
                <a:custGeom>
                  <a:avLst/>
                  <a:gdLst/>
                  <a:ahLst/>
                  <a:cxnLst/>
                  <a:rect l="l" t="t" r="r" b="b"/>
                  <a:pathLst>
                    <a:path w="718" h="690" extrusionOk="0">
                      <a:moveTo>
                        <a:pt x="359" y="1"/>
                      </a:moveTo>
                      <a:cubicBezTo>
                        <a:pt x="181" y="1"/>
                        <a:pt x="31" y="139"/>
                        <a:pt x="16" y="319"/>
                      </a:cubicBezTo>
                      <a:cubicBezTo>
                        <a:pt x="0" y="508"/>
                        <a:pt x="143" y="673"/>
                        <a:pt x="332" y="688"/>
                      </a:cubicBezTo>
                      <a:cubicBezTo>
                        <a:pt x="342" y="689"/>
                        <a:pt x="351" y="689"/>
                        <a:pt x="361" y="689"/>
                      </a:cubicBezTo>
                      <a:cubicBezTo>
                        <a:pt x="537" y="689"/>
                        <a:pt x="687" y="553"/>
                        <a:pt x="702" y="373"/>
                      </a:cubicBezTo>
                      <a:cubicBezTo>
                        <a:pt x="718" y="184"/>
                        <a:pt x="577" y="18"/>
                        <a:pt x="387" y="2"/>
                      </a:cubicBezTo>
                      <a:cubicBezTo>
                        <a:pt x="378" y="1"/>
                        <a:pt x="368"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33"/>
                <p:cNvSpPr/>
                <p:nvPr/>
              </p:nvSpPr>
              <p:spPr>
                <a:xfrm>
                  <a:off x="2943650" y="4135213"/>
                  <a:ext cx="8325" cy="8000"/>
                </a:xfrm>
                <a:custGeom>
                  <a:avLst/>
                  <a:gdLst/>
                  <a:ahLst/>
                  <a:cxnLst/>
                  <a:rect l="l" t="t" r="r" b="b"/>
                  <a:pathLst>
                    <a:path w="333" h="320" extrusionOk="0">
                      <a:moveTo>
                        <a:pt x="166" y="1"/>
                      </a:moveTo>
                      <a:cubicBezTo>
                        <a:pt x="83" y="1"/>
                        <a:pt x="14" y="65"/>
                        <a:pt x="6" y="148"/>
                      </a:cubicBezTo>
                      <a:cubicBezTo>
                        <a:pt x="0" y="236"/>
                        <a:pt x="66" y="313"/>
                        <a:pt x="152" y="319"/>
                      </a:cubicBezTo>
                      <a:cubicBezTo>
                        <a:pt x="157" y="320"/>
                        <a:pt x="162" y="320"/>
                        <a:pt x="166" y="320"/>
                      </a:cubicBezTo>
                      <a:cubicBezTo>
                        <a:pt x="249" y="320"/>
                        <a:pt x="319" y="256"/>
                        <a:pt x="326" y="172"/>
                      </a:cubicBezTo>
                      <a:cubicBezTo>
                        <a:pt x="332" y="84"/>
                        <a:pt x="268" y="7"/>
                        <a:pt x="180" y="1"/>
                      </a:cubicBezTo>
                      <a:cubicBezTo>
                        <a:pt x="176" y="1"/>
                        <a:pt x="171"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4" name="Google Shape;15154;p33"/>
              <p:cNvGrpSpPr/>
              <p:nvPr/>
            </p:nvGrpSpPr>
            <p:grpSpPr>
              <a:xfrm flipH="1">
                <a:off x="-224559" y="4292537"/>
                <a:ext cx="92567" cy="88883"/>
                <a:chOff x="2995450" y="4010163"/>
                <a:chExt cx="65950" cy="63325"/>
              </a:xfrm>
            </p:grpSpPr>
            <p:sp>
              <p:nvSpPr>
                <p:cNvPr id="15155" name="Google Shape;15155;p33"/>
                <p:cNvSpPr/>
                <p:nvPr/>
              </p:nvSpPr>
              <p:spPr>
                <a:xfrm>
                  <a:off x="2995450" y="4010163"/>
                  <a:ext cx="65950" cy="63325"/>
                </a:xfrm>
                <a:custGeom>
                  <a:avLst/>
                  <a:gdLst/>
                  <a:ahLst/>
                  <a:cxnLst/>
                  <a:rect l="l" t="t" r="r" b="b"/>
                  <a:pathLst>
                    <a:path w="2638" h="2533" extrusionOk="0">
                      <a:moveTo>
                        <a:pt x="1320" y="0"/>
                      </a:moveTo>
                      <a:cubicBezTo>
                        <a:pt x="666" y="0"/>
                        <a:pt x="111" y="502"/>
                        <a:pt x="59" y="1165"/>
                      </a:cubicBezTo>
                      <a:cubicBezTo>
                        <a:pt x="1" y="1861"/>
                        <a:pt x="521" y="2472"/>
                        <a:pt x="1218" y="2528"/>
                      </a:cubicBezTo>
                      <a:cubicBezTo>
                        <a:pt x="1252" y="2531"/>
                        <a:pt x="1287" y="2532"/>
                        <a:pt x="1321" y="2532"/>
                      </a:cubicBezTo>
                      <a:cubicBezTo>
                        <a:pt x="1973" y="2532"/>
                        <a:pt x="2527" y="2031"/>
                        <a:pt x="2581" y="1369"/>
                      </a:cubicBezTo>
                      <a:cubicBezTo>
                        <a:pt x="2637" y="672"/>
                        <a:pt x="2117" y="62"/>
                        <a:pt x="1421" y="4"/>
                      </a:cubicBezTo>
                      <a:cubicBezTo>
                        <a:pt x="1388" y="2"/>
                        <a:pt x="1354" y="0"/>
                        <a:pt x="1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33"/>
                <p:cNvSpPr/>
                <p:nvPr/>
              </p:nvSpPr>
              <p:spPr>
                <a:xfrm>
                  <a:off x="2996000" y="4010163"/>
                  <a:ext cx="65400" cy="56400"/>
                </a:xfrm>
                <a:custGeom>
                  <a:avLst/>
                  <a:gdLst/>
                  <a:ahLst/>
                  <a:cxnLst/>
                  <a:rect l="l" t="t" r="r" b="b"/>
                  <a:pathLst>
                    <a:path w="2616" h="2256" extrusionOk="0">
                      <a:moveTo>
                        <a:pt x="1298" y="0"/>
                      </a:moveTo>
                      <a:cubicBezTo>
                        <a:pt x="644" y="0"/>
                        <a:pt x="89" y="502"/>
                        <a:pt x="37" y="1165"/>
                      </a:cubicBezTo>
                      <a:cubicBezTo>
                        <a:pt x="1" y="1601"/>
                        <a:pt x="190" y="2002"/>
                        <a:pt x="507" y="2256"/>
                      </a:cubicBezTo>
                      <a:cubicBezTo>
                        <a:pt x="464" y="2122"/>
                        <a:pt x="447" y="1981"/>
                        <a:pt x="458" y="1833"/>
                      </a:cubicBezTo>
                      <a:cubicBezTo>
                        <a:pt x="504" y="1253"/>
                        <a:pt x="989" y="814"/>
                        <a:pt x="1561" y="814"/>
                      </a:cubicBezTo>
                      <a:cubicBezTo>
                        <a:pt x="1590" y="814"/>
                        <a:pt x="1620" y="815"/>
                        <a:pt x="1650" y="817"/>
                      </a:cubicBezTo>
                      <a:cubicBezTo>
                        <a:pt x="2053" y="852"/>
                        <a:pt x="2383" y="1096"/>
                        <a:pt x="2551" y="1433"/>
                      </a:cubicBezTo>
                      <a:cubicBezTo>
                        <a:pt x="2552" y="1411"/>
                        <a:pt x="2557" y="1391"/>
                        <a:pt x="2559" y="1369"/>
                      </a:cubicBezTo>
                      <a:cubicBezTo>
                        <a:pt x="2615" y="672"/>
                        <a:pt x="2095" y="62"/>
                        <a:pt x="1399" y="4"/>
                      </a:cubicBezTo>
                      <a:cubicBezTo>
                        <a:pt x="1366" y="2"/>
                        <a:pt x="1332"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33"/>
                <p:cNvSpPr/>
                <p:nvPr/>
              </p:nvSpPr>
              <p:spPr>
                <a:xfrm>
                  <a:off x="3028825" y="4044263"/>
                  <a:ext cx="21750" cy="20850"/>
                </a:xfrm>
                <a:custGeom>
                  <a:avLst/>
                  <a:gdLst/>
                  <a:ahLst/>
                  <a:cxnLst/>
                  <a:rect l="l" t="t" r="r" b="b"/>
                  <a:pathLst>
                    <a:path w="870" h="834" extrusionOk="0">
                      <a:moveTo>
                        <a:pt x="434" y="0"/>
                      </a:moveTo>
                      <a:cubicBezTo>
                        <a:pt x="220" y="0"/>
                        <a:pt x="38" y="165"/>
                        <a:pt x="21" y="384"/>
                      </a:cubicBezTo>
                      <a:cubicBezTo>
                        <a:pt x="0" y="613"/>
                        <a:pt x="173" y="813"/>
                        <a:pt x="401" y="832"/>
                      </a:cubicBezTo>
                      <a:cubicBezTo>
                        <a:pt x="413" y="833"/>
                        <a:pt x="424" y="833"/>
                        <a:pt x="436" y="833"/>
                      </a:cubicBezTo>
                      <a:cubicBezTo>
                        <a:pt x="651" y="833"/>
                        <a:pt x="833" y="668"/>
                        <a:pt x="851" y="450"/>
                      </a:cubicBezTo>
                      <a:cubicBezTo>
                        <a:pt x="870" y="221"/>
                        <a:pt x="699" y="21"/>
                        <a:pt x="469" y="2"/>
                      </a:cubicBezTo>
                      <a:cubicBezTo>
                        <a:pt x="457" y="1"/>
                        <a:pt x="446"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33"/>
                <p:cNvSpPr/>
                <p:nvPr/>
              </p:nvSpPr>
              <p:spPr>
                <a:xfrm>
                  <a:off x="3013400" y="4049638"/>
                  <a:ext cx="10075" cy="9650"/>
                </a:xfrm>
                <a:custGeom>
                  <a:avLst/>
                  <a:gdLst/>
                  <a:ahLst/>
                  <a:cxnLst/>
                  <a:rect l="l" t="t" r="r" b="b"/>
                  <a:pathLst>
                    <a:path w="403" h="386" extrusionOk="0">
                      <a:moveTo>
                        <a:pt x="201" y="1"/>
                      </a:moveTo>
                      <a:cubicBezTo>
                        <a:pt x="101" y="1"/>
                        <a:pt x="17" y="77"/>
                        <a:pt x="9" y="177"/>
                      </a:cubicBezTo>
                      <a:cubicBezTo>
                        <a:pt x="0" y="285"/>
                        <a:pt x="80" y="377"/>
                        <a:pt x="186" y="385"/>
                      </a:cubicBezTo>
                      <a:cubicBezTo>
                        <a:pt x="192" y="386"/>
                        <a:pt x="198" y="386"/>
                        <a:pt x="204" y="386"/>
                      </a:cubicBezTo>
                      <a:cubicBezTo>
                        <a:pt x="303" y="386"/>
                        <a:pt x="387" y="309"/>
                        <a:pt x="395" y="210"/>
                      </a:cubicBezTo>
                      <a:cubicBezTo>
                        <a:pt x="403" y="102"/>
                        <a:pt x="324" y="9"/>
                        <a:pt x="218" y="1"/>
                      </a:cubicBezTo>
                      <a:cubicBezTo>
                        <a:pt x="212" y="1"/>
                        <a:pt x="20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33"/>
              <p:cNvGrpSpPr/>
              <p:nvPr/>
            </p:nvGrpSpPr>
            <p:grpSpPr>
              <a:xfrm flipH="1">
                <a:off x="-305687" y="4124632"/>
                <a:ext cx="110253" cy="105867"/>
                <a:chOff x="3040650" y="3890538"/>
                <a:chExt cx="78550" cy="75425"/>
              </a:xfrm>
            </p:grpSpPr>
            <p:sp>
              <p:nvSpPr>
                <p:cNvPr id="15160" name="Google Shape;15160;p33"/>
                <p:cNvSpPr/>
                <p:nvPr/>
              </p:nvSpPr>
              <p:spPr>
                <a:xfrm>
                  <a:off x="3040650" y="3890538"/>
                  <a:ext cx="78550" cy="75425"/>
                </a:xfrm>
                <a:custGeom>
                  <a:avLst/>
                  <a:gdLst/>
                  <a:ahLst/>
                  <a:cxnLst/>
                  <a:rect l="l" t="t" r="r" b="b"/>
                  <a:pathLst>
                    <a:path w="3142" h="3017" extrusionOk="0">
                      <a:moveTo>
                        <a:pt x="1570" y="0"/>
                      </a:moveTo>
                      <a:cubicBezTo>
                        <a:pt x="791" y="0"/>
                        <a:pt x="132" y="598"/>
                        <a:pt x="69" y="1387"/>
                      </a:cubicBezTo>
                      <a:cubicBezTo>
                        <a:pt x="0" y="2217"/>
                        <a:pt x="621" y="2943"/>
                        <a:pt x="1449" y="3011"/>
                      </a:cubicBezTo>
                      <a:cubicBezTo>
                        <a:pt x="1490" y="3015"/>
                        <a:pt x="1530" y="3016"/>
                        <a:pt x="1570" y="3016"/>
                      </a:cubicBezTo>
                      <a:cubicBezTo>
                        <a:pt x="2349" y="3016"/>
                        <a:pt x="3011" y="2418"/>
                        <a:pt x="3074" y="1628"/>
                      </a:cubicBezTo>
                      <a:cubicBezTo>
                        <a:pt x="3141" y="800"/>
                        <a:pt x="2522" y="73"/>
                        <a:pt x="1694" y="5"/>
                      </a:cubicBezTo>
                      <a:cubicBezTo>
                        <a:pt x="1652" y="2"/>
                        <a:pt x="1611"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33"/>
                <p:cNvSpPr/>
                <p:nvPr/>
              </p:nvSpPr>
              <p:spPr>
                <a:xfrm>
                  <a:off x="3041300" y="3890538"/>
                  <a:ext cx="77900" cy="67150"/>
                </a:xfrm>
                <a:custGeom>
                  <a:avLst/>
                  <a:gdLst/>
                  <a:ahLst/>
                  <a:cxnLst/>
                  <a:rect l="l" t="t" r="r" b="b"/>
                  <a:pathLst>
                    <a:path w="3116" h="2686" extrusionOk="0">
                      <a:moveTo>
                        <a:pt x="1544" y="0"/>
                      </a:moveTo>
                      <a:cubicBezTo>
                        <a:pt x="765" y="0"/>
                        <a:pt x="106" y="598"/>
                        <a:pt x="43" y="1387"/>
                      </a:cubicBezTo>
                      <a:cubicBezTo>
                        <a:pt x="1" y="1906"/>
                        <a:pt x="227" y="2383"/>
                        <a:pt x="604" y="2686"/>
                      </a:cubicBezTo>
                      <a:cubicBezTo>
                        <a:pt x="554" y="2527"/>
                        <a:pt x="532" y="2357"/>
                        <a:pt x="545" y="2183"/>
                      </a:cubicBezTo>
                      <a:cubicBezTo>
                        <a:pt x="601" y="1493"/>
                        <a:pt x="1177" y="971"/>
                        <a:pt x="1858" y="971"/>
                      </a:cubicBezTo>
                      <a:cubicBezTo>
                        <a:pt x="1894" y="971"/>
                        <a:pt x="1930" y="972"/>
                        <a:pt x="1967" y="975"/>
                      </a:cubicBezTo>
                      <a:cubicBezTo>
                        <a:pt x="2445" y="1013"/>
                        <a:pt x="2839" y="1304"/>
                        <a:pt x="3038" y="1707"/>
                      </a:cubicBezTo>
                      <a:cubicBezTo>
                        <a:pt x="3042" y="1680"/>
                        <a:pt x="3046" y="1655"/>
                        <a:pt x="3048" y="1628"/>
                      </a:cubicBezTo>
                      <a:cubicBezTo>
                        <a:pt x="3115" y="800"/>
                        <a:pt x="2496" y="73"/>
                        <a:pt x="1668" y="5"/>
                      </a:cubicBezTo>
                      <a:cubicBezTo>
                        <a:pt x="1626" y="2"/>
                        <a:pt x="158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33"/>
                <p:cNvSpPr/>
                <p:nvPr/>
              </p:nvSpPr>
              <p:spPr>
                <a:xfrm>
                  <a:off x="3080425" y="3931163"/>
                  <a:ext cx="25875" cy="24800"/>
                </a:xfrm>
                <a:custGeom>
                  <a:avLst/>
                  <a:gdLst/>
                  <a:ahLst/>
                  <a:cxnLst/>
                  <a:rect l="l" t="t" r="r" b="b"/>
                  <a:pathLst>
                    <a:path w="1035" h="992" extrusionOk="0">
                      <a:moveTo>
                        <a:pt x="517" y="0"/>
                      </a:moveTo>
                      <a:cubicBezTo>
                        <a:pt x="261" y="0"/>
                        <a:pt x="44" y="195"/>
                        <a:pt x="23" y="456"/>
                      </a:cubicBezTo>
                      <a:cubicBezTo>
                        <a:pt x="1" y="729"/>
                        <a:pt x="205" y="968"/>
                        <a:pt x="477" y="990"/>
                      </a:cubicBezTo>
                      <a:cubicBezTo>
                        <a:pt x="491" y="991"/>
                        <a:pt x="504" y="992"/>
                        <a:pt x="518" y="992"/>
                      </a:cubicBezTo>
                      <a:cubicBezTo>
                        <a:pt x="775" y="992"/>
                        <a:pt x="992" y="796"/>
                        <a:pt x="1013" y="536"/>
                      </a:cubicBezTo>
                      <a:cubicBezTo>
                        <a:pt x="1035" y="262"/>
                        <a:pt x="831" y="22"/>
                        <a:pt x="557" y="2"/>
                      </a:cubicBezTo>
                      <a:cubicBezTo>
                        <a:pt x="543" y="1"/>
                        <a:pt x="530" y="0"/>
                        <a:pt x="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33"/>
                <p:cNvSpPr/>
                <p:nvPr/>
              </p:nvSpPr>
              <p:spPr>
                <a:xfrm>
                  <a:off x="3062025" y="3937488"/>
                  <a:ext cx="12050" cy="11575"/>
                </a:xfrm>
                <a:custGeom>
                  <a:avLst/>
                  <a:gdLst/>
                  <a:ahLst/>
                  <a:cxnLst/>
                  <a:rect l="l" t="t" r="r" b="b"/>
                  <a:pathLst>
                    <a:path w="482" h="463" extrusionOk="0">
                      <a:moveTo>
                        <a:pt x="243" y="0"/>
                      </a:moveTo>
                      <a:cubicBezTo>
                        <a:pt x="122" y="0"/>
                        <a:pt x="21" y="93"/>
                        <a:pt x="12" y="212"/>
                      </a:cubicBezTo>
                      <a:cubicBezTo>
                        <a:pt x="1" y="341"/>
                        <a:pt x="96" y="450"/>
                        <a:pt x="223" y="461"/>
                      </a:cubicBezTo>
                      <a:cubicBezTo>
                        <a:pt x="229" y="462"/>
                        <a:pt x="235" y="462"/>
                        <a:pt x="241" y="462"/>
                      </a:cubicBezTo>
                      <a:cubicBezTo>
                        <a:pt x="360" y="462"/>
                        <a:pt x="462" y="371"/>
                        <a:pt x="471" y="250"/>
                      </a:cubicBezTo>
                      <a:cubicBezTo>
                        <a:pt x="482" y="123"/>
                        <a:pt x="388" y="13"/>
                        <a:pt x="261" y="1"/>
                      </a:cubicBezTo>
                      <a:cubicBezTo>
                        <a:pt x="255" y="0"/>
                        <a:pt x="24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33"/>
              <p:cNvGrpSpPr/>
              <p:nvPr/>
            </p:nvGrpSpPr>
            <p:grpSpPr>
              <a:xfrm flipH="1">
                <a:off x="-936535" y="3633442"/>
                <a:ext cx="610320" cy="470206"/>
                <a:chOff x="3133825" y="3540588"/>
                <a:chExt cx="434825" cy="335000"/>
              </a:xfrm>
            </p:grpSpPr>
            <p:sp>
              <p:nvSpPr>
                <p:cNvPr id="15165" name="Google Shape;15165;p33"/>
                <p:cNvSpPr/>
                <p:nvPr/>
              </p:nvSpPr>
              <p:spPr>
                <a:xfrm>
                  <a:off x="3133825" y="3540588"/>
                  <a:ext cx="434825" cy="335000"/>
                </a:xfrm>
                <a:custGeom>
                  <a:avLst/>
                  <a:gdLst/>
                  <a:ahLst/>
                  <a:cxnLst/>
                  <a:rect l="l" t="t" r="r" b="b"/>
                  <a:pathLst>
                    <a:path w="17393" h="13400" extrusionOk="0">
                      <a:moveTo>
                        <a:pt x="17393" y="0"/>
                      </a:moveTo>
                      <a:lnTo>
                        <a:pt x="17393" y="0"/>
                      </a:lnTo>
                      <a:cubicBezTo>
                        <a:pt x="13522" y="992"/>
                        <a:pt x="9670" y="1716"/>
                        <a:pt x="5976" y="3321"/>
                      </a:cubicBezTo>
                      <a:cubicBezTo>
                        <a:pt x="3793" y="4272"/>
                        <a:pt x="1593" y="6404"/>
                        <a:pt x="630" y="8579"/>
                      </a:cubicBezTo>
                      <a:cubicBezTo>
                        <a:pt x="165" y="9630"/>
                        <a:pt x="0" y="10828"/>
                        <a:pt x="697" y="11818"/>
                      </a:cubicBezTo>
                      <a:cubicBezTo>
                        <a:pt x="1496" y="12953"/>
                        <a:pt x="2366" y="13399"/>
                        <a:pt x="3236" y="13399"/>
                      </a:cubicBezTo>
                      <a:cubicBezTo>
                        <a:pt x="5247" y="13399"/>
                        <a:pt x="7262" y="11016"/>
                        <a:pt x="8418" y="9230"/>
                      </a:cubicBezTo>
                      <a:cubicBezTo>
                        <a:pt x="10716" y="5681"/>
                        <a:pt x="13445" y="2120"/>
                        <a:pt x="17275" y="62"/>
                      </a:cubicBezTo>
                      <a:cubicBezTo>
                        <a:pt x="17313" y="41"/>
                        <a:pt x="17354" y="19"/>
                        <a:pt x="17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33"/>
                <p:cNvSpPr/>
                <p:nvPr/>
              </p:nvSpPr>
              <p:spPr>
                <a:xfrm>
                  <a:off x="3192600" y="3586638"/>
                  <a:ext cx="296050" cy="229150"/>
                </a:xfrm>
                <a:custGeom>
                  <a:avLst/>
                  <a:gdLst/>
                  <a:ahLst/>
                  <a:cxnLst/>
                  <a:rect l="l" t="t" r="r" b="b"/>
                  <a:pathLst>
                    <a:path w="11842" h="9166" extrusionOk="0">
                      <a:moveTo>
                        <a:pt x="11842" y="1"/>
                      </a:moveTo>
                      <a:lnTo>
                        <a:pt x="11842" y="1"/>
                      </a:lnTo>
                      <a:cubicBezTo>
                        <a:pt x="9207" y="679"/>
                        <a:pt x="6586" y="1175"/>
                        <a:pt x="4070" y="2274"/>
                      </a:cubicBezTo>
                      <a:cubicBezTo>
                        <a:pt x="2584" y="2924"/>
                        <a:pt x="1088" y="4384"/>
                        <a:pt x="433" y="5870"/>
                      </a:cubicBezTo>
                      <a:cubicBezTo>
                        <a:pt x="115" y="6589"/>
                        <a:pt x="0" y="7409"/>
                        <a:pt x="477" y="8084"/>
                      </a:cubicBezTo>
                      <a:cubicBezTo>
                        <a:pt x="1020" y="8860"/>
                        <a:pt x="1612" y="9165"/>
                        <a:pt x="2205" y="9165"/>
                      </a:cubicBezTo>
                      <a:cubicBezTo>
                        <a:pt x="3574" y="9165"/>
                        <a:pt x="4945" y="7536"/>
                        <a:pt x="5731" y="6315"/>
                      </a:cubicBezTo>
                      <a:cubicBezTo>
                        <a:pt x="7297" y="3886"/>
                        <a:pt x="9155" y="1451"/>
                        <a:pt x="11760" y="44"/>
                      </a:cubicBezTo>
                      <a:cubicBezTo>
                        <a:pt x="11788" y="29"/>
                        <a:pt x="11815" y="15"/>
                        <a:pt x="11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33"/>
                <p:cNvSpPr/>
                <p:nvPr/>
              </p:nvSpPr>
              <p:spPr>
                <a:xfrm>
                  <a:off x="3209675" y="3706138"/>
                  <a:ext cx="121900" cy="133325"/>
                </a:xfrm>
                <a:custGeom>
                  <a:avLst/>
                  <a:gdLst/>
                  <a:ahLst/>
                  <a:cxnLst/>
                  <a:rect l="l" t="t" r="r" b="b"/>
                  <a:pathLst>
                    <a:path w="4876" h="5333" extrusionOk="0">
                      <a:moveTo>
                        <a:pt x="4333" y="0"/>
                      </a:moveTo>
                      <a:cubicBezTo>
                        <a:pt x="3986" y="0"/>
                        <a:pt x="3479" y="344"/>
                        <a:pt x="3069" y="888"/>
                      </a:cubicBezTo>
                      <a:cubicBezTo>
                        <a:pt x="2555" y="1576"/>
                        <a:pt x="2391" y="2322"/>
                        <a:pt x="2701" y="2555"/>
                      </a:cubicBezTo>
                      <a:cubicBezTo>
                        <a:pt x="2765" y="2603"/>
                        <a:pt x="2843" y="2625"/>
                        <a:pt x="2932" y="2625"/>
                      </a:cubicBezTo>
                      <a:cubicBezTo>
                        <a:pt x="3279" y="2625"/>
                        <a:pt x="3787" y="2281"/>
                        <a:pt x="4197" y="1736"/>
                      </a:cubicBezTo>
                      <a:cubicBezTo>
                        <a:pt x="4709" y="1050"/>
                        <a:pt x="4875" y="304"/>
                        <a:pt x="4564" y="71"/>
                      </a:cubicBezTo>
                      <a:cubicBezTo>
                        <a:pt x="4500" y="23"/>
                        <a:pt x="4422" y="0"/>
                        <a:pt x="4333" y="0"/>
                      </a:cubicBezTo>
                      <a:close/>
                      <a:moveTo>
                        <a:pt x="1621" y="3372"/>
                      </a:moveTo>
                      <a:cubicBezTo>
                        <a:pt x="1351" y="3372"/>
                        <a:pt x="954" y="3604"/>
                        <a:pt x="616" y="3987"/>
                      </a:cubicBezTo>
                      <a:cubicBezTo>
                        <a:pt x="171" y="4491"/>
                        <a:pt x="0" y="5063"/>
                        <a:pt x="228" y="5263"/>
                      </a:cubicBezTo>
                      <a:cubicBezTo>
                        <a:pt x="281" y="5310"/>
                        <a:pt x="352" y="5333"/>
                        <a:pt x="436" y="5333"/>
                      </a:cubicBezTo>
                      <a:cubicBezTo>
                        <a:pt x="706" y="5333"/>
                        <a:pt x="1103" y="5099"/>
                        <a:pt x="1442" y="4715"/>
                      </a:cubicBezTo>
                      <a:cubicBezTo>
                        <a:pt x="1886" y="4212"/>
                        <a:pt x="2057" y="3641"/>
                        <a:pt x="1830" y="3442"/>
                      </a:cubicBezTo>
                      <a:cubicBezTo>
                        <a:pt x="1776" y="3394"/>
                        <a:pt x="1704" y="3372"/>
                        <a:pt x="1621" y="337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8" name="Google Shape;15168;p33"/>
              <p:cNvGrpSpPr/>
              <p:nvPr/>
            </p:nvGrpSpPr>
            <p:grpSpPr>
              <a:xfrm flipH="1">
                <a:off x="-1006470" y="4623612"/>
                <a:ext cx="492558" cy="355778"/>
                <a:chOff x="3267550" y="4246038"/>
                <a:chExt cx="350925" cy="253475"/>
              </a:xfrm>
            </p:grpSpPr>
            <p:grpSp>
              <p:nvGrpSpPr>
                <p:cNvPr id="15169" name="Google Shape;15169;p33"/>
                <p:cNvGrpSpPr/>
                <p:nvPr/>
              </p:nvGrpSpPr>
              <p:grpSpPr>
                <a:xfrm>
                  <a:off x="3267550" y="4431313"/>
                  <a:ext cx="77925" cy="68200"/>
                  <a:chOff x="3267550" y="4431313"/>
                  <a:chExt cx="77925" cy="68200"/>
                </a:xfrm>
              </p:grpSpPr>
              <p:sp>
                <p:nvSpPr>
                  <p:cNvPr id="15170" name="Google Shape;15170;p33"/>
                  <p:cNvSpPr/>
                  <p:nvPr/>
                </p:nvSpPr>
                <p:spPr>
                  <a:xfrm>
                    <a:off x="3267550" y="4431313"/>
                    <a:ext cx="77925" cy="68200"/>
                  </a:xfrm>
                  <a:custGeom>
                    <a:avLst/>
                    <a:gdLst/>
                    <a:ahLst/>
                    <a:cxnLst/>
                    <a:rect l="l" t="t" r="r" b="b"/>
                    <a:pathLst>
                      <a:path w="3117" h="2728" extrusionOk="0">
                        <a:moveTo>
                          <a:pt x="1560" y="1"/>
                        </a:moveTo>
                        <a:cubicBezTo>
                          <a:pt x="1083" y="1"/>
                          <a:pt x="620" y="251"/>
                          <a:pt x="370" y="697"/>
                        </a:cubicBezTo>
                        <a:cubicBezTo>
                          <a:pt x="1" y="1355"/>
                          <a:pt x="237" y="2184"/>
                          <a:pt x="894" y="2553"/>
                        </a:cubicBezTo>
                        <a:cubicBezTo>
                          <a:pt x="1104" y="2671"/>
                          <a:pt x="1332" y="2727"/>
                          <a:pt x="1557" y="2727"/>
                        </a:cubicBezTo>
                        <a:cubicBezTo>
                          <a:pt x="2035" y="2727"/>
                          <a:pt x="2498" y="2476"/>
                          <a:pt x="2748" y="2028"/>
                        </a:cubicBezTo>
                        <a:cubicBezTo>
                          <a:pt x="3116" y="1374"/>
                          <a:pt x="2883" y="543"/>
                          <a:pt x="2227" y="175"/>
                        </a:cubicBezTo>
                        <a:cubicBezTo>
                          <a:pt x="2015" y="57"/>
                          <a:pt x="1786"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33"/>
                  <p:cNvSpPr/>
                  <p:nvPr/>
                </p:nvSpPr>
                <p:spPr>
                  <a:xfrm>
                    <a:off x="3271050" y="4431313"/>
                    <a:ext cx="74425" cy="52250"/>
                  </a:xfrm>
                  <a:custGeom>
                    <a:avLst/>
                    <a:gdLst/>
                    <a:ahLst/>
                    <a:cxnLst/>
                    <a:rect l="l" t="t" r="r" b="b"/>
                    <a:pathLst>
                      <a:path w="2977" h="2090" extrusionOk="0">
                        <a:moveTo>
                          <a:pt x="1420" y="1"/>
                        </a:moveTo>
                        <a:cubicBezTo>
                          <a:pt x="943" y="1"/>
                          <a:pt x="480" y="251"/>
                          <a:pt x="230" y="697"/>
                        </a:cubicBezTo>
                        <a:cubicBezTo>
                          <a:pt x="0" y="1107"/>
                          <a:pt x="6" y="1585"/>
                          <a:pt x="202" y="1975"/>
                        </a:cubicBezTo>
                        <a:cubicBezTo>
                          <a:pt x="219" y="1828"/>
                          <a:pt x="266" y="1681"/>
                          <a:pt x="343" y="1541"/>
                        </a:cubicBezTo>
                        <a:cubicBezTo>
                          <a:pt x="562" y="1152"/>
                          <a:pt x="967" y="932"/>
                          <a:pt x="1384" y="932"/>
                        </a:cubicBezTo>
                        <a:cubicBezTo>
                          <a:pt x="1581" y="932"/>
                          <a:pt x="1781" y="981"/>
                          <a:pt x="1966" y="1085"/>
                        </a:cubicBezTo>
                        <a:cubicBezTo>
                          <a:pt x="2345" y="1297"/>
                          <a:pt x="2560" y="1685"/>
                          <a:pt x="2571" y="2090"/>
                        </a:cubicBezTo>
                        <a:cubicBezTo>
                          <a:pt x="2585" y="2069"/>
                          <a:pt x="2597" y="2050"/>
                          <a:pt x="2608" y="2028"/>
                        </a:cubicBezTo>
                        <a:cubicBezTo>
                          <a:pt x="2976" y="1374"/>
                          <a:pt x="2743" y="543"/>
                          <a:pt x="2087" y="175"/>
                        </a:cubicBezTo>
                        <a:cubicBezTo>
                          <a:pt x="1875" y="57"/>
                          <a:pt x="1646" y="1"/>
                          <a:pt x="1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33"/>
                  <p:cNvSpPr/>
                  <p:nvPr/>
                </p:nvSpPr>
                <p:spPr>
                  <a:xfrm>
                    <a:off x="3299000" y="4471813"/>
                    <a:ext cx="25650" cy="22475"/>
                  </a:xfrm>
                  <a:custGeom>
                    <a:avLst/>
                    <a:gdLst/>
                    <a:ahLst/>
                    <a:cxnLst/>
                    <a:rect l="l" t="t" r="r" b="b"/>
                    <a:pathLst>
                      <a:path w="1026" h="899" extrusionOk="0">
                        <a:moveTo>
                          <a:pt x="514" y="1"/>
                        </a:moveTo>
                        <a:cubicBezTo>
                          <a:pt x="357" y="1"/>
                          <a:pt x="203" y="84"/>
                          <a:pt x="121" y="230"/>
                        </a:cubicBezTo>
                        <a:cubicBezTo>
                          <a:pt x="1" y="446"/>
                          <a:pt x="77" y="720"/>
                          <a:pt x="293" y="841"/>
                        </a:cubicBezTo>
                        <a:cubicBezTo>
                          <a:pt x="363" y="880"/>
                          <a:pt x="438" y="899"/>
                          <a:pt x="512" y="899"/>
                        </a:cubicBezTo>
                        <a:cubicBezTo>
                          <a:pt x="669" y="899"/>
                          <a:pt x="821" y="815"/>
                          <a:pt x="903" y="669"/>
                        </a:cubicBezTo>
                        <a:cubicBezTo>
                          <a:pt x="1025" y="454"/>
                          <a:pt x="948" y="180"/>
                          <a:pt x="732" y="58"/>
                        </a:cubicBezTo>
                        <a:cubicBezTo>
                          <a:pt x="663" y="19"/>
                          <a:pt x="588" y="1"/>
                          <a:pt x="51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33"/>
                  <p:cNvSpPr/>
                  <p:nvPr/>
                </p:nvSpPr>
                <p:spPr>
                  <a:xfrm>
                    <a:off x="3285150" y="4468063"/>
                    <a:ext cx="11925" cy="10450"/>
                  </a:xfrm>
                  <a:custGeom>
                    <a:avLst/>
                    <a:gdLst/>
                    <a:ahLst/>
                    <a:cxnLst/>
                    <a:rect l="l" t="t" r="r" b="b"/>
                    <a:pathLst>
                      <a:path w="477" h="418" extrusionOk="0">
                        <a:moveTo>
                          <a:pt x="238" y="1"/>
                        </a:moveTo>
                        <a:cubicBezTo>
                          <a:pt x="165" y="1"/>
                          <a:pt x="93" y="39"/>
                          <a:pt x="55" y="107"/>
                        </a:cubicBezTo>
                        <a:cubicBezTo>
                          <a:pt x="0" y="208"/>
                          <a:pt x="36" y="334"/>
                          <a:pt x="136" y="391"/>
                        </a:cubicBezTo>
                        <a:cubicBezTo>
                          <a:pt x="168" y="409"/>
                          <a:pt x="203" y="418"/>
                          <a:pt x="238" y="418"/>
                        </a:cubicBezTo>
                        <a:cubicBezTo>
                          <a:pt x="311" y="418"/>
                          <a:pt x="382" y="379"/>
                          <a:pt x="420" y="311"/>
                        </a:cubicBezTo>
                        <a:cubicBezTo>
                          <a:pt x="476" y="211"/>
                          <a:pt x="440" y="84"/>
                          <a:pt x="340" y="27"/>
                        </a:cubicBezTo>
                        <a:cubicBezTo>
                          <a:pt x="308" y="9"/>
                          <a:pt x="273" y="1"/>
                          <a:pt x="2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4" name="Google Shape;15174;p33"/>
                <p:cNvGrpSpPr/>
                <p:nvPr/>
              </p:nvGrpSpPr>
              <p:grpSpPr>
                <a:xfrm>
                  <a:off x="3392400" y="4360488"/>
                  <a:ext cx="94300" cy="82525"/>
                  <a:chOff x="3392400" y="4360488"/>
                  <a:chExt cx="94300" cy="82525"/>
                </a:xfrm>
              </p:grpSpPr>
              <p:sp>
                <p:nvSpPr>
                  <p:cNvPr id="15175" name="Google Shape;15175;p33"/>
                  <p:cNvSpPr/>
                  <p:nvPr/>
                </p:nvSpPr>
                <p:spPr>
                  <a:xfrm>
                    <a:off x="3392400" y="4360488"/>
                    <a:ext cx="94300" cy="82525"/>
                  </a:xfrm>
                  <a:custGeom>
                    <a:avLst/>
                    <a:gdLst/>
                    <a:ahLst/>
                    <a:cxnLst/>
                    <a:rect l="l" t="t" r="r" b="b"/>
                    <a:pathLst>
                      <a:path w="3772" h="3301" extrusionOk="0">
                        <a:moveTo>
                          <a:pt x="1887" y="1"/>
                        </a:moveTo>
                        <a:cubicBezTo>
                          <a:pt x="1309" y="1"/>
                          <a:pt x="749" y="304"/>
                          <a:pt x="447" y="843"/>
                        </a:cubicBezTo>
                        <a:cubicBezTo>
                          <a:pt x="1" y="1639"/>
                          <a:pt x="286" y="2645"/>
                          <a:pt x="1080" y="3090"/>
                        </a:cubicBezTo>
                        <a:cubicBezTo>
                          <a:pt x="1335" y="3233"/>
                          <a:pt x="1612" y="3301"/>
                          <a:pt x="1885" y="3301"/>
                        </a:cubicBezTo>
                        <a:cubicBezTo>
                          <a:pt x="2462" y="3301"/>
                          <a:pt x="3023" y="2997"/>
                          <a:pt x="3325" y="2457"/>
                        </a:cubicBezTo>
                        <a:cubicBezTo>
                          <a:pt x="3771" y="1663"/>
                          <a:pt x="3488" y="657"/>
                          <a:pt x="2693" y="212"/>
                        </a:cubicBezTo>
                        <a:cubicBezTo>
                          <a:pt x="2438" y="69"/>
                          <a:pt x="2160"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33"/>
                  <p:cNvSpPr/>
                  <p:nvPr/>
                </p:nvSpPr>
                <p:spPr>
                  <a:xfrm>
                    <a:off x="3396600" y="4360488"/>
                    <a:ext cx="90100" cy="63225"/>
                  </a:xfrm>
                  <a:custGeom>
                    <a:avLst/>
                    <a:gdLst/>
                    <a:ahLst/>
                    <a:cxnLst/>
                    <a:rect l="l" t="t" r="r" b="b"/>
                    <a:pathLst>
                      <a:path w="3604" h="2529" extrusionOk="0">
                        <a:moveTo>
                          <a:pt x="1719" y="1"/>
                        </a:moveTo>
                        <a:cubicBezTo>
                          <a:pt x="1141" y="1"/>
                          <a:pt x="581" y="304"/>
                          <a:pt x="279" y="843"/>
                        </a:cubicBezTo>
                        <a:cubicBezTo>
                          <a:pt x="0" y="1340"/>
                          <a:pt x="8" y="1918"/>
                          <a:pt x="245" y="2393"/>
                        </a:cubicBezTo>
                        <a:cubicBezTo>
                          <a:pt x="267" y="2213"/>
                          <a:pt x="323" y="2032"/>
                          <a:pt x="415" y="1865"/>
                        </a:cubicBezTo>
                        <a:cubicBezTo>
                          <a:pt x="680" y="1393"/>
                          <a:pt x="1171" y="1127"/>
                          <a:pt x="1677" y="1127"/>
                        </a:cubicBezTo>
                        <a:cubicBezTo>
                          <a:pt x="1915" y="1127"/>
                          <a:pt x="2157" y="1187"/>
                          <a:pt x="2380" y="1312"/>
                        </a:cubicBezTo>
                        <a:cubicBezTo>
                          <a:pt x="2839" y="1569"/>
                          <a:pt x="3097" y="2039"/>
                          <a:pt x="3111" y="2529"/>
                        </a:cubicBezTo>
                        <a:cubicBezTo>
                          <a:pt x="3127" y="2504"/>
                          <a:pt x="3144" y="2482"/>
                          <a:pt x="3157" y="2457"/>
                        </a:cubicBezTo>
                        <a:cubicBezTo>
                          <a:pt x="3603" y="1663"/>
                          <a:pt x="3320" y="657"/>
                          <a:pt x="2525" y="212"/>
                        </a:cubicBezTo>
                        <a:cubicBezTo>
                          <a:pt x="2270" y="69"/>
                          <a:pt x="1992"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33"/>
                  <p:cNvSpPr/>
                  <p:nvPr/>
                </p:nvSpPr>
                <p:spPr>
                  <a:xfrm>
                    <a:off x="3430400" y="4409538"/>
                    <a:ext cx="31075" cy="27175"/>
                  </a:xfrm>
                  <a:custGeom>
                    <a:avLst/>
                    <a:gdLst/>
                    <a:ahLst/>
                    <a:cxnLst/>
                    <a:rect l="l" t="t" r="r" b="b"/>
                    <a:pathLst>
                      <a:path w="1243" h="1087" extrusionOk="0">
                        <a:moveTo>
                          <a:pt x="623" y="0"/>
                        </a:moveTo>
                        <a:cubicBezTo>
                          <a:pt x="433" y="0"/>
                          <a:pt x="248" y="101"/>
                          <a:pt x="147" y="279"/>
                        </a:cubicBezTo>
                        <a:cubicBezTo>
                          <a:pt x="0" y="540"/>
                          <a:pt x="94" y="869"/>
                          <a:pt x="356" y="1017"/>
                        </a:cubicBezTo>
                        <a:cubicBezTo>
                          <a:pt x="440" y="1064"/>
                          <a:pt x="531" y="1086"/>
                          <a:pt x="621" y="1086"/>
                        </a:cubicBezTo>
                        <a:cubicBezTo>
                          <a:pt x="811" y="1086"/>
                          <a:pt x="995" y="986"/>
                          <a:pt x="1095" y="808"/>
                        </a:cubicBezTo>
                        <a:cubicBezTo>
                          <a:pt x="1242" y="547"/>
                          <a:pt x="1148" y="216"/>
                          <a:pt x="887" y="69"/>
                        </a:cubicBezTo>
                        <a:cubicBezTo>
                          <a:pt x="803" y="22"/>
                          <a:pt x="713" y="0"/>
                          <a:pt x="62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33"/>
                  <p:cNvSpPr/>
                  <p:nvPr/>
                </p:nvSpPr>
                <p:spPr>
                  <a:xfrm>
                    <a:off x="3413625" y="4404963"/>
                    <a:ext cx="14450" cy="12625"/>
                  </a:xfrm>
                  <a:custGeom>
                    <a:avLst/>
                    <a:gdLst/>
                    <a:ahLst/>
                    <a:cxnLst/>
                    <a:rect l="l" t="t" r="r" b="b"/>
                    <a:pathLst>
                      <a:path w="578" h="505" extrusionOk="0">
                        <a:moveTo>
                          <a:pt x="291" y="1"/>
                        </a:moveTo>
                        <a:cubicBezTo>
                          <a:pt x="202" y="1"/>
                          <a:pt x="116" y="47"/>
                          <a:pt x="70" y="130"/>
                        </a:cubicBezTo>
                        <a:cubicBezTo>
                          <a:pt x="1" y="252"/>
                          <a:pt x="45" y="404"/>
                          <a:pt x="167" y="473"/>
                        </a:cubicBezTo>
                        <a:cubicBezTo>
                          <a:pt x="206" y="494"/>
                          <a:pt x="248" y="505"/>
                          <a:pt x="290" y="505"/>
                        </a:cubicBezTo>
                        <a:cubicBezTo>
                          <a:pt x="377" y="505"/>
                          <a:pt x="463" y="459"/>
                          <a:pt x="510" y="377"/>
                        </a:cubicBezTo>
                        <a:cubicBezTo>
                          <a:pt x="577" y="255"/>
                          <a:pt x="535" y="100"/>
                          <a:pt x="413" y="33"/>
                        </a:cubicBezTo>
                        <a:cubicBezTo>
                          <a:pt x="374" y="11"/>
                          <a:pt x="332" y="1"/>
                          <a:pt x="2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9" name="Google Shape;15179;p33"/>
                <p:cNvGrpSpPr/>
                <p:nvPr/>
              </p:nvGrpSpPr>
              <p:grpSpPr>
                <a:xfrm>
                  <a:off x="3506175" y="4246038"/>
                  <a:ext cx="112300" cy="98275"/>
                  <a:chOff x="3506175" y="4246038"/>
                  <a:chExt cx="112300" cy="98275"/>
                </a:xfrm>
              </p:grpSpPr>
              <p:sp>
                <p:nvSpPr>
                  <p:cNvPr id="15180" name="Google Shape;15180;p33"/>
                  <p:cNvSpPr/>
                  <p:nvPr/>
                </p:nvSpPr>
                <p:spPr>
                  <a:xfrm>
                    <a:off x="3506175" y="4246038"/>
                    <a:ext cx="112300" cy="98275"/>
                  </a:xfrm>
                  <a:custGeom>
                    <a:avLst/>
                    <a:gdLst/>
                    <a:ahLst/>
                    <a:cxnLst/>
                    <a:rect l="l" t="t" r="r" b="b"/>
                    <a:pathLst>
                      <a:path w="4492" h="3931" extrusionOk="0">
                        <a:moveTo>
                          <a:pt x="2246" y="0"/>
                        </a:moveTo>
                        <a:cubicBezTo>
                          <a:pt x="1558" y="0"/>
                          <a:pt x="891" y="362"/>
                          <a:pt x="531" y="1005"/>
                        </a:cubicBezTo>
                        <a:cubicBezTo>
                          <a:pt x="0" y="1952"/>
                          <a:pt x="339" y="3148"/>
                          <a:pt x="1283" y="3679"/>
                        </a:cubicBezTo>
                        <a:cubicBezTo>
                          <a:pt x="1588" y="3850"/>
                          <a:pt x="1918" y="3930"/>
                          <a:pt x="2244" y="3930"/>
                        </a:cubicBezTo>
                        <a:cubicBezTo>
                          <a:pt x="2932" y="3930"/>
                          <a:pt x="3600" y="3569"/>
                          <a:pt x="3960" y="2926"/>
                        </a:cubicBezTo>
                        <a:cubicBezTo>
                          <a:pt x="4491" y="1980"/>
                          <a:pt x="4153" y="783"/>
                          <a:pt x="3207" y="252"/>
                        </a:cubicBezTo>
                        <a:cubicBezTo>
                          <a:pt x="2902" y="81"/>
                          <a:pt x="2572"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33"/>
                  <p:cNvSpPr/>
                  <p:nvPr/>
                </p:nvSpPr>
                <p:spPr>
                  <a:xfrm>
                    <a:off x="3511175" y="4246038"/>
                    <a:ext cx="107300" cy="75325"/>
                  </a:xfrm>
                  <a:custGeom>
                    <a:avLst/>
                    <a:gdLst/>
                    <a:ahLst/>
                    <a:cxnLst/>
                    <a:rect l="l" t="t" r="r" b="b"/>
                    <a:pathLst>
                      <a:path w="4292" h="3013" extrusionOk="0">
                        <a:moveTo>
                          <a:pt x="2046" y="0"/>
                        </a:moveTo>
                        <a:cubicBezTo>
                          <a:pt x="1358" y="0"/>
                          <a:pt x="691" y="362"/>
                          <a:pt x="331" y="1005"/>
                        </a:cubicBezTo>
                        <a:cubicBezTo>
                          <a:pt x="1" y="1596"/>
                          <a:pt x="7" y="2285"/>
                          <a:pt x="291" y="2848"/>
                        </a:cubicBezTo>
                        <a:cubicBezTo>
                          <a:pt x="316" y="2635"/>
                          <a:pt x="383" y="2422"/>
                          <a:pt x="494" y="2223"/>
                        </a:cubicBezTo>
                        <a:cubicBezTo>
                          <a:pt x="809" y="1660"/>
                          <a:pt x="1393" y="1343"/>
                          <a:pt x="1995" y="1343"/>
                        </a:cubicBezTo>
                        <a:cubicBezTo>
                          <a:pt x="2279" y="1343"/>
                          <a:pt x="2568" y="1414"/>
                          <a:pt x="2833" y="1563"/>
                        </a:cubicBezTo>
                        <a:cubicBezTo>
                          <a:pt x="3380" y="1869"/>
                          <a:pt x="3688" y="2428"/>
                          <a:pt x="3706" y="3012"/>
                        </a:cubicBezTo>
                        <a:cubicBezTo>
                          <a:pt x="3724" y="2982"/>
                          <a:pt x="3743" y="2956"/>
                          <a:pt x="3760" y="2926"/>
                        </a:cubicBezTo>
                        <a:cubicBezTo>
                          <a:pt x="4291" y="1980"/>
                          <a:pt x="3953" y="783"/>
                          <a:pt x="3007" y="252"/>
                        </a:cubicBezTo>
                        <a:cubicBezTo>
                          <a:pt x="2702" y="81"/>
                          <a:pt x="2372" y="0"/>
                          <a:pt x="20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33"/>
                  <p:cNvSpPr/>
                  <p:nvPr/>
                </p:nvSpPr>
                <p:spPr>
                  <a:xfrm>
                    <a:off x="3551450" y="4304438"/>
                    <a:ext cx="36950" cy="32375"/>
                  </a:xfrm>
                  <a:custGeom>
                    <a:avLst/>
                    <a:gdLst/>
                    <a:ahLst/>
                    <a:cxnLst/>
                    <a:rect l="l" t="t" r="r" b="b"/>
                    <a:pathLst>
                      <a:path w="1478" h="1295" extrusionOk="0">
                        <a:moveTo>
                          <a:pt x="740" y="0"/>
                        </a:moveTo>
                        <a:cubicBezTo>
                          <a:pt x="513" y="0"/>
                          <a:pt x="292" y="120"/>
                          <a:pt x="174" y="332"/>
                        </a:cubicBezTo>
                        <a:cubicBezTo>
                          <a:pt x="0" y="643"/>
                          <a:pt x="111" y="1036"/>
                          <a:pt x="422" y="1212"/>
                        </a:cubicBezTo>
                        <a:cubicBezTo>
                          <a:pt x="522" y="1268"/>
                          <a:pt x="630" y="1294"/>
                          <a:pt x="738" y="1294"/>
                        </a:cubicBezTo>
                        <a:cubicBezTo>
                          <a:pt x="964" y="1294"/>
                          <a:pt x="1184" y="1175"/>
                          <a:pt x="1302" y="963"/>
                        </a:cubicBezTo>
                        <a:cubicBezTo>
                          <a:pt x="1477" y="653"/>
                          <a:pt x="1366" y="258"/>
                          <a:pt x="1054" y="82"/>
                        </a:cubicBezTo>
                        <a:cubicBezTo>
                          <a:pt x="955" y="27"/>
                          <a:pt x="846" y="0"/>
                          <a:pt x="74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33"/>
                  <p:cNvSpPr/>
                  <p:nvPr/>
                </p:nvSpPr>
                <p:spPr>
                  <a:xfrm>
                    <a:off x="3531425" y="4299038"/>
                    <a:ext cx="17225" cy="15025"/>
                  </a:xfrm>
                  <a:custGeom>
                    <a:avLst/>
                    <a:gdLst/>
                    <a:ahLst/>
                    <a:cxnLst/>
                    <a:rect l="l" t="t" r="r" b="b"/>
                    <a:pathLst>
                      <a:path w="689" h="601" extrusionOk="0">
                        <a:moveTo>
                          <a:pt x="346" y="0"/>
                        </a:moveTo>
                        <a:cubicBezTo>
                          <a:pt x="241" y="0"/>
                          <a:pt x="138" y="56"/>
                          <a:pt x="84" y="154"/>
                        </a:cubicBezTo>
                        <a:cubicBezTo>
                          <a:pt x="1" y="298"/>
                          <a:pt x="54" y="482"/>
                          <a:pt x="198" y="562"/>
                        </a:cubicBezTo>
                        <a:cubicBezTo>
                          <a:pt x="245" y="588"/>
                          <a:pt x="296" y="600"/>
                          <a:pt x="346" y="600"/>
                        </a:cubicBezTo>
                        <a:cubicBezTo>
                          <a:pt x="451" y="600"/>
                          <a:pt x="553" y="545"/>
                          <a:pt x="607" y="447"/>
                        </a:cubicBezTo>
                        <a:cubicBezTo>
                          <a:pt x="688" y="303"/>
                          <a:pt x="638" y="120"/>
                          <a:pt x="493" y="38"/>
                        </a:cubicBezTo>
                        <a:cubicBezTo>
                          <a:pt x="446" y="12"/>
                          <a:pt x="396" y="0"/>
                          <a:pt x="3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84" name="Google Shape;15184;p33"/>
              <p:cNvGrpSpPr/>
              <p:nvPr/>
            </p:nvGrpSpPr>
            <p:grpSpPr>
              <a:xfrm flipH="1">
                <a:off x="-1084019" y="3876440"/>
                <a:ext cx="1180638" cy="1081579"/>
                <a:chOff x="2832575" y="3713713"/>
                <a:chExt cx="841150" cy="770575"/>
              </a:xfrm>
            </p:grpSpPr>
            <p:sp>
              <p:nvSpPr>
                <p:cNvPr id="15185" name="Google Shape;15185;p33"/>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33"/>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33"/>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33"/>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33"/>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33"/>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33"/>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33"/>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33"/>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33"/>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33"/>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33"/>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33"/>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33"/>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33"/>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33"/>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33"/>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33"/>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33"/>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33"/>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33"/>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33"/>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33"/>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33"/>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33"/>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33"/>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33"/>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33"/>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33"/>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33"/>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33"/>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33"/>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33"/>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33"/>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33"/>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33"/>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33"/>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33"/>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33"/>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33"/>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33"/>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33"/>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33"/>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33"/>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33"/>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33"/>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33"/>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33"/>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33"/>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33"/>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33"/>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6" name="Google Shape;15236;p33"/>
              <p:cNvGrpSpPr/>
              <p:nvPr/>
            </p:nvGrpSpPr>
            <p:grpSpPr>
              <a:xfrm flipH="1">
                <a:off x="-968818" y="-532127"/>
                <a:ext cx="262789" cy="382235"/>
                <a:chOff x="3404425" y="572813"/>
                <a:chExt cx="187225" cy="272325"/>
              </a:xfrm>
            </p:grpSpPr>
            <p:sp>
              <p:nvSpPr>
                <p:cNvPr id="15237" name="Google Shape;15237;p33"/>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33"/>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33"/>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0" name="Google Shape;15240;p33"/>
              <p:cNvGrpSpPr/>
              <p:nvPr/>
            </p:nvGrpSpPr>
            <p:grpSpPr>
              <a:xfrm flipH="1">
                <a:off x="1046611" y="672407"/>
                <a:ext cx="552106" cy="215593"/>
                <a:chOff x="1762400" y="1430988"/>
                <a:chExt cx="393350" cy="153600"/>
              </a:xfrm>
            </p:grpSpPr>
            <p:sp>
              <p:nvSpPr>
                <p:cNvPr id="15241" name="Google Shape;15241;p33"/>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33"/>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33"/>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4" name="Google Shape;15244;p33"/>
              <p:cNvGrpSpPr/>
              <p:nvPr/>
            </p:nvGrpSpPr>
            <p:grpSpPr>
              <a:xfrm flipH="1">
                <a:off x="-1057034" y="1068082"/>
                <a:ext cx="438344" cy="386832"/>
                <a:chOff x="3342200" y="1712888"/>
                <a:chExt cx="312300" cy="275600"/>
              </a:xfrm>
            </p:grpSpPr>
            <p:sp>
              <p:nvSpPr>
                <p:cNvPr id="15245" name="Google Shape;15245;p33"/>
                <p:cNvSpPr/>
                <p:nvPr/>
              </p:nvSpPr>
              <p:spPr>
                <a:xfrm>
                  <a:off x="3342200" y="1712888"/>
                  <a:ext cx="312300" cy="275600"/>
                </a:xfrm>
                <a:custGeom>
                  <a:avLst/>
                  <a:gdLst/>
                  <a:ahLst/>
                  <a:cxnLst/>
                  <a:rect l="l" t="t" r="r" b="b"/>
                  <a:pathLst>
                    <a:path w="12492" h="11024" extrusionOk="0">
                      <a:moveTo>
                        <a:pt x="10037" y="1"/>
                      </a:moveTo>
                      <a:cubicBezTo>
                        <a:pt x="8454" y="1"/>
                        <a:pt x="7009" y="2012"/>
                        <a:pt x="6219" y="3482"/>
                      </a:cubicBezTo>
                      <a:cubicBezTo>
                        <a:pt x="4700" y="6311"/>
                        <a:pt x="2858" y="9175"/>
                        <a:pt x="87" y="10970"/>
                      </a:cubicBezTo>
                      <a:cubicBezTo>
                        <a:pt x="58" y="10987"/>
                        <a:pt x="29" y="11006"/>
                        <a:pt x="0" y="11023"/>
                      </a:cubicBezTo>
                      <a:cubicBezTo>
                        <a:pt x="2869" y="10033"/>
                        <a:pt x="5738" y="9247"/>
                        <a:pt x="8434" y="7803"/>
                      </a:cubicBezTo>
                      <a:cubicBezTo>
                        <a:pt x="10028" y="6947"/>
                        <a:pt x="11560" y="5199"/>
                        <a:pt x="12155" y="3493"/>
                      </a:cubicBezTo>
                      <a:cubicBezTo>
                        <a:pt x="12442" y="2669"/>
                        <a:pt x="12492" y="1753"/>
                        <a:pt x="11903" y="1046"/>
                      </a:cubicBezTo>
                      <a:cubicBezTo>
                        <a:pt x="11280" y="300"/>
                        <a:pt x="10648" y="1"/>
                        <a:pt x="10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33"/>
                <p:cNvSpPr/>
                <p:nvPr/>
              </p:nvSpPr>
              <p:spPr>
                <a:xfrm>
                  <a:off x="3399875" y="1760263"/>
                  <a:ext cx="212575" cy="188400"/>
                </a:xfrm>
                <a:custGeom>
                  <a:avLst/>
                  <a:gdLst/>
                  <a:ahLst/>
                  <a:cxnLst/>
                  <a:rect l="l" t="t" r="r" b="b"/>
                  <a:pathLst>
                    <a:path w="8503" h="7536" extrusionOk="0">
                      <a:moveTo>
                        <a:pt x="6830" y="0"/>
                      </a:moveTo>
                      <a:cubicBezTo>
                        <a:pt x="5753" y="0"/>
                        <a:pt x="4770" y="1374"/>
                        <a:pt x="4234" y="2380"/>
                      </a:cubicBezTo>
                      <a:cubicBezTo>
                        <a:pt x="3200" y="4315"/>
                        <a:pt x="1945" y="6273"/>
                        <a:pt x="60" y="7499"/>
                      </a:cubicBezTo>
                      <a:cubicBezTo>
                        <a:pt x="40" y="7512"/>
                        <a:pt x="20" y="7524"/>
                        <a:pt x="1" y="7535"/>
                      </a:cubicBezTo>
                      <a:cubicBezTo>
                        <a:pt x="1953" y="6860"/>
                        <a:pt x="3906" y="6321"/>
                        <a:pt x="5741" y="5334"/>
                      </a:cubicBezTo>
                      <a:cubicBezTo>
                        <a:pt x="6826" y="4750"/>
                        <a:pt x="7868" y="3553"/>
                        <a:pt x="8272" y="2388"/>
                      </a:cubicBezTo>
                      <a:cubicBezTo>
                        <a:pt x="8468" y="1824"/>
                        <a:pt x="8502" y="1199"/>
                        <a:pt x="8101" y="716"/>
                      </a:cubicBezTo>
                      <a:cubicBezTo>
                        <a:pt x="7677" y="205"/>
                        <a:pt x="7246" y="0"/>
                        <a:pt x="6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33"/>
                <p:cNvSpPr/>
                <p:nvPr/>
              </p:nvSpPr>
              <p:spPr>
                <a:xfrm>
                  <a:off x="3510875" y="1740713"/>
                  <a:ext cx="84925" cy="107025"/>
                </a:xfrm>
                <a:custGeom>
                  <a:avLst/>
                  <a:gdLst/>
                  <a:ahLst/>
                  <a:cxnLst/>
                  <a:rect l="l" t="t" r="r" b="b"/>
                  <a:pathLst>
                    <a:path w="3397" h="4281" extrusionOk="0">
                      <a:moveTo>
                        <a:pt x="3075" y="1"/>
                      </a:moveTo>
                      <a:cubicBezTo>
                        <a:pt x="2870" y="1"/>
                        <a:pt x="2568" y="205"/>
                        <a:pt x="2327" y="532"/>
                      </a:cubicBezTo>
                      <a:cubicBezTo>
                        <a:pt x="2021" y="941"/>
                        <a:pt x="1927" y="1382"/>
                        <a:pt x="2112" y="1520"/>
                      </a:cubicBezTo>
                      <a:cubicBezTo>
                        <a:pt x="2149" y="1548"/>
                        <a:pt x="2195" y="1561"/>
                        <a:pt x="2247" y="1561"/>
                      </a:cubicBezTo>
                      <a:cubicBezTo>
                        <a:pt x="2452" y="1561"/>
                        <a:pt x="2753" y="1356"/>
                        <a:pt x="2995" y="1031"/>
                      </a:cubicBezTo>
                      <a:cubicBezTo>
                        <a:pt x="3301" y="623"/>
                        <a:pt x="3396" y="179"/>
                        <a:pt x="3210" y="41"/>
                      </a:cubicBezTo>
                      <a:cubicBezTo>
                        <a:pt x="3173" y="14"/>
                        <a:pt x="3127" y="1"/>
                        <a:pt x="3075" y="1"/>
                      </a:cubicBezTo>
                      <a:close/>
                      <a:moveTo>
                        <a:pt x="1358" y="2204"/>
                      </a:moveTo>
                      <a:cubicBezTo>
                        <a:pt x="1095" y="2204"/>
                        <a:pt x="714" y="2501"/>
                        <a:pt x="426" y="2957"/>
                      </a:cubicBezTo>
                      <a:cubicBezTo>
                        <a:pt x="80" y="3508"/>
                        <a:pt x="0" y="4083"/>
                        <a:pt x="251" y="4240"/>
                      </a:cubicBezTo>
                      <a:cubicBezTo>
                        <a:pt x="294" y="4267"/>
                        <a:pt x="345" y="4280"/>
                        <a:pt x="400" y="4280"/>
                      </a:cubicBezTo>
                      <a:cubicBezTo>
                        <a:pt x="665" y="4280"/>
                        <a:pt x="1044" y="3983"/>
                        <a:pt x="1332" y="3527"/>
                      </a:cubicBezTo>
                      <a:cubicBezTo>
                        <a:pt x="1678" y="2975"/>
                        <a:pt x="1756" y="2402"/>
                        <a:pt x="1506" y="2244"/>
                      </a:cubicBezTo>
                      <a:cubicBezTo>
                        <a:pt x="1463" y="2217"/>
                        <a:pt x="1413" y="2204"/>
                        <a:pt x="1358" y="220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8" name="Google Shape;15248;p33"/>
              <p:cNvGrpSpPr/>
              <p:nvPr/>
            </p:nvGrpSpPr>
            <p:grpSpPr>
              <a:xfrm flipH="1">
                <a:off x="487066" y="1188441"/>
                <a:ext cx="409886" cy="416132"/>
                <a:chOff x="2262375" y="1798638"/>
                <a:chExt cx="292025" cy="296475"/>
              </a:xfrm>
            </p:grpSpPr>
            <p:sp>
              <p:nvSpPr>
                <p:cNvPr id="15249" name="Google Shape;15249;p33"/>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33"/>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33"/>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2" name="Google Shape;15252;p33"/>
              <p:cNvGrpSpPr/>
              <p:nvPr/>
            </p:nvGrpSpPr>
            <p:grpSpPr>
              <a:xfrm flipH="1">
                <a:off x="-181820" y="38998"/>
                <a:ext cx="311704" cy="619760"/>
                <a:chOff x="2808875" y="979713"/>
                <a:chExt cx="222075" cy="441550"/>
              </a:xfrm>
            </p:grpSpPr>
            <p:sp>
              <p:nvSpPr>
                <p:cNvPr id="15253" name="Google Shape;15253;p33"/>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33"/>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33"/>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6" name="Google Shape;15256;p33"/>
              <p:cNvGrpSpPr/>
              <p:nvPr/>
            </p:nvGrpSpPr>
            <p:grpSpPr>
              <a:xfrm flipH="1">
                <a:off x="-643183" y="1614960"/>
                <a:ext cx="98989" cy="95726"/>
                <a:chOff x="3289125" y="2102513"/>
                <a:chExt cx="70525" cy="68200"/>
              </a:xfrm>
            </p:grpSpPr>
            <p:sp>
              <p:nvSpPr>
                <p:cNvPr id="15257" name="Google Shape;15257;p33"/>
                <p:cNvSpPr/>
                <p:nvPr/>
              </p:nvSpPr>
              <p:spPr>
                <a:xfrm>
                  <a:off x="3289125" y="2102513"/>
                  <a:ext cx="70525" cy="68200"/>
                </a:xfrm>
                <a:custGeom>
                  <a:avLst/>
                  <a:gdLst/>
                  <a:ahLst/>
                  <a:cxnLst/>
                  <a:rect l="l" t="t" r="r" b="b"/>
                  <a:pathLst>
                    <a:path w="2821" h="2728" extrusionOk="0">
                      <a:moveTo>
                        <a:pt x="1412" y="0"/>
                      </a:moveTo>
                      <a:cubicBezTo>
                        <a:pt x="1382" y="0"/>
                        <a:pt x="1353" y="1"/>
                        <a:pt x="1323" y="3"/>
                      </a:cubicBezTo>
                      <a:cubicBezTo>
                        <a:pt x="571" y="53"/>
                        <a:pt x="1" y="700"/>
                        <a:pt x="51" y="1452"/>
                      </a:cubicBezTo>
                      <a:cubicBezTo>
                        <a:pt x="98" y="2173"/>
                        <a:pt x="696" y="2727"/>
                        <a:pt x="1409" y="2727"/>
                      </a:cubicBezTo>
                      <a:cubicBezTo>
                        <a:pt x="1439" y="2727"/>
                        <a:pt x="1468" y="2726"/>
                        <a:pt x="1498" y="2724"/>
                      </a:cubicBezTo>
                      <a:cubicBezTo>
                        <a:pt x="2250" y="2676"/>
                        <a:pt x="2820" y="2027"/>
                        <a:pt x="2772" y="1275"/>
                      </a:cubicBezTo>
                      <a:cubicBezTo>
                        <a:pt x="2725" y="555"/>
                        <a:pt x="2124" y="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33"/>
                <p:cNvSpPr/>
                <p:nvPr/>
              </p:nvSpPr>
              <p:spPr>
                <a:xfrm>
                  <a:off x="3290350" y="2107188"/>
                  <a:ext cx="69300" cy="63525"/>
                </a:xfrm>
                <a:custGeom>
                  <a:avLst/>
                  <a:gdLst/>
                  <a:ahLst/>
                  <a:cxnLst/>
                  <a:rect l="l" t="t" r="r" b="b"/>
                  <a:pathLst>
                    <a:path w="2772" h="2541" extrusionOk="0">
                      <a:moveTo>
                        <a:pt x="2049" y="1"/>
                      </a:moveTo>
                      <a:cubicBezTo>
                        <a:pt x="2115" y="136"/>
                        <a:pt x="2157" y="285"/>
                        <a:pt x="2168" y="441"/>
                      </a:cubicBezTo>
                      <a:cubicBezTo>
                        <a:pt x="2209" y="1099"/>
                        <a:pt x="1713" y="1666"/>
                        <a:pt x="1055" y="1708"/>
                      </a:cubicBezTo>
                      <a:cubicBezTo>
                        <a:pt x="1028" y="1710"/>
                        <a:pt x="1002" y="1711"/>
                        <a:pt x="976" y="1711"/>
                      </a:cubicBezTo>
                      <a:cubicBezTo>
                        <a:pt x="574" y="1711"/>
                        <a:pt x="217" y="1508"/>
                        <a:pt x="0" y="1195"/>
                      </a:cubicBezTo>
                      <a:lnTo>
                        <a:pt x="0" y="1195"/>
                      </a:lnTo>
                      <a:cubicBezTo>
                        <a:pt x="0" y="1218"/>
                        <a:pt x="0" y="1242"/>
                        <a:pt x="2" y="1265"/>
                      </a:cubicBezTo>
                      <a:cubicBezTo>
                        <a:pt x="49" y="1986"/>
                        <a:pt x="647" y="2540"/>
                        <a:pt x="1360" y="2540"/>
                      </a:cubicBezTo>
                      <a:cubicBezTo>
                        <a:pt x="1390" y="2540"/>
                        <a:pt x="1419" y="2539"/>
                        <a:pt x="1449" y="2537"/>
                      </a:cubicBezTo>
                      <a:cubicBezTo>
                        <a:pt x="2201" y="2489"/>
                        <a:pt x="2771" y="1840"/>
                        <a:pt x="2723" y="1088"/>
                      </a:cubicBezTo>
                      <a:cubicBezTo>
                        <a:pt x="2692" y="620"/>
                        <a:pt x="2427" y="222"/>
                        <a:pt x="204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33"/>
                <p:cNvSpPr/>
                <p:nvPr/>
              </p:nvSpPr>
              <p:spPr>
                <a:xfrm>
                  <a:off x="3298775" y="2113438"/>
                  <a:ext cx="23200" cy="22475"/>
                </a:xfrm>
                <a:custGeom>
                  <a:avLst/>
                  <a:gdLst/>
                  <a:ahLst/>
                  <a:cxnLst/>
                  <a:rect l="l" t="t" r="r" b="b"/>
                  <a:pathLst>
                    <a:path w="928" h="899" extrusionOk="0">
                      <a:moveTo>
                        <a:pt x="464" y="1"/>
                      </a:moveTo>
                      <a:cubicBezTo>
                        <a:pt x="455" y="1"/>
                        <a:pt x="445" y="1"/>
                        <a:pt x="436" y="2"/>
                      </a:cubicBezTo>
                      <a:cubicBezTo>
                        <a:pt x="187" y="17"/>
                        <a:pt x="0" y="230"/>
                        <a:pt x="16" y="478"/>
                      </a:cubicBezTo>
                      <a:cubicBezTo>
                        <a:pt x="31" y="716"/>
                        <a:pt x="230" y="899"/>
                        <a:pt x="465" y="899"/>
                      </a:cubicBezTo>
                      <a:cubicBezTo>
                        <a:pt x="474" y="899"/>
                        <a:pt x="484" y="898"/>
                        <a:pt x="494" y="898"/>
                      </a:cubicBezTo>
                      <a:cubicBezTo>
                        <a:pt x="740" y="880"/>
                        <a:pt x="928" y="667"/>
                        <a:pt x="912" y="420"/>
                      </a:cubicBezTo>
                      <a:cubicBezTo>
                        <a:pt x="897" y="182"/>
                        <a:pt x="69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33"/>
                <p:cNvSpPr/>
                <p:nvPr/>
              </p:nvSpPr>
              <p:spPr>
                <a:xfrm>
                  <a:off x="3327625" y="2116388"/>
                  <a:ext cx="10850" cy="10425"/>
                </a:xfrm>
                <a:custGeom>
                  <a:avLst/>
                  <a:gdLst/>
                  <a:ahLst/>
                  <a:cxnLst/>
                  <a:rect l="l" t="t" r="r" b="b"/>
                  <a:pathLst>
                    <a:path w="434" h="417" extrusionOk="0">
                      <a:moveTo>
                        <a:pt x="219" y="1"/>
                      </a:moveTo>
                      <a:cubicBezTo>
                        <a:pt x="214" y="1"/>
                        <a:pt x="209" y="1"/>
                        <a:pt x="204" y="1"/>
                      </a:cubicBezTo>
                      <a:cubicBezTo>
                        <a:pt x="88" y="7"/>
                        <a:pt x="1" y="106"/>
                        <a:pt x="10" y="220"/>
                      </a:cubicBezTo>
                      <a:cubicBezTo>
                        <a:pt x="16" y="332"/>
                        <a:pt x="107" y="417"/>
                        <a:pt x="217" y="417"/>
                      </a:cubicBezTo>
                      <a:cubicBezTo>
                        <a:pt x="221" y="417"/>
                        <a:pt x="226" y="417"/>
                        <a:pt x="231" y="416"/>
                      </a:cubicBezTo>
                      <a:cubicBezTo>
                        <a:pt x="345" y="408"/>
                        <a:pt x="433" y="310"/>
                        <a:pt x="425" y="195"/>
                      </a:cubicBezTo>
                      <a:cubicBezTo>
                        <a:pt x="418" y="84"/>
                        <a:pt x="32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33"/>
              <p:cNvGrpSpPr/>
              <p:nvPr/>
            </p:nvGrpSpPr>
            <p:grpSpPr>
              <a:xfrm flipH="1">
                <a:off x="-545562" y="1781427"/>
                <a:ext cx="119762" cy="115832"/>
                <a:chOff x="3204775" y="2221113"/>
                <a:chExt cx="85325" cy="82525"/>
              </a:xfrm>
            </p:grpSpPr>
            <p:sp>
              <p:nvSpPr>
                <p:cNvPr id="15262" name="Google Shape;15262;p33"/>
                <p:cNvSpPr/>
                <p:nvPr/>
              </p:nvSpPr>
              <p:spPr>
                <a:xfrm>
                  <a:off x="3204775" y="2221113"/>
                  <a:ext cx="85325" cy="82525"/>
                </a:xfrm>
                <a:custGeom>
                  <a:avLst/>
                  <a:gdLst/>
                  <a:ahLst/>
                  <a:cxnLst/>
                  <a:rect l="l" t="t" r="r" b="b"/>
                  <a:pathLst>
                    <a:path w="3413" h="3301" extrusionOk="0">
                      <a:moveTo>
                        <a:pt x="1707" y="1"/>
                      </a:moveTo>
                      <a:cubicBezTo>
                        <a:pt x="1671" y="1"/>
                        <a:pt x="1636" y="2"/>
                        <a:pt x="1600" y="4"/>
                      </a:cubicBezTo>
                      <a:cubicBezTo>
                        <a:pt x="691" y="64"/>
                        <a:pt x="1" y="848"/>
                        <a:pt x="60" y="1759"/>
                      </a:cubicBezTo>
                      <a:cubicBezTo>
                        <a:pt x="116" y="2630"/>
                        <a:pt x="841" y="3300"/>
                        <a:pt x="1704" y="3300"/>
                      </a:cubicBezTo>
                      <a:cubicBezTo>
                        <a:pt x="1740" y="3300"/>
                        <a:pt x="1776" y="3299"/>
                        <a:pt x="1813" y="3297"/>
                      </a:cubicBezTo>
                      <a:cubicBezTo>
                        <a:pt x="2723" y="3239"/>
                        <a:pt x="3412" y="2454"/>
                        <a:pt x="3353" y="1546"/>
                      </a:cubicBezTo>
                      <a:cubicBezTo>
                        <a:pt x="3297" y="671"/>
                        <a:pt x="2569" y="1"/>
                        <a:pt x="1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33"/>
                <p:cNvSpPr/>
                <p:nvPr/>
              </p:nvSpPr>
              <p:spPr>
                <a:xfrm>
                  <a:off x="3206225" y="2226813"/>
                  <a:ext cx="83875" cy="76825"/>
                </a:xfrm>
                <a:custGeom>
                  <a:avLst/>
                  <a:gdLst/>
                  <a:ahLst/>
                  <a:cxnLst/>
                  <a:rect l="l" t="t" r="r" b="b"/>
                  <a:pathLst>
                    <a:path w="3355" h="3073" extrusionOk="0">
                      <a:moveTo>
                        <a:pt x="2482" y="0"/>
                      </a:moveTo>
                      <a:lnTo>
                        <a:pt x="2482" y="0"/>
                      </a:lnTo>
                      <a:cubicBezTo>
                        <a:pt x="2562" y="163"/>
                        <a:pt x="2612" y="343"/>
                        <a:pt x="2624" y="534"/>
                      </a:cubicBezTo>
                      <a:cubicBezTo>
                        <a:pt x="2675" y="1330"/>
                        <a:pt x="2073" y="2016"/>
                        <a:pt x="1277" y="2068"/>
                      </a:cubicBezTo>
                      <a:cubicBezTo>
                        <a:pt x="1247" y="2070"/>
                        <a:pt x="1216" y="2071"/>
                        <a:pt x="1186" y="2071"/>
                      </a:cubicBezTo>
                      <a:cubicBezTo>
                        <a:pt x="698" y="2071"/>
                        <a:pt x="263" y="1825"/>
                        <a:pt x="1" y="1444"/>
                      </a:cubicBezTo>
                      <a:lnTo>
                        <a:pt x="1" y="1444"/>
                      </a:lnTo>
                      <a:cubicBezTo>
                        <a:pt x="1" y="1474"/>
                        <a:pt x="1" y="1501"/>
                        <a:pt x="2" y="1531"/>
                      </a:cubicBezTo>
                      <a:cubicBezTo>
                        <a:pt x="58" y="2402"/>
                        <a:pt x="783" y="3072"/>
                        <a:pt x="1646" y="3072"/>
                      </a:cubicBezTo>
                      <a:cubicBezTo>
                        <a:pt x="1682" y="3072"/>
                        <a:pt x="1718" y="3071"/>
                        <a:pt x="1755" y="3069"/>
                      </a:cubicBezTo>
                      <a:cubicBezTo>
                        <a:pt x="2665" y="3011"/>
                        <a:pt x="3354" y="2226"/>
                        <a:pt x="3295" y="1318"/>
                      </a:cubicBezTo>
                      <a:cubicBezTo>
                        <a:pt x="3257" y="749"/>
                        <a:pt x="2938" y="268"/>
                        <a:pt x="24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33"/>
                <p:cNvSpPr/>
                <p:nvPr/>
              </p:nvSpPr>
              <p:spPr>
                <a:xfrm>
                  <a:off x="3216400" y="2234338"/>
                  <a:ext cx="28100" cy="27225"/>
                </a:xfrm>
                <a:custGeom>
                  <a:avLst/>
                  <a:gdLst/>
                  <a:ahLst/>
                  <a:cxnLst/>
                  <a:rect l="l" t="t" r="r" b="b"/>
                  <a:pathLst>
                    <a:path w="1124" h="1089" extrusionOk="0">
                      <a:moveTo>
                        <a:pt x="562" y="0"/>
                      </a:moveTo>
                      <a:cubicBezTo>
                        <a:pt x="550" y="0"/>
                        <a:pt x="539" y="1"/>
                        <a:pt x="527" y="1"/>
                      </a:cubicBezTo>
                      <a:cubicBezTo>
                        <a:pt x="228" y="22"/>
                        <a:pt x="1" y="280"/>
                        <a:pt x="21" y="579"/>
                      </a:cubicBezTo>
                      <a:cubicBezTo>
                        <a:pt x="39" y="867"/>
                        <a:pt x="279" y="1088"/>
                        <a:pt x="563" y="1088"/>
                      </a:cubicBezTo>
                      <a:cubicBezTo>
                        <a:pt x="575" y="1088"/>
                        <a:pt x="586" y="1088"/>
                        <a:pt x="598" y="1087"/>
                      </a:cubicBezTo>
                      <a:cubicBezTo>
                        <a:pt x="897" y="1067"/>
                        <a:pt x="1124" y="808"/>
                        <a:pt x="1104" y="509"/>
                      </a:cubicBezTo>
                      <a:cubicBezTo>
                        <a:pt x="1086" y="221"/>
                        <a:pt x="846" y="0"/>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33"/>
                <p:cNvSpPr/>
                <p:nvPr/>
              </p:nvSpPr>
              <p:spPr>
                <a:xfrm>
                  <a:off x="3251375" y="2237913"/>
                  <a:ext cx="13075" cy="12625"/>
                </a:xfrm>
                <a:custGeom>
                  <a:avLst/>
                  <a:gdLst/>
                  <a:ahLst/>
                  <a:cxnLst/>
                  <a:rect l="l" t="t" r="r" b="b"/>
                  <a:pathLst>
                    <a:path w="523" h="505" extrusionOk="0">
                      <a:moveTo>
                        <a:pt x="262" y="0"/>
                      </a:moveTo>
                      <a:cubicBezTo>
                        <a:pt x="257" y="0"/>
                        <a:pt x="251" y="1"/>
                        <a:pt x="245" y="1"/>
                      </a:cubicBezTo>
                      <a:cubicBezTo>
                        <a:pt x="106" y="10"/>
                        <a:pt x="1" y="129"/>
                        <a:pt x="10" y="267"/>
                      </a:cubicBezTo>
                      <a:cubicBezTo>
                        <a:pt x="19" y="401"/>
                        <a:pt x="129" y="504"/>
                        <a:pt x="261" y="504"/>
                      </a:cubicBezTo>
                      <a:cubicBezTo>
                        <a:pt x="267" y="504"/>
                        <a:pt x="272" y="504"/>
                        <a:pt x="278" y="504"/>
                      </a:cubicBezTo>
                      <a:cubicBezTo>
                        <a:pt x="417" y="494"/>
                        <a:pt x="522" y="374"/>
                        <a:pt x="513" y="236"/>
                      </a:cubicBezTo>
                      <a:cubicBezTo>
                        <a:pt x="505" y="102"/>
                        <a:pt x="39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6" name="Google Shape;15266;p33"/>
              <p:cNvGrpSpPr/>
              <p:nvPr/>
            </p:nvGrpSpPr>
            <p:grpSpPr>
              <a:xfrm flipH="1">
                <a:off x="-493770" y="1989616"/>
                <a:ext cx="142571" cy="137974"/>
                <a:chOff x="3151625" y="2369438"/>
                <a:chExt cx="101575" cy="98300"/>
              </a:xfrm>
            </p:grpSpPr>
            <p:sp>
              <p:nvSpPr>
                <p:cNvPr id="15267" name="Google Shape;15267;p33"/>
                <p:cNvSpPr/>
                <p:nvPr/>
              </p:nvSpPr>
              <p:spPr>
                <a:xfrm>
                  <a:off x="3151625" y="2369438"/>
                  <a:ext cx="101575" cy="98300"/>
                </a:xfrm>
                <a:custGeom>
                  <a:avLst/>
                  <a:gdLst/>
                  <a:ahLst/>
                  <a:cxnLst/>
                  <a:rect l="l" t="t" r="r" b="b"/>
                  <a:pathLst>
                    <a:path w="4063" h="3932" extrusionOk="0">
                      <a:moveTo>
                        <a:pt x="2032" y="1"/>
                      </a:moveTo>
                      <a:cubicBezTo>
                        <a:pt x="1990" y="1"/>
                        <a:pt x="1948" y="2"/>
                        <a:pt x="1906" y="5"/>
                      </a:cubicBezTo>
                      <a:cubicBezTo>
                        <a:pt x="822" y="75"/>
                        <a:pt x="1" y="1011"/>
                        <a:pt x="71" y="2093"/>
                      </a:cubicBezTo>
                      <a:cubicBezTo>
                        <a:pt x="137" y="3134"/>
                        <a:pt x="1000" y="3932"/>
                        <a:pt x="2028" y="3932"/>
                      </a:cubicBezTo>
                      <a:cubicBezTo>
                        <a:pt x="2071" y="3932"/>
                        <a:pt x="2114" y="3930"/>
                        <a:pt x="2158" y="3927"/>
                      </a:cubicBezTo>
                      <a:cubicBezTo>
                        <a:pt x="3242" y="3857"/>
                        <a:pt x="4063" y="2923"/>
                        <a:pt x="3992" y="1839"/>
                      </a:cubicBezTo>
                      <a:cubicBezTo>
                        <a:pt x="3926" y="799"/>
                        <a:pt x="3060" y="1"/>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33"/>
                <p:cNvSpPr/>
                <p:nvPr/>
              </p:nvSpPr>
              <p:spPr>
                <a:xfrm>
                  <a:off x="3153325" y="2376213"/>
                  <a:ext cx="99875" cy="91525"/>
                </a:xfrm>
                <a:custGeom>
                  <a:avLst/>
                  <a:gdLst/>
                  <a:ahLst/>
                  <a:cxnLst/>
                  <a:rect l="l" t="t" r="r" b="b"/>
                  <a:pathLst>
                    <a:path w="3995" h="3661" extrusionOk="0">
                      <a:moveTo>
                        <a:pt x="2956" y="0"/>
                      </a:moveTo>
                      <a:cubicBezTo>
                        <a:pt x="3050" y="195"/>
                        <a:pt x="3111" y="409"/>
                        <a:pt x="3125" y="636"/>
                      </a:cubicBezTo>
                      <a:cubicBezTo>
                        <a:pt x="3186" y="1584"/>
                        <a:pt x="2469" y="2402"/>
                        <a:pt x="1521" y="2463"/>
                      </a:cubicBezTo>
                      <a:cubicBezTo>
                        <a:pt x="1484" y="2465"/>
                        <a:pt x="1446" y="2466"/>
                        <a:pt x="1409" y="2466"/>
                      </a:cubicBezTo>
                      <a:cubicBezTo>
                        <a:pt x="829" y="2466"/>
                        <a:pt x="314" y="2172"/>
                        <a:pt x="0" y="1722"/>
                      </a:cubicBezTo>
                      <a:lnTo>
                        <a:pt x="0" y="1722"/>
                      </a:lnTo>
                      <a:cubicBezTo>
                        <a:pt x="2" y="1756"/>
                        <a:pt x="0" y="1789"/>
                        <a:pt x="3" y="1822"/>
                      </a:cubicBezTo>
                      <a:cubicBezTo>
                        <a:pt x="69" y="2863"/>
                        <a:pt x="932" y="3661"/>
                        <a:pt x="1960" y="3661"/>
                      </a:cubicBezTo>
                      <a:cubicBezTo>
                        <a:pt x="2003" y="3661"/>
                        <a:pt x="2046" y="3659"/>
                        <a:pt x="2090" y="3656"/>
                      </a:cubicBezTo>
                      <a:cubicBezTo>
                        <a:pt x="3174" y="3586"/>
                        <a:pt x="3995" y="2652"/>
                        <a:pt x="3924" y="1568"/>
                      </a:cubicBezTo>
                      <a:cubicBezTo>
                        <a:pt x="3880" y="893"/>
                        <a:pt x="3500" y="318"/>
                        <a:pt x="295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33"/>
                <p:cNvSpPr/>
                <p:nvPr/>
              </p:nvSpPr>
              <p:spPr>
                <a:xfrm>
                  <a:off x="3165450" y="2385188"/>
                  <a:ext cx="33475" cy="32400"/>
                </a:xfrm>
                <a:custGeom>
                  <a:avLst/>
                  <a:gdLst/>
                  <a:ahLst/>
                  <a:cxnLst/>
                  <a:rect l="l" t="t" r="r" b="b"/>
                  <a:pathLst>
                    <a:path w="1339" h="1296" extrusionOk="0">
                      <a:moveTo>
                        <a:pt x="669" y="0"/>
                      </a:moveTo>
                      <a:cubicBezTo>
                        <a:pt x="656" y="0"/>
                        <a:pt x="643" y="1"/>
                        <a:pt x="629" y="2"/>
                      </a:cubicBezTo>
                      <a:cubicBezTo>
                        <a:pt x="272" y="25"/>
                        <a:pt x="1" y="334"/>
                        <a:pt x="24" y="689"/>
                      </a:cubicBezTo>
                      <a:cubicBezTo>
                        <a:pt x="47" y="1033"/>
                        <a:pt x="332" y="1295"/>
                        <a:pt x="671" y="1295"/>
                      </a:cubicBezTo>
                      <a:cubicBezTo>
                        <a:pt x="685" y="1295"/>
                        <a:pt x="698" y="1295"/>
                        <a:pt x="712" y="1294"/>
                      </a:cubicBezTo>
                      <a:cubicBezTo>
                        <a:pt x="1069" y="1270"/>
                        <a:pt x="1339" y="962"/>
                        <a:pt x="1315" y="606"/>
                      </a:cubicBezTo>
                      <a:cubicBezTo>
                        <a:pt x="1294" y="263"/>
                        <a:pt x="1008"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33"/>
                <p:cNvSpPr/>
                <p:nvPr/>
              </p:nvSpPr>
              <p:spPr>
                <a:xfrm>
                  <a:off x="3207125" y="2389438"/>
                  <a:ext cx="15575" cy="15050"/>
                </a:xfrm>
                <a:custGeom>
                  <a:avLst/>
                  <a:gdLst/>
                  <a:ahLst/>
                  <a:cxnLst/>
                  <a:rect l="l" t="t" r="r" b="b"/>
                  <a:pathLst>
                    <a:path w="623" h="602" extrusionOk="0">
                      <a:moveTo>
                        <a:pt x="310" y="0"/>
                      </a:moveTo>
                      <a:cubicBezTo>
                        <a:pt x="304" y="0"/>
                        <a:pt x="298" y="0"/>
                        <a:pt x="292" y="1"/>
                      </a:cubicBezTo>
                      <a:cubicBezTo>
                        <a:pt x="126" y="12"/>
                        <a:pt x="1" y="154"/>
                        <a:pt x="12" y="319"/>
                      </a:cubicBezTo>
                      <a:cubicBezTo>
                        <a:pt x="22" y="478"/>
                        <a:pt x="152" y="601"/>
                        <a:pt x="310" y="601"/>
                      </a:cubicBezTo>
                      <a:cubicBezTo>
                        <a:pt x="316" y="601"/>
                        <a:pt x="323" y="601"/>
                        <a:pt x="330" y="601"/>
                      </a:cubicBezTo>
                      <a:cubicBezTo>
                        <a:pt x="497" y="590"/>
                        <a:pt x="622" y="446"/>
                        <a:pt x="611" y="281"/>
                      </a:cubicBezTo>
                      <a:cubicBezTo>
                        <a:pt x="601" y="121"/>
                        <a:pt x="46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1" name="Google Shape;15271;p33"/>
              <p:cNvGrpSpPr/>
              <p:nvPr/>
            </p:nvGrpSpPr>
            <p:grpSpPr>
              <a:xfrm flipH="1">
                <a:off x="207434" y="1471301"/>
                <a:ext cx="109305" cy="95726"/>
                <a:chOff x="2673100" y="2000163"/>
                <a:chExt cx="77875" cy="68200"/>
              </a:xfrm>
            </p:grpSpPr>
            <p:sp>
              <p:nvSpPr>
                <p:cNvPr id="15272" name="Google Shape;15272;p33"/>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33"/>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33"/>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33"/>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33"/>
              <p:cNvGrpSpPr/>
              <p:nvPr/>
            </p:nvGrpSpPr>
            <p:grpSpPr>
              <a:xfrm flipH="1">
                <a:off x="102304" y="1276657"/>
                <a:ext cx="132254" cy="115832"/>
                <a:chOff x="2731650" y="1861488"/>
                <a:chExt cx="94225" cy="82525"/>
              </a:xfrm>
            </p:grpSpPr>
            <p:sp>
              <p:nvSpPr>
                <p:cNvPr id="15277" name="Google Shape;15277;p33"/>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33"/>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33"/>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33"/>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1" name="Google Shape;15281;p33"/>
              <p:cNvGrpSpPr/>
              <p:nvPr/>
            </p:nvGrpSpPr>
            <p:grpSpPr>
              <a:xfrm flipH="1">
                <a:off x="-63847" y="1096751"/>
                <a:ext cx="157554" cy="138009"/>
                <a:chOff x="2832000" y="1733313"/>
                <a:chExt cx="112250" cy="98325"/>
              </a:xfrm>
            </p:grpSpPr>
            <p:sp>
              <p:nvSpPr>
                <p:cNvPr id="15282" name="Google Shape;15282;p33"/>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33"/>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33"/>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33"/>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6" name="Google Shape;15286;p33"/>
              <p:cNvGrpSpPr/>
              <p:nvPr/>
            </p:nvGrpSpPr>
            <p:grpSpPr>
              <a:xfrm flipH="1">
                <a:off x="-690800" y="3240785"/>
                <a:ext cx="2311799" cy="1838470"/>
                <a:chOff x="1746525" y="3260838"/>
                <a:chExt cx="1647050" cy="1309825"/>
              </a:xfrm>
            </p:grpSpPr>
            <p:grpSp>
              <p:nvGrpSpPr>
                <p:cNvPr id="15287" name="Google Shape;15287;p33"/>
                <p:cNvGrpSpPr/>
                <p:nvPr/>
              </p:nvGrpSpPr>
              <p:grpSpPr>
                <a:xfrm>
                  <a:off x="1746525" y="3260838"/>
                  <a:ext cx="1647050" cy="1309825"/>
                  <a:chOff x="1746525" y="3260838"/>
                  <a:chExt cx="1647050" cy="1309825"/>
                </a:xfrm>
              </p:grpSpPr>
              <p:sp>
                <p:nvSpPr>
                  <p:cNvPr id="15288" name="Google Shape;15288;p33"/>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33"/>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33"/>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33"/>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33"/>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33"/>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33"/>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33"/>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33"/>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33"/>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33"/>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33"/>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0" name="Google Shape;15300;p33"/>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33"/>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33"/>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33"/>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33"/>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33"/>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33"/>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33"/>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33"/>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33"/>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33"/>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33"/>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33"/>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33"/>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33"/>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33"/>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33"/>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33"/>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33"/>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33"/>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33"/>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33"/>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33"/>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33"/>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33"/>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33"/>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33"/>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33"/>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33"/>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33"/>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33"/>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33"/>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33"/>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3" name="Google Shape;15333;p33"/>
              <p:cNvGrpSpPr/>
              <p:nvPr/>
            </p:nvGrpSpPr>
            <p:grpSpPr>
              <a:xfrm flipH="1">
                <a:off x="-801228" y="2280196"/>
                <a:ext cx="573686" cy="565475"/>
                <a:chOff x="3063525" y="2576463"/>
                <a:chExt cx="408725" cy="402875"/>
              </a:xfrm>
            </p:grpSpPr>
            <p:sp>
              <p:nvSpPr>
                <p:cNvPr id="15334" name="Google Shape;15334;p33"/>
                <p:cNvSpPr/>
                <p:nvPr/>
              </p:nvSpPr>
              <p:spPr>
                <a:xfrm>
                  <a:off x="3111300" y="2600163"/>
                  <a:ext cx="337125" cy="310650"/>
                </a:xfrm>
                <a:custGeom>
                  <a:avLst/>
                  <a:gdLst/>
                  <a:ahLst/>
                  <a:cxnLst/>
                  <a:rect l="l" t="t" r="r" b="b"/>
                  <a:pathLst>
                    <a:path w="13485" h="12426" extrusionOk="0">
                      <a:moveTo>
                        <a:pt x="7307" y="1"/>
                      </a:moveTo>
                      <a:cubicBezTo>
                        <a:pt x="7306" y="1"/>
                        <a:pt x="7305" y="1"/>
                        <a:pt x="7305" y="1"/>
                      </a:cubicBezTo>
                      <a:cubicBezTo>
                        <a:pt x="7270" y="21"/>
                        <a:pt x="7518" y="505"/>
                        <a:pt x="7798" y="1272"/>
                      </a:cubicBezTo>
                      <a:cubicBezTo>
                        <a:pt x="8080" y="2031"/>
                        <a:pt x="8387" y="3078"/>
                        <a:pt x="8483" y="4141"/>
                      </a:cubicBezTo>
                      <a:cubicBezTo>
                        <a:pt x="8525" y="4672"/>
                        <a:pt x="8522" y="5207"/>
                        <a:pt x="8433" y="5687"/>
                      </a:cubicBezTo>
                      <a:cubicBezTo>
                        <a:pt x="8348" y="6167"/>
                        <a:pt x="8188" y="6593"/>
                        <a:pt x="7985" y="6911"/>
                      </a:cubicBezTo>
                      <a:cubicBezTo>
                        <a:pt x="7784" y="7232"/>
                        <a:pt x="7562" y="7454"/>
                        <a:pt x="7389" y="7589"/>
                      </a:cubicBezTo>
                      <a:cubicBezTo>
                        <a:pt x="7217" y="7722"/>
                        <a:pt x="7111" y="7788"/>
                        <a:pt x="7111" y="7788"/>
                      </a:cubicBezTo>
                      <a:cubicBezTo>
                        <a:pt x="7111" y="7788"/>
                        <a:pt x="7084" y="7805"/>
                        <a:pt x="7034" y="7837"/>
                      </a:cubicBezTo>
                      <a:cubicBezTo>
                        <a:pt x="6982" y="7863"/>
                        <a:pt x="6913" y="7918"/>
                        <a:pt x="6811" y="7962"/>
                      </a:cubicBezTo>
                      <a:cubicBezTo>
                        <a:pt x="6797" y="7970"/>
                        <a:pt x="6779" y="7978"/>
                        <a:pt x="6764" y="7986"/>
                      </a:cubicBezTo>
                      <a:cubicBezTo>
                        <a:pt x="6753" y="7970"/>
                        <a:pt x="6744" y="7957"/>
                        <a:pt x="6733" y="7943"/>
                      </a:cubicBezTo>
                      <a:cubicBezTo>
                        <a:pt x="6340" y="7381"/>
                        <a:pt x="5856" y="6599"/>
                        <a:pt x="5439" y="5780"/>
                      </a:cubicBezTo>
                      <a:cubicBezTo>
                        <a:pt x="5016" y="4964"/>
                        <a:pt x="4662" y="4112"/>
                        <a:pt x="4427" y="3461"/>
                      </a:cubicBezTo>
                      <a:cubicBezTo>
                        <a:pt x="4193" y="2818"/>
                        <a:pt x="4073" y="2373"/>
                        <a:pt x="4034" y="2373"/>
                      </a:cubicBezTo>
                      <a:cubicBezTo>
                        <a:pt x="4033" y="2373"/>
                        <a:pt x="4033" y="2373"/>
                        <a:pt x="4032" y="2373"/>
                      </a:cubicBezTo>
                      <a:cubicBezTo>
                        <a:pt x="4000" y="2377"/>
                        <a:pt x="4056" y="2843"/>
                        <a:pt x="4235" y="3523"/>
                      </a:cubicBezTo>
                      <a:cubicBezTo>
                        <a:pt x="4416" y="4199"/>
                        <a:pt x="4722" y="5086"/>
                        <a:pt x="5110" y="5938"/>
                      </a:cubicBezTo>
                      <a:cubicBezTo>
                        <a:pt x="5483" y="6776"/>
                        <a:pt x="5936" y="7578"/>
                        <a:pt x="6313" y="8167"/>
                      </a:cubicBezTo>
                      <a:cubicBezTo>
                        <a:pt x="6199" y="8205"/>
                        <a:pt x="6078" y="8241"/>
                        <a:pt x="5944" y="8271"/>
                      </a:cubicBezTo>
                      <a:cubicBezTo>
                        <a:pt x="5690" y="8321"/>
                        <a:pt x="5399" y="8360"/>
                        <a:pt x="5086" y="8360"/>
                      </a:cubicBezTo>
                      <a:cubicBezTo>
                        <a:pt x="4938" y="8360"/>
                        <a:pt x="4784" y="8351"/>
                        <a:pt x="4628" y="8330"/>
                      </a:cubicBezTo>
                      <a:cubicBezTo>
                        <a:pt x="4142" y="8274"/>
                        <a:pt x="3628" y="8142"/>
                        <a:pt x="3141" y="7932"/>
                      </a:cubicBezTo>
                      <a:cubicBezTo>
                        <a:pt x="2657" y="7719"/>
                        <a:pt x="2198" y="7444"/>
                        <a:pt x="1799" y="7144"/>
                      </a:cubicBezTo>
                      <a:cubicBezTo>
                        <a:pt x="1396" y="6844"/>
                        <a:pt x="1069" y="6507"/>
                        <a:pt x="799" y="6208"/>
                      </a:cubicBezTo>
                      <a:cubicBezTo>
                        <a:pt x="285" y="5605"/>
                        <a:pt x="68" y="5106"/>
                        <a:pt x="20" y="5106"/>
                      </a:cubicBezTo>
                      <a:cubicBezTo>
                        <a:pt x="19" y="5106"/>
                        <a:pt x="18" y="5106"/>
                        <a:pt x="18" y="5106"/>
                      </a:cubicBezTo>
                      <a:cubicBezTo>
                        <a:pt x="0" y="5113"/>
                        <a:pt x="44" y="5243"/>
                        <a:pt x="135" y="5468"/>
                      </a:cubicBezTo>
                      <a:cubicBezTo>
                        <a:pt x="231" y="5689"/>
                        <a:pt x="400" y="5993"/>
                        <a:pt x="641" y="6333"/>
                      </a:cubicBezTo>
                      <a:cubicBezTo>
                        <a:pt x="895" y="6662"/>
                        <a:pt x="1213" y="7033"/>
                        <a:pt x="1615" y="7368"/>
                      </a:cubicBezTo>
                      <a:cubicBezTo>
                        <a:pt x="2018" y="7705"/>
                        <a:pt x="2485" y="8018"/>
                        <a:pt x="2991" y="8264"/>
                      </a:cubicBezTo>
                      <a:cubicBezTo>
                        <a:pt x="3497" y="8509"/>
                        <a:pt x="4045" y="8675"/>
                        <a:pt x="4571" y="8755"/>
                      </a:cubicBezTo>
                      <a:cubicBezTo>
                        <a:pt x="4793" y="8793"/>
                        <a:pt x="5011" y="8808"/>
                        <a:pt x="5222" y="8808"/>
                      </a:cubicBezTo>
                      <a:cubicBezTo>
                        <a:pt x="5513" y="8808"/>
                        <a:pt x="5789" y="8778"/>
                        <a:pt x="6038" y="8737"/>
                      </a:cubicBezTo>
                      <a:cubicBezTo>
                        <a:pt x="6244" y="8698"/>
                        <a:pt x="6429" y="8648"/>
                        <a:pt x="6594" y="8595"/>
                      </a:cubicBezTo>
                      <a:cubicBezTo>
                        <a:pt x="6843" y="8958"/>
                        <a:pt x="7010" y="9175"/>
                        <a:pt x="7010" y="9175"/>
                      </a:cubicBezTo>
                      <a:cubicBezTo>
                        <a:pt x="7010" y="9175"/>
                        <a:pt x="7302" y="9547"/>
                        <a:pt x="7794" y="10060"/>
                      </a:cubicBezTo>
                      <a:cubicBezTo>
                        <a:pt x="8289" y="10566"/>
                        <a:pt x="8998" y="11211"/>
                        <a:pt x="9833" y="11675"/>
                      </a:cubicBezTo>
                      <a:cubicBezTo>
                        <a:pt x="10656" y="12156"/>
                        <a:pt x="11603" y="12416"/>
                        <a:pt x="12315" y="12423"/>
                      </a:cubicBezTo>
                      <a:cubicBezTo>
                        <a:pt x="12361" y="12425"/>
                        <a:pt x="12406" y="12425"/>
                        <a:pt x="12450" y="12425"/>
                      </a:cubicBezTo>
                      <a:cubicBezTo>
                        <a:pt x="13086" y="12425"/>
                        <a:pt x="13484" y="12296"/>
                        <a:pt x="13478" y="12273"/>
                      </a:cubicBezTo>
                      <a:cubicBezTo>
                        <a:pt x="13477" y="12261"/>
                        <a:pt x="13441" y="12257"/>
                        <a:pt x="13375" y="12257"/>
                      </a:cubicBezTo>
                      <a:cubicBezTo>
                        <a:pt x="13297" y="12257"/>
                        <a:pt x="13177" y="12262"/>
                        <a:pt x="13025" y="12262"/>
                      </a:cubicBezTo>
                      <a:cubicBezTo>
                        <a:pt x="12838" y="12262"/>
                        <a:pt x="12601" y="12255"/>
                        <a:pt x="12330" y="12223"/>
                      </a:cubicBezTo>
                      <a:cubicBezTo>
                        <a:pt x="11652" y="12154"/>
                        <a:pt x="10779" y="11856"/>
                        <a:pt x="10021" y="11361"/>
                      </a:cubicBezTo>
                      <a:cubicBezTo>
                        <a:pt x="9252" y="10882"/>
                        <a:pt x="8599" y="10238"/>
                        <a:pt x="8140" y="9735"/>
                      </a:cubicBezTo>
                      <a:cubicBezTo>
                        <a:pt x="7687" y="9226"/>
                        <a:pt x="7418" y="8858"/>
                        <a:pt x="7418" y="8857"/>
                      </a:cubicBezTo>
                      <a:cubicBezTo>
                        <a:pt x="7418" y="8857"/>
                        <a:pt x="7278" y="8689"/>
                        <a:pt x="7065" y="8402"/>
                      </a:cubicBezTo>
                      <a:cubicBezTo>
                        <a:pt x="7167" y="8355"/>
                        <a:pt x="7244" y="8304"/>
                        <a:pt x="7300" y="8275"/>
                      </a:cubicBezTo>
                      <a:cubicBezTo>
                        <a:pt x="7360" y="8241"/>
                        <a:pt x="7391" y="8224"/>
                        <a:pt x="7391" y="8224"/>
                      </a:cubicBezTo>
                      <a:cubicBezTo>
                        <a:pt x="7391" y="8224"/>
                        <a:pt x="7516" y="8142"/>
                        <a:pt x="7715" y="7978"/>
                      </a:cubicBezTo>
                      <a:cubicBezTo>
                        <a:pt x="7913" y="7812"/>
                        <a:pt x="8171" y="7538"/>
                        <a:pt x="8394" y="7155"/>
                      </a:cubicBezTo>
                      <a:cubicBezTo>
                        <a:pt x="8621" y="6775"/>
                        <a:pt x="8782" y="6283"/>
                        <a:pt x="8856" y="5753"/>
                      </a:cubicBezTo>
                      <a:cubicBezTo>
                        <a:pt x="8936" y="5224"/>
                        <a:pt x="8914" y="4657"/>
                        <a:pt x="8845" y="4102"/>
                      </a:cubicBezTo>
                      <a:cubicBezTo>
                        <a:pt x="8699" y="2993"/>
                        <a:pt x="8328" y="1944"/>
                        <a:pt x="7985" y="1193"/>
                      </a:cubicBezTo>
                      <a:cubicBezTo>
                        <a:pt x="7649" y="454"/>
                        <a:pt x="7343" y="1"/>
                        <a:pt x="7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33"/>
                <p:cNvSpPr/>
                <p:nvPr/>
              </p:nvSpPr>
              <p:spPr>
                <a:xfrm>
                  <a:off x="3063525" y="2692588"/>
                  <a:ext cx="83350" cy="73050"/>
                </a:xfrm>
                <a:custGeom>
                  <a:avLst/>
                  <a:gdLst/>
                  <a:ahLst/>
                  <a:cxnLst/>
                  <a:rect l="l" t="t" r="r" b="b"/>
                  <a:pathLst>
                    <a:path w="3334" h="2922" extrusionOk="0">
                      <a:moveTo>
                        <a:pt x="1667" y="0"/>
                      </a:moveTo>
                      <a:cubicBezTo>
                        <a:pt x="1451" y="0"/>
                        <a:pt x="1232" y="48"/>
                        <a:pt x="1025" y="150"/>
                      </a:cubicBezTo>
                      <a:cubicBezTo>
                        <a:pt x="299" y="504"/>
                        <a:pt x="0" y="1380"/>
                        <a:pt x="356" y="2105"/>
                      </a:cubicBezTo>
                      <a:cubicBezTo>
                        <a:pt x="610" y="2622"/>
                        <a:pt x="1129" y="2921"/>
                        <a:pt x="1669" y="2921"/>
                      </a:cubicBezTo>
                      <a:cubicBezTo>
                        <a:pt x="1885" y="2921"/>
                        <a:pt x="2104" y="2873"/>
                        <a:pt x="2311" y="2772"/>
                      </a:cubicBezTo>
                      <a:cubicBezTo>
                        <a:pt x="3034" y="2417"/>
                        <a:pt x="3334" y="1541"/>
                        <a:pt x="2980" y="817"/>
                      </a:cubicBezTo>
                      <a:cubicBezTo>
                        <a:pt x="2725" y="300"/>
                        <a:pt x="2206" y="0"/>
                        <a:pt x="1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33"/>
                <p:cNvSpPr/>
                <p:nvPr/>
              </p:nvSpPr>
              <p:spPr>
                <a:xfrm>
                  <a:off x="3072616" y="2694950"/>
                  <a:ext cx="75200" cy="72675"/>
                </a:xfrm>
                <a:custGeom>
                  <a:avLst/>
                  <a:gdLst/>
                  <a:ahLst/>
                  <a:cxnLst/>
                  <a:rect l="l" t="t" r="r" b="b"/>
                  <a:pathLst>
                    <a:path w="3008" h="2907" extrusionOk="0">
                      <a:moveTo>
                        <a:pt x="1543" y="0"/>
                      </a:moveTo>
                      <a:cubicBezTo>
                        <a:pt x="1662" y="105"/>
                        <a:pt x="1765" y="235"/>
                        <a:pt x="1841" y="387"/>
                      </a:cubicBezTo>
                      <a:cubicBezTo>
                        <a:pt x="2149" y="1021"/>
                        <a:pt x="1888" y="1787"/>
                        <a:pt x="1255" y="2098"/>
                      </a:cubicBezTo>
                      <a:cubicBezTo>
                        <a:pt x="1076" y="2186"/>
                        <a:pt x="887" y="2227"/>
                        <a:pt x="701" y="2227"/>
                      </a:cubicBezTo>
                      <a:cubicBezTo>
                        <a:pt x="452" y="2227"/>
                        <a:pt x="209" y="2154"/>
                        <a:pt x="0" y="2019"/>
                      </a:cubicBezTo>
                      <a:lnTo>
                        <a:pt x="0" y="2019"/>
                      </a:lnTo>
                      <a:cubicBezTo>
                        <a:pt x="9" y="2043"/>
                        <a:pt x="19" y="2065"/>
                        <a:pt x="30" y="2090"/>
                      </a:cubicBezTo>
                      <a:cubicBezTo>
                        <a:pt x="284" y="2607"/>
                        <a:pt x="803" y="2906"/>
                        <a:pt x="1343" y="2906"/>
                      </a:cubicBezTo>
                      <a:cubicBezTo>
                        <a:pt x="1559" y="2906"/>
                        <a:pt x="1778" y="2858"/>
                        <a:pt x="1985" y="2757"/>
                      </a:cubicBezTo>
                      <a:cubicBezTo>
                        <a:pt x="2708" y="2402"/>
                        <a:pt x="3008" y="1526"/>
                        <a:pt x="2654" y="802"/>
                      </a:cubicBezTo>
                      <a:cubicBezTo>
                        <a:pt x="2431" y="351"/>
                        <a:pt x="2005" y="64"/>
                        <a:pt x="1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33"/>
                <p:cNvSpPr/>
                <p:nvPr/>
              </p:nvSpPr>
              <p:spPr>
                <a:xfrm>
                  <a:off x="3072725" y="2710988"/>
                  <a:ext cx="27425" cy="24050"/>
                </a:xfrm>
                <a:custGeom>
                  <a:avLst/>
                  <a:gdLst/>
                  <a:ahLst/>
                  <a:cxnLst/>
                  <a:rect l="l" t="t" r="r" b="b"/>
                  <a:pathLst>
                    <a:path w="1097" h="962" extrusionOk="0">
                      <a:moveTo>
                        <a:pt x="549" y="0"/>
                      </a:moveTo>
                      <a:cubicBezTo>
                        <a:pt x="478" y="0"/>
                        <a:pt x="405" y="16"/>
                        <a:pt x="337" y="50"/>
                      </a:cubicBezTo>
                      <a:cubicBezTo>
                        <a:pt x="99" y="166"/>
                        <a:pt x="0" y="454"/>
                        <a:pt x="118" y="692"/>
                      </a:cubicBezTo>
                      <a:cubicBezTo>
                        <a:pt x="201" y="863"/>
                        <a:pt x="372" y="962"/>
                        <a:pt x="550" y="962"/>
                      </a:cubicBezTo>
                      <a:cubicBezTo>
                        <a:pt x="621" y="962"/>
                        <a:pt x="692" y="946"/>
                        <a:pt x="760" y="913"/>
                      </a:cubicBezTo>
                      <a:cubicBezTo>
                        <a:pt x="998" y="795"/>
                        <a:pt x="1097" y="507"/>
                        <a:pt x="981" y="269"/>
                      </a:cubicBezTo>
                      <a:cubicBezTo>
                        <a:pt x="897" y="99"/>
                        <a:pt x="726"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33"/>
                <p:cNvSpPr/>
                <p:nvPr/>
              </p:nvSpPr>
              <p:spPr>
                <a:xfrm>
                  <a:off x="3101275" y="2705088"/>
                  <a:ext cx="12750" cy="11200"/>
                </a:xfrm>
                <a:custGeom>
                  <a:avLst/>
                  <a:gdLst/>
                  <a:ahLst/>
                  <a:cxnLst/>
                  <a:rect l="l" t="t" r="r" b="b"/>
                  <a:pathLst>
                    <a:path w="510" h="448" extrusionOk="0">
                      <a:moveTo>
                        <a:pt x="256" y="1"/>
                      </a:moveTo>
                      <a:cubicBezTo>
                        <a:pt x="223" y="1"/>
                        <a:pt x="189" y="8"/>
                        <a:pt x="157" y="24"/>
                      </a:cubicBezTo>
                      <a:cubicBezTo>
                        <a:pt x="46" y="77"/>
                        <a:pt x="0" y="211"/>
                        <a:pt x="55" y="322"/>
                      </a:cubicBezTo>
                      <a:cubicBezTo>
                        <a:pt x="94" y="402"/>
                        <a:pt x="173" y="448"/>
                        <a:pt x="256" y="448"/>
                      </a:cubicBezTo>
                      <a:cubicBezTo>
                        <a:pt x="288" y="448"/>
                        <a:pt x="321" y="440"/>
                        <a:pt x="353" y="425"/>
                      </a:cubicBezTo>
                      <a:cubicBezTo>
                        <a:pt x="464" y="370"/>
                        <a:pt x="509" y="236"/>
                        <a:pt x="456" y="126"/>
                      </a:cubicBezTo>
                      <a:cubicBezTo>
                        <a:pt x="417"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33"/>
                <p:cNvSpPr/>
                <p:nvPr/>
              </p:nvSpPr>
              <p:spPr>
                <a:xfrm>
                  <a:off x="3160475" y="2618238"/>
                  <a:ext cx="83375" cy="73050"/>
                </a:xfrm>
                <a:custGeom>
                  <a:avLst/>
                  <a:gdLst/>
                  <a:ahLst/>
                  <a:cxnLst/>
                  <a:rect l="l" t="t" r="r" b="b"/>
                  <a:pathLst>
                    <a:path w="3335" h="2922" extrusionOk="0">
                      <a:moveTo>
                        <a:pt x="1666" y="1"/>
                      </a:moveTo>
                      <a:cubicBezTo>
                        <a:pt x="1450" y="1"/>
                        <a:pt x="1231" y="49"/>
                        <a:pt x="1024" y="151"/>
                      </a:cubicBezTo>
                      <a:cubicBezTo>
                        <a:pt x="300" y="505"/>
                        <a:pt x="1" y="1380"/>
                        <a:pt x="356" y="2104"/>
                      </a:cubicBezTo>
                      <a:cubicBezTo>
                        <a:pt x="609" y="2621"/>
                        <a:pt x="1129" y="2922"/>
                        <a:pt x="1669" y="2922"/>
                      </a:cubicBezTo>
                      <a:cubicBezTo>
                        <a:pt x="1885" y="2922"/>
                        <a:pt x="2103" y="2874"/>
                        <a:pt x="2310" y="2773"/>
                      </a:cubicBezTo>
                      <a:cubicBezTo>
                        <a:pt x="3034" y="2417"/>
                        <a:pt x="3334" y="1542"/>
                        <a:pt x="2977" y="818"/>
                      </a:cubicBezTo>
                      <a:cubicBezTo>
                        <a:pt x="2724" y="301"/>
                        <a:pt x="2206" y="1"/>
                        <a:pt x="1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33"/>
                <p:cNvSpPr/>
                <p:nvPr/>
              </p:nvSpPr>
              <p:spPr>
                <a:xfrm>
                  <a:off x="3169566" y="2620600"/>
                  <a:ext cx="75225" cy="72675"/>
                </a:xfrm>
                <a:custGeom>
                  <a:avLst/>
                  <a:gdLst/>
                  <a:ahLst/>
                  <a:cxnLst/>
                  <a:rect l="l" t="t" r="r" b="b"/>
                  <a:pathLst>
                    <a:path w="3009" h="2907" extrusionOk="0">
                      <a:moveTo>
                        <a:pt x="1542" y="1"/>
                      </a:moveTo>
                      <a:lnTo>
                        <a:pt x="1542" y="1"/>
                      </a:lnTo>
                      <a:cubicBezTo>
                        <a:pt x="1663" y="107"/>
                        <a:pt x="1765" y="237"/>
                        <a:pt x="1838" y="389"/>
                      </a:cubicBezTo>
                      <a:cubicBezTo>
                        <a:pt x="2150" y="1022"/>
                        <a:pt x="1888" y="1788"/>
                        <a:pt x="1255" y="2098"/>
                      </a:cubicBezTo>
                      <a:cubicBezTo>
                        <a:pt x="1075" y="2187"/>
                        <a:pt x="886" y="2228"/>
                        <a:pt x="699" y="2228"/>
                      </a:cubicBezTo>
                      <a:cubicBezTo>
                        <a:pt x="451" y="2228"/>
                        <a:pt x="209" y="2156"/>
                        <a:pt x="1" y="2022"/>
                      </a:cubicBezTo>
                      <a:lnTo>
                        <a:pt x="1" y="2022"/>
                      </a:lnTo>
                      <a:cubicBezTo>
                        <a:pt x="10" y="2044"/>
                        <a:pt x="18" y="2067"/>
                        <a:pt x="30" y="2089"/>
                      </a:cubicBezTo>
                      <a:cubicBezTo>
                        <a:pt x="283" y="2606"/>
                        <a:pt x="803" y="2907"/>
                        <a:pt x="1343" y="2907"/>
                      </a:cubicBezTo>
                      <a:cubicBezTo>
                        <a:pt x="1559" y="2907"/>
                        <a:pt x="1777" y="2859"/>
                        <a:pt x="1984" y="2758"/>
                      </a:cubicBezTo>
                      <a:cubicBezTo>
                        <a:pt x="2708" y="2402"/>
                        <a:pt x="3008" y="1527"/>
                        <a:pt x="2651" y="803"/>
                      </a:cubicBezTo>
                      <a:cubicBezTo>
                        <a:pt x="2430" y="352"/>
                        <a:pt x="2007" y="6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33"/>
                <p:cNvSpPr/>
                <p:nvPr/>
              </p:nvSpPr>
              <p:spPr>
                <a:xfrm>
                  <a:off x="3169675" y="2636663"/>
                  <a:ext cx="27450" cy="24075"/>
                </a:xfrm>
                <a:custGeom>
                  <a:avLst/>
                  <a:gdLst/>
                  <a:ahLst/>
                  <a:cxnLst/>
                  <a:rect l="l" t="t" r="r" b="b"/>
                  <a:pathLst>
                    <a:path w="1098" h="963" extrusionOk="0">
                      <a:moveTo>
                        <a:pt x="546" y="0"/>
                      </a:moveTo>
                      <a:cubicBezTo>
                        <a:pt x="475" y="0"/>
                        <a:pt x="404" y="16"/>
                        <a:pt x="336" y="48"/>
                      </a:cubicBezTo>
                      <a:cubicBezTo>
                        <a:pt x="98" y="166"/>
                        <a:pt x="1" y="454"/>
                        <a:pt x="117" y="692"/>
                      </a:cubicBezTo>
                      <a:cubicBezTo>
                        <a:pt x="201" y="863"/>
                        <a:pt x="371" y="962"/>
                        <a:pt x="549" y="962"/>
                      </a:cubicBezTo>
                      <a:cubicBezTo>
                        <a:pt x="620" y="962"/>
                        <a:pt x="692" y="946"/>
                        <a:pt x="761" y="913"/>
                      </a:cubicBezTo>
                      <a:cubicBezTo>
                        <a:pt x="999" y="795"/>
                        <a:pt x="1098" y="507"/>
                        <a:pt x="978" y="269"/>
                      </a:cubicBezTo>
                      <a:cubicBezTo>
                        <a:pt x="895" y="98"/>
                        <a:pt x="724"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33"/>
                <p:cNvSpPr/>
                <p:nvPr/>
              </p:nvSpPr>
              <p:spPr>
                <a:xfrm>
                  <a:off x="3198225" y="2630763"/>
                  <a:ext cx="12775" cy="11225"/>
                </a:xfrm>
                <a:custGeom>
                  <a:avLst/>
                  <a:gdLst/>
                  <a:ahLst/>
                  <a:cxnLst/>
                  <a:rect l="l" t="t" r="r" b="b"/>
                  <a:pathLst>
                    <a:path w="511" h="449" extrusionOk="0">
                      <a:moveTo>
                        <a:pt x="256" y="1"/>
                      </a:moveTo>
                      <a:cubicBezTo>
                        <a:pt x="222" y="1"/>
                        <a:pt x="188" y="8"/>
                        <a:pt x="156" y="24"/>
                      </a:cubicBezTo>
                      <a:cubicBezTo>
                        <a:pt x="45" y="79"/>
                        <a:pt x="1" y="212"/>
                        <a:pt x="56" y="322"/>
                      </a:cubicBezTo>
                      <a:cubicBezTo>
                        <a:pt x="94" y="402"/>
                        <a:pt x="172" y="448"/>
                        <a:pt x="255" y="448"/>
                      </a:cubicBezTo>
                      <a:cubicBezTo>
                        <a:pt x="288" y="448"/>
                        <a:pt x="321" y="441"/>
                        <a:pt x="353" y="425"/>
                      </a:cubicBezTo>
                      <a:cubicBezTo>
                        <a:pt x="465" y="370"/>
                        <a:pt x="510" y="237"/>
                        <a:pt x="455" y="126"/>
                      </a:cubicBezTo>
                      <a:cubicBezTo>
                        <a:pt x="416"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33"/>
                <p:cNvSpPr/>
                <p:nvPr/>
              </p:nvSpPr>
              <p:spPr>
                <a:xfrm>
                  <a:off x="3270525" y="2576463"/>
                  <a:ext cx="78550" cy="73050"/>
                </a:xfrm>
                <a:custGeom>
                  <a:avLst/>
                  <a:gdLst/>
                  <a:ahLst/>
                  <a:cxnLst/>
                  <a:rect l="l" t="t" r="r" b="b"/>
                  <a:pathLst>
                    <a:path w="3142" h="2922" extrusionOk="0">
                      <a:moveTo>
                        <a:pt x="1572" y="0"/>
                      </a:moveTo>
                      <a:cubicBezTo>
                        <a:pt x="1496" y="0"/>
                        <a:pt x="1418" y="6"/>
                        <a:pt x="1340" y="19"/>
                      </a:cubicBezTo>
                      <a:cubicBezTo>
                        <a:pt x="543" y="147"/>
                        <a:pt x="1" y="896"/>
                        <a:pt x="129" y="1693"/>
                      </a:cubicBezTo>
                      <a:cubicBezTo>
                        <a:pt x="245" y="2410"/>
                        <a:pt x="864" y="2921"/>
                        <a:pt x="1568" y="2921"/>
                      </a:cubicBezTo>
                      <a:cubicBezTo>
                        <a:pt x="1645" y="2921"/>
                        <a:pt x="1724" y="2915"/>
                        <a:pt x="1802" y="2903"/>
                      </a:cubicBezTo>
                      <a:cubicBezTo>
                        <a:pt x="2600" y="2776"/>
                        <a:pt x="3142" y="2025"/>
                        <a:pt x="3013" y="1231"/>
                      </a:cubicBezTo>
                      <a:cubicBezTo>
                        <a:pt x="2897" y="510"/>
                        <a:pt x="2277"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33"/>
                <p:cNvSpPr/>
                <p:nvPr/>
              </p:nvSpPr>
              <p:spPr>
                <a:xfrm>
                  <a:off x="3274491" y="2581850"/>
                  <a:ext cx="75525" cy="69650"/>
                </a:xfrm>
                <a:custGeom>
                  <a:avLst/>
                  <a:gdLst/>
                  <a:ahLst/>
                  <a:cxnLst/>
                  <a:rect l="l" t="t" r="r" b="b"/>
                  <a:pathLst>
                    <a:path w="3021" h="2786" extrusionOk="0">
                      <a:moveTo>
                        <a:pt x="2065" y="0"/>
                      </a:moveTo>
                      <a:lnTo>
                        <a:pt x="2065" y="0"/>
                      </a:lnTo>
                      <a:cubicBezTo>
                        <a:pt x="2148" y="136"/>
                        <a:pt x="2208" y="291"/>
                        <a:pt x="2234" y="459"/>
                      </a:cubicBezTo>
                      <a:cubicBezTo>
                        <a:pt x="2347" y="1155"/>
                        <a:pt x="1872" y="1811"/>
                        <a:pt x="1175" y="1924"/>
                      </a:cubicBezTo>
                      <a:cubicBezTo>
                        <a:pt x="1108" y="1935"/>
                        <a:pt x="1040" y="1940"/>
                        <a:pt x="974" y="1940"/>
                      </a:cubicBezTo>
                      <a:cubicBezTo>
                        <a:pt x="592" y="1940"/>
                        <a:pt x="238" y="1765"/>
                        <a:pt x="0" y="1480"/>
                      </a:cubicBezTo>
                      <a:lnTo>
                        <a:pt x="0" y="1480"/>
                      </a:lnTo>
                      <a:cubicBezTo>
                        <a:pt x="3" y="1507"/>
                        <a:pt x="3" y="1532"/>
                        <a:pt x="8" y="1557"/>
                      </a:cubicBezTo>
                      <a:cubicBezTo>
                        <a:pt x="124" y="2274"/>
                        <a:pt x="743" y="2785"/>
                        <a:pt x="1447" y="2785"/>
                      </a:cubicBezTo>
                      <a:cubicBezTo>
                        <a:pt x="1524" y="2785"/>
                        <a:pt x="1603" y="2779"/>
                        <a:pt x="1681" y="2767"/>
                      </a:cubicBezTo>
                      <a:cubicBezTo>
                        <a:pt x="2479" y="2640"/>
                        <a:pt x="3021" y="1889"/>
                        <a:pt x="2892" y="1095"/>
                      </a:cubicBezTo>
                      <a:cubicBezTo>
                        <a:pt x="2812" y="595"/>
                        <a:pt x="2490" y="197"/>
                        <a:pt x="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33"/>
                <p:cNvSpPr/>
                <p:nvPr/>
              </p:nvSpPr>
              <p:spPr>
                <a:xfrm>
                  <a:off x="3280675" y="2589613"/>
                  <a:ext cx="25875" cy="24050"/>
                </a:xfrm>
                <a:custGeom>
                  <a:avLst/>
                  <a:gdLst/>
                  <a:ahLst/>
                  <a:cxnLst/>
                  <a:rect l="l" t="t" r="r" b="b"/>
                  <a:pathLst>
                    <a:path w="1035" h="962" extrusionOk="0">
                      <a:moveTo>
                        <a:pt x="517" y="1"/>
                      </a:moveTo>
                      <a:cubicBezTo>
                        <a:pt x="492" y="1"/>
                        <a:pt x="467" y="2"/>
                        <a:pt x="442" y="6"/>
                      </a:cubicBezTo>
                      <a:cubicBezTo>
                        <a:pt x="179" y="49"/>
                        <a:pt x="0" y="296"/>
                        <a:pt x="43" y="559"/>
                      </a:cubicBezTo>
                      <a:cubicBezTo>
                        <a:pt x="82" y="794"/>
                        <a:pt x="286" y="962"/>
                        <a:pt x="517" y="962"/>
                      </a:cubicBezTo>
                      <a:cubicBezTo>
                        <a:pt x="543" y="962"/>
                        <a:pt x="568" y="960"/>
                        <a:pt x="594" y="956"/>
                      </a:cubicBezTo>
                      <a:cubicBezTo>
                        <a:pt x="856" y="915"/>
                        <a:pt x="1034" y="669"/>
                        <a:pt x="992" y="407"/>
                      </a:cubicBezTo>
                      <a:cubicBezTo>
                        <a:pt x="955" y="168"/>
                        <a:pt x="750"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33"/>
                <p:cNvSpPr/>
                <p:nvPr/>
              </p:nvSpPr>
              <p:spPr>
                <a:xfrm>
                  <a:off x="3311500" y="2590513"/>
                  <a:ext cx="12050" cy="11175"/>
                </a:xfrm>
                <a:custGeom>
                  <a:avLst/>
                  <a:gdLst/>
                  <a:ahLst/>
                  <a:cxnLst/>
                  <a:rect l="l" t="t" r="r" b="b"/>
                  <a:pathLst>
                    <a:path w="482" h="447" extrusionOk="0">
                      <a:moveTo>
                        <a:pt x="239" y="1"/>
                      </a:moveTo>
                      <a:cubicBezTo>
                        <a:pt x="227" y="1"/>
                        <a:pt x="216" y="1"/>
                        <a:pt x="204" y="3"/>
                      </a:cubicBezTo>
                      <a:cubicBezTo>
                        <a:pt x="83" y="24"/>
                        <a:pt x="0" y="136"/>
                        <a:pt x="19" y="259"/>
                      </a:cubicBezTo>
                      <a:cubicBezTo>
                        <a:pt x="37" y="368"/>
                        <a:pt x="134" y="446"/>
                        <a:pt x="242" y="446"/>
                      </a:cubicBezTo>
                      <a:cubicBezTo>
                        <a:pt x="253" y="446"/>
                        <a:pt x="264" y="445"/>
                        <a:pt x="276" y="443"/>
                      </a:cubicBezTo>
                      <a:cubicBezTo>
                        <a:pt x="398" y="425"/>
                        <a:pt x="481" y="310"/>
                        <a:pt x="461" y="187"/>
                      </a:cubicBezTo>
                      <a:cubicBezTo>
                        <a:pt x="444" y="78"/>
                        <a:pt x="34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33"/>
                <p:cNvSpPr/>
                <p:nvPr/>
              </p:nvSpPr>
              <p:spPr>
                <a:xfrm>
                  <a:off x="3193900" y="2874263"/>
                  <a:ext cx="236075" cy="85950"/>
                </a:xfrm>
                <a:custGeom>
                  <a:avLst/>
                  <a:gdLst/>
                  <a:ahLst/>
                  <a:cxnLst/>
                  <a:rect l="l" t="t" r="r" b="b"/>
                  <a:pathLst>
                    <a:path w="9443" h="3438" extrusionOk="0">
                      <a:moveTo>
                        <a:pt x="3379" y="1"/>
                      </a:moveTo>
                      <a:cubicBezTo>
                        <a:pt x="2491" y="1"/>
                        <a:pt x="1535" y="234"/>
                        <a:pt x="833" y="659"/>
                      </a:cubicBezTo>
                      <a:cubicBezTo>
                        <a:pt x="379" y="933"/>
                        <a:pt x="0" y="1342"/>
                        <a:pt x="2" y="1901"/>
                      </a:cubicBezTo>
                      <a:cubicBezTo>
                        <a:pt x="6" y="3074"/>
                        <a:pt x="710" y="3437"/>
                        <a:pt x="1559" y="3437"/>
                      </a:cubicBezTo>
                      <a:cubicBezTo>
                        <a:pt x="2245" y="3437"/>
                        <a:pt x="3025" y="3201"/>
                        <a:pt x="3608" y="2963"/>
                      </a:cubicBezTo>
                      <a:cubicBezTo>
                        <a:pt x="5153" y="2334"/>
                        <a:pt x="6820" y="1786"/>
                        <a:pt x="8516" y="1786"/>
                      </a:cubicBezTo>
                      <a:cubicBezTo>
                        <a:pt x="8804" y="1786"/>
                        <a:pt x="9093" y="1802"/>
                        <a:pt x="9382" y="1835"/>
                      </a:cubicBezTo>
                      <a:cubicBezTo>
                        <a:pt x="9402" y="1839"/>
                        <a:pt x="9423" y="1840"/>
                        <a:pt x="9443" y="1843"/>
                      </a:cubicBezTo>
                      <a:cubicBezTo>
                        <a:pt x="7715" y="1195"/>
                        <a:pt x="6067" y="451"/>
                        <a:pt x="4245" y="82"/>
                      </a:cubicBezTo>
                      <a:cubicBezTo>
                        <a:pt x="3973" y="27"/>
                        <a:pt x="3680" y="1"/>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33"/>
                <p:cNvSpPr/>
                <p:nvPr/>
              </p:nvSpPr>
              <p:spPr>
                <a:xfrm>
                  <a:off x="3247550" y="2886538"/>
                  <a:ext cx="151500" cy="55150"/>
                </a:xfrm>
                <a:custGeom>
                  <a:avLst/>
                  <a:gdLst/>
                  <a:ahLst/>
                  <a:cxnLst/>
                  <a:rect l="l" t="t" r="r" b="b"/>
                  <a:pathLst>
                    <a:path w="6060" h="2206" extrusionOk="0">
                      <a:moveTo>
                        <a:pt x="2172" y="0"/>
                      </a:moveTo>
                      <a:cubicBezTo>
                        <a:pt x="1601" y="0"/>
                        <a:pt x="987" y="149"/>
                        <a:pt x="536" y="422"/>
                      </a:cubicBezTo>
                      <a:cubicBezTo>
                        <a:pt x="245" y="599"/>
                        <a:pt x="0" y="862"/>
                        <a:pt x="3" y="1221"/>
                      </a:cubicBezTo>
                      <a:cubicBezTo>
                        <a:pt x="6" y="1973"/>
                        <a:pt x="457" y="2206"/>
                        <a:pt x="1002" y="2206"/>
                      </a:cubicBezTo>
                      <a:cubicBezTo>
                        <a:pt x="1442" y="2206"/>
                        <a:pt x="1943" y="2054"/>
                        <a:pt x="2317" y="1902"/>
                      </a:cubicBezTo>
                      <a:cubicBezTo>
                        <a:pt x="3309" y="1497"/>
                        <a:pt x="4380" y="1145"/>
                        <a:pt x="5469" y="1145"/>
                      </a:cubicBezTo>
                      <a:cubicBezTo>
                        <a:pt x="5653" y="1145"/>
                        <a:pt x="5837" y="1155"/>
                        <a:pt x="6022" y="1177"/>
                      </a:cubicBezTo>
                      <a:cubicBezTo>
                        <a:pt x="6034" y="1180"/>
                        <a:pt x="6047" y="1181"/>
                        <a:pt x="6059" y="1183"/>
                      </a:cubicBezTo>
                      <a:cubicBezTo>
                        <a:pt x="4952" y="766"/>
                        <a:pt x="3894" y="290"/>
                        <a:pt x="2726" y="52"/>
                      </a:cubicBezTo>
                      <a:cubicBezTo>
                        <a:pt x="2552" y="17"/>
                        <a:pt x="2364" y="0"/>
                        <a:pt x="2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33"/>
                <p:cNvSpPr/>
                <p:nvPr/>
              </p:nvSpPr>
              <p:spPr>
                <a:xfrm>
                  <a:off x="3220000" y="2899413"/>
                  <a:ext cx="199250" cy="21175"/>
                </a:xfrm>
                <a:custGeom>
                  <a:avLst/>
                  <a:gdLst/>
                  <a:ahLst/>
                  <a:cxnLst/>
                  <a:rect l="l" t="t" r="r" b="b"/>
                  <a:pathLst>
                    <a:path w="7970" h="847" extrusionOk="0">
                      <a:moveTo>
                        <a:pt x="3967" y="1"/>
                      </a:moveTo>
                      <a:cubicBezTo>
                        <a:pt x="3967" y="1"/>
                        <a:pt x="3712" y="7"/>
                        <a:pt x="3330" y="27"/>
                      </a:cubicBezTo>
                      <a:cubicBezTo>
                        <a:pt x="2948" y="56"/>
                        <a:pt x="2437" y="104"/>
                        <a:pt x="1934" y="203"/>
                      </a:cubicBezTo>
                      <a:cubicBezTo>
                        <a:pt x="1433" y="303"/>
                        <a:pt x="936" y="430"/>
                        <a:pt x="581" y="576"/>
                      </a:cubicBezTo>
                      <a:cubicBezTo>
                        <a:pt x="400" y="638"/>
                        <a:pt x="258" y="712"/>
                        <a:pt x="158" y="759"/>
                      </a:cubicBezTo>
                      <a:cubicBezTo>
                        <a:pt x="57" y="807"/>
                        <a:pt x="1" y="839"/>
                        <a:pt x="4" y="845"/>
                      </a:cubicBezTo>
                      <a:cubicBezTo>
                        <a:pt x="5" y="846"/>
                        <a:pt x="6" y="847"/>
                        <a:pt x="10" y="847"/>
                      </a:cubicBezTo>
                      <a:cubicBezTo>
                        <a:pt x="48" y="847"/>
                        <a:pt x="272" y="752"/>
                        <a:pt x="607" y="649"/>
                      </a:cubicBezTo>
                      <a:cubicBezTo>
                        <a:pt x="966" y="527"/>
                        <a:pt x="1461" y="422"/>
                        <a:pt x="1959" y="341"/>
                      </a:cubicBezTo>
                      <a:cubicBezTo>
                        <a:pt x="2456" y="261"/>
                        <a:pt x="2962" y="226"/>
                        <a:pt x="3339" y="211"/>
                      </a:cubicBezTo>
                      <a:cubicBezTo>
                        <a:pt x="3717" y="203"/>
                        <a:pt x="3969" y="198"/>
                        <a:pt x="3969" y="198"/>
                      </a:cubicBezTo>
                      <a:cubicBezTo>
                        <a:pt x="3969" y="198"/>
                        <a:pt x="4019" y="197"/>
                        <a:pt x="4107" y="197"/>
                      </a:cubicBezTo>
                      <a:cubicBezTo>
                        <a:pt x="4218" y="197"/>
                        <a:pt x="4390" y="198"/>
                        <a:pt x="4600" y="203"/>
                      </a:cubicBezTo>
                      <a:cubicBezTo>
                        <a:pt x="4978" y="212"/>
                        <a:pt x="5482" y="242"/>
                        <a:pt x="5983" y="305"/>
                      </a:cubicBezTo>
                      <a:cubicBezTo>
                        <a:pt x="6485" y="370"/>
                        <a:pt x="6983" y="457"/>
                        <a:pt x="7351" y="552"/>
                      </a:cubicBezTo>
                      <a:cubicBezTo>
                        <a:pt x="7686" y="632"/>
                        <a:pt x="7915" y="703"/>
                        <a:pt x="7960" y="703"/>
                      </a:cubicBezTo>
                      <a:cubicBezTo>
                        <a:pt x="7965" y="703"/>
                        <a:pt x="7968" y="703"/>
                        <a:pt x="7968" y="701"/>
                      </a:cubicBezTo>
                      <a:cubicBezTo>
                        <a:pt x="7970" y="695"/>
                        <a:pt x="7912" y="668"/>
                        <a:pt x="7807" y="629"/>
                      </a:cubicBezTo>
                      <a:cubicBezTo>
                        <a:pt x="7703" y="590"/>
                        <a:pt x="7556" y="529"/>
                        <a:pt x="7371" y="478"/>
                      </a:cubicBezTo>
                      <a:cubicBezTo>
                        <a:pt x="7006" y="358"/>
                        <a:pt x="6507" y="251"/>
                        <a:pt x="6004" y="165"/>
                      </a:cubicBezTo>
                      <a:cubicBezTo>
                        <a:pt x="5499" y="84"/>
                        <a:pt x="4989" y="41"/>
                        <a:pt x="4606" y="19"/>
                      </a:cubicBezTo>
                      <a:cubicBezTo>
                        <a:pt x="4223" y="1"/>
                        <a:pt x="3967" y="1"/>
                        <a:pt x="3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33"/>
                <p:cNvSpPr/>
                <p:nvPr/>
              </p:nvSpPr>
              <p:spPr>
                <a:xfrm>
                  <a:off x="3216925" y="2914963"/>
                  <a:ext cx="77550" cy="28075"/>
                </a:xfrm>
                <a:custGeom>
                  <a:avLst/>
                  <a:gdLst/>
                  <a:ahLst/>
                  <a:cxnLst/>
                  <a:rect l="l" t="t" r="r" b="b"/>
                  <a:pathLst>
                    <a:path w="3102" h="1123" extrusionOk="0">
                      <a:moveTo>
                        <a:pt x="2682" y="0"/>
                      </a:moveTo>
                      <a:cubicBezTo>
                        <a:pt x="2558" y="0"/>
                        <a:pt x="2414" y="24"/>
                        <a:pt x="2265" y="73"/>
                      </a:cubicBezTo>
                      <a:cubicBezTo>
                        <a:pt x="1888" y="196"/>
                        <a:pt x="1629" y="436"/>
                        <a:pt x="1684" y="607"/>
                      </a:cubicBezTo>
                      <a:cubicBezTo>
                        <a:pt x="1718" y="709"/>
                        <a:pt x="1859" y="763"/>
                        <a:pt x="2047" y="763"/>
                      </a:cubicBezTo>
                      <a:cubicBezTo>
                        <a:pt x="2172" y="763"/>
                        <a:pt x="2318" y="739"/>
                        <a:pt x="2467" y="690"/>
                      </a:cubicBezTo>
                      <a:cubicBezTo>
                        <a:pt x="2843" y="568"/>
                        <a:pt x="3102" y="328"/>
                        <a:pt x="3047" y="159"/>
                      </a:cubicBezTo>
                      <a:cubicBezTo>
                        <a:pt x="3013" y="55"/>
                        <a:pt x="2871" y="0"/>
                        <a:pt x="2682" y="0"/>
                      </a:cubicBezTo>
                      <a:close/>
                      <a:moveTo>
                        <a:pt x="783" y="564"/>
                      </a:moveTo>
                      <a:cubicBezTo>
                        <a:pt x="701" y="564"/>
                        <a:pt x="611" y="574"/>
                        <a:pt x="517" y="597"/>
                      </a:cubicBezTo>
                      <a:cubicBezTo>
                        <a:pt x="216" y="671"/>
                        <a:pt x="0" y="840"/>
                        <a:pt x="33" y="977"/>
                      </a:cubicBezTo>
                      <a:cubicBezTo>
                        <a:pt x="56" y="1069"/>
                        <a:pt x="192" y="1123"/>
                        <a:pt x="372" y="1123"/>
                      </a:cubicBezTo>
                      <a:cubicBezTo>
                        <a:pt x="453" y="1123"/>
                        <a:pt x="543" y="1112"/>
                        <a:pt x="636" y="1089"/>
                      </a:cubicBezTo>
                      <a:cubicBezTo>
                        <a:pt x="939" y="1017"/>
                        <a:pt x="1153" y="847"/>
                        <a:pt x="1120" y="710"/>
                      </a:cubicBezTo>
                      <a:cubicBezTo>
                        <a:pt x="1098" y="616"/>
                        <a:pt x="962" y="564"/>
                        <a:pt x="783" y="5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33"/>
                <p:cNvSpPr/>
                <p:nvPr/>
              </p:nvSpPr>
              <p:spPr>
                <a:xfrm>
                  <a:off x="3374900" y="2750513"/>
                  <a:ext cx="97350" cy="228825"/>
                </a:xfrm>
                <a:custGeom>
                  <a:avLst/>
                  <a:gdLst/>
                  <a:ahLst/>
                  <a:cxnLst/>
                  <a:rect l="l" t="t" r="r" b="b"/>
                  <a:pathLst>
                    <a:path w="3894" h="9153" extrusionOk="0">
                      <a:moveTo>
                        <a:pt x="1830" y="0"/>
                      </a:moveTo>
                      <a:cubicBezTo>
                        <a:pt x="1649" y="0"/>
                        <a:pt x="1447" y="31"/>
                        <a:pt x="1222" y="98"/>
                      </a:cubicBezTo>
                      <a:cubicBezTo>
                        <a:pt x="688" y="256"/>
                        <a:pt x="405" y="737"/>
                        <a:pt x="273" y="1251"/>
                      </a:cubicBezTo>
                      <a:cubicBezTo>
                        <a:pt x="0" y="2313"/>
                        <a:pt x="187" y="3717"/>
                        <a:pt x="707" y="4685"/>
                      </a:cubicBezTo>
                      <a:cubicBezTo>
                        <a:pt x="1584" y="6323"/>
                        <a:pt x="2773" y="7686"/>
                        <a:pt x="3893" y="9152"/>
                      </a:cubicBezTo>
                      <a:cubicBezTo>
                        <a:pt x="3884" y="9135"/>
                        <a:pt x="3876" y="9115"/>
                        <a:pt x="3867" y="9098"/>
                      </a:cubicBezTo>
                      <a:cubicBezTo>
                        <a:pt x="3068" y="7255"/>
                        <a:pt x="3099" y="5186"/>
                        <a:pt x="3281" y="3242"/>
                      </a:cubicBezTo>
                      <a:cubicBezTo>
                        <a:pt x="3399" y="1996"/>
                        <a:pt x="3288"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33"/>
                <p:cNvSpPr/>
                <p:nvPr/>
              </p:nvSpPr>
              <p:spPr>
                <a:xfrm>
                  <a:off x="3396800" y="2804138"/>
                  <a:ext cx="62475" cy="146800"/>
                </a:xfrm>
                <a:custGeom>
                  <a:avLst/>
                  <a:gdLst/>
                  <a:ahLst/>
                  <a:cxnLst/>
                  <a:rect l="l" t="t" r="r" b="b"/>
                  <a:pathLst>
                    <a:path w="2499" h="5872" extrusionOk="0">
                      <a:moveTo>
                        <a:pt x="1175" y="0"/>
                      </a:moveTo>
                      <a:cubicBezTo>
                        <a:pt x="1059" y="0"/>
                        <a:pt x="929" y="20"/>
                        <a:pt x="785" y="63"/>
                      </a:cubicBezTo>
                      <a:cubicBezTo>
                        <a:pt x="442" y="165"/>
                        <a:pt x="260" y="473"/>
                        <a:pt x="176" y="804"/>
                      </a:cubicBezTo>
                      <a:cubicBezTo>
                        <a:pt x="0" y="1485"/>
                        <a:pt x="121" y="2385"/>
                        <a:pt x="453" y="3007"/>
                      </a:cubicBezTo>
                      <a:cubicBezTo>
                        <a:pt x="1017" y="4058"/>
                        <a:pt x="1780" y="4933"/>
                        <a:pt x="2499" y="5872"/>
                      </a:cubicBezTo>
                      <a:cubicBezTo>
                        <a:pt x="2492" y="5861"/>
                        <a:pt x="2486" y="5850"/>
                        <a:pt x="2481" y="5837"/>
                      </a:cubicBezTo>
                      <a:cubicBezTo>
                        <a:pt x="1969" y="4658"/>
                        <a:pt x="1988" y="3329"/>
                        <a:pt x="2105" y="2081"/>
                      </a:cubicBezTo>
                      <a:cubicBezTo>
                        <a:pt x="2181" y="1281"/>
                        <a:pt x="2111"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33"/>
                <p:cNvSpPr/>
                <p:nvPr/>
              </p:nvSpPr>
              <p:spPr>
                <a:xfrm>
                  <a:off x="3408625" y="2778338"/>
                  <a:ext cx="57625" cy="191675"/>
                </a:xfrm>
                <a:custGeom>
                  <a:avLst/>
                  <a:gdLst/>
                  <a:ahLst/>
                  <a:cxnLst/>
                  <a:rect l="l" t="t" r="r" b="b"/>
                  <a:pathLst>
                    <a:path w="2305" h="7667" extrusionOk="0">
                      <a:moveTo>
                        <a:pt x="128" y="0"/>
                      </a:moveTo>
                      <a:cubicBezTo>
                        <a:pt x="122" y="0"/>
                        <a:pt x="110" y="63"/>
                        <a:pt x="91" y="172"/>
                      </a:cubicBezTo>
                      <a:cubicBezTo>
                        <a:pt x="75" y="282"/>
                        <a:pt x="44" y="439"/>
                        <a:pt x="36" y="630"/>
                      </a:cubicBezTo>
                      <a:cubicBezTo>
                        <a:pt x="0" y="1014"/>
                        <a:pt x="22" y="1524"/>
                        <a:pt x="69" y="2033"/>
                      </a:cubicBezTo>
                      <a:cubicBezTo>
                        <a:pt x="121" y="2544"/>
                        <a:pt x="223" y="3045"/>
                        <a:pt x="306" y="3420"/>
                      </a:cubicBezTo>
                      <a:cubicBezTo>
                        <a:pt x="397" y="3793"/>
                        <a:pt x="464" y="4039"/>
                        <a:pt x="464" y="4039"/>
                      </a:cubicBezTo>
                      <a:cubicBezTo>
                        <a:pt x="464" y="4039"/>
                        <a:pt x="537" y="4283"/>
                        <a:pt x="668" y="4646"/>
                      </a:cubicBezTo>
                      <a:cubicBezTo>
                        <a:pt x="798" y="5005"/>
                        <a:pt x="986" y="5481"/>
                        <a:pt x="1210" y="5940"/>
                      </a:cubicBezTo>
                      <a:cubicBezTo>
                        <a:pt x="1437" y="6396"/>
                        <a:pt x="1683" y="6846"/>
                        <a:pt x="1903" y="7159"/>
                      </a:cubicBezTo>
                      <a:cubicBezTo>
                        <a:pt x="2005" y="7322"/>
                        <a:pt x="2106" y="7446"/>
                        <a:pt x="2173" y="7533"/>
                      </a:cubicBezTo>
                      <a:cubicBezTo>
                        <a:pt x="2239" y="7619"/>
                        <a:pt x="2280" y="7667"/>
                        <a:pt x="2288" y="7667"/>
                      </a:cubicBezTo>
                      <a:cubicBezTo>
                        <a:pt x="2288" y="7667"/>
                        <a:pt x="2289" y="7667"/>
                        <a:pt x="2289" y="7667"/>
                      </a:cubicBezTo>
                      <a:cubicBezTo>
                        <a:pt x="2305" y="7657"/>
                        <a:pt x="2159" y="7447"/>
                        <a:pt x="1969" y="7118"/>
                      </a:cubicBezTo>
                      <a:cubicBezTo>
                        <a:pt x="1770" y="6794"/>
                        <a:pt x="1545" y="6341"/>
                        <a:pt x="1336" y="5881"/>
                      </a:cubicBezTo>
                      <a:cubicBezTo>
                        <a:pt x="1131" y="5420"/>
                        <a:pt x="959" y="4946"/>
                        <a:pt x="840" y="4585"/>
                      </a:cubicBezTo>
                      <a:cubicBezTo>
                        <a:pt x="722" y="4227"/>
                        <a:pt x="653" y="3984"/>
                        <a:pt x="653" y="3984"/>
                      </a:cubicBezTo>
                      <a:cubicBezTo>
                        <a:pt x="653" y="3984"/>
                        <a:pt x="584" y="3741"/>
                        <a:pt x="483" y="3377"/>
                      </a:cubicBezTo>
                      <a:cubicBezTo>
                        <a:pt x="390" y="3009"/>
                        <a:pt x="276" y="2517"/>
                        <a:pt x="209" y="2018"/>
                      </a:cubicBezTo>
                      <a:cubicBezTo>
                        <a:pt x="144" y="1516"/>
                        <a:pt x="100" y="1012"/>
                        <a:pt x="115" y="635"/>
                      </a:cubicBezTo>
                      <a:cubicBezTo>
                        <a:pt x="116" y="255"/>
                        <a:pt x="147" y="2"/>
                        <a:pt x="129" y="0"/>
                      </a:cubicBezTo>
                      <a:cubicBezTo>
                        <a:pt x="129" y="0"/>
                        <a:pt x="128"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33"/>
                <p:cNvSpPr/>
                <p:nvPr/>
              </p:nvSpPr>
              <p:spPr>
                <a:xfrm>
                  <a:off x="3423175" y="2770638"/>
                  <a:ext cx="17000" cy="78100"/>
                </a:xfrm>
                <a:custGeom>
                  <a:avLst/>
                  <a:gdLst/>
                  <a:ahLst/>
                  <a:cxnLst/>
                  <a:rect l="l" t="t" r="r" b="b"/>
                  <a:pathLst>
                    <a:path w="680" h="3124" extrusionOk="0">
                      <a:moveTo>
                        <a:pt x="247" y="1"/>
                      </a:moveTo>
                      <a:cubicBezTo>
                        <a:pt x="245" y="1"/>
                        <a:pt x="243" y="1"/>
                        <a:pt x="241" y="1"/>
                      </a:cubicBezTo>
                      <a:cubicBezTo>
                        <a:pt x="101" y="9"/>
                        <a:pt x="1" y="264"/>
                        <a:pt x="17" y="574"/>
                      </a:cubicBezTo>
                      <a:cubicBezTo>
                        <a:pt x="34" y="877"/>
                        <a:pt x="156" y="1118"/>
                        <a:pt x="292" y="1118"/>
                      </a:cubicBezTo>
                      <a:cubicBezTo>
                        <a:pt x="295" y="1118"/>
                        <a:pt x="298" y="1118"/>
                        <a:pt x="300" y="1118"/>
                      </a:cubicBezTo>
                      <a:cubicBezTo>
                        <a:pt x="440" y="1112"/>
                        <a:pt x="541" y="856"/>
                        <a:pt x="523" y="546"/>
                      </a:cubicBezTo>
                      <a:cubicBezTo>
                        <a:pt x="507" y="242"/>
                        <a:pt x="384" y="1"/>
                        <a:pt x="247" y="1"/>
                      </a:cubicBezTo>
                      <a:close/>
                      <a:moveTo>
                        <a:pt x="360" y="1688"/>
                      </a:moveTo>
                      <a:cubicBezTo>
                        <a:pt x="183" y="1688"/>
                        <a:pt x="31" y="2005"/>
                        <a:pt x="20" y="2398"/>
                      </a:cubicBezTo>
                      <a:cubicBezTo>
                        <a:pt x="10" y="2794"/>
                        <a:pt x="147" y="3117"/>
                        <a:pt x="327" y="3123"/>
                      </a:cubicBezTo>
                      <a:cubicBezTo>
                        <a:pt x="328" y="3123"/>
                        <a:pt x="329" y="3123"/>
                        <a:pt x="329" y="3123"/>
                      </a:cubicBezTo>
                      <a:cubicBezTo>
                        <a:pt x="508" y="3123"/>
                        <a:pt x="660" y="2806"/>
                        <a:pt x="668" y="2413"/>
                      </a:cubicBezTo>
                      <a:cubicBezTo>
                        <a:pt x="679" y="2019"/>
                        <a:pt x="541" y="1693"/>
                        <a:pt x="363" y="1688"/>
                      </a:cubicBezTo>
                      <a:cubicBezTo>
                        <a:pt x="362" y="1688"/>
                        <a:pt x="361" y="1688"/>
                        <a:pt x="360" y="16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5" name="Google Shape;15355;p33"/>
              <p:cNvGrpSpPr/>
              <p:nvPr/>
            </p:nvGrpSpPr>
            <p:grpSpPr>
              <a:xfrm flipH="1">
                <a:off x="514822" y="2615446"/>
                <a:ext cx="105691" cy="95690"/>
                <a:chOff x="2459325" y="2815313"/>
                <a:chExt cx="75300" cy="68175"/>
              </a:xfrm>
            </p:grpSpPr>
            <p:sp>
              <p:nvSpPr>
                <p:cNvPr id="15356" name="Google Shape;15356;p33"/>
                <p:cNvSpPr/>
                <p:nvPr/>
              </p:nvSpPr>
              <p:spPr>
                <a:xfrm>
                  <a:off x="2459325" y="2815313"/>
                  <a:ext cx="75300" cy="68175"/>
                </a:xfrm>
                <a:custGeom>
                  <a:avLst/>
                  <a:gdLst/>
                  <a:ahLst/>
                  <a:cxnLst/>
                  <a:rect l="l" t="t" r="r" b="b"/>
                  <a:pathLst>
                    <a:path w="3012" h="2727" extrusionOk="0">
                      <a:moveTo>
                        <a:pt x="1507" y="1"/>
                      </a:moveTo>
                      <a:cubicBezTo>
                        <a:pt x="1397" y="1"/>
                        <a:pt x="1285" y="14"/>
                        <a:pt x="1174" y="42"/>
                      </a:cubicBezTo>
                      <a:cubicBezTo>
                        <a:pt x="444" y="225"/>
                        <a:pt x="0" y="966"/>
                        <a:pt x="184" y="1696"/>
                      </a:cubicBezTo>
                      <a:cubicBezTo>
                        <a:pt x="339" y="2315"/>
                        <a:pt x="894" y="2726"/>
                        <a:pt x="1505" y="2726"/>
                      </a:cubicBezTo>
                      <a:cubicBezTo>
                        <a:pt x="1615" y="2726"/>
                        <a:pt x="1727" y="2713"/>
                        <a:pt x="1839" y="2685"/>
                      </a:cubicBezTo>
                      <a:cubicBezTo>
                        <a:pt x="2569" y="2502"/>
                        <a:pt x="3011" y="1762"/>
                        <a:pt x="2828" y="1031"/>
                      </a:cubicBezTo>
                      <a:cubicBezTo>
                        <a:pt x="2673" y="412"/>
                        <a:pt x="2117" y="1"/>
                        <a:pt x="150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33"/>
                <p:cNvSpPr/>
                <p:nvPr/>
              </p:nvSpPr>
              <p:spPr>
                <a:xfrm>
                  <a:off x="2459325" y="2815313"/>
                  <a:ext cx="71050" cy="66150"/>
                </a:xfrm>
                <a:custGeom>
                  <a:avLst/>
                  <a:gdLst/>
                  <a:ahLst/>
                  <a:cxnLst/>
                  <a:rect l="l" t="t" r="r" b="b"/>
                  <a:pathLst>
                    <a:path w="2842" h="2646" extrusionOk="0">
                      <a:moveTo>
                        <a:pt x="1507" y="1"/>
                      </a:moveTo>
                      <a:cubicBezTo>
                        <a:pt x="1397" y="1"/>
                        <a:pt x="1285" y="14"/>
                        <a:pt x="1174" y="42"/>
                      </a:cubicBezTo>
                      <a:cubicBezTo>
                        <a:pt x="444" y="225"/>
                        <a:pt x="0" y="966"/>
                        <a:pt x="184" y="1696"/>
                      </a:cubicBezTo>
                      <a:cubicBezTo>
                        <a:pt x="298" y="2152"/>
                        <a:pt x="632" y="2495"/>
                        <a:pt x="1042" y="2646"/>
                      </a:cubicBezTo>
                      <a:cubicBezTo>
                        <a:pt x="953" y="2525"/>
                        <a:pt x="885" y="2386"/>
                        <a:pt x="846" y="2232"/>
                      </a:cubicBezTo>
                      <a:cubicBezTo>
                        <a:pt x="685" y="1593"/>
                        <a:pt x="1073" y="946"/>
                        <a:pt x="1712" y="785"/>
                      </a:cubicBezTo>
                      <a:cubicBezTo>
                        <a:pt x="1808" y="761"/>
                        <a:pt x="1905" y="749"/>
                        <a:pt x="1999" y="749"/>
                      </a:cubicBezTo>
                      <a:cubicBezTo>
                        <a:pt x="2319" y="749"/>
                        <a:pt x="2621" y="880"/>
                        <a:pt x="2842" y="1100"/>
                      </a:cubicBezTo>
                      <a:cubicBezTo>
                        <a:pt x="2837" y="1078"/>
                        <a:pt x="2834" y="1054"/>
                        <a:pt x="2828" y="1031"/>
                      </a:cubicBezTo>
                      <a:cubicBezTo>
                        <a:pt x="2673" y="412"/>
                        <a:pt x="2117" y="1"/>
                        <a:pt x="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33"/>
                <p:cNvSpPr/>
                <p:nvPr/>
              </p:nvSpPr>
              <p:spPr>
                <a:xfrm>
                  <a:off x="2500525" y="2847388"/>
                  <a:ext cx="24775" cy="22475"/>
                </a:xfrm>
                <a:custGeom>
                  <a:avLst/>
                  <a:gdLst/>
                  <a:ahLst/>
                  <a:cxnLst/>
                  <a:rect l="l" t="t" r="r" b="b"/>
                  <a:pathLst>
                    <a:path w="991" h="899" extrusionOk="0">
                      <a:moveTo>
                        <a:pt x="496" y="0"/>
                      </a:moveTo>
                      <a:cubicBezTo>
                        <a:pt x="460" y="0"/>
                        <a:pt x="422" y="5"/>
                        <a:pt x="386" y="14"/>
                      </a:cubicBezTo>
                      <a:cubicBezTo>
                        <a:pt x="146" y="75"/>
                        <a:pt x="0" y="318"/>
                        <a:pt x="61" y="559"/>
                      </a:cubicBezTo>
                      <a:cubicBezTo>
                        <a:pt x="112" y="762"/>
                        <a:pt x="295" y="898"/>
                        <a:pt x="496" y="898"/>
                      </a:cubicBezTo>
                      <a:cubicBezTo>
                        <a:pt x="532" y="898"/>
                        <a:pt x="569" y="894"/>
                        <a:pt x="605" y="885"/>
                      </a:cubicBezTo>
                      <a:cubicBezTo>
                        <a:pt x="846" y="824"/>
                        <a:pt x="990" y="579"/>
                        <a:pt x="931" y="340"/>
                      </a:cubicBezTo>
                      <a:cubicBezTo>
                        <a:pt x="880" y="137"/>
                        <a:pt x="697" y="0"/>
                        <a:pt x="4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33"/>
                <p:cNvSpPr/>
                <p:nvPr/>
              </p:nvSpPr>
              <p:spPr>
                <a:xfrm>
                  <a:off x="2485400" y="2860538"/>
                  <a:ext cx="11550" cy="10425"/>
                </a:xfrm>
                <a:custGeom>
                  <a:avLst/>
                  <a:gdLst/>
                  <a:ahLst/>
                  <a:cxnLst/>
                  <a:rect l="l" t="t" r="r" b="b"/>
                  <a:pathLst>
                    <a:path w="462" h="417" extrusionOk="0">
                      <a:moveTo>
                        <a:pt x="232" y="0"/>
                      </a:moveTo>
                      <a:cubicBezTo>
                        <a:pt x="215" y="0"/>
                        <a:pt x="198" y="2"/>
                        <a:pt x="181" y="6"/>
                      </a:cubicBezTo>
                      <a:cubicBezTo>
                        <a:pt x="68" y="35"/>
                        <a:pt x="1" y="147"/>
                        <a:pt x="29" y="259"/>
                      </a:cubicBezTo>
                      <a:cubicBezTo>
                        <a:pt x="53" y="353"/>
                        <a:pt x="137" y="417"/>
                        <a:pt x="231" y="417"/>
                      </a:cubicBezTo>
                      <a:cubicBezTo>
                        <a:pt x="247" y="417"/>
                        <a:pt x="264" y="415"/>
                        <a:pt x="281" y="411"/>
                      </a:cubicBezTo>
                      <a:cubicBezTo>
                        <a:pt x="394" y="382"/>
                        <a:pt x="461" y="268"/>
                        <a:pt x="433" y="157"/>
                      </a:cubicBezTo>
                      <a:cubicBezTo>
                        <a:pt x="409" y="63"/>
                        <a:pt x="325" y="0"/>
                        <a:pt x="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0" name="Google Shape;15360;p33"/>
              <p:cNvGrpSpPr/>
              <p:nvPr/>
            </p:nvGrpSpPr>
            <p:grpSpPr>
              <a:xfrm flipH="1">
                <a:off x="429413" y="2412205"/>
                <a:ext cx="127938" cy="115832"/>
                <a:chOff x="2504325" y="2670513"/>
                <a:chExt cx="91150" cy="82525"/>
              </a:xfrm>
            </p:grpSpPr>
            <p:sp>
              <p:nvSpPr>
                <p:cNvPr id="15361" name="Google Shape;15361;p33"/>
                <p:cNvSpPr/>
                <p:nvPr/>
              </p:nvSpPr>
              <p:spPr>
                <a:xfrm>
                  <a:off x="2504325" y="2670513"/>
                  <a:ext cx="91150" cy="82525"/>
                </a:xfrm>
                <a:custGeom>
                  <a:avLst/>
                  <a:gdLst/>
                  <a:ahLst/>
                  <a:cxnLst/>
                  <a:rect l="l" t="t" r="r" b="b"/>
                  <a:pathLst>
                    <a:path w="3646" h="3301" extrusionOk="0">
                      <a:moveTo>
                        <a:pt x="1825" y="0"/>
                      </a:moveTo>
                      <a:cubicBezTo>
                        <a:pt x="1692" y="0"/>
                        <a:pt x="1556" y="17"/>
                        <a:pt x="1421" y="51"/>
                      </a:cubicBezTo>
                      <a:cubicBezTo>
                        <a:pt x="537" y="273"/>
                        <a:pt x="0" y="1169"/>
                        <a:pt x="224" y="2053"/>
                      </a:cubicBezTo>
                      <a:cubicBezTo>
                        <a:pt x="411" y="2802"/>
                        <a:pt x="1085" y="3301"/>
                        <a:pt x="1824" y="3301"/>
                      </a:cubicBezTo>
                      <a:cubicBezTo>
                        <a:pt x="1957" y="3301"/>
                        <a:pt x="2092" y="3285"/>
                        <a:pt x="2226" y="3251"/>
                      </a:cubicBezTo>
                      <a:cubicBezTo>
                        <a:pt x="3110" y="3029"/>
                        <a:pt x="3645" y="2131"/>
                        <a:pt x="3423" y="1247"/>
                      </a:cubicBezTo>
                      <a:cubicBezTo>
                        <a:pt x="3236" y="499"/>
                        <a:pt x="2563" y="0"/>
                        <a:pt x="182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33"/>
                <p:cNvSpPr/>
                <p:nvPr/>
              </p:nvSpPr>
              <p:spPr>
                <a:xfrm>
                  <a:off x="2504325" y="2670513"/>
                  <a:ext cx="86025" cy="80025"/>
                </a:xfrm>
                <a:custGeom>
                  <a:avLst/>
                  <a:gdLst/>
                  <a:ahLst/>
                  <a:cxnLst/>
                  <a:rect l="l" t="t" r="r" b="b"/>
                  <a:pathLst>
                    <a:path w="3441" h="3201" extrusionOk="0">
                      <a:moveTo>
                        <a:pt x="1825" y="0"/>
                      </a:moveTo>
                      <a:cubicBezTo>
                        <a:pt x="1692" y="0"/>
                        <a:pt x="1556" y="17"/>
                        <a:pt x="1421" y="51"/>
                      </a:cubicBezTo>
                      <a:cubicBezTo>
                        <a:pt x="537" y="273"/>
                        <a:pt x="0" y="1169"/>
                        <a:pt x="224" y="2053"/>
                      </a:cubicBezTo>
                      <a:cubicBezTo>
                        <a:pt x="362" y="2604"/>
                        <a:pt x="765" y="3021"/>
                        <a:pt x="1263" y="3201"/>
                      </a:cubicBezTo>
                      <a:cubicBezTo>
                        <a:pt x="1153" y="3055"/>
                        <a:pt x="1072" y="2888"/>
                        <a:pt x="1025" y="2703"/>
                      </a:cubicBezTo>
                      <a:cubicBezTo>
                        <a:pt x="830" y="1927"/>
                        <a:pt x="1299" y="1144"/>
                        <a:pt x="2073" y="950"/>
                      </a:cubicBezTo>
                      <a:cubicBezTo>
                        <a:pt x="2190" y="920"/>
                        <a:pt x="2307" y="906"/>
                        <a:pt x="2422" y="906"/>
                      </a:cubicBezTo>
                      <a:cubicBezTo>
                        <a:pt x="2808" y="906"/>
                        <a:pt x="3172" y="1064"/>
                        <a:pt x="3440" y="1332"/>
                      </a:cubicBezTo>
                      <a:cubicBezTo>
                        <a:pt x="3434" y="1302"/>
                        <a:pt x="3431" y="1276"/>
                        <a:pt x="3423" y="1247"/>
                      </a:cubicBezTo>
                      <a:cubicBezTo>
                        <a:pt x="3236" y="499"/>
                        <a:pt x="2563" y="0"/>
                        <a:pt x="1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33"/>
                <p:cNvSpPr/>
                <p:nvPr/>
              </p:nvSpPr>
              <p:spPr>
                <a:xfrm>
                  <a:off x="2554200" y="2709313"/>
                  <a:ext cx="30000" cy="27200"/>
                </a:xfrm>
                <a:custGeom>
                  <a:avLst/>
                  <a:gdLst/>
                  <a:ahLst/>
                  <a:cxnLst/>
                  <a:rect l="l" t="t" r="r" b="b"/>
                  <a:pathLst>
                    <a:path w="1200" h="1088" extrusionOk="0">
                      <a:moveTo>
                        <a:pt x="600" y="0"/>
                      </a:moveTo>
                      <a:cubicBezTo>
                        <a:pt x="556" y="0"/>
                        <a:pt x="512" y="6"/>
                        <a:pt x="468" y="17"/>
                      </a:cubicBezTo>
                      <a:cubicBezTo>
                        <a:pt x="176" y="90"/>
                        <a:pt x="1" y="386"/>
                        <a:pt x="74" y="676"/>
                      </a:cubicBezTo>
                      <a:cubicBezTo>
                        <a:pt x="137" y="923"/>
                        <a:pt x="358" y="1088"/>
                        <a:pt x="600" y="1088"/>
                      </a:cubicBezTo>
                      <a:cubicBezTo>
                        <a:pt x="643" y="1088"/>
                        <a:pt x="688" y="1082"/>
                        <a:pt x="732" y="1071"/>
                      </a:cubicBezTo>
                      <a:cubicBezTo>
                        <a:pt x="1024" y="997"/>
                        <a:pt x="1199" y="703"/>
                        <a:pt x="1127" y="411"/>
                      </a:cubicBezTo>
                      <a:cubicBezTo>
                        <a:pt x="1065" y="164"/>
                        <a:pt x="843" y="0"/>
                        <a:pt x="60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33"/>
                <p:cNvSpPr/>
                <p:nvPr/>
              </p:nvSpPr>
              <p:spPr>
                <a:xfrm>
                  <a:off x="2535925" y="2725188"/>
                  <a:ext cx="13925" cy="12650"/>
                </a:xfrm>
                <a:custGeom>
                  <a:avLst/>
                  <a:gdLst/>
                  <a:ahLst/>
                  <a:cxnLst/>
                  <a:rect l="l" t="t" r="r" b="b"/>
                  <a:pathLst>
                    <a:path w="557" h="506" extrusionOk="0">
                      <a:moveTo>
                        <a:pt x="277" y="1"/>
                      </a:moveTo>
                      <a:cubicBezTo>
                        <a:pt x="257" y="1"/>
                        <a:pt x="237" y="3"/>
                        <a:pt x="216" y="8"/>
                      </a:cubicBezTo>
                      <a:cubicBezTo>
                        <a:pt x="82" y="43"/>
                        <a:pt x="0" y="180"/>
                        <a:pt x="33" y="315"/>
                      </a:cubicBezTo>
                      <a:cubicBezTo>
                        <a:pt x="62" y="431"/>
                        <a:pt x="165" y="506"/>
                        <a:pt x="279" y="506"/>
                      </a:cubicBezTo>
                      <a:cubicBezTo>
                        <a:pt x="299" y="506"/>
                        <a:pt x="320" y="503"/>
                        <a:pt x="340" y="498"/>
                      </a:cubicBezTo>
                      <a:cubicBezTo>
                        <a:pt x="475" y="466"/>
                        <a:pt x="556" y="328"/>
                        <a:pt x="524" y="193"/>
                      </a:cubicBezTo>
                      <a:cubicBezTo>
                        <a:pt x="494" y="77"/>
                        <a:pt x="390" y="1"/>
                        <a:pt x="2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5" name="Google Shape;15365;p33"/>
              <p:cNvGrpSpPr/>
              <p:nvPr/>
            </p:nvGrpSpPr>
            <p:grpSpPr>
              <a:xfrm flipH="1">
                <a:off x="394674" y="2174049"/>
                <a:ext cx="152396" cy="138009"/>
                <a:chOff x="2511650" y="2500838"/>
                <a:chExt cx="108575" cy="98325"/>
              </a:xfrm>
            </p:grpSpPr>
            <p:sp>
              <p:nvSpPr>
                <p:cNvPr id="15366" name="Google Shape;15366;p33"/>
                <p:cNvSpPr/>
                <p:nvPr/>
              </p:nvSpPr>
              <p:spPr>
                <a:xfrm>
                  <a:off x="2511650" y="2500838"/>
                  <a:ext cx="108575" cy="98325"/>
                </a:xfrm>
                <a:custGeom>
                  <a:avLst/>
                  <a:gdLst/>
                  <a:ahLst/>
                  <a:cxnLst/>
                  <a:rect l="l" t="t" r="r" b="b"/>
                  <a:pathLst>
                    <a:path w="4343" h="3933" extrusionOk="0">
                      <a:moveTo>
                        <a:pt x="2171" y="0"/>
                      </a:moveTo>
                      <a:cubicBezTo>
                        <a:pt x="2013" y="0"/>
                        <a:pt x="1852" y="19"/>
                        <a:pt x="1692" y="59"/>
                      </a:cubicBezTo>
                      <a:cubicBezTo>
                        <a:pt x="638" y="326"/>
                        <a:pt x="0" y="1394"/>
                        <a:pt x="265" y="2445"/>
                      </a:cubicBezTo>
                      <a:cubicBezTo>
                        <a:pt x="489" y="3337"/>
                        <a:pt x="1290" y="3932"/>
                        <a:pt x="2169" y="3932"/>
                      </a:cubicBezTo>
                      <a:cubicBezTo>
                        <a:pt x="2327" y="3932"/>
                        <a:pt x="2488" y="3913"/>
                        <a:pt x="2649" y="3872"/>
                      </a:cubicBezTo>
                      <a:cubicBezTo>
                        <a:pt x="3702" y="3606"/>
                        <a:pt x="4342" y="2539"/>
                        <a:pt x="4076" y="1486"/>
                      </a:cubicBezTo>
                      <a:cubicBezTo>
                        <a:pt x="3852" y="594"/>
                        <a:pt x="3050" y="0"/>
                        <a:pt x="217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33"/>
                <p:cNvSpPr/>
                <p:nvPr/>
              </p:nvSpPr>
              <p:spPr>
                <a:xfrm>
                  <a:off x="2511650" y="2500838"/>
                  <a:ext cx="102425" cy="95375"/>
                </a:xfrm>
                <a:custGeom>
                  <a:avLst/>
                  <a:gdLst/>
                  <a:ahLst/>
                  <a:cxnLst/>
                  <a:rect l="l" t="t" r="r" b="b"/>
                  <a:pathLst>
                    <a:path w="4097" h="3815" extrusionOk="0">
                      <a:moveTo>
                        <a:pt x="2171" y="0"/>
                      </a:moveTo>
                      <a:cubicBezTo>
                        <a:pt x="2013" y="0"/>
                        <a:pt x="1852" y="19"/>
                        <a:pt x="1692" y="59"/>
                      </a:cubicBezTo>
                      <a:cubicBezTo>
                        <a:pt x="638" y="326"/>
                        <a:pt x="0" y="1394"/>
                        <a:pt x="265" y="2445"/>
                      </a:cubicBezTo>
                      <a:cubicBezTo>
                        <a:pt x="431" y="3103"/>
                        <a:pt x="909" y="3598"/>
                        <a:pt x="1501" y="3814"/>
                      </a:cubicBezTo>
                      <a:cubicBezTo>
                        <a:pt x="1374" y="3640"/>
                        <a:pt x="1275" y="3440"/>
                        <a:pt x="1219" y="3219"/>
                      </a:cubicBezTo>
                      <a:cubicBezTo>
                        <a:pt x="987" y="2298"/>
                        <a:pt x="1546" y="1363"/>
                        <a:pt x="2467" y="1131"/>
                      </a:cubicBezTo>
                      <a:cubicBezTo>
                        <a:pt x="2606" y="1096"/>
                        <a:pt x="2745" y="1079"/>
                        <a:pt x="2882" y="1079"/>
                      </a:cubicBezTo>
                      <a:cubicBezTo>
                        <a:pt x="3343" y="1079"/>
                        <a:pt x="3778" y="1268"/>
                        <a:pt x="4096" y="1585"/>
                      </a:cubicBezTo>
                      <a:cubicBezTo>
                        <a:pt x="4089" y="1552"/>
                        <a:pt x="4085" y="1519"/>
                        <a:pt x="4076" y="1486"/>
                      </a:cubicBezTo>
                      <a:cubicBezTo>
                        <a:pt x="3852" y="594"/>
                        <a:pt x="3050"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33"/>
                <p:cNvSpPr/>
                <p:nvPr/>
              </p:nvSpPr>
              <p:spPr>
                <a:xfrm>
                  <a:off x="2571050" y="2547088"/>
                  <a:ext cx="35750" cy="32375"/>
                </a:xfrm>
                <a:custGeom>
                  <a:avLst/>
                  <a:gdLst/>
                  <a:ahLst/>
                  <a:cxnLst/>
                  <a:rect l="l" t="t" r="r" b="b"/>
                  <a:pathLst>
                    <a:path w="1430" h="1295" extrusionOk="0">
                      <a:moveTo>
                        <a:pt x="716" y="0"/>
                      </a:moveTo>
                      <a:cubicBezTo>
                        <a:pt x="663" y="0"/>
                        <a:pt x="610" y="7"/>
                        <a:pt x="557" y="20"/>
                      </a:cubicBezTo>
                      <a:cubicBezTo>
                        <a:pt x="210" y="108"/>
                        <a:pt x="0" y="459"/>
                        <a:pt x="88" y="805"/>
                      </a:cubicBezTo>
                      <a:cubicBezTo>
                        <a:pt x="161" y="1099"/>
                        <a:pt x="425" y="1294"/>
                        <a:pt x="714" y="1294"/>
                      </a:cubicBezTo>
                      <a:cubicBezTo>
                        <a:pt x="766" y="1294"/>
                        <a:pt x="819" y="1288"/>
                        <a:pt x="871" y="1275"/>
                      </a:cubicBezTo>
                      <a:cubicBezTo>
                        <a:pt x="1219" y="1187"/>
                        <a:pt x="1429" y="836"/>
                        <a:pt x="1341" y="490"/>
                      </a:cubicBezTo>
                      <a:cubicBezTo>
                        <a:pt x="1268" y="196"/>
                        <a:pt x="1005" y="0"/>
                        <a:pt x="7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33"/>
                <p:cNvSpPr/>
                <p:nvPr/>
              </p:nvSpPr>
              <p:spPr>
                <a:xfrm>
                  <a:off x="2549225" y="2565988"/>
                  <a:ext cx="16650" cy="15050"/>
                </a:xfrm>
                <a:custGeom>
                  <a:avLst/>
                  <a:gdLst/>
                  <a:ahLst/>
                  <a:cxnLst/>
                  <a:rect l="l" t="t" r="r" b="b"/>
                  <a:pathLst>
                    <a:path w="666" h="602" extrusionOk="0">
                      <a:moveTo>
                        <a:pt x="333" y="1"/>
                      </a:moveTo>
                      <a:cubicBezTo>
                        <a:pt x="309" y="1"/>
                        <a:pt x="284" y="4"/>
                        <a:pt x="259" y="10"/>
                      </a:cubicBezTo>
                      <a:cubicBezTo>
                        <a:pt x="98" y="51"/>
                        <a:pt x="1" y="215"/>
                        <a:pt x="42" y="375"/>
                      </a:cubicBezTo>
                      <a:cubicBezTo>
                        <a:pt x="75" y="511"/>
                        <a:pt x="198" y="602"/>
                        <a:pt x="332" y="602"/>
                      </a:cubicBezTo>
                      <a:cubicBezTo>
                        <a:pt x="357" y="602"/>
                        <a:pt x="382" y="599"/>
                        <a:pt x="407" y="593"/>
                      </a:cubicBezTo>
                      <a:cubicBezTo>
                        <a:pt x="568" y="552"/>
                        <a:pt x="665" y="389"/>
                        <a:pt x="624" y="229"/>
                      </a:cubicBezTo>
                      <a:cubicBezTo>
                        <a:pt x="590" y="92"/>
                        <a:pt x="468" y="1"/>
                        <a:pt x="3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0" name="Google Shape;15370;p33"/>
              <p:cNvGrpSpPr/>
              <p:nvPr/>
            </p:nvGrpSpPr>
            <p:grpSpPr>
              <a:xfrm flipH="1">
                <a:off x="1253326" y="1834307"/>
                <a:ext cx="109200" cy="95761"/>
                <a:chOff x="1930675" y="2258788"/>
                <a:chExt cx="77800" cy="68225"/>
              </a:xfrm>
            </p:grpSpPr>
            <p:sp>
              <p:nvSpPr>
                <p:cNvPr id="15371" name="Google Shape;15371;p33"/>
                <p:cNvSpPr/>
                <p:nvPr/>
              </p:nvSpPr>
              <p:spPr>
                <a:xfrm>
                  <a:off x="1930675" y="2258788"/>
                  <a:ext cx="77800" cy="68225"/>
                </a:xfrm>
                <a:custGeom>
                  <a:avLst/>
                  <a:gdLst/>
                  <a:ahLst/>
                  <a:cxnLst/>
                  <a:rect l="l" t="t" r="r" b="b"/>
                  <a:pathLst>
                    <a:path w="3112" h="2729" extrusionOk="0">
                      <a:moveTo>
                        <a:pt x="1554" y="1"/>
                      </a:moveTo>
                      <a:cubicBezTo>
                        <a:pt x="1350" y="1"/>
                        <a:pt x="1142" y="47"/>
                        <a:pt x="946" y="145"/>
                      </a:cubicBezTo>
                      <a:cubicBezTo>
                        <a:pt x="271" y="482"/>
                        <a:pt x="0" y="1301"/>
                        <a:pt x="335" y="1975"/>
                      </a:cubicBezTo>
                      <a:cubicBezTo>
                        <a:pt x="575" y="2452"/>
                        <a:pt x="1056" y="2728"/>
                        <a:pt x="1556" y="2728"/>
                      </a:cubicBezTo>
                      <a:cubicBezTo>
                        <a:pt x="1761" y="2728"/>
                        <a:pt x="1969" y="2682"/>
                        <a:pt x="2165" y="2584"/>
                      </a:cubicBezTo>
                      <a:cubicBezTo>
                        <a:pt x="2839" y="2247"/>
                        <a:pt x="3111" y="1428"/>
                        <a:pt x="2774" y="754"/>
                      </a:cubicBezTo>
                      <a:cubicBezTo>
                        <a:pt x="2535" y="277"/>
                        <a:pt x="2054" y="1"/>
                        <a:pt x="1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33"/>
                <p:cNvSpPr/>
                <p:nvPr/>
              </p:nvSpPr>
              <p:spPr>
                <a:xfrm>
                  <a:off x="1952750" y="2258788"/>
                  <a:ext cx="55725" cy="68200"/>
                </a:xfrm>
                <a:custGeom>
                  <a:avLst/>
                  <a:gdLst/>
                  <a:ahLst/>
                  <a:cxnLst/>
                  <a:rect l="l" t="t" r="r" b="b"/>
                  <a:pathLst>
                    <a:path w="2229" h="2728" extrusionOk="0">
                      <a:moveTo>
                        <a:pt x="671" y="1"/>
                      </a:moveTo>
                      <a:cubicBezTo>
                        <a:pt x="467" y="1"/>
                        <a:pt x="259" y="47"/>
                        <a:pt x="63" y="145"/>
                      </a:cubicBezTo>
                      <a:cubicBezTo>
                        <a:pt x="40" y="156"/>
                        <a:pt x="22" y="169"/>
                        <a:pt x="1" y="179"/>
                      </a:cubicBezTo>
                      <a:cubicBezTo>
                        <a:pt x="405" y="211"/>
                        <a:pt x="782" y="443"/>
                        <a:pt x="976" y="831"/>
                      </a:cubicBezTo>
                      <a:cubicBezTo>
                        <a:pt x="1271" y="1420"/>
                        <a:pt x="1033" y="2136"/>
                        <a:pt x="444" y="2432"/>
                      </a:cubicBezTo>
                      <a:cubicBezTo>
                        <a:pt x="303" y="2503"/>
                        <a:pt x="152" y="2542"/>
                        <a:pt x="4" y="2553"/>
                      </a:cubicBezTo>
                      <a:cubicBezTo>
                        <a:pt x="207" y="2667"/>
                        <a:pt x="437" y="2728"/>
                        <a:pt x="672" y="2728"/>
                      </a:cubicBezTo>
                      <a:cubicBezTo>
                        <a:pt x="877" y="2728"/>
                        <a:pt x="1086" y="2681"/>
                        <a:pt x="1282" y="2583"/>
                      </a:cubicBezTo>
                      <a:cubicBezTo>
                        <a:pt x="1956" y="2247"/>
                        <a:pt x="2228" y="1428"/>
                        <a:pt x="1890" y="754"/>
                      </a:cubicBezTo>
                      <a:cubicBezTo>
                        <a:pt x="1652" y="277"/>
                        <a:pt x="1171"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33"/>
                <p:cNvSpPr/>
                <p:nvPr/>
              </p:nvSpPr>
              <p:spPr>
                <a:xfrm>
                  <a:off x="1939350" y="2275588"/>
                  <a:ext cx="25600" cy="22450"/>
                </a:xfrm>
                <a:custGeom>
                  <a:avLst/>
                  <a:gdLst/>
                  <a:ahLst/>
                  <a:cxnLst/>
                  <a:rect l="l" t="t" r="r" b="b"/>
                  <a:pathLst>
                    <a:path w="1024" h="898" extrusionOk="0">
                      <a:moveTo>
                        <a:pt x="512" y="0"/>
                      </a:moveTo>
                      <a:cubicBezTo>
                        <a:pt x="445" y="0"/>
                        <a:pt x="376" y="16"/>
                        <a:pt x="311" y="48"/>
                      </a:cubicBezTo>
                      <a:cubicBezTo>
                        <a:pt x="90" y="159"/>
                        <a:pt x="1" y="427"/>
                        <a:pt x="110" y="649"/>
                      </a:cubicBezTo>
                      <a:cubicBezTo>
                        <a:pt x="189" y="806"/>
                        <a:pt x="348" y="898"/>
                        <a:pt x="513" y="898"/>
                      </a:cubicBezTo>
                      <a:cubicBezTo>
                        <a:pt x="580" y="898"/>
                        <a:pt x="649" y="882"/>
                        <a:pt x="714" y="850"/>
                      </a:cubicBezTo>
                      <a:cubicBezTo>
                        <a:pt x="934" y="740"/>
                        <a:pt x="1024" y="471"/>
                        <a:pt x="914" y="248"/>
                      </a:cubicBezTo>
                      <a:cubicBezTo>
                        <a:pt x="835" y="91"/>
                        <a:pt x="677"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33"/>
                <p:cNvSpPr/>
                <p:nvPr/>
              </p:nvSpPr>
              <p:spPr>
                <a:xfrm>
                  <a:off x="1954975" y="2302738"/>
                  <a:ext cx="11950" cy="10450"/>
                </a:xfrm>
                <a:custGeom>
                  <a:avLst/>
                  <a:gdLst/>
                  <a:ahLst/>
                  <a:cxnLst/>
                  <a:rect l="l" t="t" r="r" b="b"/>
                  <a:pathLst>
                    <a:path w="478" h="418" extrusionOk="0">
                      <a:moveTo>
                        <a:pt x="240" y="0"/>
                      </a:moveTo>
                      <a:cubicBezTo>
                        <a:pt x="208" y="0"/>
                        <a:pt x="176" y="7"/>
                        <a:pt x="147" y="22"/>
                      </a:cubicBezTo>
                      <a:cubicBezTo>
                        <a:pt x="43" y="73"/>
                        <a:pt x="1" y="199"/>
                        <a:pt x="53" y="303"/>
                      </a:cubicBezTo>
                      <a:cubicBezTo>
                        <a:pt x="89" y="375"/>
                        <a:pt x="162" y="417"/>
                        <a:pt x="239" y="417"/>
                      </a:cubicBezTo>
                      <a:cubicBezTo>
                        <a:pt x="270" y="417"/>
                        <a:pt x="302" y="410"/>
                        <a:pt x="333" y="395"/>
                      </a:cubicBezTo>
                      <a:cubicBezTo>
                        <a:pt x="435" y="344"/>
                        <a:pt x="477" y="218"/>
                        <a:pt x="425" y="115"/>
                      </a:cubicBezTo>
                      <a:cubicBezTo>
                        <a:pt x="389" y="42"/>
                        <a:pt x="316"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5" name="Google Shape;15375;p33"/>
              <p:cNvGrpSpPr/>
              <p:nvPr/>
            </p:nvGrpSpPr>
            <p:grpSpPr>
              <a:xfrm flipH="1">
                <a:off x="1143846" y="1641944"/>
                <a:ext cx="132219" cy="115867"/>
                <a:chOff x="1992275" y="2121738"/>
                <a:chExt cx="94200" cy="82550"/>
              </a:xfrm>
            </p:grpSpPr>
            <p:sp>
              <p:nvSpPr>
                <p:cNvPr id="15376" name="Google Shape;15376;p33"/>
                <p:cNvSpPr/>
                <p:nvPr/>
              </p:nvSpPr>
              <p:spPr>
                <a:xfrm>
                  <a:off x="1992275" y="2121738"/>
                  <a:ext cx="94200" cy="82550"/>
                </a:xfrm>
                <a:custGeom>
                  <a:avLst/>
                  <a:gdLst/>
                  <a:ahLst/>
                  <a:cxnLst/>
                  <a:rect l="l" t="t" r="r" b="b"/>
                  <a:pathLst>
                    <a:path w="3768" h="3302" extrusionOk="0">
                      <a:moveTo>
                        <a:pt x="1884" y="1"/>
                      </a:moveTo>
                      <a:cubicBezTo>
                        <a:pt x="1636" y="1"/>
                        <a:pt x="1384" y="57"/>
                        <a:pt x="1147" y="176"/>
                      </a:cubicBezTo>
                      <a:cubicBezTo>
                        <a:pt x="331" y="583"/>
                        <a:pt x="0" y="1575"/>
                        <a:pt x="407" y="2389"/>
                      </a:cubicBezTo>
                      <a:cubicBezTo>
                        <a:pt x="697" y="2967"/>
                        <a:pt x="1281" y="3302"/>
                        <a:pt x="1886" y="3302"/>
                      </a:cubicBezTo>
                      <a:cubicBezTo>
                        <a:pt x="2134" y="3302"/>
                        <a:pt x="2386" y="3246"/>
                        <a:pt x="2622" y="3127"/>
                      </a:cubicBezTo>
                      <a:cubicBezTo>
                        <a:pt x="3437" y="2720"/>
                        <a:pt x="3768" y="1728"/>
                        <a:pt x="3359" y="913"/>
                      </a:cubicBezTo>
                      <a:cubicBezTo>
                        <a:pt x="3070" y="335"/>
                        <a:pt x="2488" y="1"/>
                        <a:pt x="1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33"/>
                <p:cNvSpPr/>
                <p:nvPr/>
              </p:nvSpPr>
              <p:spPr>
                <a:xfrm>
                  <a:off x="2019050" y="2121738"/>
                  <a:ext cx="67425" cy="82550"/>
                </a:xfrm>
                <a:custGeom>
                  <a:avLst/>
                  <a:gdLst/>
                  <a:ahLst/>
                  <a:cxnLst/>
                  <a:rect l="l" t="t" r="r" b="b"/>
                  <a:pathLst>
                    <a:path w="2697" h="3302" extrusionOk="0">
                      <a:moveTo>
                        <a:pt x="813" y="1"/>
                      </a:moveTo>
                      <a:cubicBezTo>
                        <a:pt x="565" y="1"/>
                        <a:pt x="313" y="57"/>
                        <a:pt x="76" y="176"/>
                      </a:cubicBezTo>
                      <a:cubicBezTo>
                        <a:pt x="49" y="188"/>
                        <a:pt x="26" y="204"/>
                        <a:pt x="1" y="218"/>
                      </a:cubicBezTo>
                      <a:cubicBezTo>
                        <a:pt x="489" y="256"/>
                        <a:pt x="947" y="536"/>
                        <a:pt x="1182" y="1006"/>
                      </a:cubicBezTo>
                      <a:cubicBezTo>
                        <a:pt x="1539" y="1719"/>
                        <a:pt x="1249" y="2586"/>
                        <a:pt x="536" y="2942"/>
                      </a:cubicBezTo>
                      <a:cubicBezTo>
                        <a:pt x="366" y="3028"/>
                        <a:pt x="184" y="3075"/>
                        <a:pt x="4" y="3089"/>
                      </a:cubicBezTo>
                      <a:cubicBezTo>
                        <a:pt x="250" y="3228"/>
                        <a:pt x="530" y="3302"/>
                        <a:pt x="815" y="3302"/>
                      </a:cubicBezTo>
                      <a:cubicBezTo>
                        <a:pt x="1063" y="3302"/>
                        <a:pt x="1315" y="3246"/>
                        <a:pt x="1551" y="3127"/>
                      </a:cubicBezTo>
                      <a:cubicBezTo>
                        <a:pt x="2366" y="2720"/>
                        <a:pt x="2697" y="1728"/>
                        <a:pt x="2288" y="913"/>
                      </a:cubicBezTo>
                      <a:cubicBezTo>
                        <a:pt x="1999" y="335"/>
                        <a:pt x="1417"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33"/>
                <p:cNvSpPr/>
                <p:nvPr/>
              </p:nvSpPr>
              <p:spPr>
                <a:xfrm>
                  <a:off x="2002850" y="2142063"/>
                  <a:ext cx="31000" cy="27200"/>
                </a:xfrm>
                <a:custGeom>
                  <a:avLst/>
                  <a:gdLst/>
                  <a:ahLst/>
                  <a:cxnLst/>
                  <a:rect l="l" t="t" r="r" b="b"/>
                  <a:pathLst>
                    <a:path w="1240" h="1088" extrusionOk="0">
                      <a:moveTo>
                        <a:pt x="619" y="0"/>
                      </a:moveTo>
                      <a:cubicBezTo>
                        <a:pt x="537" y="0"/>
                        <a:pt x="454" y="19"/>
                        <a:pt x="376" y="58"/>
                      </a:cubicBezTo>
                      <a:cubicBezTo>
                        <a:pt x="108" y="193"/>
                        <a:pt x="0" y="519"/>
                        <a:pt x="133" y="787"/>
                      </a:cubicBezTo>
                      <a:cubicBezTo>
                        <a:pt x="229" y="977"/>
                        <a:pt x="421" y="1087"/>
                        <a:pt x="620" y="1087"/>
                      </a:cubicBezTo>
                      <a:cubicBezTo>
                        <a:pt x="701" y="1087"/>
                        <a:pt x="784" y="1069"/>
                        <a:pt x="862" y="1029"/>
                      </a:cubicBezTo>
                      <a:cubicBezTo>
                        <a:pt x="1130" y="896"/>
                        <a:pt x="1239" y="569"/>
                        <a:pt x="1104" y="301"/>
                      </a:cubicBezTo>
                      <a:cubicBezTo>
                        <a:pt x="1009" y="111"/>
                        <a:pt x="818"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33"/>
                <p:cNvSpPr/>
                <p:nvPr/>
              </p:nvSpPr>
              <p:spPr>
                <a:xfrm>
                  <a:off x="2021750" y="2174913"/>
                  <a:ext cx="14450" cy="12650"/>
                </a:xfrm>
                <a:custGeom>
                  <a:avLst/>
                  <a:gdLst/>
                  <a:ahLst/>
                  <a:cxnLst/>
                  <a:rect l="l" t="t" r="r" b="b"/>
                  <a:pathLst>
                    <a:path w="578" h="506" extrusionOk="0">
                      <a:moveTo>
                        <a:pt x="287" y="0"/>
                      </a:moveTo>
                      <a:cubicBezTo>
                        <a:pt x="249" y="0"/>
                        <a:pt x="211" y="9"/>
                        <a:pt x="175" y="27"/>
                      </a:cubicBezTo>
                      <a:cubicBezTo>
                        <a:pt x="51" y="90"/>
                        <a:pt x="1" y="242"/>
                        <a:pt x="63" y="365"/>
                      </a:cubicBezTo>
                      <a:cubicBezTo>
                        <a:pt x="108" y="454"/>
                        <a:pt x="196" y="505"/>
                        <a:pt x="288" y="505"/>
                      </a:cubicBezTo>
                      <a:cubicBezTo>
                        <a:pt x="326" y="505"/>
                        <a:pt x="365" y="497"/>
                        <a:pt x="402" y="478"/>
                      </a:cubicBezTo>
                      <a:cubicBezTo>
                        <a:pt x="525" y="417"/>
                        <a:pt x="577" y="265"/>
                        <a:pt x="515" y="140"/>
                      </a:cubicBezTo>
                      <a:cubicBezTo>
                        <a:pt x="470" y="52"/>
                        <a:pt x="38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0" name="Google Shape;15380;p33"/>
              <p:cNvGrpSpPr/>
              <p:nvPr/>
            </p:nvGrpSpPr>
            <p:grpSpPr>
              <a:xfrm flipH="1">
                <a:off x="973729" y="1465792"/>
                <a:ext cx="157449" cy="137974"/>
                <a:chOff x="2095500" y="1996238"/>
                <a:chExt cx="112175" cy="98300"/>
              </a:xfrm>
            </p:grpSpPr>
            <p:sp>
              <p:nvSpPr>
                <p:cNvPr id="15381" name="Google Shape;15381;p33"/>
                <p:cNvSpPr/>
                <p:nvPr/>
              </p:nvSpPr>
              <p:spPr>
                <a:xfrm>
                  <a:off x="2095500" y="1996238"/>
                  <a:ext cx="112175" cy="98300"/>
                </a:xfrm>
                <a:custGeom>
                  <a:avLst/>
                  <a:gdLst/>
                  <a:ahLst/>
                  <a:cxnLst/>
                  <a:rect l="l" t="t" r="r" b="b"/>
                  <a:pathLst>
                    <a:path w="4487" h="3932" extrusionOk="0">
                      <a:moveTo>
                        <a:pt x="2241" y="1"/>
                      </a:moveTo>
                      <a:cubicBezTo>
                        <a:pt x="1946" y="1"/>
                        <a:pt x="1646" y="67"/>
                        <a:pt x="1365" y="208"/>
                      </a:cubicBezTo>
                      <a:cubicBezTo>
                        <a:pt x="394" y="694"/>
                        <a:pt x="0" y="1876"/>
                        <a:pt x="486" y="2846"/>
                      </a:cubicBezTo>
                      <a:cubicBezTo>
                        <a:pt x="830" y="3533"/>
                        <a:pt x="1524" y="3932"/>
                        <a:pt x="2244" y="3932"/>
                      </a:cubicBezTo>
                      <a:cubicBezTo>
                        <a:pt x="2540" y="3932"/>
                        <a:pt x="2840" y="3865"/>
                        <a:pt x="3122" y="3723"/>
                      </a:cubicBezTo>
                      <a:cubicBezTo>
                        <a:pt x="4094" y="3239"/>
                        <a:pt x="4487" y="2058"/>
                        <a:pt x="4001" y="1087"/>
                      </a:cubicBezTo>
                      <a:cubicBezTo>
                        <a:pt x="3657" y="399"/>
                        <a:pt x="2962" y="1"/>
                        <a:pt x="2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33"/>
                <p:cNvSpPr/>
                <p:nvPr/>
              </p:nvSpPr>
              <p:spPr>
                <a:xfrm>
                  <a:off x="2127375" y="1996238"/>
                  <a:ext cx="80300" cy="98300"/>
                </a:xfrm>
                <a:custGeom>
                  <a:avLst/>
                  <a:gdLst/>
                  <a:ahLst/>
                  <a:cxnLst/>
                  <a:rect l="l" t="t" r="r" b="b"/>
                  <a:pathLst>
                    <a:path w="3212" h="3932" extrusionOk="0">
                      <a:moveTo>
                        <a:pt x="966" y="1"/>
                      </a:moveTo>
                      <a:cubicBezTo>
                        <a:pt x="671" y="1"/>
                        <a:pt x="371" y="67"/>
                        <a:pt x="90" y="208"/>
                      </a:cubicBezTo>
                      <a:cubicBezTo>
                        <a:pt x="59" y="224"/>
                        <a:pt x="32" y="241"/>
                        <a:pt x="1" y="258"/>
                      </a:cubicBezTo>
                      <a:cubicBezTo>
                        <a:pt x="583" y="303"/>
                        <a:pt x="1128" y="639"/>
                        <a:pt x="1407" y="1198"/>
                      </a:cubicBezTo>
                      <a:cubicBezTo>
                        <a:pt x="1833" y="2047"/>
                        <a:pt x="1489" y="3079"/>
                        <a:pt x="640" y="3504"/>
                      </a:cubicBezTo>
                      <a:cubicBezTo>
                        <a:pt x="436" y="3606"/>
                        <a:pt x="220" y="3662"/>
                        <a:pt x="4" y="3678"/>
                      </a:cubicBezTo>
                      <a:cubicBezTo>
                        <a:pt x="297" y="3843"/>
                        <a:pt x="631" y="3932"/>
                        <a:pt x="970" y="3932"/>
                      </a:cubicBezTo>
                      <a:cubicBezTo>
                        <a:pt x="1265" y="3932"/>
                        <a:pt x="1565" y="3865"/>
                        <a:pt x="1847" y="3723"/>
                      </a:cubicBezTo>
                      <a:cubicBezTo>
                        <a:pt x="2819" y="3239"/>
                        <a:pt x="3212" y="2059"/>
                        <a:pt x="2726" y="1087"/>
                      </a:cubicBezTo>
                      <a:cubicBezTo>
                        <a:pt x="2382" y="399"/>
                        <a:pt x="1687" y="1"/>
                        <a:pt x="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33"/>
                <p:cNvSpPr/>
                <p:nvPr/>
              </p:nvSpPr>
              <p:spPr>
                <a:xfrm>
                  <a:off x="2108075" y="2020438"/>
                  <a:ext cx="36900" cy="32375"/>
                </a:xfrm>
                <a:custGeom>
                  <a:avLst/>
                  <a:gdLst/>
                  <a:ahLst/>
                  <a:cxnLst/>
                  <a:rect l="l" t="t" r="r" b="b"/>
                  <a:pathLst>
                    <a:path w="1476" h="1295" extrusionOk="0">
                      <a:moveTo>
                        <a:pt x="737" y="0"/>
                      </a:moveTo>
                      <a:cubicBezTo>
                        <a:pt x="640" y="0"/>
                        <a:pt x="541" y="22"/>
                        <a:pt x="448" y="69"/>
                      </a:cubicBezTo>
                      <a:cubicBezTo>
                        <a:pt x="129" y="228"/>
                        <a:pt x="0" y="617"/>
                        <a:pt x="160" y="936"/>
                      </a:cubicBezTo>
                      <a:cubicBezTo>
                        <a:pt x="273" y="1163"/>
                        <a:pt x="501" y="1295"/>
                        <a:pt x="738" y="1295"/>
                      </a:cubicBezTo>
                      <a:cubicBezTo>
                        <a:pt x="835" y="1295"/>
                        <a:pt x="934" y="1273"/>
                        <a:pt x="1026" y="1226"/>
                      </a:cubicBezTo>
                      <a:cubicBezTo>
                        <a:pt x="1346" y="1066"/>
                        <a:pt x="1476" y="678"/>
                        <a:pt x="1316" y="358"/>
                      </a:cubicBezTo>
                      <a:cubicBezTo>
                        <a:pt x="1203" y="132"/>
                        <a:pt x="974" y="0"/>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33"/>
                <p:cNvSpPr/>
                <p:nvPr/>
              </p:nvSpPr>
              <p:spPr>
                <a:xfrm>
                  <a:off x="2130600" y="2059563"/>
                  <a:ext cx="17200" cy="15050"/>
                </a:xfrm>
                <a:custGeom>
                  <a:avLst/>
                  <a:gdLst/>
                  <a:ahLst/>
                  <a:cxnLst/>
                  <a:rect l="l" t="t" r="r" b="b"/>
                  <a:pathLst>
                    <a:path w="688" h="602" extrusionOk="0">
                      <a:moveTo>
                        <a:pt x="343" y="1"/>
                      </a:moveTo>
                      <a:cubicBezTo>
                        <a:pt x="297" y="1"/>
                        <a:pt x="252" y="11"/>
                        <a:pt x="208" y="32"/>
                      </a:cubicBezTo>
                      <a:cubicBezTo>
                        <a:pt x="61" y="108"/>
                        <a:pt x="0" y="286"/>
                        <a:pt x="75" y="435"/>
                      </a:cubicBezTo>
                      <a:cubicBezTo>
                        <a:pt x="127" y="541"/>
                        <a:pt x="233" y="602"/>
                        <a:pt x="343" y="602"/>
                      </a:cubicBezTo>
                      <a:cubicBezTo>
                        <a:pt x="389" y="602"/>
                        <a:pt x="435" y="592"/>
                        <a:pt x="478" y="570"/>
                      </a:cubicBezTo>
                      <a:cubicBezTo>
                        <a:pt x="627" y="496"/>
                        <a:pt x="688" y="314"/>
                        <a:pt x="611" y="167"/>
                      </a:cubicBezTo>
                      <a:cubicBezTo>
                        <a:pt x="559" y="62"/>
                        <a:pt x="45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5" name="Google Shape;15385;p33"/>
              <p:cNvGrpSpPr/>
              <p:nvPr/>
            </p:nvGrpSpPr>
            <p:grpSpPr>
              <a:xfrm flipH="1">
                <a:off x="-222454" y="731639"/>
                <a:ext cx="104568" cy="95726"/>
                <a:chOff x="2985400" y="1473188"/>
                <a:chExt cx="74500" cy="68200"/>
              </a:xfrm>
            </p:grpSpPr>
            <p:sp>
              <p:nvSpPr>
                <p:cNvPr id="15386" name="Google Shape;15386;p33"/>
                <p:cNvSpPr/>
                <p:nvPr/>
              </p:nvSpPr>
              <p:spPr>
                <a:xfrm>
                  <a:off x="2985400" y="1473188"/>
                  <a:ext cx="74500" cy="68200"/>
                </a:xfrm>
                <a:custGeom>
                  <a:avLst/>
                  <a:gdLst/>
                  <a:ahLst/>
                  <a:cxnLst/>
                  <a:rect l="l" t="t" r="r" b="b"/>
                  <a:pathLst>
                    <a:path w="2980" h="2728" extrusionOk="0">
                      <a:moveTo>
                        <a:pt x="1491" y="1"/>
                      </a:moveTo>
                      <a:cubicBezTo>
                        <a:pt x="1397" y="1"/>
                        <a:pt x="1302" y="10"/>
                        <a:pt x="1206" y="31"/>
                      </a:cubicBezTo>
                      <a:cubicBezTo>
                        <a:pt x="470" y="187"/>
                        <a:pt x="0" y="911"/>
                        <a:pt x="157" y="1647"/>
                      </a:cubicBezTo>
                      <a:cubicBezTo>
                        <a:pt x="292" y="2289"/>
                        <a:pt x="858" y="2727"/>
                        <a:pt x="1488" y="2727"/>
                      </a:cubicBezTo>
                      <a:cubicBezTo>
                        <a:pt x="1582" y="2727"/>
                        <a:pt x="1677" y="2717"/>
                        <a:pt x="1773" y="2697"/>
                      </a:cubicBezTo>
                      <a:cubicBezTo>
                        <a:pt x="2510" y="2540"/>
                        <a:pt x="2980" y="1817"/>
                        <a:pt x="2823" y="1080"/>
                      </a:cubicBezTo>
                      <a:cubicBezTo>
                        <a:pt x="2687" y="440"/>
                        <a:pt x="2121" y="1"/>
                        <a:pt x="14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33"/>
                <p:cNvSpPr/>
                <p:nvPr/>
              </p:nvSpPr>
              <p:spPr>
                <a:xfrm>
                  <a:off x="2985400" y="1473188"/>
                  <a:ext cx="70850" cy="65675"/>
                </a:xfrm>
                <a:custGeom>
                  <a:avLst/>
                  <a:gdLst/>
                  <a:ahLst/>
                  <a:cxnLst/>
                  <a:rect l="l" t="t" r="r" b="b"/>
                  <a:pathLst>
                    <a:path w="2834" h="2627" extrusionOk="0">
                      <a:moveTo>
                        <a:pt x="1491" y="1"/>
                      </a:moveTo>
                      <a:cubicBezTo>
                        <a:pt x="1397" y="1"/>
                        <a:pt x="1302" y="10"/>
                        <a:pt x="1206" y="31"/>
                      </a:cubicBezTo>
                      <a:cubicBezTo>
                        <a:pt x="470" y="187"/>
                        <a:pt x="0" y="911"/>
                        <a:pt x="157" y="1647"/>
                      </a:cubicBezTo>
                      <a:cubicBezTo>
                        <a:pt x="254" y="2108"/>
                        <a:pt x="573" y="2463"/>
                        <a:pt x="979" y="2626"/>
                      </a:cubicBezTo>
                      <a:cubicBezTo>
                        <a:pt x="894" y="2504"/>
                        <a:pt x="832" y="2362"/>
                        <a:pt x="799" y="2208"/>
                      </a:cubicBezTo>
                      <a:cubicBezTo>
                        <a:pt x="661" y="1563"/>
                        <a:pt x="1073" y="930"/>
                        <a:pt x="1717" y="794"/>
                      </a:cubicBezTo>
                      <a:cubicBezTo>
                        <a:pt x="1800" y="776"/>
                        <a:pt x="1883" y="767"/>
                        <a:pt x="1965" y="767"/>
                      </a:cubicBezTo>
                      <a:cubicBezTo>
                        <a:pt x="2299" y="767"/>
                        <a:pt x="2612" y="911"/>
                        <a:pt x="2834" y="1149"/>
                      </a:cubicBezTo>
                      <a:cubicBezTo>
                        <a:pt x="2831" y="1126"/>
                        <a:pt x="2828" y="1104"/>
                        <a:pt x="2823" y="1080"/>
                      </a:cubicBezTo>
                      <a:cubicBezTo>
                        <a:pt x="2687" y="440"/>
                        <a:pt x="212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33"/>
                <p:cNvSpPr/>
                <p:nvPr/>
              </p:nvSpPr>
              <p:spPr>
                <a:xfrm>
                  <a:off x="3025950" y="1505838"/>
                  <a:ext cx="24550" cy="22475"/>
                </a:xfrm>
                <a:custGeom>
                  <a:avLst/>
                  <a:gdLst/>
                  <a:ahLst/>
                  <a:cxnLst/>
                  <a:rect l="l" t="t" r="r" b="b"/>
                  <a:pathLst>
                    <a:path w="982" h="899" extrusionOk="0">
                      <a:moveTo>
                        <a:pt x="491" y="1"/>
                      </a:moveTo>
                      <a:cubicBezTo>
                        <a:pt x="460" y="1"/>
                        <a:pt x="429" y="4"/>
                        <a:pt x="397" y="11"/>
                      </a:cubicBezTo>
                      <a:cubicBezTo>
                        <a:pt x="156" y="63"/>
                        <a:pt x="1" y="301"/>
                        <a:pt x="53" y="543"/>
                      </a:cubicBezTo>
                      <a:cubicBezTo>
                        <a:pt x="98" y="754"/>
                        <a:pt x="283" y="898"/>
                        <a:pt x="491" y="898"/>
                      </a:cubicBezTo>
                      <a:cubicBezTo>
                        <a:pt x="522" y="898"/>
                        <a:pt x="553" y="895"/>
                        <a:pt x="585" y="888"/>
                      </a:cubicBezTo>
                      <a:cubicBezTo>
                        <a:pt x="828" y="836"/>
                        <a:pt x="982" y="598"/>
                        <a:pt x="930" y="357"/>
                      </a:cubicBezTo>
                      <a:cubicBezTo>
                        <a:pt x="885" y="146"/>
                        <a:pt x="699" y="1"/>
                        <a:pt x="4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33"/>
                <p:cNvSpPr/>
                <p:nvPr/>
              </p:nvSpPr>
              <p:spPr>
                <a:xfrm>
                  <a:off x="3010525" y="1518163"/>
                  <a:ext cx="11425" cy="10475"/>
                </a:xfrm>
                <a:custGeom>
                  <a:avLst/>
                  <a:gdLst/>
                  <a:ahLst/>
                  <a:cxnLst/>
                  <a:rect l="l" t="t" r="r" b="b"/>
                  <a:pathLst>
                    <a:path w="457" h="419" extrusionOk="0">
                      <a:moveTo>
                        <a:pt x="228" y="1"/>
                      </a:moveTo>
                      <a:cubicBezTo>
                        <a:pt x="214" y="1"/>
                        <a:pt x="200" y="2"/>
                        <a:pt x="186" y="5"/>
                      </a:cubicBezTo>
                      <a:cubicBezTo>
                        <a:pt x="73" y="30"/>
                        <a:pt x="1" y="141"/>
                        <a:pt x="24" y="252"/>
                      </a:cubicBezTo>
                      <a:cubicBezTo>
                        <a:pt x="46" y="351"/>
                        <a:pt x="132" y="418"/>
                        <a:pt x="229" y="418"/>
                      </a:cubicBezTo>
                      <a:cubicBezTo>
                        <a:pt x="243" y="418"/>
                        <a:pt x="257" y="417"/>
                        <a:pt x="272" y="414"/>
                      </a:cubicBezTo>
                      <a:cubicBezTo>
                        <a:pt x="385" y="389"/>
                        <a:pt x="457" y="279"/>
                        <a:pt x="431" y="166"/>
                      </a:cubicBezTo>
                      <a:cubicBezTo>
                        <a:pt x="411" y="68"/>
                        <a:pt x="325" y="1"/>
                        <a:pt x="22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33"/>
              <p:cNvGrpSpPr/>
              <p:nvPr/>
            </p:nvGrpSpPr>
            <p:grpSpPr>
              <a:xfrm flipH="1">
                <a:off x="-314846" y="531275"/>
                <a:ext cx="126605" cy="115832"/>
                <a:chOff x="3035525" y="1330438"/>
                <a:chExt cx="90200" cy="82525"/>
              </a:xfrm>
            </p:grpSpPr>
            <p:sp>
              <p:nvSpPr>
                <p:cNvPr id="15391" name="Google Shape;15391;p33"/>
                <p:cNvSpPr/>
                <p:nvPr/>
              </p:nvSpPr>
              <p:spPr>
                <a:xfrm>
                  <a:off x="3035525" y="1330438"/>
                  <a:ext cx="90200" cy="82525"/>
                </a:xfrm>
                <a:custGeom>
                  <a:avLst/>
                  <a:gdLst/>
                  <a:ahLst/>
                  <a:cxnLst/>
                  <a:rect l="l" t="t" r="r" b="b"/>
                  <a:pathLst>
                    <a:path w="3608" h="3301" extrusionOk="0">
                      <a:moveTo>
                        <a:pt x="1805" y="1"/>
                      </a:moveTo>
                      <a:cubicBezTo>
                        <a:pt x="1691" y="1"/>
                        <a:pt x="1576" y="12"/>
                        <a:pt x="1460" y="37"/>
                      </a:cubicBezTo>
                      <a:cubicBezTo>
                        <a:pt x="567" y="227"/>
                        <a:pt x="0" y="1102"/>
                        <a:pt x="190" y="1994"/>
                      </a:cubicBezTo>
                      <a:cubicBezTo>
                        <a:pt x="355" y="2769"/>
                        <a:pt x="1039" y="3301"/>
                        <a:pt x="1801" y="3301"/>
                      </a:cubicBezTo>
                      <a:cubicBezTo>
                        <a:pt x="1915" y="3301"/>
                        <a:pt x="2031" y="3289"/>
                        <a:pt x="2146" y="3264"/>
                      </a:cubicBezTo>
                      <a:cubicBezTo>
                        <a:pt x="3038" y="3075"/>
                        <a:pt x="3608" y="2197"/>
                        <a:pt x="3417" y="1306"/>
                      </a:cubicBezTo>
                      <a:cubicBezTo>
                        <a:pt x="3252" y="532"/>
                        <a:pt x="2567" y="1"/>
                        <a:pt x="180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33"/>
                <p:cNvSpPr/>
                <p:nvPr/>
              </p:nvSpPr>
              <p:spPr>
                <a:xfrm>
                  <a:off x="3035525" y="1330438"/>
                  <a:ext cx="85775" cy="79500"/>
                </a:xfrm>
                <a:custGeom>
                  <a:avLst/>
                  <a:gdLst/>
                  <a:ahLst/>
                  <a:cxnLst/>
                  <a:rect l="l" t="t" r="r" b="b"/>
                  <a:pathLst>
                    <a:path w="3431" h="3180" extrusionOk="0">
                      <a:moveTo>
                        <a:pt x="1805" y="1"/>
                      </a:moveTo>
                      <a:cubicBezTo>
                        <a:pt x="1691" y="1"/>
                        <a:pt x="1576" y="12"/>
                        <a:pt x="1460" y="37"/>
                      </a:cubicBezTo>
                      <a:cubicBezTo>
                        <a:pt x="567" y="227"/>
                        <a:pt x="0" y="1102"/>
                        <a:pt x="190" y="1994"/>
                      </a:cubicBezTo>
                      <a:cubicBezTo>
                        <a:pt x="309" y="2550"/>
                        <a:pt x="694" y="2981"/>
                        <a:pt x="1186" y="3179"/>
                      </a:cubicBezTo>
                      <a:cubicBezTo>
                        <a:pt x="1083" y="3031"/>
                        <a:pt x="1006" y="2858"/>
                        <a:pt x="967" y="2672"/>
                      </a:cubicBezTo>
                      <a:cubicBezTo>
                        <a:pt x="801" y="1892"/>
                        <a:pt x="1297" y="1124"/>
                        <a:pt x="2077" y="960"/>
                      </a:cubicBezTo>
                      <a:cubicBezTo>
                        <a:pt x="2178" y="938"/>
                        <a:pt x="2279" y="928"/>
                        <a:pt x="2377" y="928"/>
                      </a:cubicBezTo>
                      <a:cubicBezTo>
                        <a:pt x="2783" y="928"/>
                        <a:pt x="3161" y="1102"/>
                        <a:pt x="3431" y="1391"/>
                      </a:cubicBezTo>
                      <a:cubicBezTo>
                        <a:pt x="3426" y="1362"/>
                        <a:pt x="3423" y="1334"/>
                        <a:pt x="3417" y="1306"/>
                      </a:cubicBezTo>
                      <a:cubicBezTo>
                        <a:pt x="3252" y="532"/>
                        <a:pt x="2567"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33"/>
                <p:cNvSpPr/>
                <p:nvPr/>
              </p:nvSpPr>
              <p:spPr>
                <a:xfrm>
                  <a:off x="3084625" y="1369938"/>
                  <a:ext cx="29700" cy="27175"/>
                </a:xfrm>
                <a:custGeom>
                  <a:avLst/>
                  <a:gdLst/>
                  <a:ahLst/>
                  <a:cxnLst/>
                  <a:rect l="l" t="t" r="r" b="b"/>
                  <a:pathLst>
                    <a:path w="1188" h="1087" extrusionOk="0">
                      <a:moveTo>
                        <a:pt x="595" y="1"/>
                      </a:moveTo>
                      <a:cubicBezTo>
                        <a:pt x="557" y="1"/>
                        <a:pt x="519" y="4"/>
                        <a:pt x="481" y="13"/>
                      </a:cubicBezTo>
                      <a:cubicBezTo>
                        <a:pt x="189" y="75"/>
                        <a:pt x="1" y="365"/>
                        <a:pt x="65" y="658"/>
                      </a:cubicBezTo>
                      <a:cubicBezTo>
                        <a:pt x="118" y="913"/>
                        <a:pt x="343" y="1087"/>
                        <a:pt x="593" y="1087"/>
                      </a:cubicBezTo>
                      <a:cubicBezTo>
                        <a:pt x="631" y="1087"/>
                        <a:pt x="669" y="1083"/>
                        <a:pt x="707" y="1075"/>
                      </a:cubicBezTo>
                      <a:cubicBezTo>
                        <a:pt x="1000" y="1014"/>
                        <a:pt x="1188" y="724"/>
                        <a:pt x="1125" y="431"/>
                      </a:cubicBezTo>
                      <a:cubicBezTo>
                        <a:pt x="1071" y="176"/>
                        <a:pt x="845" y="1"/>
                        <a:pt x="59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33"/>
                <p:cNvSpPr/>
                <p:nvPr/>
              </p:nvSpPr>
              <p:spPr>
                <a:xfrm>
                  <a:off x="3065950" y="1384863"/>
                  <a:ext cx="13800" cy="12650"/>
                </a:xfrm>
                <a:custGeom>
                  <a:avLst/>
                  <a:gdLst/>
                  <a:ahLst/>
                  <a:cxnLst/>
                  <a:rect l="l" t="t" r="r" b="b"/>
                  <a:pathLst>
                    <a:path w="552" h="506" extrusionOk="0">
                      <a:moveTo>
                        <a:pt x="276" y="1"/>
                      </a:moveTo>
                      <a:cubicBezTo>
                        <a:pt x="259" y="1"/>
                        <a:pt x="242" y="3"/>
                        <a:pt x="224" y="6"/>
                      </a:cubicBezTo>
                      <a:cubicBezTo>
                        <a:pt x="88" y="36"/>
                        <a:pt x="0" y="171"/>
                        <a:pt x="29" y="305"/>
                      </a:cubicBezTo>
                      <a:cubicBezTo>
                        <a:pt x="54" y="425"/>
                        <a:pt x="159" y="505"/>
                        <a:pt x="276" y="505"/>
                      </a:cubicBezTo>
                      <a:cubicBezTo>
                        <a:pt x="294" y="505"/>
                        <a:pt x="311" y="503"/>
                        <a:pt x="329" y="500"/>
                      </a:cubicBezTo>
                      <a:cubicBezTo>
                        <a:pt x="466" y="470"/>
                        <a:pt x="552" y="337"/>
                        <a:pt x="524" y="202"/>
                      </a:cubicBezTo>
                      <a:cubicBezTo>
                        <a:pt x="498" y="82"/>
                        <a:pt x="393" y="1"/>
                        <a:pt x="27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5" name="Google Shape;15395;p33"/>
              <p:cNvGrpSpPr/>
              <p:nvPr/>
            </p:nvGrpSpPr>
            <p:grpSpPr>
              <a:xfrm flipH="1">
                <a:off x="-357726" y="294137"/>
                <a:ext cx="150817" cy="137974"/>
                <a:chOff x="3048825" y="1161488"/>
                <a:chExt cx="107450" cy="98300"/>
              </a:xfrm>
            </p:grpSpPr>
            <p:sp>
              <p:nvSpPr>
                <p:cNvPr id="15396" name="Google Shape;15396;p33"/>
                <p:cNvSpPr/>
                <p:nvPr/>
              </p:nvSpPr>
              <p:spPr>
                <a:xfrm>
                  <a:off x="3048825" y="1161488"/>
                  <a:ext cx="107450" cy="98300"/>
                </a:xfrm>
                <a:custGeom>
                  <a:avLst/>
                  <a:gdLst/>
                  <a:ahLst/>
                  <a:cxnLst/>
                  <a:rect l="l" t="t" r="r" b="b"/>
                  <a:pathLst>
                    <a:path w="4298" h="3932" extrusionOk="0">
                      <a:moveTo>
                        <a:pt x="2152" y="0"/>
                      </a:moveTo>
                      <a:cubicBezTo>
                        <a:pt x="2016" y="0"/>
                        <a:pt x="1879" y="14"/>
                        <a:pt x="1741" y="43"/>
                      </a:cubicBezTo>
                      <a:cubicBezTo>
                        <a:pt x="677" y="269"/>
                        <a:pt x="1" y="1312"/>
                        <a:pt x="228" y="2374"/>
                      </a:cubicBezTo>
                      <a:cubicBezTo>
                        <a:pt x="423" y="3299"/>
                        <a:pt x="1239" y="3931"/>
                        <a:pt x="2147" y="3931"/>
                      </a:cubicBezTo>
                      <a:cubicBezTo>
                        <a:pt x="2282" y="3931"/>
                        <a:pt x="2420" y="3917"/>
                        <a:pt x="2557" y="3888"/>
                      </a:cubicBezTo>
                      <a:cubicBezTo>
                        <a:pt x="3619" y="3661"/>
                        <a:pt x="4298" y="2617"/>
                        <a:pt x="4072" y="1555"/>
                      </a:cubicBezTo>
                      <a:cubicBezTo>
                        <a:pt x="3874" y="632"/>
                        <a:pt x="3059" y="0"/>
                        <a:pt x="215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33"/>
                <p:cNvSpPr/>
                <p:nvPr/>
              </p:nvSpPr>
              <p:spPr>
                <a:xfrm>
                  <a:off x="3048825" y="1161488"/>
                  <a:ext cx="102200" cy="94700"/>
                </a:xfrm>
                <a:custGeom>
                  <a:avLst/>
                  <a:gdLst/>
                  <a:ahLst/>
                  <a:cxnLst/>
                  <a:rect l="l" t="t" r="r" b="b"/>
                  <a:pathLst>
                    <a:path w="4088" h="3788" extrusionOk="0">
                      <a:moveTo>
                        <a:pt x="2152" y="0"/>
                      </a:moveTo>
                      <a:cubicBezTo>
                        <a:pt x="2016" y="0"/>
                        <a:pt x="1879" y="14"/>
                        <a:pt x="1741" y="43"/>
                      </a:cubicBezTo>
                      <a:cubicBezTo>
                        <a:pt x="677" y="269"/>
                        <a:pt x="1" y="1312"/>
                        <a:pt x="228" y="2374"/>
                      </a:cubicBezTo>
                      <a:cubicBezTo>
                        <a:pt x="369" y="3037"/>
                        <a:pt x="828" y="3549"/>
                        <a:pt x="1412" y="3787"/>
                      </a:cubicBezTo>
                      <a:cubicBezTo>
                        <a:pt x="1290" y="3609"/>
                        <a:pt x="1201" y="3405"/>
                        <a:pt x="1152" y="3181"/>
                      </a:cubicBezTo>
                      <a:cubicBezTo>
                        <a:pt x="955" y="2252"/>
                        <a:pt x="1547" y="1339"/>
                        <a:pt x="2476" y="1142"/>
                      </a:cubicBezTo>
                      <a:cubicBezTo>
                        <a:pt x="2595" y="1116"/>
                        <a:pt x="2714" y="1104"/>
                        <a:pt x="2830" y="1104"/>
                      </a:cubicBezTo>
                      <a:cubicBezTo>
                        <a:pt x="3314" y="1104"/>
                        <a:pt x="3766" y="1312"/>
                        <a:pt x="4088" y="1655"/>
                      </a:cubicBezTo>
                      <a:cubicBezTo>
                        <a:pt x="4081" y="1623"/>
                        <a:pt x="4078" y="1590"/>
                        <a:pt x="4072" y="1555"/>
                      </a:cubicBezTo>
                      <a:cubicBezTo>
                        <a:pt x="3874" y="632"/>
                        <a:pt x="3059"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33"/>
                <p:cNvSpPr/>
                <p:nvPr/>
              </p:nvSpPr>
              <p:spPr>
                <a:xfrm>
                  <a:off x="3107375" y="1208538"/>
                  <a:ext cx="35350" cy="32375"/>
                </a:xfrm>
                <a:custGeom>
                  <a:avLst/>
                  <a:gdLst/>
                  <a:ahLst/>
                  <a:cxnLst/>
                  <a:rect l="l" t="t" r="r" b="b"/>
                  <a:pathLst>
                    <a:path w="1414" h="1295" extrusionOk="0">
                      <a:moveTo>
                        <a:pt x="707" y="1"/>
                      </a:moveTo>
                      <a:cubicBezTo>
                        <a:pt x="663" y="1"/>
                        <a:pt x="618" y="5"/>
                        <a:pt x="572" y="15"/>
                      </a:cubicBezTo>
                      <a:cubicBezTo>
                        <a:pt x="223" y="90"/>
                        <a:pt x="1" y="433"/>
                        <a:pt x="74" y="782"/>
                      </a:cubicBezTo>
                      <a:cubicBezTo>
                        <a:pt x="140" y="1086"/>
                        <a:pt x="407" y="1294"/>
                        <a:pt x="707" y="1294"/>
                      </a:cubicBezTo>
                      <a:cubicBezTo>
                        <a:pt x="751" y="1294"/>
                        <a:pt x="797" y="1290"/>
                        <a:pt x="842" y="1280"/>
                      </a:cubicBezTo>
                      <a:cubicBezTo>
                        <a:pt x="1191" y="1207"/>
                        <a:pt x="1414" y="862"/>
                        <a:pt x="1338" y="513"/>
                      </a:cubicBezTo>
                      <a:cubicBezTo>
                        <a:pt x="1274" y="209"/>
                        <a:pt x="1006" y="1"/>
                        <a:pt x="7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33"/>
                <p:cNvSpPr/>
                <p:nvPr/>
              </p:nvSpPr>
              <p:spPr>
                <a:xfrm>
                  <a:off x="3085100" y="1226313"/>
                  <a:ext cx="16425" cy="15050"/>
                </a:xfrm>
                <a:custGeom>
                  <a:avLst/>
                  <a:gdLst/>
                  <a:ahLst/>
                  <a:cxnLst/>
                  <a:rect l="l" t="t" r="r" b="b"/>
                  <a:pathLst>
                    <a:path w="657" h="602" extrusionOk="0">
                      <a:moveTo>
                        <a:pt x="330" y="0"/>
                      </a:moveTo>
                      <a:cubicBezTo>
                        <a:pt x="309" y="0"/>
                        <a:pt x="288" y="3"/>
                        <a:pt x="267" y="7"/>
                      </a:cubicBezTo>
                      <a:cubicBezTo>
                        <a:pt x="104" y="41"/>
                        <a:pt x="0" y="203"/>
                        <a:pt x="35" y="364"/>
                      </a:cubicBezTo>
                      <a:cubicBezTo>
                        <a:pt x="65" y="506"/>
                        <a:pt x="189" y="601"/>
                        <a:pt x="327" y="601"/>
                      </a:cubicBezTo>
                      <a:cubicBezTo>
                        <a:pt x="348" y="601"/>
                        <a:pt x="369" y="599"/>
                        <a:pt x="390" y="594"/>
                      </a:cubicBezTo>
                      <a:cubicBezTo>
                        <a:pt x="553" y="560"/>
                        <a:pt x="657" y="400"/>
                        <a:pt x="622" y="239"/>
                      </a:cubicBezTo>
                      <a:cubicBezTo>
                        <a:pt x="592" y="97"/>
                        <a:pt x="469" y="0"/>
                        <a:pt x="33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0" name="Google Shape;15400;p33"/>
              <p:cNvGrpSpPr/>
              <p:nvPr/>
            </p:nvGrpSpPr>
            <p:grpSpPr>
              <a:xfrm flipH="1">
                <a:off x="-1314139" y="-522372"/>
                <a:ext cx="4193887" cy="4067563"/>
                <a:chOff x="849725" y="579763"/>
                <a:chExt cx="2987950" cy="2897950"/>
              </a:xfrm>
            </p:grpSpPr>
            <p:grpSp>
              <p:nvGrpSpPr>
                <p:cNvPr id="15401" name="Google Shape;15401;p33"/>
                <p:cNvGrpSpPr/>
                <p:nvPr/>
              </p:nvGrpSpPr>
              <p:grpSpPr>
                <a:xfrm>
                  <a:off x="849725" y="579763"/>
                  <a:ext cx="2987950" cy="2897950"/>
                  <a:chOff x="849725" y="579763"/>
                  <a:chExt cx="2987950" cy="2897950"/>
                </a:xfrm>
              </p:grpSpPr>
              <p:grpSp>
                <p:nvGrpSpPr>
                  <p:cNvPr id="15402" name="Google Shape;15402;p33"/>
                  <p:cNvGrpSpPr/>
                  <p:nvPr/>
                </p:nvGrpSpPr>
                <p:grpSpPr>
                  <a:xfrm>
                    <a:off x="849725" y="579763"/>
                    <a:ext cx="2987950" cy="2897950"/>
                    <a:chOff x="849725" y="579763"/>
                    <a:chExt cx="2987950" cy="2897950"/>
                  </a:xfrm>
                </p:grpSpPr>
                <p:grpSp>
                  <p:nvGrpSpPr>
                    <p:cNvPr id="15403" name="Google Shape;15403;p33"/>
                    <p:cNvGrpSpPr/>
                    <p:nvPr/>
                  </p:nvGrpSpPr>
                  <p:grpSpPr>
                    <a:xfrm>
                      <a:off x="849725" y="579763"/>
                      <a:ext cx="2987950" cy="2897950"/>
                      <a:chOff x="849725" y="579763"/>
                      <a:chExt cx="2987950" cy="2897950"/>
                    </a:xfrm>
                  </p:grpSpPr>
                  <p:sp>
                    <p:nvSpPr>
                      <p:cNvPr id="15404" name="Google Shape;15404;p33"/>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33"/>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33"/>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33"/>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33"/>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33"/>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33"/>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33"/>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33"/>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33"/>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33"/>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33"/>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33"/>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33"/>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33"/>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33"/>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33"/>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33"/>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33"/>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33"/>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33"/>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33"/>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33"/>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33"/>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33"/>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33"/>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33"/>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33"/>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33"/>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33"/>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33"/>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33"/>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33"/>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33"/>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33"/>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33"/>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33"/>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33"/>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33"/>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33"/>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33"/>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33"/>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33"/>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33"/>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33"/>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33"/>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33"/>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33"/>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33"/>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33"/>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4" name="Google Shape;15454;p33"/>
                    <p:cNvGrpSpPr/>
                    <p:nvPr/>
                  </p:nvGrpSpPr>
                  <p:grpSpPr>
                    <a:xfrm>
                      <a:off x="929325" y="641338"/>
                      <a:ext cx="2718325" cy="2776450"/>
                      <a:chOff x="929325" y="641338"/>
                      <a:chExt cx="2718325" cy="2776450"/>
                    </a:xfrm>
                  </p:grpSpPr>
                  <p:sp>
                    <p:nvSpPr>
                      <p:cNvPr id="15455" name="Google Shape;15455;p33"/>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33"/>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33"/>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33"/>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33"/>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33"/>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33"/>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33"/>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33"/>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33"/>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33"/>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33"/>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33"/>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33"/>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33"/>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33"/>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33"/>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33"/>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33"/>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33"/>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33"/>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33"/>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33"/>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33"/>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33"/>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33"/>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33"/>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33"/>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33"/>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33"/>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33"/>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33"/>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33"/>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33"/>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33"/>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33"/>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33"/>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33"/>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33"/>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33"/>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33"/>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33"/>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33"/>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33"/>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33"/>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33"/>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33"/>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2" name="Google Shape;15502;p33"/>
                    <p:cNvGrpSpPr/>
                    <p:nvPr/>
                  </p:nvGrpSpPr>
                  <p:grpSpPr>
                    <a:xfrm>
                      <a:off x="909300" y="619838"/>
                      <a:ext cx="2751625" cy="2812350"/>
                      <a:chOff x="909300" y="619838"/>
                      <a:chExt cx="2751625" cy="2812350"/>
                    </a:xfrm>
                  </p:grpSpPr>
                  <p:sp>
                    <p:nvSpPr>
                      <p:cNvPr id="15503" name="Google Shape;15503;p33"/>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33"/>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33"/>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33"/>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33"/>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33"/>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33"/>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33"/>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33"/>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33"/>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33"/>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33"/>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33"/>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33"/>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33"/>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33"/>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33"/>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33"/>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33"/>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33"/>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33"/>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33"/>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33"/>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33"/>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33"/>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33"/>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33"/>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33"/>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33"/>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33"/>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33"/>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33"/>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33"/>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33"/>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33"/>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33"/>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33"/>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33"/>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33"/>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33"/>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33"/>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33"/>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33"/>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33"/>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33"/>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33"/>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33"/>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0" name="Google Shape;15550;p33"/>
                    <p:cNvGrpSpPr/>
                    <p:nvPr/>
                  </p:nvGrpSpPr>
                  <p:grpSpPr>
                    <a:xfrm>
                      <a:off x="891725" y="600538"/>
                      <a:ext cx="2710525" cy="2859550"/>
                      <a:chOff x="891725" y="600538"/>
                      <a:chExt cx="2710525" cy="2859550"/>
                    </a:xfrm>
                  </p:grpSpPr>
                  <p:sp>
                    <p:nvSpPr>
                      <p:cNvPr id="15551" name="Google Shape;15551;p33"/>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33"/>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33"/>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33"/>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33"/>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33"/>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33"/>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33"/>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33"/>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33"/>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61" name="Google Shape;15561;p33"/>
                      <p:cNvGrpSpPr/>
                      <p:nvPr/>
                    </p:nvGrpSpPr>
                    <p:grpSpPr>
                      <a:xfrm>
                        <a:off x="1946050" y="600538"/>
                        <a:ext cx="1656200" cy="2859550"/>
                        <a:chOff x="1946050" y="600538"/>
                        <a:chExt cx="1656200" cy="2859550"/>
                      </a:xfrm>
                    </p:grpSpPr>
                    <p:sp>
                      <p:nvSpPr>
                        <p:cNvPr id="15562" name="Google Shape;15562;p33"/>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33"/>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33"/>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33"/>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33"/>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33"/>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33"/>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33"/>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33"/>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33"/>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33"/>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33"/>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33"/>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33"/>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33"/>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33"/>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33"/>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33"/>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33"/>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33"/>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33"/>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33"/>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33"/>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33"/>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33"/>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33"/>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33"/>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33"/>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33"/>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33"/>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33"/>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33"/>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33"/>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33"/>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33"/>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33"/>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33"/>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5599" name="Google Shape;15599;p33"/>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33"/>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33"/>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33"/>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33"/>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33"/>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33"/>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33"/>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33"/>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33"/>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33"/>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33"/>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33"/>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33"/>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33"/>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33"/>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33"/>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33"/>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33"/>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33"/>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33"/>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33"/>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33"/>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33"/>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33"/>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24" name="Google Shape;15624;p33"/>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33"/>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33"/>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33"/>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33"/>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33"/>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33"/>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33"/>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33"/>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33"/>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33"/>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33"/>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33"/>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33"/>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33"/>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33"/>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33"/>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33"/>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33"/>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33"/>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33"/>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33"/>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33"/>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33"/>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33"/>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33"/>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0" name="Google Shape;15650;p33"/>
              <p:cNvGrpSpPr/>
              <p:nvPr/>
            </p:nvGrpSpPr>
            <p:grpSpPr>
              <a:xfrm flipH="1">
                <a:off x="141289" y="1547341"/>
                <a:ext cx="2240918" cy="2071152"/>
                <a:chOff x="1204200" y="2054338"/>
                <a:chExt cx="1596550" cy="1475600"/>
              </a:xfrm>
            </p:grpSpPr>
            <p:sp>
              <p:nvSpPr>
                <p:cNvPr id="15651" name="Google Shape;15651;p33"/>
                <p:cNvSpPr/>
                <p:nvPr/>
              </p:nvSpPr>
              <p:spPr>
                <a:xfrm>
                  <a:off x="2053100" y="2280888"/>
                  <a:ext cx="162250" cy="103800"/>
                </a:xfrm>
                <a:custGeom>
                  <a:avLst/>
                  <a:gdLst/>
                  <a:ahLst/>
                  <a:cxnLst/>
                  <a:rect l="l" t="t" r="r" b="b"/>
                  <a:pathLst>
                    <a:path w="6490" h="4152" extrusionOk="0">
                      <a:moveTo>
                        <a:pt x="5678" y="0"/>
                      </a:moveTo>
                      <a:lnTo>
                        <a:pt x="5678" y="0"/>
                      </a:lnTo>
                      <a:cubicBezTo>
                        <a:pt x="4942" y="303"/>
                        <a:pt x="4167" y="535"/>
                        <a:pt x="3391" y="713"/>
                      </a:cubicBezTo>
                      <a:cubicBezTo>
                        <a:pt x="2749" y="862"/>
                        <a:pt x="2090" y="976"/>
                        <a:pt x="1430" y="987"/>
                      </a:cubicBezTo>
                      <a:cubicBezTo>
                        <a:pt x="1417" y="988"/>
                        <a:pt x="1404" y="988"/>
                        <a:pt x="1390" y="988"/>
                      </a:cubicBezTo>
                      <a:cubicBezTo>
                        <a:pt x="1222" y="988"/>
                        <a:pt x="1013" y="971"/>
                        <a:pt x="813" y="971"/>
                      </a:cubicBezTo>
                      <a:cubicBezTo>
                        <a:pt x="384" y="971"/>
                        <a:pt x="0" y="1048"/>
                        <a:pt x="169" y="1532"/>
                      </a:cubicBezTo>
                      <a:cubicBezTo>
                        <a:pt x="319" y="1962"/>
                        <a:pt x="1053" y="2482"/>
                        <a:pt x="1391" y="2762"/>
                      </a:cubicBezTo>
                      <a:cubicBezTo>
                        <a:pt x="2357" y="3565"/>
                        <a:pt x="3538" y="4152"/>
                        <a:pt x="4807" y="4152"/>
                      </a:cubicBezTo>
                      <a:cubicBezTo>
                        <a:pt x="4908" y="4152"/>
                        <a:pt x="5009" y="4148"/>
                        <a:pt x="5111" y="4141"/>
                      </a:cubicBezTo>
                      <a:cubicBezTo>
                        <a:pt x="5111" y="4141"/>
                        <a:pt x="6490" y="574"/>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33"/>
                <p:cNvSpPr/>
                <p:nvPr/>
              </p:nvSpPr>
              <p:spPr>
                <a:xfrm>
                  <a:off x="2119625" y="2311238"/>
                  <a:ext cx="32175" cy="13300"/>
                </a:xfrm>
                <a:custGeom>
                  <a:avLst/>
                  <a:gdLst/>
                  <a:ahLst/>
                  <a:cxnLst/>
                  <a:rect l="l" t="t" r="r" b="b"/>
                  <a:pathLst>
                    <a:path w="1287" h="532" extrusionOk="0">
                      <a:moveTo>
                        <a:pt x="1286" y="0"/>
                      </a:moveTo>
                      <a:lnTo>
                        <a:pt x="1286" y="0"/>
                      </a:lnTo>
                      <a:cubicBezTo>
                        <a:pt x="813" y="104"/>
                        <a:pt x="0" y="146"/>
                        <a:pt x="240" y="458"/>
                      </a:cubicBezTo>
                      <a:cubicBezTo>
                        <a:pt x="280" y="510"/>
                        <a:pt x="337" y="532"/>
                        <a:pt x="402" y="532"/>
                      </a:cubicBezTo>
                      <a:cubicBezTo>
                        <a:pt x="728" y="532"/>
                        <a:pt x="1286" y="0"/>
                        <a:pt x="1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33"/>
                <p:cNvSpPr/>
                <p:nvPr/>
              </p:nvSpPr>
              <p:spPr>
                <a:xfrm>
                  <a:off x="2054500" y="2280888"/>
                  <a:ext cx="160850" cy="103800"/>
                </a:xfrm>
                <a:custGeom>
                  <a:avLst/>
                  <a:gdLst/>
                  <a:ahLst/>
                  <a:cxnLst/>
                  <a:rect l="l" t="t" r="r" b="b"/>
                  <a:pathLst>
                    <a:path w="6434" h="4152" extrusionOk="0">
                      <a:moveTo>
                        <a:pt x="5622" y="0"/>
                      </a:moveTo>
                      <a:lnTo>
                        <a:pt x="5622" y="0"/>
                      </a:lnTo>
                      <a:cubicBezTo>
                        <a:pt x="5304" y="132"/>
                        <a:pt x="4977" y="246"/>
                        <a:pt x="4647" y="353"/>
                      </a:cubicBezTo>
                      <a:cubicBezTo>
                        <a:pt x="4584" y="1289"/>
                        <a:pt x="4313" y="2757"/>
                        <a:pt x="3227" y="2757"/>
                      </a:cubicBezTo>
                      <a:cubicBezTo>
                        <a:pt x="3195" y="2757"/>
                        <a:pt x="3163" y="2755"/>
                        <a:pt x="3130" y="2753"/>
                      </a:cubicBezTo>
                      <a:cubicBezTo>
                        <a:pt x="1788" y="2648"/>
                        <a:pt x="727" y="1786"/>
                        <a:pt x="362" y="1009"/>
                      </a:cubicBezTo>
                      <a:cubicBezTo>
                        <a:pt x="135" y="1069"/>
                        <a:pt x="0" y="1210"/>
                        <a:pt x="113" y="1532"/>
                      </a:cubicBezTo>
                      <a:cubicBezTo>
                        <a:pt x="263" y="1962"/>
                        <a:pt x="995" y="2482"/>
                        <a:pt x="1335" y="2762"/>
                      </a:cubicBezTo>
                      <a:cubicBezTo>
                        <a:pt x="2301" y="3565"/>
                        <a:pt x="3482" y="4152"/>
                        <a:pt x="4751" y="4152"/>
                      </a:cubicBezTo>
                      <a:cubicBezTo>
                        <a:pt x="4852" y="4152"/>
                        <a:pt x="4953" y="4148"/>
                        <a:pt x="5055" y="4141"/>
                      </a:cubicBezTo>
                      <a:cubicBezTo>
                        <a:pt x="5055" y="4141"/>
                        <a:pt x="6434" y="574"/>
                        <a:pt x="562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33"/>
                <p:cNvSpPr/>
                <p:nvPr/>
              </p:nvSpPr>
              <p:spPr>
                <a:xfrm>
                  <a:off x="1698750" y="2179888"/>
                  <a:ext cx="819250" cy="900975"/>
                </a:xfrm>
                <a:custGeom>
                  <a:avLst/>
                  <a:gdLst/>
                  <a:ahLst/>
                  <a:cxnLst/>
                  <a:rect l="l" t="t" r="r" b="b"/>
                  <a:pathLst>
                    <a:path w="32770" h="36039" extrusionOk="0">
                      <a:moveTo>
                        <a:pt x="25047" y="1"/>
                      </a:moveTo>
                      <a:cubicBezTo>
                        <a:pt x="21674" y="1"/>
                        <a:pt x="18856" y="2643"/>
                        <a:pt x="18678" y="6052"/>
                      </a:cubicBezTo>
                      <a:cubicBezTo>
                        <a:pt x="18493" y="9573"/>
                        <a:pt x="21198" y="12576"/>
                        <a:pt x="24720" y="12761"/>
                      </a:cubicBezTo>
                      <a:cubicBezTo>
                        <a:pt x="24742" y="12762"/>
                        <a:pt x="24763" y="12763"/>
                        <a:pt x="24785" y="12763"/>
                      </a:cubicBezTo>
                      <a:cubicBezTo>
                        <a:pt x="24809" y="12763"/>
                        <a:pt x="24833" y="12762"/>
                        <a:pt x="24857" y="12762"/>
                      </a:cubicBezTo>
                      <a:cubicBezTo>
                        <a:pt x="24871" y="12762"/>
                        <a:pt x="24884" y="12762"/>
                        <a:pt x="24898" y="12763"/>
                      </a:cubicBezTo>
                      <a:cubicBezTo>
                        <a:pt x="22985" y="18037"/>
                        <a:pt x="18528" y="19465"/>
                        <a:pt x="15806" y="19465"/>
                      </a:cubicBezTo>
                      <a:cubicBezTo>
                        <a:pt x="15479" y="19465"/>
                        <a:pt x="15178" y="19445"/>
                        <a:pt x="14909" y="19408"/>
                      </a:cubicBezTo>
                      <a:cubicBezTo>
                        <a:pt x="14041" y="19290"/>
                        <a:pt x="12619" y="19049"/>
                        <a:pt x="11006" y="19049"/>
                      </a:cubicBezTo>
                      <a:cubicBezTo>
                        <a:pt x="7584" y="19049"/>
                        <a:pt x="3302" y="20131"/>
                        <a:pt x="1617" y="25758"/>
                      </a:cubicBezTo>
                      <a:cubicBezTo>
                        <a:pt x="1" y="31155"/>
                        <a:pt x="5169" y="36038"/>
                        <a:pt x="11752" y="36038"/>
                      </a:cubicBezTo>
                      <a:cubicBezTo>
                        <a:pt x="15271" y="36038"/>
                        <a:pt x="19194" y="34643"/>
                        <a:pt x="22702" y="31183"/>
                      </a:cubicBezTo>
                      <a:cubicBezTo>
                        <a:pt x="32770" y="21255"/>
                        <a:pt x="31429" y="6719"/>
                        <a:pt x="31429" y="6719"/>
                      </a:cubicBezTo>
                      <a:cubicBezTo>
                        <a:pt x="31614" y="3198"/>
                        <a:pt x="28910" y="195"/>
                        <a:pt x="25387" y="10"/>
                      </a:cubicBezTo>
                      <a:cubicBezTo>
                        <a:pt x="25273" y="4"/>
                        <a:pt x="25159" y="1"/>
                        <a:pt x="25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33"/>
                <p:cNvSpPr/>
                <p:nvPr/>
              </p:nvSpPr>
              <p:spPr>
                <a:xfrm>
                  <a:off x="1698750" y="2247913"/>
                  <a:ext cx="819250" cy="832950"/>
                </a:xfrm>
                <a:custGeom>
                  <a:avLst/>
                  <a:gdLst/>
                  <a:ahLst/>
                  <a:cxnLst/>
                  <a:rect l="l" t="t" r="r" b="b"/>
                  <a:pathLst>
                    <a:path w="32770" h="33318" extrusionOk="0">
                      <a:moveTo>
                        <a:pt x="30274" y="0"/>
                      </a:moveTo>
                      <a:lnTo>
                        <a:pt x="30274" y="0"/>
                      </a:lnTo>
                      <a:cubicBezTo>
                        <a:pt x="31161" y="2208"/>
                        <a:pt x="31722" y="5389"/>
                        <a:pt x="28946" y="7449"/>
                      </a:cubicBezTo>
                      <a:cubicBezTo>
                        <a:pt x="27492" y="8529"/>
                        <a:pt x="25994" y="8979"/>
                        <a:pt x="24572" y="8979"/>
                      </a:cubicBezTo>
                      <a:cubicBezTo>
                        <a:pt x="22729" y="8979"/>
                        <a:pt x="21013" y="8223"/>
                        <a:pt x="19682" y="7105"/>
                      </a:cubicBezTo>
                      <a:lnTo>
                        <a:pt x="19682" y="7105"/>
                      </a:lnTo>
                      <a:cubicBezTo>
                        <a:pt x="20755" y="8778"/>
                        <a:pt x="22583" y="9929"/>
                        <a:pt x="24720" y="10040"/>
                      </a:cubicBezTo>
                      <a:cubicBezTo>
                        <a:pt x="24742" y="10041"/>
                        <a:pt x="24763" y="10042"/>
                        <a:pt x="24785" y="10042"/>
                      </a:cubicBezTo>
                      <a:cubicBezTo>
                        <a:pt x="24809" y="10042"/>
                        <a:pt x="24833" y="10041"/>
                        <a:pt x="24857" y="10041"/>
                      </a:cubicBezTo>
                      <a:cubicBezTo>
                        <a:pt x="24871" y="10041"/>
                        <a:pt x="24884" y="10041"/>
                        <a:pt x="24898" y="10042"/>
                      </a:cubicBezTo>
                      <a:cubicBezTo>
                        <a:pt x="24765" y="10407"/>
                        <a:pt x="24619" y="10754"/>
                        <a:pt x="24464" y="11083"/>
                      </a:cubicBezTo>
                      <a:cubicBezTo>
                        <a:pt x="25115" y="10923"/>
                        <a:pt x="25913" y="10777"/>
                        <a:pt x="26657" y="10777"/>
                      </a:cubicBezTo>
                      <a:cubicBezTo>
                        <a:pt x="27775" y="10777"/>
                        <a:pt x="28769" y="11108"/>
                        <a:pt x="28952" y="12224"/>
                      </a:cubicBezTo>
                      <a:cubicBezTo>
                        <a:pt x="29405" y="14975"/>
                        <a:pt x="25269" y="28824"/>
                        <a:pt x="13126" y="29552"/>
                      </a:cubicBezTo>
                      <a:cubicBezTo>
                        <a:pt x="12686" y="29579"/>
                        <a:pt x="12263" y="29591"/>
                        <a:pt x="11857" y="29591"/>
                      </a:cubicBezTo>
                      <a:cubicBezTo>
                        <a:pt x="4135" y="29591"/>
                        <a:pt x="2513" y="24976"/>
                        <a:pt x="2403" y="21065"/>
                      </a:cubicBezTo>
                      <a:cubicBezTo>
                        <a:pt x="2102" y="21653"/>
                        <a:pt x="1836" y="22304"/>
                        <a:pt x="1617" y="23037"/>
                      </a:cubicBezTo>
                      <a:cubicBezTo>
                        <a:pt x="1" y="28434"/>
                        <a:pt x="5169" y="33317"/>
                        <a:pt x="11752" y="33317"/>
                      </a:cubicBezTo>
                      <a:cubicBezTo>
                        <a:pt x="15271" y="33317"/>
                        <a:pt x="19194" y="31922"/>
                        <a:pt x="22702" y="28462"/>
                      </a:cubicBezTo>
                      <a:cubicBezTo>
                        <a:pt x="32770" y="18534"/>
                        <a:pt x="31429" y="3998"/>
                        <a:pt x="31429" y="3998"/>
                      </a:cubicBezTo>
                      <a:cubicBezTo>
                        <a:pt x="31507" y="2515"/>
                        <a:pt x="31067" y="1127"/>
                        <a:pt x="3027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33"/>
                <p:cNvSpPr/>
                <p:nvPr/>
              </p:nvSpPr>
              <p:spPr>
                <a:xfrm>
                  <a:off x="2392950" y="2054338"/>
                  <a:ext cx="276275" cy="153150"/>
                </a:xfrm>
                <a:custGeom>
                  <a:avLst/>
                  <a:gdLst/>
                  <a:ahLst/>
                  <a:cxnLst/>
                  <a:rect l="l" t="t" r="r" b="b"/>
                  <a:pathLst>
                    <a:path w="11051" h="6126" extrusionOk="0">
                      <a:moveTo>
                        <a:pt x="8097" y="1"/>
                      </a:moveTo>
                      <a:cubicBezTo>
                        <a:pt x="6836" y="1"/>
                        <a:pt x="5357" y="545"/>
                        <a:pt x="4408" y="1343"/>
                      </a:cubicBezTo>
                      <a:cubicBezTo>
                        <a:pt x="2721" y="2760"/>
                        <a:pt x="1429" y="4469"/>
                        <a:pt x="0" y="6125"/>
                      </a:cubicBezTo>
                      <a:cubicBezTo>
                        <a:pt x="20" y="6110"/>
                        <a:pt x="41" y="6095"/>
                        <a:pt x="60" y="6081"/>
                      </a:cubicBezTo>
                      <a:cubicBezTo>
                        <a:pt x="2000" y="4708"/>
                        <a:pt x="4407" y="4239"/>
                        <a:pt x="6706" y="3978"/>
                      </a:cubicBezTo>
                      <a:cubicBezTo>
                        <a:pt x="8364" y="3790"/>
                        <a:pt x="11050" y="3038"/>
                        <a:pt x="9853" y="827"/>
                      </a:cubicBezTo>
                      <a:cubicBezTo>
                        <a:pt x="9538" y="245"/>
                        <a:pt x="8913" y="33"/>
                        <a:pt x="8285" y="5"/>
                      </a:cubicBezTo>
                      <a:cubicBezTo>
                        <a:pt x="8223" y="2"/>
                        <a:pt x="8161" y="1"/>
                        <a:pt x="8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33"/>
                <p:cNvSpPr/>
                <p:nvPr/>
              </p:nvSpPr>
              <p:spPr>
                <a:xfrm>
                  <a:off x="2422750" y="2087288"/>
                  <a:ext cx="177175" cy="98225"/>
                </a:xfrm>
                <a:custGeom>
                  <a:avLst/>
                  <a:gdLst/>
                  <a:ahLst/>
                  <a:cxnLst/>
                  <a:rect l="l" t="t" r="r" b="b"/>
                  <a:pathLst>
                    <a:path w="7087" h="3929" extrusionOk="0">
                      <a:moveTo>
                        <a:pt x="5192" y="0"/>
                      </a:moveTo>
                      <a:cubicBezTo>
                        <a:pt x="4384" y="0"/>
                        <a:pt x="3434" y="350"/>
                        <a:pt x="2826" y="860"/>
                      </a:cubicBezTo>
                      <a:cubicBezTo>
                        <a:pt x="1744" y="1770"/>
                        <a:pt x="915" y="2866"/>
                        <a:pt x="0" y="3928"/>
                      </a:cubicBezTo>
                      <a:cubicBezTo>
                        <a:pt x="11" y="3919"/>
                        <a:pt x="24" y="3910"/>
                        <a:pt x="36" y="3900"/>
                      </a:cubicBezTo>
                      <a:cubicBezTo>
                        <a:pt x="1282" y="3020"/>
                        <a:pt x="2826" y="2719"/>
                        <a:pt x="4302" y="2551"/>
                      </a:cubicBezTo>
                      <a:cubicBezTo>
                        <a:pt x="5364" y="2431"/>
                        <a:pt x="7087" y="1948"/>
                        <a:pt x="6319" y="529"/>
                      </a:cubicBezTo>
                      <a:cubicBezTo>
                        <a:pt x="6119" y="155"/>
                        <a:pt x="5716" y="20"/>
                        <a:pt x="5314" y="3"/>
                      </a:cubicBezTo>
                      <a:cubicBezTo>
                        <a:pt x="5274" y="1"/>
                        <a:pt x="5233" y="0"/>
                        <a:pt x="5192"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33"/>
                <p:cNvSpPr/>
                <p:nvPr/>
              </p:nvSpPr>
              <p:spPr>
                <a:xfrm>
                  <a:off x="2402050" y="2088413"/>
                  <a:ext cx="209400" cy="109400"/>
                </a:xfrm>
                <a:custGeom>
                  <a:avLst/>
                  <a:gdLst/>
                  <a:ahLst/>
                  <a:cxnLst/>
                  <a:rect l="l" t="t" r="r" b="b"/>
                  <a:pathLst>
                    <a:path w="8376" h="4376" extrusionOk="0">
                      <a:moveTo>
                        <a:pt x="8304" y="0"/>
                      </a:moveTo>
                      <a:cubicBezTo>
                        <a:pt x="8270" y="0"/>
                        <a:pt x="8223" y="1"/>
                        <a:pt x="8166" y="3"/>
                      </a:cubicBezTo>
                      <a:cubicBezTo>
                        <a:pt x="8034" y="13"/>
                        <a:pt x="7844" y="16"/>
                        <a:pt x="7620" y="53"/>
                      </a:cubicBezTo>
                      <a:cubicBezTo>
                        <a:pt x="7168" y="103"/>
                        <a:pt x="6579" y="252"/>
                        <a:pt x="6001" y="432"/>
                      </a:cubicBezTo>
                      <a:cubicBezTo>
                        <a:pt x="5423" y="616"/>
                        <a:pt x="4865" y="855"/>
                        <a:pt x="4451" y="1042"/>
                      </a:cubicBezTo>
                      <a:cubicBezTo>
                        <a:pt x="4041" y="1238"/>
                        <a:pt x="3772" y="1377"/>
                        <a:pt x="3772" y="1377"/>
                      </a:cubicBezTo>
                      <a:cubicBezTo>
                        <a:pt x="3772" y="1377"/>
                        <a:pt x="3507" y="1523"/>
                        <a:pt x="3117" y="1759"/>
                      </a:cubicBezTo>
                      <a:cubicBezTo>
                        <a:pt x="2731" y="1999"/>
                        <a:pt x="2224" y="2333"/>
                        <a:pt x="1748" y="2704"/>
                      </a:cubicBezTo>
                      <a:cubicBezTo>
                        <a:pt x="1273" y="3078"/>
                        <a:pt x="812" y="3473"/>
                        <a:pt x="501" y="3805"/>
                      </a:cubicBezTo>
                      <a:cubicBezTo>
                        <a:pt x="338" y="3962"/>
                        <a:pt x="219" y="4109"/>
                        <a:pt x="134" y="4209"/>
                      </a:cubicBezTo>
                      <a:cubicBezTo>
                        <a:pt x="46" y="4310"/>
                        <a:pt x="1" y="4371"/>
                        <a:pt x="9" y="4375"/>
                      </a:cubicBezTo>
                      <a:cubicBezTo>
                        <a:pt x="9" y="4376"/>
                        <a:pt x="10" y="4376"/>
                        <a:pt x="11" y="4376"/>
                      </a:cubicBezTo>
                      <a:cubicBezTo>
                        <a:pt x="36" y="4376"/>
                        <a:pt x="240" y="4161"/>
                        <a:pt x="565" y="3871"/>
                      </a:cubicBezTo>
                      <a:cubicBezTo>
                        <a:pt x="894" y="3562"/>
                        <a:pt x="1364" y="3191"/>
                        <a:pt x="1846" y="2837"/>
                      </a:cubicBezTo>
                      <a:cubicBezTo>
                        <a:pt x="2332" y="2486"/>
                        <a:pt x="2841" y="2171"/>
                        <a:pt x="3228" y="1946"/>
                      </a:cubicBezTo>
                      <a:cubicBezTo>
                        <a:pt x="3616" y="1723"/>
                        <a:pt x="3881" y="1584"/>
                        <a:pt x="3881" y="1584"/>
                      </a:cubicBezTo>
                      <a:cubicBezTo>
                        <a:pt x="3881" y="1584"/>
                        <a:pt x="4146" y="1444"/>
                        <a:pt x="4544" y="1238"/>
                      </a:cubicBezTo>
                      <a:cubicBezTo>
                        <a:pt x="4946" y="1042"/>
                        <a:pt x="5490" y="790"/>
                        <a:pt x="6054" y="589"/>
                      </a:cubicBezTo>
                      <a:cubicBezTo>
                        <a:pt x="6618" y="393"/>
                        <a:pt x="7193" y="221"/>
                        <a:pt x="7635" y="143"/>
                      </a:cubicBezTo>
                      <a:cubicBezTo>
                        <a:pt x="8075" y="53"/>
                        <a:pt x="8376" y="28"/>
                        <a:pt x="8374" y="6"/>
                      </a:cubicBezTo>
                      <a:cubicBezTo>
                        <a:pt x="8373" y="2"/>
                        <a:pt x="8349" y="0"/>
                        <a:pt x="8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33"/>
                <p:cNvSpPr/>
                <p:nvPr/>
              </p:nvSpPr>
              <p:spPr>
                <a:xfrm>
                  <a:off x="2533575" y="2102638"/>
                  <a:ext cx="91975" cy="32025"/>
                </a:xfrm>
                <a:custGeom>
                  <a:avLst/>
                  <a:gdLst/>
                  <a:ahLst/>
                  <a:cxnLst/>
                  <a:rect l="l" t="t" r="r" b="b"/>
                  <a:pathLst>
                    <a:path w="3679" h="1281" extrusionOk="0">
                      <a:moveTo>
                        <a:pt x="3253" y="0"/>
                      </a:moveTo>
                      <a:cubicBezTo>
                        <a:pt x="3152" y="0"/>
                        <a:pt x="3037" y="15"/>
                        <a:pt x="2919" y="47"/>
                      </a:cubicBezTo>
                      <a:cubicBezTo>
                        <a:pt x="2565" y="141"/>
                        <a:pt x="2311" y="347"/>
                        <a:pt x="2355" y="509"/>
                      </a:cubicBezTo>
                      <a:cubicBezTo>
                        <a:pt x="2383" y="614"/>
                        <a:pt x="2535" y="675"/>
                        <a:pt x="2739" y="675"/>
                      </a:cubicBezTo>
                      <a:cubicBezTo>
                        <a:pt x="2841" y="675"/>
                        <a:pt x="2955" y="660"/>
                        <a:pt x="3074" y="628"/>
                      </a:cubicBezTo>
                      <a:cubicBezTo>
                        <a:pt x="3428" y="534"/>
                        <a:pt x="3678" y="327"/>
                        <a:pt x="3638" y="167"/>
                      </a:cubicBezTo>
                      <a:cubicBezTo>
                        <a:pt x="3609" y="60"/>
                        <a:pt x="3456" y="0"/>
                        <a:pt x="3253" y="0"/>
                      </a:cubicBezTo>
                      <a:close/>
                      <a:moveTo>
                        <a:pt x="1122" y="463"/>
                      </a:moveTo>
                      <a:cubicBezTo>
                        <a:pt x="1022" y="463"/>
                        <a:pt x="915" y="473"/>
                        <a:pt x="804" y="493"/>
                      </a:cubicBezTo>
                      <a:cubicBezTo>
                        <a:pt x="342" y="578"/>
                        <a:pt x="0" y="816"/>
                        <a:pt x="38" y="1026"/>
                      </a:cubicBezTo>
                      <a:cubicBezTo>
                        <a:pt x="68" y="1185"/>
                        <a:pt x="307" y="1281"/>
                        <a:pt x="621" y="1281"/>
                      </a:cubicBezTo>
                      <a:cubicBezTo>
                        <a:pt x="723" y="1281"/>
                        <a:pt x="831" y="1271"/>
                        <a:pt x="943" y="1250"/>
                      </a:cubicBezTo>
                      <a:cubicBezTo>
                        <a:pt x="1404" y="1167"/>
                        <a:pt x="1747" y="927"/>
                        <a:pt x="1709" y="717"/>
                      </a:cubicBezTo>
                      <a:cubicBezTo>
                        <a:pt x="1680" y="560"/>
                        <a:pt x="1439" y="463"/>
                        <a:pt x="1122" y="4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33"/>
                <p:cNvSpPr/>
                <p:nvPr/>
              </p:nvSpPr>
              <p:spPr>
                <a:xfrm>
                  <a:off x="2409225" y="2163863"/>
                  <a:ext cx="280125" cy="105225"/>
                </a:xfrm>
                <a:custGeom>
                  <a:avLst/>
                  <a:gdLst/>
                  <a:ahLst/>
                  <a:cxnLst/>
                  <a:rect l="l" t="t" r="r" b="b"/>
                  <a:pathLst>
                    <a:path w="11205" h="4209" extrusionOk="0">
                      <a:moveTo>
                        <a:pt x="6964" y="1"/>
                      </a:moveTo>
                      <a:cubicBezTo>
                        <a:pt x="6726" y="1"/>
                        <a:pt x="6494" y="16"/>
                        <a:pt x="6271" y="48"/>
                      </a:cubicBezTo>
                      <a:cubicBezTo>
                        <a:pt x="4091" y="356"/>
                        <a:pt x="2089" y="1121"/>
                        <a:pt x="1" y="1769"/>
                      </a:cubicBezTo>
                      <a:cubicBezTo>
                        <a:pt x="26" y="1766"/>
                        <a:pt x="49" y="1765"/>
                        <a:pt x="74" y="1763"/>
                      </a:cubicBezTo>
                      <a:cubicBezTo>
                        <a:pt x="241" y="1753"/>
                        <a:pt x="406" y="1749"/>
                        <a:pt x="572" y="1749"/>
                      </a:cubicBezTo>
                      <a:cubicBezTo>
                        <a:pt x="2767" y="1749"/>
                        <a:pt x="4883" y="2572"/>
                        <a:pt x="6826" y="3500"/>
                      </a:cubicBezTo>
                      <a:cubicBezTo>
                        <a:pt x="7551" y="3846"/>
                        <a:pt x="8550" y="4208"/>
                        <a:pt x="9407" y="4208"/>
                      </a:cubicBezTo>
                      <a:cubicBezTo>
                        <a:pt x="10326" y="4208"/>
                        <a:pt x="11082" y="3792"/>
                        <a:pt x="11164" y="2493"/>
                      </a:cubicBezTo>
                      <a:cubicBezTo>
                        <a:pt x="11204" y="1834"/>
                        <a:pt x="10786" y="1321"/>
                        <a:pt x="10269" y="966"/>
                      </a:cubicBezTo>
                      <a:cubicBezTo>
                        <a:pt x="9381" y="355"/>
                        <a:pt x="8107"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33"/>
                <p:cNvSpPr/>
                <p:nvPr/>
              </p:nvSpPr>
              <p:spPr>
                <a:xfrm>
                  <a:off x="2446125" y="2176838"/>
                  <a:ext cx="179725" cy="67525"/>
                </a:xfrm>
                <a:custGeom>
                  <a:avLst/>
                  <a:gdLst/>
                  <a:ahLst/>
                  <a:cxnLst/>
                  <a:rect l="l" t="t" r="r" b="b"/>
                  <a:pathLst>
                    <a:path w="7189" h="2701" extrusionOk="0">
                      <a:moveTo>
                        <a:pt x="4464" y="1"/>
                      </a:moveTo>
                      <a:cubicBezTo>
                        <a:pt x="4312" y="1"/>
                        <a:pt x="4164" y="10"/>
                        <a:pt x="4023" y="30"/>
                      </a:cubicBezTo>
                      <a:cubicBezTo>
                        <a:pt x="2623" y="229"/>
                        <a:pt x="1338" y="719"/>
                        <a:pt x="0" y="1136"/>
                      </a:cubicBezTo>
                      <a:cubicBezTo>
                        <a:pt x="14" y="1134"/>
                        <a:pt x="30" y="1133"/>
                        <a:pt x="44" y="1131"/>
                      </a:cubicBezTo>
                      <a:cubicBezTo>
                        <a:pt x="150" y="1125"/>
                        <a:pt x="256" y="1122"/>
                        <a:pt x="361" y="1122"/>
                      </a:cubicBezTo>
                      <a:cubicBezTo>
                        <a:pt x="1772" y="1122"/>
                        <a:pt x="3131" y="1652"/>
                        <a:pt x="4377" y="2247"/>
                      </a:cubicBezTo>
                      <a:cubicBezTo>
                        <a:pt x="4842" y="2469"/>
                        <a:pt x="5483" y="2701"/>
                        <a:pt x="6033" y="2701"/>
                      </a:cubicBezTo>
                      <a:cubicBezTo>
                        <a:pt x="6623" y="2701"/>
                        <a:pt x="7109" y="2433"/>
                        <a:pt x="7161" y="1600"/>
                      </a:cubicBezTo>
                      <a:cubicBezTo>
                        <a:pt x="7189" y="1177"/>
                        <a:pt x="6918" y="849"/>
                        <a:pt x="6586" y="621"/>
                      </a:cubicBezTo>
                      <a:cubicBezTo>
                        <a:pt x="6017" y="227"/>
                        <a:pt x="5198" y="1"/>
                        <a:pt x="4464"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33"/>
                <p:cNvSpPr/>
                <p:nvPr/>
              </p:nvSpPr>
              <p:spPr>
                <a:xfrm>
                  <a:off x="2422150" y="2190488"/>
                  <a:ext cx="235400" cy="32475"/>
                </a:xfrm>
                <a:custGeom>
                  <a:avLst/>
                  <a:gdLst/>
                  <a:ahLst/>
                  <a:cxnLst/>
                  <a:rect l="l" t="t" r="r" b="b"/>
                  <a:pathLst>
                    <a:path w="9416" h="1299" extrusionOk="0">
                      <a:moveTo>
                        <a:pt x="3959" y="1"/>
                      </a:moveTo>
                      <a:cubicBezTo>
                        <a:pt x="3514" y="1"/>
                        <a:pt x="2936" y="16"/>
                        <a:pt x="2363" y="76"/>
                      </a:cubicBezTo>
                      <a:cubicBezTo>
                        <a:pt x="1763" y="142"/>
                        <a:pt x="1163" y="233"/>
                        <a:pt x="724" y="350"/>
                      </a:cubicBezTo>
                      <a:cubicBezTo>
                        <a:pt x="502" y="397"/>
                        <a:pt x="323" y="458"/>
                        <a:pt x="198" y="499"/>
                      </a:cubicBezTo>
                      <a:cubicBezTo>
                        <a:pt x="71" y="538"/>
                        <a:pt x="1" y="565"/>
                        <a:pt x="2" y="573"/>
                      </a:cubicBezTo>
                      <a:cubicBezTo>
                        <a:pt x="3" y="575"/>
                        <a:pt x="7" y="576"/>
                        <a:pt x="15" y="576"/>
                      </a:cubicBezTo>
                      <a:cubicBezTo>
                        <a:pt x="75" y="576"/>
                        <a:pt x="349" y="508"/>
                        <a:pt x="743" y="440"/>
                      </a:cubicBezTo>
                      <a:cubicBezTo>
                        <a:pt x="1185" y="352"/>
                        <a:pt x="1780" y="284"/>
                        <a:pt x="2377" y="242"/>
                      </a:cubicBezTo>
                      <a:cubicBezTo>
                        <a:pt x="2744" y="217"/>
                        <a:pt x="3111" y="208"/>
                        <a:pt x="3444" y="208"/>
                      </a:cubicBezTo>
                      <a:cubicBezTo>
                        <a:pt x="3653" y="208"/>
                        <a:pt x="3848" y="212"/>
                        <a:pt x="4022" y="217"/>
                      </a:cubicBezTo>
                      <a:cubicBezTo>
                        <a:pt x="4470" y="234"/>
                        <a:pt x="4767" y="255"/>
                        <a:pt x="4767" y="255"/>
                      </a:cubicBezTo>
                      <a:cubicBezTo>
                        <a:pt x="4767" y="255"/>
                        <a:pt x="5065" y="278"/>
                        <a:pt x="5513" y="314"/>
                      </a:cubicBezTo>
                      <a:cubicBezTo>
                        <a:pt x="5958" y="360"/>
                        <a:pt x="6553" y="433"/>
                        <a:pt x="7136" y="563"/>
                      </a:cubicBezTo>
                      <a:cubicBezTo>
                        <a:pt x="7719" y="695"/>
                        <a:pt x="8298" y="853"/>
                        <a:pt x="8713" y="1022"/>
                      </a:cubicBezTo>
                      <a:cubicBezTo>
                        <a:pt x="9107" y="1169"/>
                        <a:pt x="9367" y="1298"/>
                        <a:pt x="9407" y="1298"/>
                      </a:cubicBezTo>
                      <a:cubicBezTo>
                        <a:pt x="9410" y="1298"/>
                        <a:pt x="9412" y="1298"/>
                        <a:pt x="9412" y="1296"/>
                      </a:cubicBezTo>
                      <a:cubicBezTo>
                        <a:pt x="9415" y="1290"/>
                        <a:pt x="9353" y="1249"/>
                        <a:pt x="9237" y="1185"/>
                      </a:cubicBezTo>
                      <a:cubicBezTo>
                        <a:pt x="9121" y="1121"/>
                        <a:pt x="8958" y="1024"/>
                        <a:pt x="8750" y="938"/>
                      </a:cubicBezTo>
                      <a:cubicBezTo>
                        <a:pt x="8338" y="740"/>
                        <a:pt x="7759" y="555"/>
                        <a:pt x="7175" y="402"/>
                      </a:cubicBezTo>
                      <a:cubicBezTo>
                        <a:pt x="6586" y="250"/>
                        <a:pt x="5986" y="159"/>
                        <a:pt x="5537" y="98"/>
                      </a:cubicBezTo>
                      <a:cubicBezTo>
                        <a:pt x="5084" y="46"/>
                        <a:pt x="4783" y="21"/>
                        <a:pt x="4783" y="21"/>
                      </a:cubicBezTo>
                      <a:cubicBezTo>
                        <a:pt x="4783" y="21"/>
                        <a:pt x="4481" y="6"/>
                        <a:pt x="4025" y="1"/>
                      </a:cubicBezTo>
                      <a:cubicBezTo>
                        <a:pt x="4003" y="1"/>
                        <a:pt x="3981" y="1"/>
                        <a:pt x="3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33"/>
                <p:cNvSpPr/>
                <p:nvPr/>
              </p:nvSpPr>
              <p:spPr>
                <a:xfrm>
                  <a:off x="2569275" y="2211813"/>
                  <a:ext cx="90900" cy="37350"/>
                </a:xfrm>
                <a:custGeom>
                  <a:avLst/>
                  <a:gdLst/>
                  <a:ahLst/>
                  <a:cxnLst/>
                  <a:rect l="l" t="t" r="r" b="b"/>
                  <a:pathLst>
                    <a:path w="3636" h="1494" extrusionOk="0">
                      <a:moveTo>
                        <a:pt x="456" y="1"/>
                      </a:moveTo>
                      <a:cubicBezTo>
                        <a:pt x="265" y="1"/>
                        <a:pt x="122" y="56"/>
                        <a:pt x="79" y="163"/>
                      </a:cubicBezTo>
                      <a:cubicBezTo>
                        <a:pt x="1" y="362"/>
                        <a:pt x="291" y="663"/>
                        <a:pt x="728" y="833"/>
                      </a:cubicBezTo>
                      <a:cubicBezTo>
                        <a:pt x="926" y="912"/>
                        <a:pt x="1120" y="950"/>
                        <a:pt x="1280" y="950"/>
                      </a:cubicBezTo>
                      <a:cubicBezTo>
                        <a:pt x="1472" y="950"/>
                        <a:pt x="1616" y="895"/>
                        <a:pt x="1658" y="786"/>
                      </a:cubicBezTo>
                      <a:cubicBezTo>
                        <a:pt x="1737" y="591"/>
                        <a:pt x="1447" y="290"/>
                        <a:pt x="1010" y="118"/>
                      </a:cubicBezTo>
                      <a:cubicBezTo>
                        <a:pt x="811" y="39"/>
                        <a:pt x="617" y="1"/>
                        <a:pt x="456" y="1"/>
                      </a:cubicBezTo>
                      <a:close/>
                      <a:moveTo>
                        <a:pt x="2670" y="799"/>
                      </a:moveTo>
                      <a:cubicBezTo>
                        <a:pt x="2486" y="799"/>
                        <a:pt x="2348" y="852"/>
                        <a:pt x="2318" y="951"/>
                      </a:cubicBezTo>
                      <a:cubicBezTo>
                        <a:pt x="2269" y="1109"/>
                        <a:pt x="2512" y="1325"/>
                        <a:pt x="2865" y="1433"/>
                      </a:cubicBezTo>
                      <a:cubicBezTo>
                        <a:pt x="2996" y="1474"/>
                        <a:pt x="3123" y="1493"/>
                        <a:pt x="3234" y="1493"/>
                      </a:cubicBezTo>
                      <a:cubicBezTo>
                        <a:pt x="3418" y="1493"/>
                        <a:pt x="3555" y="1440"/>
                        <a:pt x="3587" y="1341"/>
                      </a:cubicBezTo>
                      <a:cubicBezTo>
                        <a:pt x="3635" y="1183"/>
                        <a:pt x="3391" y="967"/>
                        <a:pt x="3040" y="859"/>
                      </a:cubicBezTo>
                      <a:cubicBezTo>
                        <a:pt x="2909" y="819"/>
                        <a:pt x="2781" y="799"/>
                        <a:pt x="2670" y="79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33"/>
                <p:cNvSpPr/>
                <p:nvPr/>
              </p:nvSpPr>
              <p:spPr>
                <a:xfrm>
                  <a:off x="2390425" y="2210813"/>
                  <a:ext cx="232500" cy="189950"/>
                </a:xfrm>
                <a:custGeom>
                  <a:avLst/>
                  <a:gdLst/>
                  <a:ahLst/>
                  <a:cxnLst/>
                  <a:rect l="l" t="t" r="r" b="b"/>
                  <a:pathLst>
                    <a:path w="9300" h="7598" extrusionOk="0">
                      <a:moveTo>
                        <a:pt x="1" y="1"/>
                      </a:moveTo>
                      <a:lnTo>
                        <a:pt x="1" y="1"/>
                      </a:lnTo>
                      <a:cubicBezTo>
                        <a:pt x="23" y="13"/>
                        <a:pt x="45" y="26"/>
                        <a:pt x="65" y="37"/>
                      </a:cubicBezTo>
                      <a:cubicBezTo>
                        <a:pt x="2119" y="1235"/>
                        <a:pt x="3541" y="3233"/>
                        <a:pt x="4728" y="5219"/>
                      </a:cubicBezTo>
                      <a:cubicBezTo>
                        <a:pt x="5335" y="6232"/>
                        <a:pt x="6412" y="7598"/>
                        <a:pt x="7528" y="7598"/>
                      </a:cubicBezTo>
                      <a:cubicBezTo>
                        <a:pt x="7989" y="7598"/>
                        <a:pt x="8455" y="7366"/>
                        <a:pt x="8898" y="6781"/>
                      </a:cubicBezTo>
                      <a:cubicBezTo>
                        <a:pt x="9299" y="6254"/>
                        <a:pt x="9232" y="5596"/>
                        <a:pt x="8999" y="5014"/>
                      </a:cubicBezTo>
                      <a:cubicBezTo>
                        <a:pt x="8513" y="3806"/>
                        <a:pt x="7352" y="2598"/>
                        <a:pt x="6177" y="2036"/>
                      </a:cubicBezTo>
                      <a:cubicBezTo>
                        <a:pt x="4190" y="1087"/>
                        <a:pt x="2098" y="6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33"/>
                <p:cNvSpPr/>
                <p:nvPr/>
              </p:nvSpPr>
              <p:spPr>
                <a:xfrm>
                  <a:off x="2422750" y="2228888"/>
                  <a:ext cx="149175" cy="121850"/>
                </a:xfrm>
                <a:custGeom>
                  <a:avLst/>
                  <a:gdLst/>
                  <a:ahLst/>
                  <a:cxnLst/>
                  <a:rect l="l" t="t" r="r" b="b"/>
                  <a:pathLst>
                    <a:path w="5967" h="4874" extrusionOk="0">
                      <a:moveTo>
                        <a:pt x="0" y="0"/>
                      </a:moveTo>
                      <a:cubicBezTo>
                        <a:pt x="13" y="6"/>
                        <a:pt x="27" y="14"/>
                        <a:pt x="39" y="22"/>
                      </a:cubicBezTo>
                      <a:cubicBezTo>
                        <a:pt x="1358" y="790"/>
                        <a:pt x="2270" y="2073"/>
                        <a:pt x="3033" y="3346"/>
                      </a:cubicBezTo>
                      <a:cubicBezTo>
                        <a:pt x="3422" y="3996"/>
                        <a:pt x="4113" y="4873"/>
                        <a:pt x="4829" y="4873"/>
                      </a:cubicBezTo>
                      <a:cubicBezTo>
                        <a:pt x="5125" y="4873"/>
                        <a:pt x="5424" y="4724"/>
                        <a:pt x="5708" y="4349"/>
                      </a:cubicBezTo>
                      <a:cubicBezTo>
                        <a:pt x="5967" y="4010"/>
                        <a:pt x="5921" y="3589"/>
                        <a:pt x="5773" y="3215"/>
                      </a:cubicBezTo>
                      <a:cubicBezTo>
                        <a:pt x="5462" y="2439"/>
                        <a:pt x="4715" y="1665"/>
                        <a:pt x="3963" y="1305"/>
                      </a:cubicBezTo>
                      <a:cubicBezTo>
                        <a:pt x="2687" y="696"/>
                        <a:pt x="1344" y="393"/>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33"/>
                <p:cNvSpPr/>
                <p:nvPr/>
              </p:nvSpPr>
              <p:spPr>
                <a:xfrm>
                  <a:off x="2402875" y="2215238"/>
                  <a:ext cx="186325" cy="145300"/>
                </a:xfrm>
                <a:custGeom>
                  <a:avLst/>
                  <a:gdLst/>
                  <a:ahLst/>
                  <a:cxnLst/>
                  <a:rect l="l" t="t" r="r" b="b"/>
                  <a:pathLst>
                    <a:path w="7453" h="5812" extrusionOk="0">
                      <a:moveTo>
                        <a:pt x="15" y="1"/>
                      </a:moveTo>
                      <a:cubicBezTo>
                        <a:pt x="11" y="1"/>
                        <a:pt x="9" y="1"/>
                        <a:pt x="9" y="3"/>
                      </a:cubicBezTo>
                      <a:cubicBezTo>
                        <a:pt x="1" y="23"/>
                        <a:pt x="286" y="122"/>
                        <a:pt x="698" y="300"/>
                      </a:cubicBezTo>
                      <a:cubicBezTo>
                        <a:pt x="1115" y="472"/>
                        <a:pt x="1647" y="747"/>
                        <a:pt x="2169" y="1041"/>
                      </a:cubicBezTo>
                      <a:cubicBezTo>
                        <a:pt x="2689" y="1337"/>
                        <a:pt x="3186" y="1671"/>
                        <a:pt x="3552" y="1929"/>
                      </a:cubicBezTo>
                      <a:cubicBezTo>
                        <a:pt x="3916" y="2193"/>
                        <a:pt x="4152" y="2374"/>
                        <a:pt x="4152" y="2374"/>
                      </a:cubicBezTo>
                      <a:cubicBezTo>
                        <a:pt x="4152" y="2374"/>
                        <a:pt x="4387" y="2557"/>
                        <a:pt x="4741" y="2835"/>
                      </a:cubicBezTo>
                      <a:cubicBezTo>
                        <a:pt x="5086" y="3120"/>
                        <a:pt x="5542" y="3510"/>
                        <a:pt x="5955" y="3941"/>
                      </a:cubicBezTo>
                      <a:cubicBezTo>
                        <a:pt x="6367" y="4373"/>
                        <a:pt x="6763" y="4826"/>
                        <a:pt x="7016" y="5195"/>
                      </a:cubicBezTo>
                      <a:cubicBezTo>
                        <a:pt x="7273" y="5551"/>
                        <a:pt x="7419" y="5812"/>
                        <a:pt x="7445" y="5812"/>
                      </a:cubicBezTo>
                      <a:cubicBezTo>
                        <a:pt x="7445" y="5812"/>
                        <a:pt x="7446" y="5811"/>
                        <a:pt x="7446" y="5811"/>
                      </a:cubicBezTo>
                      <a:cubicBezTo>
                        <a:pt x="7453" y="5808"/>
                        <a:pt x="7421" y="5739"/>
                        <a:pt x="7362" y="5622"/>
                      </a:cubicBezTo>
                      <a:cubicBezTo>
                        <a:pt x="7299" y="5504"/>
                        <a:pt x="7219" y="5333"/>
                        <a:pt x="7092" y="5145"/>
                      </a:cubicBezTo>
                      <a:cubicBezTo>
                        <a:pt x="6859" y="4754"/>
                        <a:pt x="6478" y="4281"/>
                        <a:pt x="6076" y="3828"/>
                      </a:cubicBezTo>
                      <a:cubicBezTo>
                        <a:pt x="5670" y="3377"/>
                        <a:pt x="5222" y="2968"/>
                        <a:pt x="4881" y="2669"/>
                      </a:cubicBezTo>
                      <a:cubicBezTo>
                        <a:pt x="4531" y="2376"/>
                        <a:pt x="4295" y="2189"/>
                        <a:pt x="4295" y="2189"/>
                      </a:cubicBezTo>
                      <a:cubicBezTo>
                        <a:pt x="4295" y="2189"/>
                        <a:pt x="4052" y="2008"/>
                        <a:pt x="3676" y="1751"/>
                      </a:cubicBezTo>
                      <a:cubicBezTo>
                        <a:pt x="3298" y="1499"/>
                        <a:pt x="2785" y="1176"/>
                        <a:pt x="2249" y="895"/>
                      </a:cubicBezTo>
                      <a:cubicBezTo>
                        <a:pt x="1712" y="617"/>
                        <a:pt x="1162" y="361"/>
                        <a:pt x="732" y="216"/>
                      </a:cubicBezTo>
                      <a:cubicBezTo>
                        <a:pt x="521" y="133"/>
                        <a:pt x="338" y="86"/>
                        <a:pt x="212" y="50"/>
                      </a:cubicBezTo>
                      <a:cubicBezTo>
                        <a:pt x="105" y="17"/>
                        <a:pt x="36"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33"/>
                <p:cNvSpPr/>
                <p:nvPr/>
              </p:nvSpPr>
              <p:spPr>
                <a:xfrm>
                  <a:off x="2516700" y="2306113"/>
                  <a:ext cx="64350" cy="74775"/>
                </a:xfrm>
                <a:custGeom>
                  <a:avLst/>
                  <a:gdLst/>
                  <a:ahLst/>
                  <a:cxnLst/>
                  <a:rect l="l" t="t" r="r" b="b"/>
                  <a:pathLst>
                    <a:path w="2574" h="2991" extrusionOk="0">
                      <a:moveTo>
                        <a:pt x="293" y="1"/>
                      </a:moveTo>
                      <a:cubicBezTo>
                        <a:pt x="248" y="1"/>
                        <a:pt x="209" y="12"/>
                        <a:pt x="176" y="35"/>
                      </a:cubicBezTo>
                      <a:cubicBezTo>
                        <a:pt x="0" y="157"/>
                        <a:pt x="77" y="569"/>
                        <a:pt x="345" y="953"/>
                      </a:cubicBezTo>
                      <a:cubicBezTo>
                        <a:pt x="561" y="1264"/>
                        <a:pt x="838" y="1463"/>
                        <a:pt x="1028" y="1463"/>
                      </a:cubicBezTo>
                      <a:cubicBezTo>
                        <a:pt x="1073" y="1463"/>
                        <a:pt x="1113" y="1452"/>
                        <a:pt x="1147" y="1429"/>
                      </a:cubicBezTo>
                      <a:cubicBezTo>
                        <a:pt x="1321" y="1308"/>
                        <a:pt x="1244" y="898"/>
                        <a:pt x="978" y="511"/>
                      </a:cubicBezTo>
                      <a:cubicBezTo>
                        <a:pt x="759" y="200"/>
                        <a:pt x="482" y="1"/>
                        <a:pt x="293" y="1"/>
                      </a:cubicBezTo>
                      <a:close/>
                      <a:moveTo>
                        <a:pt x="1711" y="1896"/>
                      </a:moveTo>
                      <a:cubicBezTo>
                        <a:pt x="1669" y="1896"/>
                        <a:pt x="1633" y="1907"/>
                        <a:pt x="1604" y="1930"/>
                      </a:cubicBezTo>
                      <a:cubicBezTo>
                        <a:pt x="1477" y="2035"/>
                        <a:pt x="1559" y="2350"/>
                        <a:pt x="1792" y="2634"/>
                      </a:cubicBezTo>
                      <a:cubicBezTo>
                        <a:pt x="1974" y="2854"/>
                        <a:pt x="2191" y="2991"/>
                        <a:pt x="2339" y="2991"/>
                      </a:cubicBezTo>
                      <a:cubicBezTo>
                        <a:pt x="2381" y="2991"/>
                        <a:pt x="2417" y="2979"/>
                        <a:pt x="2445" y="2956"/>
                      </a:cubicBezTo>
                      <a:cubicBezTo>
                        <a:pt x="2574" y="2851"/>
                        <a:pt x="2491" y="2536"/>
                        <a:pt x="2257" y="2253"/>
                      </a:cubicBezTo>
                      <a:cubicBezTo>
                        <a:pt x="2077" y="2032"/>
                        <a:pt x="1859" y="1896"/>
                        <a:pt x="1711" y="18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33"/>
                <p:cNvSpPr/>
                <p:nvPr/>
              </p:nvSpPr>
              <p:spPr>
                <a:xfrm>
                  <a:off x="2217950" y="2302963"/>
                  <a:ext cx="86750" cy="65875"/>
                </a:xfrm>
                <a:custGeom>
                  <a:avLst/>
                  <a:gdLst/>
                  <a:ahLst/>
                  <a:cxnLst/>
                  <a:rect l="l" t="t" r="r" b="b"/>
                  <a:pathLst>
                    <a:path w="3470" h="2635" extrusionOk="0">
                      <a:moveTo>
                        <a:pt x="856" y="1"/>
                      </a:moveTo>
                      <a:cubicBezTo>
                        <a:pt x="809" y="1"/>
                        <a:pt x="677" y="112"/>
                        <a:pt x="523" y="303"/>
                      </a:cubicBezTo>
                      <a:cubicBezTo>
                        <a:pt x="355" y="515"/>
                        <a:pt x="148" y="825"/>
                        <a:pt x="54" y="1217"/>
                      </a:cubicBezTo>
                      <a:cubicBezTo>
                        <a:pt x="7" y="1409"/>
                        <a:pt x="1" y="1632"/>
                        <a:pt x="62" y="1840"/>
                      </a:cubicBezTo>
                      <a:cubicBezTo>
                        <a:pt x="120" y="2051"/>
                        <a:pt x="252" y="2230"/>
                        <a:pt x="386" y="2341"/>
                      </a:cubicBezTo>
                      <a:cubicBezTo>
                        <a:pt x="519" y="2460"/>
                        <a:pt x="651" y="2515"/>
                        <a:pt x="739" y="2554"/>
                      </a:cubicBezTo>
                      <a:cubicBezTo>
                        <a:pt x="830" y="2587"/>
                        <a:pt x="881" y="2603"/>
                        <a:pt x="881" y="2603"/>
                      </a:cubicBezTo>
                      <a:cubicBezTo>
                        <a:pt x="881" y="2603"/>
                        <a:pt x="1020" y="2634"/>
                        <a:pt x="1231" y="2634"/>
                      </a:cubicBezTo>
                      <a:cubicBezTo>
                        <a:pt x="1282" y="2634"/>
                        <a:pt x="1337" y="2633"/>
                        <a:pt x="1395" y="2628"/>
                      </a:cubicBezTo>
                      <a:cubicBezTo>
                        <a:pt x="1694" y="2608"/>
                        <a:pt x="2069" y="2501"/>
                        <a:pt x="2399" y="2329"/>
                      </a:cubicBezTo>
                      <a:cubicBezTo>
                        <a:pt x="2730" y="2156"/>
                        <a:pt x="3020" y="1926"/>
                        <a:pt x="3201" y="1724"/>
                      </a:cubicBezTo>
                      <a:cubicBezTo>
                        <a:pt x="3383" y="1520"/>
                        <a:pt x="3469" y="1361"/>
                        <a:pt x="3439" y="1332"/>
                      </a:cubicBezTo>
                      <a:cubicBezTo>
                        <a:pt x="3435" y="1328"/>
                        <a:pt x="3428" y="1326"/>
                        <a:pt x="3420" y="1326"/>
                      </a:cubicBezTo>
                      <a:cubicBezTo>
                        <a:pt x="3366" y="1326"/>
                        <a:pt x="3231" y="1417"/>
                        <a:pt x="3043" y="1530"/>
                      </a:cubicBezTo>
                      <a:cubicBezTo>
                        <a:pt x="2827" y="1661"/>
                        <a:pt x="2529" y="1812"/>
                        <a:pt x="2222" y="1910"/>
                      </a:cubicBezTo>
                      <a:cubicBezTo>
                        <a:pt x="1956" y="1998"/>
                        <a:pt x="1681" y="2040"/>
                        <a:pt x="1469" y="2040"/>
                      </a:cubicBezTo>
                      <a:cubicBezTo>
                        <a:pt x="1437" y="2040"/>
                        <a:pt x="1408" y="2039"/>
                        <a:pt x="1379" y="2037"/>
                      </a:cubicBezTo>
                      <a:cubicBezTo>
                        <a:pt x="1159" y="2025"/>
                        <a:pt x="1035" y="1981"/>
                        <a:pt x="1035" y="1981"/>
                      </a:cubicBezTo>
                      <a:cubicBezTo>
                        <a:pt x="1035" y="1981"/>
                        <a:pt x="1003" y="1973"/>
                        <a:pt x="947" y="1962"/>
                      </a:cubicBezTo>
                      <a:cubicBezTo>
                        <a:pt x="895" y="1945"/>
                        <a:pt x="819" y="1925"/>
                        <a:pt x="750" y="1876"/>
                      </a:cubicBezTo>
                      <a:cubicBezTo>
                        <a:pt x="606" y="1795"/>
                        <a:pt x="480" y="1591"/>
                        <a:pt x="502" y="1284"/>
                      </a:cubicBezTo>
                      <a:cubicBezTo>
                        <a:pt x="519" y="985"/>
                        <a:pt x="642" y="665"/>
                        <a:pt x="737" y="430"/>
                      </a:cubicBezTo>
                      <a:cubicBezTo>
                        <a:pt x="831" y="194"/>
                        <a:pt x="906" y="32"/>
                        <a:pt x="867" y="4"/>
                      </a:cubicBezTo>
                      <a:cubicBezTo>
                        <a:pt x="864" y="2"/>
                        <a:pt x="861"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33"/>
                <p:cNvSpPr/>
                <p:nvPr/>
              </p:nvSpPr>
              <p:spPr>
                <a:xfrm>
                  <a:off x="2071700" y="2660588"/>
                  <a:ext cx="16725" cy="28150"/>
                </a:xfrm>
                <a:custGeom>
                  <a:avLst/>
                  <a:gdLst/>
                  <a:ahLst/>
                  <a:cxnLst/>
                  <a:rect l="l" t="t" r="r" b="b"/>
                  <a:pathLst>
                    <a:path w="669" h="1126" extrusionOk="0">
                      <a:moveTo>
                        <a:pt x="607" y="0"/>
                      </a:moveTo>
                      <a:cubicBezTo>
                        <a:pt x="292" y="0"/>
                        <a:pt x="29" y="247"/>
                        <a:pt x="13" y="565"/>
                      </a:cubicBezTo>
                      <a:cubicBezTo>
                        <a:pt x="0" y="806"/>
                        <a:pt x="133" y="1021"/>
                        <a:pt x="335" y="1126"/>
                      </a:cubicBezTo>
                      <a:cubicBezTo>
                        <a:pt x="451" y="750"/>
                        <a:pt x="570" y="382"/>
                        <a:pt x="669" y="6"/>
                      </a:cubicBezTo>
                      <a:cubicBezTo>
                        <a:pt x="658" y="4"/>
                        <a:pt x="650" y="1"/>
                        <a:pt x="639" y="1"/>
                      </a:cubicBezTo>
                      <a:cubicBezTo>
                        <a:pt x="628" y="1"/>
                        <a:pt x="618" y="0"/>
                        <a:pt x="60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33"/>
                <p:cNvSpPr/>
                <p:nvPr/>
              </p:nvSpPr>
              <p:spPr>
                <a:xfrm>
                  <a:off x="1673800" y="2068963"/>
                  <a:ext cx="261850" cy="432325"/>
                </a:xfrm>
                <a:custGeom>
                  <a:avLst/>
                  <a:gdLst/>
                  <a:ahLst/>
                  <a:cxnLst/>
                  <a:rect l="l" t="t" r="r" b="b"/>
                  <a:pathLst>
                    <a:path w="10474" h="17293" extrusionOk="0">
                      <a:moveTo>
                        <a:pt x="3241" y="1"/>
                      </a:moveTo>
                      <a:cubicBezTo>
                        <a:pt x="2733" y="1"/>
                        <a:pt x="2159" y="153"/>
                        <a:pt x="1510" y="501"/>
                      </a:cubicBezTo>
                      <a:cubicBezTo>
                        <a:pt x="517" y="1035"/>
                        <a:pt x="157" y="2099"/>
                        <a:pt x="105" y="3165"/>
                      </a:cubicBezTo>
                      <a:cubicBezTo>
                        <a:pt x="0" y="5379"/>
                        <a:pt x="940" y="8070"/>
                        <a:pt x="2361" y="9768"/>
                      </a:cubicBezTo>
                      <a:cubicBezTo>
                        <a:pt x="4764" y="12646"/>
                        <a:pt x="7667" y="14853"/>
                        <a:pt x="10474" y="17292"/>
                      </a:cubicBezTo>
                      <a:cubicBezTo>
                        <a:pt x="10449" y="17259"/>
                        <a:pt x="10425" y="17225"/>
                        <a:pt x="10400" y="17192"/>
                      </a:cubicBezTo>
                      <a:cubicBezTo>
                        <a:pt x="8073" y="13882"/>
                        <a:pt x="7288" y="9784"/>
                        <a:pt x="6858" y="5872"/>
                      </a:cubicBezTo>
                      <a:cubicBezTo>
                        <a:pt x="6599" y="3538"/>
                        <a:pt x="5687" y="1"/>
                        <a:pt x="3241"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33"/>
                <p:cNvSpPr/>
                <p:nvPr/>
              </p:nvSpPr>
              <p:spPr>
                <a:xfrm>
                  <a:off x="1730425" y="2173163"/>
                  <a:ext cx="168075" cy="277400"/>
                </a:xfrm>
                <a:custGeom>
                  <a:avLst/>
                  <a:gdLst/>
                  <a:ahLst/>
                  <a:cxnLst/>
                  <a:rect l="l" t="t" r="r" b="b"/>
                  <a:pathLst>
                    <a:path w="6723" h="11096" extrusionOk="0">
                      <a:moveTo>
                        <a:pt x="2082" y="1"/>
                      </a:moveTo>
                      <a:cubicBezTo>
                        <a:pt x="1755" y="1"/>
                        <a:pt x="1387" y="99"/>
                        <a:pt x="970" y="323"/>
                      </a:cubicBezTo>
                      <a:cubicBezTo>
                        <a:pt x="333" y="664"/>
                        <a:pt x="102" y="1349"/>
                        <a:pt x="68" y="2033"/>
                      </a:cubicBezTo>
                      <a:cubicBezTo>
                        <a:pt x="1" y="3453"/>
                        <a:pt x="607" y="5176"/>
                        <a:pt x="1517" y="6269"/>
                      </a:cubicBezTo>
                      <a:cubicBezTo>
                        <a:pt x="3058" y="8114"/>
                        <a:pt x="4918" y="9531"/>
                        <a:pt x="6722" y="11095"/>
                      </a:cubicBezTo>
                      <a:cubicBezTo>
                        <a:pt x="6707" y="11075"/>
                        <a:pt x="6691" y="11053"/>
                        <a:pt x="6674" y="11031"/>
                      </a:cubicBezTo>
                      <a:cubicBezTo>
                        <a:pt x="5181" y="8909"/>
                        <a:pt x="4678" y="6279"/>
                        <a:pt x="4401" y="3769"/>
                      </a:cubicBezTo>
                      <a:cubicBezTo>
                        <a:pt x="4235" y="2271"/>
                        <a:pt x="365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33"/>
                <p:cNvSpPr/>
                <p:nvPr/>
              </p:nvSpPr>
              <p:spPr>
                <a:xfrm>
                  <a:off x="1759100" y="2099138"/>
                  <a:ext cx="51700" cy="155150"/>
                </a:xfrm>
                <a:custGeom>
                  <a:avLst/>
                  <a:gdLst/>
                  <a:ahLst/>
                  <a:cxnLst/>
                  <a:rect l="l" t="t" r="r" b="b"/>
                  <a:pathLst>
                    <a:path w="2068" h="6206" extrusionOk="0">
                      <a:moveTo>
                        <a:pt x="446" y="0"/>
                      </a:moveTo>
                      <a:cubicBezTo>
                        <a:pt x="430" y="0"/>
                        <a:pt x="414" y="2"/>
                        <a:pt x="398" y="5"/>
                      </a:cubicBezTo>
                      <a:cubicBezTo>
                        <a:pt x="122" y="61"/>
                        <a:pt x="0" y="603"/>
                        <a:pt x="124" y="1214"/>
                      </a:cubicBezTo>
                      <a:cubicBezTo>
                        <a:pt x="241" y="1789"/>
                        <a:pt x="537" y="2223"/>
                        <a:pt x="803" y="2223"/>
                      </a:cubicBezTo>
                      <a:cubicBezTo>
                        <a:pt x="819" y="2223"/>
                        <a:pt x="835" y="2222"/>
                        <a:pt x="851" y="2218"/>
                      </a:cubicBezTo>
                      <a:cubicBezTo>
                        <a:pt x="1127" y="2164"/>
                        <a:pt x="1252" y="1620"/>
                        <a:pt x="1127" y="1009"/>
                      </a:cubicBezTo>
                      <a:cubicBezTo>
                        <a:pt x="1010" y="433"/>
                        <a:pt x="713" y="0"/>
                        <a:pt x="446" y="0"/>
                      </a:cubicBezTo>
                      <a:close/>
                      <a:moveTo>
                        <a:pt x="1183" y="3335"/>
                      </a:moveTo>
                      <a:cubicBezTo>
                        <a:pt x="1170" y="3335"/>
                        <a:pt x="1158" y="3335"/>
                        <a:pt x="1145" y="3337"/>
                      </a:cubicBezTo>
                      <a:cubicBezTo>
                        <a:pt x="783" y="3381"/>
                        <a:pt x="572" y="4059"/>
                        <a:pt x="671" y="4850"/>
                      </a:cubicBezTo>
                      <a:cubicBezTo>
                        <a:pt x="764" y="5614"/>
                        <a:pt x="1113" y="6206"/>
                        <a:pt x="1461" y="6206"/>
                      </a:cubicBezTo>
                      <a:cubicBezTo>
                        <a:pt x="1473" y="6206"/>
                        <a:pt x="1485" y="6205"/>
                        <a:pt x="1498" y="6204"/>
                      </a:cubicBezTo>
                      <a:cubicBezTo>
                        <a:pt x="1857" y="6158"/>
                        <a:pt x="2068" y="5481"/>
                        <a:pt x="1969" y="4690"/>
                      </a:cubicBezTo>
                      <a:cubicBezTo>
                        <a:pt x="1876" y="3926"/>
                        <a:pt x="1527" y="3335"/>
                        <a:pt x="1183" y="333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33"/>
                <p:cNvSpPr/>
                <p:nvPr/>
              </p:nvSpPr>
              <p:spPr>
                <a:xfrm>
                  <a:off x="1673800" y="2098263"/>
                  <a:ext cx="226850" cy="365575"/>
                </a:xfrm>
                <a:custGeom>
                  <a:avLst/>
                  <a:gdLst/>
                  <a:ahLst/>
                  <a:cxnLst/>
                  <a:rect l="l" t="t" r="r" b="b"/>
                  <a:pathLst>
                    <a:path w="9074" h="14623" extrusionOk="0">
                      <a:moveTo>
                        <a:pt x="740" y="1"/>
                      </a:moveTo>
                      <a:cubicBezTo>
                        <a:pt x="321" y="557"/>
                        <a:pt x="140" y="1273"/>
                        <a:pt x="105" y="1993"/>
                      </a:cubicBezTo>
                      <a:cubicBezTo>
                        <a:pt x="0" y="4207"/>
                        <a:pt x="940" y="6898"/>
                        <a:pt x="2361" y="8598"/>
                      </a:cubicBezTo>
                      <a:cubicBezTo>
                        <a:pt x="4264" y="10877"/>
                        <a:pt x="6483" y="12736"/>
                        <a:pt x="8716" y="14623"/>
                      </a:cubicBezTo>
                      <a:cubicBezTo>
                        <a:pt x="8868" y="14331"/>
                        <a:pt x="8984" y="14029"/>
                        <a:pt x="9074" y="13719"/>
                      </a:cubicBezTo>
                      <a:cubicBezTo>
                        <a:pt x="8152" y="11767"/>
                        <a:pt x="7603" y="9649"/>
                        <a:pt x="7242" y="7517"/>
                      </a:cubicBezTo>
                      <a:cubicBezTo>
                        <a:pt x="7210" y="8628"/>
                        <a:pt x="6960" y="9747"/>
                        <a:pt x="6087" y="9747"/>
                      </a:cubicBezTo>
                      <a:cubicBezTo>
                        <a:pt x="5978" y="9747"/>
                        <a:pt x="5860" y="9730"/>
                        <a:pt x="5731" y="9693"/>
                      </a:cubicBezTo>
                      <a:cubicBezTo>
                        <a:pt x="3779" y="9134"/>
                        <a:pt x="1235" y="2600"/>
                        <a:pt x="7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33"/>
                <p:cNvSpPr/>
                <p:nvPr/>
              </p:nvSpPr>
              <p:spPr>
                <a:xfrm>
                  <a:off x="1505475" y="2153188"/>
                  <a:ext cx="461625" cy="381800"/>
                </a:xfrm>
                <a:custGeom>
                  <a:avLst/>
                  <a:gdLst/>
                  <a:ahLst/>
                  <a:cxnLst/>
                  <a:rect l="l" t="t" r="r" b="b"/>
                  <a:pathLst>
                    <a:path w="18465" h="15272" extrusionOk="0">
                      <a:moveTo>
                        <a:pt x="3536" y="1"/>
                      </a:moveTo>
                      <a:cubicBezTo>
                        <a:pt x="2623" y="1"/>
                        <a:pt x="1695" y="459"/>
                        <a:pt x="807" y="1610"/>
                      </a:cubicBezTo>
                      <a:cubicBezTo>
                        <a:pt x="1" y="2657"/>
                        <a:pt x="124" y="3970"/>
                        <a:pt x="583" y="5137"/>
                      </a:cubicBezTo>
                      <a:cubicBezTo>
                        <a:pt x="1534" y="7555"/>
                        <a:pt x="3834" y="9983"/>
                        <a:pt x="6169" y="11118"/>
                      </a:cubicBezTo>
                      <a:cubicBezTo>
                        <a:pt x="10123" y="13041"/>
                        <a:pt x="14289" y="14011"/>
                        <a:pt x="18465" y="15272"/>
                      </a:cubicBezTo>
                      <a:cubicBezTo>
                        <a:pt x="18423" y="15250"/>
                        <a:pt x="18380" y="15223"/>
                        <a:pt x="18336" y="15200"/>
                      </a:cubicBezTo>
                      <a:cubicBezTo>
                        <a:pt x="14257" y="12778"/>
                        <a:pt x="11450" y="8768"/>
                        <a:pt x="9110" y="4789"/>
                      </a:cubicBezTo>
                      <a:cubicBezTo>
                        <a:pt x="7910" y="2752"/>
                        <a:pt x="5772" y="1"/>
                        <a:pt x="3536"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33"/>
                <p:cNvSpPr/>
                <p:nvPr/>
              </p:nvSpPr>
              <p:spPr>
                <a:xfrm>
                  <a:off x="1606750" y="2253588"/>
                  <a:ext cx="296200" cy="245000"/>
                </a:xfrm>
                <a:custGeom>
                  <a:avLst/>
                  <a:gdLst/>
                  <a:ahLst/>
                  <a:cxnLst/>
                  <a:rect l="l" t="t" r="r" b="b"/>
                  <a:pathLst>
                    <a:path w="11848" h="9800" extrusionOk="0">
                      <a:moveTo>
                        <a:pt x="2268" y="0"/>
                      </a:moveTo>
                      <a:cubicBezTo>
                        <a:pt x="1683" y="0"/>
                        <a:pt x="1088" y="294"/>
                        <a:pt x="519" y="1033"/>
                      </a:cubicBezTo>
                      <a:cubicBezTo>
                        <a:pt x="1" y="1706"/>
                        <a:pt x="82" y="2549"/>
                        <a:pt x="375" y="3298"/>
                      </a:cubicBezTo>
                      <a:cubicBezTo>
                        <a:pt x="983" y="4849"/>
                        <a:pt x="2461" y="6404"/>
                        <a:pt x="3959" y="7136"/>
                      </a:cubicBezTo>
                      <a:cubicBezTo>
                        <a:pt x="6495" y="8370"/>
                        <a:pt x="9168" y="8992"/>
                        <a:pt x="11848" y="9799"/>
                      </a:cubicBezTo>
                      <a:cubicBezTo>
                        <a:pt x="11823" y="9785"/>
                        <a:pt x="11795" y="9768"/>
                        <a:pt x="11766" y="9754"/>
                      </a:cubicBezTo>
                      <a:cubicBezTo>
                        <a:pt x="9149" y="8200"/>
                        <a:pt x="7347" y="5627"/>
                        <a:pt x="5845" y="3072"/>
                      </a:cubicBezTo>
                      <a:cubicBezTo>
                        <a:pt x="5075" y="1767"/>
                        <a:pt x="3702"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33"/>
                <p:cNvSpPr/>
                <p:nvPr/>
              </p:nvSpPr>
              <p:spPr>
                <a:xfrm>
                  <a:off x="1589000" y="2183438"/>
                  <a:ext cx="119625" cy="155375"/>
                </a:xfrm>
                <a:custGeom>
                  <a:avLst/>
                  <a:gdLst/>
                  <a:ahLst/>
                  <a:cxnLst/>
                  <a:rect l="l" t="t" r="r" b="b"/>
                  <a:pathLst>
                    <a:path w="4785" h="6215" extrusionOk="0">
                      <a:moveTo>
                        <a:pt x="460" y="0"/>
                      </a:moveTo>
                      <a:cubicBezTo>
                        <a:pt x="387" y="0"/>
                        <a:pt x="323" y="18"/>
                        <a:pt x="270" y="56"/>
                      </a:cubicBezTo>
                      <a:cubicBezTo>
                        <a:pt x="1" y="248"/>
                        <a:pt x="129" y="886"/>
                        <a:pt x="555" y="1481"/>
                      </a:cubicBezTo>
                      <a:cubicBezTo>
                        <a:pt x="898" y="1959"/>
                        <a:pt x="1331" y="2263"/>
                        <a:pt x="1627" y="2263"/>
                      </a:cubicBezTo>
                      <a:cubicBezTo>
                        <a:pt x="1699" y="2263"/>
                        <a:pt x="1764" y="2245"/>
                        <a:pt x="1816" y="2207"/>
                      </a:cubicBezTo>
                      <a:cubicBezTo>
                        <a:pt x="2084" y="2015"/>
                        <a:pt x="1957" y="1375"/>
                        <a:pt x="1530" y="781"/>
                      </a:cubicBezTo>
                      <a:cubicBezTo>
                        <a:pt x="1188" y="302"/>
                        <a:pt x="756" y="0"/>
                        <a:pt x="460" y="0"/>
                      </a:cubicBezTo>
                      <a:close/>
                      <a:moveTo>
                        <a:pt x="2873" y="3209"/>
                      </a:moveTo>
                      <a:cubicBezTo>
                        <a:pt x="2797" y="3209"/>
                        <a:pt x="2729" y="3226"/>
                        <a:pt x="2669" y="3262"/>
                      </a:cubicBezTo>
                      <a:cubicBezTo>
                        <a:pt x="2304" y="3483"/>
                        <a:pt x="2402" y="4310"/>
                        <a:pt x="2888" y="5109"/>
                      </a:cubicBezTo>
                      <a:cubicBezTo>
                        <a:pt x="3293" y="5777"/>
                        <a:pt x="3837" y="6214"/>
                        <a:pt x="4217" y="6214"/>
                      </a:cubicBezTo>
                      <a:cubicBezTo>
                        <a:pt x="4293" y="6214"/>
                        <a:pt x="4363" y="6197"/>
                        <a:pt x="4423" y="6160"/>
                      </a:cubicBezTo>
                      <a:cubicBezTo>
                        <a:pt x="4785" y="5940"/>
                        <a:pt x="4685" y="5114"/>
                        <a:pt x="4201" y="4315"/>
                      </a:cubicBezTo>
                      <a:cubicBezTo>
                        <a:pt x="3797" y="3646"/>
                        <a:pt x="3252" y="3209"/>
                        <a:pt x="2873" y="32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33"/>
                <p:cNvSpPr/>
                <p:nvPr/>
              </p:nvSpPr>
              <p:spPr>
                <a:xfrm>
                  <a:off x="1507425" y="2212788"/>
                  <a:ext cx="427775" cy="312575"/>
                </a:xfrm>
                <a:custGeom>
                  <a:avLst/>
                  <a:gdLst/>
                  <a:ahLst/>
                  <a:cxnLst/>
                  <a:rect l="l" t="t" r="r" b="b"/>
                  <a:pathLst>
                    <a:path w="17111" h="12503" extrusionOk="0">
                      <a:moveTo>
                        <a:pt x="4956" y="4297"/>
                      </a:moveTo>
                      <a:cubicBezTo>
                        <a:pt x="4956" y="4297"/>
                        <a:pt x="4958" y="4300"/>
                        <a:pt x="4963" y="4304"/>
                      </a:cubicBezTo>
                      <a:lnTo>
                        <a:pt x="4963" y="4304"/>
                      </a:lnTo>
                      <a:cubicBezTo>
                        <a:pt x="4958" y="4300"/>
                        <a:pt x="4956" y="4297"/>
                        <a:pt x="4956" y="4297"/>
                      </a:cubicBezTo>
                      <a:close/>
                      <a:moveTo>
                        <a:pt x="309" y="0"/>
                      </a:moveTo>
                      <a:lnTo>
                        <a:pt x="309" y="0"/>
                      </a:lnTo>
                      <a:cubicBezTo>
                        <a:pt x="1" y="881"/>
                        <a:pt x="154" y="1860"/>
                        <a:pt x="505" y="2753"/>
                      </a:cubicBezTo>
                      <a:cubicBezTo>
                        <a:pt x="1456" y="5171"/>
                        <a:pt x="3756" y="7599"/>
                        <a:pt x="6091" y="8734"/>
                      </a:cubicBezTo>
                      <a:cubicBezTo>
                        <a:pt x="9633" y="10458"/>
                        <a:pt x="13346" y="11415"/>
                        <a:pt x="17084" y="12503"/>
                      </a:cubicBezTo>
                      <a:cubicBezTo>
                        <a:pt x="17102" y="12357"/>
                        <a:pt x="17110" y="12210"/>
                        <a:pt x="17101" y="12058"/>
                      </a:cubicBezTo>
                      <a:cubicBezTo>
                        <a:pt x="14818" y="10443"/>
                        <a:pt x="12954" y="8325"/>
                        <a:pt x="11347" y="6038"/>
                      </a:cubicBezTo>
                      <a:lnTo>
                        <a:pt x="11347" y="6038"/>
                      </a:lnTo>
                      <a:cubicBezTo>
                        <a:pt x="11646" y="6865"/>
                        <a:pt x="11739" y="7797"/>
                        <a:pt x="10653" y="7834"/>
                      </a:cubicBezTo>
                      <a:cubicBezTo>
                        <a:pt x="10635" y="7835"/>
                        <a:pt x="10617" y="7835"/>
                        <a:pt x="10598" y="7835"/>
                      </a:cubicBezTo>
                      <a:cubicBezTo>
                        <a:pt x="8671" y="7835"/>
                        <a:pt x="5144" y="4478"/>
                        <a:pt x="4963" y="4304"/>
                      </a:cubicBezTo>
                      <a:lnTo>
                        <a:pt x="4963" y="4304"/>
                      </a:lnTo>
                      <a:cubicBezTo>
                        <a:pt x="5155" y="4489"/>
                        <a:pt x="9063" y="8265"/>
                        <a:pt x="7730" y="8278"/>
                      </a:cubicBezTo>
                      <a:cubicBezTo>
                        <a:pt x="7728" y="8278"/>
                        <a:pt x="7726" y="8278"/>
                        <a:pt x="7723" y="8278"/>
                      </a:cubicBezTo>
                      <a:cubicBezTo>
                        <a:pt x="6438" y="8278"/>
                        <a:pt x="1157" y="4219"/>
                        <a:pt x="3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33"/>
                <p:cNvSpPr/>
                <p:nvPr/>
              </p:nvSpPr>
              <p:spPr>
                <a:xfrm>
                  <a:off x="1377150" y="2305563"/>
                  <a:ext cx="547700" cy="237950"/>
                </a:xfrm>
                <a:custGeom>
                  <a:avLst/>
                  <a:gdLst/>
                  <a:ahLst/>
                  <a:cxnLst/>
                  <a:rect l="l" t="t" r="r" b="b"/>
                  <a:pathLst>
                    <a:path w="21908" h="9518" extrusionOk="0">
                      <a:moveTo>
                        <a:pt x="3480" y="1"/>
                      </a:moveTo>
                      <a:cubicBezTo>
                        <a:pt x="2079" y="1"/>
                        <a:pt x="883" y="723"/>
                        <a:pt x="338" y="2773"/>
                      </a:cubicBezTo>
                      <a:cubicBezTo>
                        <a:pt x="0" y="4051"/>
                        <a:pt x="622" y="5214"/>
                        <a:pt x="1496" y="6113"/>
                      </a:cubicBezTo>
                      <a:cubicBezTo>
                        <a:pt x="3309" y="7975"/>
                        <a:pt x="6368" y="9326"/>
                        <a:pt x="8961" y="9468"/>
                      </a:cubicBezTo>
                      <a:cubicBezTo>
                        <a:pt x="9573" y="9502"/>
                        <a:pt x="10182" y="9518"/>
                        <a:pt x="10788" y="9518"/>
                      </a:cubicBezTo>
                      <a:cubicBezTo>
                        <a:pt x="14530" y="9518"/>
                        <a:pt x="18174" y="8932"/>
                        <a:pt x="21908" y="8544"/>
                      </a:cubicBezTo>
                      <a:cubicBezTo>
                        <a:pt x="21859" y="8539"/>
                        <a:pt x="21811" y="8531"/>
                        <a:pt x="21762" y="8527"/>
                      </a:cubicBezTo>
                      <a:cubicBezTo>
                        <a:pt x="17061" y="7870"/>
                        <a:pt x="12921" y="5259"/>
                        <a:pt x="9224" y="2494"/>
                      </a:cubicBezTo>
                      <a:cubicBezTo>
                        <a:pt x="7685" y="1345"/>
                        <a:pt x="5392" y="1"/>
                        <a:pt x="3480"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33"/>
                <p:cNvSpPr/>
                <p:nvPr/>
              </p:nvSpPr>
              <p:spPr>
                <a:xfrm>
                  <a:off x="1500200" y="2373313"/>
                  <a:ext cx="351375" cy="152750"/>
                </a:xfrm>
                <a:custGeom>
                  <a:avLst/>
                  <a:gdLst/>
                  <a:ahLst/>
                  <a:cxnLst/>
                  <a:rect l="l" t="t" r="r" b="b"/>
                  <a:pathLst>
                    <a:path w="14055" h="6110" extrusionOk="0">
                      <a:moveTo>
                        <a:pt x="2231" y="1"/>
                      </a:moveTo>
                      <a:cubicBezTo>
                        <a:pt x="1332" y="1"/>
                        <a:pt x="566" y="464"/>
                        <a:pt x="218" y="1780"/>
                      </a:cubicBezTo>
                      <a:cubicBezTo>
                        <a:pt x="0" y="2601"/>
                        <a:pt x="400" y="3346"/>
                        <a:pt x="960" y="3924"/>
                      </a:cubicBezTo>
                      <a:cubicBezTo>
                        <a:pt x="2121" y="5120"/>
                        <a:pt x="4084" y="5981"/>
                        <a:pt x="5749" y="6077"/>
                      </a:cubicBezTo>
                      <a:cubicBezTo>
                        <a:pt x="6144" y="6099"/>
                        <a:pt x="6538" y="6109"/>
                        <a:pt x="6929" y="6109"/>
                      </a:cubicBezTo>
                      <a:cubicBezTo>
                        <a:pt x="9327" y="6109"/>
                        <a:pt x="11662" y="5733"/>
                        <a:pt x="14055" y="5482"/>
                      </a:cubicBezTo>
                      <a:cubicBezTo>
                        <a:pt x="14025" y="5478"/>
                        <a:pt x="13994" y="5474"/>
                        <a:pt x="13962" y="5471"/>
                      </a:cubicBezTo>
                      <a:cubicBezTo>
                        <a:pt x="10947" y="5051"/>
                        <a:pt x="8292" y="3376"/>
                        <a:pt x="5918" y="1601"/>
                      </a:cubicBezTo>
                      <a:cubicBezTo>
                        <a:pt x="4931" y="864"/>
                        <a:pt x="3458" y="1"/>
                        <a:pt x="2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33"/>
                <p:cNvSpPr/>
                <p:nvPr/>
              </p:nvSpPr>
              <p:spPr>
                <a:xfrm>
                  <a:off x="1442575" y="2335613"/>
                  <a:ext cx="165375" cy="109325"/>
                </a:xfrm>
                <a:custGeom>
                  <a:avLst/>
                  <a:gdLst/>
                  <a:ahLst/>
                  <a:cxnLst/>
                  <a:rect l="l" t="t" r="r" b="b"/>
                  <a:pathLst>
                    <a:path w="6615" h="4373" extrusionOk="0">
                      <a:moveTo>
                        <a:pt x="583" y="1"/>
                      </a:moveTo>
                      <a:cubicBezTo>
                        <a:pt x="392" y="1"/>
                        <a:pt x="245" y="56"/>
                        <a:pt x="175" y="171"/>
                      </a:cubicBezTo>
                      <a:cubicBezTo>
                        <a:pt x="1" y="451"/>
                        <a:pt x="367" y="990"/>
                        <a:pt x="989" y="1374"/>
                      </a:cubicBezTo>
                      <a:cubicBezTo>
                        <a:pt x="1361" y="1602"/>
                        <a:pt x="1743" y="1724"/>
                        <a:pt x="2026" y="1724"/>
                      </a:cubicBezTo>
                      <a:cubicBezTo>
                        <a:pt x="2216" y="1724"/>
                        <a:pt x="2362" y="1669"/>
                        <a:pt x="2432" y="1555"/>
                      </a:cubicBezTo>
                      <a:cubicBezTo>
                        <a:pt x="2606" y="1275"/>
                        <a:pt x="2241" y="733"/>
                        <a:pt x="1617" y="351"/>
                      </a:cubicBezTo>
                      <a:cubicBezTo>
                        <a:pt x="1246" y="122"/>
                        <a:pt x="866" y="1"/>
                        <a:pt x="583" y="1"/>
                      </a:cubicBezTo>
                      <a:close/>
                      <a:moveTo>
                        <a:pt x="4069" y="2022"/>
                      </a:moveTo>
                      <a:cubicBezTo>
                        <a:pt x="3870" y="2022"/>
                        <a:pt x="3713" y="2079"/>
                        <a:pt x="3626" y="2199"/>
                      </a:cubicBezTo>
                      <a:cubicBezTo>
                        <a:pt x="3375" y="2544"/>
                        <a:pt x="3787" y="3269"/>
                        <a:pt x="4542" y="3819"/>
                      </a:cubicBezTo>
                      <a:cubicBezTo>
                        <a:pt x="5034" y="4176"/>
                        <a:pt x="5549" y="4372"/>
                        <a:pt x="5919" y="4372"/>
                      </a:cubicBezTo>
                      <a:cubicBezTo>
                        <a:pt x="6120" y="4372"/>
                        <a:pt x="6277" y="4314"/>
                        <a:pt x="6365" y="4193"/>
                      </a:cubicBezTo>
                      <a:cubicBezTo>
                        <a:pt x="6615" y="3850"/>
                        <a:pt x="6203" y="3127"/>
                        <a:pt x="5447" y="2577"/>
                      </a:cubicBezTo>
                      <a:cubicBezTo>
                        <a:pt x="4955" y="2219"/>
                        <a:pt x="4439" y="2022"/>
                        <a:pt x="4069" y="2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33"/>
                <p:cNvSpPr/>
                <p:nvPr/>
              </p:nvSpPr>
              <p:spPr>
                <a:xfrm>
                  <a:off x="1383450" y="2396813"/>
                  <a:ext cx="507575" cy="146700"/>
                </a:xfrm>
                <a:custGeom>
                  <a:avLst/>
                  <a:gdLst/>
                  <a:ahLst/>
                  <a:cxnLst/>
                  <a:rect l="l" t="t" r="r" b="b"/>
                  <a:pathLst>
                    <a:path w="20303" h="5868" extrusionOk="0">
                      <a:moveTo>
                        <a:pt x="5945" y="2165"/>
                      </a:moveTo>
                      <a:cubicBezTo>
                        <a:pt x="5945" y="2165"/>
                        <a:pt x="5949" y="2166"/>
                        <a:pt x="5955" y="2169"/>
                      </a:cubicBezTo>
                      <a:lnTo>
                        <a:pt x="5955" y="2169"/>
                      </a:lnTo>
                      <a:cubicBezTo>
                        <a:pt x="5949" y="2166"/>
                        <a:pt x="5945" y="2165"/>
                        <a:pt x="5945" y="2165"/>
                      </a:cubicBezTo>
                      <a:close/>
                      <a:moveTo>
                        <a:pt x="0" y="0"/>
                      </a:moveTo>
                      <a:lnTo>
                        <a:pt x="0" y="0"/>
                      </a:lnTo>
                      <a:cubicBezTo>
                        <a:pt x="55" y="931"/>
                        <a:pt x="575" y="1775"/>
                        <a:pt x="1244" y="2463"/>
                      </a:cubicBezTo>
                      <a:cubicBezTo>
                        <a:pt x="3057" y="4325"/>
                        <a:pt x="6116" y="5676"/>
                        <a:pt x="8709" y="5818"/>
                      </a:cubicBezTo>
                      <a:cubicBezTo>
                        <a:pt x="9322" y="5852"/>
                        <a:pt x="9931" y="5868"/>
                        <a:pt x="10539" y="5868"/>
                      </a:cubicBezTo>
                      <a:cubicBezTo>
                        <a:pt x="13827" y="5868"/>
                        <a:pt x="17039" y="5416"/>
                        <a:pt x="20302" y="5043"/>
                      </a:cubicBezTo>
                      <a:cubicBezTo>
                        <a:pt x="20265" y="4900"/>
                        <a:pt x="20214" y="4761"/>
                        <a:pt x="20147" y="4626"/>
                      </a:cubicBezTo>
                      <a:cubicBezTo>
                        <a:pt x="17418" y="4018"/>
                        <a:pt x="14881" y="2785"/>
                        <a:pt x="12512" y="1299"/>
                      </a:cubicBezTo>
                      <a:lnTo>
                        <a:pt x="12512" y="1299"/>
                      </a:lnTo>
                      <a:cubicBezTo>
                        <a:pt x="13109" y="1946"/>
                        <a:pt x="13554" y="2770"/>
                        <a:pt x="12567" y="3224"/>
                      </a:cubicBezTo>
                      <a:cubicBezTo>
                        <a:pt x="12247" y="3372"/>
                        <a:pt x="11829" y="3432"/>
                        <a:pt x="11358" y="3432"/>
                      </a:cubicBezTo>
                      <a:cubicBezTo>
                        <a:pt x="9271" y="3432"/>
                        <a:pt x="6151" y="2244"/>
                        <a:pt x="5955" y="2169"/>
                      </a:cubicBezTo>
                      <a:lnTo>
                        <a:pt x="5955" y="2169"/>
                      </a:lnTo>
                      <a:cubicBezTo>
                        <a:pt x="6207" y="2267"/>
                        <a:pt x="11267" y="4237"/>
                        <a:pt x="10045" y="4764"/>
                      </a:cubicBezTo>
                      <a:cubicBezTo>
                        <a:pt x="9910" y="4822"/>
                        <a:pt x="9704" y="4851"/>
                        <a:pt x="9442" y="4851"/>
                      </a:cubicBezTo>
                      <a:cubicBezTo>
                        <a:pt x="7438" y="4851"/>
                        <a:pt x="2138" y="3157"/>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33"/>
                <p:cNvSpPr/>
                <p:nvPr/>
              </p:nvSpPr>
              <p:spPr>
                <a:xfrm>
                  <a:off x="1367675" y="2491563"/>
                  <a:ext cx="529950" cy="178300"/>
                </a:xfrm>
                <a:custGeom>
                  <a:avLst/>
                  <a:gdLst/>
                  <a:ahLst/>
                  <a:cxnLst/>
                  <a:rect l="l" t="t" r="r" b="b"/>
                  <a:pathLst>
                    <a:path w="21198" h="7132" extrusionOk="0">
                      <a:moveTo>
                        <a:pt x="4725" y="1"/>
                      </a:moveTo>
                      <a:cubicBezTo>
                        <a:pt x="2267" y="1"/>
                        <a:pt x="0" y="852"/>
                        <a:pt x="506" y="4024"/>
                      </a:cubicBezTo>
                      <a:cubicBezTo>
                        <a:pt x="702" y="5249"/>
                        <a:pt x="1678" y="6009"/>
                        <a:pt x="2768" y="6447"/>
                      </a:cubicBezTo>
                      <a:cubicBezTo>
                        <a:pt x="3910" y="6906"/>
                        <a:pt x="5275" y="7131"/>
                        <a:pt x="6640" y="7131"/>
                      </a:cubicBezTo>
                      <a:cubicBezTo>
                        <a:pt x="7979" y="7131"/>
                        <a:pt x="9318" y="6914"/>
                        <a:pt x="10445" y="6486"/>
                      </a:cubicBezTo>
                      <a:cubicBezTo>
                        <a:pt x="14305" y="5027"/>
                        <a:pt x="17648" y="2807"/>
                        <a:pt x="21198" y="770"/>
                      </a:cubicBezTo>
                      <a:lnTo>
                        <a:pt x="21198" y="770"/>
                      </a:lnTo>
                      <a:cubicBezTo>
                        <a:pt x="21154" y="783"/>
                        <a:pt x="21110" y="795"/>
                        <a:pt x="21066" y="811"/>
                      </a:cubicBezTo>
                      <a:cubicBezTo>
                        <a:pt x="19410" y="1285"/>
                        <a:pt x="17714" y="1476"/>
                        <a:pt x="16012" y="1476"/>
                      </a:cubicBezTo>
                      <a:cubicBezTo>
                        <a:pt x="13317" y="1476"/>
                        <a:pt x="10609" y="997"/>
                        <a:pt x="8021" y="405"/>
                      </a:cubicBezTo>
                      <a:cubicBezTo>
                        <a:pt x="7054" y="185"/>
                        <a:pt x="5869" y="1"/>
                        <a:pt x="4725"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33"/>
                <p:cNvSpPr/>
                <p:nvPr/>
              </p:nvSpPr>
              <p:spPr>
                <a:xfrm>
                  <a:off x="1491400" y="2518813"/>
                  <a:ext cx="340050" cy="114375"/>
                </a:xfrm>
                <a:custGeom>
                  <a:avLst/>
                  <a:gdLst/>
                  <a:ahLst/>
                  <a:cxnLst/>
                  <a:rect l="l" t="t" r="r" b="b"/>
                  <a:pathLst>
                    <a:path w="13602" h="4575" extrusionOk="0">
                      <a:moveTo>
                        <a:pt x="3033" y="0"/>
                      </a:moveTo>
                      <a:cubicBezTo>
                        <a:pt x="1456" y="0"/>
                        <a:pt x="1" y="546"/>
                        <a:pt x="327" y="2581"/>
                      </a:cubicBezTo>
                      <a:cubicBezTo>
                        <a:pt x="452" y="3366"/>
                        <a:pt x="1079" y="3855"/>
                        <a:pt x="1779" y="4137"/>
                      </a:cubicBezTo>
                      <a:cubicBezTo>
                        <a:pt x="2510" y="4431"/>
                        <a:pt x="3384" y="4575"/>
                        <a:pt x="4259" y="4575"/>
                      </a:cubicBezTo>
                      <a:cubicBezTo>
                        <a:pt x="5119" y="4575"/>
                        <a:pt x="5980" y="4436"/>
                        <a:pt x="6706" y="4162"/>
                      </a:cubicBezTo>
                      <a:cubicBezTo>
                        <a:pt x="9181" y="3227"/>
                        <a:pt x="11325" y="1801"/>
                        <a:pt x="13602" y="493"/>
                      </a:cubicBezTo>
                      <a:lnTo>
                        <a:pt x="13602" y="493"/>
                      </a:lnTo>
                      <a:cubicBezTo>
                        <a:pt x="13576" y="501"/>
                        <a:pt x="13545" y="509"/>
                        <a:pt x="13518" y="518"/>
                      </a:cubicBezTo>
                      <a:cubicBezTo>
                        <a:pt x="12455" y="823"/>
                        <a:pt x="11365" y="946"/>
                        <a:pt x="10273" y="946"/>
                      </a:cubicBezTo>
                      <a:cubicBezTo>
                        <a:pt x="8544" y="946"/>
                        <a:pt x="6807" y="639"/>
                        <a:pt x="5147" y="260"/>
                      </a:cubicBezTo>
                      <a:cubicBezTo>
                        <a:pt x="4527" y="119"/>
                        <a:pt x="3767" y="0"/>
                        <a:pt x="3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33"/>
                <p:cNvSpPr/>
                <p:nvPr/>
              </p:nvSpPr>
              <p:spPr>
                <a:xfrm>
                  <a:off x="1418525" y="2528338"/>
                  <a:ext cx="174150" cy="49025"/>
                </a:xfrm>
                <a:custGeom>
                  <a:avLst/>
                  <a:gdLst/>
                  <a:ahLst/>
                  <a:cxnLst/>
                  <a:rect l="l" t="t" r="r" b="b"/>
                  <a:pathLst>
                    <a:path w="6966" h="1961" extrusionOk="0">
                      <a:moveTo>
                        <a:pt x="993" y="0"/>
                      </a:moveTo>
                      <a:cubicBezTo>
                        <a:pt x="475" y="0"/>
                        <a:pt x="75" y="165"/>
                        <a:pt x="42" y="418"/>
                      </a:cubicBezTo>
                      <a:cubicBezTo>
                        <a:pt x="1" y="726"/>
                        <a:pt x="519" y="1048"/>
                        <a:pt x="1198" y="1142"/>
                      </a:cubicBezTo>
                      <a:cubicBezTo>
                        <a:pt x="1319" y="1158"/>
                        <a:pt x="1437" y="1165"/>
                        <a:pt x="1550" y="1165"/>
                      </a:cubicBezTo>
                      <a:cubicBezTo>
                        <a:pt x="2069" y="1165"/>
                        <a:pt x="2471" y="1002"/>
                        <a:pt x="2506" y="747"/>
                      </a:cubicBezTo>
                      <a:cubicBezTo>
                        <a:pt x="2546" y="441"/>
                        <a:pt x="2030" y="115"/>
                        <a:pt x="1348" y="25"/>
                      </a:cubicBezTo>
                      <a:cubicBezTo>
                        <a:pt x="1226" y="8"/>
                        <a:pt x="1107" y="0"/>
                        <a:pt x="993" y="0"/>
                      </a:cubicBezTo>
                      <a:close/>
                      <a:moveTo>
                        <a:pt x="4799" y="402"/>
                      </a:moveTo>
                      <a:cubicBezTo>
                        <a:pt x="4249" y="402"/>
                        <a:pt x="3833" y="566"/>
                        <a:pt x="3775" y="847"/>
                      </a:cubicBezTo>
                      <a:cubicBezTo>
                        <a:pt x="3690" y="1237"/>
                        <a:pt x="4318" y="1702"/>
                        <a:pt x="5177" y="1886"/>
                      </a:cubicBezTo>
                      <a:cubicBezTo>
                        <a:pt x="5414" y="1936"/>
                        <a:pt x="5645" y="1960"/>
                        <a:pt x="5856" y="1960"/>
                      </a:cubicBezTo>
                      <a:cubicBezTo>
                        <a:pt x="6406" y="1960"/>
                        <a:pt x="6821" y="1796"/>
                        <a:pt x="6881" y="1514"/>
                      </a:cubicBezTo>
                      <a:cubicBezTo>
                        <a:pt x="6966" y="1124"/>
                        <a:pt x="6336" y="662"/>
                        <a:pt x="5481" y="477"/>
                      </a:cubicBezTo>
                      <a:cubicBezTo>
                        <a:pt x="5242" y="426"/>
                        <a:pt x="5011" y="402"/>
                        <a:pt x="4799" y="4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33"/>
                <p:cNvSpPr/>
                <p:nvPr/>
              </p:nvSpPr>
              <p:spPr>
                <a:xfrm>
                  <a:off x="1386775" y="2519338"/>
                  <a:ext cx="483250" cy="150525"/>
                </a:xfrm>
                <a:custGeom>
                  <a:avLst/>
                  <a:gdLst/>
                  <a:ahLst/>
                  <a:cxnLst/>
                  <a:rect l="l" t="t" r="r" b="b"/>
                  <a:pathLst>
                    <a:path w="19330" h="6021" extrusionOk="0">
                      <a:moveTo>
                        <a:pt x="5934" y="3293"/>
                      </a:moveTo>
                      <a:lnTo>
                        <a:pt x="5934" y="3293"/>
                      </a:lnTo>
                      <a:cubicBezTo>
                        <a:pt x="5927" y="3293"/>
                        <a:pt x="5923" y="3294"/>
                        <a:pt x="5923" y="3294"/>
                      </a:cubicBezTo>
                      <a:cubicBezTo>
                        <a:pt x="5923" y="3294"/>
                        <a:pt x="5927" y="3293"/>
                        <a:pt x="5934" y="3293"/>
                      </a:cubicBezTo>
                      <a:close/>
                      <a:moveTo>
                        <a:pt x="19038" y="1"/>
                      </a:moveTo>
                      <a:cubicBezTo>
                        <a:pt x="17781" y="254"/>
                        <a:pt x="16507" y="362"/>
                        <a:pt x="15229" y="362"/>
                      </a:cubicBezTo>
                      <a:cubicBezTo>
                        <a:pt x="13893" y="362"/>
                        <a:pt x="12553" y="244"/>
                        <a:pt x="11226" y="53"/>
                      </a:cubicBezTo>
                      <a:lnTo>
                        <a:pt x="11226" y="53"/>
                      </a:lnTo>
                      <a:cubicBezTo>
                        <a:pt x="11983" y="380"/>
                        <a:pt x="12678" y="919"/>
                        <a:pt x="12005" y="1683"/>
                      </a:cubicBezTo>
                      <a:cubicBezTo>
                        <a:pt x="10820" y="3030"/>
                        <a:pt x="6190" y="3280"/>
                        <a:pt x="5934" y="3293"/>
                      </a:cubicBezTo>
                      <a:lnTo>
                        <a:pt x="5934" y="3293"/>
                      </a:lnTo>
                      <a:cubicBezTo>
                        <a:pt x="6028" y="3289"/>
                        <a:pt x="6705" y="3257"/>
                        <a:pt x="7511" y="3257"/>
                      </a:cubicBezTo>
                      <a:cubicBezTo>
                        <a:pt x="9018" y="3257"/>
                        <a:pt x="10978" y="3366"/>
                        <a:pt x="10427" y="3963"/>
                      </a:cubicBezTo>
                      <a:cubicBezTo>
                        <a:pt x="9974" y="4452"/>
                        <a:pt x="7854" y="4979"/>
                        <a:pt x="5471" y="4979"/>
                      </a:cubicBezTo>
                      <a:cubicBezTo>
                        <a:pt x="3578" y="4979"/>
                        <a:pt x="1519" y="4646"/>
                        <a:pt x="0" y="3698"/>
                      </a:cubicBezTo>
                      <a:lnTo>
                        <a:pt x="0" y="3698"/>
                      </a:lnTo>
                      <a:cubicBezTo>
                        <a:pt x="402" y="4476"/>
                        <a:pt x="1169" y="5001"/>
                        <a:pt x="2004" y="5336"/>
                      </a:cubicBezTo>
                      <a:cubicBezTo>
                        <a:pt x="3146" y="5795"/>
                        <a:pt x="4511" y="6020"/>
                        <a:pt x="5876" y="6020"/>
                      </a:cubicBezTo>
                      <a:cubicBezTo>
                        <a:pt x="7215" y="6020"/>
                        <a:pt x="8554" y="5803"/>
                        <a:pt x="9681" y="5375"/>
                      </a:cubicBezTo>
                      <a:cubicBezTo>
                        <a:pt x="13139" y="4067"/>
                        <a:pt x="16182" y="2150"/>
                        <a:pt x="19330" y="300"/>
                      </a:cubicBezTo>
                      <a:cubicBezTo>
                        <a:pt x="19243" y="194"/>
                        <a:pt x="19148" y="92"/>
                        <a:pt x="19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33"/>
                <p:cNvSpPr/>
                <p:nvPr/>
              </p:nvSpPr>
              <p:spPr>
                <a:xfrm>
                  <a:off x="1428100" y="2495663"/>
                  <a:ext cx="454975" cy="327950"/>
                </a:xfrm>
                <a:custGeom>
                  <a:avLst/>
                  <a:gdLst/>
                  <a:ahLst/>
                  <a:cxnLst/>
                  <a:rect l="l" t="t" r="r" b="b"/>
                  <a:pathLst>
                    <a:path w="18199" h="13118" extrusionOk="0">
                      <a:moveTo>
                        <a:pt x="18198" y="0"/>
                      </a:moveTo>
                      <a:lnTo>
                        <a:pt x="18198" y="0"/>
                      </a:lnTo>
                      <a:cubicBezTo>
                        <a:pt x="18170" y="30"/>
                        <a:pt x="18139" y="61"/>
                        <a:pt x="18110" y="94"/>
                      </a:cubicBezTo>
                      <a:cubicBezTo>
                        <a:pt x="15162" y="3053"/>
                        <a:pt x="11135" y="4585"/>
                        <a:pt x="7234" y="5724"/>
                      </a:cubicBezTo>
                      <a:cubicBezTo>
                        <a:pt x="4424" y="6548"/>
                        <a:pt x="0" y="8653"/>
                        <a:pt x="2732" y="12123"/>
                      </a:cubicBezTo>
                      <a:cubicBezTo>
                        <a:pt x="3312" y="12860"/>
                        <a:pt x="4168" y="13118"/>
                        <a:pt x="5051" y="13118"/>
                      </a:cubicBezTo>
                      <a:cubicBezTo>
                        <a:pt x="5264" y="13118"/>
                        <a:pt x="5480" y="13103"/>
                        <a:pt x="5693" y="13076"/>
                      </a:cubicBezTo>
                      <a:cubicBezTo>
                        <a:pt x="7963" y="12786"/>
                        <a:pt x="10532" y="11346"/>
                        <a:pt x="12003" y="9598"/>
                      </a:cubicBezTo>
                      <a:cubicBezTo>
                        <a:pt x="14497" y="6639"/>
                        <a:pt x="16221" y="3291"/>
                        <a:pt x="18198"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33"/>
                <p:cNvSpPr/>
                <p:nvPr/>
              </p:nvSpPr>
              <p:spPr>
                <a:xfrm>
                  <a:off x="1546200" y="2542538"/>
                  <a:ext cx="291950" cy="210450"/>
                </a:xfrm>
                <a:custGeom>
                  <a:avLst/>
                  <a:gdLst/>
                  <a:ahLst/>
                  <a:cxnLst/>
                  <a:rect l="l" t="t" r="r" b="b"/>
                  <a:pathLst>
                    <a:path w="11678" h="8418" extrusionOk="0">
                      <a:moveTo>
                        <a:pt x="11677" y="0"/>
                      </a:moveTo>
                      <a:cubicBezTo>
                        <a:pt x="11660" y="19"/>
                        <a:pt x="11640" y="39"/>
                        <a:pt x="11621" y="60"/>
                      </a:cubicBezTo>
                      <a:cubicBezTo>
                        <a:pt x="9730" y="1960"/>
                        <a:pt x="7147" y="2944"/>
                        <a:pt x="4644" y="3674"/>
                      </a:cubicBezTo>
                      <a:cubicBezTo>
                        <a:pt x="2841" y="4203"/>
                        <a:pt x="1" y="5553"/>
                        <a:pt x="1755" y="7779"/>
                      </a:cubicBezTo>
                      <a:cubicBezTo>
                        <a:pt x="2127" y="8252"/>
                        <a:pt x="2677" y="8418"/>
                        <a:pt x="3243" y="8418"/>
                      </a:cubicBezTo>
                      <a:cubicBezTo>
                        <a:pt x="3381" y="8418"/>
                        <a:pt x="3520" y="8408"/>
                        <a:pt x="3657" y="8390"/>
                      </a:cubicBezTo>
                      <a:cubicBezTo>
                        <a:pt x="5111" y="8206"/>
                        <a:pt x="6757" y="7281"/>
                        <a:pt x="7703" y="6160"/>
                      </a:cubicBezTo>
                      <a:cubicBezTo>
                        <a:pt x="9304" y="4261"/>
                        <a:pt x="10412" y="2115"/>
                        <a:pt x="11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88" name="Google Shape;15688;p33"/>
                <p:cNvGrpSpPr/>
                <p:nvPr/>
              </p:nvGrpSpPr>
              <p:grpSpPr>
                <a:xfrm>
                  <a:off x="1437950" y="2129088"/>
                  <a:ext cx="504375" cy="637950"/>
                  <a:chOff x="1437950" y="2129088"/>
                  <a:chExt cx="504375" cy="637950"/>
                </a:xfrm>
              </p:grpSpPr>
              <p:sp>
                <p:nvSpPr>
                  <p:cNvPr id="15689" name="Google Shape;15689;p33"/>
                  <p:cNvSpPr/>
                  <p:nvPr/>
                </p:nvSpPr>
                <p:spPr>
                  <a:xfrm>
                    <a:off x="1734100" y="2129088"/>
                    <a:ext cx="185825" cy="356350"/>
                  </a:xfrm>
                  <a:custGeom>
                    <a:avLst/>
                    <a:gdLst/>
                    <a:ahLst/>
                    <a:cxnLst/>
                    <a:rect l="l" t="t" r="r" b="b"/>
                    <a:pathLst>
                      <a:path w="7433" h="14254" extrusionOk="0">
                        <a:moveTo>
                          <a:pt x="14" y="1"/>
                        </a:moveTo>
                        <a:cubicBezTo>
                          <a:pt x="14" y="1"/>
                          <a:pt x="13" y="1"/>
                          <a:pt x="13" y="1"/>
                        </a:cubicBezTo>
                        <a:cubicBezTo>
                          <a:pt x="2" y="1"/>
                          <a:pt x="1" y="131"/>
                          <a:pt x="10" y="355"/>
                        </a:cubicBezTo>
                        <a:cubicBezTo>
                          <a:pt x="23" y="579"/>
                          <a:pt x="26" y="901"/>
                          <a:pt x="92" y="1282"/>
                        </a:cubicBezTo>
                        <a:cubicBezTo>
                          <a:pt x="175" y="2053"/>
                          <a:pt x="427" y="3055"/>
                          <a:pt x="731" y="4039"/>
                        </a:cubicBezTo>
                        <a:cubicBezTo>
                          <a:pt x="1038" y="5024"/>
                          <a:pt x="1442" y="5974"/>
                          <a:pt x="1760" y="6680"/>
                        </a:cubicBezTo>
                        <a:cubicBezTo>
                          <a:pt x="2089" y="7379"/>
                          <a:pt x="2324" y="7836"/>
                          <a:pt x="2324" y="7836"/>
                        </a:cubicBezTo>
                        <a:cubicBezTo>
                          <a:pt x="2324" y="7836"/>
                          <a:pt x="2571" y="8289"/>
                          <a:pt x="2972" y="8950"/>
                        </a:cubicBezTo>
                        <a:cubicBezTo>
                          <a:pt x="3377" y="9608"/>
                          <a:pt x="3942" y="10473"/>
                          <a:pt x="4573" y="11286"/>
                        </a:cubicBezTo>
                        <a:cubicBezTo>
                          <a:pt x="5206" y="12097"/>
                          <a:pt x="5877" y="12880"/>
                          <a:pt x="6438" y="13410"/>
                        </a:cubicBezTo>
                        <a:cubicBezTo>
                          <a:pt x="6705" y="13689"/>
                          <a:pt x="6956" y="13892"/>
                          <a:pt x="7125" y="14041"/>
                        </a:cubicBezTo>
                        <a:cubicBezTo>
                          <a:pt x="7285" y="14178"/>
                          <a:pt x="7386" y="14254"/>
                          <a:pt x="7406" y="14254"/>
                        </a:cubicBezTo>
                        <a:cubicBezTo>
                          <a:pt x="7407" y="14254"/>
                          <a:pt x="7408" y="14253"/>
                          <a:pt x="7409" y="14253"/>
                        </a:cubicBezTo>
                        <a:cubicBezTo>
                          <a:pt x="7432" y="14226"/>
                          <a:pt x="7059" y="13875"/>
                          <a:pt x="6549" y="13303"/>
                        </a:cubicBezTo>
                        <a:cubicBezTo>
                          <a:pt x="6027" y="12744"/>
                          <a:pt x="5397" y="11941"/>
                          <a:pt x="4799" y="11118"/>
                        </a:cubicBezTo>
                        <a:cubicBezTo>
                          <a:pt x="4205" y="10291"/>
                          <a:pt x="3670" y="9423"/>
                          <a:pt x="3287" y="8764"/>
                        </a:cubicBezTo>
                        <a:cubicBezTo>
                          <a:pt x="2911" y="8101"/>
                          <a:pt x="2676" y="7650"/>
                          <a:pt x="2676" y="7650"/>
                        </a:cubicBezTo>
                        <a:cubicBezTo>
                          <a:pt x="2676" y="7650"/>
                          <a:pt x="2441" y="7197"/>
                          <a:pt x="2090" y="6522"/>
                        </a:cubicBezTo>
                        <a:cubicBezTo>
                          <a:pt x="1760" y="5836"/>
                          <a:pt x="1332" y="4909"/>
                          <a:pt x="997" y="3948"/>
                        </a:cubicBezTo>
                        <a:cubicBezTo>
                          <a:pt x="662" y="2990"/>
                          <a:pt x="375" y="2010"/>
                          <a:pt x="245" y="1257"/>
                        </a:cubicBezTo>
                        <a:cubicBezTo>
                          <a:pt x="95" y="511"/>
                          <a:pt x="54"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33"/>
                  <p:cNvSpPr/>
                  <p:nvPr/>
                </p:nvSpPr>
                <p:spPr>
                  <a:xfrm>
                    <a:off x="1572675" y="2233338"/>
                    <a:ext cx="369650" cy="292675"/>
                  </a:xfrm>
                  <a:custGeom>
                    <a:avLst/>
                    <a:gdLst/>
                    <a:ahLst/>
                    <a:cxnLst/>
                    <a:rect l="l" t="t" r="r" b="b"/>
                    <a:pathLst>
                      <a:path w="14786" h="11707" extrusionOk="0">
                        <a:moveTo>
                          <a:pt x="16" y="0"/>
                        </a:moveTo>
                        <a:cubicBezTo>
                          <a:pt x="15" y="0"/>
                          <a:pt x="14" y="0"/>
                          <a:pt x="13" y="1"/>
                        </a:cubicBezTo>
                        <a:cubicBezTo>
                          <a:pt x="1" y="9"/>
                          <a:pt x="62" y="146"/>
                          <a:pt x="179" y="383"/>
                        </a:cubicBezTo>
                        <a:cubicBezTo>
                          <a:pt x="301" y="615"/>
                          <a:pt x="460" y="959"/>
                          <a:pt x="712" y="1335"/>
                        </a:cubicBezTo>
                        <a:cubicBezTo>
                          <a:pt x="1172" y="2120"/>
                          <a:pt x="1921" y="3073"/>
                          <a:pt x="2722" y="3980"/>
                        </a:cubicBezTo>
                        <a:cubicBezTo>
                          <a:pt x="3522" y="4887"/>
                          <a:pt x="4410" y="5707"/>
                          <a:pt x="5090" y="6311"/>
                        </a:cubicBezTo>
                        <a:cubicBezTo>
                          <a:pt x="5778" y="6901"/>
                          <a:pt x="6249" y="7277"/>
                          <a:pt x="6249" y="7277"/>
                        </a:cubicBezTo>
                        <a:cubicBezTo>
                          <a:pt x="6249" y="7277"/>
                          <a:pt x="6732" y="7644"/>
                          <a:pt x="7478" y="8159"/>
                        </a:cubicBezTo>
                        <a:cubicBezTo>
                          <a:pt x="8226" y="8668"/>
                          <a:pt x="9249" y="9321"/>
                          <a:pt x="10313" y="9887"/>
                        </a:cubicBezTo>
                        <a:cubicBezTo>
                          <a:pt x="11381" y="10452"/>
                          <a:pt x="12475" y="10969"/>
                          <a:pt x="13330" y="11267"/>
                        </a:cubicBezTo>
                        <a:cubicBezTo>
                          <a:pt x="13750" y="11436"/>
                          <a:pt x="14115" y="11533"/>
                          <a:pt x="14367" y="11610"/>
                        </a:cubicBezTo>
                        <a:cubicBezTo>
                          <a:pt x="14579" y="11673"/>
                          <a:pt x="14717" y="11706"/>
                          <a:pt x="14759" y="11706"/>
                        </a:cubicBezTo>
                        <a:cubicBezTo>
                          <a:pt x="14767" y="11706"/>
                          <a:pt x="14772" y="11705"/>
                          <a:pt x="14773" y="11702"/>
                        </a:cubicBezTo>
                        <a:cubicBezTo>
                          <a:pt x="14785" y="11662"/>
                          <a:pt x="14220" y="11464"/>
                          <a:pt x="13399" y="11098"/>
                        </a:cubicBezTo>
                        <a:cubicBezTo>
                          <a:pt x="12570" y="10752"/>
                          <a:pt x="11511" y="10192"/>
                          <a:pt x="10476" y="9600"/>
                        </a:cubicBezTo>
                        <a:cubicBezTo>
                          <a:pt x="9444" y="9000"/>
                          <a:pt x="8452" y="8327"/>
                          <a:pt x="7727" y="7805"/>
                        </a:cubicBezTo>
                        <a:cubicBezTo>
                          <a:pt x="7006" y="7279"/>
                          <a:pt x="6538" y="6907"/>
                          <a:pt x="6538" y="6907"/>
                        </a:cubicBezTo>
                        <a:cubicBezTo>
                          <a:pt x="6538" y="6907"/>
                          <a:pt x="6069" y="6538"/>
                          <a:pt x="5369" y="5982"/>
                        </a:cubicBezTo>
                        <a:cubicBezTo>
                          <a:pt x="4686" y="5407"/>
                          <a:pt x="3784" y="4620"/>
                          <a:pt x="2964" y="3754"/>
                        </a:cubicBezTo>
                        <a:cubicBezTo>
                          <a:pt x="2144" y="2889"/>
                          <a:pt x="1365" y="1979"/>
                          <a:pt x="864" y="1235"/>
                        </a:cubicBezTo>
                        <a:cubicBezTo>
                          <a:pt x="353" y="520"/>
                          <a:pt x="66"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33"/>
                  <p:cNvSpPr/>
                  <p:nvPr/>
                </p:nvSpPr>
                <p:spPr>
                  <a:xfrm>
                    <a:off x="1444500" y="2393338"/>
                    <a:ext cx="453725" cy="131625"/>
                  </a:xfrm>
                  <a:custGeom>
                    <a:avLst/>
                    <a:gdLst/>
                    <a:ahLst/>
                    <a:cxnLst/>
                    <a:rect l="l" t="t" r="r" b="b"/>
                    <a:pathLst>
                      <a:path w="18149" h="5265" extrusionOk="0">
                        <a:moveTo>
                          <a:pt x="17" y="1"/>
                        </a:moveTo>
                        <a:cubicBezTo>
                          <a:pt x="13" y="1"/>
                          <a:pt x="11" y="1"/>
                          <a:pt x="10" y="3"/>
                        </a:cubicBezTo>
                        <a:cubicBezTo>
                          <a:pt x="1" y="14"/>
                          <a:pt x="110" y="117"/>
                          <a:pt x="311" y="290"/>
                        </a:cubicBezTo>
                        <a:cubicBezTo>
                          <a:pt x="513" y="457"/>
                          <a:pt x="792" y="714"/>
                          <a:pt x="1169" y="962"/>
                        </a:cubicBezTo>
                        <a:cubicBezTo>
                          <a:pt x="1898" y="1510"/>
                          <a:pt x="2956" y="2097"/>
                          <a:pt x="4045" y="2624"/>
                        </a:cubicBezTo>
                        <a:cubicBezTo>
                          <a:pt x="5134" y="3150"/>
                          <a:pt x="6271" y="3565"/>
                          <a:pt x="7133" y="3858"/>
                        </a:cubicBezTo>
                        <a:cubicBezTo>
                          <a:pt x="7993" y="4137"/>
                          <a:pt x="8574" y="4301"/>
                          <a:pt x="8574" y="4301"/>
                        </a:cubicBezTo>
                        <a:cubicBezTo>
                          <a:pt x="8574" y="4301"/>
                          <a:pt x="9161" y="4452"/>
                          <a:pt x="10048" y="4638"/>
                        </a:cubicBezTo>
                        <a:cubicBezTo>
                          <a:pt x="10936" y="4820"/>
                          <a:pt x="12131" y="5025"/>
                          <a:pt x="13333" y="5136"/>
                        </a:cubicBezTo>
                        <a:cubicBezTo>
                          <a:pt x="14203" y="5215"/>
                          <a:pt x="15076" y="5264"/>
                          <a:pt x="15835" y="5264"/>
                        </a:cubicBezTo>
                        <a:cubicBezTo>
                          <a:pt x="16124" y="5264"/>
                          <a:pt x="16397" y="5257"/>
                          <a:pt x="16646" y="5241"/>
                        </a:cubicBezTo>
                        <a:cubicBezTo>
                          <a:pt x="17100" y="5235"/>
                          <a:pt x="17475" y="5183"/>
                          <a:pt x="17736" y="5157"/>
                        </a:cubicBezTo>
                        <a:cubicBezTo>
                          <a:pt x="18000" y="5129"/>
                          <a:pt x="18148" y="5102"/>
                          <a:pt x="18145" y="5085"/>
                        </a:cubicBezTo>
                        <a:cubicBezTo>
                          <a:pt x="18144" y="5068"/>
                          <a:pt x="18040" y="5064"/>
                          <a:pt x="17856" y="5064"/>
                        </a:cubicBezTo>
                        <a:cubicBezTo>
                          <a:pt x="17711" y="5064"/>
                          <a:pt x="17516" y="5066"/>
                          <a:pt x="17281" y="5066"/>
                        </a:cubicBezTo>
                        <a:cubicBezTo>
                          <a:pt x="17093" y="5066"/>
                          <a:pt x="16879" y="5065"/>
                          <a:pt x="16645" y="5060"/>
                        </a:cubicBezTo>
                        <a:cubicBezTo>
                          <a:pt x="15747" y="5060"/>
                          <a:pt x="14555" y="4956"/>
                          <a:pt x="13369" y="4807"/>
                        </a:cubicBezTo>
                        <a:cubicBezTo>
                          <a:pt x="12185" y="4655"/>
                          <a:pt x="11011" y="4417"/>
                          <a:pt x="10142" y="4217"/>
                        </a:cubicBezTo>
                        <a:cubicBezTo>
                          <a:pt x="9273" y="4010"/>
                          <a:pt x="8698" y="3849"/>
                          <a:pt x="8698" y="3849"/>
                        </a:cubicBezTo>
                        <a:cubicBezTo>
                          <a:pt x="8698" y="3849"/>
                          <a:pt x="8121" y="3689"/>
                          <a:pt x="7263" y="3448"/>
                        </a:cubicBezTo>
                        <a:cubicBezTo>
                          <a:pt x="6407" y="3180"/>
                          <a:pt x="5273" y="2804"/>
                          <a:pt x="4181" y="2323"/>
                        </a:cubicBezTo>
                        <a:cubicBezTo>
                          <a:pt x="3091" y="1842"/>
                          <a:pt x="2021" y="1305"/>
                          <a:pt x="1271" y="811"/>
                        </a:cubicBezTo>
                        <a:cubicBezTo>
                          <a:pt x="544" y="362"/>
                          <a:pt x="8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33"/>
                  <p:cNvSpPr/>
                  <p:nvPr/>
                </p:nvSpPr>
                <p:spPr>
                  <a:xfrm>
                    <a:off x="1437950" y="2522013"/>
                    <a:ext cx="437475" cy="81625"/>
                  </a:xfrm>
                  <a:custGeom>
                    <a:avLst/>
                    <a:gdLst/>
                    <a:ahLst/>
                    <a:cxnLst/>
                    <a:rect l="l" t="t" r="r" b="b"/>
                    <a:pathLst>
                      <a:path w="17499" h="3265" extrusionOk="0">
                        <a:moveTo>
                          <a:pt x="17482" y="0"/>
                        </a:moveTo>
                        <a:cubicBezTo>
                          <a:pt x="17407" y="0"/>
                          <a:pt x="16924" y="248"/>
                          <a:pt x="16194" y="552"/>
                        </a:cubicBezTo>
                        <a:cubicBezTo>
                          <a:pt x="15425" y="893"/>
                          <a:pt x="14363" y="1258"/>
                          <a:pt x="13290" y="1583"/>
                        </a:cubicBezTo>
                        <a:cubicBezTo>
                          <a:pt x="12215" y="1901"/>
                          <a:pt x="11120" y="2143"/>
                          <a:pt x="10296" y="2303"/>
                        </a:cubicBezTo>
                        <a:cubicBezTo>
                          <a:pt x="9472" y="2457"/>
                          <a:pt x="8917" y="2537"/>
                          <a:pt x="8917" y="2537"/>
                        </a:cubicBezTo>
                        <a:cubicBezTo>
                          <a:pt x="8917" y="2537"/>
                          <a:pt x="8363" y="2618"/>
                          <a:pt x="7534" y="2737"/>
                        </a:cubicBezTo>
                        <a:cubicBezTo>
                          <a:pt x="6701" y="2834"/>
                          <a:pt x="5584" y="2942"/>
                          <a:pt x="4464" y="2945"/>
                        </a:cubicBezTo>
                        <a:cubicBezTo>
                          <a:pt x="4434" y="2945"/>
                          <a:pt x="4404" y="2945"/>
                          <a:pt x="4374" y="2945"/>
                        </a:cubicBezTo>
                        <a:cubicBezTo>
                          <a:pt x="3287" y="2945"/>
                          <a:pt x="2203" y="2890"/>
                          <a:pt x="1394" y="2756"/>
                        </a:cubicBezTo>
                        <a:cubicBezTo>
                          <a:pt x="666" y="2657"/>
                          <a:pt x="158" y="2535"/>
                          <a:pt x="34" y="2535"/>
                        </a:cubicBezTo>
                        <a:cubicBezTo>
                          <a:pt x="16" y="2535"/>
                          <a:pt x="6" y="2537"/>
                          <a:pt x="4" y="2543"/>
                        </a:cubicBezTo>
                        <a:cubicBezTo>
                          <a:pt x="1" y="2555"/>
                          <a:pt x="134" y="2602"/>
                          <a:pt x="372" y="2674"/>
                        </a:cubicBezTo>
                        <a:cubicBezTo>
                          <a:pt x="607" y="2742"/>
                          <a:pt x="945" y="2855"/>
                          <a:pt x="1364" y="2923"/>
                        </a:cubicBezTo>
                        <a:cubicBezTo>
                          <a:pt x="2196" y="3116"/>
                          <a:pt x="3328" y="3216"/>
                          <a:pt x="4462" y="3256"/>
                        </a:cubicBezTo>
                        <a:cubicBezTo>
                          <a:pt x="4661" y="3262"/>
                          <a:pt x="4859" y="3265"/>
                          <a:pt x="5056" y="3265"/>
                        </a:cubicBezTo>
                        <a:cubicBezTo>
                          <a:pt x="5984" y="3265"/>
                          <a:pt x="6878" y="3201"/>
                          <a:pt x="7578" y="3138"/>
                        </a:cubicBezTo>
                        <a:cubicBezTo>
                          <a:pt x="8424" y="3050"/>
                          <a:pt x="8985" y="2970"/>
                          <a:pt x="8985" y="2970"/>
                        </a:cubicBezTo>
                        <a:cubicBezTo>
                          <a:pt x="8985" y="2970"/>
                          <a:pt x="9544" y="2876"/>
                          <a:pt x="10376" y="2699"/>
                        </a:cubicBezTo>
                        <a:cubicBezTo>
                          <a:pt x="11206" y="2516"/>
                          <a:pt x="12310" y="2239"/>
                          <a:pt x="13382" y="1879"/>
                        </a:cubicBezTo>
                        <a:cubicBezTo>
                          <a:pt x="14455" y="1512"/>
                          <a:pt x="15511" y="1098"/>
                          <a:pt x="16264" y="707"/>
                        </a:cubicBezTo>
                        <a:cubicBezTo>
                          <a:pt x="16651" y="530"/>
                          <a:pt x="16952" y="342"/>
                          <a:pt x="17168" y="220"/>
                        </a:cubicBezTo>
                        <a:cubicBezTo>
                          <a:pt x="17381" y="94"/>
                          <a:pt x="17499" y="16"/>
                          <a:pt x="17491" y="3"/>
                        </a:cubicBezTo>
                        <a:cubicBezTo>
                          <a:pt x="17490" y="1"/>
                          <a:pt x="17486" y="0"/>
                          <a:pt x="17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33"/>
                  <p:cNvSpPr/>
                  <p:nvPr/>
                </p:nvSpPr>
                <p:spPr>
                  <a:xfrm>
                    <a:off x="1540450" y="2515113"/>
                    <a:ext cx="329775" cy="251925"/>
                  </a:xfrm>
                  <a:custGeom>
                    <a:avLst/>
                    <a:gdLst/>
                    <a:ahLst/>
                    <a:cxnLst/>
                    <a:rect l="l" t="t" r="r" b="b"/>
                    <a:pathLst>
                      <a:path w="13191" h="10077" extrusionOk="0">
                        <a:moveTo>
                          <a:pt x="13174" y="0"/>
                        </a:moveTo>
                        <a:cubicBezTo>
                          <a:pt x="13133" y="0"/>
                          <a:pt x="12843" y="435"/>
                          <a:pt x="12365" y="1044"/>
                        </a:cubicBezTo>
                        <a:cubicBezTo>
                          <a:pt x="11890" y="1675"/>
                          <a:pt x="11187" y="2458"/>
                          <a:pt x="10457" y="3214"/>
                        </a:cubicBezTo>
                        <a:cubicBezTo>
                          <a:pt x="9722" y="3967"/>
                          <a:pt x="8934" y="4667"/>
                          <a:pt x="8333" y="5173"/>
                        </a:cubicBezTo>
                        <a:cubicBezTo>
                          <a:pt x="7728" y="5676"/>
                          <a:pt x="7310" y="5994"/>
                          <a:pt x="7310" y="5994"/>
                        </a:cubicBezTo>
                        <a:cubicBezTo>
                          <a:pt x="7310" y="5994"/>
                          <a:pt x="6893" y="6315"/>
                          <a:pt x="6270" y="6793"/>
                        </a:cubicBezTo>
                        <a:cubicBezTo>
                          <a:pt x="5630" y="7252"/>
                          <a:pt x="4764" y="7852"/>
                          <a:pt x="3849" y="8366"/>
                        </a:cubicBezTo>
                        <a:cubicBezTo>
                          <a:pt x="2933" y="8878"/>
                          <a:pt x="1990" y="9346"/>
                          <a:pt x="1246" y="9613"/>
                        </a:cubicBezTo>
                        <a:cubicBezTo>
                          <a:pt x="513" y="9901"/>
                          <a:pt x="0" y="10034"/>
                          <a:pt x="10" y="10073"/>
                        </a:cubicBezTo>
                        <a:cubicBezTo>
                          <a:pt x="11" y="10076"/>
                          <a:pt x="16" y="10077"/>
                          <a:pt x="25" y="10077"/>
                        </a:cubicBezTo>
                        <a:cubicBezTo>
                          <a:pt x="66" y="10077"/>
                          <a:pt x="187" y="10055"/>
                          <a:pt x="372" y="10014"/>
                        </a:cubicBezTo>
                        <a:cubicBezTo>
                          <a:pt x="596" y="9960"/>
                          <a:pt x="923" y="9899"/>
                          <a:pt x="1297" y="9765"/>
                        </a:cubicBezTo>
                        <a:cubicBezTo>
                          <a:pt x="2068" y="9541"/>
                          <a:pt x="3041" y="9108"/>
                          <a:pt x="3989" y="8621"/>
                        </a:cubicBezTo>
                        <a:cubicBezTo>
                          <a:pt x="4935" y="8132"/>
                          <a:pt x="5828" y="7551"/>
                          <a:pt x="6489" y="7100"/>
                        </a:cubicBezTo>
                        <a:cubicBezTo>
                          <a:pt x="7141" y="6641"/>
                          <a:pt x="7563" y="6320"/>
                          <a:pt x="7563" y="6320"/>
                        </a:cubicBezTo>
                        <a:cubicBezTo>
                          <a:pt x="7563" y="6320"/>
                          <a:pt x="7980" y="5986"/>
                          <a:pt x="8580" y="5463"/>
                        </a:cubicBezTo>
                        <a:cubicBezTo>
                          <a:pt x="9177" y="4932"/>
                          <a:pt x="9954" y="4200"/>
                          <a:pt x="10668" y="3414"/>
                        </a:cubicBezTo>
                        <a:cubicBezTo>
                          <a:pt x="11379" y="2625"/>
                          <a:pt x="12056" y="1804"/>
                          <a:pt x="12493" y="1138"/>
                        </a:cubicBezTo>
                        <a:cubicBezTo>
                          <a:pt x="12730" y="815"/>
                          <a:pt x="12891" y="525"/>
                          <a:pt x="13010" y="326"/>
                        </a:cubicBezTo>
                        <a:cubicBezTo>
                          <a:pt x="13129" y="126"/>
                          <a:pt x="13190" y="8"/>
                          <a:pt x="13176" y="1"/>
                        </a:cubicBezTo>
                        <a:cubicBezTo>
                          <a:pt x="13176" y="0"/>
                          <a:pt x="13175" y="0"/>
                          <a:pt x="13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94" name="Google Shape;15694;p33"/>
                <p:cNvSpPr/>
                <p:nvPr/>
              </p:nvSpPr>
              <p:spPr>
                <a:xfrm>
                  <a:off x="1501475" y="2672813"/>
                  <a:ext cx="158100" cy="69875"/>
                </a:xfrm>
                <a:custGeom>
                  <a:avLst/>
                  <a:gdLst/>
                  <a:ahLst/>
                  <a:cxnLst/>
                  <a:rect l="l" t="t" r="r" b="b"/>
                  <a:pathLst>
                    <a:path w="6324" h="2795" extrusionOk="0">
                      <a:moveTo>
                        <a:pt x="5423" y="1"/>
                      </a:moveTo>
                      <a:cubicBezTo>
                        <a:pt x="5174" y="1"/>
                        <a:pt x="4887" y="44"/>
                        <a:pt x="4591" y="134"/>
                      </a:cubicBezTo>
                      <a:cubicBezTo>
                        <a:pt x="3801" y="377"/>
                        <a:pt x="3251" y="861"/>
                        <a:pt x="3361" y="1217"/>
                      </a:cubicBezTo>
                      <a:cubicBezTo>
                        <a:pt x="3429" y="1441"/>
                        <a:pt x="3740" y="1562"/>
                        <a:pt x="4156" y="1562"/>
                      </a:cubicBezTo>
                      <a:cubicBezTo>
                        <a:pt x="4404" y="1562"/>
                        <a:pt x="4691" y="1518"/>
                        <a:pt x="4985" y="1428"/>
                      </a:cubicBezTo>
                      <a:cubicBezTo>
                        <a:pt x="5773" y="1185"/>
                        <a:pt x="6323" y="700"/>
                        <a:pt x="6212" y="342"/>
                      </a:cubicBezTo>
                      <a:cubicBezTo>
                        <a:pt x="6145" y="120"/>
                        <a:pt x="5836" y="1"/>
                        <a:pt x="5423" y="1"/>
                      </a:cubicBezTo>
                      <a:close/>
                      <a:moveTo>
                        <a:pt x="1758" y="1491"/>
                      </a:moveTo>
                      <a:cubicBezTo>
                        <a:pt x="1538" y="1491"/>
                        <a:pt x="1271" y="1544"/>
                        <a:pt x="999" y="1652"/>
                      </a:cubicBezTo>
                      <a:cubicBezTo>
                        <a:pt x="400" y="1887"/>
                        <a:pt x="1" y="2299"/>
                        <a:pt x="107" y="2572"/>
                      </a:cubicBezTo>
                      <a:cubicBezTo>
                        <a:pt x="165" y="2719"/>
                        <a:pt x="361" y="2794"/>
                        <a:pt x="625" y="2794"/>
                      </a:cubicBezTo>
                      <a:cubicBezTo>
                        <a:pt x="846" y="2794"/>
                        <a:pt x="1114" y="2741"/>
                        <a:pt x="1387" y="2634"/>
                      </a:cubicBezTo>
                      <a:cubicBezTo>
                        <a:pt x="1984" y="2398"/>
                        <a:pt x="2383" y="1987"/>
                        <a:pt x="2277" y="1715"/>
                      </a:cubicBezTo>
                      <a:cubicBezTo>
                        <a:pt x="2220" y="1568"/>
                        <a:pt x="2023" y="1491"/>
                        <a:pt x="1758" y="149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33"/>
                <p:cNvSpPr/>
                <p:nvPr/>
              </p:nvSpPr>
              <p:spPr>
                <a:xfrm>
                  <a:off x="1510650" y="2518613"/>
                  <a:ext cx="357150" cy="305000"/>
                </a:xfrm>
                <a:custGeom>
                  <a:avLst/>
                  <a:gdLst/>
                  <a:ahLst/>
                  <a:cxnLst/>
                  <a:rect l="l" t="t" r="r" b="b"/>
                  <a:pathLst>
                    <a:path w="14286" h="12200" extrusionOk="0">
                      <a:moveTo>
                        <a:pt x="4677" y="8687"/>
                      </a:moveTo>
                      <a:lnTo>
                        <a:pt x="4677" y="8687"/>
                      </a:lnTo>
                      <a:cubicBezTo>
                        <a:pt x="4671" y="8691"/>
                        <a:pt x="4668" y="8693"/>
                        <a:pt x="4668" y="8693"/>
                      </a:cubicBezTo>
                      <a:cubicBezTo>
                        <a:pt x="4668" y="8693"/>
                        <a:pt x="4671" y="8691"/>
                        <a:pt x="4677" y="8687"/>
                      </a:cubicBezTo>
                      <a:close/>
                      <a:moveTo>
                        <a:pt x="13911" y="0"/>
                      </a:moveTo>
                      <a:cubicBezTo>
                        <a:pt x="12039" y="1599"/>
                        <a:pt x="9830" y="2734"/>
                        <a:pt x="7532" y="3612"/>
                      </a:cubicBezTo>
                      <a:cubicBezTo>
                        <a:pt x="7652" y="3600"/>
                        <a:pt x="7773" y="3593"/>
                        <a:pt x="7891" y="3593"/>
                      </a:cubicBezTo>
                      <a:cubicBezTo>
                        <a:pt x="8532" y="3593"/>
                        <a:pt x="9087" y="3803"/>
                        <a:pt x="8917" y="4593"/>
                      </a:cubicBezTo>
                      <a:cubicBezTo>
                        <a:pt x="8560" y="6239"/>
                        <a:pt x="4877" y="8562"/>
                        <a:pt x="4677" y="8687"/>
                      </a:cubicBezTo>
                      <a:lnTo>
                        <a:pt x="4677" y="8687"/>
                      </a:lnTo>
                      <a:cubicBezTo>
                        <a:pt x="4849" y="8580"/>
                        <a:pt x="7580" y="6888"/>
                        <a:pt x="8429" y="6888"/>
                      </a:cubicBezTo>
                      <a:cubicBezTo>
                        <a:pt x="8620" y="6888"/>
                        <a:pt x="8715" y="6974"/>
                        <a:pt x="8665" y="7182"/>
                      </a:cubicBezTo>
                      <a:cubicBezTo>
                        <a:pt x="8408" y="8245"/>
                        <a:pt x="4018" y="11737"/>
                        <a:pt x="286" y="11737"/>
                      </a:cubicBezTo>
                      <a:cubicBezTo>
                        <a:pt x="191" y="11737"/>
                        <a:pt x="95" y="11735"/>
                        <a:pt x="0" y="11730"/>
                      </a:cubicBezTo>
                      <a:lnTo>
                        <a:pt x="0" y="11730"/>
                      </a:lnTo>
                      <a:cubicBezTo>
                        <a:pt x="511" y="12069"/>
                        <a:pt x="1125" y="12200"/>
                        <a:pt x="1752" y="12200"/>
                      </a:cubicBezTo>
                      <a:cubicBezTo>
                        <a:pt x="1964" y="12200"/>
                        <a:pt x="2178" y="12185"/>
                        <a:pt x="2391" y="12158"/>
                      </a:cubicBezTo>
                      <a:cubicBezTo>
                        <a:pt x="4661" y="11868"/>
                        <a:pt x="7230" y="10428"/>
                        <a:pt x="8701" y="8680"/>
                      </a:cubicBezTo>
                      <a:cubicBezTo>
                        <a:pt x="10936" y="6028"/>
                        <a:pt x="12553" y="3066"/>
                        <a:pt x="14285" y="111"/>
                      </a:cubicBezTo>
                      <a:cubicBezTo>
                        <a:pt x="14166" y="63"/>
                        <a:pt x="14041" y="24"/>
                        <a:pt x="139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33"/>
                <p:cNvSpPr/>
                <p:nvPr/>
              </p:nvSpPr>
              <p:spPr>
                <a:xfrm>
                  <a:off x="1691275" y="2359413"/>
                  <a:ext cx="516725" cy="393325"/>
                </a:xfrm>
                <a:custGeom>
                  <a:avLst/>
                  <a:gdLst/>
                  <a:ahLst/>
                  <a:cxnLst/>
                  <a:rect l="l" t="t" r="r" b="b"/>
                  <a:pathLst>
                    <a:path w="20669" h="15733" extrusionOk="0">
                      <a:moveTo>
                        <a:pt x="6691" y="0"/>
                      </a:moveTo>
                      <a:cubicBezTo>
                        <a:pt x="6691" y="0"/>
                        <a:pt x="0" y="8190"/>
                        <a:pt x="6213" y="13112"/>
                      </a:cubicBezTo>
                      <a:cubicBezTo>
                        <a:pt x="8770" y="15137"/>
                        <a:pt x="10702" y="15733"/>
                        <a:pt x="12091" y="15733"/>
                      </a:cubicBezTo>
                      <a:cubicBezTo>
                        <a:pt x="14075" y="15733"/>
                        <a:pt x="14949" y="14515"/>
                        <a:pt x="14949" y="14515"/>
                      </a:cubicBezTo>
                      <a:cubicBezTo>
                        <a:pt x="14949" y="14515"/>
                        <a:pt x="20668" y="6329"/>
                        <a:pt x="6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33"/>
                <p:cNvSpPr/>
                <p:nvPr/>
              </p:nvSpPr>
              <p:spPr>
                <a:xfrm>
                  <a:off x="1832475" y="2376438"/>
                  <a:ext cx="158375" cy="376225"/>
                </a:xfrm>
                <a:custGeom>
                  <a:avLst/>
                  <a:gdLst/>
                  <a:ahLst/>
                  <a:cxnLst/>
                  <a:rect l="l" t="t" r="r" b="b"/>
                  <a:pathLst>
                    <a:path w="6335" h="15049" extrusionOk="0">
                      <a:moveTo>
                        <a:pt x="2456" y="1"/>
                      </a:moveTo>
                      <a:cubicBezTo>
                        <a:pt x="1898" y="167"/>
                        <a:pt x="1470" y="450"/>
                        <a:pt x="1187" y="858"/>
                      </a:cubicBezTo>
                      <a:cubicBezTo>
                        <a:pt x="906" y="1257"/>
                        <a:pt x="811" y="1710"/>
                        <a:pt x="902" y="2202"/>
                      </a:cubicBezTo>
                      <a:cubicBezTo>
                        <a:pt x="1027" y="2880"/>
                        <a:pt x="1512" y="3521"/>
                        <a:pt x="2014" y="4022"/>
                      </a:cubicBezTo>
                      <a:cubicBezTo>
                        <a:pt x="1409" y="4244"/>
                        <a:pt x="770" y="4597"/>
                        <a:pt x="400" y="5151"/>
                      </a:cubicBezTo>
                      <a:cubicBezTo>
                        <a:pt x="81" y="5634"/>
                        <a:pt x="1" y="6201"/>
                        <a:pt x="172" y="6793"/>
                      </a:cubicBezTo>
                      <a:cubicBezTo>
                        <a:pt x="490" y="7893"/>
                        <a:pt x="1296" y="8474"/>
                        <a:pt x="2080" y="8779"/>
                      </a:cubicBezTo>
                      <a:cubicBezTo>
                        <a:pt x="1724" y="9115"/>
                        <a:pt x="1478" y="9473"/>
                        <a:pt x="1345" y="9846"/>
                      </a:cubicBezTo>
                      <a:cubicBezTo>
                        <a:pt x="1149" y="10390"/>
                        <a:pt x="1193" y="10936"/>
                        <a:pt x="1473" y="11471"/>
                      </a:cubicBezTo>
                      <a:cubicBezTo>
                        <a:pt x="2014" y="12498"/>
                        <a:pt x="3063" y="13128"/>
                        <a:pt x="4353" y="13195"/>
                      </a:cubicBezTo>
                      <a:cubicBezTo>
                        <a:pt x="4424" y="13199"/>
                        <a:pt x="4496" y="13201"/>
                        <a:pt x="4568" y="13201"/>
                      </a:cubicBezTo>
                      <a:cubicBezTo>
                        <a:pt x="4664" y="13201"/>
                        <a:pt x="4759" y="13198"/>
                        <a:pt x="4854" y="13191"/>
                      </a:cubicBezTo>
                      <a:cubicBezTo>
                        <a:pt x="4870" y="13455"/>
                        <a:pt x="4929" y="13723"/>
                        <a:pt x="5034" y="13991"/>
                      </a:cubicBezTo>
                      <a:cubicBezTo>
                        <a:pt x="5188" y="14383"/>
                        <a:pt x="5424" y="14729"/>
                        <a:pt x="5701" y="14997"/>
                      </a:cubicBezTo>
                      <a:cubicBezTo>
                        <a:pt x="5924" y="15030"/>
                        <a:pt x="6134" y="15044"/>
                        <a:pt x="6334" y="15048"/>
                      </a:cubicBezTo>
                      <a:cubicBezTo>
                        <a:pt x="5927" y="14821"/>
                        <a:pt x="5554" y="14384"/>
                        <a:pt x="5350" y="13867"/>
                      </a:cubicBezTo>
                      <a:cubicBezTo>
                        <a:pt x="5209" y="13505"/>
                        <a:pt x="5162" y="13144"/>
                        <a:pt x="5211" y="12804"/>
                      </a:cubicBezTo>
                      <a:lnTo>
                        <a:pt x="5211" y="12804"/>
                      </a:lnTo>
                      <a:cubicBezTo>
                        <a:pt x="5001" y="12841"/>
                        <a:pt x="4782" y="12860"/>
                        <a:pt x="4561" y="12860"/>
                      </a:cubicBezTo>
                      <a:cubicBezTo>
                        <a:pt x="4498" y="12860"/>
                        <a:pt x="4434" y="12859"/>
                        <a:pt x="4370" y="12855"/>
                      </a:cubicBezTo>
                      <a:cubicBezTo>
                        <a:pt x="3204" y="12794"/>
                        <a:pt x="2258" y="12232"/>
                        <a:pt x="1776" y="11312"/>
                      </a:cubicBezTo>
                      <a:cubicBezTo>
                        <a:pt x="1541" y="10866"/>
                        <a:pt x="1503" y="10410"/>
                        <a:pt x="1664" y="9962"/>
                      </a:cubicBezTo>
                      <a:cubicBezTo>
                        <a:pt x="1863" y="9404"/>
                        <a:pt x="2343" y="8956"/>
                        <a:pt x="2788" y="8643"/>
                      </a:cubicBezTo>
                      <a:cubicBezTo>
                        <a:pt x="1951" y="8444"/>
                        <a:pt x="859" y="7946"/>
                        <a:pt x="499" y="6699"/>
                      </a:cubicBezTo>
                      <a:cubicBezTo>
                        <a:pt x="355" y="6199"/>
                        <a:pt x="418" y="5742"/>
                        <a:pt x="684" y="5341"/>
                      </a:cubicBezTo>
                      <a:cubicBezTo>
                        <a:pt x="1119" y="4686"/>
                        <a:pt x="2023" y="4341"/>
                        <a:pt x="2676" y="4171"/>
                      </a:cubicBezTo>
                      <a:cubicBezTo>
                        <a:pt x="2127" y="3699"/>
                        <a:pt x="1382" y="2933"/>
                        <a:pt x="1235" y="2141"/>
                      </a:cubicBezTo>
                      <a:cubicBezTo>
                        <a:pt x="1162" y="1741"/>
                        <a:pt x="1240" y="1374"/>
                        <a:pt x="1465" y="1052"/>
                      </a:cubicBezTo>
                      <a:cubicBezTo>
                        <a:pt x="1760" y="630"/>
                        <a:pt x="2250" y="361"/>
                        <a:pt x="2919" y="242"/>
                      </a:cubicBezTo>
                      <a:cubicBezTo>
                        <a:pt x="2767" y="160"/>
                        <a:pt x="2612" y="8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33"/>
                <p:cNvSpPr/>
                <p:nvPr/>
              </p:nvSpPr>
              <p:spPr>
                <a:xfrm>
                  <a:off x="1839650" y="2389438"/>
                  <a:ext cx="254350" cy="359925"/>
                </a:xfrm>
                <a:custGeom>
                  <a:avLst/>
                  <a:gdLst/>
                  <a:ahLst/>
                  <a:cxnLst/>
                  <a:rect l="l" t="t" r="r" b="b"/>
                  <a:pathLst>
                    <a:path w="10174" h="14397" extrusionOk="0">
                      <a:moveTo>
                        <a:pt x="3143" y="1"/>
                      </a:moveTo>
                      <a:cubicBezTo>
                        <a:pt x="2460" y="45"/>
                        <a:pt x="1804" y="233"/>
                        <a:pt x="1457" y="728"/>
                      </a:cubicBezTo>
                      <a:cubicBezTo>
                        <a:pt x="536" y="2043"/>
                        <a:pt x="3187" y="3840"/>
                        <a:pt x="3187" y="3840"/>
                      </a:cubicBezTo>
                      <a:cubicBezTo>
                        <a:pt x="3187" y="3840"/>
                        <a:pt x="0" y="4216"/>
                        <a:pt x="539" y="6085"/>
                      </a:cubicBezTo>
                      <a:cubicBezTo>
                        <a:pt x="1057" y="7879"/>
                        <a:pt x="3357" y="7915"/>
                        <a:pt x="3542" y="7915"/>
                      </a:cubicBezTo>
                      <a:cubicBezTo>
                        <a:pt x="3549" y="7915"/>
                        <a:pt x="3553" y="7915"/>
                        <a:pt x="3553" y="7915"/>
                      </a:cubicBezTo>
                      <a:lnTo>
                        <a:pt x="3553" y="7915"/>
                      </a:lnTo>
                      <a:cubicBezTo>
                        <a:pt x="3553" y="7915"/>
                        <a:pt x="944" y="9021"/>
                        <a:pt x="1791" y="10634"/>
                      </a:cubicBezTo>
                      <a:cubicBezTo>
                        <a:pt x="2299" y="11602"/>
                        <a:pt x="3329" y="12001"/>
                        <a:pt x="4282" y="12001"/>
                      </a:cubicBezTo>
                      <a:cubicBezTo>
                        <a:pt x="4710" y="12001"/>
                        <a:pt x="5122" y="11920"/>
                        <a:pt x="5464" y="11775"/>
                      </a:cubicBezTo>
                      <a:lnTo>
                        <a:pt x="5464" y="11775"/>
                      </a:lnTo>
                      <a:cubicBezTo>
                        <a:pt x="4832" y="12796"/>
                        <a:pt x="5712" y="14132"/>
                        <a:pt x="6444" y="14333"/>
                      </a:cubicBezTo>
                      <a:cubicBezTo>
                        <a:pt x="6602" y="14376"/>
                        <a:pt x="6767" y="14396"/>
                        <a:pt x="6932" y="14396"/>
                      </a:cubicBezTo>
                      <a:cubicBezTo>
                        <a:pt x="7733" y="14396"/>
                        <a:pt x="8568" y="13923"/>
                        <a:pt x="9016" y="13314"/>
                      </a:cubicBezTo>
                      <a:cubicBezTo>
                        <a:pt x="9019" y="13308"/>
                        <a:pt x="9230" y="13003"/>
                        <a:pt x="9472" y="12470"/>
                      </a:cubicBezTo>
                      <a:cubicBezTo>
                        <a:pt x="9747" y="11466"/>
                        <a:pt x="10136" y="10573"/>
                        <a:pt x="10169" y="9484"/>
                      </a:cubicBezTo>
                      <a:cubicBezTo>
                        <a:pt x="10169" y="9478"/>
                        <a:pt x="10170" y="9470"/>
                        <a:pt x="10170" y="9464"/>
                      </a:cubicBezTo>
                      <a:cubicBezTo>
                        <a:pt x="10173" y="9345"/>
                        <a:pt x="10173" y="9226"/>
                        <a:pt x="10170" y="9108"/>
                      </a:cubicBezTo>
                      <a:cubicBezTo>
                        <a:pt x="10170" y="9083"/>
                        <a:pt x="10170" y="9057"/>
                        <a:pt x="10169" y="9032"/>
                      </a:cubicBezTo>
                      <a:cubicBezTo>
                        <a:pt x="10164" y="8913"/>
                        <a:pt x="10159" y="8795"/>
                        <a:pt x="10150" y="8678"/>
                      </a:cubicBezTo>
                      <a:cubicBezTo>
                        <a:pt x="10150" y="8665"/>
                        <a:pt x="10148" y="8654"/>
                        <a:pt x="10147" y="8642"/>
                      </a:cubicBezTo>
                      <a:cubicBezTo>
                        <a:pt x="10137" y="8533"/>
                        <a:pt x="10126" y="8427"/>
                        <a:pt x="10112" y="8322"/>
                      </a:cubicBezTo>
                      <a:cubicBezTo>
                        <a:pt x="10109" y="8295"/>
                        <a:pt x="10106" y="8269"/>
                        <a:pt x="10103" y="8244"/>
                      </a:cubicBezTo>
                      <a:cubicBezTo>
                        <a:pt x="10068" y="7999"/>
                        <a:pt x="10023" y="7760"/>
                        <a:pt x="9967" y="7525"/>
                      </a:cubicBezTo>
                      <a:cubicBezTo>
                        <a:pt x="9965" y="7518"/>
                        <a:pt x="9965" y="7512"/>
                        <a:pt x="9963" y="7506"/>
                      </a:cubicBezTo>
                      <a:cubicBezTo>
                        <a:pt x="9218" y="4440"/>
                        <a:pt x="6594" y="2089"/>
                        <a:pt x="3907" y="449"/>
                      </a:cubicBezTo>
                      <a:cubicBezTo>
                        <a:pt x="3860" y="421"/>
                        <a:pt x="3816" y="392"/>
                        <a:pt x="3771" y="366"/>
                      </a:cubicBezTo>
                      <a:cubicBezTo>
                        <a:pt x="3707" y="327"/>
                        <a:pt x="3643" y="289"/>
                        <a:pt x="3578" y="251"/>
                      </a:cubicBezTo>
                      <a:cubicBezTo>
                        <a:pt x="3455" y="179"/>
                        <a:pt x="3329" y="106"/>
                        <a:pt x="3201" y="34"/>
                      </a:cubicBezTo>
                      <a:cubicBezTo>
                        <a:pt x="3182" y="23"/>
                        <a:pt x="3163" y="12"/>
                        <a:pt x="3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33"/>
                <p:cNvSpPr/>
                <p:nvPr/>
              </p:nvSpPr>
              <p:spPr>
                <a:xfrm>
                  <a:off x="1920900" y="2417613"/>
                  <a:ext cx="173100" cy="292325"/>
                </a:xfrm>
                <a:custGeom>
                  <a:avLst/>
                  <a:gdLst/>
                  <a:ahLst/>
                  <a:cxnLst/>
                  <a:rect l="l" t="t" r="r" b="b"/>
                  <a:pathLst>
                    <a:path w="6924" h="11693" extrusionOk="0">
                      <a:moveTo>
                        <a:pt x="1701" y="0"/>
                      </a:moveTo>
                      <a:lnTo>
                        <a:pt x="1701" y="0"/>
                      </a:lnTo>
                      <a:cubicBezTo>
                        <a:pt x="2268" y="782"/>
                        <a:pt x="3187" y="1405"/>
                        <a:pt x="3187" y="1405"/>
                      </a:cubicBezTo>
                      <a:cubicBezTo>
                        <a:pt x="3187" y="1405"/>
                        <a:pt x="1" y="1781"/>
                        <a:pt x="541" y="3650"/>
                      </a:cubicBezTo>
                      <a:cubicBezTo>
                        <a:pt x="1057" y="5439"/>
                        <a:pt x="3345" y="5478"/>
                        <a:pt x="3542" y="5478"/>
                      </a:cubicBezTo>
                      <a:cubicBezTo>
                        <a:pt x="3551" y="5478"/>
                        <a:pt x="3555" y="5478"/>
                        <a:pt x="3555" y="5478"/>
                      </a:cubicBezTo>
                      <a:lnTo>
                        <a:pt x="3555" y="5478"/>
                      </a:lnTo>
                      <a:cubicBezTo>
                        <a:pt x="3555" y="5478"/>
                        <a:pt x="946" y="6587"/>
                        <a:pt x="1793" y="8199"/>
                      </a:cubicBezTo>
                      <a:cubicBezTo>
                        <a:pt x="2301" y="9167"/>
                        <a:pt x="3330" y="9567"/>
                        <a:pt x="4282" y="9567"/>
                      </a:cubicBezTo>
                      <a:cubicBezTo>
                        <a:pt x="4710" y="9567"/>
                        <a:pt x="5123" y="9486"/>
                        <a:pt x="5466" y="9340"/>
                      </a:cubicBezTo>
                      <a:lnTo>
                        <a:pt x="5466" y="9340"/>
                      </a:lnTo>
                      <a:cubicBezTo>
                        <a:pt x="4945" y="10182"/>
                        <a:pt x="5449" y="11233"/>
                        <a:pt x="6052" y="11692"/>
                      </a:cubicBezTo>
                      <a:cubicBezTo>
                        <a:pt x="6106" y="11589"/>
                        <a:pt x="6164" y="11473"/>
                        <a:pt x="6222" y="11342"/>
                      </a:cubicBezTo>
                      <a:cubicBezTo>
                        <a:pt x="6497" y="10337"/>
                        <a:pt x="6886" y="9446"/>
                        <a:pt x="6919" y="8357"/>
                      </a:cubicBezTo>
                      <a:cubicBezTo>
                        <a:pt x="6919" y="8350"/>
                        <a:pt x="6920" y="8343"/>
                        <a:pt x="6920" y="8337"/>
                      </a:cubicBezTo>
                      <a:cubicBezTo>
                        <a:pt x="6923" y="8216"/>
                        <a:pt x="6923" y="8099"/>
                        <a:pt x="6920" y="7981"/>
                      </a:cubicBezTo>
                      <a:cubicBezTo>
                        <a:pt x="6920" y="7955"/>
                        <a:pt x="6920" y="7930"/>
                        <a:pt x="6919" y="7905"/>
                      </a:cubicBezTo>
                      <a:cubicBezTo>
                        <a:pt x="6914" y="7784"/>
                        <a:pt x="6909" y="7668"/>
                        <a:pt x="6900" y="7551"/>
                      </a:cubicBezTo>
                      <a:cubicBezTo>
                        <a:pt x="6900" y="7538"/>
                        <a:pt x="6898" y="7527"/>
                        <a:pt x="6897" y="7515"/>
                      </a:cubicBezTo>
                      <a:cubicBezTo>
                        <a:pt x="6887" y="7406"/>
                        <a:pt x="6876" y="7300"/>
                        <a:pt x="6862" y="7195"/>
                      </a:cubicBezTo>
                      <a:cubicBezTo>
                        <a:pt x="6859" y="7168"/>
                        <a:pt x="6856" y="7142"/>
                        <a:pt x="6853" y="7115"/>
                      </a:cubicBezTo>
                      <a:cubicBezTo>
                        <a:pt x="6818" y="6872"/>
                        <a:pt x="6773" y="6633"/>
                        <a:pt x="6717" y="6396"/>
                      </a:cubicBezTo>
                      <a:cubicBezTo>
                        <a:pt x="6715" y="6391"/>
                        <a:pt x="6713" y="6385"/>
                        <a:pt x="6713" y="6379"/>
                      </a:cubicBezTo>
                      <a:cubicBezTo>
                        <a:pt x="6063" y="3713"/>
                        <a:pt x="3996" y="1587"/>
                        <a:pt x="1701"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33"/>
                <p:cNvSpPr/>
                <p:nvPr/>
              </p:nvSpPr>
              <p:spPr>
                <a:xfrm>
                  <a:off x="1909625" y="2415538"/>
                  <a:ext cx="30650" cy="29800"/>
                </a:xfrm>
                <a:custGeom>
                  <a:avLst/>
                  <a:gdLst/>
                  <a:ahLst/>
                  <a:cxnLst/>
                  <a:rect l="l" t="t" r="r" b="b"/>
                  <a:pathLst>
                    <a:path w="1226" h="1192" extrusionOk="0">
                      <a:moveTo>
                        <a:pt x="613" y="1"/>
                      </a:moveTo>
                      <a:cubicBezTo>
                        <a:pt x="298" y="1"/>
                        <a:pt x="36" y="247"/>
                        <a:pt x="20" y="566"/>
                      </a:cubicBezTo>
                      <a:cubicBezTo>
                        <a:pt x="1" y="893"/>
                        <a:pt x="255" y="1173"/>
                        <a:pt x="584" y="1191"/>
                      </a:cubicBezTo>
                      <a:cubicBezTo>
                        <a:pt x="595" y="1191"/>
                        <a:pt x="606" y="1192"/>
                        <a:pt x="618" y="1192"/>
                      </a:cubicBezTo>
                      <a:cubicBezTo>
                        <a:pt x="930" y="1192"/>
                        <a:pt x="1192" y="944"/>
                        <a:pt x="1209" y="627"/>
                      </a:cubicBezTo>
                      <a:cubicBezTo>
                        <a:pt x="1226" y="298"/>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33"/>
                <p:cNvSpPr/>
                <p:nvPr/>
              </p:nvSpPr>
              <p:spPr>
                <a:xfrm>
                  <a:off x="1888250" y="2518813"/>
                  <a:ext cx="30650" cy="29875"/>
                </a:xfrm>
                <a:custGeom>
                  <a:avLst/>
                  <a:gdLst/>
                  <a:ahLst/>
                  <a:cxnLst/>
                  <a:rect l="l" t="t" r="r" b="b"/>
                  <a:pathLst>
                    <a:path w="1226" h="1195" extrusionOk="0">
                      <a:moveTo>
                        <a:pt x="613" y="1"/>
                      </a:moveTo>
                      <a:cubicBezTo>
                        <a:pt x="298" y="1"/>
                        <a:pt x="34" y="249"/>
                        <a:pt x="18" y="565"/>
                      </a:cubicBezTo>
                      <a:cubicBezTo>
                        <a:pt x="1" y="894"/>
                        <a:pt x="253" y="1175"/>
                        <a:pt x="582" y="1194"/>
                      </a:cubicBezTo>
                      <a:cubicBezTo>
                        <a:pt x="592" y="1194"/>
                        <a:pt x="603" y="1194"/>
                        <a:pt x="613" y="1194"/>
                      </a:cubicBezTo>
                      <a:cubicBezTo>
                        <a:pt x="928" y="1194"/>
                        <a:pt x="1192" y="946"/>
                        <a:pt x="1208" y="628"/>
                      </a:cubicBezTo>
                      <a:cubicBezTo>
                        <a:pt x="1226" y="299"/>
                        <a:pt x="973" y="20"/>
                        <a:pt x="644" y="1"/>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33"/>
                <p:cNvSpPr/>
                <p:nvPr/>
              </p:nvSpPr>
              <p:spPr>
                <a:xfrm>
                  <a:off x="1917700" y="2628013"/>
                  <a:ext cx="30650" cy="29825"/>
                </a:xfrm>
                <a:custGeom>
                  <a:avLst/>
                  <a:gdLst/>
                  <a:ahLst/>
                  <a:cxnLst/>
                  <a:rect l="l" t="t" r="r" b="b"/>
                  <a:pathLst>
                    <a:path w="1226" h="1193" extrusionOk="0">
                      <a:moveTo>
                        <a:pt x="613" y="0"/>
                      </a:moveTo>
                      <a:cubicBezTo>
                        <a:pt x="298" y="0"/>
                        <a:pt x="34" y="246"/>
                        <a:pt x="18" y="565"/>
                      </a:cubicBezTo>
                      <a:cubicBezTo>
                        <a:pt x="1" y="894"/>
                        <a:pt x="253" y="1174"/>
                        <a:pt x="582" y="1191"/>
                      </a:cubicBezTo>
                      <a:cubicBezTo>
                        <a:pt x="592" y="1192"/>
                        <a:pt x="603" y="1192"/>
                        <a:pt x="613" y="1192"/>
                      </a:cubicBezTo>
                      <a:cubicBezTo>
                        <a:pt x="929" y="1192"/>
                        <a:pt x="1192" y="946"/>
                        <a:pt x="1208" y="627"/>
                      </a:cubicBezTo>
                      <a:cubicBezTo>
                        <a:pt x="1226" y="299"/>
                        <a:pt x="972" y="18"/>
                        <a:pt x="644" y="1"/>
                      </a:cubicBezTo>
                      <a:cubicBezTo>
                        <a:pt x="634" y="0"/>
                        <a:pt x="623" y="0"/>
                        <a:pt x="613"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33"/>
                <p:cNvSpPr/>
                <p:nvPr/>
              </p:nvSpPr>
              <p:spPr>
                <a:xfrm>
                  <a:off x="1997150" y="2595938"/>
                  <a:ext cx="30650" cy="29825"/>
                </a:xfrm>
                <a:custGeom>
                  <a:avLst/>
                  <a:gdLst/>
                  <a:ahLst/>
                  <a:cxnLst/>
                  <a:rect l="l" t="t" r="r" b="b"/>
                  <a:pathLst>
                    <a:path w="1226" h="1193" extrusionOk="0">
                      <a:moveTo>
                        <a:pt x="616" y="0"/>
                      </a:moveTo>
                      <a:cubicBezTo>
                        <a:pt x="299" y="0"/>
                        <a:pt x="35" y="247"/>
                        <a:pt x="18" y="565"/>
                      </a:cubicBezTo>
                      <a:cubicBezTo>
                        <a:pt x="1" y="894"/>
                        <a:pt x="253" y="1174"/>
                        <a:pt x="582" y="1191"/>
                      </a:cubicBezTo>
                      <a:cubicBezTo>
                        <a:pt x="593" y="1192"/>
                        <a:pt x="603" y="1192"/>
                        <a:pt x="614" y="1192"/>
                      </a:cubicBezTo>
                      <a:cubicBezTo>
                        <a:pt x="929" y="1192"/>
                        <a:pt x="1192" y="946"/>
                        <a:pt x="1209" y="628"/>
                      </a:cubicBezTo>
                      <a:cubicBezTo>
                        <a:pt x="1226" y="300"/>
                        <a:pt x="974" y="18"/>
                        <a:pt x="645" y="1"/>
                      </a:cubicBezTo>
                      <a:cubicBezTo>
                        <a:pt x="635" y="0"/>
                        <a:pt x="625" y="0"/>
                        <a:pt x="6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33"/>
                <p:cNvSpPr/>
                <p:nvPr/>
              </p:nvSpPr>
              <p:spPr>
                <a:xfrm>
                  <a:off x="1968050" y="2491563"/>
                  <a:ext cx="30600" cy="29800"/>
                </a:xfrm>
                <a:custGeom>
                  <a:avLst/>
                  <a:gdLst/>
                  <a:ahLst/>
                  <a:cxnLst/>
                  <a:rect l="l" t="t" r="r" b="b"/>
                  <a:pathLst>
                    <a:path w="1224" h="1192" extrusionOk="0">
                      <a:moveTo>
                        <a:pt x="611" y="1"/>
                      </a:moveTo>
                      <a:cubicBezTo>
                        <a:pt x="297" y="1"/>
                        <a:pt x="34" y="247"/>
                        <a:pt x="16" y="566"/>
                      </a:cubicBezTo>
                      <a:cubicBezTo>
                        <a:pt x="0" y="893"/>
                        <a:pt x="252" y="1174"/>
                        <a:pt x="580" y="1191"/>
                      </a:cubicBezTo>
                      <a:cubicBezTo>
                        <a:pt x="590" y="1191"/>
                        <a:pt x="601" y="1192"/>
                        <a:pt x="612" y="1192"/>
                      </a:cubicBezTo>
                      <a:cubicBezTo>
                        <a:pt x="928" y="1192"/>
                        <a:pt x="1191" y="945"/>
                        <a:pt x="1206" y="627"/>
                      </a:cubicBezTo>
                      <a:cubicBezTo>
                        <a:pt x="1224" y="298"/>
                        <a:pt x="971" y="19"/>
                        <a:pt x="642" y="2"/>
                      </a:cubicBezTo>
                      <a:cubicBezTo>
                        <a:pt x="632" y="1"/>
                        <a:pt x="621" y="1"/>
                        <a:pt x="6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33"/>
                <p:cNvSpPr/>
                <p:nvPr/>
              </p:nvSpPr>
              <p:spPr>
                <a:xfrm>
                  <a:off x="2000250" y="2699463"/>
                  <a:ext cx="30650" cy="29850"/>
                </a:xfrm>
                <a:custGeom>
                  <a:avLst/>
                  <a:gdLst/>
                  <a:ahLst/>
                  <a:cxnLst/>
                  <a:rect l="l" t="t" r="r" b="b"/>
                  <a:pathLst>
                    <a:path w="1226" h="1194" extrusionOk="0">
                      <a:moveTo>
                        <a:pt x="613" y="1"/>
                      </a:moveTo>
                      <a:cubicBezTo>
                        <a:pt x="298" y="1"/>
                        <a:pt x="35" y="247"/>
                        <a:pt x="18" y="566"/>
                      </a:cubicBezTo>
                      <a:cubicBezTo>
                        <a:pt x="1" y="895"/>
                        <a:pt x="253" y="1173"/>
                        <a:pt x="582" y="1192"/>
                      </a:cubicBezTo>
                      <a:cubicBezTo>
                        <a:pt x="593" y="1193"/>
                        <a:pt x="603" y="1193"/>
                        <a:pt x="614" y="1193"/>
                      </a:cubicBezTo>
                      <a:cubicBezTo>
                        <a:pt x="929" y="1193"/>
                        <a:pt x="1192" y="947"/>
                        <a:pt x="1208" y="627"/>
                      </a:cubicBezTo>
                      <a:cubicBezTo>
                        <a:pt x="1226" y="299"/>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33"/>
                <p:cNvSpPr/>
                <p:nvPr/>
              </p:nvSpPr>
              <p:spPr>
                <a:xfrm>
                  <a:off x="1924525" y="2719563"/>
                  <a:ext cx="14575" cy="14225"/>
                </a:xfrm>
                <a:custGeom>
                  <a:avLst/>
                  <a:gdLst/>
                  <a:ahLst/>
                  <a:cxnLst/>
                  <a:rect l="l" t="t" r="r" b="b"/>
                  <a:pathLst>
                    <a:path w="583" h="569" extrusionOk="0">
                      <a:moveTo>
                        <a:pt x="291" y="1"/>
                      </a:moveTo>
                      <a:cubicBezTo>
                        <a:pt x="142" y="1"/>
                        <a:pt x="17" y="119"/>
                        <a:pt x="8" y="269"/>
                      </a:cubicBezTo>
                      <a:cubicBezTo>
                        <a:pt x="0" y="427"/>
                        <a:pt x="121" y="559"/>
                        <a:pt x="277" y="568"/>
                      </a:cubicBezTo>
                      <a:cubicBezTo>
                        <a:pt x="282" y="569"/>
                        <a:pt x="287" y="569"/>
                        <a:pt x="292" y="569"/>
                      </a:cubicBezTo>
                      <a:cubicBezTo>
                        <a:pt x="442" y="569"/>
                        <a:pt x="567" y="451"/>
                        <a:pt x="575" y="301"/>
                      </a:cubicBezTo>
                      <a:cubicBezTo>
                        <a:pt x="583" y="142"/>
                        <a:pt x="464" y="11"/>
                        <a:pt x="306" y="1"/>
                      </a:cubicBezTo>
                      <a:cubicBezTo>
                        <a:pt x="301" y="1"/>
                        <a:pt x="296"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33"/>
                <p:cNvSpPr/>
                <p:nvPr/>
              </p:nvSpPr>
              <p:spPr>
                <a:xfrm>
                  <a:off x="1872350" y="2365988"/>
                  <a:ext cx="12175" cy="7750"/>
                </a:xfrm>
                <a:custGeom>
                  <a:avLst/>
                  <a:gdLst/>
                  <a:ahLst/>
                  <a:cxnLst/>
                  <a:rect l="l" t="t" r="r" b="b"/>
                  <a:pathLst>
                    <a:path w="487" h="310" extrusionOk="0">
                      <a:moveTo>
                        <a:pt x="11" y="0"/>
                      </a:moveTo>
                      <a:cubicBezTo>
                        <a:pt x="11" y="4"/>
                        <a:pt x="8" y="7"/>
                        <a:pt x="8" y="10"/>
                      </a:cubicBezTo>
                      <a:cubicBezTo>
                        <a:pt x="1" y="166"/>
                        <a:pt x="121" y="300"/>
                        <a:pt x="278" y="309"/>
                      </a:cubicBezTo>
                      <a:cubicBezTo>
                        <a:pt x="282" y="309"/>
                        <a:pt x="285" y="309"/>
                        <a:pt x="289" y="309"/>
                      </a:cubicBezTo>
                      <a:cubicBezTo>
                        <a:pt x="365" y="309"/>
                        <a:pt x="434" y="280"/>
                        <a:pt x="486" y="231"/>
                      </a:cubicBezTo>
                      <a:cubicBezTo>
                        <a:pt x="331" y="154"/>
                        <a:pt x="173" y="76"/>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33"/>
                <p:cNvSpPr/>
                <p:nvPr/>
              </p:nvSpPr>
              <p:spPr>
                <a:xfrm>
                  <a:off x="1839225" y="2598613"/>
                  <a:ext cx="14575" cy="14200"/>
                </a:xfrm>
                <a:custGeom>
                  <a:avLst/>
                  <a:gdLst/>
                  <a:ahLst/>
                  <a:cxnLst/>
                  <a:rect l="l" t="t" r="r" b="b"/>
                  <a:pathLst>
                    <a:path w="583" h="568" extrusionOk="0">
                      <a:moveTo>
                        <a:pt x="291" y="0"/>
                      </a:moveTo>
                      <a:cubicBezTo>
                        <a:pt x="142" y="0"/>
                        <a:pt x="16" y="118"/>
                        <a:pt x="8" y="268"/>
                      </a:cubicBezTo>
                      <a:cubicBezTo>
                        <a:pt x="0" y="425"/>
                        <a:pt x="121" y="558"/>
                        <a:pt x="276" y="567"/>
                      </a:cubicBezTo>
                      <a:cubicBezTo>
                        <a:pt x="281" y="568"/>
                        <a:pt x="286" y="568"/>
                        <a:pt x="291" y="568"/>
                      </a:cubicBezTo>
                      <a:cubicBezTo>
                        <a:pt x="442" y="568"/>
                        <a:pt x="568" y="450"/>
                        <a:pt x="575" y="300"/>
                      </a:cubicBezTo>
                      <a:cubicBezTo>
                        <a:pt x="583" y="141"/>
                        <a:pt x="462" y="8"/>
                        <a:pt x="306" y="0"/>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33"/>
                <p:cNvSpPr/>
                <p:nvPr/>
              </p:nvSpPr>
              <p:spPr>
                <a:xfrm>
                  <a:off x="1838600" y="2461463"/>
                  <a:ext cx="14575" cy="14200"/>
                </a:xfrm>
                <a:custGeom>
                  <a:avLst/>
                  <a:gdLst/>
                  <a:ahLst/>
                  <a:cxnLst/>
                  <a:rect l="l" t="t" r="r" b="b"/>
                  <a:pathLst>
                    <a:path w="583" h="568" extrusionOk="0">
                      <a:moveTo>
                        <a:pt x="291" y="0"/>
                      </a:moveTo>
                      <a:cubicBezTo>
                        <a:pt x="141" y="0"/>
                        <a:pt x="16" y="117"/>
                        <a:pt x="8" y="268"/>
                      </a:cubicBezTo>
                      <a:cubicBezTo>
                        <a:pt x="0" y="425"/>
                        <a:pt x="121" y="558"/>
                        <a:pt x="276" y="568"/>
                      </a:cubicBezTo>
                      <a:cubicBezTo>
                        <a:pt x="281" y="568"/>
                        <a:pt x="286" y="568"/>
                        <a:pt x="290" y="568"/>
                      </a:cubicBezTo>
                      <a:cubicBezTo>
                        <a:pt x="442" y="568"/>
                        <a:pt x="568" y="450"/>
                        <a:pt x="575" y="298"/>
                      </a:cubicBezTo>
                      <a:cubicBezTo>
                        <a:pt x="583" y="142"/>
                        <a:pt x="464" y="8"/>
                        <a:pt x="306" y="1"/>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33"/>
                <p:cNvSpPr/>
                <p:nvPr/>
              </p:nvSpPr>
              <p:spPr>
                <a:xfrm>
                  <a:off x="1736625" y="2404713"/>
                  <a:ext cx="357050" cy="348025"/>
                </a:xfrm>
                <a:custGeom>
                  <a:avLst/>
                  <a:gdLst/>
                  <a:ahLst/>
                  <a:cxnLst/>
                  <a:rect l="l" t="t" r="r" b="b"/>
                  <a:pathLst>
                    <a:path w="14282" h="13921" extrusionOk="0">
                      <a:moveTo>
                        <a:pt x="3652" y="1"/>
                      </a:moveTo>
                      <a:lnTo>
                        <a:pt x="3652" y="1"/>
                      </a:lnTo>
                      <a:cubicBezTo>
                        <a:pt x="2069" y="2695"/>
                        <a:pt x="0" y="7814"/>
                        <a:pt x="4399" y="11300"/>
                      </a:cubicBezTo>
                      <a:cubicBezTo>
                        <a:pt x="6956" y="13325"/>
                        <a:pt x="8888" y="13921"/>
                        <a:pt x="10277" y="13921"/>
                      </a:cubicBezTo>
                      <a:cubicBezTo>
                        <a:pt x="12261" y="13921"/>
                        <a:pt x="13135" y="12703"/>
                        <a:pt x="13135" y="12703"/>
                      </a:cubicBezTo>
                      <a:cubicBezTo>
                        <a:pt x="13135" y="12703"/>
                        <a:pt x="14158" y="11239"/>
                        <a:pt x="14282" y="9069"/>
                      </a:cubicBezTo>
                      <a:lnTo>
                        <a:pt x="14282" y="9069"/>
                      </a:lnTo>
                      <a:cubicBezTo>
                        <a:pt x="13822" y="10484"/>
                        <a:pt x="12831" y="11687"/>
                        <a:pt x="10792" y="11687"/>
                      </a:cubicBezTo>
                      <a:cubicBezTo>
                        <a:pt x="10272" y="11687"/>
                        <a:pt x="9684" y="11609"/>
                        <a:pt x="9020" y="11436"/>
                      </a:cubicBezTo>
                      <a:cubicBezTo>
                        <a:pt x="3410" y="9976"/>
                        <a:pt x="2201" y="4085"/>
                        <a:pt x="365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33"/>
                <p:cNvSpPr/>
                <p:nvPr/>
              </p:nvSpPr>
              <p:spPr>
                <a:xfrm>
                  <a:off x="2006925" y="2486013"/>
                  <a:ext cx="59425" cy="101100"/>
                </a:xfrm>
                <a:custGeom>
                  <a:avLst/>
                  <a:gdLst/>
                  <a:ahLst/>
                  <a:cxnLst/>
                  <a:rect l="l" t="t" r="r" b="b"/>
                  <a:pathLst>
                    <a:path w="2377" h="4044" extrusionOk="0">
                      <a:moveTo>
                        <a:pt x="338" y="0"/>
                      </a:moveTo>
                      <a:cubicBezTo>
                        <a:pt x="296" y="0"/>
                        <a:pt x="257" y="10"/>
                        <a:pt x="222" y="29"/>
                      </a:cubicBezTo>
                      <a:cubicBezTo>
                        <a:pt x="0" y="154"/>
                        <a:pt x="42" y="654"/>
                        <a:pt x="318" y="1149"/>
                      </a:cubicBezTo>
                      <a:cubicBezTo>
                        <a:pt x="552" y="1566"/>
                        <a:pt x="879" y="1843"/>
                        <a:pt x="1108" y="1843"/>
                      </a:cubicBezTo>
                      <a:cubicBezTo>
                        <a:pt x="1150" y="1843"/>
                        <a:pt x="1189" y="1834"/>
                        <a:pt x="1223" y="1815"/>
                      </a:cubicBezTo>
                      <a:cubicBezTo>
                        <a:pt x="1447" y="1691"/>
                        <a:pt x="1404" y="1188"/>
                        <a:pt x="1128" y="695"/>
                      </a:cubicBezTo>
                      <a:cubicBezTo>
                        <a:pt x="895" y="279"/>
                        <a:pt x="568" y="0"/>
                        <a:pt x="338" y="0"/>
                      </a:cubicBezTo>
                      <a:close/>
                      <a:moveTo>
                        <a:pt x="1600" y="2559"/>
                      </a:moveTo>
                      <a:cubicBezTo>
                        <a:pt x="1574" y="2559"/>
                        <a:pt x="1549" y="2564"/>
                        <a:pt x="1526" y="2574"/>
                      </a:cubicBezTo>
                      <a:cubicBezTo>
                        <a:pt x="1344" y="2659"/>
                        <a:pt x="1347" y="3052"/>
                        <a:pt x="1530" y="3453"/>
                      </a:cubicBezTo>
                      <a:cubicBezTo>
                        <a:pt x="1693" y="3803"/>
                        <a:pt x="1941" y="4044"/>
                        <a:pt x="2122" y="4044"/>
                      </a:cubicBezTo>
                      <a:cubicBezTo>
                        <a:pt x="2148" y="4044"/>
                        <a:pt x="2173" y="4039"/>
                        <a:pt x="2196" y="4028"/>
                      </a:cubicBezTo>
                      <a:cubicBezTo>
                        <a:pt x="2376" y="3944"/>
                        <a:pt x="2375" y="3550"/>
                        <a:pt x="2188" y="3149"/>
                      </a:cubicBezTo>
                      <a:cubicBezTo>
                        <a:pt x="2027" y="2799"/>
                        <a:pt x="1781" y="2559"/>
                        <a:pt x="1600" y="2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33"/>
                <p:cNvSpPr/>
                <p:nvPr/>
              </p:nvSpPr>
              <p:spPr>
                <a:xfrm>
                  <a:off x="2322375" y="2950788"/>
                  <a:ext cx="478375" cy="234600"/>
                </a:xfrm>
                <a:custGeom>
                  <a:avLst/>
                  <a:gdLst/>
                  <a:ahLst/>
                  <a:cxnLst/>
                  <a:rect l="l" t="t" r="r" b="b"/>
                  <a:pathLst>
                    <a:path w="19135" h="9384" extrusionOk="0">
                      <a:moveTo>
                        <a:pt x="0" y="1"/>
                      </a:moveTo>
                      <a:lnTo>
                        <a:pt x="0" y="1"/>
                      </a:lnTo>
                      <a:cubicBezTo>
                        <a:pt x="2633" y="2625"/>
                        <a:pt x="5041" y="5363"/>
                        <a:pt x="8083" y="7555"/>
                      </a:cubicBezTo>
                      <a:cubicBezTo>
                        <a:pt x="9637" y="8676"/>
                        <a:pt x="11907" y="9384"/>
                        <a:pt x="13916" y="9384"/>
                      </a:cubicBezTo>
                      <a:cubicBezTo>
                        <a:pt x="14229" y="9384"/>
                        <a:pt x="14535" y="9366"/>
                        <a:pt x="14832" y="9331"/>
                      </a:cubicBezTo>
                      <a:cubicBezTo>
                        <a:pt x="15891" y="9204"/>
                        <a:pt x="16928" y="8769"/>
                        <a:pt x="17388" y="7739"/>
                      </a:cubicBezTo>
                      <a:cubicBezTo>
                        <a:pt x="19135" y="3836"/>
                        <a:pt x="14484" y="2901"/>
                        <a:pt x="11649" y="2791"/>
                      </a:cubicBezTo>
                      <a:cubicBezTo>
                        <a:pt x="7717" y="2641"/>
                        <a:pt x="3572" y="2152"/>
                        <a:pt x="107" y="67"/>
                      </a:cubicBezTo>
                      <a:cubicBezTo>
                        <a:pt x="69" y="45"/>
                        <a:pt x="35"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33"/>
                <p:cNvSpPr/>
                <p:nvPr/>
              </p:nvSpPr>
              <p:spPr>
                <a:xfrm>
                  <a:off x="2375625" y="2984213"/>
                  <a:ext cx="307025" cy="150600"/>
                </a:xfrm>
                <a:custGeom>
                  <a:avLst/>
                  <a:gdLst/>
                  <a:ahLst/>
                  <a:cxnLst/>
                  <a:rect l="l" t="t" r="r" b="b"/>
                  <a:pathLst>
                    <a:path w="12281" h="6024" extrusionOk="0">
                      <a:moveTo>
                        <a:pt x="1" y="0"/>
                      </a:moveTo>
                      <a:lnTo>
                        <a:pt x="1" y="0"/>
                      </a:lnTo>
                      <a:cubicBezTo>
                        <a:pt x="1688" y="1687"/>
                        <a:pt x="3235" y="3443"/>
                        <a:pt x="5186" y="4847"/>
                      </a:cubicBezTo>
                      <a:cubicBezTo>
                        <a:pt x="6186" y="5566"/>
                        <a:pt x="7645" y="6024"/>
                        <a:pt x="8933" y="6024"/>
                      </a:cubicBezTo>
                      <a:cubicBezTo>
                        <a:pt x="9132" y="6024"/>
                        <a:pt x="9326" y="6013"/>
                        <a:pt x="9514" y="5990"/>
                      </a:cubicBezTo>
                      <a:cubicBezTo>
                        <a:pt x="10195" y="5907"/>
                        <a:pt x="10861" y="5627"/>
                        <a:pt x="11157" y="4968"/>
                      </a:cubicBezTo>
                      <a:cubicBezTo>
                        <a:pt x="12280" y="2463"/>
                        <a:pt x="9292" y="1863"/>
                        <a:pt x="7474" y="1792"/>
                      </a:cubicBezTo>
                      <a:cubicBezTo>
                        <a:pt x="4951" y="1695"/>
                        <a:pt x="2291" y="1380"/>
                        <a:pt x="68" y="42"/>
                      </a:cubicBezTo>
                      <a:cubicBezTo>
                        <a:pt x="44" y="28"/>
                        <a:pt x="23" y="1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33"/>
                <p:cNvSpPr/>
                <p:nvPr/>
              </p:nvSpPr>
              <p:spPr>
                <a:xfrm>
                  <a:off x="2339100" y="2965888"/>
                  <a:ext cx="368875" cy="159900"/>
                </a:xfrm>
                <a:custGeom>
                  <a:avLst/>
                  <a:gdLst/>
                  <a:ahLst/>
                  <a:cxnLst/>
                  <a:rect l="l" t="t" r="r" b="b"/>
                  <a:pathLst>
                    <a:path w="14755" h="6396" extrusionOk="0">
                      <a:moveTo>
                        <a:pt x="13" y="0"/>
                      </a:moveTo>
                      <a:cubicBezTo>
                        <a:pt x="12" y="0"/>
                        <a:pt x="10" y="1"/>
                        <a:pt x="9" y="2"/>
                      </a:cubicBezTo>
                      <a:cubicBezTo>
                        <a:pt x="0" y="13"/>
                        <a:pt x="85" y="110"/>
                        <a:pt x="243" y="269"/>
                      </a:cubicBezTo>
                      <a:cubicBezTo>
                        <a:pt x="401" y="428"/>
                        <a:pt x="624" y="663"/>
                        <a:pt x="920" y="910"/>
                      </a:cubicBezTo>
                      <a:cubicBezTo>
                        <a:pt x="1488" y="1432"/>
                        <a:pt x="2318" y="2044"/>
                        <a:pt x="3172" y="2618"/>
                      </a:cubicBezTo>
                      <a:cubicBezTo>
                        <a:pt x="4029" y="3189"/>
                        <a:pt x="4931" y="3691"/>
                        <a:pt x="5616" y="4048"/>
                      </a:cubicBezTo>
                      <a:cubicBezTo>
                        <a:pt x="6305" y="4400"/>
                        <a:pt x="6774" y="4615"/>
                        <a:pt x="6774" y="4615"/>
                      </a:cubicBezTo>
                      <a:cubicBezTo>
                        <a:pt x="6774" y="4615"/>
                        <a:pt x="7247" y="4817"/>
                        <a:pt x="7967" y="5096"/>
                      </a:cubicBezTo>
                      <a:cubicBezTo>
                        <a:pt x="8694" y="5362"/>
                        <a:pt x="9670" y="5697"/>
                        <a:pt x="10674" y="5934"/>
                      </a:cubicBezTo>
                      <a:cubicBezTo>
                        <a:pt x="11680" y="6166"/>
                        <a:pt x="12697" y="6346"/>
                        <a:pt x="13472" y="6371"/>
                      </a:cubicBezTo>
                      <a:cubicBezTo>
                        <a:pt x="13660" y="6390"/>
                        <a:pt x="13834" y="6395"/>
                        <a:pt x="13989" y="6395"/>
                      </a:cubicBezTo>
                      <a:cubicBezTo>
                        <a:pt x="14149" y="6395"/>
                        <a:pt x="14288" y="6390"/>
                        <a:pt x="14402" y="6388"/>
                      </a:cubicBezTo>
                      <a:cubicBezTo>
                        <a:pt x="14626" y="6380"/>
                        <a:pt x="14755" y="6371"/>
                        <a:pt x="14755" y="6358"/>
                      </a:cubicBezTo>
                      <a:cubicBezTo>
                        <a:pt x="14755" y="6319"/>
                        <a:pt x="14243" y="6315"/>
                        <a:pt x="13484" y="6217"/>
                      </a:cubicBezTo>
                      <a:cubicBezTo>
                        <a:pt x="12725" y="6142"/>
                        <a:pt x="11727" y="5926"/>
                        <a:pt x="10746" y="5660"/>
                      </a:cubicBezTo>
                      <a:cubicBezTo>
                        <a:pt x="9764" y="5394"/>
                        <a:pt x="8810" y="5035"/>
                        <a:pt x="8102" y="4753"/>
                      </a:cubicBezTo>
                      <a:cubicBezTo>
                        <a:pt x="7402" y="4454"/>
                        <a:pt x="6935" y="4250"/>
                        <a:pt x="6935" y="4250"/>
                      </a:cubicBezTo>
                      <a:cubicBezTo>
                        <a:pt x="6935" y="4250"/>
                        <a:pt x="6467" y="4048"/>
                        <a:pt x="5780" y="3719"/>
                      </a:cubicBezTo>
                      <a:cubicBezTo>
                        <a:pt x="5096" y="3385"/>
                        <a:pt x="4190" y="2914"/>
                        <a:pt x="3323" y="2381"/>
                      </a:cubicBezTo>
                      <a:cubicBezTo>
                        <a:pt x="2459" y="1842"/>
                        <a:pt x="1614" y="1272"/>
                        <a:pt x="1018" y="793"/>
                      </a:cubicBezTo>
                      <a:cubicBezTo>
                        <a:pt x="433" y="339"/>
                        <a:pt x="61"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33"/>
                <p:cNvSpPr/>
                <p:nvPr/>
              </p:nvSpPr>
              <p:spPr>
                <a:xfrm>
                  <a:off x="2578250" y="3057288"/>
                  <a:ext cx="157925" cy="40425"/>
                </a:xfrm>
                <a:custGeom>
                  <a:avLst/>
                  <a:gdLst/>
                  <a:ahLst/>
                  <a:cxnLst/>
                  <a:rect l="l" t="t" r="r" b="b"/>
                  <a:pathLst>
                    <a:path w="6317" h="1617" extrusionOk="0">
                      <a:moveTo>
                        <a:pt x="1325" y="0"/>
                      </a:moveTo>
                      <a:cubicBezTo>
                        <a:pt x="606" y="0"/>
                        <a:pt x="37" y="247"/>
                        <a:pt x="19" y="583"/>
                      </a:cubicBezTo>
                      <a:cubicBezTo>
                        <a:pt x="1" y="945"/>
                        <a:pt x="632" y="1271"/>
                        <a:pt x="1428" y="1313"/>
                      </a:cubicBezTo>
                      <a:cubicBezTo>
                        <a:pt x="1481" y="1316"/>
                        <a:pt x="1534" y="1317"/>
                        <a:pt x="1586" y="1317"/>
                      </a:cubicBezTo>
                      <a:cubicBezTo>
                        <a:pt x="2309" y="1317"/>
                        <a:pt x="2886" y="1068"/>
                        <a:pt x="2903" y="730"/>
                      </a:cubicBezTo>
                      <a:cubicBezTo>
                        <a:pt x="2924" y="370"/>
                        <a:pt x="2292" y="44"/>
                        <a:pt x="1495" y="5"/>
                      </a:cubicBezTo>
                      <a:cubicBezTo>
                        <a:pt x="1438" y="2"/>
                        <a:pt x="1381" y="0"/>
                        <a:pt x="1325" y="0"/>
                      </a:cubicBezTo>
                      <a:close/>
                      <a:moveTo>
                        <a:pt x="4917" y="561"/>
                      </a:moveTo>
                      <a:cubicBezTo>
                        <a:pt x="4439" y="561"/>
                        <a:pt x="4069" y="712"/>
                        <a:pt x="4041" y="943"/>
                      </a:cubicBezTo>
                      <a:cubicBezTo>
                        <a:pt x="4003" y="1224"/>
                        <a:pt x="4478" y="1517"/>
                        <a:pt x="5093" y="1597"/>
                      </a:cubicBezTo>
                      <a:cubicBezTo>
                        <a:pt x="5201" y="1610"/>
                        <a:pt x="5305" y="1617"/>
                        <a:pt x="5405" y="1617"/>
                      </a:cubicBezTo>
                      <a:cubicBezTo>
                        <a:pt x="5881" y="1617"/>
                        <a:pt x="6249" y="1467"/>
                        <a:pt x="6279" y="1236"/>
                      </a:cubicBezTo>
                      <a:cubicBezTo>
                        <a:pt x="6317" y="954"/>
                        <a:pt x="5844" y="663"/>
                        <a:pt x="5227" y="581"/>
                      </a:cubicBezTo>
                      <a:cubicBezTo>
                        <a:pt x="5120" y="568"/>
                        <a:pt x="5016" y="561"/>
                        <a:pt x="4917" y="5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33"/>
                <p:cNvSpPr/>
                <p:nvPr/>
              </p:nvSpPr>
              <p:spPr>
                <a:xfrm>
                  <a:off x="2362850" y="2981413"/>
                  <a:ext cx="378900" cy="204000"/>
                </a:xfrm>
                <a:custGeom>
                  <a:avLst/>
                  <a:gdLst/>
                  <a:ahLst/>
                  <a:cxnLst/>
                  <a:rect l="l" t="t" r="r" b="b"/>
                  <a:pathLst>
                    <a:path w="15156" h="8160" extrusionOk="0">
                      <a:moveTo>
                        <a:pt x="877" y="1"/>
                      </a:moveTo>
                      <a:cubicBezTo>
                        <a:pt x="574" y="111"/>
                        <a:pt x="281" y="248"/>
                        <a:pt x="1" y="421"/>
                      </a:cubicBezTo>
                      <a:cubicBezTo>
                        <a:pt x="2042" y="2514"/>
                        <a:pt x="4055" y="4594"/>
                        <a:pt x="6466" y="6330"/>
                      </a:cubicBezTo>
                      <a:cubicBezTo>
                        <a:pt x="8020" y="7451"/>
                        <a:pt x="10291" y="8160"/>
                        <a:pt x="12301" y="8160"/>
                      </a:cubicBezTo>
                      <a:cubicBezTo>
                        <a:pt x="12613" y="8160"/>
                        <a:pt x="12918" y="8143"/>
                        <a:pt x="13213" y="8108"/>
                      </a:cubicBezTo>
                      <a:cubicBezTo>
                        <a:pt x="13930" y="8021"/>
                        <a:pt x="14632" y="7788"/>
                        <a:pt x="15155" y="7332"/>
                      </a:cubicBezTo>
                      <a:cubicBezTo>
                        <a:pt x="12528" y="7022"/>
                        <a:pt x="5828" y="4953"/>
                        <a:pt x="5130" y="3045"/>
                      </a:cubicBezTo>
                      <a:cubicBezTo>
                        <a:pt x="4715" y="1909"/>
                        <a:pt x="5949" y="1508"/>
                        <a:pt x="7193" y="1383"/>
                      </a:cubicBezTo>
                      <a:cubicBezTo>
                        <a:pt x="5040" y="1176"/>
                        <a:pt x="2888" y="780"/>
                        <a:pt x="8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33"/>
                <p:cNvSpPr/>
                <p:nvPr/>
              </p:nvSpPr>
              <p:spPr>
                <a:xfrm>
                  <a:off x="2286450" y="2921788"/>
                  <a:ext cx="465900" cy="434000"/>
                </a:xfrm>
                <a:custGeom>
                  <a:avLst/>
                  <a:gdLst/>
                  <a:ahLst/>
                  <a:cxnLst/>
                  <a:rect l="l" t="t" r="r" b="b"/>
                  <a:pathLst>
                    <a:path w="18636" h="17360" extrusionOk="0">
                      <a:moveTo>
                        <a:pt x="1" y="0"/>
                      </a:moveTo>
                      <a:cubicBezTo>
                        <a:pt x="1558" y="4076"/>
                        <a:pt x="2822" y="8162"/>
                        <a:pt x="5023" y="11970"/>
                      </a:cubicBezTo>
                      <a:cubicBezTo>
                        <a:pt x="6322" y="14218"/>
                        <a:pt x="8909" y="16337"/>
                        <a:pt x="11389" y="17111"/>
                      </a:cubicBezTo>
                      <a:cubicBezTo>
                        <a:pt x="11876" y="17264"/>
                        <a:pt x="12384" y="17360"/>
                        <a:pt x="12881" y="17360"/>
                      </a:cubicBezTo>
                      <a:cubicBezTo>
                        <a:pt x="13604" y="17360"/>
                        <a:pt x="14305" y="17157"/>
                        <a:pt x="14890" y="16636"/>
                      </a:cubicBezTo>
                      <a:cubicBezTo>
                        <a:pt x="18636" y="13298"/>
                        <a:pt x="14109" y="10062"/>
                        <a:pt x="11126" y="8583"/>
                      </a:cubicBezTo>
                      <a:cubicBezTo>
                        <a:pt x="6990" y="6534"/>
                        <a:pt x="2791" y="4020"/>
                        <a:pt x="82" y="124"/>
                      </a:cubicBezTo>
                      <a:cubicBezTo>
                        <a:pt x="56" y="82"/>
                        <a:pt x="27"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33"/>
                <p:cNvSpPr/>
                <p:nvPr/>
              </p:nvSpPr>
              <p:spPr>
                <a:xfrm>
                  <a:off x="2327375" y="2983188"/>
                  <a:ext cx="299000" cy="278450"/>
                </a:xfrm>
                <a:custGeom>
                  <a:avLst/>
                  <a:gdLst/>
                  <a:ahLst/>
                  <a:cxnLst/>
                  <a:rect l="l" t="t" r="r" b="b"/>
                  <a:pathLst>
                    <a:path w="11960" h="11138" extrusionOk="0">
                      <a:moveTo>
                        <a:pt x="1" y="0"/>
                      </a:moveTo>
                      <a:lnTo>
                        <a:pt x="1" y="0"/>
                      </a:lnTo>
                      <a:cubicBezTo>
                        <a:pt x="997" y="2616"/>
                        <a:pt x="1808" y="5237"/>
                        <a:pt x="3221" y="7679"/>
                      </a:cubicBezTo>
                      <a:cubicBezTo>
                        <a:pt x="4059" y="9121"/>
                        <a:pt x="5715" y="10483"/>
                        <a:pt x="7305" y="10978"/>
                      </a:cubicBezTo>
                      <a:cubicBezTo>
                        <a:pt x="7619" y="11076"/>
                        <a:pt x="7946" y="11138"/>
                        <a:pt x="8265" y="11138"/>
                      </a:cubicBezTo>
                      <a:cubicBezTo>
                        <a:pt x="8729" y="11138"/>
                        <a:pt x="9179" y="11008"/>
                        <a:pt x="9555" y="10675"/>
                      </a:cubicBezTo>
                      <a:cubicBezTo>
                        <a:pt x="11959" y="8533"/>
                        <a:pt x="9050" y="6456"/>
                        <a:pt x="7139" y="5507"/>
                      </a:cubicBezTo>
                      <a:cubicBezTo>
                        <a:pt x="4484" y="4191"/>
                        <a:pt x="1790" y="2579"/>
                        <a:pt x="52" y="77"/>
                      </a:cubicBezTo>
                      <a:cubicBezTo>
                        <a:pt x="37" y="52"/>
                        <a:pt x="16" y="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33"/>
                <p:cNvSpPr/>
                <p:nvPr/>
              </p:nvSpPr>
              <p:spPr>
                <a:xfrm>
                  <a:off x="2296950" y="2946163"/>
                  <a:ext cx="319050" cy="347225"/>
                </a:xfrm>
                <a:custGeom>
                  <a:avLst/>
                  <a:gdLst/>
                  <a:ahLst/>
                  <a:cxnLst/>
                  <a:rect l="l" t="t" r="r" b="b"/>
                  <a:pathLst>
                    <a:path w="12762" h="13889" extrusionOk="0">
                      <a:moveTo>
                        <a:pt x="18" y="1"/>
                      </a:moveTo>
                      <a:cubicBezTo>
                        <a:pt x="17" y="1"/>
                        <a:pt x="17" y="1"/>
                        <a:pt x="16" y="1"/>
                      </a:cubicBezTo>
                      <a:cubicBezTo>
                        <a:pt x="1" y="7"/>
                        <a:pt x="44" y="151"/>
                        <a:pt x="137" y="399"/>
                      </a:cubicBezTo>
                      <a:cubicBezTo>
                        <a:pt x="231" y="645"/>
                        <a:pt x="355" y="1004"/>
                        <a:pt x="555" y="1409"/>
                      </a:cubicBezTo>
                      <a:cubicBezTo>
                        <a:pt x="911" y="2241"/>
                        <a:pt x="1506" y="3294"/>
                        <a:pt x="2145" y="4320"/>
                      </a:cubicBezTo>
                      <a:cubicBezTo>
                        <a:pt x="2786" y="5341"/>
                        <a:pt x="3511" y="6314"/>
                        <a:pt x="4073" y="7025"/>
                      </a:cubicBezTo>
                      <a:cubicBezTo>
                        <a:pt x="4640" y="7732"/>
                        <a:pt x="5038" y="8188"/>
                        <a:pt x="5038" y="8188"/>
                      </a:cubicBezTo>
                      <a:cubicBezTo>
                        <a:pt x="5038" y="8188"/>
                        <a:pt x="5447" y="8631"/>
                        <a:pt x="6086" y="9273"/>
                      </a:cubicBezTo>
                      <a:cubicBezTo>
                        <a:pt x="6736" y="9909"/>
                        <a:pt x="7620" y="10736"/>
                        <a:pt x="8582" y="11471"/>
                      </a:cubicBezTo>
                      <a:cubicBezTo>
                        <a:pt x="9544" y="12203"/>
                        <a:pt x="10545" y="12882"/>
                        <a:pt x="11362" y="13285"/>
                      </a:cubicBezTo>
                      <a:cubicBezTo>
                        <a:pt x="11756" y="13511"/>
                        <a:pt x="12110" y="13644"/>
                        <a:pt x="12351" y="13749"/>
                      </a:cubicBezTo>
                      <a:cubicBezTo>
                        <a:pt x="12570" y="13839"/>
                        <a:pt x="12707" y="13888"/>
                        <a:pt x="12736" y="13888"/>
                      </a:cubicBezTo>
                      <a:cubicBezTo>
                        <a:pt x="12740" y="13888"/>
                        <a:pt x="12742" y="13888"/>
                        <a:pt x="12742" y="13887"/>
                      </a:cubicBezTo>
                      <a:cubicBezTo>
                        <a:pt x="12761" y="13844"/>
                        <a:pt x="12215" y="13594"/>
                        <a:pt x="11452" y="13125"/>
                      </a:cubicBezTo>
                      <a:cubicBezTo>
                        <a:pt x="10673" y="12679"/>
                        <a:pt x="9710" y="11969"/>
                        <a:pt x="8789" y="11213"/>
                      </a:cubicBezTo>
                      <a:cubicBezTo>
                        <a:pt x="7866" y="10454"/>
                        <a:pt x="7017" y="9613"/>
                        <a:pt x="6393" y="8972"/>
                      </a:cubicBezTo>
                      <a:cubicBezTo>
                        <a:pt x="5790" y="8315"/>
                        <a:pt x="5388" y="7874"/>
                        <a:pt x="5388" y="7874"/>
                      </a:cubicBezTo>
                      <a:cubicBezTo>
                        <a:pt x="5388" y="7874"/>
                        <a:pt x="4984" y="7433"/>
                        <a:pt x="4407" y="6751"/>
                      </a:cubicBezTo>
                      <a:cubicBezTo>
                        <a:pt x="3834" y="6065"/>
                        <a:pt x="3093" y="5125"/>
                        <a:pt x="2421" y="4138"/>
                      </a:cubicBezTo>
                      <a:cubicBezTo>
                        <a:pt x="1755" y="3147"/>
                        <a:pt x="1122" y="2130"/>
                        <a:pt x="716" y="1329"/>
                      </a:cubicBezTo>
                      <a:cubicBezTo>
                        <a:pt x="299" y="547"/>
                        <a:pt x="61"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33"/>
                <p:cNvSpPr/>
                <p:nvPr/>
              </p:nvSpPr>
              <p:spPr>
                <a:xfrm>
                  <a:off x="2497825" y="3168063"/>
                  <a:ext cx="168850" cy="103325"/>
                </a:xfrm>
                <a:custGeom>
                  <a:avLst/>
                  <a:gdLst/>
                  <a:ahLst/>
                  <a:cxnLst/>
                  <a:rect l="l" t="t" r="r" b="b"/>
                  <a:pathLst>
                    <a:path w="6754" h="4133" extrusionOk="0">
                      <a:moveTo>
                        <a:pt x="802" y="1"/>
                      </a:moveTo>
                      <a:cubicBezTo>
                        <a:pt x="506" y="1"/>
                        <a:pt x="282" y="86"/>
                        <a:pt x="193" y="259"/>
                      </a:cubicBezTo>
                      <a:cubicBezTo>
                        <a:pt x="0" y="637"/>
                        <a:pt x="519" y="1289"/>
                        <a:pt x="1350" y="1715"/>
                      </a:cubicBezTo>
                      <a:cubicBezTo>
                        <a:pt x="1800" y="1945"/>
                        <a:pt x="2249" y="2063"/>
                        <a:pt x="2597" y="2063"/>
                      </a:cubicBezTo>
                      <a:cubicBezTo>
                        <a:pt x="2895" y="2063"/>
                        <a:pt x="3120" y="1977"/>
                        <a:pt x="3208" y="1802"/>
                      </a:cubicBezTo>
                      <a:cubicBezTo>
                        <a:pt x="3403" y="1428"/>
                        <a:pt x="2884" y="775"/>
                        <a:pt x="2049" y="349"/>
                      </a:cubicBezTo>
                      <a:cubicBezTo>
                        <a:pt x="1600" y="118"/>
                        <a:pt x="1151" y="1"/>
                        <a:pt x="802" y="1"/>
                      </a:cubicBezTo>
                      <a:close/>
                      <a:moveTo>
                        <a:pt x="4727" y="2408"/>
                      </a:moveTo>
                      <a:cubicBezTo>
                        <a:pt x="4537" y="2408"/>
                        <a:pt x="4391" y="2463"/>
                        <a:pt x="4322" y="2576"/>
                      </a:cubicBezTo>
                      <a:cubicBezTo>
                        <a:pt x="4148" y="2858"/>
                        <a:pt x="4515" y="3399"/>
                        <a:pt x="5135" y="3782"/>
                      </a:cubicBezTo>
                      <a:cubicBezTo>
                        <a:pt x="5509" y="4011"/>
                        <a:pt x="5890" y="4133"/>
                        <a:pt x="6174" y="4133"/>
                      </a:cubicBezTo>
                      <a:cubicBezTo>
                        <a:pt x="6364" y="4133"/>
                        <a:pt x="6510" y="4078"/>
                        <a:pt x="6579" y="3964"/>
                      </a:cubicBezTo>
                      <a:cubicBezTo>
                        <a:pt x="6753" y="3682"/>
                        <a:pt x="6388" y="3142"/>
                        <a:pt x="5765" y="2759"/>
                      </a:cubicBezTo>
                      <a:cubicBezTo>
                        <a:pt x="5393" y="2530"/>
                        <a:pt x="5011" y="2408"/>
                        <a:pt x="4727" y="24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33"/>
                <p:cNvSpPr/>
                <p:nvPr/>
              </p:nvSpPr>
              <p:spPr>
                <a:xfrm>
                  <a:off x="2298400" y="2952363"/>
                  <a:ext cx="341750" cy="403425"/>
                </a:xfrm>
                <a:custGeom>
                  <a:avLst/>
                  <a:gdLst/>
                  <a:ahLst/>
                  <a:cxnLst/>
                  <a:rect l="l" t="t" r="r" b="b"/>
                  <a:pathLst>
                    <a:path w="13670" h="16137" extrusionOk="0">
                      <a:moveTo>
                        <a:pt x="9046" y="11553"/>
                      </a:moveTo>
                      <a:lnTo>
                        <a:pt x="9046" y="11553"/>
                      </a:lnTo>
                      <a:cubicBezTo>
                        <a:pt x="9051" y="11557"/>
                        <a:pt x="9053" y="11560"/>
                        <a:pt x="9053" y="11560"/>
                      </a:cubicBezTo>
                      <a:cubicBezTo>
                        <a:pt x="9053" y="11560"/>
                        <a:pt x="9051" y="11557"/>
                        <a:pt x="9046" y="11553"/>
                      </a:cubicBezTo>
                      <a:close/>
                      <a:moveTo>
                        <a:pt x="444" y="1"/>
                      </a:moveTo>
                      <a:cubicBezTo>
                        <a:pt x="292" y="2"/>
                        <a:pt x="146" y="23"/>
                        <a:pt x="0" y="51"/>
                      </a:cubicBezTo>
                      <a:cubicBezTo>
                        <a:pt x="1352" y="3701"/>
                        <a:pt x="2574" y="7335"/>
                        <a:pt x="4545" y="10747"/>
                      </a:cubicBezTo>
                      <a:cubicBezTo>
                        <a:pt x="5845" y="12995"/>
                        <a:pt x="8431" y="15114"/>
                        <a:pt x="10911" y="15890"/>
                      </a:cubicBezTo>
                      <a:cubicBezTo>
                        <a:pt x="11397" y="16042"/>
                        <a:pt x="11903" y="16136"/>
                        <a:pt x="12399" y="16136"/>
                      </a:cubicBezTo>
                      <a:cubicBezTo>
                        <a:pt x="12838" y="16136"/>
                        <a:pt x="13268" y="16062"/>
                        <a:pt x="13670" y="15888"/>
                      </a:cubicBezTo>
                      <a:cubicBezTo>
                        <a:pt x="9395" y="15343"/>
                        <a:pt x="4962" y="10350"/>
                        <a:pt x="4883" y="9077"/>
                      </a:cubicBezTo>
                      <a:cubicBezTo>
                        <a:pt x="4871" y="8872"/>
                        <a:pt x="4956" y="8785"/>
                        <a:pt x="5111" y="8785"/>
                      </a:cubicBezTo>
                      <a:cubicBezTo>
                        <a:pt x="5958" y="8785"/>
                        <a:pt x="8876" y="11400"/>
                        <a:pt x="9046" y="11553"/>
                      </a:cubicBezTo>
                      <a:lnTo>
                        <a:pt x="9046" y="11553"/>
                      </a:lnTo>
                      <a:cubicBezTo>
                        <a:pt x="8855" y="11381"/>
                        <a:pt x="5188" y="8044"/>
                        <a:pt x="5117" y="6132"/>
                      </a:cubicBezTo>
                      <a:cubicBezTo>
                        <a:pt x="5090" y="5405"/>
                        <a:pt x="5501" y="5176"/>
                        <a:pt x="6029" y="5176"/>
                      </a:cubicBezTo>
                      <a:cubicBezTo>
                        <a:pt x="6290" y="5176"/>
                        <a:pt x="6579" y="5232"/>
                        <a:pt x="6859" y="5311"/>
                      </a:cubicBezTo>
                      <a:cubicBezTo>
                        <a:pt x="4463" y="3871"/>
                        <a:pt x="2219" y="2162"/>
                        <a:pt x="4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33"/>
                <p:cNvSpPr/>
                <p:nvPr/>
              </p:nvSpPr>
              <p:spPr>
                <a:xfrm>
                  <a:off x="2291425" y="2962863"/>
                  <a:ext cx="314925" cy="531300"/>
                </a:xfrm>
                <a:custGeom>
                  <a:avLst/>
                  <a:gdLst/>
                  <a:ahLst/>
                  <a:cxnLst/>
                  <a:rect l="l" t="t" r="r" b="b"/>
                  <a:pathLst>
                    <a:path w="12597" h="21252" extrusionOk="0">
                      <a:moveTo>
                        <a:pt x="555" y="0"/>
                      </a:moveTo>
                      <a:cubicBezTo>
                        <a:pt x="414" y="4360"/>
                        <a:pt x="1" y="8616"/>
                        <a:pt x="558" y="12979"/>
                      </a:cubicBezTo>
                      <a:cubicBezTo>
                        <a:pt x="886" y="15554"/>
                        <a:pt x="2452" y="18510"/>
                        <a:pt x="4440" y="20183"/>
                      </a:cubicBezTo>
                      <a:cubicBezTo>
                        <a:pt x="5165" y="20795"/>
                        <a:pt x="6030" y="21252"/>
                        <a:pt x="6950" y="21252"/>
                      </a:cubicBezTo>
                      <a:cubicBezTo>
                        <a:pt x="7246" y="21252"/>
                        <a:pt x="7547" y="21205"/>
                        <a:pt x="7852" y="21100"/>
                      </a:cubicBezTo>
                      <a:cubicBezTo>
                        <a:pt x="12597" y="19469"/>
                        <a:pt x="9672" y="14735"/>
                        <a:pt x="7496" y="12218"/>
                      </a:cubicBezTo>
                      <a:cubicBezTo>
                        <a:pt x="4473" y="8729"/>
                        <a:pt x="1573" y="4785"/>
                        <a:pt x="582" y="145"/>
                      </a:cubicBezTo>
                      <a:cubicBezTo>
                        <a:pt x="574" y="96"/>
                        <a:pt x="565" y="47"/>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33"/>
                <p:cNvSpPr/>
                <p:nvPr/>
              </p:nvSpPr>
              <p:spPr>
                <a:xfrm>
                  <a:off x="2310300" y="3035263"/>
                  <a:ext cx="202175" cy="340900"/>
                </a:xfrm>
                <a:custGeom>
                  <a:avLst/>
                  <a:gdLst/>
                  <a:ahLst/>
                  <a:cxnLst/>
                  <a:rect l="l" t="t" r="r" b="b"/>
                  <a:pathLst>
                    <a:path w="8087" h="13636" extrusionOk="0">
                      <a:moveTo>
                        <a:pt x="361" y="1"/>
                      </a:moveTo>
                      <a:cubicBezTo>
                        <a:pt x="267" y="2799"/>
                        <a:pt x="1" y="5529"/>
                        <a:pt x="361" y="8327"/>
                      </a:cubicBezTo>
                      <a:cubicBezTo>
                        <a:pt x="574" y="9983"/>
                        <a:pt x="1575" y="11880"/>
                        <a:pt x="2850" y="12953"/>
                      </a:cubicBezTo>
                      <a:cubicBezTo>
                        <a:pt x="3316" y="13343"/>
                        <a:pt x="3872" y="13636"/>
                        <a:pt x="4463" y="13636"/>
                      </a:cubicBezTo>
                      <a:cubicBezTo>
                        <a:pt x="4653" y="13636"/>
                        <a:pt x="4846" y="13606"/>
                        <a:pt x="5042" y="13539"/>
                      </a:cubicBezTo>
                      <a:cubicBezTo>
                        <a:pt x="8087" y="12494"/>
                        <a:pt x="6209" y="9455"/>
                        <a:pt x="4811" y="7840"/>
                      </a:cubicBezTo>
                      <a:cubicBezTo>
                        <a:pt x="2874" y="5600"/>
                        <a:pt x="1013" y="3070"/>
                        <a:pt x="378" y="93"/>
                      </a:cubicBezTo>
                      <a:cubicBezTo>
                        <a:pt x="374" y="62"/>
                        <a:pt x="366" y="3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33"/>
                <p:cNvSpPr/>
                <p:nvPr/>
              </p:nvSpPr>
              <p:spPr>
                <a:xfrm>
                  <a:off x="2304050" y="2989563"/>
                  <a:ext cx="161875" cy="443200"/>
                </a:xfrm>
                <a:custGeom>
                  <a:avLst/>
                  <a:gdLst/>
                  <a:ahLst/>
                  <a:cxnLst/>
                  <a:rect l="l" t="t" r="r" b="b"/>
                  <a:pathLst>
                    <a:path w="6475" h="17728" extrusionOk="0">
                      <a:moveTo>
                        <a:pt x="73" y="1"/>
                      </a:moveTo>
                      <a:cubicBezTo>
                        <a:pt x="56" y="1"/>
                        <a:pt x="42" y="151"/>
                        <a:pt x="31" y="413"/>
                      </a:cubicBezTo>
                      <a:cubicBezTo>
                        <a:pt x="24" y="676"/>
                        <a:pt x="0" y="1055"/>
                        <a:pt x="25" y="1508"/>
                      </a:cubicBezTo>
                      <a:cubicBezTo>
                        <a:pt x="33" y="2412"/>
                        <a:pt x="174" y="3613"/>
                        <a:pt x="367" y="4805"/>
                      </a:cubicBezTo>
                      <a:cubicBezTo>
                        <a:pt x="562" y="5996"/>
                        <a:pt x="854" y="7172"/>
                        <a:pt x="1098" y="8045"/>
                      </a:cubicBezTo>
                      <a:cubicBezTo>
                        <a:pt x="1347" y="8917"/>
                        <a:pt x="1540" y="9491"/>
                        <a:pt x="1540" y="9491"/>
                      </a:cubicBezTo>
                      <a:cubicBezTo>
                        <a:pt x="1540" y="9491"/>
                        <a:pt x="1745" y="10058"/>
                        <a:pt x="2087" y="10897"/>
                      </a:cubicBezTo>
                      <a:cubicBezTo>
                        <a:pt x="2439" y="11735"/>
                        <a:pt x="2934" y="12840"/>
                        <a:pt x="3537" y="13889"/>
                      </a:cubicBezTo>
                      <a:cubicBezTo>
                        <a:pt x="4140" y="14936"/>
                        <a:pt x="4801" y="15949"/>
                        <a:pt x="5400" y="16637"/>
                      </a:cubicBezTo>
                      <a:cubicBezTo>
                        <a:pt x="5674" y="16996"/>
                        <a:pt x="5950" y="17259"/>
                        <a:pt x="6131" y="17447"/>
                      </a:cubicBezTo>
                      <a:cubicBezTo>
                        <a:pt x="6311" y="17627"/>
                        <a:pt x="6421" y="17728"/>
                        <a:pt x="6438" y="17728"/>
                      </a:cubicBezTo>
                      <a:cubicBezTo>
                        <a:pt x="6439" y="17728"/>
                        <a:pt x="6440" y="17728"/>
                        <a:pt x="6440" y="17727"/>
                      </a:cubicBezTo>
                      <a:cubicBezTo>
                        <a:pt x="6474" y="17694"/>
                        <a:pt x="6067" y="17253"/>
                        <a:pt x="5544" y="16526"/>
                      </a:cubicBezTo>
                      <a:cubicBezTo>
                        <a:pt x="4997" y="15813"/>
                        <a:pt x="4385" y="14784"/>
                        <a:pt x="3829" y="13731"/>
                      </a:cubicBezTo>
                      <a:cubicBezTo>
                        <a:pt x="3269" y="12677"/>
                        <a:pt x="2813" y="11571"/>
                        <a:pt x="2486" y="10739"/>
                      </a:cubicBezTo>
                      <a:cubicBezTo>
                        <a:pt x="2184" y="9898"/>
                        <a:pt x="1983" y="9336"/>
                        <a:pt x="1983" y="9336"/>
                      </a:cubicBezTo>
                      <a:cubicBezTo>
                        <a:pt x="1983" y="9336"/>
                        <a:pt x="1781" y="8773"/>
                        <a:pt x="1512" y="7921"/>
                      </a:cubicBezTo>
                      <a:cubicBezTo>
                        <a:pt x="1250" y="7067"/>
                        <a:pt x="929" y="5916"/>
                        <a:pt x="691" y="4744"/>
                      </a:cubicBezTo>
                      <a:cubicBezTo>
                        <a:pt x="459" y="3572"/>
                        <a:pt x="269" y="2391"/>
                        <a:pt x="207" y="1495"/>
                      </a:cubicBezTo>
                      <a:cubicBezTo>
                        <a:pt x="122" y="601"/>
                        <a:pt x="116" y="2"/>
                        <a:pt x="74" y="1"/>
                      </a:cubicBezTo>
                      <a:cubicBezTo>
                        <a:pt x="74" y="1"/>
                        <a:pt x="7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33"/>
                <p:cNvSpPr/>
                <p:nvPr/>
              </p:nvSpPr>
              <p:spPr>
                <a:xfrm>
                  <a:off x="2398775" y="3277213"/>
                  <a:ext cx="126275" cy="150900"/>
                </a:xfrm>
                <a:custGeom>
                  <a:avLst/>
                  <a:gdLst/>
                  <a:ahLst/>
                  <a:cxnLst/>
                  <a:rect l="l" t="t" r="r" b="b"/>
                  <a:pathLst>
                    <a:path w="5051" h="6036" extrusionOk="0">
                      <a:moveTo>
                        <a:pt x="606" y="0"/>
                      </a:moveTo>
                      <a:cubicBezTo>
                        <a:pt x="495" y="0"/>
                        <a:pt x="399" y="30"/>
                        <a:pt x="325" y="92"/>
                      </a:cubicBezTo>
                      <a:cubicBezTo>
                        <a:pt x="0" y="366"/>
                        <a:pt x="226" y="1168"/>
                        <a:pt x="831" y="1884"/>
                      </a:cubicBezTo>
                      <a:cubicBezTo>
                        <a:pt x="1295" y="2435"/>
                        <a:pt x="1849" y="2774"/>
                        <a:pt x="2227" y="2774"/>
                      </a:cubicBezTo>
                      <a:cubicBezTo>
                        <a:pt x="2339" y="2774"/>
                        <a:pt x="2436" y="2744"/>
                        <a:pt x="2510" y="2681"/>
                      </a:cubicBezTo>
                      <a:cubicBezTo>
                        <a:pt x="2833" y="2410"/>
                        <a:pt x="2607" y="1610"/>
                        <a:pt x="2002" y="892"/>
                      </a:cubicBezTo>
                      <a:cubicBezTo>
                        <a:pt x="1538" y="340"/>
                        <a:pt x="984" y="0"/>
                        <a:pt x="606" y="0"/>
                      </a:cubicBezTo>
                      <a:close/>
                      <a:moveTo>
                        <a:pt x="3426" y="3771"/>
                      </a:moveTo>
                      <a:cubicBezTo>
                        <a:pt x="3354" y="3771"/>
                        <a:pt x="3290" y="3788"/>
                        <a:pt x="3238" y="3826"/>
                      </a:cubicBezTo>
                      <a:cubicBezTo>
                        <a:pt x="2969" y="4020"/>
                        <a:pt x="3096" y="4659"/>
                        <a:pt x="3522" y="5253"/>
                      </a:cubicBezTo>
                      <a:cubicBezTo>
                        <a:pt x="3865" y="5731"/>
                        <a:pt x="4297" y="6035"/>
                        <a:pt x="4593" y="6035"/>
                      </a:cubicBezTo>
                      <a:cubicBezTo>
                        <a:pt x="4665" y="6035"/>
                        <a:pt x="4729" y="6018"/>
                        <a:pt x="4781" y="5980"/>
                      </a:cubicBezTo>
                      <a:cubicBezTo>
                        <a:pt x="5051" y="5786"/>
                        <a:pt x="4924" y="5147"/>
                        <a:pt x="4496" y="4553"/>
                      </a:cubicBezTo>
                      <a:cubicBezTo>
                        <a:pt x="4155" y="4074"/>
                        <a:pt x="3721" y="3771"/>
                        <a:pt x="3426" y="37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33"/>
                <p:cNvSpPr/>
                <p:nvPr/>
              </p:nvSpPr>
              <p:spPr>
                <a:xfrm>
                  <a:off x="2292875" y="2996863"/>
                  <a:ext cx="173175" cy="497275"/>
                </a:xfrm>
                <a:custGeom>
                  <a:avLst/>
                  <a:gdLst/>
                  <a:ahLst/>
                  <a:cxnLst/>
                  <a:rect l="l" t="t" r="r" b="b"/>
                  <a:pathLst>
                    <a:path w="6927" h="19891" extrusionOk="0">
                      <a:moveTo>
                        <a:pt x="4337" y="14105"/>
                      </a:moveTo>
                      <a:cubicBezTo>
                        <a:pt x="4340" y="14111"/>
                        <a:pt x="4341" y="14114"/>
                        <a:pt x="4341" y="14114"/>
                      </a:cubicBezTo>
                      <a:cubicBezTo>
                        <a:pt x="4341" y="14114"/>
                        <a:pt x="4340" y="14111"/>
                        <a:pt x="4337" y="14105"/>
                      </a:cubicBezTo>
                      <a:close/>
                      <a:moveTo>
                        <a:pt x="445" y="0"/>
                      </a:moveTo>
                      <a:lnTo>
                        <a:pt x="445" y="0"/>
                      </a:lnTo>
                      <a:cubicBezTo>
                        <a:pt x="281" y="3888"/>
                        <a:pt x="1" y="7712"/>
                        <a:pt x="500" y="11620"/>
                      </a:cubicBezTo>
                      <a:cubicBezTo>
                        <a:pt x="828" y="14194"/>
                        <a:pt x="2394" y="17150"/>
                        <a:pt x="4382" y="18823"/>
                      </a:cubicBezTo>
                      <a:cubicBezTo>
                        <a:pt x="5107" y="19435"/>
                        <a:pt x="5973" y="19890"/>
                        <a:pt x="6893" y="19890"/>
                      </a:cubicBezTo>
                      <a:cubicBezTo>
                        <a:pt x="6904" y="19890"/>
                        <a:pt x="6915" y="19890"/>
                        <a:pt x="6926" y="19890"/>
                      </a:cubicBezTo>
                      <a:cubicBezTo>
                        <a:pt x="3193" y="17733"/>
                        <a:pt x="1036" y="11415"/>
                        <a:pt x="1457" y="10211"/>
                      </a:cubicBezTo>
                      <a:cubicBezTo>
                        <a:pt x="1507" y="10069"/>
                        <a:pt x="1581" y="10005"/>
                        <a:pt x="1672" y="10005"/>
                      </a:cubicBezTo>
                      <a:cubicBezTo>
                        <a:pt x="2392" y="10005"/>
                        <a:pt x="4233" y="13885"/>
                        <a:pt x="4337" y="14105"/>
                      </a:cubicBezTo>
                      <a:lnTo>
                        <a:pt x="4337" y="14105"/>
                      </a:lnTo>
                      <a:cubicBezTo>
                        <a:pt x="4226" y="13868"/>
                        <a:pt x="2137" y="9376"/>
                        <a:pt x="2812" y="7585"/>
                      </a:cubicBezTo>
                      <a:cubicBezTo>
                        <a:pt x="2986" y="7124"/>
                        <a:pt x="3256" y="6951"/>
                        <a:pt x="3563" y="6951"/>
                      </a:cubicBezTo>
                      <a:cubicBezTo>
                        <a:pt x="3934" y="6951"/>
                        <a:pt x="4360" y="7202"/>
                        <a:pt x="4736" y="7502"/>
                      </a:cubicBezTo>
                      <a:cubicBezTo>
                        <a:pt x="3083" y="5246"/>
                        <a:pt x="1674" y="2804"/>
                        <a:pt x="873" y="124"/>
                      </a:cubicBezTo>
                      <a:cubicBezTo>
                        <a:pt x="732" y="68"/>
                        <a:pt x="590" y="27"/>
                        <a:pt x="44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33"/>
                <p:cNvSpPr/>
                <p:nvPr/>
              </p:nvSpPr>
              <p:spPr>
                <a:xfrm>
                  <a:off x="2174775" y="2989413"/>
                  <a:ext cx="212550" cy="522350"/>
                </a:xfrm>
                <a:custGeom>
                  <a:avLst/>
                  <a:gdLst/>
                  <a:ahLst/>
                  <a:cxnLst/>
                  <a:rect l="l" t="t" r="r" b="b"/>
                  <a:pathLst>
                    <a:path w="8502" h="20894" extrusionOk="0">
                      <a:moveTo>
                        <a:pt x="5632" y="1"/>
                      </a:moveTo>
                      <a:cubicBezTo>
                        <a:pt x="3854" y="3686"/>
                        <a:pt x="1880" y="7178"/>
                        <a:pt x="699" y="11132"/>
                      </a:cubicBezTo>
                      <a:cubicBezTo>
                        <a:pt x="0" y="13465"/>
                        <a:pt x="219" y="16596"/>
                        <a:pt x="1286" y="18788"/>
                      </a:cubicBezTo>
                      <a:cubicBezTo>
                        <a:pt x="1802" y="19845"/>
                        <a:pt x="2630" y="20763"/>
                        <a:pt x="3865" y="20871"/>
                      </a:cubicBezTo>
                      <a:cubicBezTo>
                        <a:pt x="4040" y="20886"/>
                        <a:pt x="4207" y="20894"/>
                        <a:pt x="4368" y="20894"/>
                      </a:cubicBezTo>
                      <a:cubicBezTo>
                        <a:pt x="8502" y="20894"/>
                        <a:pt x="7814" y="15993"/>
                        <a:pt x="6938" y="13117"/>
                      </a:cubicBezTo>
                      <a:cubicBezTo>
                        <a:pt x="5674" y="8975"/>
                        <a:pt x="4685" y="4490"/>
                        <a:pt x="5600" y="134"/>
                      </a:cubicBezTo>
                      <a:cubicBezTo>
                        <a:pt x="5611" y="88"/>
                        <a:pt x="5622" y="43"/>
                        <a:pt x="5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33"/>
                <p:cNvSpPr/>
                <p:nvPr/>
              </p:nvSpPr>
              <p:spPr>
                <a:xfrm>
                  <a:off x="2209725" y="3056813"/>
                  <a:ext cx="136325" cy="335200"/>
                </a:xfrm>
                <a:custGeom>
                  <a:avLst/>
                  <a:gdLst/>
                  <a:ahLst/>
                  <a:cxnLst/>
                  <a:rect l="l" t="t" r="r" b="b"/>
                  <a:pathLst>
                    <a:path w="5453" h="13408" extrusionOk="0">
                      <a:moveTo>
                        <a:pt x="3612" y="0"/>
                      </a:moveTo>
                      <a:lnTo>
                        <a:pt x="3612" y="0"/>
                      </a:lnTo>
                      <a:cubicBezTo>
                        <a:pt x="2470" y="2366"/>
                        <a:pt x="1202" y="4608"/>
                        <a:pt x="446" y="7142"/>
                      </a:cubicBezTo>
                      <a:cubicBezTo>
                        <a:pt x="1" y="8643"/>
                        <a:pt x="137" y="10650"/>
                        <a:pt x="822" y="12055"/>
                      </a:cubicBezTo>
                      <a:cubicBezTo>
                        <a:pt x="1154" y="12733"/>
                        <a:pt x="1685" y="13324"/>
                        <a:pt x="2479" y="13392"/>
                      </a:cubicBezTo>
                      <a:cubicBezTo>
                        <a:pt x="2592" y="13402"/>
                        <a:pt x="2700" y="13407"/>
                        <a:pt x="2803" y="13407"/>
                      </a:cubicBezTo>
                      <a:cubicBezTo>
                        <a:pt x="5452" y="13407"/>
                        <a:pt x="5009" y="10261"/>
                        <a:pt x="4450" y="8419"/>
                      </a:cubicBezTo>
                      <a:cubicBezTo>
                        <a:pt x="3638" y="5759"/>
                        <a:pt x="3005" y="2881"/>
                        <a:pt x="3593" y="87"/>
                      </a:cubicBezTo>
                      <a:cubicBezTo>
                        <a:pt x="3601" y="58"/>
                        <a:pt x="3605" y="29"/>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33"/>
                <p:cNvSpPr/>
                <p:nvPr/>
              </p:nvSpPr>
              <p:spPr>
                <a:xfrm>
                  <a:off x="2245050" y="3012513"/>
                  <a:ext cx="61800" cy="440650"/>
                </a:xfrm>
                <a:custGeom>
                  <a:avLst/>
                  <a:gdLst/>
                  <a:ahLst/>
                  <a:cxnLst/>
                  <a:rect l="l" t="t" r="r" b="b"/>
                  <a:pathLst>
                    <a:path w="2472" h="17626" extrusionOk="0">
                      <a:moveTo>
                        <a:pt x="2434" y="0"/>
                      </a:moveTo>
                      <a:cubicBezTo>
                        <a:pt x="2417" y="0"/>
                        <a:pt x="2349" y="123"/>
                        <a:pt x="2243" y="339"/>
                      </a:cubicBezTo>
                      <a:cubicBezTo>
                        <a:pt x="2134" y="562"/>
                        <a:pt x="1970" y="876"/>
                        <a:pt x="1821" y="1274"/>
                      </a:cubicBezTo>
                      <a:cubicBezTo>
                        <a:pt x="1483" y="2053"/>
                        <a:pt x="1148" y="3137"/>
                        <a:pt x="858" y="4233"/>
                      </a:cubicBezTo>
                      <a:cubicBezTo>
                        <a:pt x="574" y="5328"/>
                        <a:pt x="377" y="6448"/>
                        <a:pt x="255" y="7290"/>
                      </a:cubicBezTo>
                      <a:cubicBezTo>
                        <a:pt x="136" y="8134"/>
                        <a:pt x="82" y="8698"/>
                        <a:pt x="82" y="8698"/>
                      </a:cubicBezTo>
                      <a:cubicBezTo>
                        <a:pt x="82" y="8698"/>
                        <a:pt x="43" y="9263"/>
                        <a:pt x="17" y="10111"/>
                      </a:cubicBezTo>
                      <a:cubicBezTo>
                        <a:pt x="1" y="10965"/>
                        <a:pt x="4" y="12100"/>
                        <a:pt x="123" y="13230"/>
                      </a:cubicBezTo>
                      <a:cubicBezTo>
                        <a:pt x="242" y="14356"/>
                        <a:pt x="424" y="15479"/>
                        <a:pt x="674" y="16295"/>
                      </a:cubicBezTo>
                      <a:cubicBezTo>
                        <a:pt x="773" y="16707"/>
                        <a:pt x="911" y="17036"/>
                        <a:pt x="996" y="17268"/>
                      </a:cubicBezTo>
                      <a:cubicBezTo>
                        <a:pt x="1084" y="17496"/>
                        <a:pt x="1138" y="17625"/>
                        <a:pt x="1153" y="17625"/>
                      </a:cubicBezTo>
                      <a:cubicBezTo>
                        <a:pt x="1154" y="17625"/>
                        <a:pt x="1154" y="17625"/>
                        <a:pt x="1154" y="17625"/>
                      </a:cubicBezTo>
                      <a:cubicBezTo>
                        <a:pt x="1195" y="17610"/>
                        <a:pt x="1013" y="17076"/>
                        <a:pt x="841" y="16255"/>
                      </a:cubicBezTo>
                      <a:cubicBezTo>
                        <a:pt x="645" y="15435"/>
                        <a:pt x="510" y="14320"/>
                        <a:pt x="433" y="13205"/>
                      </a:cubicBezTo>
                      <a:cubicBezTo>
                        <a:pt x="355" y="12088"/>
                        <a:pt x="383" y="10966"/>
                        <a:pt x="419" y="10128"/>
                      </a:cubicBezTo>
                      <a:cubicBezTo>
                        <a:pt x="480" y="9293"/>
                        <a:pt x="521" y="8734"/>
                        <a:pt x="521" y="8734"/>
                      </a:cubicBezTo>
                      <a:cubicBezTo>
                        <a:pt x="521" y="8734"/>
                        <a:pt x="563" y="8175"/>
                        <a:pt x="656" y="7341"/>
                      </a:cubicBezTo>
                      <a:cubicBezTo>
                        <a:pt x="756" y="6510"/>
                        <a:pt x="920" y="5400"/>
                        <a:pt x="1162" y="4304"/>
                      </a:cubicBezTo>
                      <a:cubicBezTo>
                        <a:pt x="1408" y="3212"/>
                        <a:pt x="1696" y="2126"/>
                        <a:pt x="1981" y="1334"/>
                      </a:cubicBezTo>
                      <a:cubicBezTo>
                        <a:pt x="2249" y="535"/>
                        <a:pt x="2471" y="18"/>
                        <a:pt x="2435" y="1"/>
                      </a:cubicBezTo>
                      <a:cubicBezTo>
                        <a:pt x="2435" y="1"/>
                        <a:pt x="2434" y="0"/>
                        <a:pt x="2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33"/>
                <p:cNvSpPr/>
                <p:nvPr/>
              </p:nvSpPr>
              <p:spPr>
                <a:xfrm>
                  <a:off x="2269925" y="3299288"/>
                  <a:ext cx="62925" cy="169075"/>
                </a:xfrm>
                <a:custGeom>
                  <a:avLst/>
                  <a:gdLst/>
                  <a:ahLst/>
                  <a:cxnLst/>
                  <a:rect l="l" t="t" r="r" b="b"/>
                  <a:pathLst>
                    <a:path w="2517" h="6763" extrusionOk="0">
                      <a:moveTo>
                        <a:pt x="590" y="0"/>
                      </a:moveTo>
                      <a:cubicBezTo>
                        <a:pt x="557" y="0"/>
                        <a:pt x="525" y="5"/>
                        <a:pt x="494" y="14"/>
                      </a:cubicBezTo>
                      <a:cubicBezTo>
                        <a:pt x="112" y="125"/>
                        <a:pt x="1" y="897"/>
                        <a:pt x="245" y="1742"/>
                      </a:cubicBezTo>
                      <a:cubicBezTo>
                        <a:pt x="471" y="2515"/>
                        <a:pt x="917" y="3079"/>
                        <a:pt x="1286" y="3079"/>
                      </a:cubicBezTo>
                      <a:cubicBezTo>
                        <a:pt x="1319" y="3079"/>
                        <a:pt x="1351" y="3075"/>
                        <a:pt x="1382" y="3065"/>
                      </a:cubicBezTo>
                      <a:cubicBezTo>
                        <a:pt x="1763" y="2956"/>
                        <a:pt x="1874" y="2182"/>
                        <a:pt x="1628" y="1337"/>
                      </a:cubicBezTo>
                      <a:cubicBezTo>
                        <a:pt x="1404" y="564"/>
                        <a:pt x="958" y="0"/>
                        <a:pt x="590" y="0"/>
                      </a:cubicBezTo>
                      <a:close/>
                      <a:moveTo>
                        <a:pt x="1626" y="4318"/>
                      </a:moveTo>
                      <a:cubicBezTo>
                        <a:pt x="1607" y="4318"/>
                        <a:pt x="1590" y="4319"/>
                        <a:pt x="1572" y="4323"/>
                      </a:cubicBezTo>
                      <a:cubicBezTo>
                        <a:pt x="1268" y="4387"/>
                        <a:pt x="1133" y="4984"/>
                        <a:pt x="1273" y="5655"/>
                      </a:cubicBezTo>
                      <a:cubicBezTo>
                        <a:pt x="1406" y="6288"/>
                        <a:pt x="1733" y="6763"/>
                        <a:pt x="2024" y="6763"/>
                      </a:cubicBezTo>
                      <a:cubicBezTo>
                        <a:pt x="2041" y="6763"/>
                        <a:pt x="2059" y="6761"/>
                        <a:pt x="2076" y="6758"/>
                      </a:cubicBezTo>
                      <a:cubicBezTo>
                        <a:pt x="2382" y="6693"/>
                        <a:pt x="2516" y="6096"/>
                        <a:pt x="2375" y="5426"/>
                      </a:cubicBezTo>
                      <a:cubicBezTo>
                        <a:pt x="2246" y="4793"/>
                        <a:pt x="1916" y="4318"/>
                        <a:pt x="1626" y="43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33"/>
                <p:cNvSpPr/>
                <p:nvPr/>
              </p:nvSpPr>
              <p:spPr>
                <a:xfrm>
                  <a:off x="2174775" y="3018038"/>
                  <a:ext cx="147450" cy="488100"/>
                </a:xfrm>
                <a:custGeom>
                  <a:avLst/>
                  <a:gdLst/>
                  <a:ahLst/>
                  <a:cxnLst/>
                  <a:rect l="l" t="t" r="r" b="b"/>
                  <a:pathLst>
                    <a:path w="5898" h="19524" extrusionOk="0">
                      <a:moveTo>
                        <a:pt x="3043" y="13577"/>
                      </a:moveTo>
                      <a:cubicBezTo>
                        <a:pt x="3044" y="13585"/>
                        <a:pt x="3044" y="13588"/>
                        <a:pt x="3044" y="13588"/>
                      </a:cubicBezTo>
                      <a:cubicBezTo>
                        <a:pt x="3044" y="13588"/>
                        <a:pt x="3044" y="13585"/>
                        <a:pt x="3043" y="13577"/>
                      </a:cubicBezTo>
                      <a:close/>
                      <a:moveTo>
                        <a:pt x="5071" y="1"/>
                      </a:moveTo>
                      <a:cubicBezTo>
                        <a:pt x="3451" y="3273"/>
                        <a:pt x="1756" y="6445"/>
                        <a:pt x="699" y="9987"/>
                      </a:cubicBezTo>
                      <a:cubicBezTo>
                        <a:pt x="0" y="12320"/>
                        <a:pt x="219" y="15451"/>
                        <a:pt x="1286" y="17643"/>
                      </a:cubicBezTo>
                      <a:cubicBezTo>
                        <a:pt x="1681" y="18452"/>
                        <a:pt x="2260" y="19179"/>
                        <a:pt x="3064" y="19524"/>
                      </a:cubicBezTo>
                      <a:cubicBezTo>
                        <a:pt x="683" y="16256"/>
                        <a:pt x="1236" y="10017"/>
                        <a:pt x="2054" y="9143"/>
                      </a:cubicBezTo>
                      <a:cubicBezTo>
                        <a:pt x="2124" y="9068"/>
                        <a:pt x="2189" y="9034"/>
                        <a:pt x="2250" y="9034"/>
                      </a:cubicBezTo>
                      <a:cubicBezTo>
                        <a:pt x="2928" y="9034"/>
                        <a:pt x="3038" y="13326"/>
                        <a:pt x="3043" y="13577"/>
                      </a:cubicBezTo>
                      <a:lnTo>
                        <a:pt x="3043" y="13577"/>
                      </a:lnTo>
                      <a:cubicBezTo>
                        <a:pt x="3038" y="13317"/>
                        <a:pt x="2958" y="8683"/>
                        <a:pt x="4215" y="7405"/>
                      </a:cubicBezTo>
                      <a:cubicBezTo>
                        <a:pt x="4435" y="7182"/>
                        <a:pt x="4642" y="7089"/>
                        <a:pt x="4836" y="7089"/>
                      </a:cubicBezTo>
                      <a:cubicBezTo>
                        <a:pt x="5271" y="7089"/>
                        <a:pt x="5633" y="7560"/>
                        <a:pt x="5898" y="8068"/>
                      </a:cubicBezTo>
                      <a:cubicBezTo>
                        <a:pt x="5337" y="5505"/>
                        <a:pt x="5057" y="2874"/>
                        <a:pt x="5390" y="270"/>
                      </a:cubicBezTo>
                      <a:cubicBezTo>
                        <a:pt x="5292" y="168"/>
                        <a:pt x="5185" y="81"/>
                        <a:pt x="507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33"/>
                <p:cNvSpPr/>
                <p:nvPr/>
              </p:nvSpPr>
              <p:spPr>
                <a:xfrm>
                  <a:off x="2026500" y="3002813"/>
                  <a:ext cx="305250" cy="425150"/>
                </a:xfrm>
                <a:custGeom>
                  <a:avLst/>
                  <a:gdLst/>
                  <a:ahLst/>
                  <a:cxnLst/>
                  <a:rect l="l" t="t" r="r" b="b"/>
                  <a:pathLst>
                    <a:path w="12210" h="17006" extrusionOk="0">
                      <a:moveTo>
                        <a:pt x="12210" y="0"/>
                      </a:moveTo>
                      <a:lnTo>
                        <a:pt x="12210" y="0"/>
                      </a:lnTo>
                      <a:cubicBezTo>
                        <a:pt x="9067" y="2207"/>
                        <a:pt x="5853" y="4167"/>
                        <a:pt x="3078" y="6868"/>
                      </a:cubicBezTo>
                      <a:cubicBezTo>
                        <a:pt x="1440" y="8459"/>
                        <a:pt x="188" y="11126"/>
                        <a:pt x="61" y="13408"/>
                      </a:cubicBezTo>
                      <a:cubicBezTo>
                        <a:pt x="0" y="14511"/>
                        <a:pt x="259" y="15642"/>
                        <a:pt x="1222" y="16295"/>
                      </a:cubicBezTo>
                      <a:cubicBezTo>
                        <a:pt x="1957" y="16792"/>
                        <a:pt x="2616" y="17006"/>
                        <a:pt x="3206" y="17006"/>
                      </a:cubicBezTo>
                      <a:cubicBezTo>
                        <a:pt x="5550" y="17006"/>
                        <a:pt x="6788" y="13633"/>
                        <a:pt x="7283" y="11346"/>
                      </a:cubicBezTo>
                      <a:cubicBezTo>
                        <a:pt x="8140" y="7374"/>
                        <a:pt x="9380" y="3248"/>
                        <a:pt x="12122" y="96"/>
                      </a:cubicBezTo>
                      <a:cubicBezTo>
                        <a:pt x="12152" y="64"/>
                        <a:pt x="12181" y="32"/>
                        <a:pt x="12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33"/>
                <p:cNvSpPr/>
                <p:nvPr/>
              </p:nvSpPr>
              <p:spPr>
                <a:xfrm>
                  <a:off x="2092325" y="3050988"/>
                  <a:ext cx="195850" cy="272800"/>
                </a:xfrm>
                <a:custGeom>
                  <a:avLst/>
                  <a:gdLst/>
                  <a:ahLst/>
                  <a:cxnLst/>
                  <a:rect l="l" t="t" r="r" b="b"/>
                  <a:pathLst>
                    <a:path w="7834" h="10912" extrusionOk="0">
                      <a:moveTo>
                        <a:pt x="7833" y="0"/>
                      </a:moveTo>
                      <a:lnTo>
                        <a:pt x="7833" y="0"/>
                      </a:lnTo>
                      <a:cubicBezTo>
                        <a:pt x="5817" y="1415"/>
                        <a:pt x="3754" y="2673"/>
                        <a:pt x="1976" y="4403"/>
                      </a:cubicBezTo>
                      <a:cubicBezTo>
                        <a:pt x="925" y="5428"/>
                        <a:pt x="120" y="7137"/>
                        <a:pt x="38" y="8600"/>
                      </a:cubicBezTo>
                      <a:cubicBezTo>
                        <a:pt x="1" y="9308"/>
                        <a:pt x="167" y="10035"/>
                        <a:pt x="784" y="10455"/>
                      </a:cubicBezTo>
                      <a:cubicBezTo>
                        <a:pt x="1255" y="10774"/>
                        <a:pt x="1678" y="10911"/>
                        <a:pt x="2056" y="10911"/>
                      </a:cubicBezTo>
                      <a:cubicBezTo>
                        <a:pt x="3559" y="10911"/>
                        <a:pt x="4355" y="8745"/>
                        <a:pt x="4672" y="7280"/>
                      </a:cubicBezTo>
                      <a:cubicBezTo>
                        <a:pt x="5223" y="4729"/>
                        <a:pt x="6019" y="2082"/>
                        <a:pt x="7778" y="61"/>
                      </a:cubicBezTo>
                      <a:cubicBezTo>
                        <a:pt x="7797" y="41"/>
                        <a:pt x="7816" y="19"/>
                        <a:pt x="7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33"/>
                <p:cNvSpPr/>
                <p:nvPr/>
              </p:nvSpPr>
              <p:spPr>
                <a:xfrm>
                  <a:off x="2085275" y="3017338"/>
                  <a:ext cx="228500" cy="346375"/>
                </a:xfrm>
                <a:custGeom>
                  <a:avLst/>
                  <a:gdLst/>
                  <a:ahLst/>
                  <a:cxnLst/>
                  <a:rect l="l" t="t" r="r" b="b"/>
                  <a:pathLst>
                    <a:path w="9140" h="13855" extrusionOk="0">
                      <a:moveTo>
                        <a:pt x="9115" y="1"/>
                      </a:moveTo>
                      <a:cubicBezTo>
                        <a:pt x="9093" y="1"/>
                        <a:pt x="8984" y="69"/>
                        <a:pt x="8806" y="190"/>
                      </a:cubicBezTo>
                      <a:cubicBezTo>
                        <a:pt x="8616" y="325"/>
                        <a:pt x="8337" y="506"/>
                        <a:pt x="8034" y="765"/>
                      </a:cubicBezTo>
                      <a:cubicBezTo>
                        <a:pt x="7401" y="1247"/>
                        <a:pt x="6630" y="1982"/>
                        <a:pt x="5894" y="2750"/>
                      </a:cubicBezTo>
                      <a:cubicBezTo>
                        <a:pt x="5159" y="3516"/>
                        <a:pt x="4485" y="4344"/>
                        <a:pt x="4000" y="4977"/>
                      </a:cubicBezTo>
                      <a:cubicBezTo>
                        <a:pt x="3521" y="5615"/>
                        <a:pt x="3217" y="6053"/>
                        <a:pt x="3217" y="6053"/>
                      </a:cubicBezTo>
                      <a:cubicBezTo>
                        <a:pt x="3217" y="6053"/>
                        <a:pt x="2925" y="6498"/>
                        <a:pt x="2516" y="7180"/>
                      </a:cubicBezTo>
                      <a:cubicBezTo>
                        <a:pt x="2112" y="7872"/>
                        <a:pt x="1598" y="8804"/>
                        <a:pt x="1179" y="9783"/>
                      </a:cubicBezTo>
                      <a:cubicBezTo>
                        <a:pt x="760" y="10762"/>
                        <a:pt x="397" y="11763"/>
                        <a:pt x="229" y="12548"/>
                      </a:cubicBezTo>
                      <a:cubicBezTo>
                        <a:pt x="121" y="12932"/>
                        <a:pt x="84" y="13262"/>
                        <a:pt x="48" y="13491"/>
                      </a:cubicBezTo>
                      <a:cubicBezTo>
                        <a:pt x="13" y="13721"/>
                        <a:pt x="1" y="13853"/>
                        <a:pt x="13" y="13855"/>
                      </a:cubicBezTo>
                      <a:cubicBezTo>
                        <a:pt x="13" y="13855"/>
                        <a:pt x="14" y="13855"/>
                        <a:pt x="14" y="13855"/>
                      </a:cubicBezTo>
                      <a:cubicBezTo>
                        <a:pt x="55" y="13855"/>
                        <a:pt x="151" y="13337"/>
                        <a:pt x="384" y="12589"/>
                      </a:cubicBezTo>
                      <a:cubicBezTo>
                        <a:pt x="597" y="11829"/>
                        <a:pt x="997" y="10855"/>
                        <a:pt x="1443" y="9904"/>
                      </a:cubicBezTo>
                      <a:cubicBezTo>
                        <a:pt x="1890" y="8955"/>
                        <a:pt x="2426" y="8049"/>
                        <a:pt x="2839" y="7377"/>
                      </a:cubicBezTo>
                      <a:cubicBezTo>
                        <a:pt x="3270" y="6721"/>
                        <a:pt x="3560" y="6282"/>
                        <a:pt x="3560" y="6282"/>
                      </a:cubicBezTo>
                      <a:cubicBezTo>
                        <a:pt x="3560" y="6282"/>
                        <a:pt x="3848" y="5842"/>
                        <a:pt x="4305" y="5203"/>
                      </a:cubicBezTo>
                      <a:cubicBezTo>
                        <a:pt x="4767" y="4567"/>
                        <a:pt x="5410" y="3732"/>
                        <a:pt x="6108" y="2944"/>
                      </a:cubicBezTo>
                      <a:cubicBezTo>
                        <a:pt x="6809" y="2164"/>
                        <a:pt x="7542" y="1404"/>
                        <a:pt x="8137" y="886"/>
                      </a:cubicBezTo>
                      <a:cubicBezTo>
                        <a:pt x="8721" y="353"/>
                        <a:pt x="9140" y="32"/>
                        <a:pt x="9119" y="2"/>
                      </a:cubicBezTo>
                      <a:cubicBezTo>
                        <a:pt x="9119" y="1"/>
                        <a:pt x="9117" y="1"/>
                        <a:pt x="9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33"/>
                <p:cNvSpPr/>
                <p:nvPr/>
              </p:nvSpPr>
              <p:spPr>
                <a:xfrm>
                  <a:off x="2109325" y="3241563"/>
                  <a:ext cx="66050" cy="156750"/>
                </a:xfrm>
                <a:custGeom>
                  <a:avLst/>
                  <a:gdLst/>
                  <a:ahLst/>
                  <a:cxnLst/>
                  <a:rect l="l" t="t" r="r" b="b"/>
                  <a:pathLst>
                    <a:path w="2642" h="6270" extrusionOk="0">
                      <a:moveTo>
                        <a:pt x="2062" y="1"/>
                      </a:moveTo>
                      <a:cubicBezTo>
                        <a:pt x="1713" y="1"/>
                        <a:pt x="1312" y="561"/>
                        <a:pt x="1139" y="1311"/>
                      </a:cubicBezTo>
                      <a:cubicBezTo>
                        <a:pt x="954" y="2114"/>
                        <a:pt x="1100" y="2833"/>
                        <a:pt x="1467" y="2916"/>
                      </a:cubicBezTo>
                      <a:cubicBezTo>
                        <a:pt x="1490" y="2922"/>
                        <a:pt x="1514" y="2925"/>
                        <a:pt x="1538" y="2925"/>
                      </a:cubicBezTo>
                      <a:cubicBezTo>
                        <a:pt x="1885" y="2925"/>
                        <a:pt x="2284" y="2365"/>
                        <a:pt x="2457" y="1612"/>
                      </a:cubicBezTo>
                      <a:cubicBezTo>
                        <a:pt x="2642" y="811"/>
                        <a:pt x="2497" y="94"/>
                        <a:pt x="2134" y="9"/>
                      </a:cubicBezTo>
                      <a:cubicBezTo>
                        <a:pt x="2110" y="4"/>
                        <a:pt x="2086" y="1"/>
                        <a:pt x="2062" y="1"/>
                      </a:cubicBezTo>
                      <a:close/>
                      <a:moveTo>
                        <a:pt x="971" y="4022"/>
                      </a:moveTo>
                      <a:cubicBezTo>
                        <a:pt x="701" y="4022"/>
                        <a:pt x="367" y="4428"/>
                        <a:pt x="192" y="4987"/>
                      </a:cubicBezTo>
                      <a:cubicBezTo>
                        <a:pt x="0" y="5601"/>
                        <a:pt x="69" y="6172"/>
                        <a:pt x="347" y="6258"/>
                      </a:cubicBezTo>
                      <a:cubicBezTo>
                        <a:pt x="371" y="6265"/>
                        <a:pt x="396" y="6269"/>
                        <a:pt x="422" y="6269"/>
                      </a:cubicBezTo>
                      <a:cubicBezTo>
                        <a:pt x="692" y="6269"/>
                        <a:pt x="1026" y="5864"/>
                        <a:pt x="1200" y="5304"/>
                      </a:cubicBezTo>
                      <a:cubicBezTo>
                        <a:pt x="1395" y="4690"/>
                        <a:pt x="1323" y="4120"/>
                        <a:pt x="1047" y="4033"/>
                      </a:cubicBezTo>
                      <a:cubicBezTo>
                        <a:pt x="1022" y="4026"/>
                        <a:pt x="997" y="4022"/>
                        <a:pt x="971" y="4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33"/>
                <p:cNvSpPr/>
                <p:nvPr/>
              </p:nvSpPr>
              <p:spPr>
                <a:xfrm>
                  <a:off x="2026850" y="3019913"/>
                  <a:ext cx="283750" cy="376975"/>
                </a:xfrm>
                <a:custGeom>
                  <a:avLst/>
                  <a:gdLst/>
                  <a:ahLst/>
                  <a:cxnLst/>
                  <a:rect l="l" t="t" r="r" b="b"/>
                  <a:pathLst>
                    <a:path w="11350" h="15079" extrusionOk="0">
                      <a:moveTo>
                        <a:pt x="3345" y="10196"/>
                      </a:moveTo>
                      <a:cubicBezTo>
                        <a:pt x="3342" y="10202"/>
                        <a:pt x="3340" y="10205"/>
                        <a:pt x="3340" y="10205"/>
                      </a:cubicBezTo>
                      <a:cubicBezTo>
                        <a:pt x="3340" y="10205"/>
                        <a:pt x="3342" y="10202"/>
                        <a:pt x="3345" y="10196"/>
                      </a:cubicBezTo>
                      <a:close/>
                      <a:moveTo>
                        <a:pt x="11210" y="1"/>
                      </a:moveTo>
                      <a:cubicBezTo>
                        <a:pt x="8389" y="1940"/>
                        <a:pt x="5549" y="3765"/>
                        <a:pt x="3064" y="6184"/>
                      </a:cubicBezTo>
                      <a:cubicBezTo>
                        <a:pt x="1426" y="7775"/>
                        <a:pt x="174" y="10442"/>
                        <a:pt x="47" y="12724"/>
                      </a:cubicBezTo>
                      <a:cubicBezTo>
                        <a:pt x="0" y="13567"/>
                        <a:pt x="141" y="14428"/>
                        <a:pt x="644" y="15078"/>
                      </a:cubicBezTo>
                      <a:cubicBezTo>
                        <a:pt x="187" y="11313"/>
                        <a:pt x="3492" y="6452"/>
                        <a:pt x="4560" y="6112"/>
                      </a:cubicBezTo>
                      <a:cubicBezTo>
                        <a:pt x="4605" y="6097"/>
                        <a:pt x="4645" y="6090"/>
                        <a:pt x="4680" y="6090"/>
                      </a:cubicBezTo>
                      <a:cubicBezTo>
                        <a:pt x="5500" y="6090"/>
                        <a:pt x="3458" y="9982"/>
                        <a:pt x="3345" y="10196"/>
                      </a:cubicBezTo>
                      <a:lnTo>
                        <a:pt x="3345" y="10196"/>
                      </a:lnTo>
                      <a:cubicBezTo>
                        <a:pt x="3458" y="9983"/>
                        <a:pt x="5510" y="6148"/>
                        <a:pt x="7125" y="5676"/>
                      </a:cubicBezTo>
                      <a:cubicBezTo>
                        <a:pt x="7248" y="5640"/>
                        <a:pt x="7359" y="5623"/>
                        <a:pt x="7457" y="5623"/>
                      </a:cubicBezTo>
                      <a:cubicBezTo>
                        <a:pt x="8088" y="5623"/>
                        <a:pt x="8222" y="6316"/>
                        <a:pt x="8203" y="6986"/>
                      </a:cubicBezTo>
                      <a:cubicBezTo>
                        <a:pt x="8914" y="4631"/>
                        <a:pt x="9888" y="2346"/>
                        <a:pt x="11350" y="366"/>
                      </a:cubicBezTo>
                      <a:cubicBezTo>
                        <a:pt x="11315" y="237"/>
                        <a:pt x="11267" y="115"/>
                        <a:pt x="1121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33"/>
                <p:cNvSpPr/>
                <p:nvPr/>
              </p:nvSpPr>
              <p:spPr>
                <a:xfrm>
                  <a:off x="2009450" y="2800938"/>
                  <a:ext cx="459925" cy="308850"/>
                </a:xfrm>
                <a:custGeom>
                  <a:avLst/>
                  <a:gdLst/>
                  <a:ahLst/>
                  <a:cxnLst/>
                  <a:rect l="l" t="t" r="r" b="b"/>
                  <a:pathLst>
                    <a:path w="18397" h="12354" extrusionOk="0">
                      <a:moveTo>
                        <a:pt x="7825" y="0"/>
                      </a:moveTo>
                      <a:cubicBezTo>
                        <a:pt x="5134" y="0"/>
                        <a:pt x="3328" y="1465"/>
                        <a:pt x="3328" y="1465"/>
                      </a:cubicBezTo>
                      <a:cubicBezTo>
                        <a:pt x="3328" y="1465"/>
                        <a:pt x="1" y="4234"/>
                        <a:pt x="5354" y="10077"/>
                      </a:cubicBezTo>
                      <a:cubicBezTo>
                        <a:pt x="6890" y="11756"/>
                        <a:pt x="8619" y="12354"/>
                        <a:pt x="10303" y="12354"/>
                      </a:cubicBezTo>
                      <a:cubicBezTo>
                        <a:pt x="14487" y="12354"/>
                        <a:pt x="18396" y="8664"/>
                        <a:pt x="18396" y="8664"/>
                      </a:cubicBezTo>
                      <a:cubicBezTo>
                        <a:pt x="14613" y="1684"/>
                        <a:pt x="10711" y="0"/>
                        <a:pt x="7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33"/>
                <p:cNvSpPr/>
                <p:nvPr/>
              </p:nvSpPr>
              <p:spPr>
                <a:xfrm>
                  <a:off x="2067650" y="2913663"/>
                  <a:ext cx="382225" cy="140200"/>
                </a:xfrm>
                <a:custGeom>
                  <a:avLst/>
                  <a:gdLst/>
                  <a:ahLst/>
                  <a:cxnLst/>
                  <a:rect l="l" t="t" r="r" b="b"/>
                  <a:pathLst>
                    <a:path w="15289" h="5608" extrusionOk="0">
                      <a:moveTo>
                        <a:pt x="1" y="1"/>
                      </a:moveTo>
                      <a:lnTo>
                        <a:pt x="1" y="1"/>
                      </a:lnTo>
                      <a:cubicBezTo>
                        <a:pt x="19" y="201"/>
                        <a:pt x="51" y="410"/>
                        <a:pt x="98" y="629"/>
                      </a:cubicBezTo>
                      <a:cubicBezTo>
                        <a:pt x="386" y="888"/>
                        <a:pt x="748" y="1097"/>
                        <a:pt x="1149" y="1223"/>
                      </a:cubicBezTo>
                      <a:cubicBezTo>
                        <a:pt x="1409" y="1304"/>
                        <a:pt x="1667" y="1345"/>
                        <a:pt x="1918" y="1345"/>
                      </a:cubicBezTo>
                      <a:cubicBezTo>
                        <a:pt x="1932" y="1345"/>
                        <a:pt x="1945" y="1345"/>
                        <a:pt x="1959" y="1345"/>
                      </a:cubicBezTo>
                      <a:cubicBezTo>
                        <a:pt x="1960" y="1511"/>
                        <a:pt x="1970" y="1679"/>
                        <a:pt x="1992" y="1846"/>
                      </a:cubicBezTo>
                      <a:cubicBezTo>
                        <a:pt x="2151" y="3126"/>
                        <a:pt x="2852" y="4129"/>
                        <a:pt x="3918" y="4594"/>
                      </a:cubicBezTo>
                      <a:cubicBezTo>
                        <a:pt x="4200" y="4717"/>
                        <a:pt x="4480" y="4778"/>
                        <a:pt x="4757" y="4778"/>
                      </a:cubicBezTo>
                      <a:cubicBezTo>
                        <a:pt x="5024" y="4778"/>
                        <a:pt x="5288" y="4721"/>
                        <a:pt x="5548" y="4606"/>
                      </a:cubicBezTo>
                      <a:cubicBezTo>
                        <a:pt x="5911" y="4447"/>
                        <a:pt x="6249" y="4176"/>
                        <a:pt x="6558" y="3797"/>
                      </a:cubicBezTo>
                      <a:cubicBezTo>
                        <a:pt x="6920" y="4556"/>
                        <a:pt x="7556" y="5319"/>
                        <a:pt x="8676" y="5557"/>
                      </a:cubicBezTo>
                      <a:cubicBezTo>
                        <a:pt x="8833" y="5591"/>
                        <a:pt x="8988" y="5608"/>
                        <a:pt x="9139" y="5608"/>
                      </a:cubicBezTo>
                      <a:cubicBezTo>
                        <a:pt x="9564" y="5608"/>
                        <a:pt x="9958" y="5474"/>
                        <a:pt x="10297" y="5213"/>
                      </a:cubicBezTo>
                      <a:cubicBezTo>
                        <a:pt x="10824" y="4805"/>
                        <a:pt x="11131" y="4143"/>
                        <a:pt x="11309" y="3524"/>
                      </a:cubicBezTo>
                      <a:cubicBezTo>
                        <a:pt x="11845" y="3986"/>
                        <a:pt x="12519" y="4426"/>
                        <a:pt x="13203" y="4503"/>
                      </a:cubicBezTo>
                      <a:cubicBezTo>
                        <a:pt x="13278" y="4511"/>
                        <a:pt x="13351" y="4515"/>
                        <a:pt x="13423" y="4515"/>
                      </a:cubicBezTo>
                      <a:cubicBezTo>
                        <a:pt x="13833" y="4515"/>
                        <a:pt x="14203" y="4383"/>
                        <a:pt x="14525" y="4121"/>
                      </a:cubicBezTo>
                      <a:cubicBezTo>
                        <a:pt x="14911" y="3809"/>
                        <a:pt x="15163" y="3363"/>
                        <a:pt x="15288" y="2794"/>
                      </a:cubicBezTo>
                      <a:cubicBezTo>
                        <a:pt x="15196" y="2644"/>
                        <a:pt x="15105" y="2495"/>
                        <a:pt x="15016" y="2349"/>
                      </a:cubicBezTo>
                      <a:cubicBezTo>
                        <a:pt x="14943" y="3024"/>
                        <a:pt x="14710" y="3532"/>
                        <a:pt x="14311" y="3858"/>
                      </a:cubicBezTo>
                      <a:cubicBezTo>
                        <a:pt x="14052" y="4067"/>
                        <a:pt x="13754" y="4174"/>
                        <a:pt x="13423" y="4174"/>
                      </a:cubicBezTo>
                      <a:cubicBezTo>
                        <a:pt x="13363" y="4174"/>
                        <a:pt x="13303" y="4170"/>
                        <a:pt x="13241" y="4163"/>
                      </a:cubicBezTo>
                      <a:cubicBezTo>
                        <a:pt x="12439" y="4075"/>
                        <a:pt x="11621" y="3386"/>
                        <a:pt x="11113" y="2872"/>
                      </a:cubicBezTo>
                      <a:cubicBezTo>
                        <a:pt x="10988" y="3536"/>
                        <a:pt x="10711" y="4464"/>
                        <a:pt x="10089" y="4943"/>
                      </a:cubicBezTo>
                      <a:cubicBezTo>
                        <a:pt x="9808" y="5159"/>
                        <a:pt x="9491" y="5268"/>
                        <a:pt x="9140" y="5268"/>
                      </a:cubicBezTo>
                      <a:cubicBezTo>
                        <a:pt x="9013" y="5268"/>
                        <a:pt x="8882" y="5254"/>
                        <a:pt x="8746" y="5225"/>
                      </a:cubicBezTo>
                      <a:cubicBezTo>
                        <a:pt x="7478" y="4956"/>
                        <a:pt x="6903" y="3903"/>
                        <a:pt x="6644" y="3081"/>
                      </a:cubicBezTo>
                      <a:cubicBezTo>
                        <a:pt x="6362" y="3547"/>
                        <a:pt x="5952" y="4057"/>
                        <a:pt x="5410" y="4296"/>
                      </a:cubicBezTo>
                      <a:cubicBezTo>
                        <a:pt x="5197" y="4390"/>
                        <a:pt x="4979" y="4437"/>
                        <a:pt x="4759" y="4437"/>
                      </a:cubicBezTo>
                      <a:cubicBezTo>
                        <a:pt x="4526" y="4437"/>
                        <a:pt x="4291" y="4385"/>
                        <a:pt x="4055" y="4281"/>
                      </a:cubicBezTo>
                      <a:cubicBezTo>
                        <a:pt x="3102" y="3865"/>
                        <a:pt x="2473" y="2962"/>
                        <a:pt x="2328" y="1804"/>
                      </a:cubicBezTo>
                      <a:cubicBezTo>
                        <a:pt x="2294" y="1522"/>
                        <a:pt x="2292" y="1235"/>
                        <a:pt x="2321" y="961"/>
                      </a:cubicBezTo>
                      <a:lnTo>
                        <a:pt x="2321" y="961"/>
                      </a:lnTo>
                      <a:cubicBezTo>
                        <a:pt x="2190" y="989"/>
                        <a:pt x="2055" y="1004"/>
                        <a:pt x="1916" y="1004"/>
                      </a:cubicBezTo>
                      <a:cubicBezTo>
                        <a:pt x="1700" y="1004"/>
                        <a:pt x="1476" y="969"/>
                        <a:pt x="1251" y="897"/>
                      </a:cubicBezTo>
                      <a:cubicBezTo>
                        <a:pt x="721" y="731"/>
                        <a:pt x="258" y="39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33"/>
                <p:cNvSpPr/>
                <p:nvPr/>
              </p:nvSpPr>
              <p:spPr>
                <a:xfrm>
                  <a:off x="2063850" y="2800963"/>
                  <a:ext cx="371450" cy="235875"/>
                </a:xfrm>
                <a:custGeom>
                  <a:avLst/>
                  <a:gdLst/>
                  <a:ahLst/>
                  <a:cxnLst/>
                  <a:rect l="l" t="t" r="r" b="b"/>
                  <a:pathLst>
                    <a:path w="14858" h="9435" extrusionOk="0">
                      <a:moveTo>
                        <a:pt x="5634" y="0"/>
                      </a:moveTo>
                      <a:cubicBezTo>
                        <a:pt x="5537" y="0"/>
                        <a:pt x="5440" y="3"/>
                        <a:pt x="5342" y="7"/>
                      </a:cubicBezTo>
                      <a:cubicBezTo>
                        <a:pt x="5316" y="8"/>
                        <a:pt x="5291" y="8"/>
                        <a:pt x="5266" y="10"/>
                      </a:cubicBezTo>
                      <a:cubicBezTo>
                        <a:pt x="5148" y="16"/>
                        <a:pt x="5029" y="24"/>
                        <a:pt x="4910" y="37"/>
                      </a:cubicBezTo>
                      <a:cubicBezTo>
                        <a:pt x="4904" y="37"/>
                        <a:pt x="4898" y="38"/>
                        <a:pt x="4890" y="38"/>
                      </a:cubicBezTo>
                      <a:cubicBezTo>
                        <a:pt x="3807" y="151"/>
                        <a:pt x="2944" y="600"/>
                        <a:pt x="1962" y="948"/>
                      </a:cubicBezTo>
                      <a:cubicBezTo>
                        <a:pt x="1448" y="1226"/>
                        <a:pt x="1158" y="1459"/>
                        <a:pt x="1152" y="1464"/>
                      </a:cubicBezTo>
                      <a:cubicBezTo>
                        <a:pt x="458" y="2056"/>
                        <a:pt x="1" y="3193"/>
                        <a:pt x="320" y="4102"/>
                      </a:cubicBezTo>
                      <a:cubicBezTo>
                        <a:pt x="503" y="4619"/>
                        <a:pt x="1281" y="5171"/>
                        <a:pt x="2068" y="5171"/>
                      </a:cubicBezTo>
                      <a:cubicBezTo>
                        <a:pt x="2369" y="5171"/>
                        <a:pt x="2672" y="5090"/>
                        <a:pt x="2943" y="4894"/>
                      </a:cubicBezTo>
                      <a:lnTo>
                        <a:pt x="2943" y="4894"/>
                      </a:lnTo>
                      <a:cubicBezTo>
                        <a:pt x="2551" y="6032"/>
                        <a:pt x="2891" y="7844"/>
                        <a:pt x="4343" y="8477"/>
                      </a:cubicBezTo>
                      <a:cubicBezTo>
                        <a:pt x="4543" y="8564"/>
                        <a:pt x="4732" y="8603"/>
                        <a:pt x="4910" y="8603"/>
                      </a:cubicBezTo>
                      <a:cubicBezTo>
                        <a:pt x="6218" y="8603"/>
                        <a:pt x="6929" y="6525"/>
                        <a:pt x="6929" y="6525"/>
                      </a:cubicBezTo>
                      <a:cubicBezTo>
                        <a:pt x="6929" y="6525"/>
                        <a:pt x="7067" y="8995"/>
                        <a:pt x="8969" y="9400"/>
                      </a:cubicBezTo>
                      <a:cubicBezTo>
                        <a:pt x="9082" y="9423"/>
                        <a:pt x="9189" y="9435"/>
                        <a:pt x="9289" y="9435"/>
                      </a:cubicBezTo>
                      <a:cubicBezTo>
                        <a:pt x="10889" y="9435"/>
                        <a:pt x="11019" y="6599"/>
                        <a:pt x="11019" y="6599"/>
                      </a:cubicBezTo>
                      <a:cubicBezTo>
                        <a:pt x="11019" y="6599"/>
                        <a:pt x="12391" y="8342"/>
                        <a:pt x="13570" y="8342"/>
                      </a:cubicBezTo>
                      <a:cubicBezTo>
                        <a:pt x="13808" y="8342"/>
                        <a:pt x="14037" y="8271"/>
                        <a:pt x="14246" y="8101"/>
                      </a:cubicBezTo>
                      <a:cubicBezTo>
                        <a:pt x="14716" y="7720"/>
                        <a:pt x="14857" y="7053"/>
                        <a:pt x="14851" y="6368"/>
                      </a:cubicBezTo>
                      <a:cubicBezTo>
                        <a:pt x="14839" y="6350"/>
                        <a:pt x="14828" y="6331"/>
                        <a:pt x="14815" y="6312"/>
                      </a:cubicBezTo>
                      <a:cubicBezTo>
                        <a:pt x="14734" y="6190"/>
                        <a:pt x="14652" y="6071"/>
                        <a:pt x="14571" y="5952"/>
                      </a:cubicBezTo>
                      <a:cubicBezTo>
                        <a:pt x="14528" y="5891"/>
                        <a:pt x="14486" y="5831"/>
                        <a:pt x="14442" y="5768"/>
                      </a:cubicBezTo>
                      <a:cubicBezTo>
                        <a:pt x="14413" y="5725"/>
                        <a:pt x="14381" y="5682"/>
                        <a:pt x="14350" y="5638"/>
                      </a:cubicBezTo>
                      <a:cubicBezTo>
                        <a:pt x="12522" y="3076"/>
                        <a:pt x="9989" y="627"/>
                        <a:pt x="6878" y="102"/>
                      </a:cubicBezTo>
                      <a:cubicBezTo>
                        <a:pt x="6871" y="102"/>
                        <a:pt x="6867" y="101"/>
                        <a:pt x="6860" y="99"/>
                      </a:cubicBezTo>
                      <a:cubicBezTo>
                        <a:pt x="6621" y="60"/>
                        <a:pt x="6378" y="32"/>
                        <a:pt x="6134" y="16"/>
                      </a:cubicBezTo>
                      <a:cubicBezTo>
                        <a:pt x="6107" y="15"/>
                        <a:pt x="6080" y="13"/>
                        <a:pt x="6054" y="11"/>
                      </a:cubicBezTo>
                      <a:cubicBezTo>
                        <a:pt x="5947" y="5"/>
                        <a:pt x="5841" y="2"/>
                        <a:pt x="5733" y="1"/>
                      </a:cubicBezTo>
                      <a:lnTo>
                        <a:pt x="5696" y="1"/>
                      </a:lnTo>
                      <a:cubicBezTo>
                        <a:pt x="5676" y="0"/>
                        <a:pt x="5655" y="0"/>
                        <a:pt x="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33"/>
                <p:cNvSpPr/>
                <p:nvPr/>
              </p:nvSpPr>
              <p:spPr>
                <a:xfrm>
                  <a:off x="2104475" y="2800913"/>
                  <a:ext cx="299375" cy="152525"/>
                </a:xfrm>
                <a:custGeom>
                  <a:avLst/>
                  <a:gdLst/>
                  <a:ahLst/>
                  <a:cxnLst/>
                  <a:rect l="l" t="t" r="r" b="b"/>
                  <a:pathLst>
                    <a:path w="11975" h="6101" extrusionOk="0">
                      <a:moveTo>
                        <a:pt x="4071" y="1"/>
                      </a:moveTo>
                      <a:cubicBezTo>
                        <a:pt x="3954" y="1"/>
                        <a:pt x="3838" y="4"/>
                        <a:pt x="3717" y="9"/>
                      </a:cubicBezTo>
                      <a:cubicBezTo>
                        <a:pt x="3692" y="9"/>
                        <a:pt x="3666" y="10"/>
                        <a:pt x="3641" y="12"/>
                      </a:cubicBezTo>
                      <a:cubicBezTo>
                        <a:pt x="3523" y="18"/>
                        <a:pt x="3406" y="26"/>
                        <a:pt x="3285" y="39"/>
                      </a:cubicBezTo>
                      <a:cubicBezTo>
                        <a:pt x="3279" y="39"/>
                        <a:pt x="3273" y="39"/>
                        <a:pt x="3266" y="40"/>
                      </a:cubicBezTo>
                      <a:cubicBezTo>
                        <a:pt x="2182" y="151"/>
                        <a:pt x="1319" y="602"/>
                        <a:pt x="339" y="950"/>
                      </a:cubicBezTo>
                      <a:cubicBezTo>
                        <a:pt x="212" y="1018"/>
                        <a:pt x="100" y="1083"/>
                        <a:pt x="0" y="1143"/>
                      </a:cubicBezTo>
                      <a:cubicBezTo>
                        <a:pt x="333" y="1520"/>
                        <a:pt x="923" y="1836"/>
                        <a:pt x="1517" y="1836"/>
                      </a:cubicBezTo>
                      <a:cubicBezTo>
                        <a:pt x="1818" y="1836"/>
                        <a:pt x="2120" y="1755"/>
                        <a:pt x="2391" y="1560"/>
                      </a:cubicBezTo>
                      <a:lnTo>
                        <a:pt x="2391" y="1560"/>
                      </a:lnTo>
                      <a:cubicBezTo>
                        <a:pt x="1999" y="2695"/>
                        <a:pt x="2337" y="4508"/>
                        <a:pt x="3790" y="5142"/>
                      </a:cubicBezTo>
                      <a:cubicBezTo>
                        <a:pt x="3990" y="5230"/>
                        <a:pt x="4179" y="5268"/>
                        <a:pt x="4357" y="5268"/>
                      </a:cubicBezTo>
                      <a:cubicBezTo>
                        <a:pt x="5666" y="5268"/>
                        <a:pt x="6377" y="3190"/>
                        <a:pt x="6377" y="3190"/>
                      </a:cubicBezTo>
                      <a:cubicBezTo>
                        <a:pt x="6377" y="3190"/>
                        <a:pt x="6512" y="5661"/>
                        <a:pt x="8415" y="6065"/>
                      </a:cubicBezTo>
                      <a:cubicBezTo>
                        <a:pt x="8528" y="6089"/>
                        <a:pt x="8635" y="6100"/>
                        <a:pt x="8736" y="6100"/>
                      </a:cubicBezTo>
                      <a:cubicBezTo>
                        <a:pt x="10336" y="6100"/>
                        <a:pt x="10466" y="3264"/>
                        <a:pt x="10466" y="3264"/>
                      </a:cubicBezTo>
                      <a:cubicBezTo>
                        <a:pt x="10466" y="3264"/>
                        <a:pt x="11155" y="4138"/>
                        <a:pt x="11974" y="4649"/>
                      </a:cubicBezTo>
                      <a:cubicBezTo>
                        <a:pt x="10226" y="2471"/>
                        <a:pt x="7958" y="562"/>
                        <a:pt x="5253" y="104"/>
                      </a:cubicBezTo>
                      <a:cubicBezTo>
                        <a:pt x="5246" y="103"/>
                        <a:pt x="5242" y="103"/>
                        <a:pt x="5235" y="100"/>
                      </a:cubicBezTo>
                      <a:cubicBezTo>
                        <a:pt x="4996" y="62"/>
                        <a:pt x="4754" y="34"/>
                        <a:pt x="4509" y="18"/>
                      </a:cubicBezTo>
                      <a:cubicBezTo>
                        <a:pt x="4482" y="17"/>
                        <a:pt x="4455" y="15"/>
                        <a:pt x="4430" y="13"/>
                      </a:cubicBezTo>
                      <a:cubicBezTo>
                        <a:pt x="4324" y="7"/>
                        <a:pt x="4216" y="4"/>
                        <a:pt x="4109" y="1"/>
                      </a:cubicBezTo>
                      <a:cubicBezTo>
                        <a:pt x="4105" y="1"/>
                        <a:pt x="4101" y="2"/>
                        <a:pt x="4097" y="2"/>
                      </a:cubicBezTo>
                      <a:cubicBezTo>
                        <a:pt x="4088" y="2"/>
                        <a:pt x="4080" y="1"/>
                        <a:pt x="4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33"/>
                <p:cNvSpPr/>
                <p:nvPr/>
              </p:nvSpPr>
              <p:spPr>
                <a:xfrm>
                  <a:off x="2377975" y="2941463"/>
                  <a:ext cx="31625" cy="29800"/>
                </a:xfrm>
                <a:custGeom>
                  <a:avLst/>
                  <a:gdLst/>
                  <a:ahLst/>
                  <a:cxnLst/>
                  <a:rect l="l" t="t" r="r" b="b"/>
                  <a:pathLst>
                    <a:path w="1265" h="1192" extrusionOk="0">
                      <a:moveTo>
                        <a:pt x="635" y="1"/>
                      </a:moveTo>
                      <a:cubicBezTo>
                        <a:pt x="610" y="1"/>
                        <a:pt x="584" y="2"/>
                        <a:pt x="558" y="6"/>
                      </a:cubicBezTo>
                      <a:cubicBezTo>
                        <a:pt x="232" y="47"/>
                        <a:pt x="1" y="343"/>
                        <a:pt x="40" y="668"/>
                      </a:cubicBezTo>
                      <a:cubicBezTo>
                        <a:pt x="79" y="971"/>
                        <a:pt x="336" y="1192"/>
                        <a:pt x="632" y="1192"/>
                      </a:cubicBezTo>
                      <a:cubicBezTo>
                        <a:pt x="657" y="1192"/>
                        <a:pt x="682" y="1190"/>
                        <a:pt x="707" y="1187"/>
                      </a:cubicBezTo>
                      <a:cubicBezTo>
                        <a:pt x="1033" y="1146"/>
                        <a:pt x="1265" y="849"/>
                        <a:pt x="1222" y="523"/>
                      </a:cubicBezTo>
                      <a:cubicBezTo>
                        <a:pt x="1186"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33"/>
                <p:cNvSpPr/>
                <p:nvPr/>
              </p:nvSpPr>
              <p:spPr>
                <a:xfrm>
                  <a:off x="2276425" y="2970163"/>
                  <a:ext cx="31675" cy="29850"/>
                </a:xfrm>
                <a:custGeom>
                  <a:avLst/>
                  <a:gdLst/>
                  <a:ahLst/>
                  <a:cxnLst/>
                  <a:rect l="l" t="t" r="r" b="b"/>
                  <a:pathLst>
                    <a:path w="1267" h="1194" extrusionOk="0">
                      <a:moveTo>
                        <a:pt x="632" y="0"/>
                      </a:moveTo>
                      <a:cubicBezTo>
                        <a:pt x="608" y="0"/>
                        <a:pt x="584" y="2"/>
                        <a:pt x="560" y="4"/>
                      </a:cubicBezTo>
                      <a:cubicBezTo>
                        <a:pt x="234" y="47"/>
                        <a:pt x="1" y="344"/>
                        <a:pt x="43" y="670"/>
                      </a:cubicBezTo>
                      <a:cubicBezTo>
                        <a:pt x="81" y="973"/>
                        <a:pt x="337" y="1193"/>
                        <a:pt x="633" y="1193"/>
                      </a:cubicBezTo>
                      <a:cubicBezTo>
                        <a:pt x="657" y="1193"/>
                        <a:pt x="682" y="1192"/>
                        <a:pt x="707" y="1189"/>
                      </a:cubicBezTo>
                      <a:cubicBezTo>
                        <a:pt x="1035" y="1148"/>
                        <a:pt x="1266" y="850"/>
                        <a:pt x="1226" y="525"/>
                      </a:cubicBezTo>
                      <a:cubicBezTo>
                        <a:pt x="1187" y="221"/>
                        <a:pt x="93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33"/>
                <p:cNvSpPr/>
                <p:nvPr/>
              </p:nvSpPr>
              <p:spPr>
                <a:xfrm>
                  <a:off x="2165475" y="2948638"/>
                  <a:ext cx="31600" cy="29800"/>
                </a:xfrm>
                <a:custGeom>
                  <a:avLst/>
                  <a:gdLst/>
                  <a:ahLst/>
                  <a:cxnLst/>
                  <a:rect l="l" t="t" r="r" b="b"/>
                  <a:pathLst>
                    <a:path w="1264" h="1192" extrusionOk="0">
                      <a:moveTo>
                        <a:pt x="635" y="1"/>
                      </a:moveTo>
                      <a:cubicBezTo>
                        <a:pt x="610" y="1"/>
                        <a:pt x="584" y="2"/>
                        <a:pt x="558" y="5"/>
                      </a:cubicBezTo>
                      <a:cubicBezTo>
                        <a:pt x="231" y="45"/>
                        <a:pt x="1" y="344"/>
                        <a:pt x="40" y="670"/>
                      </a:cubicBezTo>
                      <a:cubicBezTo>
                        <a:pt x="79" y="972"/>
                        <a:pt x="336" y="1191"/>
                        <a:pt x="631" y="1191"/>
                      </a:cubicBezTo>
                      <a:cubicBezTo>
                        <a:pt x="656" y="1191"/>
                        <a:pt x="681" y="1190"/>
                        <a:pt x="706" y="1187"/>
                      </a:cubicBezTo>
                      <a:cubicBezTo>
                        <a:pt x="1032" y="1146"/>
                        <a:pt x="1263" y="850"/>
                        <a:pt x="1223" y="522"/>
                      </a:cubicBezTo>
                      <a:cubicBezTo>
                        <a:pt x="1185"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33"/>
                <p:cNvSpPr/>
                <p:nvPr/>
              </p:nvSpPr>
              <p:spPr>
                <a:xfrm>
                  <a:off x="2191750" y="2867063"/>
                  <a:ext cx="31650" cy="29825"/>
                </a:xfrm>
                <a:custGeom>
                  <a:avLst/>
                  <a:gdLst/>
                  <a:ahLst/>
                  <a:cxnLst/>
                  <a:rect l="l" t="t" r="r" b="b"/>
                  <a:pathLst>
                    <a:path w="1266" h="1193" extrusionOk="0">
                      <a:moveTo>
                        <a:pt x="633" y="1"/>
                      </a:moveTo>
                      <a:cubicBezTo>
                        <a:pt x="609" y="1"/>
                        <a:pt x="584" y="2"/>
                        <a:pt x="559" y="5"/>
                      </a:cubicBezTo>
                      <a:cubicBezTo>
                        <a:pt x="233" y="46"/>
                        <a:pt x="1" y="342"/>
                        <a:pt x="42" y="670"/>
                      </a:cubicBezTo>
                      <a:cubicBezTo>
                        <a:pt x="79" y="972"/>
                        <a:pt x="336" y="1193"/>
                        <a:pt x="633" y="1193"/>
                      </a:cubicBezTo>
                      <a:cubicBezTo>
                        <a:pt x="657" y="1193"/>
                        <a:pt x="682" y="1191"/>
                        <a:pt x="707" y="1188"/>
                      </a:cubicBezTo>
                      <a:cubicBezTo>
                        <a:pt x="1033" y="1147"/>
                        <a:pt x="1265" y="850"/>
                        <a:pt x="1224" y="522"/>
                      </a:cubicBezTo>
                      <a:cubicBezTo>
                        <a:pt x="1187" y="222"/>
                        <a:pt x="930"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33"/>
                <p:cNvSpPr/>
                <p:nvPr/>
              </p:nvSpPr>
              <p:spPr>
                <a:xfrm>
                  <a:off x="2302475" y="2886538"/>
                  <a:ext cx="31625" cy="29775"/>
                </a:xfrm>
                <a:custGeom>
                  <a:avLst/>
                  <a:gdLst/>
                  <a:ahLst/>
                  <a:cxnLst/>
                  <a:rect l="l" t="t" r="r" b="b"/>
                  <a:pathLst>
                    <a:path w="1265" h="1191" extrusionOk="0">
                      <a:moveTo>
                        <a:pt x="637" y="0"/>
                      </a:moveTo>
                      <a:cubicBezTo>
                        <a:pt x="611" y="0"/>
                        <a:pt x="586" y="2"/>
                        <a:pt x="560" y="5"/>
                      </a:cubicBezTo>
                      <a:cubicBezTo>
                        <a:pt x="232" y="46"/>
                        <a:pt x="0" y="343"/>
                        <a:pt x="43" y="669"/>
                      </a:cubicBezTo>
                      <a:cubicBezTo>
                        <a:pt x="79" y="970"/>
                        <a:pt x="335" y="1191"/>
                        <a:pt x="632" y="1191"/>
                      </a:cubicBezTo>
                      <a:cubicBezTo>
                        <a:pt x="657" y="1191"/>
                        <a:pt x="682" y="1189"/>
                        <a:pt x="707" y="1186"/>
                      </a:cubicBezTo>
                      <a:cubicBezTo>
                        <a:pt x="1034" y="1145"/>
                        <a:pt x="1265" y="848"/>
                        <a:pt x="1225" y="522"/>
                      </a:cubicBezTo>
                      <a:cubicBezTo>
                        <a:pt x="1188" y="220"/>
                        <a:pt x="93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33"/>
                <p:cNvSpPr/>
                <p:nvPr/>
              </p:nvSpPr>
              <p:spPr>
                <a:xfrm>
                  <a:off x="2088250" y="2871388"/>
                  <a:ext cx="31625" cy="29825"/>
                </a:xfrm>
                <a:custGeom>
                  <a:avLst/>
                  <a:gdLst/>
                  <a:ahLst/>
                  <a:cxnLst/>
                  <a:rect l="l" t="t" r="r" b="b"/>
                  <a:pathLst>
                    <a:path w="1265" h="1193" extrusionOk="0">
                      <a:moveTo>
                        <a:pt x="634" y="0"/>
                      </a:moveTo>
                      <a:cubicBezTo>
                        <a:pt x="610" y="0"/>
                        <a:pt x="585" y="2"/>
                        <a:pt x="560" y="5"/>
                      </a:cubicBezTo>
                      <a:cubicBezTo>
                        <a:pt x="234" y="46"/>
                        <a:pt x="1" y="343"/>
                        <a:pt x="43" y="669"/>
                      </a:cubicBezTo>
                      <a:cubicBezTo>
                        <a:pt x="79" y="971"/>
                        <a:pt x="337" y="1192"/>
                        <a:pt x="633" y="1192"/>
                      </a:cubicBezTo>
                      <a:cubicBezTo>
                        <a:pt x="657" y="1192"/>
                        <a:pt x="682" y="1191"/>
                        <a:pt x="707" y="1187"/>
                      </a:cubicBezTo>
                      <a:cubicBezTo>
                        <a:pt x="1035" y="1147"/>
                        <a:pt x="1265" y="849"/>
                        <a:pt x="1226" y="522"/>
                      </a:cubicBezTo>
                      <a:cubicBezTo>
                        <a:pt x="1187" y="221"/>
                        <a:pt x="930"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33"/>
                <p:cNvSpPr/>
                <p:nvPr/>
              </p:nvSpPr>
              <p:spPr>
                <a:xfrm>
                  <a:off x="2090300" y="2963588"/>
                  <a:ext cx="15050" cy="14225"/>
                </a:xfrm>
                <a:custGeom>
                  <a:avLst/>
                  <a:gdLst/>
                  <a:ahLst/>
                  <a:cxnLst/>
                  <a:rect l="l" t="t" r="r" b="b"/>
                  <a:pathLst>
                    <a:path w="602" h="569" extrusionOk="0">
                      <a:moveTo>
                        <a:pt x="299" y="1"/>
                      </a:moveTo>
                      <a:cubicBezTo>
                        <a:pt x="288" y="1"/>
                        <a:pt x="276" y="1"/>
                        <a:pt x="265" y="3"/>
                      </a:cubicBezTo>
                      <a:cubicBezTo>
                        <a:pt x="110" y="23"/>
                        <a:pt x="0" y="164"/>
                        <a:pt x="19" y="321"/>
                      </a:cubicBezTo>
                      <a:cubicBezTo>
                        <a:pt x="36" y="464"/>
                        <a:pt x="158" y="569"/>
                        <a:pt x="300" y="569"/>
                      </a:cubicBezTo>
                      <a:cubicBezTo>
                        <a:pt x="312" y="569"/>
                        <a:pt x="324" y="568"/>
                        <a:pt x="335" y="567"/>
                      </a:cubicBezTo>
                      <a:cubicBezTo>
                        <a:pt x="490" y="548"/>
                        <a:pt x="602" y="405"/>
                        <a:pt x="581" y="250"/>
                      </a:cubicBezTo>
                      <a:cubicBezTo>
                        <a:pt x="564" y="105"/>
                        <a:pt x="441" y="1"/>
                        <a:pt x="299"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33"/>
                <p:cNvSpPr/>
                <p:nvPr/>
              </p:nvSpPr>
              <p:spPr>
                <a:xfrm>
                  <a:off x="2453400" y="2992513"/>
                  <a:ext cx="8450" cy="11575"/>
                </a:xfrm>
                <a:custGeom>
                  <a:avLst/>
                  <a:gdLst/>
                  <a:ahLst/>
                  <a:cxnLst/>
                  <a:rect l="l" t="t" r="r" b="b"/>
                  <a:pathLst>
                    <a:path w="338" h="463" extrusionOk="0">
                      <a:moveTo>
                        <a:pt x="73" y="0"/>
                      </a:moveTo>
                      <a:cubicBezTo>
                        <a:pt x="26" y="58"/>
                        <a:pt x="1" y="133"/>
                        <a:pt x="10" y="215"/>
                      </a:cubicBezTo>
                      <a:cubicBezTo>
                        <a:pt x="27" y="358"/>
                        <a:pt x="151" y="463"/>
                        <a:pt x="292" y="463"/>
                      </a:cubicBezTo>
                      <a:cubicBezTo>
                        <a:pt x="303" y="463"/>
                        <a:pt x="315" y="462"/>
                        <a:pt x="327" y="461"/>
                      </a:cubicBezTo>
                      <a:cubicBezTo>
                        <a:pt x="330" y="461"/>
                        <a:pt x="333" y="458"/>
                        <a:pt x="337" y="458"/>
                      </a:cubicBezTo>
                      <a:cubicBezTo>
                        <a:pt x="248" y="303"/>
                        <a:pt x="160" y="151"/>
                        <a:pt x="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33"/>
                <p:cNvSpPr/>
                <p:nvPr/>
              </p:nvSpPr>
              <p:spPr>
                <a:xfrm>
                  <a:off x="2217025" y="3040038"/>
                  <a:ext cx="15100" cy="14225"/>
                </a:xfrm>
                <a:custGeom>
                  <a:avLst/>
                  <a:gdLst/>
                  <a:ahLst/>
                  <a:cxnLst/>
                  <a:rect l="l" t="t" r="r" b="b"/>
                  <a:pathLst>
                    <a:path w="604" h="569" extrusionOk="0">
                      <a:moveTo>
                        <a:pt x="302" y="0"/>
                      </a:moveTo>
                      <a:cubicBezTo>
                        <a:pt x="290" y="0"/>
                        <a:pt x="278" y="1"/>
                        <a:pt x="267" y="3"/>
                      </a:cubicBezTo>
                      <a:cubicBezTo>
                        <a:pt x="112" y="23"/>
                        <a:pt x="0" y="164"/>
                        <a:pt x="21" y="321"/>
                      </a:cubicBezTo>
                      <a:cubicBezTo>
                        <a:pt x="38" y="464"/>
                        <a:pt x="161" y="569"/>
                        <a:pt x="302" y="569"/>
                      </a:cubicBezTo>
                      <a:cubicBezTo>
                        <a:pt x="314" y="569"/>
                        <a:pt x="325" y="568"/>
                        <a:pt x="337" y="567"/>
                      </a:cubicBezTo>
                      <a:cubicBezTo>
                        <a:pt x="492" y="546"/>
                        <a:pt x="603" y="405"/>
                        <a:pt x="583" y="250"/>
                      </a:cubicBezTo>
                      <a:cubicBezTo>
                        <a:pt x="566" y="105"/>
                        <a:pt x="444" y="0"/>
                        <a:pt x="30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33"/>
                <p:cNvSpPr/>
                <p:nvPr/>
              </p:nvSpPr>
              <p:spPr>
                <a:xfrm>
                  <a:off x="2353850" y="3030838"/>
                  <a:ext cx="15100" cy="14275"/>
                </a:xfrm>
                <a:custGeom>
                  <a:avLst/>
                  <a:gdLst/>
                  <a:ahLst/>
                  <a:cxnLst/>
                  <a:rect l="l" t="t" r="r" b="b"/>
                  <a:pathLst>
                    <a:path w="604" h="571" extrusionOk="0">
                      <a:moveTo>
                        <a:pt x="301" y="0"/>
                      </a:moveTo>
                      <a:cubicBezTo>
                        <a:pt x="290" y="0"/>
                        <a:pt x="279" y="1"/>
                        <a:pt x="267" y="2"/>
                      </a:cubicBezTo>
                      <a:cubicBezTo>
                        <a:pt x="112" y="23"/>
                        <a:pt x="1" y="164"/>
                        <a:pt x="21" y="320"/>
                      </a:cubicBezTo>
                      <a:cubicBezTo>
                        <a:pt x="38" y="464"/>
                        <a:pt x="162" y="570"/>
                        <a:pt x="303" y="570"/>
                      </a:cubicBezTo>
                      <a:cubicBezTo>
                        <a:pt x="315" y="570"/>
                        <a:pt x="326" y="569"/>
                        <a:pt x="337" y="568"/>
                      </a:cubicBezTo>
                      <a:cubicBezTo>
                        <a:pt x="493" y="548"/>
                        <a:pt x="604" y="407"/>
                        <a:pt x="583" y="252"/>
                      </a:cubicBezTo>
                      <a:cubicBezTo>
                        <a:pt x="566" y="106"/>
                        <a:pt x="444" y="0"/>
                        <a:pt x="30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33"/>
                <p:cNvSpPr/>
                <p:nvPr/>
              </p:nvSpPr>
              <p:spPr>
                <a:xfrm>
                  <a:off x="2009450" y="2802463"/>
                  <a:ext cx="416925" cy="307325"/>
                </a:xfrm>
                <a:custGeom>
                  <a:avLst/>
                  <a:gdLst/>
                  <a:ahLst/>
                  <a:cxnLst/>
                  <a:rect l="l" t="t" r="r" b="b"/>
                  <a:pathLst>
                    <a:path w="16677" h="12293" extrusionOk="0">
                      <a:moveTo>
                        <a:pt x="6872" y="0"/>
                      </a:moveTo>
                      <a:cubicBezTo>
                        <a:pt x="4718" y="279"/>
                        <a:pt x="3328" y="1404"/>
                        <a:pt x="3328" y="1404"/>
                      </a:cubicBezTo>
                      <a:cubicBezTo>
                        <a:pt x="3328" y="1404"/>
                        <a:pt x="1" y="4173"/>
                        <a:pt x="5354" y="10016"/>
                      </a:cubicBezTo>
                      <a:cubicBezTo>
                        <a:pt x="6890" y="11695"/>
                        <a:pt x="8619" y="12293"/>
                        <a:pt x="10304" y="12293"/>
                      </a:cubicBezTo>
                      <a:cubicBezTo>
                        <a:pt x="12773" y="12293"/>
                        <a:pt x="15146" y="11007"/>
                        <a:pt x="16676" y="9955"/>
                      </a:cubicBezTo>
                      <a:lnTo>
                        <a:pt x="16676" y="9955"/>
                      </a:lnTo>
                      <a:cubicBezTo>
                        <a:pt x="15468" y="10485"/>
                        <a:pt x="14074" y="10780"/>
                        <a:pt x="12669" y="10780"/>
                      </a:cubicBezTo>
                      <a:cubicBezTo>
                        <a:pt x="9456" y="10780"/>
                        <a:pt x="6178" y="9238"/>
                        <a:pt x="4887" y="5419"/>
                      </a:cubicBezTo>
                      <a:cubicBezTo>
                        <a:pt x="3804" y="2215"/>
                        <a:pt x="5142" y="702"/>
                        <a:pt x="687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33"/>
                <p:cNvSpPr/>
                <p:nvPr/>
              </p:nvSpPr>
              <p:spPr>
                <a:xfrm>
                  <a:off x="2212825" y="2813688"/>
                  <a:ext cx="107775" cy="49775"/>
                </a:xfrm>
                <a:custGeom>
                  <a:avLst/>
                  <a:gdLst/>
                  <a:ahLst/>
                  <a:cxnLst/>
                  <a:rect l="l" t="t" r="r" b="b"/>
                  <a:pathLst>
                    <a:path w="4311" h="1991" extrusionOk="0">
                      <a:moveTo>
                        <a:pt x="596" y="1"/>
                      </a:moveTo>
                      <a:cubicBezTo>
                        <a:pt x="328" y="1"/>
                        <a:pt x="128" y="78"/>
                        <a:pt x="79" y="225"/>
                      </a:cubicBezTo>
                      <a:cubicBezTo>
                        <a:pt x="1" y="467"/>
                        <a:pt x="369" y="807"/>
                        <a:pt x="906" y="986"/>
                      </a:cubicBezTo>
                      <a:cubicBezTo>
                        <a:pt x="1120" y="1056"/>
                        <a:pt x="1328" y="1090"/>
                        <a:pt x="1506" y="1090"/>
                      </a:cubicBezTo>
                      <a:cubicBezTo>
                        <a:pt x="1775" y="1090"/>
                        <a:pt x="1976" y="1013"/>
                        <a:pt x="2025" y="867"/>
                      </a:cubicBezTo>
                      <a:cubicBezTo>
                        <a:pt x="2104" y="624"/>
                        <a:pt x="1735" y="284"/>
                        <a:pt x="1197" y="106"/>
                      </a:cubicBezTo>
                      <a:cubicBezTo>
                        <a:pt x="983" y="35"/>
                        <a:pt x="775" y="1"/>
                        <a:pt x="596" y="1"/>
                      </a:cubicBezTo>
                      <a:close/>
                      <a:moveTo>
                        <a:pt x="3099" y="1079"/>
                      </a:moveTo>
                      <a:cubicBezTo>
                        <a:pt x="2928" y="1079"/>
                        <a:pt x="2800" y="1129"/>
                        <a:pt x="2759" y="1226"/>
                      </a:cubicBezTo>
                      <a:cubicBezTo>
                        <a:pt x="2681" y="1410"/>
                        <a:pt x="2949" y="1697"/>
                        <a:pt x="3356" y="1869"/>
                      </a:cubicBezTo>
                      <a:cubicBezTo>
                        <a:pt x="3550" y="1951"/>
                        <a:pt x="3740" y="1991"/>
                        <a:pt x="3895" y="1991"/>
                      </a:cubicBezTo>
                      <a:cubicBezTo>
                        <a:pt x="4066" y="1991"/>
                        <a:pt x="4193" y="1942"/>
                        <a:pt x="4233" y="1844"/>
                      </a:cubicBezTo>
                      <a:cubicBezTo>
                        <a:pt x="4310" y="1660"/>
                        <a:pt x="4044" y="1370"/>
                        <a:pt x="3637" y="1201"/>
                      </a:cubicBezTo>
                      <a:cubicBezTo>
                        <a:pt x="3443" y="1120"/>
                        <a:pt x="3253" y="1079"/>
                        <a:pt x="3099" y="1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33"/>
                <p:cNvSpPr/>
                <p:nvPr/>
              </p:nvSpPr>
              <p:spPr>
                <a:xfrm>
                  <a:off x="1803575" y="3026663"/>
                  <a:ext cx="252625" cy="358300"/>
                </a:xfrm>
                <a:custGeom>
                  <a:avLst/>
                  <a:gdLst/>
                  <a:ahLst/>
                  <a:cxnLst/>
                  <a:rect l="l" t="t" r="r" b="b"/>
                  <a:pathLst>
                    <a:path w="10105" h="14332" extrusionOk="0">
                      <a:moveTo>
                        <a:pt x="1" y="0"/>
                      </a:moveTo>
                      <a:lnTo>
                        <a:pt x="1" y="0"/>
                      </a:lnTo>
                      <a:cubicBezTo>
                        <a:pt x="280" y="3064"/>
                        <a:pt x="355" y="6077"/>
                        <a:pt x="1122" y="9080"/>
                      </a:cubicBezTo>
                      <a:cubicBezTo>
                        <a:pt x="1575" y="10855"/>
                        <a:pt x="2924" y="12788"/>
                        <a:pt x="4459" y="13789"/>
                      </a:cubicBezTo>
                      <a:cubicBezTo>
                        <a:pt x="4947" y="14106"/>
                        <a:pt x="5501" y="14332"/>
                        <a:pt x="6062" y="14332"/>
                      </a:cubicBezTo>
                      <a:cubicBezTo>
                        <a:pt x="6351" y="14332"/>
                        <a:pt x="6642" y="14272"/>
                        <a:pt x="6926" y="14133"/>
                      </a:cubicBezTo>
                      <a:cubicBezTo>
                        <a:pt x="10105" y="12586"/>
                        <a:pt x="7650" y="9523"/>
                        <a:pt x="5910" y="7952"/>
                      </a:cubicBezTo>
                      <a:cubicBezTo>
                        <a:pt x="3494" y="5770"/>
                        <a:pt x="1127" y="3260"/>
                        <a:pt x="34" y="99"/>
                      </a:cubicBezTo>
                      <a:cubicBezTo>
                        <a:pt x="23" y="66"/>
                        <a:pt x="13" y="33"/>
                        <a:pt x="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33"/>
                <p:cNvSpPr/>
                <p:nvPr/>
              </p:nvSpPr>
              <p:spPr>
                <a:xfrm>
                  <a:off x="1819650" y="3076163"/>
                  <a:ext cx="162100" cy="229900"/>
                </a:xfrm>
                <a:custGeom>
                  <a:avLst/>
                  <a:gdLst/>
                  <a:ahLst/>
                  <a:cxnLst/>
                  <a:rect l="l" t="t" r="r" b="b"/>
                  <a:pathLst>
                    <a:path w="6484" h="9196" extrusionOk="0">
                      <a:moveTo>
                        <a:pt x="0" y="0"/>
                      </a:moveTo>
                      <a:lnTo>
                        <a:pt x="0" y="0"/>
                      </a:lnTo>
                      <a:cubicBezTo>
                        <a:pt x="179" y="1965"/>
                        <a:pt x="227" y="3898"/>
                        <a:pt x="719" y="5826"/>
                      </a:cubicBezTo>
                      <a:cubicBezTo>
                        <a:pt x="1010" y="6965"/>
                        <a:pt x="1875" y="8204"/>
                        <a:pt x="2860" y="8845"/>
                      </a:cubicBezTo>
                      <a:cubicBezTo>
                        <a:pt x="3172" y="9050"/>
                        <a:pt x="3527" y="9195"/>
                        <a:pt x="3886" y="9195"/>
                      </a:cubicBezTo>
                      <a:cubicBezTo>
                        <a:pt x="4072" y="9195"/>
                        <a:pt x="4259" y="9156"/>
                        <a:pt x="4443" y="9067"/>
                      </a:cubicBezTo>
                      <a:cubicBezTo>
                        <a:pt x="6484" y="8074"/>
                        <a:pt x="4908" y="6110"/>
                        <a:pt x="3791" y="5102"/>
                      </a:cubicBezTo>
                      <a:cubicBezTo>
                        <a:pt x="2242" y="3702"/>
                        <a:pt x="722" y="2090"/>
                        <a:pt x="20" y="63"/>
                      </a:cubicBezTo>
                      <a:cubicBezTo>
                        <a:pt x="14" y="41"/>
                        <a:pt x="6" y="19"/>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33"/>
                <p:cNvSpPr/>
                <p:nvPr/>
              </p:nvSpPr>
              <p:spPr>
                <a:xfrm>
                  <a:off x="1806050" y="3045338"/>
                  <a:ext cx="150375" cy="296300"/>
                </a:xfrm>
                <a:custGeom>
                  <a:avLst/>
                  <a:gdLst/>
                  <a:ahLst/>
                  <a:cxnLst/>
                  <a:rect l="l" t="t" r="r" b="b"/>
                  <a:pathLst>
                    <a:path w="6015" h="11852" extrusionOk="0">
                      <a:moveTo>
                        <a:pt x="12" y="0"/>
                      </a:moveTo>
                      <a:cubicBezTo>
                        <a:pt x="12" y="0"/>
                        <a:pt x="12" y="0"/>
                        <a:pt x="11" y="0"/>
                      </a:cubicBezTo>
                      <a:cubicBezTo>
                        <a:pt x="0" y="2"/>
                        <a:pt x="2" y="107"/>
                        <a:pt x="18" y="292"/>
                      </a:cubicBezTo>
                      <a:cubicBezTo>
                        <a:pt x="35" y="477"/>
                        <a:pt x="51" y="743"/>
                        <a:pt x="107" y="1058"/>
                      </a:cubicBezTo>
                      <a:cubicBezTo>
                        <a:pt x="192" y="1691"/>
                        <a:pt x="394" y="2519"/>
                        <a:pt x="630" y="3336"/>
                      </a:cubicBezTo>
                      <a:cubicBezTo>
                        <a:pt x="871" y="4152"/>
                        <a:pt x="1177" y="4949"/>
                        <a:pt x="1421" y="5540"/>
                      </a:cubicBezTo>
                      <a:cubicBezTo>
                        <a:pt x="1673" y="6127"/>
                        <a:pt x="1855" y="6512"/>
                        <a:pt x="1855" y="6512"/>
                      </a:cubicBezTo>
                      <a:cubicBezTo>
                        <a:pt x="1855" y="6512"/>
                        <a:pt x="2049" y="6892"/>
                        <a:pt x="2360" y="7451"/>
                      </a:cubicBezTo>
                      <a:cubicBezTo>
                        <a:pt x="2678" y="8005"/>
                        <a:pt x="3119" y="8737"/>
                        <a:pt x="3630" y="9418"/>
                      </a:cubicBezTo>
                      <a:cubicBezTo>
                        <a:pt x="4144" y="10098"/>
                        <a:pt x="4695" y="10751"/>
                        <a:pt x="5171" y="11179"/>
                      </a:cubicBezTo>
                      <a:cubicBezTo>
                        <a:pt x="5394" y="11408"/>
                        <a:pt x="5610" y="11566"/>
                        <a:pt x="5754" y="11683"/>
                      </a:cubicBezTo>
                      <a:cubicBezTo>
                        <a:pt x="5890" y="11790"/>
                        <a:pt x="5976" y="11852"/>
                        <a:pt x="5992" y="11852"/>
                      </a:cubicBezTo>
                      <a:cubicBezTo>
                        <a:pt x="5993" y="11852"/>
                        <a:pt x="5993" y="11852"/>
                        <a:pt x="5994" y="11851"/>
                      </a:cubicBezTo>
                      <a:cubicBezTo>
                        <a:pt x="6014" y="11826"/>
                        <a:pt x="5692" y="11552"/>
                        <a:pt x="5261" y="11090"/>
                      </a:cubicBezTo>
                      <a:cubicBezTo>
                        <a:pt x="4819" y="10637"/>
                        <a:pt x="4302" y="9971"/>
                        <a:pt x="3820" y="9282"/>
                      </a:cubicBezTo>
                      <a:cubicBezTo>
                        <a:pt x="3339" y="8593"/>
                        <a:pt x="2925" y="7858"/>
                        <a:pt x="2624" y="7305"/>
                      </a:cubicBezTo>
                      <a:cubicBezTo>
                        <a:pt x="2339" y="6741"/>
                        <a:pt x="2151" y="6368"/>
                        <a:pt x="2151" y="6368"/>
                      </a:cubicBezTo>
                      <a:cubicBezTo>
                        <a:pt x="2150" y="6367"/>
                        <a:pt x="1963" y="5991"/>
                        <a:pt x="1700" y="5417"/>
                      </a:cubicBezTo>
                      <a:cubicBezTo>
                        <a:pt x="1443" y="4841"/>
                        <a:pt x="1120" y="4064"/>
                        <a:pt x="853" y="3265"/>
                      </a:cubicBezTo>
                      <a:cubicBezTo>
                        <a:pt x="588" y="2466"/>
                        <a:pt x="356" y="1655"/>
                        <a:pt x="234" y="1036"/>
                      </a:cubicBezTo>
                      <a:cubicBezTo>
                        <a:pt x="98" y="419"/>
                        <a:pt x="4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33"/>
                <p:cNvSpPr/>
                <p:nvPr/>
              </p:nvSpPr>
              <p:spPr>
                <a:xfrm>
                  <a:off x="1895225" y="3231238"/>
                  <a:ext cx="95150" cy="101525"/>
                </a:xfrm>
                <a:custGeom>
                  <a:avLst/>
                  <a:gdLst/>
                  <a:ahLst/>
                  <a:cxnLst/>
                  <a:rect l="l" t="t" r="r" b="b"/>
                  <a:pathLst>
                    <a:path w="3806" h="4061" extrusionOk="0">
                      <a:moveTo>
                        <a:pt x="439" y="1"/>
                      </a:moveTo>
                      <a:cubicBezTo>
                        <a:pt x="347" y="1"/>
                        <a:pt x="270" y="26"/>
                        <a:pt x="215" y="79"/>
                      </a:cubicBezTo>
                      <a:cubicBezTo>
                        <a:pt x="0" y="287"/>
                        <a:pt x="196" y="839"/>
                        <a:pt x="655" y="1317"/>
                      </a:cubicBezTo>
                      <a:cubicBezTo>
                        <a:pt x="995" y="1668"/>
                        <a:pt x="1384" y="1879"/>
                        <a:pt x="1649" y="1879"/>
                      </a:cubicBezTo>
                      <a:cubicBezTo>
                        <a:pt x="1741" y="1879"/>
                        <a:pt x="1818" y="1854"/>
                        <a:pt x="1874" y="1801"/>
                      </a:cubicBezTo>
                      <a:cubicBezTo>
                        <a:pt x="2090" y="1594"/>
                        <a:pt x="1891" y="1039"/>
                        <a:pt x="1434" y="563"/>
                      </a:cubicBezTo>
                      <a:cubicBezTo>
                        <a:pt x="1095" y="211"/>
                        <a:pt x="705" y="1"/>
                        <a:pt x="439" y="1"/>
                      </a:cubicBezTo>
                      <a:close/>
                      <a:moveTo>
                        <a:pt x="2590" y="2521"/>
                      </a:moveTo>
                      <a:cubicBezTo>
                        <a:pt x="2531" y="2521"/>
                        <a:pt x="2479" y="2537"/>
                        <a:pt x="2439" y="2570"/>
                      </a:cubicBezTo>
                      <a:cubicBezTo>
                        <a:pt x="2259" y="2719"/>
                        <a:pt x="2378" y="3162"/>
                        <a:pt x="2706" y="3560"/>
                      </a:cubicBezTo>
                      <a:cubicBezTo>
                        <a:pt x="2961" y="3869"/>
                        <a:pt x="3268" y="4061"/>
                        <a:pt x="3476" y="4061"/>
                      </a:cubicBezTo>
                      <a:cubicBezTo>
                        <a:pt x="3536" y="4061"/>
                        <a:pt x="3587" y="4045"/>
                        <a:pt x="3627" y="4012"/>
                      </a:cubicBezTo>
                      <a:cubicBezTo>
                        <a:pt x="3805" y="3864"/>
                        <a:pt x="3686" y="3420"/>
                        <a:pt x="3359" y="3022"/>
                      </a:cubicBezTo>
                      <a:cubicBezTo>
                        <a:pt x="3104" y="2712"/>
                        <a:pt x="2799" y="2521"/>
                        <a:pt x="2590" y="25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33"/>
                <p:cNvSpPr/>
                <p:nvPr/>
              </p:nvSpPr>
              <p:spPr>
                <a:xfrm>
                  <a:off x="1807975" y="3064413"/>
                  <a:ext cx="232600" cy="298825"/>
                </a:xfrm>
                <a:custGeom>
                  <a:avLst/>
                  <a:gdLst/>
                  <a:ahLst/>
                  <a:cxnLst/>
                  <a:rect l="l" t="t" r="r" b="b"/>
                  <a:pathLst>
                    <a:path w="9304" h="11953" extrusionOk="0">
                      <a:moveTo>
                        <a:pt x="451" y="0"/>
                      </a:moveTo>
                      <a:cubicBezTo>
                        <a:pt x="298" y="185"/>
                        <a:pt x="146" y="397"/>
                        <a:pt x="0" y="641"/>
                      </a:cubicBezTo>
                      <a:cubicBezTo>
                        <a:pt x="177" y="2967"/>
                        <a:pt x="360" y="5272"/>
                        <a:pt x="946" y="7570"/>
                      </a:cubicBezTo>
                      <a:cubicBezTo>
                        <a:pt x="1255" y="8781"/>
                        <a:pt x="1982" y="10064"/>
                        <a:pt x="2900" y="11076"/>
                      </a:cubicBezTo>
                      <a:cubicBezTo>
                        <a:pt x="2817" y="10917"/>
                        <a:pt x="2731" y="10767"/>
                        <a:pt x="2632" y="10637"/>
                      </a:cubicBezTo>
                      <a:cubicBezTo>
                        <a:pt x="2093" y="9923"/>
                        <a:pt x="1683" y="9164"/>
                        <a:pt x="1493" y="8275"/>
                      </a:cubicBezTo>
                      <a:cubicBezTo>
                        <a:pt x="1416" y="7911"/>
                        <a:pt x="1168" y="6417"/>
                        <a:pt x="1595" y="6417"/>
                      </a:cubicBezTo>
                      <a:cubicBezTo>
                        <a:pt x="1707" y="6417"/>
                        <a:pt x="1865" y="6520"/>
                        <a:pt x="2085" y="6774"/>
                      </a:cubicBezTo>
                      <a:cubicBezTo>
                        <a:pt x="2615" y="7383"/>
                        <a:pt x="3052" y="8076"/>
                        <a:pt x="3567" y="8705"/>
                      </a:cubicBezTo>
                      <a:cubicBezTo>
                        <a:pt x="3141" y="8013"/>
                        <a:pt x="2505" y="7175"/>
                        <a:pt x="2325" y="6371"/>
                      </a:cubicBezTo>
                      <a:cubicBezTo>
                        <a:pt x="2211" y="5867"/>
                        <a:pt x="2434" y="5601"/>
                        <a:pt x="2783" y="5601"/>
                      </a:cubicBezTo>
                      <a:cubicBezTo>
                        <a:pt x="2954" y="5601"/>
                        <a:pt x="3154" y="5664"/>
                        <a:pt x="3360" y="5795"/>
                      </a:cubicBezTo>
                      <a:cubicBezTo>
                        <a:pt x="4025" y="6215"/>
                        <a:pt x="4659" y="6854"/>
                        <a:pt x="5218" y="7404"/>
                      </a:cubicBezTo>
                      <a:cubicBezTo>
                        <a:pt x="5676" y="7853"/>
                        <a:pt x="5961" y="8372"/>
                        <a:pt x="6337" y="8882"/>
                      </a:cubicBezTo>
                      <a:cubicBezTo>
                        <a:pt x="6944" y="9708"/>
                        <a:pt x="7399" y="10154"/>
                        <a:pt x="7529" y="11176"/>
                      </a:cubicBezTo>
                      <a:cubicBezTo>
                        <a:pt x="7540" y="11257"/>
                        <a:pt x="7627" y="11583"/>
                        <a:pt x="7714" y="11953"/>
                      </a:cubicBezTo>
                      <a:cubicBezTo>
                        <a:pt x="9304" y="10306"/>
                        <a:pt x="7248" y="7809"/>
                        <a:pt x="5734" y="6442"/>
                      </a:cubicBezTo>
                      <a:cubicBezTo>
                        <a:pt x="3691" y="4595"/>
                        <a:pt x="1684" y="2511"/>
                        <a:pt x="4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33"/>
                <p:cNvSpPr/>
                <p:nvPr/>
              </p:nvSpPr>
              <p:spPr>
                <a:xfrm>
                  <a:off x="1265425" y="2827113"/>
                  <a:ext cx="446925" cy="149350"/>
                </a:xfrm>
                <a:custGeom>
                  <a:avLst/>
                  <a:gdLst/>
                  <a:ahLst/>
                  <a:cxnLst/>
                  <a:rect l="l" t="t" r="r" b="b"/>
                  <a:pathLst>
                    <a:path w="17877" h="5974" extrusionOk="0">
                      <a:moveTo>
                        <a:pt x="5375" y="0"/>
                      </a:moveTo>
                      <a:cubicBezTo>
                        <a:pt x="4401" y="0"/>
                        <a:pt x="3440" y="139"/>
                        <a:pt x="2607" y="425"/>
                      </a:cubicBezTo>
                      <a:cubicBezTo>
                        <a:pt x="1671" y="750"/>
                        <a:pt x="818" y="1351"/>
                        <a:pt x="601" y="2373"/>
                      </a:cubicBezTo>
                      <a:cubicBezTo>
                        <a:pt x="1" y="5223"/>
                        <a:pt x="2217" y="5944"/>
                        <a:pt x="4461" y="5944"/>
                      </a:cubicBezTo>
                      <a:cubicBezTo>
                        <a:pt x="5272" y="5944"/>
                        <a:pt x="6086" y="5850"/>
                        <a:pt x="6772" y="5728"/>
                      </a:cubicBezTo>
                      <a:cubicBezTo>
                        <a:pt x="8646" y="5397"/>
                        <a:pt x="10590" y="5138"/>
                        <a:pt x="12524" y="5138"/>
                      </a:cubicBezTo>
                      <a:cubicBezTo>
                        <a:pt x="14300" y="5138"/>
                        <a:pt x="16068" y="5356"/>
                        <a:pt x="17767" y="5935"/>
                      </a:cubicBezTo>
                      <a:cubicBezTo>
                        <a:pt x="17805" y="5947"/>
                        <a:pt x="17841" y="5961"/>
                        <a:pt x="17877" y="5974"/>
                      </a:cubicBezTo>
                      <a:cubicBezTo>
                        <a:pt x="14974" y="4111"/>
                        <a:pt x="12256" y="2103"/>
                        <a:pt x="9070" y="714"/>
                      </a:cubicBezTo>
                      <a:cubicBezTo>
                        <a:pt x="7994" y="246"/>
                        <a:pt x="6673" y="0"/>
                        <a:pt x="53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33"/>
                <p:cNvSpPr/>
                <p:nvPr/>
              </p:nvSpPr>
              <p:spPr>
                <a:xfrm>
                  <a:off x="1370800" y="2860738"/>
                  <a:ext cx="286700" cy="95850"/>
                </a:xfrm>
                <a:custGeom>
                  <a:avLst/>
                  <a:gdLst/>
                  <a:ahLst/>
                  <a:cxnLst/>
                  <a:rect l="l" t="t" r="r" b="b"/>
                  <a:pathLst>
                    <a:path w="11468" h="3834" extrusionOk="0">
                      <a:moveTo>
                        <a:pt x="3448" y="1"/>
                      </a:moveTo>
                      <a:cubicBezTo>
                        <a:pt x="2823" y="1"/>
                        <a:pt x="2206" y="90"/>
                        <a:pt x="1672" y="274"/>
                      </a:cubicBezTo>
                      <a:cubicBezTo>
                        <a:pt x="1070" y="481"/>
                        <a:pt x="524" y="866"/>
                        <a:pt x="386" y="1523"/>
                      </a:cubicBezTo>
                      <a:cubicBezTo>
                        <a:pt x="0" y="3352"/>
                        <a:pt x="1420" y="3815"/>
                        <a:pt x="2860" y="3815"/>
                      </a:cubicBezTo>
                      <a:cubicBezTo>
                        <a:pt x="3380" y="3815"/>
                        <a:pt x="3903" y="3755"/>
                        <a:pt x="4344" y="3677"/>
                      </a:cubicBezTo>
                      <a:cubicBezTo>
                        <a:pt x="5547" y="3464"/>
                        <a:pt x="6794" y="3298"/>
                        <a:pt x="8036" y="3298"/>
                      </a:cubicBezTo>
                      <a:cubicBezTo>
                        <a:pt x="9176" y="3298"/>
                        <a:pt x="10310" y="3438"/>
                        <a:pt x="11400" y="3810"/>
                      </a:cubicBezTo>
                      <a:cubicBezTo>
                        <a:pt x="11422" y="3816"/>
                        <a:pt x="11447" y="3825"/>
                        <a:pt x="11467" y="3833"/>
                      </a:cubicBezTo>
                      <a:cubicBezTo>
                        <a:pt x="9608" y="2638"/>
                        <a:pt x="7863" y="1350"/>
                        <a:pt x="5818" y="459"/>
                      </a:cubicBezTo>
                      <a:cubicBezTo>
                        <a:pt x="5128" y="158"/>
                        <a:pt x="4280" y="1"/>
                        <a:pt x="3448"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33"/>
                <p:cNvSpPr/>
                <p:nvPr/>
              </p:nvSpPr>
              <p:spPr>
                <a:xfrm>
                  <a:off x="1328700" y="2883913"/>
                  <a:ext cx="365400" cy="82175"/>
                </a:xfrm>
                <a:custGeom>
                  <a:avLst/>
                  <a:gdLst/>
                  <a:ahLst/>
                  <a:cxnLst/>
                  <a:rect l="l" t="t" r="r" b="b"/>
                  <a:pathLst>
                    <a:path w="14616" h="3287" extrusionOk="0">
                      <a:moveTo>
                        <a:pt x="3411" y="1"/>
                      </a:moveTo>
                      <a:cubicBezTo>
                        <a:pt x="2583" y="1"/>
                        <a:pt x="1779" y="44"/>
                        <a:pt x="1164" y="154"/>
                      </a:cubicBezTo>
                      <a:cubicBezTo>
                        <a:pt x="809" y="195"/>
                        <a:pt x="519" y="276"/>
                        <a:pt x="317" y="323"/>
                      </a:cubicBezTo>
                      <a:cubicBezTo>
                        <a:pt x="115" y="373"/>
                        <a:pt x="0" y="408"/>
                        <a:pt x="3" y="420"/>
                      </a:cubicBezTo>
                      <a:cubicBezTo>
                        <a:pt x="5" y="425"/>
                        <a:pt x="15" y="427"/>
                        <a:pt x="35" y="427"/>
                      </a:cubicBezTo>
                      <a:cubicBezTo>
                        <a:pt x="152" y="427"/>
                        <a:pt x="578" y="350"/>
                        <a:pt x="1182" y="295"/>
                      </a:cubicBezTo>
                      <a:cubicBezTo>
                        <a:pt x="1572" y="250"/>
                        <a:pt x="2039" y="231"/>
                        <a:pt x="2537" y="231"/>
                      </a:cubicBezTo>
                      <a:cubicBezTo>
                        <a:pt x="2936" y="231"/>
                        <a:pt x="3356" y="244"/>
                        <a:pt x="3774" y="265"/>
                      </a:cubicBezTo>
                      <a:cubicBezTo>
                        <a:pt x="4714" y="314"/>
                        <a:pt x="5649" y="453"/>
                        <a:pt x="6346" y="567"/>
                      </a:cubicBezTo>
                      <a:cubicBezTo>
                        <a:pt x="7042" y="704"/>
                        <a:pt x="7502" y="795"/>
                        <a:pt x="7502" y="795"/>
                      </a:cubicBezTo>
                      <a:cubicBezTo>
                        <a:pt x="7502" y="795"/>
                        <a:pt x="7502" y="795"/>
                        <a:pt x="7502" y="795"/>
                      </a:cubicBezTo>
                      <a:cubicBezTo>
                        <a:pt x="7510" y="795"/>
                        <a:pt x="7970" y="887"/>
                        <a:pt x="8652" y="1050"/>
                      </a:cubicBezTo>
                      <a:cubicBezTo>
                        <a:pt x="9340" y="1219"/>
                        <a:pt x="10250" y="1467"/>
                        <a:pt x="11141" y="1780"/>
                      </a:cubicBezTo>
                      <a:cubicBezTo>
                        <a:pt x="12030" y="2096"/>
                        <a:pt x="12908" y="2450"/>
                        <a:pt x="13543" y="2768"/>
                      </a:cubicBezTo>
                      <a:cubicBezTo>
                        <a:pt x="14149" y="3057"/>
                        <a:pt x="14549" y="3286"/>
                        <a:pt x="14605" y="3286"/>
                      </a:cubicBezTo>
                      <a:cubicBezTo>
                        <a:pt x="14608" y="3286"/>
                        <a:pt x="14610" y="3285"/>
                        <a:pt x="14611" y="3284"/>
                      </a:cubicBezTo>
                      <a:cubicBezTo>
                        <a:pt x="14616" y="3273"/>
                        <a:pt x="14523" y="3202"/>
                        <a:pt x="14348" y="3088"/>
                      </a:cubicBezTo>
                      <a:cubicBezTo>
                        <a:pt x="14172" y="2975"/>
                        <a:pt x="13925" y="2806"/>
                        <a:pt x="13609" y="2640"/>
                      </a:cubicBezTo>
                      <a:cubicBezTo>
                        <a:pt x="12990" y="2280"/>
                        <a:pt x="12117" y="1888"/>
                        <a:pt x="11232" y="1534"/>
                      </a:cubicBezTo>
                      <a:cubicBezTo>
                        <a:pt x="10344" y="1186"/>
                        <a:pt x="9429" y="907"/>
                        <a:pt x="8737" y="718"/>
                      </a:cubicBezTo>
                      <a:cubicBezTo>
                        <a:pt x="8044" y="536"/>
                        <a:pt x="7578" y="431"/>
                        <a:pt x="7578" y="431"/>
                      </a:cubicBezTo>
                      <a:cubicBezTo>
                        <a:pt x="7578" y="431"/>
                        <a:pt x="7108" y="343"/>
                        <a:pt x="6401" y="232"/>
                      </a:cubicBezTo>
                      <a:cubicBezTo>
                        <a:pt x="5691" y="132"/>
                        <a:pt x="4739" y="21"/>
                        <a:pt x="3783" y="4"/>
                      </a:cubicBezTo>
                      <a:cubicBezTo>
                        <a:pt x="3659" y="2"/>
                        <a:pt x="3535" y="1"/>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33"/>
                <p:cNvSpPr/>
                <p:nvPr/>
              </p:nvSpPr>
              <p:spPr>
                <a:xfrm>
                  <a:off x="1316875" y="2908138"/>
                  <a:ext cx="146850" cy="31025"/>
                </a:xfrm>
                <a:custGeom>
                  <a:avLst/>
                  <a:gdLst/>
                  <a:ahLst/>
                  <a:cxnLst/>
                  <a:rect l="l" t="t" r="r" b="b"/>
                  <a:pathLst>
                    <a:path w="5874" h="1241" extrusionOk="0">
                      <a:moveTo>
                        <a:pt x="1106" y="285"/>
                      </a:moveTo>
                      <a:cubicBezTo>
                        <a:pt x="1084" y="285"/>
                        <a:pt x="1063" y="286"/>
                        <a:pt x="1042" y="286"/>
                      </a:cubicBezTo>
                      <a:cubicBezTo>
                        <a:pt x="462" y="302"/>
                        <a:pt x="0" y="529"/>
                        <a:pt x="7" y="789"/>
                      </a:cubicBezTo>
                      <a:cubicBezTo>
                        <a:pt x="16" y="1040"/>
                        <a:pt x="453" y="1235"/>
                        <a:pt x="998" y="1235"/>
                      </a:cubicBezTo>
                      <a:cubicBezTo>
                        <a:pt x="1021" y="1235"/>
                        <a:pt x="1044" y="1235"/>
                        <a:pt x="1067" y="1234"/>
                      </a:cubicBezTo>
                      <a:cubicBezTo>
                        <a:pt x="1647" y="1220"/>
                        <a:pt x="2107" y="993"/>
                        <a:pt x="2101" y="731"/>
                      </a:cubicBezTo>
                      <a:cubicBezTo>
                        <a:pt x="2093" y="479"/>
                        <a:pt x="1653" y="285"/>
                        <a:pt x="1106" y="285"/>
                      </a:cubicBezTo>
                      <a:close/>
                      <a:moveTo>
                        <a:pt x="4748" y="0"/>
                      </a:moveTo>
                      <a:cubicBezTo>
                        <a:pt x="4649" y="0"/>
                        <a:pt x="4545" y="5"/>
                        <a:pt x="4440" y="17"/>
                      </a:cubicBezTo>
                      <a:cubicBezTo>
                        <a:pt x="3705" y="95"/>
                        <a:pt x="3136" y="429"/>
                        <a:pt x="3171" y="762"/>
                      </a:cubicBezTo>
                      <a:cubicBezTo>
                        <a:pt x="3202" y="1048"/>
                        <a:pt x="3667" y="1240"/>
                        <a:pt x="4266" y="1240"/>
                      </a:cubicBezTo>
                      <a:cubicBezTo>
                        <a:pt x="4364" y="1240"/>
                        <a:pt x="4466" y="1235"/>
                        <a:pt x="4570" y="1224"/>
                      </a:cubicBezTo>
                      <a:cubicBezTo>
                        <a:pt x="5301" y="1146"/>
                        <a:pt x="5873" y="811"/>
                        <a:pt x="5835" y="477"/>
                      </a:cubicBezTo>
                      <a:cubicBezTo>
                        <a:pt x="5806" y="193"/>
                        <a:pt x="5344" y="0"/>
                        <a:pt x="47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33"/>
                <p:cNvSpPr/>
                <p:nvPr/>
              </p:nvSpPr>
              <p:spPr>
                <a:xfrm>
                  <a:off x="1278725" y="2827113"/>
                  <a:ext cx="389500" cy="148575"/>
                </a:xfrm>
                <a:custGeom>
                  <a:avLst/>
                  <a:gdLst/>
                  <a:ahLst/>
                  <a:cxnLst/>
                  <a:rect l="l" t="t" r="r" b="b"/>
                  <a:pathLst>
                    <a:path w="15580" h="5943" extrusionOk="0">
                      <a:moveTo>
                        <a:pt x="4848" y="1"/>
                      </a:moveTo>
                      <a:cubicBezTo>
                        <a:pt x="4594" y="1"/>
                        <a:pt x="4341" y="10"/>
                        <a:pt x="4091" y="29"/>
                      </a:cubicBezTo>
                      <a:cubicBezTo>
                        <a:pt x="4288" y="65"/>
                        <a:pt x="4479" y="93"/>
                        <a:pt x="4664" y="95"/>
                      </a:cubicBezTo>
                      <a:cubicBezTo>
                        <a:pt x="5667" y="109"/>
                        <a:pt x="6619" y="269"/>
                        <a:pt x="7539" y="714"/>
                      </a:cubicBezTo>
                      <a:cubicBezTo>
                        <a:pt x="8010" y="942"/>
                        <a:pt x="10266" y="2174"/>
                        <a:pt x="8460" y="2271"/>
                      </a:cubicBezTo>
                      <a:cubicBezTo>
                        <a:pt x="8263" y="2281"/>
                        <a:pt x="8066" y="2285"/>
                        <a:pt x="7869" y="2285"/>
                      </a:cubicBezTo>
                      <a:cubicBezTo>
                        <a:pt x="7265" y="2285"/>
                        <a:pt x="6659" y="2248"/>
                        <a:pt x="6053" y="2248"/>
                      </a:cubicBezTo>
                      <a:cubicBezTo>
                        <a:pt x="5945" y="2248"/>
                        <a:pt x="5837" y="2249"/>
                        <a:pt x="5729" y="2252"/>
                      </a:cubicBezTo>
                      <a:cubicBezTo>
                        <a:pt x="6635" y="2352"/>
                        <a:pt x="7814" y="2366"/>
                        <a:pt x="8649" y="2760"/>
                      </a:cubicBezTo>
                      <a:cubicBezTo>
                        <a:pt x="9431" y="3128"/>
                        <a:pt x="9232" y="3790"/>
                        <a:pt x="8447" y="4074"/>
                      </a:cubicBezTo>
                      <a:cubicBezTo>
                        <a:pt x="7617" y="4371"/>
                        <a:pt x="6616" y="4494"/>
                        <a:pt x="5743" y="4610"/>
                      </a:cubicBezTo>
                      <a:cubicBezTo>
                        <a:pt x="5527" y="4639"/>
                        <a:pt x="5315" y="4649"/>
                        <a:pt x="5106" y="4649"/>
                      </a:cubicBezTo>
                      <a:cubicBezTo>
                        <a:pt x="4627" y="4649"/>
                        <a:pt x="4159" y="4594"/>
                        <a:pt x="3665" y="4581"/>
                      </a:cubicBezTo>
                      <a:cubicBezTo>
                        <a:pt x="2515" y="4550"/>
                        <a:pt x="1808" y="4646"/>
                        <a:pt x="815" y="4058"/>
                      </a:cubicBezTo>
                      <a:cubicBezTo>
                        <a:pt x="735" y="4011"/>
                        <a:pt x="386" y="3864"/>
                        <a:pt x="1" y="3687"/>
                      </a:cubicBezTo>
                      <a:lnTo>
                        <a:pt x="1" y="3687"/>
                      </a:lnTo>
                      <a:cubicBezTo>
                        <a:pt x="252" y="5454"/>
                        <a:pt x="2083" y="5943"/>
                        <a:pt x="3933" y="5943"/>
                      </a:cubicBezTo>
                      <a:cubicBezTo>
                        <a:pt x="4741" y="5943"/>
                        <a:pt x="5554" y="5849"/>
                        <a:pt x="6240" y="5728"/>
                      </a:cubicBezTo>
                      <a:cubicBezTo>
                        <a:pt x="8111" y="5399"/>
                        <a:pt x="10052" y="5142"/>
                        <a:pt x="11983" y="5142"/>
                      </a:cubicBezTo>
                      <a:cubicBezTo>
                        <a:pt x="13192" y="5142"/>
                        <a:pt x="14397" y="5242"/>
                        <a:pt x="15579" y="5488"/>
                      </a:cubicBezTo>
                      <a:cubicBezTo>
                        <a:pt x="15520" y="5225"/>
                        <a:pt x="15438" y="4945"/>
                        <a:pt x="15322" y="4649"/>
                      </a:cubicBezTo>
                      <a:cubicBezTo>
                        <a:pt x="13140" y="3201"/>
                        <a:pt x="10975" y="1777"/>
                        <a:pt x="8538" y="714"/>
                      </a:cubicBezTo>
                      <a:cubicBezTo>
                        <a:pt x="7464" y="246"/>
                        <a:pt x="6144" y="1"/>
                        <a:pt x="48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33"/>
                <p:cNvSpPr/>
                <p:nvPr/>
              </p:nvSpPr>
              <p:spPr>
                <a:xfrm>
                  <a:off x="1654325" y="2996888"/>
                  <a:ext cx="224550" cy="533050"/>
                </a:xfrm>
                <a:custGeom>
                  <a:avLst/>
                  <a:gdLst/>
                  <a:ahLst/>
                  <a:cxnLst/>
                  <a:rect l="l" t="t" r="r" b="b"/>
                  <a:pathLst>
                    <a:path w="8982" h="21322" extrusionOk="0">
                      <a:moveTo>
                        <a:pt x="5187" y="1"/>
                      </a:moveTo>
                      <a:lnTo>
                        <a:pt x="5187" y="1"/>
                      </a:lnTo>
                      <a:cubicBezTo>
                        <a:pt x="3527" y="3825"/>
                        <a:pt x="1657" y="7459"/>
                        <a:pt x="615" y="11530"/>
                      </a:cubicBezTo>
                      <a:cubicBezTo>
                        <a:pt x="1" y="13935"/>
                        <a:pt x="349" y="17110"/>
                        <a:pt x="1522" y="19300"/>
                      </a:cubicBezTo>
                      <a:cubicBezTo>
                        <a:pt x="2091" y="20353"/>
                        <a:pt x="2972" y="21255"/>
                        <a:pt x="4232" y="21315"/>
                      </a:cubicBezTo>
                      <a:cubicBezTo>
                        <a:pt x="4332" y="21319"/>
                        <a:pt x="4429" y="21321"/>
                        <a:pt x="4524" y="21321"/>
                      </a:cubicBezTo>
                      <a:cubicBezTo>
                        <a:pt x="8982" y="21321"/>
                        <a:pt x="8070" y="16238"/>
                        <a:pt x="7044" y="13300"/>
                      </a:cubicBezTo>
                      <a:cubicBezTo>
                        <a:pt x="5590" y="9133"/>
                        <a:pt x="4407" y="4609"/>
                        <a:pt x="5162" y="137"/>
                      </a:cubicBezTo>
                      <a:cubicBezTo>
                        <a:pt x="5170" y="93"/>
                        <a:pt x="5180" y="46"/>
                        <a:pt x="51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33"/>
                <p:cNvSpPr/>
                <p:nvPr/>
              </p:nvSpPr>
              <p:spPr>
                <a:xfrm>
                  <a:off x="1687750" y="3066213"/>
                  <a:ext cx="144050" cy="341950"/>
                </a:xfrm>
                <a:custGeom>
                  <a:avLst/>
                  <a:gdLst/>
                  <a:ahLst/>
                  <a:cxnLst/>
                  <a:rect l="l" t="t" r="r" b="b"/>
                  <a:pathLst>
                    <a:path w="5762" h="13678" extrusionOk="0">
                      <a:moveTo>
                        <a:pt x="3326" y="0"/>
                      </a:moveTo>
                      <a:lnTo>
                        <a:pt x="3326" y="0"/>
                      </a:lnTo>
                      <a:cubicBezTo>
                        <a:pt x="2259" y="2452"/>
                        <a:pt x="1061" y="4785"/>
                        <a:pt x="393" y="7396"/>
                      </a:cubicBezTo>
                      <a:cubicBezTo>
                        <a:pt x="0" y="8940"/>
                        <a:pt x="222" y="10977"/>
                        <a:pt x="976" y="12380"/>
                      </a:cubicBezTo>
                      <a:cubicBezTo>
                        <a:pt x="1338" y="13059"/>
                        <a:pt x="1903" y="13637"/>
                        <a:pt x="2713" y="13673"/>
                      </a:cubicBezTo>
                      <a:cubicBezTo>
                        <a:pt x="2778" y="13676"/>
                        <a:pt x="2841" y="13677"/>
                        <a:pt x="2903" y="13677"/>
                      </a:cubicBezTo>
                      <a:cubicBezTo>
                        <a:pt x="5762" y="13677"/>
                        <a:pt x="5177" y="10418"/>
                        <a:pt x="4519" y="8533"/>
                      </a:cubicBezTo>
                      <a:cubicBezTo>
                        <a:pt x="3586" y="5859"/>
                        <a:pt x="2824" y="2955"/>
                        <a:pt x="3310" y="87"/>
                      </a:cubicBezTo>
                      <a:cubicBezTo>
                        <a:pt x="3315" y="57"/>
                        <a:pt x="3319" y="27"/>
                        <a:pt x="3326"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33"/>
                <p:cNvSpPr/>
                <p:nvPr/>
              </p:nvSpPr>
              <p:spPr>
                <a:xfrm>
                  <a:off x="1723650" y="3020863"/>
                  <a:ext cx="52375" cy="449725"/>
                </a:xfrm>
                <a:custGeom>
                  <a:avLst/>
                  <a:gdLst/>
                  <a:ahLst/>
                  <a:cxnLst/>
                  <a:rect l="l" t="t" r="r" b="b"/>
                  <a:pathLst>
                    <a:path w="2095" h="17989" extrusionOk="0">
                      <a:moveTo>
                        <a:pt x="2058" y="0"/>
                      </a:moveTo>
                      <a:cubicBezTo>
                        <a:pt x="2042" y="0"/>
                        <a:pt x="1977" y="127"/>
                        <a:pt x="1876" y="353"/>
                      </a:cubicBezTo>
                      <a:cubicBezTo>
                        <a:pt x="1777" y="583"/>
                        <a:pt x="1620" y="911"/>
                        <a:pt x="1486" y="1321"/>
                      </a:cubicBezTo>
                      <a:cubicBezTo>
                        <a:pt x="1172" y="2128"/>
                        <a:pt x="875" y="3246"/>
                        <a:pt x="624" y="4371"/>
                      </a:cubicBezTo>
                      <a:cubicBezTo>
                        <a:pt x="381" y="5499"/>
                        <a:pt x="225" y="6644"/>
                        <a:pt x="135" y="7507"/>
                      </a:cubicBezTo>
                      <a:cubicBezTo>
                        <a:pt x="49" y="8370"/>
                        <a:pt x="16" y="8945"/>
                        <a:pt x="16" y="8945"/>
                      </a:cubicBezTo>
                      <a:cubicBezTo>
                        <a:pt x="16" y="8945"/>
                        <a:pt x="1" y="9523"/>
                        <a:pt x="5" y="10389"/>
                      </a:cubicBezTo>
                      <a:cubicBezTo>
                        <a:pt x="24" y="11256"/>
                        <a:pt x="74" y="12413"/>
                        <a:pt x="239" y="13557"/>
                      </a:cubicBezTo>
                      <a:cubicBezTo>
                        <a:pt x="408" y="14699"/>
                        <a:pt x="638" y="15835"/>
                        <a:pt x="928" y="16655"/>
                      </a:cubicBezTo>
                      <a:cubicBezTo>
                        <a:pt x="1042" y="17071"/>
                        <a:pt x="1196" y="17400"/>
                        <a:pt x="1291" y="17633"/>
                      </a:cubicBezTo>
                      <a:cubicBezTo>
                        <a:pt x="1388" y="17859"/>
                        <a:pt x="1452" y="17989"/>
                        <a:pt x="1468" y="17989"/>
                      </a:cubicBezTo>
                      <a:cubicBezTo>
                        <a:pt x="1468" y="17989"/>
                        <a:pt x="1468" y="17989"/>
                        <a:pt x="1468" y="17989"/>
                      </a:cubicBezTo>
                      <a:cubicBezTo>
                        <a:pt x="1507" y="17971"/>
                        <a:pt x="1302" y="17436"/>
                        <a:pt x="1092" y="16604"/>
                      </a:cubicBezTo>
                      <a:cubicBezTo>
                        <a:pt x="861" y="15781"/>
                        <a:pt x="679" y="14650"/>
                        <a:pt x="553" y="13518"/>
                      </a:cubicBezTo>
                      <a:cubicBezTo>
                        <a:pt x="430" y="12385"/>
                        <a:pt x="414" y="11242"/>
                        <a:pt x="417" y="10389"/>
                      </a:cubicBezTo>
                      <a:cubicBezTo>
                        <a:pt x="444" y="9534"/>
                        <a:pt x="463" y="8965"/>
                        <a:pt x="463" y="8965"/>
                      </a:cubicBezTo>
                      <a:cubicBezTo>
                        <a:pt x="463" y="8965"/>
                        <a:pt x="483" y="8395"/>
                        <a:pt x="544" y="7543"/>
                      </a:cubicBezTo>
                      <a:cubicBezTo>
                        <a:pt x="615" y="6691"/>
                        <a:pt x="734" y="5557"/>
                        <a:pt x="936" y="4432"/>
                      </a:cubicBezTo>
                      <a:cubicBezTo>
                        <a:pt x="1141" y="3310"/>
                        <a:pt x="1392" y="2194"/>
                        <a:pt x="1650" y="1376"/>
                      </a:cubicBezTo>
                      <a:cubicBezTo>
                        <a:pt x="1890" y="552"/>
                        <a:pt x="2095" y="15"/>
                        <a:pt x="2059" y="0"/>
                      </a:cubicBezTo>
                      <a:cubicBezTo>
                        <a:pt x="2059" y="0"/>
                        <a:pt x="2058" y="0"/>
                        <a:pt x="2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33"/>
                <p:cNvSpPr/>
                <p:nvPr/>
              </p:nvSpPr>
              <p:spPr>
                <a:xfrm>
                  <a:off x="1752125" y="3305338"/>
                  <a:ext cx="61900" cy="172850"/>
                </a:xfrm>
                <a:custGeom>
                  <a:avLst/>
                  <a:gdLst/>
                  <a:ahLst/>
                  <a:cxnLst/>
                  <a:rect l="l" t="t" r="r" b="b"/>
                  <a:pathLst>
                    <a:path w="2476" h="6914" extrusionOk="0">
                      <a:moveTo>
                        <a:pt x="609" y="1"/>
                      </a:moveTo>
                      <a:cubicBezTo>
                        <a:pt x="578" y="1"/>
                        <a:pt x="547" y="5"/>
                        <a:pt x="517" y="13"/>
                      </a:cubicBezTo>
                      <a:cubicBezTo>
                        <a:pt x="126" y="120"/>
                        <a:pt x="0" y="904"/>
                        <a:pt x="235" y="1769"/>
                      </a:cubicBezTo>
                      <a:cubicBezTo>
                        <a:pt x="454" y="2565"/>
                        <a:pt x="904" y="3150"/>
                        <a:pt x="1280" y="3150"/>
                      </a:cubicBezTo>
                      <a:cubicBezTo>
                        <a:pt x="1311" y="3150"/>
                        <a:pt x="1341" y="3146"/>
                        <a:pt x="1371" y="3138"/>
                      </a:cubicBezTo>
                      <a:cubicBezTo>
                        <a:pt x="1763" y="3033"/>
                        <a:pt x="1886" y="2245"/>
                        <a:pt x="1651" y="1382"/>
                      </a:cubicBezTo>
                      <a:cubicBezTo>
                        <a:pt x="1434" y="587"/>
                        <a:pt x="985" y="1"/>
                        <a:pt x="609" y="1"/>
                      </a:cubicBezTo>
                      <a:close/>
                      <a:moveTo>
                        <a:pt x="1592" y="4417"/>
                      </a:moveTo>
                      <a:cubicBezTo>
                        <a:pt x="1576" y="4417"/>
                        <a:pt x="1560" y="4418"/>
                        <a:pt x="1543" y="4421"/>
                      </a:cubicBezTo>
                      <a:cubicBezTo>
                        <a:pt x="1232" y="4482"/>
                        <a:pt x="1086" y="5085"/>
                        <a:pt x="1216" y="5773"/>
                      </a:cubicBezTo>
                      <a:cubicBezTo>
                        <a:pt x="1341" y="6424"/>
                        <a:pt x="1670" y="6913"/>
                        <a:pt x="1967" y="6913"/>
                      </a:cubicBezTo>
                      <a:cubicBezTo>
                        <a:pt x="1983" y="6913"/>
                        <a:pt x="2000" y="6912"/>
                        <a:pt x="2016" y="6909"/>
                      </a:cubicBezTo>
                      <a:cubicBezTo>
                        <a:pt x="2327" y="6848"/>
                        <a:pt x="2475" y="6245"/>
                        <a:pt x="2344" y="5558"/>
                      </a:cubicBezTo>
                      <a:cubicBezTo>
                        <a:pt x="2219" y="4905"/>
                        <a:pt x="1890" y="4417"/>
                        <a:pt x="1592" y="441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33"/>
                <p:cNvSpPr/>
                <p:nvPr/>
              </p:nvSpPr>
              <p:spPr>
                <a:xfrm>
                  <a:off x="1659225" y="3051963"/>
                  <a:ext cx="214525" cy="473525"/>
                </a:xfrm>
                <a:custGeom>
                  <a:avLst/>
                  <a:gdLst/>
                  <a:ahLst/>
                  <a:cxnLst/>
                  <a:rect l="l" t="t" r="r" b="b"/>
                  <a:pathLst>
                    <a:path w="8581" h="18941" extrusionOk="0">
                      <a:moveTo>
                        <a:pt x="4755" y="0"/>
                      </a:moveTo>
                      <a:lnTo>
                        <a:pt x="4755" y="0"/>
                      </a:lnTo>
                      <a:cubicBezTo>
                        <a:pt x="4451" y="119"/>
                        <a:pt x="4133" y="273"/>
                        <a:pt x="3801" y="469"/>
                      </a:cubicBezTo>
                      <a:cubicBezTo>
                        <a:pt x="2499" y="3353"/>
                        <a:pt x="1216" y="6211"/>
                        <a:pt x="419" y="9327"/>
                      </a:cubicBezTo>
                      <a:cubicBezTo>
                        <a:pt x="1" y="10967"/>
                        <a:pt x="29" y="12966"/>
                        <a:pt x="463" y="14766"/>
                      </a:cubicBezTo>
                      <a:cubicBezTo>
                        <a:pt x="467" y="14525"/>
                        <a:pt x="463" y="14290"/>
                        <a:pt x="431" y="14069"/>
                      </a:cubicBezTo>
                      <a:cubicBezTo>
                        <a:pt x="254" y="12869"/>
                        <a:pt x="259" y="11704"/>
                        <a:pt x="612" y="10519"/>
                      </a:cubicBezTo>
                      <a:cubicBezTo>
                        <a:pt x="746" y="10069"/>
                        <a:pt x="1346" y="8349"/>
                        <a:pt x="1838" y="8349"/>
                      </a:cubicBezTo>
                      <a:cubicBezTo>
                        <a:pt x="2011" y="8349"/>
                        <a:pt x="2171" y="8562"/>
                        <a:pt x="2292" y="9119"/>
                      </a:cubicBezTo>
                      <a:cubicBezTo>
                        <a:pt x="2526" y="10190"/>
                        <a:pt x="2593" y="11298"/>
                        <a:pt x="2798" y="12380"/>
                      </a:cubicBezTo>
                      <a:cubicBezTo>
                        <a:pt x="2742" y="11281"/>
                        <a:pt x="2532" y="9869"/>
                        <a:pt x="2839" y="8796"/>
                      </a:cubicBezTo>
                      <a:cubicBezTo>
                        <a:pt x="2979" y="8308"/>
                        <a:pt x="3247" y="8083"/>
                        <a:pt x="3542" y="8083"/>
                      </a:cubicBezTo>
                      <a:cubicBezTo>
                        <a:pt x="3853" y="8083"/>
                        <a:pt x="4194" y="8332"/>
                        <a:pt x="4446" y="8785"/>
                      </a:cubicBezTo>
                      <a:cubicBezTo>
                        <a:pt x="4963" y="9717"/>
                        <a:pt x="5302" y="10887"/>
                        <a:pt x="5610" y="11906"/>
                      </a:cubicBezTo>
                      <a:cubicBezTo>
                        <a:pt x="5861" y="12737"/>
                        <a:pt x="5862" y="13541"/>
                        <a:pt x="5977" y="14392"/>
                      </a:cubicBezTo>
                      <a:cubicBezTo>
                        <a:pt x="6163" y="15772"/>
                        <a:pt x="6414" y="16596"/>
                        <a:pt x="5905" y="17894"/>
                      </a:cubicBezTo>
                      <a:cubicBezTo>
                        <a:pt x="5864" y="17999"/>
                        <a:pt x="5758" y="18447"/>
                        <a:pt x="5620" y="18941"/>
                      </a:cubicBezTo>
                      <a:cubicBezTo>
                        <a:pt x="8580" y="18017"/>
                        <a:pt x="7759" y="13712"/>
                        <a:pt x="6848" y="11099"/>
                      </a:cubicBezTo>
                      <a:cubicBezTo>
                        <a:pt x="5618" y="7571"/>
                        <a:pt x="4586" y="3790"/>
                        <a:pt x="475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33"/>
                <p:cNvSpPr/>
                <p:nvPr/>
              </p:nvSpPr>
              <p:spPr>
                <a:xfrm>
                  <a:off x="1437525" y="2971938"/>
                  <a:ext cx="324575" cy="534325"/>
                </a:xfrm>
                <a:custGeom>
                  <a:avLst/>
                  <a:gdLst/>
                  <a:ahLst/>
                  <a:cxnLst/>
                  <a:rect l="l" t="t" r="r" b="b"/>
                  <a:pathLst>
                    <a:path w="12983" h="21373" extrusionOk="0">
                      <a:moveTo>
                        <a:pt x="12982" y="1"/>
                      </a:moveTo>
                      <a:lnTo>
                        <a:pt x="12982" y="1"/>
                      </a:lnTo>
                      <a:cubicBezTo>
                        <a:pt x="9506" y="3013"/>
                        <a:pt x="5910" y="5736"/>
                        <a:pt x="2930" y="9287"/>
                      </a:cubicBezTo>
                      <a:cubicBezTo>
                        <a:pt x="1171" y="11386"/>
                        <a:pt x="1" y="14712"/>
                        <a:pt x="124" y="17450"/>
                      </a:cubicBezTo>
                      <a:cubicBezTo>
                        <a:pt x="186" y="18769"/>
                        <a:pt x="632" y="20088"/>
                        <a:pt x="1857" y="20749"/>
                      </a:cubicBezTo>
                      <a:cubicBezTo>
                        <a:pt x="2661" y="21182"/>
                        <a:pt x="3372" y="21372"/>
                        <a:pt x="4002" y="21372"/>
                      </a:cubicBezTo>
                      <a:cubicBezTo>
                        <a:pt x="7023" y="21372"/>
                        <a:pt x="8157" y="17004"/>
                        <a:pt x="8480" y="14120"/>
                      </a:cubicBezTo>
                      <a:cubicBezTo>
                        <a:pt x="9024" y="9279"/>
                        <a:pt x="10006" y="4215"/>
                        <a:pt x="12893" y="126"/>
                      </a:cubicBezTo>
                      <a:cubicBezTo>
                        <a:pt x="12923" y="84"/>
                        <a:pt x="12952" y="43"/>
                        <a:pt x="1298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33"/>
                <p:cNvSpPr/>
                <p:nvPr/>
              </p:nvSpPr>
              <p:spPr>
                <a:xfrm>
                  <a:off x="1507750" y="3034613"/>
                  <a:ext cx="208250" cy="342825"/>
                </a:xfrm>
                <a:custGeom>
                  <a:avLst/>
                  <a:gdLst/>
                  <a:ahLst/>
                  <a:cxnLst/>
                  <a:rect l="l" t="t" r="r" b="b"/>
                  <a:pathLst>
                    <a:path w="8330" h="13713" extrusionOk="0">
                      <a:moveTo>
                        <a:pt x="8329" y="0"/>
                      </a:moveTo>
                      <a:lnTo>
                        <a:pt x="8329" y="0"/>
                      </a:lnTo>
                      <a:cubicBezTo>
                        <a:pt x="6097" y="1932"/>
                        <a:pt x="3791" y="3678"/>
                        <a:pt x="1880" y="5958"/>
                      </a:cubicBezTo>
                      <a:cubicBezTo>
                        <a:pt x="751" y="7308"/>
                        <a:pt x="0" y="9440"/>
                        <a:pt x="80" y="11196"/>
                      </a:cubicBezTo>
                      <a:cubicBezTo>
                        <a:pt x="118" y="12044"/>
                        <a:pt x="403" y="12888"/>
                        <a:pt x="1191" y="13312"/>
                      </a:cubicBezTo>
                      <a:cubicBezTo>
                        <a:pt x="1707" y="13591"/>
                        <a:pt x="2165" y="13713"/>
                        <a:pt x="2569" y="13713"/>
                      </a:cubicBezTo>
                      <a:cubicBezTo>
                        <a:pt x="4508" y="13713"/>
                        <a:pt x="5235" y="10910"/>
                        <a:pt x="5442" y="9059"/>
                      </a:cubicBezTo>
                      <a:cubicBezTo>
                        <a:pt x="5790" y="5955"/>
                        <a:pt x="6420" y="2702"/>
                        <a:pt x="8273" y="79"/>
                      </a:cubicBezTo>
                      <a:cubicBezTo>
                        <a:pt x="8290" y="54"/>
                        <a:pt x="8311" y="25"/>
                        <a:pt x="8329"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33"/>
                <p:cNvSpPr/>
                <p:nvPr/>
              </p:nvSpPr>
              <p:spPr>
                <a:xfrm>
                  <a:off x="1511975" y="2991513"/>
                  <a:ext cx="230575" cy="440375"/>
                </a:xfrm>
                <a:custGeom>
                  <a:avLst/>
                  <a:gdLst/>
                  <a:ahLst/>
                  <a:cxnLst/>
                  <a:rect l="l" t="t" r="r" b="b"/>
                  <a:pathLst>
                    <a:path w="9223" h="17615" extrusionOk="0">
                      <a:moveTo>
                        <a:pt x="9191" y="0"/>
                      </a:moveTo>
                      <a:cubicBezTo>
                        <a:pt x="9167" y="0"/>
                        <a:pt x="9044" y="95"/>
                        <a:pt x="8845" y="264"/>
                      </a:cubicBezTo>
                      <a:cubicBezTo>
                        <a:pt x="8635" y="448"/>
                        <a:pt x="8323" y="698"/>
                        <a:pt x="7993" y="1040"/>
                      </a:cubicBezTo>
                      <a:cubicBezTo>
                        <a:pt x="7297" y="1694"/>
                        <a:pt x="6466" y="2666"/>
                        <a:pt x="5679" y="3665"/>
                      </a:cubicBezTo>
                      <a:cubicBezTo>
                        <a:pt x="4901" y="4669"/>
                        <a:pt x="4199" y="5736"/>
                        <a:pt x="3696" y="6551"/>
                      </a:cubicBezTo>
                      <a:cubicBezTo>
                        <a:pt x="3199" y="7370"/>
                        <a:pt x="2891" y="7926"/>
                        <a:pt x="2891" y="7926"/>
                      </a:cubicBezTo>
                      <a:cubicBezTo>
                        <a:pt x="2891" y="7926"/>
                        <a:pt x="2601" y="8493"/>
                        <a:pt x="2192" y="9358"/>
                      </a:cubicBezTo>
                      <a:cubicBezTo>
                        <a:pt x="1797" y="10227"/>
                        <a:pt x="1293" y="11402"/>
                        <a:pt x="911" y="12619"/>
                      </a:cubicBezTo>
                      <a:cubicBezTo>
                        <a:pt x="533" y="13836"/>
                        <a:pt x="221" y="15077"/>
                        <a:pt x="117" y="16030"/>
                      </a:cubicBezTo>
                      <a:cubicBezTo>
                        <a:pt x="33" y="16499"/>
                        <a:pt x="30" y="16899"/>
                        <a:pt x="13" y="17176"/>
                      </a:cubicBezTo>
                      <a:cubicBezTo>
                        <a:pt x="1" y="17453"/>
                        <a:pt x="1" y="17613"/>
                        <a:pt x="18" y="17615"/>
                      </a:cubicBezTo>
                      <a:cubicBezTo>
                        <a:pt x="18" y="17615"/>
                        <a:pt x="18" y="17615"/>
                        <a:pt x="18" y="17615"/>
                      </a:cubicBezTo>
                      <a:cubicBezTo>
                        <a:pt x="67" y="17615"/>
                        <a:pt x="118" y="16986"/>
                        <a:pt x="304" y="16059"/>
                      </a:cubicBezTo>
                      <a:cubicBezTo>
                        <a:pt x="467" y="15129"/>
                        <a:pt x="826" y="13918"/>
                        <a:pt x="1243" y="12730"/>
                      </a:cubicBezTo>
                      <a:cubicBezTo>
                        <a:pt x="1661" y="11545"/>
                        <a:pt x="2191" y="10401"/>
                        <a:pt x="2601" y="9554"/>
                      </a:cubicBezTo>
                      <a:cubicBezTo>
                        <a:pt x="3036" y="8714"/>
                        <a:pt x="3326" y="8159"/>
                        <a:pt x="3326" y="8159"/>
                      </a:cubicBezTo>
                      <a:cubicBezTo>
                        <a:pt x="3326" y="8158"/>
                        <a:pt x="3619" y="7602"/>
                        <a:pt x="4088" y="6782"/>
                      </a:cubicBezTo>
                      <a:cubicBezTo>
                        <a:pt x="4564" y="5969"/>
                        <a:pt x="5223" y="4896"/>
                        <a:pt x="5961" y="3873"/>
                      </a:cubicBezTo>
                      <a:cubicBezTo>
                        <a:pt x="6702" y="2855"/>
                        <a:pt x="7485" y="1865"/>
                        <a:pt x="8131" y="1176"/>
                      </a:cubicBezTo>
                      <a:cubicBezTo>
                        <a:pt x="8764" y="469"/>
                        <a:pt x="9223" y="32"/>
                        <a:pt x="9194" y="1"/>
                      </a:cubicBezTo>
                      <a:cubicBezTo>
                        <a:pt x="9194" y="0"/>
                        <a:pt x="9193" y="0"/>
                        <a:pt x="9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33"/>
                <p:cNvSpPr/>
                <p:nvPr/>
              </p:nvSpPr>
              <p:spPr>
                <a:xfrm>
                  <a:off x="1539550" y="3269938"/>
                  <a:ext cx="72625" cy="189800"/>
                </a:xfrm>
                <a:custGeom>
                  <a:avLst/>
                  <a:gdLst/>
                  <a:ahLst/>
                  <a:cxnLst/>
                  <a:rect l="l" t="t" r="r" b="b"/>
                  <a:pathLst>
                    <a:path w="2905" h="7592" extrusionOk="0">
                      <a:moveTo>
                        <a:pt x="2182" y="0"/>
                      </a:moveTo>
                      <a:cubicBezTo>
                        <a:pt x="1760" y="0"/>
                        <a:pt x="1304" y="697"/>
                        <a:pt x="1133" y="1619"/>
                      </a:cubicBezTo>
                      <a:cubicBezTo>
                        <a:pt x="958" y="2588"/>
                        <a:pt x="1171" y="3440"/>
                        <a:pt x="1609" y="3522"/>
                      </a:cubicBezTo>
                      <a:cubicBezTo>
                        <a:pt x="1632" y="3526"/>
                        <a:pt x="1655" y="3528"/>
                        <a:pt x="1678" y="3528"/>
                      </a:cubicBezTo>
                      <a:cubicBezTo>
                        <a:pt x="2100" y="3528"/>
                        <a:pt x="2558" y="2830"/>
                        <a:pt x="2728" y="1908"/>
                      </a:cubicBezTo>
                      <a:cubicBezTo>
                        <a:pt x="2905" y="940"/>
                        <a:pt x="2693" y="85"/>
                        <a:pt x="2251" y="7"/>
                      </a:cubicBezTo>
                      <a:cubicBezTo>
                        <a:pt x="2228" y="2"/>
                        <a:pt x="2205" y="0"/>
                        <a:pt x="2182" y="0"/>
                      </a:cubicBezTo>
                      <a:close/>
                      <a:moveTo>
                        <a:pt x="1094" y="4871"/>
                      </a:moveTo>
                      <a:cubicBezTo>
                        <a:pt x="767" y="4871"/>
                        <a:pt x="381" y="5377"/>
                        <a:pt x="198" y="6069"/>
                      </a:cubicBezTo>
                      <a:cubicBezTo>
                        <a:pt x="0" y="6815"/>
                        <a:pt x="115" y="7493"/>
                        <a:pt x="452" y="7582"/>
                      </a:cubicBezTo>
                      <a:cubicBezTo>
                        <a:pt x="476" y="7589"/>
                        <a:pt x="501" y="7592"/>
                        <a:pt x="526" y="7592"/>
                      </a:cubicBezTo>
                      <a:cubicBezTo>
                        <a:pt x="851" y="7592"/>
                        <a:pt x="1240" y="7085"/>
                        <a:pt x="1421" y="6395"/>
                      </a:cubicBezTo>
                      <a:cubicBezTo>
                        <a:pt x="1620" y="5646"/>
                        <a:pt x="1504" y="4971"/>
                        <a:pt x="1169" y="4880"/>
                      </a:cubicBezTo>
                      <a:cubicBezTo>
                        <a:pt x="1144" y="4874"/>
                        <a:pt x="1119" y="4871"/>
                        <a:pt x="1094" y="48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33"/>
                <p:cNvSpPr/>
                <p:nvPr/>
              </p:nvSpPr>
              <p:spPr>
                <a:xfrm>
                  <a:off x="1446975" y="3023463"/>
                  <a:ext cx="282975" cy="482725"/>
                </a:xfrm>
                <a:custGeom>
                  <a:avLst/>
                  <a:gdLst/>
                  <a:ahLst/>
                  <a:cxnLst/>
                  <a:rect l="l" t="t" r="r" b="b"/>
                  <a:pathLst>
                    <a:path w="11319" h="19309" extrusionOk="0">
                      <a:moveTo>
                        <a:pt x="10803" y="1"/>
                      </a:moveTo>
                      <a:cubicBezTo>
                        <a:pt x="10593" y="1"/>
                        <a:pt x="10375" y="9"/>
                        <a:pt x="10146" y="28"/>
                      </a:cubicBezTo>
                      <a:cubicBezTo>
                        <a:pt x="7472" y="2276"/>
                        <a:pt x="4833" y="4508"/>
                        <a:pt x="2552" y="7228"/>
                      </a:cubicBezTo>
                      <a:cubicBezTo>
                        <a:pt x="1352" y="8658"/>
                        <a:pt x="426" y="10661"/>
                        <a:pt x="0" y="12659"/>
                      </a:cubicBezTo>
                      <a:cubicBezTo>
                        <a:pt x="119" y="12421"/>
                        <a:pt x="227" y="12186"/>
                        <a:pt x="301" y="11951"/>
                      </a:cubicBezTo>
                      <a:cubicBezTo>
                        <a:pt x="696" y="10672"/>
                        <a:pt x="1258" y="9515"/>
                        <a:pt x="2176" y="8506"/>
                      </a:cubicBezTo>
                      <a:cubicBezTo>
                        <a:pt x="2498" y="8151"/>
                        <a:pt x="3734" y="6907"/>
                        <a:pt x="4305" y="6907"/>
                      </a:cubicBezTo>
                      <a:cubicBezTo>
                        <a:pt x="4569" y="6907"/>
                        <a:pt x="4691" y="7172"/>
                        <a:pt x="4515" y="7914"/>
                      </a:cubicBezTo>
                      <a:cubicBezTo>
                        <a:pt x="4236" y="9092"/>
                        <a:pt x="3775" y="10226"/>
                        <a:pt x="3462" y="11402"/>
                      </a:cubicBezTo>
                      <a:cubicBezTo>
                        <a:pt x="3931" y="10281"/>
                        <a:pt x="4394" y="8775"/>
                        <a:pt x="5214" y="7856"/>
                      </a:cubicBezTo>
                      <a:cubicBezTo>
                        <a:pt x="5480" y="7555"/>
                        <a:pt x="5748" y="7421"/>
                        <a:pt x="5986" y="7421"/>
                      </a:cubicBezTo>
                      <a:cubicBezTo>
                        <a:pt x="6431" y="7421"/>
                        <a:pt x="6774" y="7887"/>
                        <a:pt x="6818" y="8611"/>
                      </a:cubicBezTo>
                      <a:cubicBezTo>
                        <a:pt x="6887" y="9784"/>
                        <a:pt x="6664" y="11111"/>
                        <a:pt x="6484" y="12272"/>
                      </a:cubicBezTo>
                      <a:cubicBezTo>
                        <a:pt x="6338" y="13218"/>
                        <a:pt x="5956" y="14018"/>
                        <a:pt x="5663" y="14921"/>
                      </a:cubicBezTo>
                      <a:cubicBezTo>
                        <a:pt x="5192" y="16381"/>
                        <a:pt x="5046" y="17321"/>
                        <a:pt x="3920" y="18370"/>
                      </a:cubicBezTo>
                      <a:cubicBezTo>
                        <a:pt x="3827" y="18455"/>
                        <a:pt x="3509" y="18848"/>
                        <a:pt x="3136" y="19272"/>
                      </a:cubicBezTo>
                      <a:cubicBezTo>
                        <a:pt x="3304" y="19297"/>
                        <a:pt x="3466" y="19309"/>
                        <a:pt x="3624" y="19309"/>
                      </a:cubicBezTo>
                      <a:cubicBezTo>
                        <a:pt x="6644" y="19309"/>
                        <a:pt x="7779" y="14943"/>
                        <a:pt x="8102" y="12059"/>
                      </a:cubicBezTo>
                      <a:cubicBezTo>
                        <a:pt x="8563" y="7964"/>
                        <a:pt x="9341" y="3708"/>
                        <a:pt x="11318" y="19"/>
                      </a:cubicBezTo>
                      <a:cubicBezTo>
                        <a:pt x="11153" y="7"/>
                        <a:pt x="10981" y="1"/>
                        <a:pt x="108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33"/>
                <p:cNvSpPr/>
                <p:nvPr/>
              </p:nvSpPr>
              <p:spPr>
                <a:xfrm>
                  <a:off x="1204200" y="2979163"/>
                  <a:ext cx="576875" cy="313175"/>
                </a:xfrm>
                <a:custGeom>
                  <a:avLst/>
                  <a:gdLst/>
                  <a:ahLst/>
                  <a:cxnLst/>
                  <a:rect l="l" t="t" r="r" b="b"/>
                  <a:pathLst>
                    <a:path w="23075" h="12527" extrusionOk="0">
                      <a:moveTo>
                        <a:pt x="23075" y="0"/>
                      </a:moveTo>
                      <a:cubicBezTo>
                        <a:pt x="18274" y="257"/>
                        <a:pt x="13560" y="199"/>
                        <a:pt x="8821" y="1222"/>
                      </a:cubicBezTo>
                      <a:cubicBezTo>
                        <a:pt x="6024" y="1827"/>
                        <a:pt x="2925" y="3822"/>
                        <a:pt x="1271" y="6163"/>
                      </a:cubicBezTo>
                      <a:cubicBezTo>
                        <a:pt x="475" y="7291"/>
                        <a:pt x="0" y="8668"/>
                        <a:pt x="586" y="9997"/>
                      </a:cubicBezTo>
                      <a:cubicBezTo>
                        <a:pt x="1401" y="11841"/>
                        <a:pt x="2574" y="12527"/>
                        <a:pt x="3858" y="12527"/>
                      </a:cubicBezTo>
                      <a:cubicBezTo>
                        <a:pt x="6098" y="12527"/>
                        <a:pt x="8681" y="10440"/>
                        <a:pt x="10306" y="8769"/>
                      </a:cubicBezTo>
                      <a:cubicBezTo>
                        <a:pt x="13858" y="5121"/>
                        <a:pt x="17917" y="1570"/>
                        <a:pt x="22921" y="46"/>
                      </a:cubicBezTo>
                      <a:cubicBezTo>
                        <a:pt x="22973" y="30"/>
                        <a:pt x="23025" y="14"/>
                        <a:pt x="230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33"/>
                <p:cNvSpPr/>
                <p:nvPr/>
              </p:nvSpPr>
              <p:spPr>
                <a:xfrm>
                  <a:off x="1332650" y="3001313"/>
                  <a:ext cx="370200" cy="201000"/>
                </a:xfrm>
                <a:custGeom>
                  <a:avLst/>
                  <a:gdLst/>
                  <a:ahLst/>
                  <a:cxnLst/>
                  <a:rect l="l" t="t" r="r" b="b"/>
                  <a:pathLst>
                    <a:path w="14808" h="8040" extrusionOk="0">
                      <a:moveTo>
                        <a:pt x="14807" y="1"/>
                      </a:moveTo>
                      <a:lnTo>
                        <a:pt x="14807" y="1"/>
                      </a:lnTo>
                      <a:cubicBezTo>
                        <a:pt x="11726" y="165"/>
                        <a:pt x="8702" y="129"/>
                        <a:pt x="5662" y="786"/>
                      </a:cubicBezTo>
                      <a:cubicBezTo>
                        <a:pt x="3865" y="1176"/>
                        <a:pt x="1879" y="2454"/>
                        <a:pt x="818" y="3955"/>
                      </a:cubicBezTo>
                      <a:cubicBezTo>
                        <a:pt x="306" y="4678"/>
                        <a:pt x="1" y="5560"/>
                        <a:pt x="380" y="6416"/>
                      </a:cubicBezTo>
                      <a:cubicBezTo>
                        <a:pt x="902" y="7599"/>
                        <a:pt x="1654" y="8039"/>
                        <a:pt x="2478" y="8039"/>
                      </a:cubicBezTo>
                      <a:cubicBezTo>
                        <a:pt x="3915" y="8039"/>
                        <a:pt x="5573" y="6700"/>
                        <a:pt x="6616" y="5629"/>
                      </a:cubicBezTo>
                      <a:cubicBezTo>
                        <a:pt x="8892" y="3289"/>
                        <a:pt x="11499" y="1006"/>
                        <a:pt x="14710" y="29"/>
                      </a:cubicBezTo>
                      <a:cubicBezTo>
                        <a:pt x="14741" y="20"/>
                        <a:pt x="14776" y="10"/>
                        <a:pt x="14807"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33"/>
                <p:cNvSpPr/>
                <p:nvPr/>
              </p:nvSpPr>
              <p:spPr>
                <a:xfrm>
                  <a:off x="1279750" y="2981913"/>
                  <a:ext cx="472125" cy="216925"/>
                </a:xfrm>
                <a:custGeom>
                  <a:avLst/>
                  <a:gdLst/>
                  <a:ahLst/>
                  <a:cxnLst/>
                  <a:rect l="l" t="t" r="r" b="b"/>
                  <a:pathLst>
                    <a:path w="18885" h="8677" extrusionOk="0">
                      <a:moveTo>
                        <a:pt x="18729" y="1"/>
                      </a:moveTo>
                      <a:cubicBezTo>
                        <a:pt x="18654" y="1"/>
                        <a:pt x="18551" y="4"/>
                        <a:pt x="18424" y="9"/>
                      </a:cubicBezTo>
                      <a:cubicBezTo>
                        <a:pt x="18134" y="26"/>
                        <a:pt x="17717" y="34"/>
                        <a:pt x="17224" y="105"/>
                      </a:cubicBezTo>
                      <a:cubicBezTo>
                        <a:pt x="16229" y="200"/>
                        <a:pt x="14921" y="468"/>
                        <a:pt x="13630" y="789"/>
                      </a:cubicBezTo>
                      <a:cubicBezTo>
                        <a:pt x="12343" y="1118"/>
                        <a:pt x="11080" y="1549"/>
                        <a:pt x="10143" y="1898"/>
                      </a:cubicBezTo>
                      <a:cubicBezTo>
                        <a:pt x="9210" y="2256"/>
                        <a:pt x="8597" y="2519"/>
                        <a:pt x="8597" y="2519"/>
                      </a:cubicBezTo>
                      <a:cubicBezTo>
                        <a:pt x="8597" y="2519"/>
                        <a:pt x="7993" y="2801"/>
                        <a:pt x="7101" y="3252"/>
                      </a:cubicBezTo>
                      <a:cubicBezTo>
                        <a:pt x="6218" y="3717"/>
                        <a:pt x="5047" y="4364"/>
                        <a:pt x="3953" y="5124"/>
                      </a:cubicBezTo>
                      <a:cubicBezTo>
                        <a:pt x="2861" y="5887"/>
                        <a:pt x="1808" y="6711"/>
                        <a:pt x="1109" y="7431"/>
                      </a:cubicBezTo>
                      <a:cubicBezTo>
                        <a:pt x="740" y="7765"/>
                        <a:pt x="481" y="8094"/>
                        <a:pt x="288" y="8310"/>
                      </a:cubicBezTo>
                      <a:cubicBezTo>
                        <a:pt x="100" y="8531"/>
                        <a:pt x="0" y="8664"/>
                        <a:pt x="13" y="8675"/>
                      </a:cubicBezTo>
                      <a:cubicBezTo>
                        <a:pt x="14" y="8676"/>
                        <a:pt x="16" y="8677"/>
                        <a:pt x="18" y="8677"/>
                      </a:cubicBezTo>
                      <a:cubicBezTo>
                        <a:pt x="79" y="8677"/>
                        <a:pt x="522" y="8200"/>
                        <a:pt x="1246" y="7574"/>
                      </a:cubicBezTo>
                      <a:cubicBezTo>
                        <a:pt x="1977" y="6911"/>
                        <a:pt x="3050" y="6140"/>
                        <a:pt x="4155" y="5428"/>
                      </a:cubicBezTo>
                      <a:cubicBezTo>
                        <a:pt x="5261" y="4716"/>
                        <a:pt x="6431" y="4112"/>
                        <a:pt x="7314" y="3675"/>
                      </a:cubicBezTo>
                      <a:cubicBezTo>
                        <a:pt x="8210" y="3263"/>
                        <a:pt x="8807" y="2990"/>
                        <a:pt x="8807" y="2990"/>
                      </a:cubicBezTo>
                      <a:cubicBezTo>
                        <a:pt x="8807" y="2989"/>
                        <a:pt x="9406" y="2718"/>
                        <a:pt x="10317" y="2340"/>
                      </a:cubicBezTo>
                      <a:cubicBezTo>
                        <a:pt x="11232" y="1975"/>
                        <a:pt x="12465" y="1513"/>
                        <a:pt x="13729" y="1140"/>
                      </a:cubicBezTo>
                      <a:cubicBezTo>
                        <a:pt x="14993" y="775"/>
                        <a:pt x="16275" y="459"/>
                        <a:pt x="17251" y="304"/>
                      </a:cubicBezTo>
                      <a:cubicBezTo>
                        <a:pt x="18225" y="127"/>
                        <a:pt x="18884" y="61"/>
                        <a:pt x="18881" y="15"/>
                      </a:cubicBezTo>
                      <a:cubicBezTo>
                        <a:pt x="18880" y="6"/>
                        <a:pt x="18828" y="1"/>
                        <a:pt x="1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33"/>
                <p:cNvSpPr/>
                <p:nvPr/>
              </p:nvSpPr>
              <p:spPr>
                <a:xfrm>
                  <a:off x="1288550" y="3114913"/>
                  <a:ext cx="171950" cy="134950"/>
                </a:xfrm>
                <a:custGeom>
                  <a:avLst/>
                  <a:gdLst/>
                  <a:ahLst/>
                  <a:cxnLst/>
                  <a:rect l="l" t="t" r="r" b="b"/>
                  <a:pathLst>
                    <a:path w="6878" h="5398" extrusionOk="0">
                      <a:moveTo>
                        <a:pt x="6162" y="0"/>
                      </a:moveTo>
                      <a:cubicBezTo>
                        <a:pt x="5749" y="0"/>
                        <a:pt x="5153" y="280"/>
                        <a:pt x="4608" y="766"/>
                      </a:cubicBezTo>
                      <a:cubicBezTo>
                        <a:pt x="3840" y="1453"/>
                        <a:pt x="3469" y="2295"/>
                        <a:pt x="3781" y="2644"/>
                      </a:cubicBezTo>
                      <a:cubicBezTo>
                        <a:pt x="3872" y="2746"/>
                        <a:pt x="4011" y="2795"/>
                        <a:pt x="4183" y="2795"/>
                      </a:cubicBezTo>
                      <a:cubicBezTo>
                        <a:pt x="4596" y="2795"/>
                        <a:pt x="5194" y="2513"/>
                        <a:pt x="5737" y="2028"/>
                      </a:cubicBezTo>
                      <a:cubicBezTo>
                        <a:pt x="6505" y="1342"/>
                        <a:pt x="6878" y="501"/>
                        <a:pt x="6566" y="152"/>
                      </a:cubicBezTo>
                      <a:cubicBezTo>
                        <a:pt x="6474" y="49"/>
                        <a:pt x="6334" y="0"/>
                        <a:pt x="6162" y="0"/>
                      </a:cubicBezTo>
                      <a:close/>
                      <a:moveTo>
                        <a:pt x="2175" y="3338"/>
                      </a:moveTo>
                      <a:cubicBezTo>
                        <a:pt x="1855" y="3338"/>
                        <a:pt x="1406" y="3517"/>
                        <a:pt x="981" y="3841"/>
                      </a:cubicBezTo>
                      <a:cubicBezTo>
                        <a:pt x="341" y="4331"/>
                        <a:pt x="1" y="4964"/>
                        <a:pt x="220" y="5254"/>
                      </a:cubicBezTo>
                      <a:cubicBezTo>
                        <a:pt x="295" y="5351"/>
                        <a:pt x="425" y="5397"/>
                        <a:pt x="588" y="5397"/>
                      </a:cubicBezTo>
                      <a:cubicBezTo>
                        <a:pt x="909" y="5397"/>
                        <a:pt x="1359" y="5218"/>
                        <a:pt x="1782" y="4893"/>
                      </a:cubicBezTo>
                      <a:cubicBezTo>
                        <a:pt x="2426" y="4403"/>
                        <a:pt x="2764" y="3772"/>
                        <a:pt x="2545" y="3483"/>
                      </a:cubicBezTo>
                      <a:cubicBezTo>
                        <a:pt x="2469" y="3385"/>
                        <a:pt x="2339" y="3338"/>
                        <a:pt x="2175" y="333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33"/>
                <p:cNvSpPr/>
                <p:nvPr/>
              </p:nvSpPr>
              <p:spPr>
                <a:xfrm>
                  <a:off x="1243675" y="2982838"/>
                  <a:ext cx="477575" cy="309450"/>
                </a:xfrm>
                <a:custGeom>
                  <a:avLst/>
                  <a:gdLst/>
                  <a:ahLst/>
                  <a:cxnLst/>
                  <a:rect l="l" t="t" r="r" b="b"/>
                  <a:pathLst>
                    <a:path w="19103" h="12378" extrusionOk="0">
                      <a:moveTo>
                        <a:pt x="18128" y="0"/>
                      </a:moveTo>
                      <a:cubicBezTo>
                        <a:pt x="14480" y="141"/>
                        <a:pt x="10869" y="293"/>
                        <a:pt x="7242" y="1075"/>
                      </a:cubicBezTo>
                      <a:cubicBezTo>
                        <a:pt x="5334" y="1489"/>
                        <a:pt x="3285" y="2549"/>
                        <a:pt x="1652" y="3923"/>
                      </a:cubicBezTo>
                      <a:cubicBezTo>
                        <a:pt x="1902" y="3804"/>
                        <a:pt x="2143" y="3678"/>
                        <a:pt x="2355" y="3531"/>
                      </a:cubicBezTo>
                      <a:cubicBezTo>
                        <a:pt x="3500" y="2731"/>
                        <a:pt x="4708" y="2134"/>
                        <a:pt x="6111" y="1890"/>
                      </a:cubicBezTo>
                      <a:cubicBezTo>
                        <a:pt x="6403" y="1838"/>
                        <a:pt x="7157" y="1735"/>
                        <a:pt x="7823" y="1735"/>
                      </a:cubicBezTo>
                      <a:cubicBezTo>
                        <a:pt x="8804" y="1735"/>
                        <a:pt x="9592" y="1959"/>
                        <a:pt x="8422" y="2902"/>
                      </a:cubicBezTo>
                      <a:cubicBezTo>
                        <a:pt x="7437" y="3694"/>
                        <a:pt x="6329" y="4335"/>
                        <a:pt x="5316" y="5106"/>
                      </a:cubicBezTo>
                      <a:cubicBezTo>
                        <a:pt x="6423" y="4479"/>
                        <a:pt x="7770" y="3534"/>
                        <a:pt x="9038" y="3301"/>
                      </a:cubicBezTo>
                      <a:cubicBezTo>
                        <a:pt x="9159" y="3278"/>
                        <a:pt x="9271" y="3268"/>
                        <a:pt x="9374" y="3268"/>
                      </a:cubicBezTo>
                      <a:cubicBezTo>
                        <a:pt x="10273" y="3268"/>
                        <a:pt x="10468" y="4089"/>
                        <a:pt x="9877" y="4952"/>
                      </a:cubicBezTo>
                      <a:cubicBezTo>
                        <a:pt x="9182" y="5967"/>
                        <a:pt x="8146" y="6920"/>
                        <a:pt x="7255" y="7761"/>
                      </a:cubicBezTo>
                      <a:cubicBezTo>
                        <a:pt x="6527" y="8450"/>
                        <a:pt x="5698" y="8864"/>
                        <a:pt x="4879" y="9423"/>
                      </a:cubicBezTo>
                      <a:cubicBezTo>
                        <a:pt x="3552" y="10325"/>
                        <a:pt x="2828" y="11008"/>
                        <a:pt x="1225" y="11151"/>
                      </a:cubicBezTo>
                      <a:cubicBezTo>
                        <a:pt x="1095" y="11163"/>
                        <a:pt x="582" y="11284"/>
                        <a:pt x="0" y="11395"/>
                      </a:cubicBezTo>
                      <a:cubicBezTo>
                        <a:pt x="670" y="12092"/>
                        <a:pt x="1452" y="12377"/>
                        <a:pt x="2280" y="12377"/>
                      </a:cubicBezTo>
                      <a:cubicBezTo>
                        <a:pt x="4521" y="12377"/>
                        <a:pt x="7102" y="10292"/>
                        <a:pt x="8727" y="8622"/>
                      </a:cubicBezTo>
                      <a:cubicBezTo>
                        <a:pt x="11734" y="5536"/>
                        <a:pt x="15105" y="2521"/>
                        <a:pt x="19102" y="744"/>
                      </a:cubicBezTo>
                      <a:cubicBezTo>
                        <a:pt x="18822" y="494"/>
                        <a:pt x="18499" y="243"/>
                        <a:pt x="181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33"/>
                <p:cNvSpPr/>
                <p:nvPr/>
              </p:nvSpPr>
              <p:spPr>
                <a:xfrm>
                  <a:off x="1497350" y="2856513"/>
                  <a:ext cx="397225" cy="378125"/>
                </a:xfrm>
                <a:custGeom>
                  <a:avLst/>
                  <a:gdLst/>
                  <a:ahLst/>
                  <a:cxnLst/>
                  <a:rect l="l" t="t" r="r" b="b"/>
                  <a:pathLst>
                    <a:path w="15889" h="15125" extrusionOk="0">
                      <a:moveTo>
                        <a:pt x="5185" y="1"/>
                      </a:moveTo>
                      <a:cubicBezTo>
                        <a:pt x="4506" y="1"/>
                        <a:pt x="3880" y="194"/>
                        <a:pt x="3386" y="688"/>
                      </a:cubicBezTo>
                      <a:cubicBezTo>
                        <a:pt x="495" y="3582"/>
                        <a:pt x="6509" y="4461"/>
                        <a:pt x="6509" y="4461"/>
                      </a:cubicBezTo>
                      <a:cubicBezTo>
                        <a:pt x="5780" y="4360"/>
                        <a:pt x="5092" y="4306"/>
                        <a:pt x="4461" y="4306"/>
                      </a:cubicBezTo>
                      <a:cubicBezTo>
                        <a:pt x="1692" y="4306"/>
                        <a:pt x="1" y="5353"/>
                        <a:pt x="684" y="8132"/>
                      </a:cubicBezTo>
                      <a:cubicBezTo>
                        <a:pt x="775" y="8501"/>
                        <a:pt x="1151" y="8642"/>
                        <a:pt x="1673" y="8642"/>
                      </a:cubicBezTo>
                      <a:cubicBezTo>
                        <a:pt x="3381" y="8642"/>
                        <a:pt x="6655" y="7132"/>
                        <a:pt x="6656" y="7132"/>
                      </a:cubicBezTo>
                      <a:lnTo>
                        <a:pt x="6656" y="7132"/>
                      </a:lnTo>
                      <a:cubicBezTo>
                        <a:pt x="6655" y="7132"/>
                        <a:pt x="1129" y="10464"/>
                        <a:pt x="3211" y="12917"/>
                      </a:cubicBezTo>
                      <a:cubicBezTo>
                        <a:pt x="3540" y="13305"/>
                        <a:pt x="3917" y="13468"/>
                        <a:pt x="4318" y="13468"/>
                      </a:cubicBezTo>
                      <a:cubicBezTo>
                        <a:pt x="6344" y="13468"/>
                        <a:pt x="8977" y="9305"/>
                        <a:pt x="9109" y="8951"/>
                      </a:cubicBezTo>
                      <a:cubicBezTo>
                        <a:pt x="9115" y="8936"/>
                        <a:pt x="9118" y="8928"/>
                        <a:pt x="9119" y="8928"/>
                      </a:cubicBezTo>
                      <a:cubicBezTo>
                        <a:pt x="9153" y="8928"/>
                        <a:pt x="7702" y="14238"/>
                        <a:pt x="9297" y="15048"/>
                      </a:cubicBezTo>
                      <a:cubicBezTo>
                        <a:pt x="9399" y="15100"/>
                        <a:pt x="9497" y="15124"/>
                        <a:pt x="9591" y="15124"/>
                      </a:cubicBezTo>
                      <a:cubicBezTo>
                        <a:pt x="11000" y="15124"/>
                        <a:pt x="11368" y="9532"/>
                        <a:pt x="11368" y="9532"/>
                      </a:cubicBezTo>
                      <a:cubicBezTo>
                        <a:pt x="11368" y="9532"/>
                        <a:pt x="12439" y="12695"/>
                        <a:pt x="14073" y="12695"/>
                      </a:cubicBezTo>
                      <a:cubicBezTo>
                        <a:pt x="14144" y="12695"/>
                        <a:pt x="14217" y="12689"/>
                        <a:pt x="14291" y="12676"/>
                      </a:cubicBezTo>
                      <a:cubicBezTo>
                        <a:pt x="15889" y="12399"/>
                        <a:pt x="14565" y="8901"/>
                        <a:pt x="14361" y="8042"/>
                      </a:cubicBezTo>
                      <a:cubicBezTo>
                        <a:pt x="14252" y="7583"/>
                        <a:pt x="14120" y="7149"/>
                        <a:pt x="13967" y="6739"/>
                      </a:cubicBezTo>
                      <a:cubicBezTo>
                        <a:pt x="13191" y="4659"/>
                        <a:pt x="11852" y="3167"/>
                        <a:pt x="9906" y="1878"/>
                      </a:cubicBezTo>
                      <a:cubicBezTo>
                        <a:pt x="8811" y="1153"/>
                        <a:pt x="6843" y="1"/>
                        <a:pt x="5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33"/>
                <p:cNvSpPr/>
                <p:nvPr/>
              </p:nvSpPr>
              <p:spPr>
                <a:xfrm>
                  <a:off x="1694800" y="3047488"/>
                  <a:ext cx="199775" cy="187150"/>
                </a:xfrm>
                <a:custGeom>
                  <a:avLst/>
                  <a:gdLst/>
                  <a:ahLst/>
                  <a:cxnLst/>
                  <a:rect l="l" t="t" r="r" b="b"/>
                  <a:pathLst>
                    <a:path w="7991" h="7486" extrusionOk="0">
                      <a:moveTo>
                        <a:pt x="3296" y="1"/>
                      </a:moveTo>
                      <a:cubicBezTo>
                        <a:pt x="3296" y="1"/>
                        <a:pt x="3000" y="5623"/>
                        <a:pt x="1926" y="5623"/>
                      </a:cubicBezTo>
                      <a:cubicBezTo>
                        <a:pt x="1853" y="5623"/>
                        <a:pt x="1778" y="5597"/>
                        <a:pt x="1698" y="5543"/>
                      </a:cubicBezTo>
                      <a:cubicBezTo>
                        <a:pt x="912" y="5006"/>
                        <a:pt x="998" y="2972"/>
                        <a:pt x="1175" y="1514"/>
                      </a:cubicBezTo>
                      <a:lnTo>
                        <a:pt x="1175" y="1514"/>
                      </a:lnTo>
                      <a:cubicBezTo>
                        <a:pt x="945" y="2529"/>
                        <a:pt x="0" y="6699"/>
                        <a:pt x="1399" y="7409"/>
                      </a:cubicBezTo>
                      <a:cubicBezTo>
                        <a:pt x="1501" y="7461"/>
                        <a:pt x="1599" y="7485"/>
                        <a:pt x="1693" y="7485"/>
                      </a:cubicBezTo>
                      <a:cubicBezTo>
                        <a:pt x="3102" y="7485"/>
                        <a:pt x="3470" y="1893"/>
                        <a:pt x="3470" y="1893"/>
                      </a:cubicBezTo>
                      <a:cubicBezTo>
                        <a:pt x="3470" y="1893"/>
                        <a:pt x="4541" y="5056"/>
                        <a:pt x="6175" y="5056"/>
                      </a:cubicBezTo>
                      <a:cubicBezTo>
                        <a:pt x="6246" y="5056"/>
                        <a:pt x="6319" y="5050"/>
                        <a:pt x="6393" y="5037"/>
                      </a:cubicBezTo>
                      <a:cubicBezTo>
                        <a:pt x="7991" y="4760"/>
                        <a:pt x="6667" y="1262"/>
                        <a:pt x="6463" y="403"/>
                      </a:cubicBezTo>
                      <a:cubicBezTo>
                        <a:pt x="6443" y="323"/>
                        <a:pt x="6421" y="248"/>
                        <a:pt x="6401" y="171"/>
                      </a:cubicBezTo>
                      <a:lnTo>
                        <a:pt x="6401" y="171"/>
                      </a:lnTo>
                      <a:cubicBezTo>
                        <a:pt x="6664" y="1374"/>
                        <a:pt x="6716" y="2466"/>
                        <a:pt x="6061" y="2532"/>
                      </a:cubicBezTo>
                      <a:cubicBezTo>
                        <a:pt x="6020" y="2536"/>
                        <a:pt x="5980" y="2538"/>
                        <a:pt x="5940" y="2538"/>
                      </a:cubicBezTo>
                      <a:cubicBezTo>
                        <a:pt x="4507" y="2538"/>
                        <a:pt x="3296" y="1"/>
                        <a:pt x="3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33"/>
                <p:cNvSpPr/>
                <p:nvPr/>
              </p:nvSpPr>
              <p:spPr>
                <a:xfrm>
                  <a:off x="1497350" y="2860488"/>
                  <a:ext cx="233025" cy="332750"/>
                </a:xfrm>
                <a:custGeom>
                  <a:avLst/>
                  <a:gdLst/>
                  <a:ahLst/>
                  <a:cxnLst/>
                  <a:rect l="l" t="t" r="r" b="b"/>
                  <a:pathLst>
                    <a:path w="9321" h="13310" extrusionOk="0">
                      <a:moveTo>
                        <a:pt x="4221" y="1"/>
                      </a:moveTo>
                      <a:lnTo>
                        <a:pt x="4221" y="1"/>
                      </a:lnTo>
                      <a:cubicBezTo>
                        <a:pt x="3916" y="110"/>
                        <a:pt x="3634" y="281"/>
                        <a:pt x="3386" y="529"/>
                      </a:cubicBezTo>
                      <a:cubicBezTo>
                        <a:pt x="495" y="3423"/>
                        <a:pt x="6509" y="4302"/>
                        <a:pt x="6509" y="4302"/>
                      </a:cubicBezTo>
                      <a:cubicBezTo>
                        <a:pt x="5780" y="4201"/>
                        <a:pt x="5092" y="4147"/>
                        <a:pt x="4461" y="4147"/>
                      </a:cubicBezTo>
                      <a:cubicBezTo>
                        <a:pt x="1692" y="4147"/>
                        <a:pt x="1" y="5194"/>
                        <a:pt x="684" y="7973"/>
                      </a:cubicBezTo>
                      <a:cubicBezTo>
                        <a:pt x="775" y="8342"/>
                        <a:pt x="1151" y="8483"/>
                        <a:pt x="1673" y="8483"/>
                      </a:cubicBezTo>
                      <a:cubicBezTo>
                        <a:pt x="3381" y="8483"/>
                        <a:pt x="6655" y="6973"/>
                        <a:pt x="6656" y="6973"/>
                      </a:cubicBezTo>
                      <a:lnTo>
                        <a:pt x="6656" y="6973"/>
                      </a:lnTo>
                      <a:cubicBezTo>
                        <a:pt x="6655" y="6973"/>
                        <a:pt x="1129" y="10305"/>
                        <a:pt x="3211" y="12758"/>
                      </a:cubicBezTo>
                      <a:cubicBezTo>
                        <a:pt x="3541" y="13146"/>
                        <a:pt x="3918" y="13309"/>
                        <a:pt x="4319" y="13309"/>
                      </a:cubicBezTo>
                      <a:cubicBezTo>
                        <a:pt x="6300" y="13309"/>
                        <a:pt x="8859" y="9333"/>
                        <a:pt x="9095" y="8825"/>
                      </a:cubicBezTo>
                      <a:cubicBezTo>
                        <a:pt x="9198" y="8027"/>
                        <a:pt x="9320" y="7440"/>
                        <a:pt x="9320" y="7440"/>
                      </a:cubicBezTo>
                      <a:lnTo>
                        <a:pt x="9320" y="7440"/>
                      </a:lnTo>
                      <a:cubicBezTo>
                        <a:pt x="9320" y="7440"/>
                        <a:pt x="6660" y="11565"/>
                        <a:pt x="5115" y="11565"/>
                      </a:cubicBezTo>
                      <a:cubicBezTo>
                        <a:pt x="4978" y="11565"/>
                        <a:pt x="4849" y="11532"/>
                        <a:pt x="4732" y="11461"/>
                      </a:cubicBezTo>
                      <a:cubicBezTo>
                        <a:pt x="3300" y="10590"/>
                        <a:pt x="7387" y="6372"/>
                        <a:pt x="7387" y="6372"/>
                      </a:cubicBezTo>
                      <a:lnTo>
                        <a:pt x="7387" y="6372"/>
                      </a:lnTo>
                      <a:cubicBezTo>
                        <a:pt x="7387" y="6372"/>
                        <a:pt x="4841" y="7057"/>
                        <a:pt x="3154" y="7057"/>
                      </a:cubicBezTo>
                      <a:cubicBezTo>
                        <a:pt x="2367" y="7057"/>
                        <a:pt x="1767" y="6908"/>
                        <a:pt x="1699" y="6470"/>
                      </a:cubicBezTo>
                      <a:cubicBezTo>
                        <a:pt x="1486" y="5096"/>
                        <a:pt x="7557" y="4221"/>
                        <a:pt x="7557" y="4221"/>
                      </a:cubicBezTo>
                      <a:cubicBezTo>
                        <a:pt x="7557" y="4221"/>
                        <a:pt x="2797" y="3016"/>
                        <a:pt x="4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33"/>
                <p:cNvSpPr/>
                <p:nvPr/>
              </p:nvSpPr>
              <p:spPr>
                <a:xfrm>
                  <a:off x="1742850" y="2910763"/>
                  <a:ext cx="86025" cy="86625"/>
                </a:xfrm>
                <a:custGeom>
                  <a:avLst/>
                  <a:gdLst/>
                  <a:ahLst/>
                  <a:cxnLst/>
                  <a:rect l="l" t="t" r="r" b="b"/>
                  <a:pathLst>
                    <a:path w="3441" h="3465" extrusionOk="0">
                      <a:moveTo>
                        <a:pt x="501" y="1"/>
                      </a:moveTo>
                      <a:cubicBezTo>
                        <a:pt x="248" y="335"/>
                        <a:pt x="86" y="745"/>
                        <a:pt x="63" y="1195"/>
                      </a:cubicBezTo>
                      <a:cubicBezTo>
                        <a:pt x="0" y="2385"/>
                        <a:pt x="915" y="3399"/>
                        <a:pt x="2104" y="3461"/>
                      </a:cubicBezTo>
                      <a:cubicBezTo>
                        <a:pt x="2143" y="3463"/>
                        <a:pt x="2181" y="3465"/>
                        <a:pt x="2220" y="3465"/>
                      </a:cubicBezTo>
                      <a:cubicBezTo>
                        <a:pt x="2671" y="3465"/>
                        <a:pt x="3091" y="3322"/>
                        <a:pt x="3440" y="3082"/>
                      </a:cubicBezTo>
                      <a:cubicBezTo>
                        <a:pt x="2724" y="1873"/>
                        <a:pt x="1745" y="886"/>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33"/>
                <p:cNvSpPr/>
                <p:nvPr/>
              </p:nvSpPr>
              <p:spPr>
                <a:xfrm>
                  <a:off x="1707875" y="2892088"/>
                  <a:ext cx="136000" cy="139375"/>
                </a:xfrm>
                <a:custGeom>
                  <a:avLst/>
                  <a:gdLst/>
                  <a:ahLst/>
                  <a:cxnLst/>
                  <a:rect l="l" t="t" r="r" b="b"/>
                  <a:pathLst>
                    <a:path w="5440" h="5575" extrusionOk="0">
                      <a:moveTo>
                        <a:pt x="763" y="1"/>
                      </a:moveTo>
                      <a:cubicBezTo>
                        <a:pt x="381" y="530"/>
                        <a:pt x="138" y="1171"/>
                        <a:pt x="102" y="1871"/>
                      </a:cubicBezTo>
                      <a:cubicBezTo>
                        <a:pt x="0" y="3809"/>
                        <a:pt x="1493" y="5468"/>
                        <a:pt x="3432" y="5570"/>
                      </a:cubicBezTo>
                      <a:cubicBezTo>
                        <a:pt x="3494" y="5573"/>
                        <a:pt x="3555" y="5574"/>
                        <a:pt x="3615" y="5574"/>
                      </a:cubicBezTo>
                      <a:cubicBezTo>
                        <a:pt x="4279" y="5574"/>
                        <a:pt x="4904" y="5388"/>
                        <a:pt x="5439" y="5062"/>
                      </a:cubicBezTo>
                      <a:cubicBezTo>
                        <a:pt x="5395" y="4956"/>
                        <a:pt x="5351" y="4848"/>
                        <a:pt x="5304" y="4743"/>
                      </a:cubicBezTo>
                      <a:cubicBezTo>
                        <a:pt x="4813" y="5053"/>
                        <a:pt x="4235" y="5233"/>
                        <a:pt x="3618" y="5233"/>
                      </a:cubicBezTo>
                      <a:cubicBezTo>
                        <a:pt x="3562" y="5233"/>
                        <a:pt x="3506" y="5231"/>
                        <a:pt x="3450" y="5228"/>
                      </a:cubicBezTo>
                      <a:cubicBezTo>
                        <a:pt x="1700" y="5137"/>
                        <a:pt x="350" y="3640"/>
                        <a:pt x="442" y="1888"/>
                      </a:cubicBezTo>
                      <a:cubicBezTo>
                        <a:pt x="475" y="1248"/>
                        <a:pt x="699" y="662"/>
                        <a:pt x="1054" y="179"/>
                      </a:cubicBezTo>
                      <a:cubicBezTo>
                        <a:pt x="960" y="121"/>
                        <a:pt x="863" y="60"/>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33"/>
                <p:cNvSpPr/>
                <p:nvPr/>
              </p:nvSpPr>
              <p:spPr>
                <a:xfrm>
                  <a:off x="1766725" y="2946513"/>
                  <a:ext cx="30650" cy="29825"/>
                </a:xfrm>
                <a:custGeom>
                  <a:avLst/>
                  <a:gdLst/>
                  <a:ahLst/>
                  <a:cxnLst/>
                  <a:rect l="l" t="t" r="r" b="b"/>
                  <a:pathLst>
                    <a:path w="1226" h="1193" extrusionOk="0">
                      <a:moveTo>
                        <a:pt x="613" y="0"/>
                      </a:moveTo>
                      <a:cubicBezTo>
                        <a:pt x="298" y="0"/>
                        <a:pt x="35" y="247"/>
                        <a:pt x="18" y="567"/>
                      </a:cubicBezTo>
                      <a:cubicBezTo>
                        <a:pt x="1" y="894"/>
                        <a:pt x="253" y="1175"/>
                        <a:pt x="582" y="1192"/>
                      </a:cubicBezTo>
                      <a:cubicBezTo>
                        <a:pt x="592" y="1192"/>
                        <a:pt x="603" y="1193"/>
                        <a:pt x="614" y="1193"/>
                      </a:cubicBezTo>
                      <a:cubicBezTo>
                        <a:pt x="929" y="1193"/>
                        <a:pt x="1192" y="946"/>
                        <a:pt x="1207" y="628"/>
                      </a:cubicBezTo>
                      <a:cubicBezTo>
                        <a:pt x="1226" y="299"/>
                        <a:pt x="972" y="20"/>
                        <a:pt x="644" y="1"/>
                      </a:cubicBezTo>
                      <a:cubicBezTo>
                        <a:pt x="634" y="1"/>
                        <a:pt x="6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33"/>
                <p:cNvSpPr/>
                <p:nvPr/>
              </p:nvSpPr>
              <p:spPr>
                <a:xfrm>
                  <a:off x="1571625" y="2994863"/>
                  <a:ext cx="98175" cy="26125"/>
                </a:xfrm>
                <a:custGeom>
                  <a:avLst/>
                  <a:gdLst/>
                  <a:ahLst/>
                  <a:cxnLst/>
                  <a:rect l="l" t="t" r="r" b="b"/>
                  <a:pathLst>
                    <a:path w="3927" h="1045" extrusionOk="0">
                      <a:moveTo>
                        <a:pt x="3277" y="1"/>
                      </a:moveTo>
                      <a:cubicBezTo>
                        <a:pt x="3168" y="1"/>
                        <a:pt x="3050" y="12"/>
                        <a:pt x="2928" y="35"/>
                      </a:cubicBezTo>
                      <a:cubicBezTo>
                        <a:pt x="2443" y="127"/>
                        <a:pt x="2082" y="381"/>
                        <a:pt x="2125" y="602"/>
                      </a:cubicBezTo>
                      <a:cubicBezTo>
                        <a:pt x="2156" y="767"/>
                        <a:pt x="2404" y="865"/>
                        <a:pt x="2730" y="865"/>
                      </a:cubicBezTo>
                      <a:cubicBezTo>
                        <a:pt x="2840" y="865"/>
                        <a:pt x="2959" y="854"/>
                        <a:pt x="3082" y="831"/>
                      </a:cubicBezTo>
                      <a:cubicBezTo>
                        <a:pt x="3566" y="738"/>
                        <a:pt x="3926" y="484"/>
                        <a:pt x="3884" y="263"/>
                      </a:cubicBezTo>
                      <a:cubicBezTo>
                        <a:pt x="3852" y="99"/>
                        <a:pt x="3605" y="1"/>
                        <a:pt x="3277" y="1"/>
                      </a:cubicBezTo>
                      <a:close/>
                      <a:moveTo>
                        <a:pt x="853" y="396"/>
                      </a:moveTo>
                      <a:cubicBezTo>
                        <a:pt x="797" y="396"/>
                        <a:pt x="739" y="399"/>
                        <a:pt x="680" y="406"/>
                      </a:cubicBezTo>
                      <a:cubicBezTo>
                        <a:pt x="296" y="448"/>
                        <a:pt x="0" y="625"/>
                        <a:pt x="21" y="798"/>
                      </a:cubicBezTo>
                      <a:cubicBezTo>
                        <a:pt x="38" y="945"/>
                        <a:pt x="274" y="1045"/>
                        <a:pt x="578" y="1045"/>
                      </a:cubicBezTo>
                      <a:cubicBezTo>
                        <a:pt x="634" y="1045"/>
                        <a:pt x="692" y="1041"/>
                        <a:pt x="751" y="1034"/>
                      </a:cubicBezTo>
                      <a:cubicBezTo>
                        <a:pt x="1136" y="992"/>
                        <a:pt x="1431" y="816"/>
                        <a:pt x="1410" y="643"/>
                      </a:cubicBezTo>
                      <a:cubicBezTo>
                        <a:pt x="1394" y="494"/>
                        <a:pt x="1158" y="396"/>
                        <a:pt x="853" y="396"/>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33"/>
                <p:cNvSpPr/>
                <p:nvPr/>
              </p:nvSpPr>
              <p:spPr>
                <a:xfrm>
                  <a:off x="1737150" y="3069713"/>
                  <a:ext cx="22800" cy="97375"/>
                </a:xfrm>
                <a:custGeom>
                  <a:avLst/>
                  <a:gdLst/>
                  <a:ahLst/>
                  <a:cxnLst/>
                  <a:rect l="l" t="t" r="r" b="b"/>
                  <a:pathLst>
                    <a:path w="912" h="3895" extrusionOk="0">
                      <a:moveTo>
                        <a:pt x="382" y="0"/>
                      </a:moveTo>
                      <a:cubicBezTo>
                        <a:pt x="375" y="0"/>
                        <a:pt x="368" y="1"/>
                        <a:pt x="361" y="1"/>
                      </a:cubicBezTo>
                      <a:cubicBezTo>
                        <a:pt x="139" y="25"/>
                        <a:pt x="1" y="442"/>
                        <a:pt x="53" y="933"/>
                      </a:cubicBezTo>
                      <a:cubicBezTo>
                        <a:pt x="104" y="1411"/>
                        <a:pt x="315" y="1782"/>
                        <a:pt x="531" y="1782"/>
                      </a:cubicBezTo>
                      <a:cubicBezTo>
                        <a:pt x="538" y="1782"/>
                        <a:pt x="544" y="1782"/>
                        <a:pt x="551" y="1781"/>
                      </a:cubicBezTo>
                      <a:cubicBezTo>
                        <a:pt x="775" y="1757"/>
                        <a:pt x="911" y="1339"/>
                        <a:pt x="861" y="846"/>
                      </a:cubicBezTo>
                      <a:cubicBezTo>
                        <a:pt x="808" y="372"/>
                        <a:pt x="597" y="0"/>
                        <a:pt x="382" y="0"/>
                      </a:cubicBezTo>
                      <a:close/>
                      <a:moveTo>
                        <a:pt x="536" y="2497"/>
                      </a:moveTo>
                      <a:cubicBezTo>
                        <a:pt x="535" y="2497"/>
                        <a:pt x="533" y="2497"/>
                        <a:pt x="532" y="2497"/>
                      </a:cubicBezTo>
                      <a:cubicBezTo>
                        <a:pt x="357" y="2502"/>
                        <a:pt x="225" y="2818"/>
                        <a:pt x="236" y="3205"/>
                      </a:cubicBezTo>
                      <a:cubicBezTo>
                        <a:pt x="247" y="3587"/>
                        <a:pt x="395" y="3894"/>
                        <a:pt x="567" y="3894"/>
                      </a:cubicBezTo>
                      <a:cubicBezTo>
                        <a:pt x="569" y="3894"/>
                        <a:pt x="570" y="3894"/>
                        <a:pt x="571" y="3894"/>
                      </a:cubicBezTo>
                      <a:cubicBezTo>
                        <a:pt x="747" y="3889"/>
                        <a:pt x="880" y="3571"/>
                        <a:pt x="869" y="3186"/>
                      </a:cubicBezTo>
                      <a:cubicBezTo>
                        <a:pt x="858" y="2802"/>
                        <a:pt x="710" y="2497"/>
                        <a:pt x="536" y="249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33"/>
                <p:cNvSpPr/>
                <p:nvPr/>
              </p:nvSpPr>
              <p:spPr>
                <a:xfrm>
                  <a:off x="2220000" y="2732638"/>
                  <a:ext cx="122875" cy="49675"/>
                </a:xfrm>
                <a:custGeom>
                  <a:avLst/>
                  <a:gdLst/>
                  <a:ahLst/>
                  <a:cxnLst/>
                  <a:rect l="l" t="t" r="r" b="b"/>
                  <a:pathLst>
                    <a:path w="4915" h="1987" extrusionOk="0">
                      <a:moveTo>
                        <a:pt x="3897" y="0"/>
                      </a:moveTo>
                      <a:cubicBezTo>
                        <a:pt x="3882" y="0"/>
                        <a:pt x="3866" y="1"/>
                        <a:pt x="3851" y="2"/>
                      </a:cubicBezTo>
                      <a:cubicBezTo>
                        <a:pt x="3303" y="27"/>
                        <a:pt x="0" y="1173"/>
                        <a:pt x="0" y="1173"/>
                      </a:cubicBezTo>
                      <a:cubicBezTo>
                        <a:pt x="0" y="1173"/>
                        <a:pt x="3296" y="1987"/>
                        <a:pt x="3917" y="1987"/>
                      </a:cubicBezTo>
                      <a:cubicBezTo>
                        <a:pt x="3926" y="1987"/>
                        <a:pt x="3935" y="1987"/>
                        <a:pt x="3943" y="1986"/>
                      </a:cubicBezTo>
                      <a:cubicBezTo>
                        <a:pt x="4491" y="1961"/>
                        <a:pt x="4914" y="1496"/>
                        <a:pt x="4889" y="948"/>
                      </a:cubicBezTo>
                      <a:cubicBezTo>
                        <a:pt x="4865" y="416"/>
                        <a:pt x="4425" y="0"/>
                        <a:pt x="389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33"/>
                <p:cNvSpPr/>
                <p:nvPr/>
              </p:nvSpPr>
              <p:spPr>
                <a:xfrm>
                  <a:off x="2220975" y="2732638"/>
                  <a:ext cx="102425" cy="48650"/>
                </a:xfrm>
                <a:custGeom>
                  <a:avLst/>
                  <a:gdLst/>
                  <a:ahLst/>
                  <a:cxnLst/>
                  <a:rect l="l" t="t" r="r" b="b"/>
                  <a:pathLst>
                    <a:path w="4097" h="1946" extrusionOk="0">
                      <a:moveTo>
                        <a:pt x="3850" y="1"/>
                      </a:moveTo>
                      <a:cubicBezTo>
                        <a:pt x="3837" y="1"/>
                        <a:pt x="3825" y="1"/>
                        <a:pt x="3812" y="2"/>
                      </a:cubicBezTo>
                      <a:cubicBezTo>
                        <a:pt x="3300" y="25"/>
                        <a:pt x="376" y="1031"/>
                        <a:pt x="1" y="1159"/>
                      </a:cubicBezTo>
                      <a:lnTo>
                        <a:pt x="11" y="1186"/>
                      </a:lnTo>
                      <a:cubicBezTo>
                        <a:pt x="365" y="1274"/>
                        <a:pt x="2510" y="1794"/>
                        <a:pt x="3489" y="1946"/>
                      </a:cubicBezTo>
                      <a:cubicBezTo>
                        <a:pt x="2776" y="1767"/>
                        <a:pt x="2136" y="1584"/>
                        <a:pt x="2081" y="1485"/>
                      </a:cubicBezTo>
                      <a:cubicBezTo>
                        <a:pt x="1954" y="1255"/>
                        <a:pt x="3993" y="1006"/>
                        <a:pt x="3994" y="1006"/>
                      </a:cubicBezTo>
                      <a:lnTo>
                        <a:pt x="3994" y="1006"/>
                      </a:lnTo>
                      <a:cubicBezTo>
                        <a:pt x="3993" y="1006"/>
                        <a:pt x="3580" y="1028"/>
                        <a:pt x="3119" y="1028"/>
                      </a:cubicBezTo>
                      <a:cubicBezTo>
                        <a:pt x="2567" y="1028"/>
                        <a:pt x="1947" y="996"/>
                        <a:pt x="1890" y="857"/>
                      </a:cubicBezTo>
                      <a:cubicBezTo>
                        <a:pt x="1811" y="664"/>
                        <a:pt x="3365" y="277"/>
                        <a:pt x="4097" y="34"/>
                      </a:cubicBezTo>
                      <a:cubicBezTo>
                        <a:pt x="4018" y="14"/>
                        <a:pt x="3935" y="1"/>
                        <a:pt x="3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33"/>
                <p:cNvSpPr/>
                <p:nvPr/>
              </p:nvSpPr>
              <p:spPr>
                <a:xfrm>
                  <a:off x="2225325" y="2756513"/>
                  <a:ext cx="103125" cy="5800"/>
                </a:xfrm>
                <a:custGeom>
                  <a:avLst/>
                  <a:gdLst/>
                  <a:ahLst/>
                  <a:cxnLst/>
                  <a:rect l="l" t="t" r="r" b="b"/>
                  <a:pathLst>
                    <a:path w="4125" h="232" extrusionOk="0">
                      <a:moveTo>
                        <a:pt x="3309" y="1"/>
                      </a:moveTo>
                      <a:cubicBezTo>
                        <a:pt x="2732" y="1"/>
                        <a:pt x="2059" y="13"/>
                        <a:pt x="2059" y="13"/>
                      </a:cubicBezTo>
                      <a:cubicBezTo>
                        <a:pt x="2059" y="13"/>
                        <a:pt x="0" y="143"/>
                        <a:pt x="2" y="201"/>
                      </a:cubicBezTo>
                      <a:cubicBezTo>
                        <a:pt x="3" y="225"/>
                        <a:pt x="365" y="232"/>
                        <a:pt x="786" y="232"/>
                      </a:cubicBezTo>
                      <a:cubicBezTo>
                        <a:pt x="1370" y="232"/>
                        <a:pt x="2067" y="218"/>
                        <a:pt x="2067" y="218"/>
                      </a:cubicBezTo>
                      <a:cubicBezTo>
                        <a:pt x="2067" y="218"/>
                        <a:pt x="4125" y="87"/>
                        <a:pt x="4123" y="32"/>
                      </a:cubicBezTo>
                      <a:cubicBezTo>
                        <a:pt x="4122" y="8"/>
                        <a:pt x="3743" y="1"/>
                        <a:pt x="3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33"/>
                <p:cNvSpPr/>
                <p:nvPr/>
              </p:nvSpPr>
              <p:spPr>
                <a:xfrm>
                  <a:off x="2286925" y="2764063"/>
                  <a:ext cx="46875" cy="9925"/>
                </a:xfrm>
                <a:custGeom>
                  <a:avLst/>
                  <a:gdLst/>
                  <a:ahLst/>
                  <a:cxnLst/>
                  <a:rect l="l" t="t" r="r" b="b"/>
                  <a:pathLst>
                    <a:path w="1875" h="397" extrusionOk="0">
                      <a:moveTo>
                        <a:pt x="352" y="88"/>
                      </a:moveTo>
                      <a:cubicBezTo>
                        <a:pt x="345" y="88"/>
                        <a:pt x="339" y="88"/>
                        <a:pt x="333" y="89"/>
                      </a:cubicBezTo>
                      <a:cubicBezTo>
                        <a:pt x="148" y="93"/>
                        <a:pt x="0" y="165"/>
                        <a:pt x="2" y="247"/>
                      </a:cubicBezTo>
                      <a:cubicBezTo>
                        <a:pt x="4" y="330"/>
                        <a:pt x="145" y="391"/>
                        <a:pt x="321" y="391"/>
                      </a:cubicBezTo>
                      <a:cubicBezTo>
                        <a:pt x="327" y="391"/>
                        <a:pt x="334" y="391"/>
                        <a:pt x="340" y="391"/>
                      </a:cubicBezTo>
                      <a:cubicBezTo>
                        <a:pt x="525" y="386"/>
                        <a:pt x="671" y="316"/>
                        <a:pt x="669" y="231"/>
                      </a:cubicBezTo>
                      <a:cubicBezTo>
                        <a:pt x="668" y="151"/>
                        <a:pt x="528" y="88"/>
                        <a:pt x="352" y="88"/>
                      </a:cubicBezTo>
                      <a:close/>
                      <a:moveTo>
                        <a:pt x="1512" y="1"/>
                      </a:moveTo>
                      <a:cubicBezTo>
                        <a:pt x="1482" y="1"/>
                        <a:pt x="1450" y="2"/>
                        <a:pt x="1418" y="6"/>
                      </a:cubicBezTo>
                      <a:cubicBezTo>
                        <a:pt x="1183" y="29"/>
                        <a:pt x="1001" y="136"/>
                        <a:pt x="1012" y="242"/>
                      </a:cubicBezTo>
                      <a:cubicBezTo>
                        <a:pt x="1022" y="334"/>
                        <a:pt x="1170" y="396"/>
                        <a:pt x="1360" y="396"/>
                      </a:cubicBezTo>
                      <a:cubicBezTo>
                        <a:pt x="1392" y="396"/>
                        <a:pt x="1424" y="394"/>
                        <a:pt x="1457" y="391"/>
                      </a:cubicBezTo>
                      <a:cubicBezTo>
                        <a:pt x="1692" y="366"/>
                        <a:pt x="1874" y="261"/>
                        <a:pt x="1863" y="154"/>
                      </a:cubicBezTo>
                      <a:cubicBezTo>
                        <a:pt x="1854" y="62"/>
                        <a:pt x="1704" y="1"/>
                        <a:pt x="1512"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33"/>
                <p:cNvSpPr/>
                <p:nvPr/>
              </p:nvSpPr>
              <p:spPr>
                <a:xfrm>
                  <a:off x="2237850" y="2654763"/>
                  <a:ext cx="108000" cy="81025"/>
                </a:xfrm>
                <a:custGeom>
                  <a:avLst/>
                  <a:gdLst/>
                  <a:ahLst/>
                  <a:cxnLst/>
                  <a:rect l="l" t="t" r="r" b="b"/>
                  <a:pathLst>
                    <a:path w="4320" h="3241" extrusionOk="0">
                      <a:moveTo>
                        <a:pt x="3191" y="1"/>
                      </a:moveTo>
                      <a:cubicBezTo>
                        <a:pt x="2993" y="1"/>
                        <a:pt x="2794" y="60"/>
                        <a:pt x="2620" y="182"/>
                      </a:cubicBezTo>
                      <a:cubicBezTo>
                        <a:pt x="2170" y="497"/>
                        <a:pt x="1" y="3240"/>
                        <a:pt x="1" y="3240"/>
                      </a:cubicBezTo>
                      <a:cubicBezTo>
                        <a:pt x="1" y="3240"/>
                        <a:pt x="3314" y="2122"/>
                        <a:pt x="3762" y="1807"/>
                      </a:cubicBezTo>
                      <a:cubicBezTo>
                        <a:pt x="4211" y="1492"/>
                        <a:pt x="4320" y="872"/>
                        <a:pt x="4003" y="422"/>
                      </a:cubicBezTo>
                      <a:cubicBezTo>
                        <a:pt x="3810" y="148"/>
                        <a:pt x="3503" y="1"/>
                        <a:pt x="31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33"/>
                <p:cNvSpPr/>
                <p:nvPr/>
              </p:nvSpPr>
              <p:spPr>
                <a:xfrm>
                  <a:off x="2238525" y="2656188"/>
                  <a:ext cx="84150" cy="79175"/>
                </a:xfrm>
                <a:custGeom>
                  <a:avLst/>
                  <a:gdLst/>
                  <a:ahLst/>
                  <a:cxnLst/>
                  <a:rect l="l" t="t" r="r" b="b"/>
                  <a:pathLst>
                    <a:path w="3366" h="3167" extrusionOk="0">
                      <a:moveTo>
                        <a:pt x="2851" y="0"/>
                      </a:moveTo>
                      <a:cubicBezTo>
                        <a:pt x="2760" y="30"/>
                        <a:pt x="2674" y="68"/>
                        <a:pt x="2593" y="125"/>
                      </a:cubicBezTo>
                      <a:cubicBezTo>
                        <a:pt x="2173" y="420"/>
                        <a:pt x="248" y="2839"/>
                        <a:pt x="0" y="3149"/>
                      </a:cubicBezTo>
                      <a:lnTo>
                        <a:pt x="24" y="3166"/>
                      </a:lnTo>
                      <a:cubicBezTo>
                        <a:pt x="370" y="3050"/>
                        <a:pt x="2457" y="2336"/>
                        <a:pt x="3365" y="1938"/>
                      </a:cubicBezTo>
                      <a:lnTo>
                        <a:pt x="3365" y="1938"/>
                      </a:lnTo>
                      <a:cubicBezTo>
                        <a:pt x="2749" y="2144"/>
                        <a:pt x="2178" y="2315"/>
                        <a:pt x="1986" y="2315"/>
                      </a:cubicBezTo>
                      <a:cubicBezTo>
                        <a:pt x="1960" y="2315"/>
                        <a:pt x="1942" y="2312"/>
                        <a:pt x="1930" y="2306"/>
                      </a:cubicBezTo>
                      <a:cubicBezTo>
                        <a:pt x="1698" y="2179"/>
                        <a:pt x="3285" y="875"/>
                        <a:pt x="3285" y="874"/>
                      </a:cubicBezTo>
                      <a:lnTo>
                        <a:pt x="3285" y="874"/>
                      </a:lnTo>
                      <a:cubicBezTo>
                        <a:pt x="3285" y="875"/>
                        <a:pt x="1859" y="1893"/>
                        <a:pt x="1491" y="1893"/>
                      </a:cubicBezTo>
                      <a:cubicBezTo>
                        <a:pt x="1465" y="1893"/>
                        <a:pt x="1445" y="1889"/>
                        <a:pt x="1431" y="1878"/>
                      </a:cubicBezTo>
                      <a:cubicBezTo>
                        <a:pt x="1261" y="1759"/>
                        <a:pt x="2364" y="597"/>
                        <a:pt x="2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33"/>
                <p:cNvSpPr/>
                <p:nvPr/>
              </p:nvSpPr>
              <p:spPr>
                <a:xfrm>
                  <a:off x="2241350" y="2673538"/>
                  <a:ext cx="86250" cy="59000"/>
                </a:xfrm>
                <a:custGeom>
                  <a:avLst/>
                  <a:gdLst/>
                  <a:ahLst/>
                  <a:cxnLst/>
                  <a:rect l="l" t="t" r="r" b="b"/>
                  <a:pathLst>
                    <a:path w="3450" h="2360" extrusionOk="0">
                      <a:moveTo>
                        <a:pt x="3413" y="0"/>
                      </a:moveTo>
                      <a:cubicBezTo>
                        <a:pt x="3317" y="0"/>
                        <a:pt x="1667" y="1097"/>
                        <a:pt x="1667" y="1097"/>
                      </a:cubicBezTo>
                      <a:cubicBezTo>
                        <a:pt x="1667" y="1097"/>
                        <a:pt x="0" y="2311"/>
                        <a:pt x="33" y="2358"/>
                      </a:cubicBezTo>
                      <a:cubicBezTo>
                        <a:pt x="34" y="2359"/>
                        <a:pt x="35" y="2359"/>
                        <a:pt x="37" y="2359"/>
                      </a:cubicBezTo>
                      <a:cubicBezTo>
                        <a:pt x="134" y="2359"/>
                        <a:pt x="1783" y="1263"/>
                        <a:pt x="1783" y="1263"/>
                      </a:cubicBezTo>
                      <a:cubicBezTo>
                        <a:pt x="1783" y="1263"/>
                        <a:pt x="3450" y="49"/>
                        <a:pt x="3417" y="2"/>
                      </a:cubicBezTo>
                      <a:cubicBezTo>
                        <a:pt x="3416" y="1"/>
                        <a:pt x="3415"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33"/>
                <p:cNvSpPr/>
                <p:nvPr/>
              </p:nvSpPr>
              <p:spPr>
                <a:xfrm>
                  <a:off x="2297625" y="2678788"/>
                  <a:ext cx="40825" cy="28950"/>
                </a:xfrm>
                <a:custGeom>
                  <a:avLst/>
                  <a:gdLst/>
                  <a:ahLst/>
                  <a:cxnLst/>
                  <a:rect l="l" t="t" r="r" b="b"/>
                  <a:pathLst>
                    <a:path w="1633" h="1158" extrusionOk="0">
                      <a:moveTo>
                        <a:pt x="1463" y="0"/>
                      </a:moveTo>
                      <a:cubicBezTo>
                        <a:pt x="1370" y="0"/>
                        <a:pt x="1236" y="56"/>
                        <a:pt x="1111" y="154"/>
                      </a:cubicBezTo>
                      <a:cubicBezTo>
                        <a:pt x="926" y="301"/>
                        <a:pt x="830" y="487"/>
                        <a:pt x="896" y="572"/>
                      </a:cubicBezTo>
                      <a:cubicBezTo>
                        <a:pt x="918" y="599"/>
                        <a:pt x="954" y="612"/>
                        <a:pt x="1000" y="612"/>
                      </a:cubicBezTo>
                      <a:cubicBezTo>
                        <a:pt x="1094" y="612"/>
                        <a:pt x="1227" y="557"/>
                        <a:pt x="1352" y="457"/>
                      </a:cubicBezTo>
                      <a:cubicBezTo>
                        <a:pt x="1537" y="310"/>
                        <a:pt x="1632" y="125"/>
                        <a:pt x="1567" y="41"/>
                      </a:cubicBezTo>
                      <a:cubicBezTo>
                        <a:pt x="1545" y="13"/>
                        <a:pt x="1509" y="0"/>
                        <a:pt x="1463" y="0"/>
                      </a:cubicBezTo>
                      <a:close/>
                      <a:moveTo>
                        <a:pt x="507" y="707"/>
                      </a:moveTo>
                      <a:cubicBezTo>
                        <a:pt x="435" y="707"/>
                        <a:pt x="336" y="742"/>
                        <a:pt x="240" y="805"/>
                      </a:cubicBezTo>
                      <a:cubicBezTo>
                        <a:pt x="88" y="909"/>
                        <a:pt x="0" y="1050"/>
                        <a:pt x="47" y="1119"/>
                      </a:cubicBezTo>
                      <a:cubicBezTo>
                        <a:pt x="65" y="1145"/>
                        <a:pt x="98" y="1157"/>
                        <a:pt x="142" y="1157"/>
                      </a:cubicBezTo>
                      <a:cubicBezTo>
                        <a:pt x="214" y="1157"/>
                        <a:pt x="314" y="1122"/>
                        <a:pt x="409" y="1057"/>
                      </a:cubicBezTo>
                      <a:cubicBezTo>
                        <a:pt x="563" y="954"/>
                        <a:pt x="649" y="815"/>
                        <a:pt x="602" y="746"/>
                      </a:cubicBezTo>
                      <a:cubicBezTo>
                        <a:pt x="585" y="720"/>
                        <a:pt x="551" y="707"/>
                        <a:pt x="507" y="70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33"/>
                <p:cNvSpPr/>
                <p:nvPr/>
              </p:nvSpPr>
              <p:spPr>
                <a:xfrm>
                  <a:off x="2197275" y="2636638"/>
                  <a:ext cx="70325" cy="112925"/>
                </a:xfrm>
                <a:custGeom>
                  <a:avLst/>
                  <a:gdLst/>
                  <a:ahLst/>
                  <a:cxnLst/>
                  <a:rect l="l" t="t" r="r" b="b"/>
                  <a:pathLst>
                    <a:path w="2813" h="4517" extrusionOk="0">
                      <a:moveTo>
                        <a:pt x="1679" y="0"/>
                      </a:moveTo>
                      <a:cubicBezTo>
                        <a:pt x="1308" y="0"/>
                        <a:pt x="952" y="209"/>
                        <a:pt x="782" y="568"/>
                      </a:cubicBezTo>
                      <a:cubicBezTo>
                        <a:pt x="546" y="1063"/>
                        <a:pt x="1" y="4517"/>
                        <a:pt x="1" y="4517"/>
                      </a:cubicBezTo>
                      <a:cubicBezTo>
                        <a:pt x="1" y="4517"/>
                        <a:pt x="2340" y="1916"/>
                        <a:pt x="2576" y="1423"/>
                      </a:cubicBezTo>
                      <a:cubicBezTo>
                        <a:pt x="2813" y="926"/>
                        <a:pt x="2601" y="334"/>
                        <a:pt x="2106" y="98"/>
                      </a:cubicBezTo>
                      <a:cubicBezTo>
                        <a:pt x="1968" y="32"/>
                        <a:pt x="1822" y="0"/>
                        <a:pt x="167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33"/>
                <p:cNvSpPr/>
                <p:nvPr/>
              </p:nvSpPr>
              <p:spPr>
                <a:xfrm>
                  <a:off x="2197475" y="2644913"/>
                  <a:ext cx="58425" cy="103675"/>
                </a:xfrm>
                <a:custGeom>
                  <a:avLst/>
                  <a:gdLst/>
                  <a:ahLst/>
                  <a:cxnLst/>
                  <a:rect l="l" t="t" r="r" b="b"/>
                  <a:pathLst>
                    <a:path w="2337" h="4147" extrusionOk="0">
                      <a:moveTo>
                        <a:pt x="937" y="0"/>
                      </a:moveTo>
                      <a:lnTo>
                        <a:pt x="937" y="0"/>
                      </a:lnTo>
                      <a:cubicBezTo>
                        <a:pt x="873" y="71"/>
                        <a:pt x="817" y="147"/>
                        <a:pt x="774" y="237"/>
                      </a:cubicBezTo>
                      <a:cubicBezTo>
                        <a:pt x="554" y="700"/>
                        <a:pt x="62" y="3752"/>
                        <a:pt x="1" y="4143"/>
                      </a:cubicBezTo>
                      <a:lnTo>
                        <a:pt x="27" y="4147"/>
                      </a:lnTo>
                      <a:cubicBezTo>
                        <a:pt x="272" y="3876"/>
                        <a:pt x="1741" y="2231"/>
                        <a:pt x="2336" y="1437"/>
                      </a:cubicBezTo>
                      <a:lnTo>
                        <a:pt x="2336" y="1437"/>
                      </a:lnTo>
                      <a:cubicBezTo>
                        <a:pt x="1843" y="1983"/>
                        <a:pt x="1381" y="2461"/>
                        <a:pt x="1266" y="2464"/>
                      </a:cubicBezTo>
                      <a:cubicBezTo>
                        <a:pt x="1266" y="2464"/>
                        <a:pt x="1266" y="2464"/>
                        <a:pt x="1266" y="2464"/>
                      </a:cubicBezTo>
                      <a:cubicBezTo>
                        <a:pt x="1004" y="2464"/>
                        <a:pt x="1745" y="550"/>
                        <a:pt x="1746" y="550"/>
                      </a:cubicBezTo>
                      <a:lnTo>
                        <a:pt x="1746" y="550"/>
                      </a:lnTo>
                      <a:cubicBezTo>
                        <a:pt x="1745" y="550"/>
                        <a:pt x="910" y="2334"/>
                        <a:pt x="629" y="2334"/>
                      </a:cubicBezTo>
                      <a:cubicBezTo>
                        <a:pt x="627" y="2334"/>
                        <a:pt x="625" y="2334"/>
                        <a:pt x="623" y="2334"/>
                      </a:cubicBezTo>
                      <a:cubicBezTo>
                        <a:pt x="416" y="2314"/>
                        <a:pt x="807" y="761"/>
                        <a:pt x="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33"/>
                <p:cNvSpPr/>
                <p:nvPr/>
              </p:nvSpPr>
              <p:spPr>
                <a:xfrm>
                  <a:off x="2198150" y="2651713"/>
                  <a:ext cx="47375" cy="92900"/>
                </a:xfrm>
                <a:custGeom>
                  <a:avLst/>
                  <a:gdLst/>
                  <a:ahLst/>
                  <a:cxnLst/>
                  <a:rect l="l" t="t" r="r" b="b"/>
                  <a:pathLst>
                    <a:path w="1895" h="3716" extrusionOk="0">
                      <a:moveTo>
                        <a:pt x="1843" y="0"/>
                      </a:moveTo>
                      <a:cubicBezTo>
                        <a:pt x="1780" y="0"/>
                        <a:pt x="856" y="1813"/>
                        <a:pt x="856" y="1813"/>
                      </a:cubicBezTo>
                      <a:cubicBezTo>
                        <a:pt x="856" y="1813"/>
                        <a:pt x="0" y="3691"/>
                        <a:pt x="52" y="3715"/>
                      </a:cubicBezTo>
                      <a:cubicBezTo>
                        <a:pt x="52" y="3715"/>
                        <a:pt x="53" y="3715"/>
                        <a:pt x="53" y="3715"/>
                      </a:cubicBezTo>
                      <a:cubicBezTo>
                        <a:pt x="115" y="3715"/>
                        <a:pt x="1040" y="1902"/>
                        <a:pt x="1040" y="1902"/>
                      </a:cubicBezTo>
                      <a:cubicBezTo>
                        <a:pt x="1040" y="1902"/>
                        <a:pt x="1894" y="26"/>
                        <a:pt x="1844" y="1"/>
                      </a:cubicBezTo>
                      <a:cubicBezTo>
                        <a:pt x="1844" y="0"/>
                        <a:pt x="1843" y="0"/>
                        <a:pt x="1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33"/>
                <p:cNvSpPr/>
                <p:nvPr/>
              </p:nvSpPr>
              <p:spPr>
                <a:xfrm>
                  <a:off x="2234325" y="2652088"/>
                  <a:ext cx="24400" cy="42500"/>
                </a:xfrm>
                <a:custGeom>
                  <a:avLst/>
                  <a:gdLst/>
                  <a:ahLst/>
                  <a:cxnLst/>
                  <a:rect l="l" t="t" r="r" b="b"/>
                  <a:pathLst>
                    <a:path w="976" h="1700" extrusionOk="0">
                      <a:moveTo>
                        <a:pt x="831" y="0"/>
                      </a:moveTo>
                      <a:cubicBezTo>
                        <a:pt x="734" y="0"/>
                        <a:pt x="606" y="136"/>
                        <a:pt x="527" y="329"/>
                      </a:cubicBezTo>
                      <a:cubicBezTo>
                        <a:pt x="438" y="548"/>
                        <a:pt x="446" y="758"/>
                        <a:pt x="544" y="799"/>
                      </a:cubicBezTo>
                      <a:cubicBezTo>
                        <a:pt x="555" y="803"/>
                        <a:pt x="567" y="805"/>
                        <a:pt x="579" y="805"/>
                      </a:cubicBezTo>
                      <a:cubicBezTo>
                        <a:pt x="676" y="805"/>
                        <a:pt x="806" y="671"/>
                        <a:pt x="886" y="474"/>
                      </a:cubicBezTo>
                      <a:cubicBezTo>
                        <a:pt x="975" y="257"/>
                        <a:pt x="967" y="47"/>
                        <a:pt x="869" y="8"/>
                      </a:cubicBezTo>
                      <a:cubicBezTo>
                        <a:pt x="857" y="3"/>
                        <a:pt x="844" y="0"/>
                        <a:pt x="831" y="0"/>
                      </a:cubicBezTo>
                      <a:close/>
                      <a:moveTo>
                        <a:pt x="341" y="1087"/>
                      </a:moveTo>
                      <a:cubicBezTo>
                        <a:pt x="265" y="1087"/>
                        <a:pt x="160" y="1183"/>
                        <a:pt x="88" y="1325"/>
                      </a:cubicBezTo>
                      <a:cubicBezTo>
                        <a:pt x="7" y="1489"/>
                        <a:pt x="1" y="1654"/>
                        <a:pt x="73" y="1692"/>
                      </a:cubicBezTo>
                      <a:cubicBezTo>
                        <a:pt x="83" y="1697"/>
                        <a:pt x="95" y="1699"/>
                        <a:pt x="107" y="1699"/>
                      </a:cubicBezTo>
                      <a:cubicBezTo>
                        <a:pt x="184" y="1699"/>
                        <a:pt x="288" y="1603"/>
                        <a:pt x="359" y="1461"/>
                      </a:cubicBezTo>
                      <a:cubicBezTo>
                        <a:pt x="442" y="1297"/>
                        <a:pt x="449" y="1132"/>
                        <a:pt x="375" y="1095"/>
                      </a:cubicBezTo>
                      <a:cubicBezTo>
                        <a:pt x="365" y="1089"/>
                        <a:pt x="353" y="1087"/>
                        <a:pt x="341" y="108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33"/>
                <p:cNvSpPr/>
                <p:nvPr/>
              </p:nvSpPr>
              <p:spPr>
                <a:xfrm>
                  <a:off x="1836475" y="2792363"/>
                  <a:ext cx="159300" cy="64350"/>
                </a:xfrm>
                <a:custGeom>
                  <a:avLst/>
                  <a:gdLst/>
                  <a:ahLst/>
                  <a:cxnLst/>
                  <a:rect l="l" t="t" r="r" b="b"/>
                  <a:pathLst>
                    <a:path w="6372" h="2574" extrusionOk="0">
                      <a:moveTo>
                        <a:pt x="1296" y="1"/>
                      </a:moveTo>
                      <a:cubicBezTo>
                        <a:pt x="1283" y="1"/>
                        <a:pt x="1271" y="1"/>
                        <a:pt x="1260" y="1"/>
                      </a:cubicBezTo>
                      <a:cubicBezTo>
                        <a:pt x="549" y="31"/>
                        <a:pt x="1" y="636"/>
                        <a:pt x="32" y="1346"/>
                      </a:cubicBezTo>
                      <a:cubicBezTo>
                        <a:pt x="64" y="2035"/>
                        <a:pt x="634" y="2573"/>
                        <a:pt x="1317" y="2573"/>
                      </a:cubicBezTo>
                      <a:cubicBezTo>
                        <a:pt x="1337" y="2573"/>
                        <a:pt x="1357" y="2573"/>
                        <a:pt x="1378" y="2572"/>
                      </a:cubicBezTo>
                      <a:cubicBezTo>
                        <a:pt x="2089" y="2539"/>
                        <a:pt x="6372" y="1054"/>
                        <a:pt x="6372" y="1054"/>
                      </a:cubicBezTo>
                      <a:cubicBezTo>
                        <a:pt x="6372" y="1054"/>
                        <a:pt x="2106" y="1"/>
                        <a:pt x="1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33"/>
                <p:cNvSpPr/>
                <p:nvPr/>
              </p:nvSpPr>
              <p:spPr>
                <a:xfrm>
                  <a:off x="1861700" y="2793638"/>
                  <a:ext cx="132775" cy="63075"/>
                </a:xfrm>
                <a:custGeom>
                  <a:avLst/>
                  <a:gdLst/>
                  <a:ahLst/>
                  <a:cxnLst/>
                  <a:rect l="l" t="t" r="r" b="b"/>
                  <a:pathLst>
                    <a:path w="5311" h="2523" extrusionOk="0">
                      <a:moveTo>
                        <a:pt x="788" y="1"/>
                      </a:moveTo>
                      <a:cubicBezTo>
                        <a:pt x="1711" y="232"/>
                        <a:pt x="2543" y="469"/>
                        <a:pt x="2613" y="597"/>
                      </a:cubicBezTo>
                      <a:cubicBezTo>
                        <a:pt x="2779" y="897"/>
                        <a:pt x="134" y="1219"/>
                        <a:pt x="134" y="1219"/>
                      </a:cubicBezTo>
                      <a:cubicBezTo>
                        <a:pt x="134" y="1219"/>
                        <a:pt x="667" y="1191"/>
                        <a:pt x="1263" y="1191"/>
                      </a:cubicBezTo>
                      <a:cubicBezTo>
                        <a:pt x="1980" y="1191"/>
                        <a:pt x="2787" y="1232"/>
                        <a:pt x="2861" y="1414"/>
                      </a:cubicBezTo>
                      <a:cubicBezTo>
                        <a:pt x="2964" y="1663"/>
                        <a:pt x="948" y="2164"/>
                        <a:pt x="0" y="2479"/>
                      </a:cubicBezTo>
                      <a:cubicBezTo>
                        <a:pt x="103" y="2505"/>
                        <a:pt x="210" y="2522"/>
                        <a:pt x="319" y="2522"/>
                      </a:cubicBezTo>
                      <a:cubicBezTo>
                        <a:pt x="336" y="2522"/>
                        <a:pt x="352" y="2522"/>
                        <a:pt x="369" y="2521"/>
                      </a:cubicBezTo>
                      <a:cubicBezTo>
                        <a:pt x="1034" y="2490"/>
                        <a:pt x="4822" y="1188"/>
                        <a:pt x="5311" y="1019"/>
                      </a:cubicBezTo>
                      <a:lnTo>
                        <a:pt x="5295" y="986"/>
                      </a:lnTo>
                      <a:cubicBezTo>
                        <a:pt x="4838" y="873"/>
                        <a:pt x="2059" y="198"/>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33"/>
                <p:cNvSpPr/>
                <p:nvPr/>
              </p:nvSpPr>
              <p:spPr>
                <a:xfrm>
                  <a:off x="1855150" y="2818263"/>
                  <a:ext cx="133700" cy="7475"/>
                </a:xfrm>
                <a:custGeom>
                  <a:avLst/>
                  <a:gdLst/>
                  <a:ahLst/>
                  <a:cxnLst/>
                  <a:rect l="l" t="t" r="r" b="b"/>
                  <a:pathLst>
                    <a:path w="5348" h="299" extrusionOk="0">
                      <a:moveTo>
                        <a:pt x="4339" y="1"/>
                      </a:moveTo>
                      <a:cubicBezTo>
                        <a:pt x="3579" y="1"/>
                        <a:pt x="2667" y="18"/>
                        <a:pt x="2667" y="18"/>
                      </a:cubicBezTo>
                      <a:cubicBezTo>
                        <a:pt x="2667" y="18"/>
                        <a:pt x="1" y="186"/>
                        <a:pt x="4" y="259"/>
                      </a:cubicBezTo>
                      <a:cubicBezTo>
                        <a:pt x="5" y="290"/>
                        <a:pt x="468" y="299"/>
                        <a:pt x="1008" y="299"/>
                      </a:cubicBezTo>
                      <a:cubicBezTo>
                        <a:pt x="1767" y="299"/>
                        <a:pt x="2678" y="281"/>
                        <a:pt x="2678" y="281"/>
                      </a:cubicBezTo>
                      <a:cubicBezTo>
                        <a:pt x="2678" y="281"/>
                        <a:pt x="5347" y="114"/>
                        <a:pt x="5344" y="40"/>
                      </a:cubicBezTo>
                      <a:cubicBezTo>
                        <a:pt x="5343" y="9"/>
                        <a:pt x="4879"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33"/>
                <p:cNvSpPr/>
                <p:nvPr/>
              </p:nvSpPr>
              <p:spPr>
                <a:xfrm>
                  <a:off x="1848275" y="2803163"/>
                  <a:ext cx="60725" cy="12800"/>
                </a:xfrm>
                <a:custGeom>
                  <a:avLst/>
                  <a:gdLst/>
                  <a:ahLst/>
                  <a:cxnLst/>
                  <a:rect l="l" t="t" r="r" b="b"/>
                  <a:pathLst>
                    <a:path w="2429" h="512" extrusionOk="0">
                      <a:moveTo>
                        <a:pt x="2019" y="6"/>
                      </a:moveTo>
                      <a:cubicBezTo>
                        <a:pt x="2009" y="6"/>
                        <a:pt x="1998" y="6"/>
                        <a:pt x="1988" y="7"/>
                      </a:cubicBezTo>
                      <a:cubicBezTo>
                        <a:pt x="1748" y="11"/>
                        <a:pt x="1557" y="105"/>
                        <a:pt x="1559" y="213"/>
                      </a:cubicBezTo>
                      <a:cubicBezTo>
                        <a:pt x="1562" y="317"/>
                        <a:pt x="1749" y="400"/>
                        <a:pt x="1979" y="400"/>
                      </a:cubicBezTo>
                      <a:cubicBezTo>
                        <a:pt x="1985" y="400"/>
                        <a:pt x="1991" y="400"/>
                        <a:pt x="1997" y="400"/>
                      </a:cubicBezTo>
                      <a:cubicBezTo>
                        <a:pt x="2237" y="392"/>
                        <a:pt x="2428" y="299"/>
                        <a:pt x="2425" y="191"/>
                      </a:cubicBezTo>
                      <a:cubicBezTo>
                        <a:pt x="2424" y="87"/>
                        <a:pt x="2243" y="6"/>
                        <a:pt x="2019" y="6"/>
                      </a:cubicBezTo>
                      <a:close/>
                      <a:moveTo>
                        <a:pt x="662" y="0"/>
                      </a:moveTo>
                      <a:cubicBezTo>
                        <a:pt x="622" y="0"/>
                        <a:pt x="581" y="2"/>
                        <a:pt x="539" y="7"/>
                      </a:cubicBezTo>
                      <a:cubicBezTo>
                        <a:pt x="234" y="38"/>
                        <a:pt x="0" y="174"/>
                        <a:pt x="13" y="312"/>
                      </a:cubicBezTo>
                      <a:cubicBezTo>
                        <a:pt x="26" y="431"/>
                        <a:pt x="216" y="512"/>
                        <a:pt x="463" y="512"/>
                      </a:cubicBezTo>
                      <a:cubicBezTo>
                        <a:pt x="505" y="512"/>
                        <a:pt x="548" y="509"/>
                        <a:pt x="592" y="505"/>
                      </a:cubicBezTo>
                      <a:cubicBezTo>
                        <a:pt x="895" y="475"/>
                        <a:pt x="1131" y="337"/>
                        <a:pt x="1117" y="199"/>
                      </a:cubicBezTo>
                      <a:cubicBezTo>
                        <a:pt x="1104" y="80"/>
                        <a:pt x="910" y="0"/>
                        <a:pt x="66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33"/>
                <p:cNvSpPr/>
                <p:nvPr/>
              </p:nvSpPr>
              <p:spPr>
                <a:xfrm>
                  <a:off x="1832600" y="2852663"/>
                  <a:ext cx="140025" cy="104975"/>
                </a:xfrm>
                <a:custGeom>
                  <a:avLst/>
                  <a:gdLst/>
                  <a:ahLst/>
                  <a:cxnLst/>
                  <a:rect l="l" t="t" r="r" b="b"/>
                  <a:pathLst>
                    <a:path w="5601" h="4199" extrusionOk="0">
                      <a:moveTo>
                        <a:pt x="5601" y="0"/>
                      </a:moveTo>
                      <a:cubicBezTo>
                        <a:pt x="5601" y="0"/>
                        <a:pt x="1304" y="1449"/>
                        <a:pt x="723" y="1858"/>
                      </a:cubicBezTo>
                      <a:cubicBezTo>
                        <a:pt x="140" y="2267"/>
                        <a:pt x="1" y="3071"/>
                        <a:pt x="411" y="3653"/>
                      </a:cubicBezTo>
                      <a:cubicBezTo>
                        <a:pt x="661" y="4008"/>
                        <a:pt x="1060" y="4199"/>
                        <a:pt x="1465" y="4199"/>
                      </a:cubicBezTo>
                      <a:cubicBezTo>
                        <a:pt x="1721" y="4199"/>
                        <a:pt x="1979" y="4123"/>
                        <a:pt x="2205" y="3964"/>
                      </a:cubicBezTo>
                      <a:cubicBezTo>
                        <a:pt x="2787" y="3555"/>
                        <a:pt x="5601" y="0"/>
                        <a:pt x="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33"/>
                <p:cNvSpPr/>
                <p:nvPr/>
              </p:nvSpPr>
              <p:spPr>
                <a:xfrm>
                  <a:off x="1862675" y="2853213"/>
                  <a:ext cx="109050" cy="102625"/>
                </a:xfrm>
                <a:custGeom>
                  <a:avLst/>
                  <a:gdLst/>
                  <a:ahLst/>
                  <a:cxnLst/>
                  <a:rect l="l" t="t" r="r" b="b"/>
                  <a:pathLst>
                    <a:path w="4362" h="4105" extrusionOk="0">
                      <a:moveTo>
                        <a:pt x="4332" y="0"/>
                      </a:moveTo>
                      <a:cubicBezTo>
                        <a:pt x="3884" y="152"/>
                        <a:pt x="1177" y="1075"/>
                        <a:pt x="1" y="1592"/>
                      </a:cubicBezTo>
                      <a:cubicBezTo>
                        <a:pt x="801" y="1326"/>
                        <a:pt x="1540" y="1102"/>
                        <a:pt x="1790" y="1102"/>
                      </a:cubicBezTo>
                      <a:cubicBezTo>
                        <a:pt x="1823" y="1102"/>
                        <a:pt x="1847" y="1106"/>
                        <a:pt x="1862" y="1114"/>
                      </a:cubicBezTo>
                      <a:cubicBezTo>
                        <a:pt x="2161" y="1278"/>
                        <a:pt x="102" y="2970"/>
                        <a:pt x="102" y="2970"/>
                      </a:cubicBezTo>
                      <a:cubicBezTo>
                        <a:pt x="102" y="2970"/>
                        <a:pt x="1953" y="1649"/>
                        <a:pt x="2431" y="1649"/>
                      </a:cubicBezTo>
                      <a:cubicBezTo>
                        <a:pt x="2463" y="1649"/>
                        <a:pt x="2490" y="1655"/>
                        <a:pt x="2509" y="1669"/>
                      </a:cubicBezTo>
                      <a:cubicBezTo>
                        <a:pt x="2728" y="1824"/>
                        <a:pt x="1298" y="3329"/>
                        <a:pt x="668" y="4104"/>
                      </a:cubicBezTo>
                      <a:cubicBezTo>
                        <a:pt x="784" y="4067"/>
                        <a:pt x="897" y="4015"/>
                        <a:pt x="1002" y="3942"/>
                      </a:cubicBezTo>
                      <a:cubicBezTo>
                        <a:pt x="1545" y="3559"/>
                        <a:pt x="4042" y="425"/>
                        <a:pt x="4362" y="21"/>
                      </a:cubicBezTo>
                      <a:lnTo>
                        <a:pt x="4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33"/>
                <p:cNvSpPr/>
                <p:nvPr/>
              </p:nvSpPr>
              <p:spPr>
                <a:xfrm>
                  <a:off x="1856250" y="2856888"/>
                  <a:ext cx="111800" cy="76425"/>
                </a:xfrm>
                <a:custGeom>
                  <a:avLst/>
                  <a:gdLst/>
                  <a:ahLst/>
                  <a:cxnLst/>
                  <a:rect l="l" t="t" r="r" b="b"/>
                  <a:pathLst>
                    <a:path w="4472" h="3057" extrusionOk="0">
                      <a:moveTo>
                        <a:pt x="4426" y="0"/>
                      </a:moveTo>
                      <a:cubicBezTo>
                        <a:pt x="4299" y="0"/>
                        <a:pt x="2161" y="1421"/>
                        <a:pt x="2161" y="1421"/>
                      </a:cubicBezTo>
                      <a:cubicBezTo>
                        <a:pt x="2161" y="1421"/>
                        <a:pt x="1" y="2996"/>
                        <a:pt x="43" y="3055"/>
                      </a:cubicBezTo>
                      <a:cubicBezTo>
                        <a:pt x="44" y="3056"/>
                        <a:pt x="46" y="3057"/>
                        <a:pt x="48" y="3057"/>
                      </a:cubicBezTo>
                      <a:cubicBezTo>
                        <a:pt x="174" y="3057"/>
                        <a:pt x="2311" y="1636"/>
                        <a:pt x="2311" y="1636"/>
                      </a:cubicBezTo>
                      <a:cubicBezTo>
                        <a:pt x="2311" y="1636"/>
                        <a:pt x="4471" y="62"/>
                        <a:pt x="4431" y="2"/>
                      </a:cubicBezTo>
                      <a:cubicBezTo>
                        <a:pt x="4430" y="1"/>
                        <a:pt x="4428" y="0"/>
                        <a:pt x="4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33"/>
                <p:cNvSpPr/>
                <p:nvPr/>
              </p:nvSpPr>
              <p:spPr>
                <a:xfrm>
                  <a:off x="1842200" y="2888988"/>
                  <a:ext cx="52900" cy="37550"/>
                </a:xfrm>
                <a:custGeom>
                  <a:avLst/>
                  <a:gdLst/>
                  <a:ahLst/>
                  <a:cxnLst/>
                  <a:rect l="l" t="t" r="r" b="b"/>
                  <a:pathLst>
                    <a:path w="2116" h="1502" extrusionOk="0">
                      <a:moveTo>
                        <a:pt x="1933" y="1"/>
                      </a:moveTo>
                      <a:cubicBezTo>
                        <a:pt x="1839" y="1"/>
                        <a:pt x="1710" y="47"/>
                        <a:pt x="1586" y="131"/>
                      </a:cubicBezTo>
                      <a:cubicBezTo>
                        <a:pt x="1387" y="264"/>
                        <a:pt x="1277" y="444"/>
                        <a:pt x="1337" y="535"/>
                      </a:cubicBezTo>
                      <a:cubicBezTo>
                        <a:pt x="1359" y="568"/>
                        <a:pt x="1402" y="584"/>
                        <a:pt x="1457" y="584"/>
                      </a:cubicBezTo>
                      <a:cubicBezTo>
                        <a:pt x="1551" y="584"/>
                        <a:pt x="1680" y="539"/>
                        <a:pt x="1805" y="455"/>
                      </a:cubicBezTo>
                      <a:cubicBezTo>
                        <a:pt x="2004" y="322"/>
                        <a:pt x="2115" y="140"/>
                        <a:pt x="2056" y="51"/>
                      </a:cubicBezTo>
                      <a:cubicBezTo>
                        <a:pt x="2033" y="17"/>
                        <a:pt x="1989" y="1"/>
                        <a:pt x="1933" y="1"/>
                      </a:cubicBezTo>
                      <a:close/>
                      <a:moveTo>
                        <a:pt x="821" y="709"/>
                      </a:moveTo>
                      <a:cubicBezTo>
                        <a:pt x="699" y="709"/>
                        <a:pt x="525" y="780"/>
                        <a:pt x="364" y="908"/>
                      </a:cubicBezTo>
                      <a:cubicBezTo>
                        <a:pt x="124" y="1099"/>
                        <a:pt x="0" y="1340"/>
                        <a:pt x="86" y="1450"/>
                      </a:cubicBezTo>
                      <a:cubicBezTo>
                        <a:pt x="114" y="1485"/>
                        <a:pt x="161" y="1502"/>
                        <a:pt x="219" y="1502"/>
                      </a:cubicBezTo>
                      <a:cubicBezTo>
                        <a:pt x="341" y="1502"/>
                        <a:pt x="514" y="1429"/>
                        <a:pt x="677" y="1301"/>
                      </a:cubicBezTo>
                      <a:cubicBezTo>
                        <a:pt x="917" y="1112"/>
                        <a:pt x="1040" y="869"/>
                        <a:pt x="956" y="761"/>
                      </a:cubicBezTo>
                      <a:cubicBezTo>
                        <a:pt x="928" y="726"/>
                        <a:pt x="881" y="709"/>
                        <a:pt x="821" y="709"/>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33"/>
                <p:cNvSpPr/>
                <p:nvPr/>
              </p:nvSpPr>
              <p:spPr>
                <a:xfrm>
                  <a:off x="1934075" y="2834763"/>
                  <a:ext cx="91150" cy="146375"/>
                </a:xfrm>
                <a:custGeom>
                  <a:avLst/>
                  <a:gdLst/>
                  <a:ahLst/>
                  <a:cxnLst/>
                  <a:rect l="l" t="t" r="r" b="b"/>
                  <a:pathLst>
                    <a:path w="3646" h="5855" extrusionOk="0">
                      <a:moveTo>
                        <a:pt x="3646" y="0"/>
                      </a:moveTo>
                      <a:cubicBezTo>
                        <a:pt x="3645" y="1"/>
                        <a:pt x="613" y="3372"/>
                        <a:pt x="306" y="4012"/>
                      </a:cubicBezTo>
                      <a:cubicBezTo>
                        <a:pt x="0" y="4654"/>
                        <a:pt x="273" y="5422"/>
                        <a:pt x="915" y="5729"/>
                      </a:cubicBezTo>
                      <a:cubicBezTo>
                        <a:pt x="1094" y="5814"/>
                        <a:pt x="1282" y="5855"/>
                        <a:pt x="1468" y="5855"/>
                      </a:cubicBezTo>
                      <a:cubicBezTo>
                        <a:pt x="1949" y="5855"/>
                        <a:pt x="2410" y="5584"/>
                        <a:pt x="2630" y="5120"/>
                      </a:cubicBezTo>
                      <a:cubicBezTo>
                        <a:pt x="2938" y="4477"/>
                        <a:pt x="3646" y="1"/>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33"/>
                <p:cNvSpPr/>
                <p:nvPr/>
              </p:nvSpPr>
              <p:spPr>
                <a:xfrm>
                  <a:off x="1949175" y="2836013"/>
                  <a:ext cx="75775" cy="134400"/>
                </a:xfrm>
                <a:custGeom>
                  <a:avLst/>
                  <a:gdLst/>
                  <a:ahLst/>
                  <a:cxnLst/>
                  <a:rect l="l" t="t" r="r" b="b"/>
                  <a:pathLst>
                    <a:path w="3031" h="5376" extrusionOk="0">
                      <a:moveTo>
                        <a:pt x="2995" y="1"/>
                      </a:moveTo>
                      <a:cubicBezTo>
                        <a:pt x="2678" y="353"/>
                        <a:pt x="775" y="2485"/>
                        <a:pt x="1" y="3514"/>
                      </a:cubicBezTo>
                      <a:cubicBezTo>
                        <a:pt x="640" y="2808"/>
                        <a:pt x="1242" y="2187"/>
                        <a:pt x="1389" y="2184"/>
                      </a:cubicBezTo>
                      <a:cubicBezTo>
                        <a:pt x="1389" y="2184"/>
                        <a:pt x="1390" y="2184"/>
                        <a:pt x="1390" y="2184"/>
                      </a:cubicBezTo>
                      <a:cubicBezTo>
                        <a:pt x="1729" y="2184"/>
                        <a:pt x="767" y="4664"/>
                        <a:pt x="767" y="4664"/>
                      </a:cubicBezTo>
                      <a:cubicBezTo>
                        <a:pt x="767" y="4664"/>
                        <a:pt x="1851" y="2350"/>
                        <a:pt x="2215" y="2350"/>
                      </a:cubicBezTo>
                      <a:cubicBezTo>
                        <a:pt x="2218" y="2350"/>
                        <a:pt x="2221" y="2350"/>
                        <a:pt x="2224" y="2350"/>
                      </a:cubicBezTo>
                      <a:cubicBezTo>
                        <a:pt x="2492" y="2378"/>
                        <a:pt x="1984" y="4391"/>
                        <a:pt x="1817" y="5375"/>
                      </a:cubicBezTo>
                      <a:cubicBezTo>
                        <a:pt x="1898" y="5286"/>
                        <a:pt x="1972" y="5186"/>
                        <a:pt x="2026" y="5070"/>
                      </a:cubicBezTo>
                      <a:cubicBezTo>
                        <a:pt x="2313" y="4470"/>
                        <a:pt x="2951" y="514"/>
                        <a:pt x="3031" y="5"/>
                      </a:cubicBezTo>
                      <a:lnTo>
                        <a:pt x="2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33"/>
                <p:cNvSpPr/>
                <p:nvPr/>
              </p:nvSpPr>
              <p:spPr>
                <a:xfrm>
                  <a:off x="1962650" y="2841188"/>
                  <a:ext cx="61450" cy="120425"/>
                </a:xfrm>
                <a:custGeom>
                  <a:avLst/>
                  <a:gdLst/>
                  <a:ahLst/>
                  <a:cxnLst/>
                  <a:rect l="l" t="t" r="r" b="b"/>
                  <a:pathLst>
                    <a:path w="2458" h="4817" extrusionOk="0">
                      <a:moveTo>
                        <a:pt x="2387" y="0"/>
                      </a:moveTo>
                      <a:cubicBezTo>
                        <a:pt x="2308" y="0"/>
                        <a:pt x="1108" y="2352"/>
                        <a:pt x="1108" y="2352"/>
                      </a:cubicBezTo>
                      <a:cubicBezTo>
                        <a:pt x="1108" y="2352"/>
                        <a:pt x="1" y="4784"/>
                        <a:pt x="67" y="4816"/>
                      </a:cubicBezTo>
                      <a:cubicBezTo>
                        <a:pt x="67" y="4816"/>
                        <a:pt x="68" y="4816"/>
                        <a:pt x="68" y="4816"/>
                      </a:cubicBezTo>
                      <a:cubicBezTo>
                        <a:pt x="148" y="4816"/>
                        <a:pt x="1346" y="2466"/>
                        <a:pt x="1346" y="2466"/>
                      </a:cubicBezTo>
                      <a:cubicBezTo>
                        <a:pt x="1346" y="2466"/>
                        <a:pt x="2457" y="33"/>
                        <a:pt x="2388" y="0"/>
                      </a:cubicBezTo>
                      <a:cubicBezTo>
                        <a:pt x="2388" y="0"/>
                        <a:pt x="2387"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33"/>
                <p:cNvSpPr/>
                <p:nvPr/>
              </p:nvSpPr>
              <p:spPr>
                <a:xfrm>
                  <a:off x="1945550" y="2906013"/>
                  <a:ext cx="31625" cy="55150"/>
                </a:xfrm>
                <a:custGeom>
                  <a:avLst/>
                  <a:gdLst/>
                  <a:ahLst/>
                  <a:cxnLst/>
                  <a:rect l="l" t="t" r="r" b="b"/>
                  <a:pathLst>
                    <a:path w="1265" h="2206" extrusionOk="0">
                      <a:moveTo>
                        <a:pt x="1126" y="1"/>
                      </a:moveTo>
                      <a:cubicBezTo>
                        <a:pt x="1027" y="1"/>
                        <a:pt x="891" y="126"/>
                        <a:pt x="799" y="310"/>
                      </a:cubicBezTo>
                      <a:cubicBezTo>
                        <a:pt x="691" y="525"/>
                        <a:pt x="683" y="738"/>
                        <a:pt x="779" y="786"/>
                      </a:cubicBezTo>
                      <a:cubicBezTo>
                        <a:pt x="792" y="793"/>
                        <a:pt x="807" y="796"/>
                        <a:pt x="823" y="796"/>
                      </a:cubicBezTo>
                      <a:cubicBezTo>
                        <a:pt x="921" y="796"/>
                        <a:pt x="1057" y="671"/>
                        <a:pt x="1150" y="487"/>
                      </a:cubicBezTo>
                      <a:cubicBezTo>
                        <a:pt x="1257" y="274"/>
                        <a:pt x="1264" y="59"/>
                        <a:pt x="1170" y="11"/>
                      </a:cubicBezTo>
                      <a:cubicBezTo>
                        <a:pt x="1157" y="4"/>
                        <a:pt x="1142" y="1"/>
                        <a:pt x="1126" y="1"/>
                      </a:cubicBezTo>
                      <a:close/>
                      <a:moveTo>
                        <a:pt x="511" y="1161"/>
                      </a:moveTo>
                      <a:cubicBezTo>
                        <a:pt x="385" y="1161"/>
                        <a:pt x="219" y="1337"/>
                        <a:pt x="116" y="1588"/>
                      </a:cubicBezTo>
                      <a:cubicBezTo>
                        <a:pt x="0" y="1872"/>
                        <a:pt x="11" y="2144"/>
                        <a:pt x="140" y="2196"/>
                      </a:cubicBezTo>
                      <a:cubicBezTo>
                        <a:pt x="154" y="2202"/>
                        <a:pt x="170" y="2205"/>
                        <a:pt x="186" y="2205"/>
                      </a:cubicBezTo>
                      <a:cubicBezTo>
                        <a:pt x="312" y="2205"/>
                        <a:pt x="477" y="2029"/>
                        <a:pt x="581" y="1778"/>
                      </a:cubicBezTo>
                      <a:cubicBezTo>
                        <a:pt x="697" y="1494"/>
                        <a:pt x="686" y="1222"/>
                        <a:pt x="558" y="1170"/>
                      </a:cubicBezTo>
                      <a:cubicBezTo>
                        <a:pt x="543" y="1164"/>
                        <a:pt x="528" y="1161"/>
                        <a:pt x="511" y="116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33"/>
                <p:cNvSpPr/>
                <p:nvPr/>
              </p:nvSpPr>
              <p:spPr>
                <a:xfrm>
                  <a:off x="2262525" y="2574488"/>
                  <a:ext cx="178725" cy="105300"/>
                </a:xfrm>
                <a:custGeom>
                  <a:avLst/>
                  <a:gdLst/>
                  <a:ahLst/>
                  <a:cxnLst/>
                  <a:rect l="l" t="t" r="r" b="b"/>
                  <a:pathLst>
                    <a:path w="7149" h="4212" extrusionOk="0">
                      <a:moveTo>
                        <a:pt x="3456" y="0"/>
                      </a:moveTo>
                      <a:lnTo>
                        <a:pt x="2942" y="658"/>
                      </a:lnTo>
                      <a:cubicBezTo>
                        <a:pt x="2567" y="1140"/>
                        <a:pt x="2062" y="1341"/>
                        <a:pt x="1588" y="1341"/>
                      </a:cubicBezTo>
                      <a:cubicBezTo>
                        <a:pt x="1280" y="1341"/>
                        <a:pt x="985" y="1256"/>
                        <a:pt x="748" y="1108"/>
                      </a:cubicBezTo>
                      <a:cubicBezTo>
                        <a:pt x="544" y="980"/>
                        <a:pt x="361" y="792"/>
                        <a:pt x="245" y="549"/>
                      </a:cubicBezTo>
                      <a:cubicBezTo>
                        <a:pt x="163" y="638"/>
                        <a:pt x="82" y="724"/>
                        <a:pt x="1" y="809"/>
                      </a:cubicBezTo>
                      <a:cubicBezTo>
                        <a:pt x="146" y="1061"/>
                        <a:pt x="350" y="1261"/>
                        <a:pt x="568" y="1398"/>
                      </a:cubicBezTo>
                      <a:cubicBezTo>
                        <a:pt x="856" y="1578"/>
                        <a:pt x="1216" y="1682"/>
                        <a:pt x="1591" y="1682"/>
                      </a:cubicBezTo>
                      <a:cubicBezTo>
                        <a:pt x="2003" y="1682"/>
                        <a:pt x="2434" y="1557"/>
                        <a:pt x="2811" y="1268"/>
                      </a:cubicBezTo>
                      <a:lnTo>
                        <a:pt x="2811" y="1268"/>
                      </a:lnTo>
                      <a:cubicBezTo>
                        <a:pt x="2762" y="1688"/>
                        <a:pt x="2773" y="2236"/>
                        <a:pt x="3036" y="2656"/>
                      </a:cubicBezTo>
                      <a:cubicBezTo>
                        <a:pt x="3223" y="2949"/>
                        <a:pt x="3500" y="3133"/>
                        <a:pt x="3865" y="3202"/>
                      </a:cubicBezTo>
                      <a:cubicBezTo>
                        <a:pt x="3944" y="3218"/>
                        <a:pt x="4021" y="3225"/>
                        <a:pt x="4096" y="3225"/>
                      </a:cubicBezTo>
                      <a:cubicBezTo>
                        <a:pt x="4746" y="3225"/>
                        <a:pt x="5246" y="2680"/>
                        <a:pt x="5537" y="2248"/>
                      </a:cubicBezTo>
                      <a:cubicBezTo>
                        <a:pt x="5631" y="2856"/>
                        <a:pt x="5900" y="3426"/>
                        <a:pt x="6282" y="3791"/>
                      </a:cubicBezTo>
                      <a:cubicBezTo>
                        <a:pt x="6503" y="4001"/>
                        <a:pt x="6760" y="4141"/>
                        <a:pt x="7039" y="4211"/>
                      </a:cubicBezTo>
                      <a:cubicBezTo>
                        <a:pt x="7076" y="4102"/>
                        <a:pt x="7112" y="3992"/>
                        <a:pt x="7148" y="3882"/>
                      </a:cubicBezTo>
                      <a:cubicBezTo>
                        <a:pt x="6917" y="3829"/>
                        <a:pt x="6702" y="3722"/>
                        <a:pt x="6517" y="3544"/>
                      </a:cubicBezTo>
                      <a:cubicBezTo>
                        <a:pt x="6021" y="3071"/>
                        <a:pt x="5820" y="2264"/>
                        <a:pt x="5844" y="1673"/>
                      </a:cubicBezTo>
                      <a:lnTo>
                        <a:pt x="5875" y="817"/>
                      </a:lnTo>
                      <a:lnTo>
                        <a:pt x="5875" y="817"/>
                      </a:lnTo>
                      <a:lnTo>
                        <a:pt x="5518" y="1595"/>
                      </a:lnTo>
                      <a:cubicBezTo>
                        <a:pt x="5289" y="2096"/>
                        <a:pt x="4747" y="2881"/>
                        <a:pt x="4081" y="2881"/>
                      </a:cubicBezTo>
                      <a:cubicBezTo>
                        <a:pt x="4031" y="2881"/>
                        <a:pt x="3980" y="2877"/>
                        <a:pt x="3928" y="2867"/>
                      </a:cubicBezTo>
                      <a:cubicBezTo>
                        <a:pt x="3657" y="2815"/>
                        <a:pt x="3459" y="2687"/>
                        <a:pt x="3325" y="2474"/>
                      </a:cubicBezTo>
                      <a:cubicBezTo>
                        <a:pt x="3052" y="2042"/>
                        <a:pt x="3102" y="1329"/>
                        <a:pt x="3242" y="807"/>
                      </a:cubicBezTo>
                      <a:lnTo>
                        <a:pt x="34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33"/>
                <p:cNvSpPr/>
                <p:nvPr/>
              </p:nvSpPr>
              <p:spPr>
                <a:xfrm>
                  <a:off x="2236450" y="2375763"/>
                  <a:ext cx="94050" cy="91550"/>
                </a:xfrm>
                <a:custGeom>
                  <a:avLst/>
                  <a:gdLst/>
                  <a:ahLst/>
                  <a:cxnLst/>
                  <a:rect l="l" t="t" r="r" b="b"/>
                  <a:pathLst>
                    <a:path w="3762" h="3662" extrusionOk="0">
                      <a:moveTo>
                        <a:pt x="1879" y="0"/>
                      </a:moveTo>
                      <a:cubicBezTo>
                        <a:pt x="913" y="0"/>
                        <a:pt x="105" y="758"/>
                        <a:pt x="54" y="1735"/>
                      </a:cubicBezTo>
                      <a:cubicBezTo>
                        <a:pt x="0" y="2744"/>
                        <a:pt x="776" y="3606"/>
                        <a:pt x="1786" y="3659"/>
                      </a:cubicBezTo>
                      <a:cubicBezTo>
                        <a:pt x="1818" y="3660"/>
                        <a:pt x="1850" y="3661"/>
                        <a:pt x="1881" y="3661"/>
                      </a:cubicBezTo>
                      <a:cubicBezTo>
                        <a:pt x="2849" y="3661"/>
                        <a:pt x="3658" y="2905"/>
                        <a:pt x="3710" y="1926"/>
                      </a:cubicBezTo>
                      <a:cubicBezTo>
                        <a:pt x="3761" y="917"/>
                        <a:pt x="2988" y="56"/>
                        <a:pt x="1977" y="3"/>
                      </a:cubicBezTo>
                      <a:cubicBezTo>
                        <a:pt x="1944" y="1"/>
                        <a:pt x="1912" y="0"/>
                        <a:pt x="1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33"/>
                <p:cNvSpPr/>
                <p:nvPr/>
              </p:nvSpPr>
              <p:spPr>
                <a:xfrm>
                  <a:off x="2244775" y="2202563"/>
                  <a:ext cx="140050" cy="41525"/>
                </a:xfrm>
                <a:custGeom>
                  <a:avLst/>
                  <a:gdLst/>
                  <a:ahLst/>
                  <a:cxnLst/>
                  <a:rect l="l" t="t" r="r" b="b"/>
                  <a:pathLst>
                    <a:path w="5602" h="1661" extrusionOk="0">
                      <a:moveTo>
                        <a:pt x="4161" y="0"/>
                      </a:moveTo>
                      <a:cubicBezTo>
                        <a:pt x="3809" y="0"/>
                        <a:pt x="3543" y="106"/>
                        <a:pt x="3502" y="287"/>
                      </a:cubicBezTo>
                      <a:cubicBezTo>
                        <a:pt x="3446" y="542"/>
                        <a:pt x="3856" y="853"/>
                        <a:pt x="4418" y="981"/>
                      </a:cubicBezTo>
                      <a:cubicBezTo>
                        <a:pt x="4581" y="1017"/>
                        <a:pt x="4738" y="1034"/>
                        <a:pt x="4880" y="1034"/>
                      </a:cubicBezTo>
                      <a:cubicBezTo>
                        <a:pt x="5236" y="1034"/>
                        <a:pt x="5504" y="929"/>
                        <a:pt x="5546" y="748"/>
                      </a:cubicBezTo>
                      <a:cubicBezTo>
                        <a:pt x="5601" y="492"/>
                        <a:pt x="5191" y="181"/>
                        <a:pt x="4628" y="55"/>
                      </a:cubicBezTo>
                      <a:cubicBezTo>
                        <a:pt x="4464" y="18"/>
                        <a:pt x="4305" y="0"/>
                        <a:pt x="4161" y="0"/>
                      </a:cubicBezTo>
                      <a:close/>
                      <a:moveTo>
                        <a:pt x="1975" y="232"/>
                      </a:moveTo>
                      <a:cubicBezTo>
                        <a:pt x="1741" y="232"/>
                        <a:pt x="1467" y="277"/>
                        <a:pt x="1185" y="370"/>
                      </a:cubicBezTo>
                      <a:cubicBezTo>
                        <a:pt x="487" y="602"/>
                        <a:pt x="1" y="1050"/>
                        <a:pt x="106" y="1368"/>
                      </a:cubicBezTo>
                      <a:cubicBezTo>
                        <a:pt x="170" y="1559"/>
                        <a:pt x="431" y="1660"/>
                        <a:pt x="782" y="1660"/>
                      </a:cubicBezTo>
                      <a:cubicBezTo>
                        <a:pt x="1016" y="1660"/>
                        <a:pt x="1288" y="1616"/>
                        <a:pt x="1569" y="1523"/>
                      </a:cubicBezTo>
                      <a:cubicBezTo>
                        <a:pt x="2271" y="1290"/>
                        <a:pt x="2756" y="842"/>
                        <a:pt x="2650" y="524"/>
                      </a:cubicBezTo>
                      <a:cubicBezTo>
                        <a:pt x="2587" y="333"/>
                        <a:pt x="2326" y="232"/>
                        <a:pt x="1975" y="2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33"/>
                <p:cNvSpPr/>
                <p:nvPr/>
              </p:nvSpPr>
              <p:spPr>
                <a:xfrm>
                  <a:off x="1757475" y="2728988"/>
                  <a:ext cx="88650" cy="116775"/>
                </a:xfrm>
                <a:custGeom>
                  <a:avLst/>
                  <a:gdLst/>
                  <a:ahLst/>
                  <a:cxnLst/>
                  <a:rect l="l" t="t" r="r" b="b"/>
                  <a:pathLst>
                    <a:path w="3546" h="4671" extrusionOk="0">
                      <a:moveTo>
                        <a:pt x="3124" y="0"/>
                      </a:moveTo>
                      <a:cubicBezTo>
                        <a:pt x="2895" y="0"/>
                        <a:pt x="2573" y="127"/>
                        <a:pt x="2269" y="356"/>
                      </a:cubicBezTo>
                      <a:cubicBezTo>
                        <a:pt x="1804" y="702"/>
                        <a:pt x="1558" y="1155"/>
                        <a:pt x="1716" y="1362"/>
                      </a:cubicBezTo>
                      <a:cubicBezTo>
                        <a:pt x="1770" y="1434"/>
                        <a:pt x="1864" y="1468"/>
                        <a:pt x="1984" y="1468"/>
                      </a:cubicBezTo>
                      <a:cubicBezTo>
                        <a:pt x="2213" y="1468"/>
                        <a:pt x="2534" y="1342"/>
                        <a:pt x="2838" y="1114"/>
                      </a:cubicBezTo>
                      <a:cubicBezTo>
                        <a:pt x="3300" y="766"/>
                        <a:pt x="3546" y="314"/>
                        <a:pt x="3391" y="105"/>
                      </a:cubicBezTo>
                      <a:cubicBezTo>
                        <a:pt x="3337" y="34"/>
                        <a:pt x="3243" y="0"/>
                        <a:pt x="3124" y="0"/>
                      </a:cubicBezTo>
                      <a:close/>
                      <a:moveTo>
                        <a:pt x="1234" y="2144"/>
                      </a:moveTo>
                      <a:cubicBezTo>
                        <a:pt x="929" y="2144"/>
                        <a:pt x="524" y="2571"/>
                        <a:pt x="277" y="3180"/>
                      </a:cubicBezTo>
                      <a:cubicBezTo>
                        <a:pt x="1" y="3865"/>
                        <a:pt x="26" y="4524"/>
                        <a:pt x="338" y="4650"/>
                      </a:cubicBezTo>
                      <a:cubicBezTo>
                        <a:pt x="373" y="4664"/>
                        <a:pt x="410" y="4671"/>
                        <a:pt x="449" y="4671"/>
                      </a:cubicBezTo>
                      <a:cubicBezTo>
                        <a:pt x="753" y="4671"/>
                        <a:pt x="1157" y="4245"/>
                        <a:pt x="1405" y="3635"/>
                      </a:cubicBezTo>
                      <a:cubicBezTo>
                        <a:pt x="1680" y="2952"/>
                        <a:pt x="1655" y="2292"/>
                        <a:pt x="1343" y="2165"/>
                      </a:cubicBezTo>
                      <a:cubicBezTo>
                        <a:pt x="1309" y="2151"/>
                        <a:pt x="1272" y="2144"/>
                        <a:pt x="1234" y="2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5814" name="Google Shape;15814;p33"/>
          <p:cNvSpPr txBox="1"/>
          <p:nvPr/>
        </p:nvSpPr>
        <p:spPr>
          <a:xfrm>
            <a:off x="2380425" y="5136927"/>
            <a:ext cx="4383000" cy="487500"/>
          </a:xfrm>
          <a:prstGeom prst="rect">
            <a:avLst/>
          </a:prstGeom>
          <a:noFill/>
          <a:ln>
            <a:noFill/>
          </a:ln>
        </p:spPr>
        <p:txBody>
          <a:bodyPr spcFirstLastPara="1" wrap="square" lIns="0" tIns="0" rIns="0" bIns="0" anchor="ctr" anchorCtr="0">
            <a:noAutofit/>
          </a:bodyPr>
          <a:lstStyle/>
          <a:p>
            <a:pPr marL="0" lvl="0" indent="0" algn="ctr" rtl="0">
              <a:spcBef>
                <a:spcPts val="300"/>
              </a:spcBef>
              <a:spcAft>
                <a:spcPts val="0"/>
              </a:spcAft>
              <a:buNone/>
            </a:pPr>
            <a:r>
              <a:rPr lang="en" sz="1000">
                <a:solidFill>
                  <a:srgbClr val="FFFFFF"/>
                </a:solidFill>
                <a:latin typeface="ABeeZee"/>
                <a:ea typeface="ABeeZee"/>
                <a:cs typeface="ABeeZee"/>
                <a:sym typeface="ABeeZee"/>
              </a:rPr>
              <a:t>CRÉDITOS: Esta plantilla para presentaciones es una creación de </a:t>
            </a:r>
            <a:r>
              <a:rPr lang="en" sz="1000" b="1">
                <a:solidFill>
                  <a:srgbClr val="FFFFFF"/>
                </a:solidFill>
                <a:uFill>
                  <a:noFill/>
                </a:uFill>
                <a:latin typeface="ABeeZee"/>
                <a:ea typeface="ABeeZee"/>
                <a:cs typeface="ABeeZee"/>
                <a:sym typeface="ABeeZee"/>
                <a:hlinkClick r:id="rId2">
                  <a:extLst>
                    <a:ext uri="{A12FA001-AC4F-418D-AE19-62706E023703}">
                      <ahyp:hlinkClr xmlns:ahyp="http://schemas.microsoft.com/office/drawing/2018/hyperlinkcolor" val="tx"/>
                    </a:ext>
                  </a:extLst>
                </a:hlinkClick>
              </a:rPr>
              <a:t>Slidesgo</a:t>
            </a:r>
            <a:r>
              <a:rPr lang="en" sz="1000">
                <a:solidFill>
                  <a:srgbClr val="FFFFFF"/>
                </a:solidFill>
                <a:latin typeface="ABeeZee"/>
                <a:ea typeface="ABeeZee"/>
                <a:cs typeface="ABeeZee"/>
                <a:sym typeface="ABeeZee"/>
              </a:rPr>
              <a:t>, e incluye iconos de </a:t>
            </a:r>
            <a:r>
              <a:rPr lang="en" sz="1000" b="1">
                <a:solidFill>
                  <a:srgbClr val="FFFFFF"/>
                </a:solidFill>
                <a:uFill>
                  <a:noFill/>
                </a:uFill>
                <a:latin typeface="ABeeZee"/>
                <a:ea typeface="ABeeZee"/>
                <a:cs typeface="ABeeZee"/>
                <a:sym typeface="ABeeZee"/>
                <a:hlinkClick r:id="rId3">
                  <a:extLst>
                    <a:ext uri="{A12FA001-AC4F-418D-AE19-62706E023703}">
                      <ahyp:hlinkClr xmlns:ahyp="http://schemas.microsoft.com/office/drawing/2018/hyperlinkcolor" val="tx"/>
                    </a:ext>
                  </a:extLst>
                </a:hlinkClick>
              </a:rPr>
              <a:t>Flaticon</a:t>
            </a:r>
            <a:r>
              <a:rPr lang="en" sz="1000">
                <a:solidFill>
                  <a:srgbClr val="FFFFFF"/>
                </a:solidFill>
                <a:latin typeface="ABeeZee"/>
                <a:ea typeface="ABeeZee"/>
                <a:cs typeface="ABeeZee"/>
                <a:sym typeface="ABeeZee"/>
              </a:rPr>
              <a:t>, infografías e imágenes de </a:t>
            </a:r>
            <a:r>
              <a:rPr lang="en" sz="1000" b="1">
                <a:solidFill>
                  <a:srgbClr val="FFFFFF"/>
                </a:solidFill>
                <a:uFill>
                  <a:noFill/>
                </a:uFill>
                <a:latin typeface="ABeeZee"/>
                <a:ea typeface="ABeeZee"/>
                <a:cs typeface="ABeeZee"/>
                <a:sym typeface="ABeeZee"/>
                <a:hlinkClick r:id="rId4">
                  <a:extLst>
                    <a:ext uri="{A12FA001-AC4F-418D-AE19-62706E023703}">
                      <ahyp:hlinkClr xmlns:ahyp="http://schemas.microsoft.com/office/drawing/2018/hyperlinkcolor" val="tx"/>
                    </a:ext>
                  </a:extLst>
                </a:hlinkClick>
              </a:rPr>
              <a:t>Freepik</a:t>
            </a:r>
            <a:endParaRPr sz="1200" b="1">
              <a:solidFill>
                <a:srgbClr val="FFFFFF"/>
              </a:solidFill>
              <a:latin typeface="ABeeZee"/>
              <a:ea typeface="ABeeZee"/>
              <a:cs typeface="ABeeZee"/>
              <a:sym typeface="ABeeZee"/>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5815"/>
        <p:cNvGrpSpPr/>
        <p:nvPr/>
      </p:nvGrpSpPr>
      <p:grpSpPr>
        <a:xfrm>
          <a:off x="0" y="0"/>
          <a:ext cx="0" cy="0"/>
          <a:chOff x="0" y="0"/>
          <a:chExt cx="0" cy="0"/>
        </a:xfrm>
      </p:grpSpPr>
      <p:grpSp>
        <p:nvGrpSpPr>
          <p:cNvPr id="15816" name="Google Shape;15816;p34"/>
          <p:cNvGrpSpPr/>
          <p:nvPr/>
        </p:nvGrpSpPr>
        <p:grpSpPr>
          <a:xfrm>
            <a:off x="91758" y="149778"/>
            <a:ext cx="552045" cy="1140637"/>
            <a:chOff x="811859" y="2689280"/>
            <a:chExt cx="461692" cy="715447"/>
          </a:xfrm>
        </p:grpSpPr>
        <p:grpSp>
          <p:nvGrpSpPr>
            <p:cNvPr id="15817" name="Google Shape;15817;p34"/>
            <p:cNvGrpSpPr/>
            <p:nvPr/>
          </p:nvGrpSpPr>
          <p:grpSpPr>
            <a:xfrm>
              <a:off x="956880" y="3056610"/>
              <a:ext cx="188647" cy="348116"/>
              <a:chOff x="952425" y="3052313"/>
              <a:chExt cx="185075" cy="341525"/>
            </a:xfrm>
          </p:grpSpPr>
          <p:sp>
            <p:nvSpPr>
              <p:cNvPr id="15818" name="Google Shape;15818;p34"/>
              <p:cNvSpPr/>
              <p:nvPr/>
            </p:nvSpPr>
            <p:spPr>
              <a:xfrm>
                <a:off x="952425" y="3052313"/>
                <a:ext cx="185075" cy="341525"/>
              </a:xfrm>
              <a:custGeom>
                <a:avLst/>
                <a:gdLst/>
                <a:ahLst/>
                <a:cxnLst/>
                <a:rect l="l" t="t" r="r" b="b"/>
                <a:pathLst>
                  <a:path w="7403" h="13661" extrusionOk="0">
                    <a:moveTo>
                      <a:pt x="6646" y="1"/>
                    </a:moveTo>
                    <a:cubicBezTo>
                      <a:pt x="6641" y="30"/>
                      <a:pt x="6638" y="63"/>
                      <a:pt x="6634" y="93"/>
                    </a:cubicBezTo>
                    <a:cubicBezTo>
                      <a:pt x="6233" y="3055"/>
                      <a:pt x="4596" y="5671"/>
                      <a:pt x="2863" y="8007"/>
                    </a:cubicBezTo>
                    <a:cubicBezTo>
                      <a:pt x="1614" y="9689"/>
                      <a:pt x="1" y="12804"/>
                      <a:pt x="3057" y="13602"/>
                    </a:cubicBezTo>
                    <a:cubicBezTo>
                      <a:pt x="3208" y="13642"/>
                      <a:pt x="3357" y="13660"/>
                      <a:pt x="3502" y="13660"/>
                    </a:cubicBezTo>
                    <a:cubicBezTo>
                      <a:pt x="4132" y="13660"/>
                      <a:pt x="4701" y="13316"/>
                      <a:pt x="5159" y="12866"/>
                    </a:cubicBezTo>
                    <a:cubicBezTo>
                      <a:pt x="6328" y="11721"/>
                      <a:pt x="7171" y="9791"/>
                      <a:pt x="7259" y="8156"/>
                    </a:cubicBezTo>
                    <a:cubicBezTo>
                      <a:pt x="7403" y="5389"/>
                      <a:pt x="6939" y="2732"/>
                      <a:pt x="6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34"/>
              <p:cNvSpPr/>
              <p:nvPr/>
            </p:nvSpPr>
            <p:spPr>
              <a:xfrm>
                <a:off x="994250" y="3114963"/>
                <a:ext cx="126650" cy="232700"/>
              </a:xfrm>
              <a:custGeom>
                <a:avLst/>
                <a:gdLst/>
                <a:ahLst/>
                <a:cxnLst/>
                <a:rect l="l" t="t" r="r" b="b"/>
                <a:pathLst>
                  <a:path w="5066" h="9308" extrusionOk="0">
                    <a:moveTo>
                      <a:pt x="4558" y="1"/>
                    </a:moveTo>
                    <a:cubicBezTo>
                      <a:pt x="4555" y="21"/>
                      <a:pt x="4552" y="42"/>
                      <a:pt x="4549" y="64"/>
                    </a:cubicBezTo>
                    <a:cubicBezTo>
                      <a:pt x="4271" y="2081"/>
                      <a:pt x="3150" y="3864"/>
                      <a:pt x="1962" y="5459"/>
                    </a:cubicBezTo>
                    <a:cubicBezTo>
                      <a:pt x="1107" y="6605"/>
                      <a:pt x="1" y="8728"/>
                      <a:pt x="2089" y="9270"/>
                    </a:cubicBezTo>
                    <a:cubicBezTo>
                      <a:pt x="2191" y="9296"/>
                      <a:pt x="2291" y="9308"/>
                      <a:pt x="2388" y="9308"/>
                    </a:cubicBezTo>
                    <a:cubicBezTo>
                      <a:pt x="2821" y="9308"/>
                      <a:pt x="3211" y="9072"/>
                      <a:pt x="3526" y="8764"/>
                    </a:cubicBezTo>
                    <a:cubicBezTo>
                      <a:pt x="4326" y="7984"/>
                      <a:pt x="4904" y="6668"/>
                      <a:pt x="4965" y="5554"/>
                    </a:cubicBezTo>
                    <a:cubicBezTo>
                      <a:pt x="5065" y="3668"/>
                      <a:pt x="4755" y="1860"/>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34"/>
              <p:cNvSpPr/>
              <p:nvPr/>
            </p:nvSpPr>
            <p:spPr>
              <a:xfrm>
                <a:off x="1007725" y="3249438"/>
                <a:ext cx="67750" cy="102625"/>
              </a:xfrm>
              <a:custGeom>
                <a:avLst/>
                <a:gdLst/>
                <a:ahLst/>
                <a:cxnLst/>
                <a:rect l="l" t="t" r="r" b="b"/>
                <a:pathLst>
                  <a:path w="2710" h="4105" extrusionOk="0">
                    <a:moveTo>
                      <a:pt x="2346" y="0"/>
                    </a:moveTo>
                    <a:cubicBezTo>
                      <a:pt x="2108" y="0"/>
                      <a:pt x="1762" y="267"/>
                      <a:pt x="1500" y="676"/>
                    </a:cubicBezTo>
                    <a:cubicBezTo>
                      <a:pt x="1182" y="1175"/>
                      <a:pt x="1107" y="1692"/>
                      <a:pt x="1332" y="1837"/>
                    </a:cubicBezTo>
                    <a:cubicBezTo>
                      <a:pt x="1372" y="1862"/>
                      <a:pt x="1418" y="1874"/>
                      <a:pt x="1469" y="1874"/>
                    </a:cubicBezTo>
                    <a:cubicBezTo>
                      <a:pt x="1708" y="1874"/>
                      <a:pt x="2054" y="1608"/>
                      <a:pt x="2316" y="1198"/>
                    </a:cubicBezTo>
                    <a:cubicBezTo>
                      <a:pt x="2634" y="701"/>
                      <a:pt x="2709" y="181"/>
                      <a:pt x="2482" y="37"/>
                    </a:cubicBezTo>
                    <a:cubicBezTo>
                      <a:pt x="2443" y="12"/>
                      <a:pt x="2397" y="0"/>
                      <a:pt x="2346" y="0"/>
                    </a:cubicBezTo>
                    <a:close/>
                    <a:moveTo>
                      <a:pt x="880" y="2590"/>
                    </a:moveTo>
                    <a:cubicBezTo>
                      <a:pt x="692" y="2590"/>
                      <a:pt x="429" y="2822"/>
                      <a:pt x="244" y="3169"/>
                    </a:cubicBezTo>
                    <a:cubicBezTo>
                      <a:pt x="27" y="3574"/>
                      <a:pt x="1" y="3983"/>
                      <a:pt x="184" y="4084"/>
                    </a:cubicBezTo>
                    <a:cubicBezTo>
                      <a:pt x="211" y="4098"/>
                      <a:pt x="241" y="4105"/>
                      <a:pt x="274" y="4105"/>
                    </a:cubicBezTo>
                    <a:cubicBezTo>
                      <a:pt x="462" y="4105"/>
                      <a:pt x="727" y="3873"/>
                      <a:pt x="913" y="3524"/>
                    </a:cubicBezTo>
                    <a:cubicBezTo>
                      <a:pt x="1129" y="3119"/>
                      <a:pt x="1155" y="2710"/>
                      <a:pt x="972" y="2613"/>
                    </a:cubicBezTo>
                    <a:cubicBezTo>
                      <a:pt x="944" y="2598"/>
                      <a:pt x="914" y="2590"/>
                      <a:pt x="880" y="25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34"/>
            <p:cNvGrpSpPr/>
            <p:nvPr/>
          </p:nvGrpSpPr>
          <p:grpSpPr>
            <a:xfrm>
              <a:off x="811859" y="2689280"/>
              <a:ext cx="461692" cy="530138"/>
              <a:chOff x="810150" y="2691938"/>
              <a:chExt cx="452950" cy="520100"/>
            </a:xfrm>
          </p:grpSpPr>
          <p:sp>
            <p:nvSpPr>
              <p:cNvPr id="15822" name="Google Shape;15822;p34"/>
              <p:cNvSpPr/>
              <p:nvPr/>
            </p:nvSpPr>
            <p:spPr>
              <a:xfrm>
                <a:off x="810150" y="2691938"/>
                <a:ext cx="452950" cy="520100"/>
              </a:xfrm>
              <a:custGeom>
                <a:avLst/>
                <a:gdLst/>
                <a:ahLst/>
                <a:cxnLst/>
                <a:rect l="l" t="t" r="r" b="b"/>
                <a:pathLst>
                  <a:path w="18118" h="20804" extrusionOk="0">
                    <a:moveTo>
                      <a:pt x="18117" y="1"/>
                    </a:moveTo>
                    <a:lnTo>
                      <a:pt x="18117" y="1"/>
                    </a:lnTo>
                    <a:cubicBezTo>
                      <a:pt x="13689" y="2396"/>
                      <a:pt x="9199" y="4460"/>
                      <a:pt x="5177" y="7553"/>
                    </a:cubicBezTo>
                    <a:cubicBezTo>
                      <a:pt x="2799" y="9384"/>
                      <a:pt x="761" y="12663"/>
                      <a:pt x="248" y="15615"/>
                    </a:cubicBezTo>
                    <a:cubicBezTo>
                      <a:pt x="1" y="17043"/>
                      <a:pt x="165" y="18556"/>
                      <a:pt x="1321" y="19554"/>
                    </a:cubicBezTo>
                    <a:cubicBezTo>
                      <a:pt x="2343" y="20435"/>
                      <a:pt x="3291" y="20803"/>
                      <a:pt x="4159" y="20803"/>
                    </a:cubicBezTo>
                    <a:cubicBezTo>
                      <a:pt x="7016" y="20803"/>
                      <a:pt x="9016" y="16817"/>
                      <a:pt x="9969" y="14030"/>
                    </a:cubicBezTo>
                    <a:cubicBezTo>
                      <a:pt x="11693" y="8988"/>
                      <a:pt x="13938" y="3799"/>
                      <a:pt x="17992" y="112"/>
                    </a:cubicBezTo>
                    <a:cubicBezTo>
                      <a:pt x="18031" y="76"/>
                      <a:pt x="18077" y="38"/>
                      <a:pt x="18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34"/>
              <p:cNvSpPr/>
              <p:nvPr/>
            </p:nvSpPr>
            <p:spPr>
              <a:xfrm>
                <a:off x="871325" y="2772738"/>
                <a:ext cx="308050" cy="355375"/>
              </a:xfrm>
              <a:custGeom>
                <a:avLst/>
                <a:gdLst/>
                <a:ahLst/>
                <a:cxnLst/>
                <a:rect l="l" t="t" r="r" b="b"/>
                <a:pathLst>
                  <a:path w="12322" h="14215" extrusionOk="0">
                    <a:moveTo>
                      <a:pt x="12321" y="0"/>
                    </a:moveTo>
                    <a:lnTo>
                      <a:pt x="12321" y="0"/>
                    </a:lnTo>
                    <a:cubicBezTo>
                      <a:pt x="9307" y="1634"/>
                      <a:pt x="6256" y="3044"/>
                      <a:pt x="3516" y="5156"/>
                    </a:cubicBezTo>
                    <a:cubicBezTo>
                      <a:pt x="1898" y="6406"/>
                      <a:pt x="515" y="8646"/>
                      <a:pt x="168" y="10665"/>
                    </a:cubicBezTo>
                    <a:cubicBezTo>
                      <a:pt x="1" y="11641"/>
                      <a:pt x="112" y="12676"/>
                      <a:pt x="900" y="13358"/>
                    </a:cubicBezTo>
                    <a:cubicBezTo>
                      <a:pt x="1597" y="13962"/>
                      <a:pt x="2243" y="14214"/>
                      <a:pt x="2835" y="14214"/>
                    </a:cubicBezTo>
                    <a:cubicBezTo>
                      <a:pt x="4779" y="14214"/>
                      <a:pt x="6137" y="11492"/>
                      <a:pt x="6782" y="9589"/>
                    </a:cubicBezTo>
                    <a:cubicBezTo>
                      <a:pt x="7954" y="6138"/>
                      <a:pt x="9480" y="2594"/>
                      <a:pt x="12235" y="77"/>
                    </a:cubicBezTo>
                    <a:cubicBezTo>
                      <a:pt x="12265" y="50"/>
                      <a:pt x="12293" y="25"/>
                      <a:pt x="1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34"/>
              <p:cNvSpPr/>
              <p:nvPr/>
            </p:nvSpPr>
            <p:spPr>
              <a:xfrm>
                <a:off x="913550" y="2970563"/>
                <a:ext cx="113275" cy="193600"/>
              </a:xfrm>
              <a:custGeom>
                <a:avLst/>
                <a:gdLst/>
                <a:ahLst/>
                <a:cxnLst/>
                <a:rect l="l" t="t" r="r" b="b"/>
                <a:pathLst>
                  <a:path w="4531" h="7744" extrusionOk="0">
                    <a:moveTo>
                      <a:pt x="3885" y="0"/>
                    </a:moveTo>
                    <a:cubicBezTo>
                      <a:pt x="3439" y="0"/>
                      <a:pt x="2847" y="612"/>
                      <a:pt x="2477" y="1491"/>
                    </a:cubicBezTo>
                    <a:cubicBezTo>
                      <a:pt x="2059" y="2487"/>
                      <a:pt x="2085" y="3449"/>
                      <a:pt x="2537" y="3640"/>
                    </a:cubicBezTo>
                    <a:cubicBezTo>
                      <a:pt x="2589" y="3662"/>
                      <a:pt x="2645" y="3673"/>
                      <a:pt x="2704" y="3673"/>
                    </a:cubicBezTo>
                    <a:cubicBezTo>
                      <a:pt x="3149" y="3673"/>
                      <a:pt x="3742" y="3059"/>
                      <a:pt x="4114" y="2180"/>
                    </a:cubicBezTo>
                    <a:cubicBezTo>
                      <a:pt x="4531" y="1184"/>
                      <a:pt x="4506" y="222"/>
                      <a:pt x="4055" y="34"/>
                    </a:cubicBezTo>
                    <a:cubicBezTo>
                      <a:pt x="4001" y="11"/>
                      <a:pt x="3944" y="0"/>
                      <a:pt x="3885" y="0"/>
                    </a:cubicBezTo>
                    <a:close/>
                    <a:moveTo>
                      <a:pt x="1583" y="4952"/>
                    </a:moveTo>
                    <a:cubicBezTo>
                      <a:pt x="1240" y="4952"/>
                      <a:pt x="759" y="5386"/>
                      <a:pt x="425" y="6028"/>
                    </a:cubicBezTo>
                    <a:cubicBezTo>
                      <a:pt x="36" y="6781"/>
                      <a:pt x="0" y="7531"/>
                      <a:pt x="340" y="7707"/>
                    </a:cubicBezTo>
                    <a:cubicBezTo>
                      <a:pt x="388" y="7731"/>
                      <a:pt x="441" y="7743"/>
                      <a:pt x="498" y="7743"/>
                    </a:cubicBezTo>
                    <a:cubicBezTo>
                      <a:pt x="842" y="7743"/>
                      <a:pt x="1326" y="7309"/>
                      <a:pt x="1658" y="6667"/>
                    </a:cubicBezTo>
                    <a:cubicBezTo>
                      <a:pt x="2045" y="5915"/>
                      <a:pt x="2082" y="5164"/>
                      <a:pt x="1741" y="4989"/>
                    </a:cubicBezTo>
                    <a:cubicBezTo>
                      <a:pt x="1693" y="4964"/>
                      <a:pt x="1640" y="4952"/>
                      <a:pt x="1583" y="49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25" name="Google Shape;15825;p34"/>
          <p:cNvGrpSpPr/>
          <p:nvPr/>
        </p:nvGrpSpPr>
        <p:grpSpPr>
          <a:xfrm>
            <a:off x="7601063" y="-136052"/>
            <a:ext cx="1970332" cy="2475201"/>
            <a:chOff x="7629638" y="-25840"/>
            <a:chExt cx="1970332" cy="1856447"/>
          </a:xfrm>
        </p:grpSpPr>
        <p:grpSp>
          <p:nvGrpSpPr>
            <p:cNvPr id="15826" name="Google Shape;15826;p34"/>
            <p:cNvGrpSpPr/>
            <p:nvPr/>
          </p:nvGrpSpPr>
          <p:grpSpPr>
            <a:xfrm rot="-1075550">
              <a:off x="7791240" y="195848"/>
              <a:ext cx="1647127" cy="1309886"/>
              <a:chOff x="1746525" y="3260838"/>
              <a:chExt cx="1647050" cy="1309825"/>
            </a:xfrm>
          </p:grpSpPr>
          <p:grpSp>
            <p:nvGrpSpPr>
              <p:cNvPr id="15827" name="Google Shape;15827;p34"/>
              <p:cNvGrpSpPr/>
              <p:nvPr/>
            </p:nvGrpSpPr>
            <p:grpSpPr>
              <a:xfrm>
                <a:off x="1746525" y="3260838"/>
                <a:ext cx="1647050" cy="1309825"/>
                <a:chOff x="1746525" y="3260838"/>
                <a:chExt cx="1647050" cy="1309825"/>
              </a:xfrm>
            </p:grpSpPr>
            <p:sp>
              <p:nvSpPr>
                <p:cNvPr id="15828" name="Google Shape;15828;p34"/>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34"/>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34"/>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34"/>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34"/>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34"/>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34"/>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34"/>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34"/>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34"/>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34"/>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34"/>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40" name="Google Shape;15840;p34"/>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34"/>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34"/>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34"/>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34"/>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34"/>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34"/>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34"/>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34"/>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34"/>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34"/>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34"/>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34"/>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34"/>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34"/>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34"/>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34"/>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34"/>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34"/>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34"/>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34"/>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34"/>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34"/>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34"/>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34"/>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34"/>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34"/>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34"/>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34"/>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34"/>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34"/>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34"/>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34"/>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3" name="Google Shape;15873;p34"/>
            <p:cNvGrpSpPr/>
            <p:nvPr/>
          </p:nvGrpSpPr>
          <p:grpSpPr>
            <a:xfrm flipH="1">
              <a:off x="8161536" y="165461"/>
              <a:ext cx="431687" cy="749084"/>
              <a:chOff x="1844575" y="3521738"/>
              <a:chExt cx="348725" cy="605125"/>
            </a:xfrm>
          </p:grpSpPr>
          <p:sp>
            <p:nvSpPr>
              <p:cNvPr id="15874" name="Google Shape;15874;p34"/>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34"/>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34"/>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34"/>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34"/>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34"/>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34"/>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34"/>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34"/>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3" name="Google Shape;15883;p34"/>
            <p:cNvGrpSpPr/>
            <p:nvPr/>
          </p:nvGrpSpPr>
          <p:grpSpPr>
            <a:xfrm rot="-5400000" flipH="1">
              <a:off x="8347969" y="1462797"/>
              <a:ext cx="286974" cy="448648"/>
              <a:chOff x="2595692" y="1276204"/>
              <a:chExt cx="286974" cy="448648"/>
            </a:xfrm>
          </p:grpSpPr>
          <p:grpSp>
            <p:nvGrpSpPr>
              <p:cNvPr id="15884" name="Google Shape;15884;p34"/>
              <p:cNvGrpSpPr/>
              <p:nvPr/>
            </p:nvGrpSpPr>
            <p:grpSpPr>
              <a:xfrm>
                <a:off x="2740462" y="1469095"/>
                <a:ext cx="142204" cy="126283"/>
                <a:chOff x="2740462" y="1469095"/>
                <a:chExt cx="142204" cy="126283"/>
              </a:xfrm>
            </p:grpSpPr>
            <p:sp>
              <p:nvSpPr>
                <p:cNvPr id="15885" name="Google Shape;15885;p34"/>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34"/>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34"/>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34"/>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9" name="Google Shape;15889;p34"/>
              <p:cNvGrpSpPr/>
              <p:nvPr/>
            </p:nvGrpSpPr>
            <p:grpSpPr>
              <a:xfrm>
                <a:off x="2714845" y="1276204"/>
                <a:ext cx="103876" cy="92217"/>
                <a:chOff x="2714845" y="1276204"/>
                <a:chExt cx="103876" cy="92217"/>
              </a:xfrm>
            </p:grpSpPr>
            <p:sp>
              <p:nvSpPr>
                <p:cNvPr id="15890" name="Google Shape;15890;p34"/>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34"/>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34"/>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34"/>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4" name="Google Shape;15894;p34"/>
              <p:cNvGrpSpPr/>
              <p:nvPr/>
            </p:nvGrpSpPr>
            <p:grpSpPr>
              <a:xfrm>
                <a:off x="2595692" y="1631127"/>
                <a:ext cx="103445" cy="93725"/>
                <a:chOff x="2595692" y="1631127"/>
                <a:chExt cx="103445" cy="93725"/>
              </a:xfrm>
            </p:grpSpPr>
            <p:sp>
              <p:nvSpPr>
                <p:cNvPr id="15895" name="Google Shape;15895;p34"/>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34"/>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34"/>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34"/>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5899"/>
        <p:cNvGrpSpPr/>
        <p:nvPr/>
      </p:nvGrpSpPr>
      <p:grpSpPr>
        <a:xfrm>
          <a:off x="0" y="0"/>
          <a:ext cx="0" cy="0"/>
          <a:chOff x="0" y="0"/>
          <a:chExt cx="0" cy="0"/>
        </a:xfrm>
      </p:grpSpPr>
      <p:grpSp>
        <p:nvGrpSpPr>
          <p:cNvPr id="15900" name="Google Shape;15900;p35"/>
          <p:cNvGrpSpPr/>
          <p:nvPr/>
        </p:nvGrpSpPr>
        <p:grpSpPr>
          <a:xfrm rot="-1368412">
            <a:off x="46853" y="208859"/>
            <a:ext cx="851419" cy="860263"/>
            <a:chOff x="152389" y="88513"/>
            <a:chExt cx="732753" cy="588756"/>
          </a:xfrm>
        </p:grpSpPr>
        <p:grpSp>
          <p:nvGrpSpPr>
            <p:cNvPr id="15901" name="Google Shape;15901;p35"/>
            <p:cNvGrpSpPr/>
            <p:nvPr/>
          </p:nvGrpSpPr>
          <p:grpSpPr>
            <a:xfrm>
              <a:off x="152389" y="88513"/>
              <a:ext cx="716859" cy="588756"/>
              <a:chOff x="2601414" y="540000"/>
              <a:chExt cx="716859" cy="588756"/>
            </a:xfrm>
          </p:grpSpPr>
          <p:sp>
            <p:nvSpPr>
              <p:cNvPr id="15902" name="Google Shape;15902;p35"/>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35"/>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35"/>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35"/>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35"/>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35"/>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35"/>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35"/>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35"/>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1" name="Google Shape;15911;p35"/>
            <p:cNvGrpSpPr/>
            <p:nvPr/>
          </p:nvGrpSpPr>
          <p:grpSpPr>
            <a:xfrm>
              <a:off x="659719" y="254758"/>
              <a:ext cx="225423" cy="156570"/>
              <a:chOff x="3108744" y="706245"/>
              <a:chExt cx="225423" cy="156570"/>
            </a:xfrm>
          </p:grpSpPr>
          <p:sp>
            <p:nvSpPr>
              <p:cNvPr id="15912" name="Google Shape;15912;p35"/>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35"/>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35"/>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35"/>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35"/>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35"/>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35"/>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35"/>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20" name="Google Shape;15920;p35"/>
          <p:cNvGrpSpPr/>
          <p:nvPr/>
        </p:nvGrpSpPr>
        <p:grpSpPr>
          <a:xfrm rot="-5400000">
            <a:off x="6314698" y="172300"/>
            <a:ext cx="3398039" cy="2507975"/>
            <a:chOff x="5103106" y="2667768"/>
            <a:chExt cx="1967824" cy="1936511"/>
          </a:xfrm>
        </p:grpSpPr>
        <p:grpSp>
          <p:nvGrpSpPr>
            <p:cNvPr id="15921" name="Google Shape;15921;p35"/>
            <p:cNvGrpSpPr/>
            <p:nvPr/>
          </p:nvGrpSpPr>
          <p:grpSpPr>
            <a:xfrm rot="10800000">
              <a:off x="5103106" y="4208743"/>
              <a:ext cx="1159199" cy="395537"/>
              <a:chOff x="1528625" y="540000"/>
              <a:chExt cx="1159199" cy="395537"/>
            </a:xfrm>
          </p:grpSpPr>
          <p:grpSp>
            <p:nvGrpSpPr>
              <p:cNvPr id="15922" name="Google Shape;15922;p35"/>
              <p:cNvGrpSpPr/>
              <p:nvPr/>
            </p:nvGrpSpPr>
            <p:grpSpPr>
              <a:xfrm>
                <a:off x="1528625" y="540000"/>
                <a:ext cx="1159199" cy="395537"/>
                <a:chOff x="1528625" y="540000"/>
                <a:chExt cx="1159199" cy="395537"/>
              </a:xfrm>
            </p:grpSpPr>
            <p:sp>
              <p:nvSpPr>
                <p:cNvPr id="15923" name="Google Shape;15923;p35"/>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24" name="Google Shape;15924;p35"/>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5925" name="Google Shape;15925;p35"/>
              <p:cNvGrpSpPr/>
              <p:nvPr/>
            </p:nvGrpSpPr>
            <p:grpSpPr>
              <a:xfrm>
                <a:off x="1528625" y="540000"/>
                <a:ext cx="1063583" cy="394292"/>
                <a:chOff x="1528625" y="540000"/>
                <a:chExt cx="1063583" cy="394292"/>
              </a:xfrm>
            </p:grpSpPr>
            <p:sp>
              <p:nvSpPr>
                <p:cNvPr id="15926" name="Google Shape;15926;p35"/>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5927" name="Google Shape;15927;p35"/>
                <p:cNvGrpSpPr/>
                <p:nvPr/>
              </p:nvGrpSpPr>
              <p:grpSpPr>
                <a:xfrm>
                  <a:off x="1560347" y="550558"/>
                  <a:ext cx="1031862" cy="344669"/>
                  <a:chOff x="1560347" y="550558"/>
                  <a:chExt cx="1031862" cy="344669"/>
                </a:xfrm>
              </p:grpSpPr>
              <p:sp>
                <p:nvSpPr>
                  <p:cNvPr id="15928" name="Google Shape;15928;p35"/>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29" name="Google Shape;15929;p35"/>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30" name="Google Shape;15930;p35"/>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31" name="Google Shape;15931;p35"/>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32" name="Google Shape;15932;p35"/>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33" name="Google Shape;15933;p35"/>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34" name="Google Shape;15934;p35"/>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35" name="Google Shape;15935;p35"/>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5936" name="Google Shape;15936;p35"/>
                <p:cNvGrpSpPr/>
                <p:nvPr/>
              </p:nvGrpSpPr>
              <p:grpSpPr>
                <a:xfrm>
                  <a:off x="1704590" y="575145"/>
                  <a:ext cx="884012" cy="348649"/>
                  <a:chOff x="1704590" y="575145"/>
                  <a:chExt cx="884012" cy="348649"/>
                </a:xfrm>
              </p:grpSpPr>
              <p:sp>
                <p:nvSpPr>
                  <p:cNvPr id="15937" name="Google Shape;15937;p35"/>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38" name="Google Shape;15938;p35"/>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39" name="Google Shape;15939;p35"/>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40" name="Google Shape;15940;p35"/>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41" name="Google Shape;15941;p35"/>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42" name="Google Shape;15942;p35"/>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43" name="Google Shape;15943;p35"/>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44" name="Google Shape;15944;p35"/>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15945" name="Google Shape;15945;p35"/>
            <p:cNvGrpSpPr/>
            <p:nvPr/>
          </p:nvGrpSpPr>
          <p:grpSpPr>
            <a:xfrm rot="10800000">
              <a:off x="6036618" y="4173210"/>
              <a:ext cx="108425" cy="103325"/>
              <a:chOff x="1645887" y="866744"/>
              <a:chExt cx="108425" cy="103325"/>
            </a:xfrm>
          </p:grpSpPr>
          <p:sp>
            <p:nvSpPr>
              <p:cNvPr id="15946" name="Google Shape;15946;p35"/>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47" name="Google Shape;15947;p35"/>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48" name="Google Shape;15948;p35"/>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49" name="Google Shape;15949;p35"/>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5950" name="Google Shape;15950;p35"/>
            <p:cNvGrpSpPr/>
            <p:nvPr/>
          </p:nvGrpSpPr>
          <p:grpSpPr>
            <a:xfrm rot="10800000">
              <a:off x="6127951" y="4345128"/>
              <a:ext cx="79170" cy="75483"/>
              <a:chOff x="1583809" y="722668"/>
              <a:chExt cx="79170" cy="75483"/>
            </a:xfrm>
          </p:grpSpPr>
          <p:sp>
            <p:nvSpPr>
              <p:cNvPr id="15951" name="Google Shape;15951;p35"/>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52" name="Google Shape;15952;p35"/>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53" name="Google Shape;15953;p35"/>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54" name="Google Shape;15954;p35"/>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5955" name="Google Shape;15955;p35"/>
            <p:cNvGrpSpPr/>
            <p:nvPr/>
          </p:nvGrpSpPr>
          <p:grpSpPr>
            <a:xfrm rot="10800000">
              <a:off x="6148900" y="4038566"/>
              <a:ext cx="87621" cy="76680"/>
              <a:chOff x="1554410" y="1028034"/>
              <a:chExt cx="87621" cy="76680"/>
            </a:xfrm>
          </p:grpSpPr>
          <p:sp>
            <p:nvSpPr>
              <p:cNvPr id="15956" name="Google Shape;15956;p35"/>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57" name="Google Shape;15957;p35"/>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58" name="Google Shape;15958;p35"/>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59" name="Google Shape;15959;p35"/>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5960" name="Google Shape;15960;p35"/>
            <p:cNvGrpSpPr/>
            <p:nvPr/>
          </p:nvGrpSpPr>
          <p:grpSpPr>
            <a:xfrm rot="10800000">
              <a:off x="6598450" y="2667768"/>
              <a:ext cx="472480" cy="1115772"/>
              <a:chOff x="720000" y="1360739"/>
              <a:chExt cx="472480" cy="1115772"/>
            </a:xfrm>
          </p:grpSpPr>
          <p:sp>
            <p:nvSpPr>
              <p:cNvPr id="15961" name="Google Shape;15961;p35"/>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62" name="Google Shape;15962;p35"/>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15963" name="Google Shape;15963;p35"/>
              <p:cNvGrpSpPr/>
              <p:nvPr/>
            </p:nvGrpSpPr>
            <p:grpSpPr>
              <a:xfrm>
                <a:off x="762974" y="1360739"/>
                <a:ext cx="403006" cy="1058612"/>
                <a:chOff x="762974" y="1360739"/>
                <a:chExt cx="403006" cy="1058612"/>
              </a:xfrm>
            </p:grpSpPr>
            <p:sp>
              <p:nvSpPr>
                <p:cNvPr id="15964" name="Google Shape;15964;p35"/>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65" name="Google Shape;15965;p35"/>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66" name="Google Shape;15966;p35"/>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67" name="Google Shape;15967;p35"/>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68" name="Google Shape;15968;p35"/>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69" name="Google Shape;15969;p35"/>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70" name="Google Shape;15970;p35"/>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71" name="Google Shape;15971;p35"/>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72" name="Google Shape;15972;p35"/>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5973" name="Google Shape;15973;p35"/>
              <p:cNvGrpSpPr/>
              <p:nvPr/>
            </p:nvGrpSpPr>
            <p:grpSpPr>
              <a:xfrm>
                <a:off x="782198" y="1392461"/>
                <a:ext cx="345291" cy="1031742"/>
                <a:chOff x="782198" y="1392461"/>
                <a:chExt cx="345291" cy="1031742"/>
              </a:xfrm>
            </p:grpSpPr>
            <p:sp>
              <p:nvSpPr>
                <p:cNvPr id="15974" name="Google Shape;15974;p35"/>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75" name="Google Shape;15975;p35"/>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76" name="Google Shape;15976;p35"/>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77" name="Google Shape;15977;p35"/>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78" name="Google Shape;15978;p35"/>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79" name="Google Shape;15979;p35"/>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80" name="Google Shape;15980;p35"/>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81" name="Google Shape;15981;p35"/>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15982" name="Google Shape;15982;p35"/>
            <p:cNvGrpSpPr/>
            <p:nvPr/>
          </p:nvGrpSpPr>
          <p:grpSpPr>
            <a:xfrm rot="10800000">
              <a:off x="6611366" y="3606674"/>
              <a:ext cx="108424" cy="103277"/>
              <a:chOff x="1071140" y="1433328"/>
              <a:chExt cx="108424" cy="103277"/>
            </a:xfrm>
          </p:grpSpPr>
          <p:sp>
            <p:nvSpPr>
              <p:cNvPr id="15983" name="Google Shape;15983;p35"/>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84" name="Google Shape;15984;p35"/>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85" name="Google Shape;15985;p35"/>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86" name="Google Shape;15986;p35"/>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5987" name="Google Shape;15987;p35"/>
            <p:cNvGrpSpPr/>
            <p:nvPr/>
          </p:nvGrpSpPr>
          <p:grpSpPr>
            <a:xfrm rot="10800000">
              <a:off x="6467959" y="3697265"/>
              <a:ext cx="79194" cy="75459"/>
              <a:chOff x="1243777" y="1370555"/>
              <a:chExt cx="79194" cy="75459"/>
            </a:xfrm>
          </p:grpSpPr>
          <p:sp>
            <p:nvSpPr>
              <p:cNvPr id="15988" name="Google Shape;15988;p35"/>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89" name="Google Shape;15989;p35"/>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90" name="Google Shape;15990;p35"/>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91" name="Google Shape;15991;p35"/>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5992" name="Google Shape;15992;p35"/>
            <p:cNvGrpSpPr/>
            <p:nvPr/>
          </p:nvGrpSpPr>
          <p:grpSpPr>
            <a:xfrm rot="10800000">
              <a:off x="6769757" y="3721829"/>
              <a:ext cx="87573" cy="76680"/>
              <a:chOff x="933600" y="1344771"/>
              <a:chExt cx="87573" cy="76680"/>
            </a:xfrm>
          </p:grpSpPr>
          <p:sp>
            <p:nvSpPr>
              <p:cNvPr id="15993" name="Google Shape;15993;p35"/>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94" name="Google Shape;15994;p35"/>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95" name="Google Shape;15995;p35"/>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96" name="Google Shape;15996;p35"/>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15997" name="Google Shape;15997;p35"/>
            <p:cNvGrpSpPr/>
            <p:nvPr/>
          </p:nvGrpSpPr>
          <p:grpSpPr>
            <a:xfrm rot="10800000">
              <a:off x="6248664" y="3859172"/>
              <a:ext cx="784919" cy="745084"/>
              <a:chOff x="757348" y="540024"/>
              <a:chExt cx="784919" cy="745084"/>
            </a:xfrm>
          </p:grpSpPr>
          <p:sp>
            <p:nvSpPr>
              <p:cNvPr id="15998" name="Google Shape;15998;p35"/>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999" name="Google Shape;15999;p35"/>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0" name="Google Shape;16000;p35"/>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1" name="Google Shape;16001;p35"/>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2" name="Google Shape;16002;p35"/>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3" name="Google Shape;16003;p35"/>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4" name="Google Shape;16004;p35"/>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5" name="Google Shape;16005;p35"/>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6" name="Google Shape;16006;p35"/>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7" name="Google Shape;16007;p35"/>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8" name="Google Shape;16008;p35"/>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09" name="Google Shape;16009;p35"/>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0" name="Google Shape;16010;p35"/>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1" name="Google Shape;16011;p35"/>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2" name="Google Shape;16012;p35"/>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3" name="Google Shape;16013;p35"/>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4" name="Google Shape;16014;p35"/>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5" name="Google Shape;16015;p35"/>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6" name="Google Shape;16016;p35"/>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7" name="Google Shape;16017;p35"/>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8" name="Google Shape;16018;p35"/>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19" name="Google Shape;16019;p35"/>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0" name="Google Shape;16020;p35"/>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1" name="Google Shape;16021;p35"/>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2" name="Google Shape;16022;p35"/>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3" name="Google Shape;16023;p35"/>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4" name="Google Shape;16024;p35"/>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5" name="Google Shape;16025;p35"/>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6" name="Google Shape;16026;p35"/>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7" name="Google Shape;16027;p35"/>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8" name="Google Shape;16028;p35"/>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29" name="Google Shape;16029;p35"/>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0" name="Google Shape;16030;p35"/>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1" name="Google Shape;16031;p35"/>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2" name="Google Shape;16032;p35"/>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3" name="Google Shape;16033;p35"/>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4" name="Google Shape;16034;p35"/>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5" name="Google Shape;16035;p35"/>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6" name="Google Shape;16036;p35"/>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7" name="Google Shape;16037;p35"/>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8" name="Google Shape;16038;p35"/>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9" name="Google Shape;16039;p35"/>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0" name="Google Shape;16040;p35"/>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1" name="Google Shape;16041;p35"/>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2" name="Google Shape;16042;p35"/>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3" name="Google Shape;16043;p35"/>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4" name="Google Shape;16044;p35"/>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5" name="Google Shape;16045;p35"/>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6" name="Google Shape;16046;p35"/>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7" name="Google Shape;16047;p35"/>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8" name="Google Shape;16048;p35"/>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49" name="Google Shape;16049;p35"/>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0" name="Google Shape;16050;p35"/>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1" name="Google Shape;16051;p35"/>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2" name="Google Shape;16052;p35"/>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3" name="Google Shape;16053;p35"/>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4" name="Google Shape;16054;p35"/>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5" name="Google Shape;16055;p35"/>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6" name="Google Shape;16056;p35"/>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7" name="Google Shape;16057;p35"/>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8" name="Google Shape;16058;p35"/>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59" name="Google Shape;16059;p35"/>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0" name="Google Shape;16060;p35"/>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1" name="Google Shape;16061;p35"/>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2" name="Google Shape;16062;p35"/>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3" name="Google Shape;16063;p35"/>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4" name="Google Shape;16064;p35"/>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5" name="Google Shape;16065;p35"/>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6" name="Google Shape;16066;p35"/>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7" name="Google Shape;16067;p35"/>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8" name="Google Shape;16068;p35"/>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69" name="Google Shape;16069;p35"/>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2">
  <p:cSld name="BLANK_1_1_1_1_1_1_1_2">
    <p:spTree>
      <p:nvGrpSpPr>
        <p:cNvPr id="1" name="Shape 16070"/>
        <p:cNvGrpSpPr/>
        <p:nvPr/>
      </p:nvGrpSpPr>
      <p:grpSpPr>
        <a:xfrm>
          <a:off x="0" y="0"/>
          <a:ext cx="0" cy="0"/>
          <a:chOff x="0" y="0"/>
          <a:chExt cx="0" cy="0"/>
        </a:xfrm>
      </p:grpSpPr>
      <p:grpSp>
        <p:nvGrpSpPr>
          <p:cNvPr id="16071" name="Google Shape;16071;p36"/>
          <p:cNvGrpSpPr/>
          <p:nvPr/>
        </p:nvGrpSpPr>
        <p:grpSpPr>
          <a:xfrm>
            <a:off x="-1732752" y="-474621"/>
            <a:ext cx="12609504" cy="7807101"/>
            <a:chOff x="-1732752" y="-818819"/>
            <a:chExt cx="12609504" cy="5855472"/>
          </a:xfrm>
        </p:grpSpPr>
        <p:grpSp>
          <p:nvGrpSpPr>
            <p:cNvPr id="16072" name="Google Shape;16072;p36"/>
            <p:cNvGrpSpPr/>
            <p:nvPr/>
          </p:nvGrpSpPr>
          <p:grpSpPr>
            <a:xfrm>
              <a:off x="-1732752" y="-818819"/>
              <a:ext cx="4389242" cy="5855472"/>
              <a:chOff x="-1314139" y="-578206"/>
              <a:chExt cx="4244094" cy="5657461"/>
            </a:xfrm>
          </p:grpSpPr>
          <p:grpSp>
            <p:nvGrpSpPr>
              <p:cNvPr id="16073" name="Google Shape;16073;p36"/>
              <p:cNvGrpSpPr/>
              <p:nvPr/>
            </p:nvGrpSpPr>
            <p:grpSpPr>
              <a:xfrm flipH="1">
                <a:off x="1482551" y="-578206"/>
                <a:ext cx="1447403" cy="1441037"/>
                <a:chOff x="812200" y="869075"/>
                <a:chExt cx="1011675" cy="1007225"/>
              </a:xfrm>
            </p:grpSpPr>
            <p:grpSp>
              <p:nvGrpSpPr>
                <p:cNvPr id="16074" name="Google Shape;16074;p36"/>
                <p:cNvGrpSpPr/>
                <p:nvPr/>
              </p:nvGrpSpPr>
              <p:grpSpPr>
                <a:xfrm>
                  <a:off x="812200" y="869075"/>
                  <a:ext cx="1011675" cy="1007225"/>
                  <a:chOff x="812200" y="869075"/>
                  <a:chExt cx="1011675" cy="1007225"/>
                </a:xfrm>
              </p:grpSpPr>
              <p:grpSp>
                <p:nvGrpSpPr>
                  <p:cNvPr id="16075" name="Google Shape;16075;p36"/>
                  <p:cNvGrpSpPr/>
                  <p:nvPr/>
                </p:nvGrpSpPr>
                <p:grpSpPr>
                  <a:xfrm>
                    <a:off x="812200" y="869075"/>
                    <a:ext cx="1011675" cy="1007225"/>
                    <a:chOff x="812200" y="869075"/>
                    <a:chExt cx="1011675" cy="1007225"/>
                  </a:xfrm>
                </p:grpSpPr>
                <p:grpSp>
                  <p:nvGrpSpPr>
                    <p:cNvPr id="16076" name="Google Shape;16076;p36"/>
                    <p:cNvGrpSpPr/>
                    <p:nvPr/>
                  </p:nvGrpSpPr>
                  <p:grpSpPr>
                    <a:xfrm>
                      <a:off x="812200" y="869075"/>
                      <a:ext cx="1011675" cy="1007225"/>
                      <a:chOff x="812200" y="869075"/>
                      <a:chExt cx="1011675" cy="1007225"/>
                    </a:xfrm>
                  </p:grpSpPr>
                  <p:sp>
                    <p:nvSpPr>
                      <p:cNvPr id="16077" name="Google Shape;16077;p36"/>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36"/>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36"/>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36"/>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36"/>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36"/>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36"/>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36"/>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36"/>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36"/>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36"/>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36"/>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36"/>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36"/>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91" name="Google Shape;16091;p36"/>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36"/>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36"/>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36"/>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36"/>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36"/>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36"/>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36"/>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36"/>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36"/>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36"/>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36"/>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36"/>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36"/>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05" name="Google Shape;16105;p36"/>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36"/>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36"/>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36"/>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36"/>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36"/>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36"/>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36"/>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36"/>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36"/>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36"/>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36"/>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36"/>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36"/>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19" name="Google Shape;16119;p36"/>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36"/>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36"/>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36"/>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36"/>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36"/>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36"/>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36"/>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36"/>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36"/>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36"/>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36"/>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36"/>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36"/>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36"/>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4" name="Google Shape;16134;p36"/>
                <p:cNvGrpSpPr/>
                <p:nvPr/>
              </p:nvGrpSpPr>
              <p:grpSpPr>
                <a:xfrm>
                  <a:off x="858025" y="910825"/>
                  <a:ext cx="919900" cy="922425"/>
                  <a:chOff x="858025" y="910825"/>
                  <a:chExt cx="919900" cy="922425"/>
                </a:xfrm>
              </p:grpSpPr>
              <p:sp>
                <p:nvSpPr>
                  <p:cNvPr id="16135" name="Google Shape;16135;p36"/>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36"/>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36"/>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36"/>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36"/>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36"/>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36"/>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36"/>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36"/>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36"/>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36"/>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36"/>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36"/>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36"/>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36"/>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36"/>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1" name="Google Shape;16151;p36"/>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36"/>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36"/>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36"/>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36"/>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36"/>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36"/>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36"/>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36"/>
              <p:cNvGrpSpPr/>
              <p:nvPr/>
            </p:nvGrpSpPr>
            <p:grpSpPr>
              <a:xfrm flipH="1">
                <a:off x="1328823" y="-554449"/>
                <a:ext cx="298015" cy="526533"/>
                <a:chOff x="1723025" y="599938"/>
                <a:chExt cx="208300" cy="368025"/>
              </a:xfrm>
            </p:grpSpPr>
            <p:sp>
              <p:nvSpPr>
                <p:cNvPr id="16160" name="Google Shape;16160;p36"/>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36"/>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36"/>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36"/>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36"/>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36"/>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36"/>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36"/>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36"/>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36"/>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36"/>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36"/>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2" name="Google Shape;16172;p36"/>
              <p:cNvGrpSpPr/>
              <p:nvPr/>
            </p:nvGrpSpPr>
            <p:grpSpPr>
              <a:xfrm flipH="1">
                <a:off x="993906" y="3606984"/>
                <a:ext cx="489470" cy="849353"/>
                <a:chOff x="1844575" y="3521738"/>
                <a:chExt cx="348725" cy="605125"/>
              </a:xfrm>
            </p:grpSpPr>
            <p:sp>
              <p:nvSpPr>
                <p:cNvPr id="16173" name="Google Shape;16173;p36"/>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36"/>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36"/>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36"/>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36"/>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36"/>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36"/>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36"/>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36"/>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2" name="Google Shape;16182;p36"/>
              <p:cNvGrpSpPr/>
              <p:nvPr/>
            </p:nvGrpSpPr>
            <p:grpSpPr>
              <a:xfrm flipH="1">
                <a:off x="834036" y="3853105"/>
                <a:ext cx="108884" cy="95690"/>
                <a:chOff x="2229625" y="3697088"/>
                <a:chExt cx="77575" cy="68175"/>
              </a:xfrm>
            </p:grpSpPr>
            <p:sp>
              <p:nvSpPr>
                <p:cNvPr id="16183" name="Google Shape;16183;p36"/>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36"/>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36"/>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36"/>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36"/>
              <p:cNvGrpSpPr/>
              <p:nvPr/>
            </p:nvGrpSpPr>
            <p:grpSpPr>
              <a:xfrm flipH="1">
                <a:off x="781225" y="4045855"/>
                <a:ext cx="131798" cy="115832"/>
                <a:chOff x="2250925" y="3834413"/>
                <a:chExt cx="93900" cy="82525"/>
              </a:xfrm>
            </p:grpSpPr>
            <p:sp>
              <p:nvSpPr>
                <p:cNvPr id="16188" name="Google Shape;16188;p36"/>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36"/>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36"/>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36"/>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2" name="Google Shape;16192;p36"/>
              <p:cNvGrpSpPr/>
              <p:nvPr/>
            </p:nvGrpSpPr>
            <p:grpSpPr>
              <a:xfrm flipH="1">
                <a:off x="783963" y="4262430"/>
                <a:ext cx="156958" cy="138009"/>
                <a:chOff x="2231050" y="3988713"/>
                <a:chExt cx="111825" cy="98325"/>
              </a:xfrm>
            </p:grpSpPr>
            <p:sp>
              <p:nvSpPr>
                <p:cNvPr id="16193" name="Google Shape;16193;p36"/>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36"/>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36"/>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36"/>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7" name="Google Shape;16197;p36"/>
              <p:cNvGrpSpPr/>
              <p:nvPr/>
            </p:nvGrpSpPr>
            <p:grpSpPr>
              <a:xfrm flipH="1">
                <a:off x="236137" y="3496170"/>
                <a:ext cx="535508" cy="538947"/>
                <a:chOff x="2351650" y="3442788"/>
                <a:chExt cx="381525" cy="383975"/>
              </a:xfrm>
            </p:grpSpPr>
            <p:sp>
              <p:nvSpPr>
                <p:cNvPr id="16198" name="Google Shape;16198;p36"/>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36"/>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36"/>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36"/>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36"/>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36"/>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36"/>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36"/>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36"/>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36"/>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36"/>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36"/>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36"/>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36"/>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36"/>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36"/>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36"/>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36"/>
              <p:cNvGrpSpPr/>
              <p:nvPr/>
            </p:nvGrpSpPr>
            <p:grpSpPr>
              <a:xfrm flipH="1">
                <a:off x="-114938" y="4422335"/>
                <a:ext cx="76496" cy="73443"/>
                <a:chOff x="2928800" y="4102638"/>
                <a:chExt cx="54500" cy="52325"/>
              </a:xfrm>
            </p:grpSpPr>
            <p:sp>
              <p:nvSpPr>
                <p:cNvPr id="16216" name="Google Shape;16216;p36"/>
                <p:cNvSpPr/>
                <p:nvPr/>
              </p:nvSpPr>
              <p:spPr>
                <a:xfrm>
                  <a:off x="2928800" y="4102638"/>
                  <a:ext cx="54500" cy="52325"/>
                </a:xfrm>
                <a:custGeom>
                  <a:avLst/>
                  <a:gdLst/>
                  <a:ahLst/>
                  <a:cxnLst/>
                  <a:rect l="l" t="t" r="r" b="b"/>
                  <a:pathLst>
                    <a:path w="2180" h="2093" extrusionOk="0">
                      <a:moveTo>
                        <a:pt x="1087" y="0"/>
                      </a:moveTo>
                      <a:cubicBezTo>
                        <a:pt x="548" y="0"/>
                        <a:pt x="91" y="415"/>
                        <a:pt x="47" y="961"/>
                      </a:cubicBezTo>
                      <a:cubicBezTo>
                        <a:pt x="0" y="1538"/>
                        <a:pt x="430" y="2040"/>
                        <a:pt x="1006" y="2089"/>
                      </a:cubicBezTo>
                      <a:cubicBezTo>
                        <a:pt x="1034" y="2091"/>
                        <a:pt x="1062" y="2092"/>
                        <a:pt x="1090" y="2092"/>
                      </a:cubicBezTo>
                      <a:cubicBezTo>
                        <a:pt x="1629" y="2092"/>
                        <a:pt x="2088" y="1677"/>
                        <a:pt x="2132" y="1129"/>
                      </a:cubicBezTo>
                      <a:cubicBezTo>
                        <a:pt x="2179" y="554"/>
                        <a:pt x="1750" y="51"/>
                        <a:pt x="1174" y="4"/>
                      </a:cubicBezTo>
                      <a:cubicBezTo>
                        <a:pt x="1145" y="2"/>
                        <a:pt x="1116" y="0"/>
                        <a:pt x="1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36"/>
                <p:cNvSpPr/>
                <p:nvPr/>
              </p:nvSpPr>
              <p:spPr>
                <a:xfrm>
                  <a:off x="2929275" y="4102638"/>
                  <a:ext cx="54025" cy="46550"/>
                </a:xfrm>
                <a:custGeom>
                  <a:avLst/>
                  <a:gdLst/>
                  <a:ahLst/>
                  <a:cxnLst/>
                  <a:rect l="l" t="t" r="r" b="b"/>
                  <a:pathLst>
                    <a:path w="2161" h="1862" extrusionOk="0">
                      <a:moveTo>
                        <a:pt x="1068" y="0"/>
                      </a:moveTo>
                      <a:cubicBezTo>
                        <a:pt x="529" y="0"/>
                        <a:pt x="72" y="415"/>
                        <a:pt x="28" y="961"/>
                      </a:cubicBezTo>
                      <a:cubicBezTo>
                        <a:pt x="0" y="1321"/>
                        <a:pt x="155" y="1653"/>
                        <a:pt x="418" y="1862"/>
                      </a:cubicBezTo>
                      <a:cubicBezTo>
                        <a:pt x="382" y="1752"/>
                        <a:pt x="367" y="1635"/>
                        <a:pt x="378" y="1514"/>
                      </a:cubicBezTo>
                      <a:cubicBezTo>
                        <a:pt x="416" y="1036"/>
                        <a:pt x="816" y="673"/>
                        <a:pt x="1288" y="673"/>
                      </a:cubicBezTo>
                      <a:cubicBezTo>
                        <a:pt x="1313" y="673"/>
                        <a:pt x="1338" y="674"/>
                        <a:pt x="1363" y="676"/>
                      </a:cubicBezTo>
                      <a:cubicBezTo>
                        <a:pt x="1695" y="703"/>
                        <a:pt x="1968" y="905"/>
                        <a:pt x="2106" y="1184"/>
                      </a:cubicBezTo>
                      <a:cubicBezTo>
                        <a:pt x="2109" y="1165"/>
                        <a:pt x="2112" y="1147"/>
                        <a:pt x="2113" y="1129"/>
                      </a:cubicBezTo>
                      <a:cubicBezTo>
                        <a:pt x="2160" y="554"/>
                        <a:pt x="1731" y="51"/>
                        <a:pt x="1155" y="4"/>
                      </a:cubicBezTo>
                      <a:cubicBezTo>
                        <a:pt x="1126" y="2"/>
                        <a:pt x="109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36"/>
                <p:cNvSpPr/>
                <p:nvPr/>
              </p:nvSpPr>
              <p:spPr>
                <a:xfrm>
                  <a:off x="2956375" y="4130763"/>
                  <a:ext cx="17950" cy="17250"/>
                </a:xfrm>
                <a:custGeom>
                  <a:avLst/>
                  <a:gdLst/>
                  <a:ahLst/>
                  <a:cxnLst/>
                  <a:rect l="l" t="t" r="r" b="b"/>
                  <a:pathLst>
                    <a:path w="718" h="690" extrusionOk="0">
                      <a:moveTo>
                        <a:pt x="359" y="1"/>
                      </a:moveTo>
                      <a:cubicBezTo>
                        <a:pt x="181" y="1"/>
                        <a:pt x="31" y="139"/>
                        <a:pt x="16" y="319"/>
                      </a:cubicBezTo>
                      <a:cubicBezTo>
                        <a:pt x="0" y="508"/>
                        <a:pt x="143" y="673"/>
                        <a:pt x="332" y="688"/>
                      </a:cubicBezTo>
                      <a:cubicBezTo>
                        <a:pt x="342" y="689"/>
                        <a:pt x="351" y="689"/>
                        <a:pt x="361" y="689"/>
                      </a:cubicBezTo>
                      <a:cubicBezTo>
                        <a:pt x="537" y="689"/>
                        <a:pt x="687" y="553"/>
                        <a:pt x="702" y="373"/>
                      </a:cubicBezTo>
                      <a:cubicBezTo>
                        <a:pt x="718" y="184"/>
                        <a:pt x="577" y="18"/>
                        <a:pt x="387" y="2"/>
                      </a:cubicBezTo>
                      <a:cubicBezTo>
                        <a:pt x="378" y="1"/>
                        <a:pt x="368"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36"/>
                <p:cNvSpPr/>
                <p:nvPr/>
              </p:nvSpPr>
              <p:spPr>
                <a:xfrm>
                  <a:off x="2943650" y="4135213"/>
                  <a:ext cx="8325" cy="8000"/>
                </a:xfrm>
                <a:custGeom>
                  <a:avLst/>
                  <a:gdLst/>
                  <a:ahLst/>
                  <a:cxnLst/>
                  <a:rect l="l" t="t" r="r" b="b"/>
                  <a:pathLst>
                    <a:path w="333" h="320" extrusionOk="0">
                      <a:moveTo>
                        <a:pt x="166" y="1"/>
                      </a:moveTo>
                      <a:cubicBezTo>
                        <a:pt x="83" y="1"/>
                        <a:pt x="14" y="65"/>
                        <a:pt x="6" y="148"/>
                      </a:cubicBezTo>
                      <a:cubicBezTo>
                        <a:pt x="0" y="236"/>
                        <a:pt x="66" y="313"/>
                        <a:pt x="152" y="319"/>
                      </a:cubicBezTo>
                      <a:cubicBezTo>
                        <a:pt x="157" y="320"/>
                        <a:pt x="162" y="320"/>
                        <a:pt x="166" y="320"/>
                      </a:cubicBezTo>
                      <a:cubicBezTo>
                        <a:pt x="249" y="320"/>
                        <a:pt x="319" y="256"/>
                        <a:pt x="326" y="172"/>
                      </a:cubicBezTo>
                      <a:cubicBezTo>
                        <a:pt x="332" y="84"/>
                        <a:pt x="268" y="7"/>
                        <a:pt x="180" y="1"/>
                      </a:cubicBezTo>
                      <a:cubicBezTo>
                        <a:pt x="176" y="1"/>
                        <a:pt x="171"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0" name="Google Shape;16220;p36"/>
              <p:cNvGrpSpPr/>
              <p:nvPr/>
            </p:nvGrpSpPr>
            <p:grpSpPr>
              <a:xfrm flipH="1">
                <a:off x="-224559" y="4292537"/>
                <a:ext cx="92567" cy="88883"/>
                <a:chOff x="2995450" y="4010163"/>
                <a:chExt cx="65950" cy="63325"/>
              </a:xfrm>
            </p:grpSpPr>
            <p:sp>
              <p:nvSpPr>
                <p:cNvPr id="16221" name="Google Shape;16221;p36"/>
                <p:cNvSpPr/>
                <p:nvPr/>
              </p:nvSpPr>
              <p:spPr>
                <a:xfrm>
                  <a:off x="2995450" y="4010163"/>
                  <a:ext cx="65950" cy="63325"/>
                </a:xfrm>
                <a:custGeom>
                  <a:avLst/>
                  <a:gdLst/>
                  <a:ahLst/>
                  <a:cxnLst/>
                  <a:rect l="l" t="t" r="r" b="b"/>
                  <a:pathLst>
                    <a:path w="2638" h="2533" extrusionOk="0">
                      <a:moveTo>
                        <a:pt x="1320" y="0"/>
                      </a:moveTo>
                      <a:cubicBezTo>
                        <a:pt x="666" y="0"/>
                        <a:pt x="111" y="502"/>
                        <a:pt x="59" y="1165"/>
                      </a:cubicBezTo>
                      <a:cubicBezTo>
                        <a:pt x="1" y="1861"/>
                        <a:pt x="521" y="2472"/>
                        <a:pt x="1218" y="2528"/>
                      </a:cubicBezTo>
                      <a:cubicBezTo>
                        <a:pt x="1252" y="2531"/>
                        <a:pt x="1287" y="2532"/>
                        <a:pt x="1321" y="2532"/>
                      </a:cubicBezTo>
                      <a:cubicBezTo>
                        <a:pt x="1973" y="2532"/>
                        <a:pt x="2527" y="2031"/>
                        <a:pt x="2581" y="1369"/>
                      </a:cubicBezTo>
                      <a:cubicBezTo>
                        <a:pt x="2637" y="672"/>
                        <a:pt x="2117" y="62"/>
                        <a:pt x="1421" y="4"/>
                      </a:cubicBezTo>
                      <a:cubicBezTo>
                        <a:pt x="1388" y="2"/>
                        <a:pt x="1354" y="0"/>
                        <a:pt x="1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36"/>
                <p:cNvSpPr/>
                <p:nvPr/>
              </p:nvSpPr>
              <p:spPr>
                <a:xfrm>
                  <a:off x="2996000" y="4010163"/>
                  <a:ext cx="65400" cy="56400"/>
                </a:xfrm>
                <a:custGeom>
                  <a:avLst/>
                  <a:gdLst/>
                  <a:ahLst/>
                  <a:cxnLst/>
                  <a:rect l="l" t="t" r="r" b="b"/>
                  <a:pathLst>
                    <a:path w="2616" h="2256" extrusionOk="0">
                      <a:moveTo>
                        <a:pt x="1298" y="0"/>
                      </a:moveTo>
                      <a:cubicBezTo>
                        <a:pt x="644" y="0"/>
                        <a:pt x="89" y="502"/>
                        <a:pt x="37" y="1165"/>
                      </a:cubicBezTo>
                      <a:cubicBezTo>
                        <a:pt x="1" y="1601"/>
                        <a:pt x="190" y="2002"/>
                        <a:pt x="507" y="2256"/>
                      </a:cubicBezTo>
                      <a:cubicBezTo>
                        <a:pt x="464" y="2122"/>
                        <a:pt x="447" y="1981"/>
                        <a:pt x="458" y="1833"/>
                      </a:cubicBezTo>
                      <a:cubicBezTo>
                        <a:pt x="504" y="1253"/>
                        <a:pt x="989" y="814"/>
                        <a:pt x="1561" y="814"/>
                      </a:cubicBezTo>
                      <a:cubicBezTo>
                        <a:pt x="1590" y="814"/>
                        <a:pt x="1620" y="815"/>
                        <a:pt x="1650" y="817"/>
                      </a:cubicBezTo>
                      <a:cubicBezTo>
                        <a:pt x="2053" y="852"/>
                        <a:pt x="2383" y="1096"/>
                        <a:pt x="2551" y="1433"/>
                      </a:cubicBezTo>
                      <a:cubicBezTo>
                        <a:pt x="2552" y="1411"/>
                        <a:pt x="2557" y="1391"/>
                        <a:pt x="2559" y="1369"/>
                      </a:cubicBezTo>
                      <a:cubicBezTo>
                        <a:pt x="2615" y="672"/>
                        <a:pt x="2095" y="62"/>
                        <a:pt x="1399" y="4"/>
                      </a:cubicBezTo>
                      <a:cubicBezTo>
                        <a:pt x="1366" y="2"/>
                        <a:pt x="1332"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36"/>
                <p:cNvSpPr/>
                <p:nvPr/>
              </p:nvSpPr>
              <p:spPr>
                <a:xfrm>
                  <a:off x="3028825" y="4044263"/>
                  <a:ext cx="21750" cy="20850"/>
                </a:xfrm>
                <a:custGeom>
                  <a:avLst/>
                  <a:gdLst/>
                  <a:ahLst/>
                  <a:cxnLst/>
                  <a:rect l="l" t="t" r="r" b="b"/>
                  <a:pathLst>
                    <a:path w="870" h="834" extrusionOk="0">
                      <a:moveTo>
                        <a:pt x="434" y="0"/>
                      </a:moveTo>
                      <a:cubicBezTo>
                        <a:pt x="220" y="0"/>
                        <a:pt x="38" y="165"/>
                        <a:pt x="21" y="384"/>
                      </a:cubicBezTo>
                      <a:cubicBezTo>
                        <a:pt x="0" y="613"/>
                        <a:pt x="173" y="813"/>
                        <a:pt x="401" y="832"/>
                      </a:cubicBezTo>
                      <a:cubicBezTo>
                        <a:pt x="413" y="833"/>
                        <a:pt x="424" y="833"/>
                        <a:pt x="436" y="833"/>
                      </a:cubicBezTo>
                      <a:cubicBezTo>
                        <a:pt x="651" y="833"/>
                        <a:pt x="833" y="668"/>
                        <a:pt x="851" y="450"/>
                      </a:cubicBezTo>
                      <a:cubicBezTo>
                        <a:pt x="870" y="221"/>
                        <a:pt x="699" y="21"/>
                        <a:pt x="469" y="2"/>
                      </a:cubicBezTo>
                      <a:cubicBezTo>
                        <a:pt x="457" y="1"/>
                        <a:pt x="446"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36"/>
                <p:cNvSpPr/>
                <p:nvPr/>
              </p:nvSpPr>
              <p:spPr>
                <a:xfrm>
                  <a:off x="3013400" y="4049638"/>
                  <a:ext cx="10075" cy="9650"/>
                </a:xfrm>
                <a:custGeom>
                  <a:avLst/>
                  <a:gdLst/>
                  <a:ahLst/>
                  <a:cxnLst/>
                  <a:rect l="l" t="t" r="r" b="b"/>
                  <a:pathLst>
                    <a:path w="403" h="386" extrusionOk="0">
                      <a:moveTo>
                        <a:pt x="201" y="1"/>
                      </a:moveTo>
                      <a:cubicBezTo>
                        <a:pt x="101" y="1"/>
                        <a:pt x="17" y="77"/>
                        <a:pt x="9" y="177"/>
                      </a:cubicBezTo>
                      <a:cubicBezTo>
                        <a:pt x="0" y="285"/>
                        <a:pt x="80" y="377"/>
                        <a:pt x="186" y="385"/>
                      </a:cubicBezTo>
                      <a:cubicBezTo>
                        <a:pt x="192" y="386"/>
                        <a:pt x="198" y="386"/>
                        <a:pt x="204" y="386"/>
                      </a:cubicBezTo>
                      <a:cubicBezTo>
                        <a:pt x="303" y="386"/>
                        <a:pt x="387" y="309"/>
                        <a:pt x="395" y="210"/>
                      </a:cubicBezTo>
                      <a:cubicBezTo>
                        <a:pt x="403" y="102"/>
                        <a:pt x="324" y="9"/>
                        <a:pt x="218" y="1"/>
                      </a:cubicBezTo>
                      <a:cubicBezTo>
                        <a:pt x="212" y="1"/>
                        <a:pt x="20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5" name="Google Shape;16225;p36"/>
              <p:cNvGrpSpPr/>
              <p:nvPr/>
            </p:nvGrpSpPr>
            <p:grpSpPr>
              <a:xfrm flipH="1">
                <a:off x="-305687" y="4124632"/>
                <a:ext cx="110253" cy="105867"/>
                <a:chOff x="3040650" y="3890538"/>
                <a:chExt cx="78550" cy="75425"/>
              </a:xfrm>
            </p:grpSpPr>
            <p:sp>
              <p:nvSpPr>
                <p:cNvPr id="16226" name="Google Shape;16226;p36"/>
                <p:cNvSpPr/>
                <p:nvPr/>
              </p:nvSpPr>
              <p:spPr>
                <a:xfrm>
                  <a:off x="3040650" y="3890538"/>
                  <a:ext cx="78550" cy="75425"/>
                </a:xfrm>
                <a:custGeom>
                  <a:avLst/>
                  <a:gdLst/>
                  <a:ahLst/>
                  <a:cxnLst/>
                  <a:rect l="l" t="t" r="r" b="b"/>
                  <a:pathLst>
                    <a:path w="3142" h="3017" extrusionOk="0">
                      <a:moveTo>
                        <a:pt x="1570" y="0"/>
                      </a:moveTo>
                      <a:cubicBezTo>
                        <a:pt x="791" y="0"/>
                        <a:pt x="132" y="598"/>
                        <a:pt x="69" y="1387"/>
                      </a:cubicBezTo>
                      <a:cubicBezTo>
                        <a:pt x="0" y="2217"/>
                        <a:pt x="621" y="2943"/>
                        <a:pt x="1449" y="3011"/>
                      </a:cubicBezTo>
                      <a:cubicBezTo>
                        <a:pt x="1490" y="3015"/>
                        <a:pt x="1530" y="3016"/>
                        <a:pt x="1570" y="3016"/>
                      </a:cubicBezTo>
                      <a:cubicBezTo>
                        <a:pt x="2349" y="3016"/>
                        <a:pt x="3011" y="2418"/>
                        <a:pt x="3074" y="1628"/>
                      </a:cubicBezTo>
                      <a:cubicBezTo>
                        <a:pt x="3141" y="800"/>
                        <a:pt x="2522" y="73"/>
                        <a:pt x="1694" y="5"/>
                      </a:cubicBezTo>
                      <a:cubicBezTo>
                        <a:pt x="1652" y="2"/>
                        <a:pt x="1611"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36"/>
                <p:cNvSpPr/>
                <p:nvPr/>
              </p:nvSpPr>
              <p:spPr>
                <a:xfrm>
                  <a:off x="3041300" y="3890538"/>
                  <a:ext cx="77900" cy="67150"/>
                </a:xfrm>
                <a:custGeom>
                  <a:avLst/>
                  <a:gdLst/>
                  <a:ahLst/>
                  <a:cxnLst/>
                  <a:rect l="l" t="t" r="r" b="b"/>
                  <a:pathLst>
                    <a:path w="3116" h="2686" extrusionOk="0">
                      <a:moveTo>
                        <a:pt x="1544" y="0"/>
                      </a:moveTo>
                      <a:cubicBezTo>
                        <a:pt x="765" y="0"/>
                        <a:pt x="106" y="598"/>
                        <a:pt x="43" y="1387"/>
                      </a:cubicBezTo>
                      <a:cubicBezTo>
                        <a:pt x="1" y="1906"/>
                        <a:pt x="227" y="2383"/>
                        <a:pt x="604" y="2686"/>
                      </a:cubicBezTo>
                      <a:cubicBezTo>
                        <a:pt x="554" y="2527"/>
                        <a:pt x="532" y="2357"/>
                        <a:pt x="545" y="2183"/>
                      </a:cubicBezTo>
                      <a:cubicBezTo>
                        <a:pt x="601" y="1493"/>
                        <a:pt x="1177" y="971"/>
                        <a:pt x="1858" y="971"/>
                      </a:cubicBezTo>
                      <a:cubicBezTo>
                        <a:pt x="1894" y="971"/>
                        <a:pt x="1930" y="972"/>
                        <a:pt x="1967" y="975"/>
                      </a:cubicBezTo>
                      <a:cubicBezTo>
                        <a:pt x="2445" y="1013"/>
                        <a:pt x="2839" y="1304"/>
                        <a:pt x="3038" y="1707"/>
                      </a:cubicBezTo>
                      <a:cubicBezTo>
                        <a:pt x="3042" y="1680"/>
                        <a:pt x="3046" y="1655"/>
                        <a:pt x="3048" y="1628"/>
                      </a:cubicBezTo>
                      <a:cubicBezTo>
                        <a:pt x="3115" y="800"/>
                        <a:pt x="2496" y="73"/>
                        <a:pt x="1668" y="5"/>
                      </a:cubicBezTo>
                      <a:cubicBezTo>
                        <a:pt x="1626" y="2"/>
                        <a:pt x="158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36"/>
                <p:cNvSpPr/>
                <p:nvPr/>
              </p:nvSpPr>
              <p:spPr>
                <a:xfrm>
                  <a:off x="3080425" y="3931163"/>
                  <a:ext cx="25875" cy="24800"/>
                </a:xfrm>
                <a:custGeom>
                  <a:avLst/>
                  <a:gdLst/>
                  <a:ahLst/>
                  <a:cxnLst/>
                  <a:rect l="l" t="t" r="r" b="b"/>
                  <a:pathLst>
                    <a:path w="1035" h="992" extrusionOk="0">
                      <a:moveTo>
                        <a:pt x="517" y="0"/>
                      </a:moveTo>
                      <a:cubicBezTo>
                        <a:pt x="261" y="0"/>
                        <a:pt x="44" y="195"/>
                        <a:pt x="23" y="456"/>
                      </a:cubicBezTo>
                      <a:cubicBezTo>
                        <a:pt x="1" y="729"/>
                        <a:pt x="205" y="968"/>
                        <a:pt x="477" y="990"/>
                      </a:cubicBezTo>
                      <a:cubicBezTo>
                        <a:pt x="491" y="991"/>
                        <a:pt x="504" y="992"/>
                        <a:pt x="518" y="992"/>
                      </a:cubicBezTo>
                      <a:cubicBezTo>
                        <a:pt x="775" y="992"/>
                        <a:pt x="992" y="796"/>
                        <a:pt x="1013" y="536"/>
                      </a:cubicBezTo>
                      <a:cubicBezTo>
                        <a:pt x="1035" y="262"/>
                        <a:pt x="831" y="22"/>
                        <a:pt x="557" y="2"/>
                      </a:cubicBezTo>
                      <a:cubicBezTo>
                        <a:pt x="543" y="1"/>
                        <a:pt x="530" y="0"/>
                        <a:pt x="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36"/>
                <p:cNvSpPr/>
                <p:nvPr/>
              </p:nvSpPr>
              <p:spPr>
                <a:xfrm>
                  <a:off x="3062025" y="3937488"/>
                  <a:ext cx="12050" cy="11575"/>
                </a:xfrm>
                <a:custGeom>
                  <a:avLst/>
                  <a:gdLst/>
                  <a:ahLst/>
                  <a:cxnLst/>
                  <a:rect l="l" t="t" r="r" b="b"/>
                  <a:pathLst>
                    <a:path w="482" h="463" extrusionOk="0">
                      <a:moveTo>
                        <a:pt x="243" y="0"/>
                      </a:moveTo>
                      <a:cubicBezTo>
                        <a:pt x="122" y="0"/>
                        <a:pt x="21" y="93"/>
                        <a:pt x="12" y="212"/>
                      </a:cubicBezTo>
                      <a:cubicBezTo>
                        <a:pt x="1" y="341"/>
                        <a:pt x="96" y="450"/>
                        <a:pt x="223" y="461"/>
                      </a:cubicBezTo>
                      <a:cubicBezTo>
                        <a:pt x="229" y="462"/>
                        <a:pt x="235" y="462"/>
                        <a:pt x="241" y="462"/>
                      </a:cubicBezTo>
                      <a:cubicBezTo>
                        <a:pt x="360" y="462"/>
                        <a:pt x="462" y="371"/>
                        <a:pt x="471" y="250"/>
                      </a:cubicBezTo>
                      <a:cubicBezTo>
                        <a:pt x="482" y="123"/>
                        <a:pt x="388" y="13"/>
                        <a:pt x="261" y="1"/>
                      </a:cubicBezTo>
                      <a:cubicBezTo>
                        <a:pt x="255" y="0"/>
                        <a:pt x="24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0" name="Google Shape;16230;p36"/>
              <p:cNvGrpSpPr/>
              <p:nvPr/>
            </p:nvGrpSpPr>
            <p:grpSpPr>
              <a:xfrm flipH="1">
                <a:off x="-936535" y="3633442"/>
                <a:ext cx="610320" cy="470206"/>
                <a:chOff x="3133825" y="3540588"/>
                <a:chExt cx="434825" cy="335000"/>
              </a:xfrm>
            </p:grpSpPr>
            <p:sp>
              <p:nvSpPr>
                <p:cNvPr id="16231" name="Google Shape;16231;p36"/>
                <p:cNvSpPr/>
                <p:nvPr/>
              </p:nvSpPr>
              <p:spPr>
                <a:xfrm>
                  <a:off x="3133825" y="3540588"/>
                  <a:ext cx="434825" cy="335000"/>
                </a:xfrm>
                <a:custGeom>
                  <a:avLst/>
                  <a:gdLst/>
                  <a:ahLst/>
                  <a:cxnLst/>
                  <a:rect l="l" t="t" r="r" b="b"/>
                  <a:pathLst>
                    <a:path w="17393" h="13400" extrusionOk="0">
                      <a:moveTo>
                        <a:pt x="17393" y="0"/>
                      </a:moveTo>
                      <a:lnTo>
                        <a:pt x="17393" y="0"/>
                      </a:lnTo>
                      <a:cubicBezTo>
                        <a:pt x="13522" y="992"/>
                        <a:pt x="9670" y="1716"/>
                        <a:pt x="5976" y="3321"/>
                      </a:cubicBezTo>
                      <a:cubicBezTo>
                        <a:pt x="3793" y="4272"/>
                        <a:pt x="1593" y="6404"/>
                        <a:pt x="630" y="8579"/>
                      </a:cubicBezTo>
                      <a:cubicBezTo>
                        <a:pt x="165" y="9630"/>
                        <a:pt x="0" y="10828"/>
                        <a:pt x="697" y="11818"/>
                      </a:cubicBezTo>
                      <a:cubicBezTo>
                        <a:pt x="1496" y="12953"/>
                        <a:pt x="2366" y="13399"/>
                        <a:pt x="3236" y="13399"/>
                      </a:cubicBezTo>
                      <a:cubicBezTo>
                        <a:pt x="5247" y="13399"/>
                        <a:pt x="7262" y="11016"/>
                        <a:pt x="8418" y="9230"/>
                      </a:cubicBezTo>
                      <a:cubicBezTo>
                        <a:pt x="10716" y="5681"/>
                        <a:pt x="13445" y="2120"/>
                        <a:pt x="17275" y="62"/>
                      </a:cubicBezTo>
                      <a:cubicBezTo>
                        <a:pt x="17313" y="41"/>
                        <a:pt x="17354" y="19"/>
                        <a:pt x="17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36"/>
                <p:cNvSpPr/>
                <p:nvPr/>
              </p:nvSpPr>
              <p:spPr>
                <a:xfrm>
                  <a:off x="3192600" y="3586638"/>
                  <a:ext cx="296050" cy="229150"/>
                </a:xfrm>
                <a:custGeom>
                  <a:avLst/>
                  <a:gdLst/>
                  <a:ahLst/>
                  <a:cxnLst/>
                  <a:rect l="l" t="t" r="r" b="b"/>
                  <a:pathLst>
                    <a:path w="11842" h="9166" extrusionOk="0">
                      <a:moveTo>
                        <a:pt x="11842" y="1"/>
                      </a:moveTo>
                      <a:lnTo>
                        <a:pt x="11842" y="1"/>
                      </a:lnTo>
                      <a:cubicBezTo>
                        <a:pt x="9207" y="679"/>
                        <a:pt x="6586" y="1175"/>
                        <a:pt x="4070" y="2274"/>
                      </a:cubicBezTo>
                      <a:cubicBezTo>
                        <a:pt x="2584" y="2924"/>
                        <a:pt x="1088" y="4384"/>
                        <a:pt x="433" y="5870"/>
                      </a:cubicBezTo>
                      <a:cubicBezTo>
                        <a:pt x="115" y="6589"/>
                        <a:pt x="0" y="7409"/>
                        <a:pt x="477" y="8084"/>
                      </a:cubicBezTo>
                      <a:cubicBezTo>
                        <a:pt x="1020" y="8860"/>
                        <a:pt x="1612" y="9165"/>
                        <a:pt x="2205" y="9165"/>
                      </a:cubicBezTo>
                      <a:cubicBezTo>
                        <a:pt x="3574" y="9165"/>
                        <a:pt x="4945" y="7536"/>
                        <a:pt x="5731" y="6315"/>
                      </a:cubicBezTo>
                      <a:cubicBezTo>
                        <a:pt x="7297" y="3886"/>
                        <a:pt x="9155" y="1451"/>
                        <a:pt x="11760" y="44"/>
                      </a:cubicBezTo>
                      <a:cubicBezTo>
                        <a:pt x="11788" y="29"/>
                        <a:pt x="11815" y="15"/>
                        <a:pt x="11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36"/>
                <p:cNvSpPr/>
                <p:nvPr/>
              </p:nvSpPr>
              <p:spPr>
                <a:xfrm>
                  <a:off x="3209675" y="3706138"/>
                  <a:ext cx="121900" cy="133325"/>
                </a:xfrm>
                <a:custGeom>
                  <a:avLst/>
                  <a:gdLst/>
                  <a:ahLst/>
                  <a:cxnLst/>
                  <a:rect l="l" t="t" r="r" b="b"/>
                  <a:pathLst>
                    <a:path w="4876" h="5333" extrusionOk="0">
                      <a:moveTo>
                        <a:pt x="4333" y="0"/>
                      </a:moveTo>
                      <a:cubicBezTo>
                        <a:pt x="3986" y="0"/>
                        <a:pt x="3479" y="344"/>
                        <a:pt x="3069" y="888"/>
                      </a:cubicBezTo>
                      <a:cubicBezTo>
                        <a:pt x="2555" y="1576"/>
                        <a:pt x="2391" y="2322"/>
                        <a:pt x="2701" y="2555"/>
                      </a:cubicBezTo>
                      <a:cubicBezTo>
                        <a:pt x="2765" y="2603"/>
                        <a:pt x="2843" y="2625"/>
                        <a:pt x="2932" y="2625"/>
                      </a:cubicBezTo>
                      <a:cubicBezTo>
                        <a:pt x="3279" y="2625"/>
                        <a:pt x="3787" y="2281"/>
                        <a:pt x="4197" y="1736"/>
                      </a:cubicBezTo>
                      <a:cubicBezTo>
                        <a:pt x="4709" y="1050"/>
                        <a:pt x="4875" y="304"/>
                        <a:pt x="4564" y="71"/>
                      </a:cubicBezTo>
                      <a:cubicBezTo>
                        <a:pt x="4500" y="23"/>
                        <a:pt x="4422" y="0"/>
                        <a:pt x="4333" y="0"/>
                      </a:cubicBezTo>
                      <a:close/>
                      <a:moveTo>
                        <a:pt x="1621" y="3372"/>
                      </a:moveTo>
                      <a:cubicBezTo>
                        <a:pt x="1351" y="3372"/>
                        <a:pt x="954" y="3604"/>
                        <a:pt x="616" y="3987"/>
                      </a:cubicBezTo>
                      <a:cubicBezTo>
                        <a:pt x="171" y="4491"/>
                        <a:pt x="0" y="5063"/>
                        <a:pt x="228" y="5263"/>
                      </a:cubicBezTo>
                      <a:cubicBezTo>
                        <a:pt x="281" y="5310"/>
                        <a:pt x="352" y="5333"/>
                        <a:pt x="436" y="5333"/>
                      </a:cubicBezTo>
                      <a:cubicBezTo>
                        <a:pt x="706" y="5333"/>
                        <a:pt x="1103" y="5099"/>
                        <a:pt x="1442" y="4715"/>
                      </a:cubicBezTo>
                      <a:cubicBezTo>
                        <a:pt x="1886" y="4212"/>
                        <a:pt x="2057" y="3641"/>
                        <a:pt x="1830" y="3442"/>
                      </a:cubicBezTo>
                      <a:cubicBezTo>
                        <a:pt x="1776" y="3394"/>
                        <a:pt x="1704" y="3372"/>
                        <a:pt x="1621" y="337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36"/>
              <p:cNvGrpSpPr/>
              <p:nvPr/>
            </p:nvGrpSpPr>
            <p:grpSpPr>
              <a:xfrm flipH="1">
                <a:off x="-1006470" y="4623612"/>
                <a:ext cx="492558" cy="355778"/>
                <a:chOff x="3267550" y="4246038"/>
                <a:chExt cx="350925" cy="253475"/>
              </a:xfrm>
            </p:grpSpPr>
            <p:grpSp>
              <p:nvGrpSpPr>
                <p:cNvPr id="16235" name="Google Shape;16235;p36"/>
                <p:cNvGrpSpPr/>
                <p:nvPr/>
              </p:nvGrpSpPr>
              <p:grpSpPr>
                <a:xfrm>
                  <a:off x="3267550" y="4431313"/>
                  <a:ext cx="77925" cy="68200"/>
                  <a:chOff x="3267550" y="4431313"/>
                  <a:chExt cx="77925" cy="68200"/>
                </a:xfrm>
              </p:grpSpPr>
              <p:sp>
                <p:nvSpPr>
                  <p:cNvPr id="16236" name="Google Shape;16236;p36"/>
                  <p:cNvSpPr/>
                  <p:nvPr/>
                </p:nvSpPr>
                <p:spPr>
                  <a:xfrm>
                    <a:off x="3267550" y="4431313"/>
                    <a:ext cx="77925" cy="68200"/>
                  </a:xfrm>
                  <a:custGeom>
                    <a:avLst/>
                    <a:gdLst/>
                    <a:ahLst/>
                    <a:cxnLst/>
                    <a:rect l="l" t="t" r="r" b="b"/>
                    <a:pathLst>
                      <a:path w="3117" h="2728" extrusionOk="0">
                        <a:moveTo>
                          <a:pt x="1560" y="1"/>
                        </a:moveTo>
                        <a:cubicBezTo>
                          <a:pt x="1083" y="1"/>
                          <a:pt x="620" y="251"/>
                          <a:pt x="370" y="697"/>
                        </a:cubicBezTo>
                        <a:cubicBezTo>
                          <a:pt x="1" y="1355"/>
                          <a:pt x="237" y="2184"/>
                          <a:pt x="894" y="2553"/>
                        </a:cubicBezTo>
                        <a:cubicBezTo>
                          <a:pt x="1104" y="2671"/>
                          <a:pt x="1332" y="2727"/>
                          <a:pt x="1557" y="2727"/>
                        </a:cubicBezTo>
                        <a:cubicBezTo>
                          <a:pt x="2035" y="2727"/>
                          <a:pt x="2498" y="2476"/>
                          <a:pt x="2748" y="2028"/>
                        </a:cubicBezTo>
                        <a:cubicBezTo>
                          <a:pt x="3116" y="1374"/>
                          <a:pt x="2883" y="543"/>
                          <a:pt x="2227" y="175"/>
                        </a:cubicBezTo>
                        <a:cubicBezTo>
                          <a:pt x="2015" y="57"/>
                          <a:pt x="1786"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36"/>
                  <p:cNvSpPr/>
                  <p:nvPr/>
                </p:nvSpPr>
                <p:spPr>
                  <a:xfrm>
                    <a:off x="3271050" y="4431313"/>
                    <a:ext cx="74425" cy="52250"/>
                  </a:xfrm>
                  <a:custGeom>
                    <a:avLst/>
                    <a:gdLst/>
                    <a:ahLst/>
                    <a:cxnLst/>
                    <a:rect l="l" t="t" r="r" b="b"/>
                    <a:pathLst>
                      <a:path w="2977" h="2090" extrusionOk="0">
                        <a:moveTo>
                          <a:pt x="1420" y="1"/>
                        </a:moveTo>
                        <a:cubicBezTo>
                          <a:pt x="943" y="1"/>
                          <a:pt x="480" y="251"/>
                          <a:pt x="230" y="697"/>
                        </a:cubicBezTo>
                        <a:cubicBezTo>
                          <a:pt x="0" y="1107"/>
                          <a:pt x="6" y="1585"/>
                          <a:pt x="202" y="1975"/>
                        </a:cubicBezTo>
                        <a:cubicBezTo>
                          <a:pt x="219" y="1828"/>
                          <a:pt x="266" y="1681"/>
                          <a:pt x="343" y="1541"/>
                        </a:cubicBezTo>
                        <a:cubicBezTo>
                          <a:pt x="562" y="1152"/>
                          <a:pt x="967" y="932"/>
                          <a:pt x="1384" y="932"/>
                        </a:cubicBezTo>
                        <a:cubicBezTo>
                          <a:pt x="1581" y="932"/>
                          <a:pt x="1781" y="981"/>
                          <a:pt x="1966" y="1085"/>
                        </a:cubicBezTo>
                        <a:cubicBezTo>
                          <a:pt x="2345" y="1297"/>
                          <a:pt x="2560" y="1685"/>
                          <a:pt x="2571" y="2090"/>
                        </a:cubicBezTo>
                        <a:cubicBezTo>
                          <a:pt x="2585" y="2069"/>
                          <a:pt x="2597" y="2050"/>
                          <a:pt x="2608" y="2028"/>
                        </a:cubicBezTo>
                        <a:cubicBezTo>
                          <a:pt x="2976" y="1374"/>
                          <a:pt x="2743" y="543"/>
                          <a:pt x="2087" y="175"/>
                        </a:cubicBezTo>
                        <a:cubicBezTo>
                          <a:pt x="1875" y="57"/>
                          <a:pt x="1646" y="1"/>
                          <a:pt x="1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36"/>
                  <p:cNvSpPr/>
                  <p:nvPr/>
                </p:nvSpPr>
                <p:spPr>
                  <a:xfrm>
                    <a:off x="3299000" y="4471813"/>
                    <a:ext cx="25650" cy="22475"/>
                  </a:xfrm>
                  <a:custGeom>
                    <a:avLst/>
                    <a:gdLst/>
                    <a:ahLst/>
                    <a:cxnLst/>
                    <a:rect l="l" t="t" r="r" b="b"/>
                    <a:pathLst>
                      <a:path w="1026" h="899" extrusionOk="0">
                        <a:moveTo>
                          <a:pt x="514" y="1"/>
                        </a:moveTo>
                        <a:cubicBezTo>
                          <a:pt x="357" y="1"/>
                          <a:pt x="203" y="84"/>
                          <a:pt x="121" y="230"/>
                        </a:cubicBezTo>
                        <a:cubicBezTo>
                          <a:pt x="1" y="446"/>
                          <a:pt x="77" y="720"/>
                          <a:pt x="293" y="841"/>
                        </a:cubicBezTo>
                        <a:cubicBezTo>
                          <a:pt x="363" y="880"/>
                          <a:pt x="438" y="899"/>
                          <a:pt x="512" y="899"/>
                        </a:cubicBezTo>
                        <a:cubicBezTo>
                          <a:pt x="669" y="899"/>
                          <a:pt x="821" y="815"/>
                          <a:pt x="903" y="669"/>
                        </a:cubicBezTo>
                        <a:cubicBezTo>
                          <a:pt x="1025" y="454"/>
                          <a:pt x="948" y="180"/>
                          <a:pt x="732" y="58"/>
                        </a:cubicBezTo>
                        <a:cubicBezTo>
                          <a:pt x="663" y="19"/>
                          <a:pt x="588" y="1"/>
                          <a:pt x="51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36"/>
                  <p:cNvSpPr/>
                  <p:nvPr/>
                </p:nvSpPr>
                <p:spPr>
                  <a:xfrm>
                    <a:off x="3285150" y="4468063"/>
                    <a:ext cx="11925" cy="10450"/>
                  </a:xfrm>
                  <a:custGeom>
                    <a:avLst/>
                    <a:gdLst/>
                    <a:ahLst/>
                    <a:cxnLst/>
                    <a:rect l="l" t="t" r="r" b="b"/>
                    <a:pathLst>
                      <a:path w="477" h="418" extrusionOk="0">
                        <a:moveTo>
                          <a:pt x="238" y="1"/>
                        </a:moveTo>
                        <a:cubicBezTo>
                          <a:pt x="165" y="1"/>
                          <a:pt x="93" y="39"/>
                          <a:pt x="55" y="107"/>
                        </a:cubicBezTo>
                        <a:cubicBezTo>
                          <a:pt x="0" y="208"/>
                          <a:pt x="36" y="334"/>
                          <a:pt x="136" y="391"/>
                        </a:cubicBezTo>
                        <a:cubicBezTo>
                          <a:pt x="168" y="409"/>
                          <a:pt x="203" y="418"/>
                          <a:pt x="238" y="418"/>
                        </a:cubicBezTo>
                        <a:cubicBezTo>
                          <a:pt x="311" y="418"/>
                          <a:pt x="382" y="379"/>
                          <a:pt x="420" y="311"/>
                        </a:cubicBezTo>
                        <a:cubicBezTo>
                          <a:pt x="476" y="211"/>
                          <a:pt x="440" y="84"/>
                          <a:pt x="340" y="27"/>
                        </a:cubicBezTo>
                        <a:cubicBezTo>
                          <a:pt x="308" y="9"/>
                          <a:pt x="273" y="1"/>
                          <a:pt x="2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0" name="Google Shape;16240;p36"/>
                <p:cNvGrpSpPr/>
                <p:nvPr/>
              </p:nvGrpSpPr>
              <p:grpSpPr>
                <a:xfrm>
                  <a:off x="3392400" y="4360488"/>
                  <a:ext cx="94300" cy="82525"/>
                  <a:chOff x="3392400" y="4360488"/>
                  <a:chExt cx="94300" cy="82525"/>
                </a:xfrm>
              </p:grpSpPr>
              <p:sp>
                <p:nvSpPr>
                  <p:cNvPr id="16241" name="Google Shape;16241;p36"/>
                  <p:cNvSpPr/>
                  <p:nvPr/>
                </p:nvSpPr>
                <p:spPr>
                  <a:xfrm>
                    <a:off x="3392400" y="4360488"/>
                    <a:ext cx="94300" cy="82525"/>
                  </a:xfrm>
                  <a:custGeom>
                    <a:avLst/>
                    <a:gdLst/>
                    <a:ahLst/>
                    <a:cxnLst/>
                    <a:rect l="l" t="t" r="r" b="b"/>
                    <a:pathLst>
                      <a:path w="3772" h="3301" extrusionOk="0">
                        <a:moveTo>
                          <a:pt x="1887" y="1"/>
                        </a:moveTo>
                        <a:cubicBezTo>
                          <a:pt x="1309" y="1"/>
                          <a:pt x="749" y="304"/>
                          <a:pt x="447" y="843"/>
                        </a:cubicBezTo>
                        <a:cubicBezTo>
                          <a:pt x="1" y="1639"/>
                          <a:pt x="286" y="2645"/>
                          <a:pt x="1080" y="3090"/>
                        </a:cubicBezTo>
                        <a:cubicBezTo>
                          <a:pt x="1335" y="3233"/>
                          <a:pt x="1612" y="3301"/>
                          <a:pt x="1885" y="3301"/>
                        </a:cubicBezTo>
                        <a:cubicBezTo>
                          <a:pt x="2462" y="3301"/>
                          <a:pt x="3023" y="2997"/>
                          <a:pt x="3325" y="2457"/>
                        </a:cubicBezTo>
                        <a:cubicBezTo>
                          <a:pt x="3771" y="1663"/>
                          <a:pt x="3488" y="657"/>
                          <a:pt x="2693" y="212"/>
                        </a:cubicBezTo>
                        <a:cubicBezTo>
                          <a:pt x="2438" y="69"/>
                          <a:pt x="2160"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36"/>
                  <p:cNvSpPr/>
                  <p:nvPr/>
                </p:nvSpPr>
                <p:spPr>
                  <a:xfrm>
                    <a:off x="3396600" y="4360488"/>
                    <a:ext cx="90100" cy="63225"/>
                  </a:xfrm>
                  <a:custGeom>
                    <a:avLst/>
                    <a:gdLst/>
                    <a:ahLst/>
                    <a:cxnLst/>
                    <a:rect l="l" t="t" r="r" b="b"/>
                    <a:pathLst>
                      <a:path w="3604" h="2529" extrusionOk="0">
                        <a:moveTo>
                          <a:pt x="1719" y="1"/>
                        </a:moveTo>
                        <a:cubicBezTo>
                          <a:pt x="1141" y="1"/>
                          <a:pt x="581" y="304"/>
                          <a:pt x="279" y="843"/>
                        </a:cubicBezTo>
                        <a:cubicBezTo>
                          <a:pt x="0" y="1340"/>
                          <a:pt x="8" y="1918"/>
                          <a:pt x="245" y="2393"/>
                        </a:cubicBezTo>
                        <a:cubicBezTo>
                          <a:pt x="267" y="2213"/>
                          <a:pt x="323" y="2032"/>
                          <a:pt x="415" y="1865"/>
                        </a:cubicBezTo>
                        <a:cubicBezTo>
                          <a:pt x="680" y="1393"/>
                          <a:pt x="1171" y="1127"/>
                          <a:pt x="1677" y="1127"/>
                        </a:cubicBezTo>
                        <a:cubicBezTo>
                          <a:pt x="1915" y="1127"/>
                          <a:pt x="2157" y="1187"/>
                          <a:pt x="2380" y="1312"/>
                        </a:cubicBezTo>
                        <a:cubicBezTo>
                          <a:pt x="2839" y="1569"/>
                          <a:pt x="3097" y="2039"/>
                          <a:pt x="3111" y="2529"/>
                        </a:cubicBezTo>
                        <a:cubicBezTo>
                          <a:pt x="3127" y="2504"/>
                          <a:pt x="3144" y="2482"/>
                          <a:pt x="3157" y="2457"/>
                        </a:cubicBezTo>
                        <a:cubicBezTo>
                          <a:pt x="3603" y="1663"/>
                          <a:pt x="3320" y="657"/>
                          <a:pt x="2525" y="212"/>
                        </a:cubicBezTo>
                        <a:cubicBezTo>
                          <a:pt x="2270" y="69"/>
                          <a:pt x="1992"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36"/>
                  <p:cNvSpPr/>
                  <p:nvPr/>
                </p:nvSpPr>
                <p:spPr>
                  <a:xfrm>
                    <a:off x="3430400" y="4409538"/>
                    <a:ext cx="31075" cy="27175"/>
                  </a:xfrm>
                  <a:custGeom>
                    <a:avLst/>
                    <a:gdLst/>
                    <a:ahLst/>
                    <a:cxnLst/>
                    <a:rect l="l" t="t" r="r" b="b"/>
                    <a:pathLst>
                      <a:path w="1243" h="1087" extrusionOk="0">
                        <a:moveTo>
                          <a:pt x="623" y="0"/>
                        </a:moveTo>
                        <a:cubicBezTo>
                          <a:pt x="433" y="0"/>
                          <a:pt x="248" y="101"/>
                          <a:pt x="147" y="279"/>
                        </a:cubicBezTo>
                        <a:cubicBezTo>
                          <a:pt x="0" y="540"/>
                          <a:pt x="94" y="869"/>
                          <a:pt x="356" y="1017"/>
                        </a:cubicBezTo>
                        <a:cubicBezTo>
                          <a:pt x="440" y="1064"/>
                          <a:pt x="531" y="1086"/>
                          <a:pt x="621" y="1086"/>
                        </a:cubicBezTo>
                        <a:cubicBezTo>
                          <a:pt x="811" y="1086"/>
                          <a:pt x="995" y="986"/>
                          <a:pt x="1095" y="808"/>
                        </a:cubicBezTo>
                        <a:cubicBezTo>
                          <a:pt x="1242" y="547"/>
                          <a:pt x="1148" y="216"/>
                          <a:pt x="887" y="69"/>
                        </a:cubicBezTo>
                        <a:cubicBezTo>
                          <a:pt x="803" y="22"/>
                          <a:pt x="713" y="0"/>
                          <a:pt x="62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36"/>
                  <p:cNvSpPr/>
                  <p:nvPr/>
                </p:nvSpPr>
                <p:spPr>
                  <a:xfrm>
                    <a:off x="3413625" y="4404963"/>
                    <a:ext cx="14450" cy="12625"/>
                  </a:xfrm>
                  <a:custGeom>
                    <a:avLst/>
                    <a:gdLst/>
                    <a:ahLst/>
                    <a:cxnLst/>
                    <a:rect l="l" t="t" r="r" b="b"/>
                    <a:pathLst>
                      <a:path w="578" h="505" extrusionOk="0">
                        <a:moveTo>
                          <a:pt x="291" y="1"/>
                        </a:moveTo>
                        <a:cubicBezTo>
                          <a:pt x="202" y="1"/>
                          <a:pt x="116" y="47"/>
                          <a:pt x="70" y="130"/>
                        </a:cubicBezTo>
                        <a:cubicBezTo>
                          <a:pt x="1" y="252"/>
                          <a:pt x="45" y="404"/>
                          <a:pt x="167" y="473"/>
                        </a:cubicBezTo>
                        <a:cubicBezTo>
                          <a:pt x="206" y="494"/>
                          <a:pt x="248" y="505"/>
                          <a:pt x="290" y="505"/>
                        </a:cubicBezTo>
                        <a:cubicBezTo>
                          <a:pt x="377" y="505"/>
                          <a:pt x="463" y="459"/>
                          <a:pt x="510" y="377"/>
                        </a:cubicBezTo>
                        <a:cubicBezTo>
                          <a:pt x="577" y="255"/>
                          <a:pt x="535" y="100"/>
                          <a:pt x="413" y="33"/>
                        </a:cubicBezTo>
                        <a:cubicBezTo>
                          <a:pt x="374" y="11"/>
                          <a:pt x="332" y="1"/>
                          <a:pt x="2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36"/>
                <p:cNvGrpSpPr/>
                <p:nvPr/>
              </p:nvGrpSpPr>
              <p:grpSpPr>
                <a:xfrm>
                  <a:off x="3506175" y="4246038"/>
                  <a:ext cx="112300" cy="98275"/>
                  <a:chOff x="3506175" y="4246038"/>
                  <a:chExt cx="112300" cy="98275"/>
                </a:xfrm>
              </p:grpSpPr>
              <p:sp>
                <p:nvSpPr>
                  <p:cNvPr id="16246" name="Google Shape;16246;p36"/>
                  <p:cNvSpPr/>
                  <p:nvPr/>
                </p:nvSpPr>
                <p:spPr>
                  <a:xfrm>
                    <a:off x="3506175" y="4246038"/>
                    <a:ext cx="112300" cy="98275"/>
                  </a:xfrm>
                  <a:custGeom>
                    <a:avLst/>
                    <a:gdLst/>
                    <a:ahLst/>
                    <a:cxnLst/>
                    <a:rect l="l" t="t" r="r" b="b"/>
                    <a:pathLst>
                      <a:path w="4492" h="3931" extrusionOk="0">
                        <a:moveTo>
                          <a:pt x="2246" y="0"/>
                        </a:moveTo>
                        <a:cubicBezTo>
                          <a:pt x="1558" y="0"/>
                          <a:pt x="891" y="362"/>
                          <a:pt x="531" y="1005"/>
                        </a:cubicBezTo>
                        <a:cubicBezTo>
                          <a:pt x="0" y="1952"/>
                          <a:pt x="339" y="3148"/>
                          <a:pt x="1283" y="3679"/>
                        </a:cubicBezTo>
                        <a:cubicBezTo>
                          <a:pt x="1588" y="3850"/>
                          <a:pt x="1918" y="3930"/>
                          <a:pt x="2244" y="3930"/>
                        </a:cubicBezTo>
                        <a:cubicBezTo>
                          <a:pt x="2932" y="3930"/>
                          <a:pt x="3600" y="3569"/>
                          <a:pt x="3960" y="2926"/>
                        </a:cubicBezTo>
                        <a:cubicBezTo>
                          <a:pt x="4491" y="1980"/>
                          <a:pt x="4153" y="783"/>
                          <a:pt x="3207" y="252"/>
                        </a:cubicBezTo>
                        <a:cubicBezTo>
                          <a:pt x="2902" y="81"/>
                          <a:pt x="2572"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36"/>
                  <p:cNvSpPr/>
                  <p:nvPr/>
                </p:nvSpPr>
                <p:spPr>
                  <a:xfrm>
                    <a:off x="3511175" y="4246038"/>
                    <a:ext cx="107300" cy="75325"/>
                  </a:xfrm>
                  <a:custGeom>
                    <a:avLst/>
                    <a:gdLst/>
                    <a:ahLst/>
                    <a:cxnLst/>
                    <a:rect l="l" t="t" r="r" b="b"/>
                    <a:pathLst>
                      <a:path w="4292" h="3013" extrusionOk="0">
                        <a:moveTo>
                          <a:pt x="2046" y="0"/>
                        </a:moveTo>
                        <a:cubicBezTo>
                          <a:pt x="1358" y="0"/>
                          <a:pt x="691" y="362"/>
                          <a:pt x="331" y="1005"/>
                        </a:cubicBezTo>
                        <a:cubicBezTo>
                          <a:pt x="1" y="1596"/>
                          <a:pt x="7" y="2285"/>
                          <a:pt x="291" y="2848"/>
                        </a:cubicBezTo>
                        <a:cubicBezTo>
                          <a:pt x="316" y="2635"/>
                          <a:pt x="383" y="2422"/>
                          <a:pt x="494" y="2223"/>
                        </a:cubicBezTo>
                        <a:cubicBezTo>
                          <a:pt x="809" y="1660"/>
                          <a:pt x="1393" y="1343"/>
                          <a:pt x="1995" y="1343"/>
                        </a:cubicBezTo>
                        <a:cubicBezTo>
                          <a:pt x="2279" y="1343"/>
                          <a:pt x="2568" y="1414"/>
                          <a:pt x="2833" y="1563"/>
                        </a:cubicBezTo>
                        <a:cubicBezTo>
                          <a:pt x="3380" y="1869"/>
                          <a:pt x="3688" y="2428"/>
                          <a:pt x="3706" y="3012"/>
                        </a:cubicBezTo>
                        <a:cubicBezTo>
                          <a:pt x="3724" y="2982"/>
                          <a:pt x="3743" y="2956"/>
                          <a:pt x="3760" y="2926"/>
                        </a:cubicBezTo>
                        <a:cubicBezTo>
                          <a:pt x="4291" y="1980"/>
                          <a:pt x="3953" y="783"/>
                          <a:pt x="3007" y="252"/>
                        </a:cubicBezTo>
                        <a:cubicBezTo>
                          <a:pt x="2702" y="81"/>
                          <a:pt x="2372" y="0"/>
                          <a:pt x="20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36"/>
                  <p:cNvSpPr/>
                  <p:nvPr/>
                </p:nvSpPr>
                <p:spPr>
                  <a:xfrm>
                    <a:off x="3551450" y="4304438"/>
                    <a:ext cx="36950" cy="32375"/>
                  </a:xfrm>
                  <a:custGeom>
                    <a:avLst/>
                    <a:gdLst/>
                    <a:ahLst/>
                    <a:cxnLst/>
                    <a:rect l="l" t="t" r="r" b="b"/>
                    <a:pathLst>
                      <a:path w="1478" h="1295" extrusionOk="0">
                        <a:moveTo>
                          <a:pt x="740" y="0"/>
                        </a:moveTo>
                        <a:cubicBezTo>
                          <a:pt x="513" y="0"/>
                          <a:pt x="292" y="120"/>
                          <a:pt x="174" y="332"/>
                        </a:cubicBezTo>
                        <a:cubicBezTo>
                          <a:pt x="0" y="643"/>
                          <a:pt x="111" y="1036"/>
                          <a:pt x="422" y="1212"/>
                        </a:cubicBezTo>
                        <a:cubicBezTo>
                          <a:pt x="522" y="1268"/>
                          <a:pt x="630" y="1294"/>
                          <a:pt x="738" y="1294"/>
                        </a:cubicBezTo>
                        <a:cubicBezTo>
                          <a:pt x="964" y="1294"/>
                          <a:pt x="1184" y="1175"/>
                          <a:pt x="1302" y="963"/>
                        </a:cubicBezTo>
                        <a:cubicBezTo>
                          <a:pt x="1477" y="653"/>
                          <a:pt x="1366" y="258"/>
                          <a:pt x="1054" y="82"/>
                        </a:cubicBezTo>
                        <a:cubicBezTo>
                          <a:pt x="955" y="27"/>
                          <a:pt x="846" y="0"/>
                          <a:pt x="74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36"/>
                  <p:cNvSpPr/>
                  <p:nvPr/>
                </p:nvSpPr>
                <p:spPr>
                  <a:xfrm>
                    <a:off x="3531425" y="4299038"/>
                    <a:ext cx="17225" cy="15025"/>
                  </a:xfrm>
                  <a:custGeom>
                    <a:avLst/>
                    <a:gdLst/>
                    <a:ahLst/>
                    <a:cxnLst/>
                    <a:rect l="l" t="t" r="r" b="b"/>
                    <a:pathLst>
                      <a:path w="689" h="601" extrusionOk="0">
                        <a:moveTo>
                          <a:pt x="346" y="0"/>
                        </a:moveTo>
                        <a:cubicBezTo>
                          <a:pt x="241" y="0"/>
                          <a:pt x="138" y="56"/>
                          <a:pt x="84" y="154"/>
                        </a:cubicBezTo>
                        <a:cubicBezTo>
                          <a:pt x="1" y="298"/>
                          <a:pt x="54" y="482"/>
                          <a:pt x="198" y="562"/>
                        </a:cubicBezTo>
                        <a:cubicBezTo>
                          <a:pt x="245" y="588"/>
                          <a:pt x="296" y="600"/>
                          <a:pt x="346" y="600"/>
                        </a:cubicBezTo>
                        <a:cubicBezTo>
                          <a:pt x="451" y="600"/>
                          <a:pt x="553" y="545"/>
                          <a:pt x="607" y="447"/>
                        </a:cubicBezTo>
                        <a:cubicBezTo>
                          <a:pt x="688" y="303"/>
                          <a:pt x="638" y="120"/>
                          <a:pt x="493" y="38"/>
                        </a:cubicBezTo>
                        <a:cubicBezTo>
                          <a:pt x="446" y="12"/>
                          <a:pt x="396" y="0"/>
                          <a:pt x="3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50" name="Google Shape;16250;p36"/>
              <p:cNvGrpSpPr/>
              <p:nvPr/>
            </p:nvGrpSpPr>
            <p:grpSpPr>
              <a:xfrm flipH="1">
                <a:off x="-1084019" y="3876440"/>
                <a:ext cx="1180638" cy="1081579"/>
                <a:chOff x="2832575" y="3713713"/>
                <a:chExt cx="841150" cy="770575"/>
              </a:xfrm>
            </p:grpSpPr>
            <p:sp>
              <p:nvSpPr>
                <p:cNvPr id="16251" name="Google Shape;16251;p36"/>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36"/>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36"/>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36"/>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36"/>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36"/>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36"/>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36"/>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36"/>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36"/>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36"/>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36"/>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36"/>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36"/>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36"/>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36"/>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36"/>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36"/>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36"/>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36"/>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36"/>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36"/>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36"/>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36"/>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36"/>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36"/>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36"/>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36"/>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36"/>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36"/>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36"/>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36"/>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36"/>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36"/>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36"/>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36"/>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36"/>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36"/>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36"/>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36"/>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36"/>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36"/>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36"/>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36"/>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36"/>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36"/>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36"/>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36"/>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36"/>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36"/>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36"/>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2" name="Google Shape;16302;p36"/>
              <p:cNvGrpSpPr/>
              <p:nvPr/>
            </p:nvGrpSpPr>
            <p:grpSpPr>
              <a:xfrm flipH="1">
                <a:off x="-968818" y="-532127"/>
                <a:ext cx="262789" cy="382235"/>
                <a:chOff x="3404425" y="572813"/>
                <a:chExt cx="187225" cy="272325"/>
              </a:xfrm>
            </p:grpSpPr>
            <p:sp>
              <p:nvSpPr>
                <p:cNvPr id="16303" name="Google Shape;16303;p36"/>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36"/>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36"/>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36"/>
              <p:cNvGrpSpPr/>
              <p:nvPr/>
            </p:nvGrpSpPr>
            <p:grpSpPr>
              <a:xfrm flipH="1">
                <a:off x="1046611" y="672407"/>
                <a:ext cx="552106" cy="215593"/>
                <a:chOff x="1762400" y="1430988"/>
                <a:chExt cx="393350" cy="153600"/>
              </a:xfrm>
            </p:grpSpPr>
            <p:sp>
              <p:nvSpPr>
                <p:cNvPr id="16307" name="Google Shape;16307;p36"/>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36"/>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36"/>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0" name="Google Shape;16310;p36"/>
              <p:cNvGrpSpPr/>
              <p:nvPr/>
            </p:nvGrpSpPr>
            <p:grpSpPr>
              <a:xfrm flipH="1">
                <a:off x="-1057034" y="1068082"/>
                <a:ext cx="438344" cy="386832"/>
                <a:chOff x="3342200" y="1712888"/>
                <a:chExt cx="312300" cy="275600"/>
              </a:xfrm>
            </p:grpSpPr>
            <p:sp>
              <p:nvSpPr>
                <p:cNvPr id="16311" name="Google Shape;16311;p36"/>
                <p:cNvSpPr/>
                <p:nvPr/>
              </p:nvSpPr>
              <p:spPr>
                <a:xfrm>
                  <a:off x="3342200" y="1712888"/>
                  <a:ext cx="312300" cy="275600"/>
                </a:xfrm>
                <a:custGeom>
                  <a:avLst/>
                  <a:gdLst/>
                  <a:ahLst/>
                  <a:cxnLst/>
                  <a:rect l="l" t="t" r="r" b="b"/>
                  <a:pathLst>
                    <a:path w="12492" h="11024" extrusionOk="0">
                      <a:moveTo>
                        <a:pt x="10037" y="1"/>
                      </a:moveTo>
                      <a:cubicBezTo>
                        <a:pt x="8454" y="1"/>
                        <a:pt x="7009" y="2012"/>
                        <a:pt x="6219" y="3482"/>
                      </a:cubicBezTo>
                      <a:cubicBezTo>
                        <a:pt x="4700" y="6311"/>
                        <a:pt x="2858" y="9175"/>
                        <a:pt x="87" y="10970"/>
                      </a:cubicBezTo>
                      <a:cubicBezTo>
                        <a:pt x="58" y="10987"/>
                        <a:pt x="29" y="11006"/>
                        <a:pt x="0" y="11023"/>
                      </a:cubicBezTo>
                      <a:cubicBezTo>
                        <a:pt x="2869" y="10033"/>
                        <a:pt x="5738" y="9247"/>
                        <a:pt x="8434" y="7803"/>
                      </a:cubicBezTo>
                      <a:cubicBezTo>
                        <a:pt x="10028" y="6947"/>
                        <a:pt x="11560" y="5199"/>
                        <a:pt x="12155" y="3493"/>
                      </a:cubicBezTo>
                      <a:cubicBezTo>
                        <a:pt x="12442" y="2669"/>
                        <a:pt x="12492" y="1753"/>
                        <a:pt x="11903" y="1046"/>
                      </a:cubicBezTo>
                      <a:cubicBezTo>
                        <a:pt x="11280" y="300"/>
                        <a:pt x="10648" y="1"/>
                        <a:pt x="10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36"/>
                <p:cNvSpPr/>
                <p:nvPr/>
              </p:nvSpPr>
              <p:spPr>
                <a:xfrm>
                  <a:off x="3399875" y="1760263"/>
                  <a:ext cx="212575" cy="188400"/>
                </a:xfrm>
                <a:custGeom>
                  <a:avLst/>
                  <a:gdLst/>
                  <a:ahLst/>
                  <a:cxnLst/>
                  <a:rect l="l" t="t" r="r" b="b"/>
                  <a:pathLst>
                    <a:path w="8503" h="7536" extrusionOk="0">
                      <a:moveTo>
                        <a:pt x="6830" y="0"/>
                      </a:moveTo>
                      <a:cubicBezTo>
                        <a:pt x="5753" y="0"/>
                        <a:pt x="4770" y="1374"/>
                        <a:pt x="4234" y="2380"/>
                      </a:cubicBezTo>
                      <a:cubicBezTo>
                        <a:pt x="3200" y="4315"/>
                        <a:pt x="1945" y="6273"/>
                        <a:pt x="60" y="7499"/>
                      </a:cubicBezTo>
                      <a:cubicBezTo>
                        <a:pt x="40" y="7512"/>
                        <a:pt x="20" y="7524"/>
                        <a:pt x="1" y="7535"/>
                      </a:cubicBezTo>
                      <a:cubicBezTo>
                        <a:pt x="1953" y="6860"/>
                        <a:pt x="3906" y="6321"/>
                        <a:pt x="5741" y="5334"/>
                      </a:cubicBezTo>
                      <a:cubicBezTo>
                        <a:pt x="6826" y="4750"/>
                        <a:pt x="7868" y="3553"/>
                        <a:pt x="8272" y="2388"/>
                      </a:cubicBezTo>
                      <a:cubicBezTo>
                        <a:pt x="8468" y="1824"/>
                        <a:pt x="8502" y="1199"/>
                        <a:pt x="8101" y="716"/>
                      </a:cubicBezTo>
                      <a:cubicBezTo>
                        <a:pt x="7677" y="205"/>
                        <a:pt x="7246" y="0"/>
                        <a:pt x="6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36"/>
                <p:cNvSpPr/>
                <p:nvPr/>
              </p:nvSpPr>
              <p:spPr>
                <a:xfrm>
                  <a:off x="3510875" y="1740713"/>
                  <a:ext cx="84925" cy="107025"/>
                </a:xfrm>
                <a:custGeom>
                  <a:avLst/>
                  <a:gdLst/>
                  <a:ahLst/>
                  <a:cxnLst/>
                  <a:rect l="l" t="t" r="r" b="b"/>
                  <a:pathLst>
                    <a:path w="3397" h="4281" extrusionOk="0">
                      <a:moveTo>
                        <a:pt x="3075" y="1"/>
                      </a:moveTo>
                      <a:cubicBezTo>
                        <a:pt x="2870" y="1"/>
                        <a:pt x="2568" y="205"/>
                        <a:pt x="2327" y="532"/>
                      </a:cubicBezTo>
                      <a:cubicBezTo>
                        <a:pt x="2021" y="941"/>
                        <a:pt x="1927" y="1382"/>
                        <a:pt x="2112" y="1520"/>
                      </a:cubicBezTo>
                      <a:cubicBezTo>
                        <a:pt x="2149" y="1548"/>
                        <a:pt x="2195" y="1561"/>
                        <a:pt x="2247" y="1561"/>
                      </a:cubicBezTo>
                      <a:cubicBezTo>
                        <a:pt x="2452" y="1561"/>
                        <a:pt x="2753" y="1356"/>
                        <a:pt x="2995" y="1031"/>
                      </a:cubicBezTo>
                      <a:cubicBezTo>
                        <a:pt x="3301" y="623"/>
                        <a:pt x="3396" y="179"/>
                        <a:pt x="3210" y="41"/>
                      </a:cubicBezTo>
                      <a:cubicBezTo>
                        <a:pt x="3173" y="14"/>
                        <a:pt x="3127" y="1"/>
                        <a:pt x="3075" y="1"/>
                      </a:cubicBezTo>
                      <a:close/>
                      <a:moveTo>
                        <a:pt x="1358" y="2204"/>
                      </a:moveTo>
                      <a:cubicBezTo>
                        <a:pt x="1095" y="2204"/>
                        <a:pt x="714" y="2501"/>
                        <a:pt x="426" y="2957"/>
                      </a:cubicBezTo>
                      <a:cubicBezTo>
                        <a:pt x="80" y="3508"/>
                        <a:pt x="0" y="4083"/>
                        <a:pt x="251" y="4240"/>
                      </a:cubicBezTo>
                      <a:cubicBezTo>
                        <a:pt x="294" y="4267"/>
                        <a:pt x="345" y="4280"/>
                        <a:pt x="400" y="4280"/>
                      </a:cubicBezTo>
                      <a:cubicBezTo>
                        <a:pt x="665" y="4280"/>
                        <a:pt x="1044" y="3983"/>
                        <a:pt x="1332" y="3527"/>
                      </a:cubicBezTo>
                      <a:cubicBezTo>
                        <a:pt x="1678" y="2975"/>
                        <a:pt x="1756" y="2402"/>
                        <a:pt x="1506" y="2244"/>
                      </a:cubicBezTo>
                      <a:cubicBezTo>
                        <a:pt x="1463" y="2217"/>
                        <a:pt x="1413" y="2204"/>
                        <a:pt x="1358" y="220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4" name="Google Shape;16314;p36"/>
              <p:cNvGrpSpPr/>
              <p:nvPr/>
            </p:nvGrpSpPr>
            <p:grpSpPr>
              <a:xfrm flipH="1">
                <a:off x="487066" y="1188441"/>
                <a:ext cx="409886" cy="416132"/>
                <a:chOff x="2262375" y="1798638"/>
                <a:chExt cx="292025" cy="296475"/>
              </a:xfrm>
            </p:grpSpPr>
            <p:sp>
              <p:nvSpPr>
                <p:cNvPr id="16315" name="Google Shape;16315;p36"/>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36"/>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36"/>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36"/>
              <p:cNvGrpSpPr/>
              <p:nvPr/>
            </p:nvGrpSpPr>
            <p:grpSpPr>
              <a:xfrm flipH="1">
                <a:off x="-181820" y="38998"/>
                <a:ext cx="311704" cy="619760"/>
                <a:chOff x="2808875" y="979713"/>
                <a:chExt cx="222075" cy="441550"/>
              </a:xfrm>
            </p:grpSpPr>
            <p:sp>
              <p:nvSpPr>
                <p:cNvPr id="16319" name="Google Shape;16319;p36"/>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36"/>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36"/>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2" name="Google Shape;16322;p36"/>
              <p:cNvGrpSpPr/>
              <p:nvPr/>
            </p:nvGrpSpPr>
            <p:grpSpPr>
              <a:xfrm flipH="1">
                <a:off x="-643183" y="1614960"/>
                <a:ext cx="98989" cy="95726"/>
                <a:chOff x="3289125" y="2102513"/>
                <a:chExt cx="70525" cy="68200"/>
              </a:xfrm>
            </p:grpSpPr>
            <p:sp>
              <p:nvSpPr>
                <p:cNvPr id="16323" name="Google Shape;16323;p36"/>
                <p:cNvSpPr/>
                <p:nvPr/>
              </p:nvSpPr>
              <p:spPr>
                <a:xfrm>
                  <a:off x="3289125" y="2102513"/>
                  <a:ext cx="70525" cy="68200"/>
                </a:xfrm>
                <a:custGeom>
                  <a:avLst/>
                  <a:gdLst/>
                  <a:ahLst/>
                  <a:cxnLst/>
                  <a:rect l="l" t="t" r="r" b="b"/>
                  <a:pathLst>
                    <a:path w="2821" h="2728" extrusionOk="0">
                      <a:moveTo>
                        <a:pt x="1412" y="0"/>
                      </a:moveTo>
                      <a:cubicBezTo>
                        <a:pt x="1382" y="0"/>
                        <a:pt x="1353" y="1"/>
                        <a:pt x="1323" y="3"/>
                      </a:cubicBezTo>
                      <a:cubicBezTo>
                        <a:pt x="571" y="53"/>
                        <a:pt x="1" y="700"/>
                        <a:pt x="51" y="1452"/>
                      </a:cubicBezTo>
                      <a:cubicBezTo>
                        <a:pt x="98" y="2173"/>
                        <a:pt x="696" y="2727"/>
                        <a:pt x="1409" y="2727"/>
                      </a:cubicBezTo>
                      <a:cubicBezTo>
                        <a:pt x="1439" y="2727"/>
                        <a:pt x="1468" y="2726"/>
                        <a:pt x="1498" y="2724"/>
                      </a:cubicBezTo>
                      <a:cubicBezTo>
                        <a:pt x="2250" y="2676"/>
                        <a:pt x="2820" y="2027"/>
                        <a:pt x="2772" y="1275"/>
                      </a:cubicBezTo>
                      <a:cubicBezTo>
                        <a:pt x="2725" y="555"/>
                        <a:pt x="2124" y="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36"/>
                <p:cNvSpPr/>
                <p:nvPr/>
              </p:nvSpPr>
              <p:spPr>
                <a:xfrm>
                  <a:off x="3290350" y="2107188"/>
                  <a:ext cx="69300" cy="63525"/>
                </a:xfrm>
                <a:custGeom>
                  <a:avLst/>
                  <a:gdLst/>
                  <a:ahLst/>
                  <a:cxnLst/>
                  <a:rect l="l" t="t" r="r" b="b"/>
                  <a:pathLst>
                    <a:path w="2772" h="2541" extrusionOk="0">
                      <a:moveTo>
                        <a:pt x="2049" y="1"/>
                      </a:moveTo>
                      <a:cubicBezTo>
                        <a:pt x="2115" y="136"/>
                        <a:pt x="2157" y="285"/>
                        <a:pt x="2168" y="441"/>
                      </a:cubicBezTo>
                      <a:cubicBezTo>
                        <a:pt x="2209" y="1099"/>
                        <a:pt x="1713" y="1666"/>
                        <a:pt x="1055" y="1708"/>
                      </a:cubicBezTo>
                      <a:cubicBezTo>
                        <a:pt x="1028" y="1710"/>
                        <a:pt x="1002" y="1711"/>
                        <a:pt x="976" y="1711"/>
                      </a:cubicBezTo>
                      <a:cubicBezTo>
                        <a:pt x="574" y="1711"/>
                        <a:pt x="217" y="1508"/>
                        <a:pt x="0" y="1195"/>
                      </a:cubicBezTo>
                      <a:lnTo>
                        <a:pt x="0" y="1195"/>
                      </a:lnTo>
                      <a:cubicBezTo>
                        <a:pt x="0" y="1218"/>
                        <a:pt x="0" y="1242"/>
                        <a:pt x="2" y="1265"/>
                      </a:cubicBezTo>
                      <a:cubicBezTo>
                        <a:pt x="49" y="1986"/>
                        <a:pt x="647" y="2540"/>
                        <a:pt x="1360" y="2540"/>
                      </a:cubicBezTo>
                      <a:cubicBezTo>
                        <a:pt x="1390" y="2540"/>
                        <a:pt x="1419" y="2539"/>
                        <a:pt x="1449" y="2537"/>
                      </a:cubicBezTo>
                      <a:cubicBezTo>
                        <a:pt x="2201" y="2489"/>
                        <a:pt x="2771" y="1840"/>
                        <a:pt x="2723" y="1088"/>
                      </a:cubicBezTo>
                      <a:cubicBezTo>
                        <a:pt x="2692" y="620"/>
                        <a:pt x="2427" y="222"/>
                        <a:pt x="204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36"/>
                <p:cNvSpPr/>
                <p:nvPr/>
              </p:nvSpPr>
              <p:spPr>
                <a:xfrm>
                  <a:off x="3298775" y="2113438"/>
                  <a:ext cx="23200" cy="22475"/>
                </a:xfrm>
                <a:custGeom>
                  <a:avLst/>
                  <a:gdLst/>
                  <a:ahLst/>
                  <a:cxnLst/>
                  <a:rect l="l" t="t" r="r" b="b"/>
                  <a:pathLst>
                    <a:path w="928" h="899" extrusionOk="0">
                      <a:moveTo>
                        <a:pt x="464" y="1"/>
                      </a:moveTo>
                      <a:cubicBezTo>
                        <a:pt x="455" y="1"/>
                        <a:pt x="445" y="1"/>
                        <a:pt x="436" y="2"/>
                      </a:cubicBezTo>
                      <a:cubicBezTo>
                        <a:pt x="187" y="17"/>
                        <a:pt x="0" y="230"/>
                        <a:pt x="16" y="478"/>
                      </a:cubicBezTo>
                      <a:cubicBezTo>
                        <a:pt x="31" y="716"/>
                        <a:pt x="230" y="899"/>
                        <a:pt x="465" y="899"/>
                      </a:cubicBezTo>
                      <a:cubicBezTo>
                        <a:pt x="474" y="899"/>
                        <a:pt x="484" y="898"/>
                        <a:pt x="494" y="898"/>
                      </a:cubicBezTo>
                      <a:cubicBezTo>
                        <a:pt x="740" y="880"/>
                        <a:pt x="928" y="667"/>
                        <a:pt x="912" y="420"/>
                      </a:cubicBezTo>
                      <a:cubicBezTo>
                        <a:pt x="897" y="182"/>
                        <a:pt x="69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36"/>
                <p:cNvSpPr/>
                <p:nvPr/>
              </p:nvSpPr>
              <p:spPr>
                <a:xfrm>
                  <a:off x="3327625" y="2116388"/>
                  <a:ext cx="10850" cy="10425"/>
                </a:xfrm>
                <a:custGeom>
                  <a:avLst/>
                  <a:gdLst/>
                  <a:ahLst/>
                  <a:cxnLst/>
                  <a:rect l="l" t="t" r="r" b="b"/>
                  <a:pathLst>
                    <a:path w="434" h="417" extrusionOk="0">
                      <a:moveTo>
                        <a:pt x="219" y="1"/>
                      </a:moveTo>
                      <a:cubicBezTo>
                        <a:pt x="214" y="1"/>
                        <a:pt x="209" y="1"/>
                        <a:pt x="204" y="1"/>
                      </a:cubicBezTo>
                      <a:cubicBezTo>
                        <a:pt x="88" y="7"/>
                        <a:pt x="1" y="106"/>
                        <a:pt x="10" y="220"/>
                      </a:cubicBezTo>
                      <a:cubicBezTo>
                        <a:pt x="16" y="332"/>
                        <a:pt x="107" y="417"/>
                        <a:pt x="217" y="417"/>
                      </a:cubicBezTo>
                      <a:cubicBezTo>
                        <a:pt x="221" y="417"/>
                        <a:pt x="226" y="417"/>
                        <a:pt x="231" y="416"/>
                      </a:cubicBezTo>
                      <a:cubicBezTo>
                        <a:pt x="345" y="408"/>
                        <a:pt x="433" y="310"/>
                        <a:pt x="425" y="195"/>
                      </a:cubicBezTo>
                      <a:cubicBezTo>
                        <a:pt x="418" y="84"/>
                        <a:pt x="32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36"/>
              <p:cNvGrpSpPr/>
              <p:nvPr/>
            </p:nvGrpSpPr>
            <p:grpSpPr>
              <a:xfrm flipH="1">
                <a:off x="-545562" y="1781427"/>
                <a:ext cx="119762" cy="115832"/>
                <a:chOff x="3204775" y="2221113"/>
                <a:chExt cx="85325" cy="82525"/>
              </a:xfrm>
            </p:grpSpPr>
            <p:sp>
              <p:nvSpPr>
                <p:cNvPr id="16328" name="Google Shape;16328;p36"/>
                <p:cNvSpPr/>
                <p:nvPr/>
              </p:nvSpPr>
              <p:spPr>
                <a:xfrm>
                  <a:off x="3204775" y="2221113"/>
                  <a:ext cx="85325" cy="82525"/>
                </a:xfrm>
                <a:custGeom>
                  <a:avLst/>
                  <a:gdLst/>
                  <a:ahLst/>
                  <a:cxnLst/>
                  <a:rect l="l" t="t" r="r" b="b"/>
                  <a:pathLst>
                    <a:path w="3413" h="3301" extrusionOk="0">
                      <a:moveTo>
                        <a:pt x="1707" y="1"/>
                      </a:moveTo>
                      <a:cubicBezTo>
                        <a:pt x="1671" y="1"/>
                        <a:pt x="1636" y="2"/>
                        <a:pt x="1600" y="4"/>
                      </a:cubicBezTo>
                      <a:cubicBezTo>
                        <a:pt x="691" y="64"/>
                        <a:pt x="1" y="848"/>
                        <a:pt x="60" y="1759"/>
                      </a:cubicBezTo>
                      <a:cubicBezTo>
                        <a:pt x="116" y="2630"/>
                        <a:pt x="841" y="3300"/>
                        <a:pt x="1704" y="3300"/>
                      </a:cubicBezTo>
                      <a:cubicBezTo>
                        <a:pt x="1740" y="3300"/>
                        <a:pt x="1776" y="3299"/>
                        <a:pt x="1813" y="3297"/>
                      </a:cubicBezTo>
                      <a:cubicBezTo>
                        <a:pt x="2723" y="3239"/>
                        <a:pt x="3412" y="2454"/>
                        <a:pt x="3353" y="1546"/>
                      </a:cubicBezTo>
                      <a:cubicBezTo>
                        <a:pt x="3297" y="671"/>
                        <a:pt x="2569" y="1"/>
                        <a:pt x="1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36"/>
                <p:cNvSpPr/>
                <p:nvPr/>
              </p:nvSpPr>
              <p:spPr>
                <a:xfrm>
                  <a:off x="3206225" y="2226813"/>
                  <a:ext cx="83875" cy="76825"/>
                </a:xfrm>
                <a:custGeom>
                  <a:avLst/>
                  <a:gdLst/>
                  <a:ahLst/>
                  <a:cxnLst/>
                  <a:rect l="l" t="t" r="r" b="b"/>
                  <a:pathLst>
                    <a:path w="3355" h="3073" extrusionOk="0">
                      <a:moveTo>
                        <a:pt x="2482" y="0"/>
                      </a:moveTo>
                      <a:lnTo>
                        <a:pt x="2482" y="0"/>
                      </a:lnTo>
                      <a:cubicBezTo>
                        <a:pt x="2562" y="163"/>
                        <a:pt x="2612" y="343"/>
                        <a:pt x="2624" y="534"/>
                      </a:cubicBezTo>
                      <a:cubicBezTo>
                        <a:pt x="2675" y="1330"/>
                        <a:pt x="2073" y="2016"/>
                        <a:pt x="1277" y="2068"/>
                      </a:cubicBezTo>
                      <a:cubicBezTo>
                        <a:pt x="1247" y="2070"/>
                        <a:pt x="1216" y="2071"/>
                        <a:pt x="1186" y="2071"/>
                      </a:cubicBezTo>
                      <a:cubicBezTo>
                        <a:pt x="698" y="2071"/>
                        <a:pt x="263" y="1825"/>
                        <a:pt x="1" y="1444"/>
                      </a:cubicBezTo>
                      <a:lnTo>
                        <a:pt x="1" y="1444"/>
                      </a:lnTo>
                      <a:cubicBezTo>
                        <a:pt x="1" y="1474"/>
                        <a:pt x="1" y="1501"/>
                        <a:pt x="2" y="1531"/>
                      </a:cubicBezTo>
                      <a:cubicBezTo>
                        <a:pt x="58" y="2402"/>
                        <a:pt x="783" y="3072"/>
                        <a:pt x="1646" y="3072"/>
                      </a:cubicBezTo>
                      <a:cubicBezTo>
                        <a:pt x="1682" y="3072"/>
                        <a:pt x="1718" y="3071"/>
                        <a:pt x="1755" y="3069"/>
                      </a:cubicBezTo>
                      <a:cubicBezTo>
                        <a:pt x="2665" y="3011"/>
                        <a:pt x="3354" y="2226"/>
                        <a:pt x="3295" y="1318"/>
                      </a:cubicBezTo>
                      <a:cubicBezTo>
                        <a:pt x="3257" y="749"/>
                        <a:pt x="2938" y="268"/>
                        <a:pt x="24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36"/>
                <p:cNvSpPr/>
                <p:nvPr/>
              </p:nvSpPr>
              <p:spPr>
                <a:xfrm>
                  <a:off x="3216400" y="2234338"/>
                  <a:ext cx="28100" cy="27225"/>
                </a:xfrm>
                <a:custGeom>
                  <a:avLst/>
                  <a:gdLst/>
                  <a:ahLst/>
                  <a:cxnLst/>
                  <a:rect l="l" t="t" r="r" b="b"/>
                  <a:pathLst>
                    <a:path w="1124" h="1089" extrusionOk="0">
                      <a:moveTo>
                        <a:pt x="562" y="0"/>
                      </a:moveTo>
                      <a:cubicBezTo>
                        <a:pt x="550" y="0"/>
                        <a:pt x="539" y="1"/>
                        <a:pt x="527" y="1"/>
                      </a:cubicBezTo>
                      <a:cubicBezTo>
                        <a:pt x="228" y="22"/>
                        <a:pt x="1" y="280"/>
                        <a:pt x="21" y="579"/>
                      </a:cubicBezTo>
                      <a:cubicBezTo>
                        <a:pt x="39" y="867"/>
                        <a:pt x="279" y="1088"/>
                        <a:pt x="563" y="1088"/>
                      </a:cubicBezTo>
                      <a:cubicBezTo>
                        <a:pt x="575" y="1088"/>
                        <a:pt x="586" y="1088"/>
                        <a:pt x="598" y="1087"/>
                      </a:cubicBezTo>
                      <a:cubicBezTo>
                        <a:pt x="897" y="1067"/>
                        <a:pt x="1124" y="808"/>
                        <a:pt x="1104" y="509"/>
                      </a:cubicBezTo>
                      <a:cubicBezTo>
                        <a:pt x="1086" y="221"/>
                        <a:pt x="846" y="0"/>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36"/>
                <p:cNvSpPr/>
                <p:nvPr/>
              </p:nvSpPr>
              <p:spPr>
                <a:xfrm>
                  <a:off x="3251375" y="2237913"/>
                  <a:ext cx="13075" cy="12625"/>
                </a:xfrm>
                <a:custGeom>
                  <a:avLst/>
                  <a:gdLst/>
                  <a:ahLst/>
                  <a:cxnLst/>
                  <a:rect l="l" t="t" r="r" b="b"/>
                  <a:pathLst>
                    <a:path w="523" h="505" extrusionOk="0">
                      <a:moveTo>
                        <a:pt x="262" y="0"/>
                      </a:moveTo>
                      <a:cubicBezTo>
                        <a:pt x="257" y="0"/>
                        <a:pt x="251" y="1"/>
                        <a:pt x="245" y="1"/>
                      </a:cubicBezTo>
                      <a:cubicBezTo>
                        <a:pt x="106" y="10"/>
                        <a:pt x="1" y="129"/>
                        <a:pt x="10" y="267"/>
                      </a:cubicBezTo>
                      <a:cubicBezTo>
                        <a:pt x="19" y="401"/>
                        <a:pt x="129" y="504"/>
                        <a:pt x="261" y="504"/>
                      </a:cubicBezTo>
                      <a:cubicBezTo>
                        <a:pt x="267" y="504"/>
                        <a:pt x="272" y="504"/>
                        <a:pt x="278" y="504"/>
                      </a:cubicBezTo>
                      <a:cubicBezTo>
                        <a:pt x="417" y="494"/>
                        <a:pt x="522" y="374"/>
                        <a:pt x="513" y="236"/>
                      </a:cubicBezTo>
                      <a:cubicBezTo>
                        <a:pt x="505" y="102"/>
                        <a:pt x="39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2" name="Google Shape;16332;p36"/>
              <p:cNvGrpSpPr/>
              <p:nvPr/>
            </p:nvGrpSpPr>
            <p:grpSpPr>
              <a:xfrm flipH="1">
                <a:off x="-493770" y="1989616"/>
                <a:ext cx="142571" cy="137974"/>
                <a:chOff x="3151625" y="2369438"/>
                <a:chExt cx="101575" cy="98300"/>
              </a:xfrm>
            </p:grpSpPr>
            <p:sp>
              <p:nvSpPr>
                <p:cNvPr id="16333" name="Google Shape;16333;p36"/>
                <p:cNvSpPr/>
                <p:nvPr/>
              </p:nvSpPr>
              <p:spPr>
                <a:xfrm>
                  <a:off x="3151625" y="2369438"/>
                  <a:ext cx="101575" cy="98300"/>
                </a:xfrm>
                <a:custGeom>
                  <a:avLst/>
                  <a:gdLst/>
                  <a:ahLst/>
                  <a:cxnLst/>
                  <a:rect l="l" t="t" r="r" b="b"/>
                  <a:pathLst>
                    <a:path w="4063" h="3932" extrusionOk="0">
                      <a:moveTo>
                        <a:pt x="2032" y="1"/>
                      </a:moveTo>
                      <a:cubicBezTo>
                        <a:pt x="1990" y="1"/>
                        <a:pt x="1948" y="2"/>
                        <a:pt x="1906" y="5"/>
                      </a:cubicBezTo>
                      <a:cubicBezTo>
                        <a:pt x="822" y="75"/>
                        <a:pt x="1" y="1011"/>
                        <a:pt x="71" y="2093"/>
                      </a:cubicBezTo>
                      <a:cubicBezTo>
                        <a:pt x="137" y="3134"/>
                        <a:pt x="1000" y="3932"/>
                        <a:pt x="2028" y="3932"/>
                      </a:cubicBezTo>
                      <a:cubicBezTo>
                        <a:pt x="2071" y="3932"/>
                        <a:pt x="2114" y="3930"/>
                        <a:pt x="2158" y="3927"/>
                      </a:cubicBezTo>
                      <a:cubicBezTo>
                        <a:pt x="3242" y="3857"/>
                        <a:pt x="4063" y="2923"/>
                        <a:pt x="3992" y="1839"/>
                      </a:cubicBezTo>
                      <a:cubicBezTo>
                        <a:pt x="3926" y="799"/>
                        <a:pt x="3060" y="1"/>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36"/>
                <p:cNvSpPr/>
                <p:nvPr/>
              </p:nvSpPr>
              <p:spPr>
                <a:xfrm>
                  <a:off x="3153325" y="2376213"/>
                  <a:ext cx="99875" cy="91525"/>
                </a:xfrm>
                <a:custGeom>
                  <a:avLst/>
                  <a:gdLst/>
                  <a:ahLst/>
                  <a:cxnLst/>
                  <a:rect l="l" t="t" r="r" b="b"/>
                  <a:pathLst>
                    <a:path w="3995" h="3661" extrusionOk="0">
                      <a:moveTo>
                        <a:pt x="2956" y="0"/>
                      </a:moveTo>
                      <a:cubicBezTo>
                        <a:pt x="3050" y="195"/>
                        <a:pt x="3111" y="409"/>
                        <a:pt x="3125" y="636"/>
                      </a:cubicBezTo>
                      <a:cubicBezTo>
                        <a:pt x="3186" y="1584"/>
                        <a:pt x="2469" y="2402"/>
                        <a:pt x="1521" y="2463"/>
                      </a:cubicBezTo>
                      <a:cubicBezTo>
                        <a:pt x="1484" y="2465"/>
                        <a:pt x="1446" y="2466"/>
                        <a:pt x="1409" y="2466"/>
                      </a:cubicBezTo>
                      <a:cubicBezTo>
                        <a:pt x="829" y="2466"/>
                        <a:pt x="314" y="2172"/>
                        <a:pt x="0" y="1722"/>
                      </a:cubicBezTo>
                      <a:lnTo>
                        <a:pt x="0" y="1722"/>
                      </a:lnTo>
                      <a:cubicBezTo>
                        <a:pt x="2" y="1756"/>
                        <a:pt x="0" y="1789"/>
                        <a:pt x="3" y="1822"/>
                      </a:cubicBezTo>
                      <a:cubicBezTo>
                        <a:pt x="69" y="2863"/>
                        <a:pt x="932" y="3661"/>
                        <a:pt x="1960" y="3661"/>
                      </a:cubicBezTo>
                      <a:cubicBezTo>
                        <a:pt x="2003" y="3661"/>
                        <a:pt x="2046" y="3659"/>
                        <a:pt x="2090" y="3656"/>
                      </a:cubicBezTo>
                      <a:cubicBezTo>
                        <a:pt x="3174" y="3586"/>
                        <a:pt x="3995" y="2652"/>
                        <a:pt x="3924" y="1568"/>
                      </a:cubicBezTo>
                      <a:cubicBezTo>
                        <a:pt x="3880" y="893"/>
                        <a:pt x="3500" y="318"/>
                        <a:pt x="295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36"/>
                <p:cNvSpPr/>
                <p:nvPr/>
              </p:nvSpPr>
              <p:spPr>
                <a:xfrm>
                  <a:off x="3165450" y="2385188"/>
                  <a:ext cx="33475" cy="32400"/>
                </a:xfrm>
                <a:custGeom>
                  <a:avLst/>
                  <a:gdLst/>
                  <a:ahLst/>
                  <a:cxnLst/>
                  <a:rect l="l" t="t" r="r" b="b"/>
                  <a:pathLst>
                    <a:path w="1339" h="1296" extrusionOk="0">
                      <a:moveTo>
                        <a:pt x="669" y="0"/>
                      </a:moveTo>
                      <a:cubicBezTo>
                        <a:pt x="656" y="0"/>
                        <a:pt x="643" y="1"/>
                        <a:pt x="629" y="2"/>
                      </a:cubicBezTo>
                      <a:cubicBezTo>
                        <a:pt x="272" y="25"/>
                        <a:pt x="1" y="334"/>
                        <a:pt x="24" y="689"/>
                      </a:cubicBezTo>
                      <a:cubicBezTo>
                        <a:pt x="47" y="1033"/>
                        <a:pt x="332" y="1295"/>
                        <a:pt x="671" y="1295"/>
                      </a:cubicBezTo>
                      <a:cubicBezTo>
                        <a:pt x="685" y="1295"/>
                        <a:pt x="698" y="1295"/>
                        <a:pt x="712" y="1294"/>
                      </a:cubicBezTo>
                      <a:cubicBezTo>
                        <a:pt x="1069" y="1270"/>
                        <a:pt x="1339" y="962"/>
                        <a:pt x="1315" y="606"/>
                      </a:cubicBezTo>
                      <a:cubicBezTo>
                        <a:pt x="1294" y="263"/>
                        <a:pt x="1008"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36"/>
                <p:cNvSpPr/>
                <p:nvPr/>
              </p:nvSpPr>
              <p:spPr>
                <a:xfrm>
                  <a:off x="3207125" y="2389438"/>
                  <a:ext cx="15575" cy="15050"/>
                </a:xfrm>
                <a:custGeom>
                  <a:avLst/>
                  <a:gdLst/>
                  <a:ahLst/>
                  <a:cxnLst/>
                  <a:rect l="l" t="t" r="r" b="b"/>
                  <a:pathLst>
                    <a:path w="623" h="602" extrusionOk="0">
                      <a:moveTo>
                        <a:pt x="310" y="0"/>
                      </a:moveTo>
                      <a:cubicBezTo>
                        <a:pt x="304" y="0"/>
                        <a:pt x="298" y="0"/>
                        <a:pt x="292" y="1"/>
                      </a:cubicBezTo>
                      <a:cubicBezTo>
                        <a:pt x="126" y="12"/>
                        <a:pt x="1" y="154"/>
                        <a:pt x="12" y="319"/>
                      </a:cubicBezTo>
                      <a:cubicBezTo>
                        <a:pt x="22" y="478"/>
                        <a:pt x="152" y="601"/>
                        <a:pt x="310" y="601"/>
                      </a:cubicBezTo>
                      <a:cubicBezTo>
                        <a:pt x="316" y="601"/>
                        <a:pt x="323" y="601"/>
                        <a:pt x="330" y="601"/>
                      </a:cubicBezTo>
                      <a:cubicBezTo>
                        <a:pt x="497" y="590"/>
                        <a:pt x="622" y="446"/>
                        <a:pt x="611" y="281"/>
                      </a:cubicBezTo>
                      <a:cubicBezTo>
                        <a:pt x="601" y="121"/>
                        <a:pt x="46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7" name="Google Shape;16337;p36"/>
              <p:cNvGrpSpPr/>
              <p:nvPr/>
            </p:nvGrpSpPr>
            <p:grpSpPr>
              <a:xfrm flipH="1">
                <a:off x="207434" y="1471301"/>
                <a:ext cx="109305" cy="95726"/>
                <a:chOff x="2673100" y="2000163"/>
                <a:chExt cx="77875" cy="68200"/>
              </a:xfrm>
            </p:grpSpPr>
            <p:sp>
              <p:nvSpPr>
                <p:cNvPr id="16338" name="Google Shape;16338;p36"/>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36"/>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36"/>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36"/>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2" name="Google Shape;16342;p36"/>
              <p:cNvGrpSpPr/>
              <p:nvPr/>
            </p:nvGrpSpPr>
            <p:grpSpPr>
              <a:xfrm flipH="1">
                <a:off x="102304" y="1276657"/>
                <a:ext cx="132254" cy="115832"/>
                <a:chOff x="2731650" y="1861488"/>
                <a:chExt cx="94225" cy="82525"/>
              </a:xfrm>
            </p:grpSpPr>
            <p:sp>
              <p:nvSpPr>
                <p:cNvPr id="16343" name="Google Shape;16343;p36"/>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36"/>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36"/>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36"/>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36"/>
              <p:cNvGrpSpPr/>
              <p:nvPr/>
            </p:nvGrpSpPr>
            <p:grpSpPr>
              <a:xfrm flipH="1">
                <a:off x="-63847" y="1096751"/>
                <a:ext cx="157554" cy="138009"/>
                <a:chOff x="2832000" y="1733313"/>
                <a:chExt cx="112250" cy="98325"/>
              </a:xfrm>
            </p:grpSpPr>
            <p:sp>
              <p:nvSpPr>
                <p:cNvPr id="16348" name="Google Shape;16348;p36"/>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36"/>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36"/>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36"/>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2" name="Google Shape;16352;p36"/>
              <p:cNvGrpSpPr/>
              <p:nvPr/>
            </p:nvGrpSpPr>
            <p:grpSpPr>
              <a:xfrm flipH="1">
                <a:off x="-690800" y="3240785"/>
                <a:ext cx="2311799" cy="1838470"/>
                <a:chOff x="1746525" y="3260838"/>
                <a:chExt cx="1647050" cy="1309825"/>
              </a:xfrm>
            </p:grpSpPr>
            <p:grpSp>
              <p:nvGrpSpPr>
                <p:cNvPr id="16353" name="Google Shape;16353;p36"/>
                <p:cNvGrpSpPr/>
                <p:nvPr/>
              </p:nvGrpSpPr>
              <p:grpSpPr>
                <a:xfrm>
                  <a:off x="1746525" y="3260838"/>
                  <a:ext cx="1647050" cy="1309825"/>
                  <a:chOff x="1746525" y="3260838"/>
                  <a:chExt cx="1647050" cy="1309825"/>
                </a:xfrm>
              </p:grpSpPr>
              <p:sp>
                <p:nvSpPr>
                  <p:cNvPr id="16354" name="Google Shape;16354;p36"/>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36"/>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36"/>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36"/>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36"/>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36"/>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36"/>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36"/>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36"/>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36"/>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36"/>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36"/>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66" name="Google Shape;16366;p36"/>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36"/>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36"/>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36"/>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36"/>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36"/>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36"/>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36"/>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36"/>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36"/>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36"/>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36"/>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36"/>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36"/>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36"/>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36"/>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36"/>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36"/>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36"/>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36"/>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36"/>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36"/>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36"/>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36"/>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36"/>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36"/>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36"/>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36"/>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36"/>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36"/>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36"/>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36"/>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36"/>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9" name="Google Shape;16399;p36"/>
              <p:cNvGrpSpPr/>
              <p:nvPr/>
            </p:nvGrpSpPr>
            <p:grpSpPr>
              <a:xfrm flipH="1">
                <a:off x="-801228" y="2280196"/>
                <a:ext cx="573686" cy="565475"/>
                <a:chOff x="3063525" y="2576463"/>
                <a:chExt cx="408725" cy="402875"/>
              </a:xfrm>
            </p:grpSpPr>
            <p:sp>
              <p:nvSpPr>
                <p:cNvPr id="16400" name="Google Shape;16400;p36"/>
                <p:cNvSpPr/>
                <p:nvPr/>
              </p:nvSpPr>
              <p:spPr>
                <a:xfrm>
                  <a:off x="3111300" y="2600163"/>
                  <a:ext cx="337125" cy="310650"/>
                </a:xfrm>
                <a:custGeom>
                  <a:avLst/>
                  <a:gdLst/>
                  <a:ahLst/>
                  <a:cxnLst/>
                  <a:rect l="l" t="t" r="r" b="b"/>
                  <a:pathLst>
                    <a:path w="13485" h="12426" extrusionOk="0">
                      <a:moveTo>
                        <a:pt x="7307" y="1"/>
                      </a:moveTo>
                      <a:cubicBezTo>
                        <a:pt x="7306" y="1"/>
                        <a:pt x="7305" y="1"/>
                        <a:pt x="7305" y="1"/>
                      </a:cubicBezTo>
                      <a:cubicBezTo>
                        <a:pt x="7270" y="21"/>
                        <a:pt x="7518" y="505"/>
                        <a:pt x="7798" y="1272"/>
                      </a:cubicBezTo>
                      <a:cubicBezTo>
                        <a:pt x="8080" y="2031"/>
                        <a:pt x="8387" y="3078"/>
                        <a:pt x="8483" y="4141"/>
                      </a:cubicBezTo>
                      <a:cubicBezTo>
                        <a:pt x="8525" y="4672"/>
                        <a:pt x="8522" y="5207"/>
                        <a:pt x="8433" y="5687"/>
                      </a:cubicBezTo>
                      <a:cubicBezTo>
                        <a:pt x="8348" y="6167"/>
                        <a:pt x="8188" y="6593"/>
                        <a:pt x="7985" y="6911"/>
                      </a:cubicBezTo>
                      <a:cubicBezTo>
                        <a:pt x="7784" y="7232"/>
                        <a:pt x="7562" y="7454"/>
                        <a:pt x="7389" y="7589"/>
                      </a:cubicBezTo>
                      <a:cubicBezTo>
                        <a:pt x="7217" y="7722"/>
                        <a:pt x="7111" y="7788"/>
                        <a:pt x="7111" y="7788"/>
                      </a:cubicBezTo>
                      <a:cubicBezTo>
                        <a:pt x="7111" y="7788"/>
                        <a:pt x="7084" y="7805"/>
                        <a:pt x="7034" y="7837"/>
                      </a:cubicBezTo>
                      <a:cubicBezTo>
                        <a:pt x="6982" y="7863"/>
                        <a:pt x="6913" y="7918"/>
                        <a:pt x="6811" y="7962"/>
                      </a:cubicBezTo>
                      <a:cubicBezTo>
                        <a:pt x="6797" y="7970"/>
                        <a:pt x="6779" y="7978"/>
                        <a:pt x="6764" y="7986"/>
                      </a:cubicBezTo>
                      <a:cubicBezTo>
                        <a:pt x="6753" y="7970"/>
                        <a:pt x="6744" y="7957"/>
                        <a:pt x="6733" y="7943"/>
                      </a:cubicBezTo>
                      <a:cubicBezTo>
                        <a:pt x="6340" y="7381"/>
                        <a:pt x="5856" y="6599"/>
                        <a:pt x="5439" y="5780"/>
                      </a:cubicBezTo>
                      <a:cubicBezTo>
                        <a:pt x="5016" y="4964"/>
                        <a:pt x="4662" y="4112"/>
                        <a:pt x="4427" y="3461"/>
                      </a:cubicBezTo>
                      <a:cubicBezTo>
                        <a:pt x="4193" y="2818"/>
                        <a:pt x="4073" y="2373"/>
                        <a:pt x="4034" y="2373"/>
                      </a:cubicBezTo>
                      <a:cubicBezTo>
                        <a:pt x="4033" y="2373"/>
                        <a:pt x="4033" y="2373"/>
                        <a:pt x="4032" y="2373"/>
                      </a:cubicBezTo>
                      <a:cubicBezTo>
                        <a:pt x="4000" y="2377"/>
                        <a:pt x="4056" y="2843"/>
                        <a:pt x="4235" y="3523"/>
                      </a:cubicBezTo>
                      <a:cubicBezTo>
                        <a:pt x="4416" y="4199"/>
                        <a:pt x="4722" y="5086"/>
                        <a:pt x="5110" y="5938"/>
                      </a:cubicBezTo>
                      <a:cubicBezTo>
                        <a:pt x="5483" y="6776"/>
                        <a:pt x="5936" y="7578"/>
                        <a:pt x="6313" y="8167"/>
                      </a:cubicBezTo>
                      <a:cubicBezTo>
                        <a:pt x="6199" y="8205"/>
                        <a:pt x="6078" y="8241"/>
                        <a:pt x="5944" y="8271"/>
                      </a:cubicBezTo>
                      <a:cubicBezTo>
                        <a:pt x="5690" y="8321"/>
                        <a:pt x="5399" y="8360"/>
                        <a:pt x="5086" y="8360"/>
                      </a:cubicBezTo>
                      <a:cubicBezTo>
                        <a:pt x="4938" y="8360"/>
                        <a:pt x="4784" y="8351"/>
                        <a:pt x="4628" y="8330"/>
                      </a:cubicBezTo>
                      <a:cubicBezTo>
                        <a:pt x="4142" y="8274"/>
                        <a:pt x="3628" y="8142"/>
                        <a:pt x="3141" y="7932"/>
                      </a:cubicBezTo>
                      <a:cubicBezTo>
                        <a:pt x="2657" y="7719"/>
                        <a:pt x="2198" y="7444"/>
                        <a:pt x="1799" y="7144"/>
                      </a:cubicBezTo>
                      <a:cubicBezTo>
                        <a:pt x="1396" y="6844"/>
                        <a:pt x="1069" y="6507"/>
                        <a:pt x="799" y="6208"/>
                      </a:cubicBezTo>
                      <a:cubicBezTo>
                        <a:pt x="285" y="5605"/>
                        <a:pt x="68" y="5106"/>
                        <a:pt x="20" y="5106"/>
                      </a:cubicBezTo>
                      <a:cubicBezTo>
                        <a:pt x="19" y="5106"/>
                        <a:pt x="18" y="5106"/>
                        <a:pt x="18" y="5106"/>
                      </a:cubicBezTo>
                      <a:cubicBezTo>
                        <a:pt x="0" y="5113"/>
                        <a:pt x="44" y="5243"/>
                        <a:pt x="135" y="5468"/>
                      </a:cubicBezTo>
                      <a:cubicBezTo>
                        <a:pt x="231" y="5689"/>
                        <a:pt x="400" y="5993"/>
                        <a:pt x="641" y="6333"/>
                      </a:cubicBezTo>
                      <a:cubicBezTo>
                        <a:pt x="895" y="6662"/>
                        <a:pt x="1213" y="7033"/>
                        <a:pt x="1615" y="7368"/>
                      </a:cubicBezTo>
                      <a:cubicBezTo>
                        <a:pt x="2018" y="7705"/>
                        <a:pt x="2485" y="8018"/>
                        <a:pt x="2991" y="8264"/>
                      </a:cubicBezTo>
                      <a:cubicBezTo>
                        <a:pt x="3497" y="8509"/>
                        <a:pt x="4045" y="8675"/>
                        <a:pt x="4571" y="8755"/>
                      </a:cubicBezTo>
                      <a:cubicBezTo>
                        <a:pt x="4793" y="8793"/>
                        <a:pt x="5011" y="8808"/>
                        <a:pt x="5222" y="8808"/>
                      </a:cubicBezTo>
                      <a:cubicBezTo>
                        <a:pt x="5513" y="8808"/>
                        <a:pt x="5789" y="8778"/>
                        <a:pt x="6038" y="8737"/>
                      </a:cubicBezTo>
                      <a:cubicBezTo>
                        <a:pt x="6244" y="8698"/>
                        <a:pt x="6429" y="8648"/>
                        <a:pt x="6594" y="8595"/>
                      </a:cubicBezTo>
                      <a:cubicBezTo>
                        <a:pt x="6843" y="8958"/>
                        <a:pt x="7010" y="9175"/>
                        <a:pt x="7010" y="9175"/>
                      </a:cubicBezTo>
                      <a:cubicBezTo>
                        <a:pt x="7010" y="9175"/>
                        <a:pt x="7302" y="9547"/>
                        <a:pt x="7794" y="10060"/>
                      </a:cubicBezTo>
                      <a:cubicBezTo>
                        <a:pt x="8289" y="10566"/>
                        <a:pt x="8998" y="11211"/>
                        <a:pt x="9833" y="11675"/>
                      </a:cubicBezTo>
                      <a:cubicBezTo>
                        <a:pt x="10656" y="12156"/>
                        <a:pt x="11603" y="12416"/>
                        <a:pt x="12315" y="12423"/>
                      </a:cubicBezTo>
                      <a:cubicBezTo>
                        <a:pt x="12361" y="12425"/>
                        <a:pt x="12406" y="12425"/>
                        <a:pt x="12450" y="12425"/>
                      </a:cubicBezTo>
                      <a:cubicBezTo>
                        <a:pt x="13086" y="12425"/>
                        <a:pt x="13484" y="12296"/>
                        <a:pt x="13478" y="12273"/>
                      </a:cubicBezTo>
                      <a:cubicBezTo>
                        <a:pt x="13477" y="12261"/>
                        <a:pt x="13441" y="12257"/>
                        <a:pt x="13375" y="12257"/>
                      </a:cubicBezTo>
                      <a:cubicBezTo>
                        <a:pt x="13297" y="12257"/>
                        <a:pt x="13177" y="12262"/>
                        <a:pt x="13025" y="12262"/>
                      </a:cubicBezTo>
                      <a:cubicBezTo>
                        <a:pt x="12838" y="12262"/>
                        <a:pt x="12601" y="12255"/>
                        <a:pt x="12330" y="12223"/>
                      </a:cubicBezTo>
                      <a:cubicBezTo>
                        <a:pt x="11652" y="12154"/>
                        <a:pt x="10779" y="11856"/>
                        <a:pt x="10021" y="11361"/>
                      </a:cubicBezTo>
                      <a:cubicBezTo>
                        <a:pt x="9252" y="10882"/>
                        <a:pt x="8599" y="10238"/>
                        <a:pt x="8140" y="9735"/>
                      </a:cubicBezTo>
                      <a:cubicBezTo>
                        <a:pt x="7687" y="9226"/>
                        <a:pt x="7418" y="8858"/>
                        <a:pt x="7418" y="8857"/>
                      </a:cubicBezTo>
                      <a:cubicBezTo>
                        <a:pt x="7418" y="8857"/>
                        <a:pt x="7278" y="8689"/>
                        <a:pt x="7065" y="8402"/>
                      </a:cubicBezTo>
                      <a:cubicBezTo>
                        <a:pt x="7167" y="8355"/>
                        <a:pt x="7244" y="8304"/>
                        <a:pt x="7300" y="8275"/>
                      </a:cubicBezTo>
                      <a:cubicBezTo>
                        <a:pt x="7360" y="8241"/>
                        <a:pt x="7391" y="8224"/>
                        <a:pt x="7391" y="8224"/>
                      </a:cubicBezTo>
                      <a:cubicBezTo>
                        <a:pt x="7391" y="8224"/>
                        <a:pt x="7516" y="8142"/>
                        <a:pt x="7715" y="7978"/>
                      </a:cubicBezTo>
                      <a:cubicBezTo>
                        <a:pt x="7913" y="7812"/>
                        <a:pt x="8171" y="7538"/>
                        <a:pt x="8394" y="7155"/>
                      </a:cubicBezTo>
                      <a:cubicBezTo>
                        <a:pt x="8621" y="6775"/>
                        <a:pt x="8782" y="6283"/>
                        <a:pt x="8856" y="5753"/>
                      </a:cubicBezTo>
                      <a:cubicBezTo>
                        <a:pt x="8936" y="5224"/>
                        <a:pt x="8914" y="4657"/>
                        <a:pt x="8845" y="4102"/>
                      </a:cubicBezTo>
                      <a:cubicBezTo>
                        <a:pt x="8699" y="2993"/>
                        <a:pt x="8328" y="1944"/>
                        <a:pt x="7985" y="1193"/>
                      </a:cubicBezTo>
                      <a:cubicBezTo>
                        <a:pt x="7649" y="454"/>
                        <a:pt x="7343" y="1"/>
                        <a:pt x="7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36"/>
                <p:cNvSpPr/>
                <p:nvPr/>
              </p:nvSpPr>
              <p:spPr>
                <a:xfrm>
                  <a:off x="3063525" y="2692588"/>
                  <a:ext cx="83350" cy="73050"/>
                </a:xfrm>
                <a:custGeom>
                  <a:avLst/>
                  <a:gdLst/>
                  <a:ahLst/>
                  <a:cxnLst/>
                  <a:rect l="l" t="t" r="r" b="b"/>
                  <a:pathLst>
                    <a:path w="3334" h="2922" extrusionOk="0">
                      <a:moveTo>
                        <a:pt x="1667" y="0"/>
                      </a:moveTo>
                      <a:cubicBezTo>
                        <a:pt x="1451" y="0"/>
                        <a:pt x="1232" y="48"/>
                        <a:pt x="1025" y="150"/>
                      </a:cubicBezTo>
                      <a:cubicBezTo>
                        <a:pt x="299" y="504"/>
                        <a:pt x="0" y="1380"/>
                        <a:pt x="356" y="2105"/>
                      </a:cubicBezTo>
                      <a:cubicBezTo>
                        <a:pt x="610" y="2622"/>
                        <a:pt x="1129" y="2921"/>
                        <a:pt x="1669" y="2921"/>
                      </a:cubicBezTo>
                      <a:cubicBezTo>
                        <a:pt x="1885" y="2921"/>
                        <a:pt x="2104" y="2873"/>
                        <a:pt x="2311" y="2772"/>
                      </a:cubicBezTo>
                      <a:cubicBezTo>
                        <a:pt x="3034" y="2417"/>
                        <a:pt x="3334" y="1541"/>
                        <a:pt x="2980" y="817"/>
                      </a:cubicBezTo>
                      <a:cubicBezTo>
                        <a:pt x="2725" y="300"/>
                        <a:pt x="2206" y="0"/>
                        <a:pt x="1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36"/>
                <p:cNvSpPr/>
                <p:nvPr/>
              </p:nvSpPr>
              <p:spPr>
                <a:xfrm>
                  <a:off x="3072616" y="2694950"/>
                  <a:ext cx="75200" cy="72675"/>
                </a:xfrm>
                <a:custGeom>
                  <a:avLst/>
                  <a:gdLst/>
                  <a:ahLst/>
                  <a:cxnLst/>
                  <a:rect l="l" t="t" r="r" b="b"/>
                  <a:pathLst>
                    <a:path w="3008" h="2907" extrusionOk="0">
                      <a:moveTo>
                        <a:pt x="1543" y="0"/>
                      </a:moveTo>
                      <a:cubicBezTo>
                        <a:pt x="1662" y="105"/>
                        <a:pt x="1765" y="235"/>
                        <a:pt x="1841" y="387"/>
                      </a:cubicBezTo>
                      <a:cubicBezTo>
                        <a:pt x="2149" y="1021"/>
                        <a:pt x="1888" y="1787"/>
                        <a:pt x="1255" y="2098"/>
                      </a:cubicBezTo>
                      <a:cubicBezTo>
                        <a:pt x="1076" y="2186"/>
                        <a:pt x="887" y="2227"/>
                        <a:pt x="701" y="2227"/>
                      </a:cubicBezTo>
                      <a:cubicBezTo>
                        <a:pt x="452" y="2227"/>
                        <a:pt x="209" y="2154"/>
                        <a:pt x="0" y="2019"/>
                      </a:cubicBezTo>
                      <a:lnTo>
                        <a:pt x="0" y="2019"/>
                      </a:lnTo>
                      <a:cubicBezTo>
                        <a:pt x="9" y="2043"/>
                        <a:pt x="19" y="2065"/>
                        <a:pt x="30" y="2090"/>
                      </a:cubicBezTo>
                      <a:cubicBezTo>
                        <a:pt x="284" y="2607"/>
                        <a:pt x="803" y="2906"/>
                        <a:pt x="1343" y="2906"/>
                      </a:cubicBezTo>
                      <a:cubicBezTo>
                        <a:pt x="1559" y="2906"/>
                        <a:pt x="1778" y="2858"/>
                        <a:pt x="1985" y="2757"/>
                      </a:cubicBezTo>
                      <a:cubicBezTo>
                        <a:pt x="2708" y="2402"/>
                        <a:pt x="3008" y="1526"/>
                        <a:pt x="2654" y="802"/>
                      </a:cubicBezTo>
                      <a:cubicBezTo>
                        <a:pt x="2431" y="351"/>
                        <a:pt x="2005" y="64"/>
                        <a:pt x="1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36"/>
                <p:cNvSpPr/>
                <p:nvPr/>
              </p:nvSpPr>
              <p:spPr>
                <a:xfrm>
                  <a:off x="3072725" y="2710988"/>
                  <a:ext cx="27425" cy="24050"/>
                </a:xfrm>
                <a:custGeom>
                  <a:avLst/>
                  <a:gdLst/>
                  <a:ahLst/>
                  <a:cxnLst/>
                  <a:rect l="l" t="t" r="r" b="b"/>
                  <a:pathLst>
                    <a:path w="1097" h="962" extrusionOk="0">
                      <a:moveTo>
                        <a:pt x="549" y="0"/>
                      </a:moveTo>
                      <a:cubicBezTo>
                        <a:pt x="478" y="0"/>
                        <a:pt x="405" y="16"/>
                        <a:pt x="337" y="50"/>
                      </a:cubicBezTo>
                      <a:cubicBezTo>
                        <a:pt x="99" y="166"/>
                        <a:pt x="0" y="454"/>
                        <a:pt x="118" y="692"/>
                      </a:cubicBezTo>
                      <a:cubicBezTo>
                        <a:pt x="201" y="863"/>
                        <a:pt x="372" y="962"/>
                        <a:pt x="550" y="962"/>
                      </a:cubicBezTo>
                      <a:cubicBezTo>
                        <a:pt x="621" y="962"/>
                        <a:pt x="692" y="946"/>
                        <a:pt x="760" y="913"/>
                      </a:cubicBezTo>
                      <a:cubicBezTo>
                        <a:pt x="998" y="795"/>
                        <a:pt x="1097" y="507"/>
                        <a:pt x="981" y="269"/>
                      </a:cubicBezTo>
                      <a:cubicBezTo>
                        <a:pt x="897" y="99"/>
                        <a:pt x="726"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36"/>
                <p:cNvSpPr/>
                <p:nvPr/>
              </p:nvSpPr>
              <p:spPr>
                <a:xfrm>
                  <a:off x="3101275" y="2705088"/>
                  <a:ext cx="12750" cy="11200"/>
                </a:xfrm>
                <a:custGeom>
                  <a:avLst/>
                  <a:gdLst/>
                  <a:ahLst/>
                  <a:cxnLst/>
                  <a:rect l="l" t="t" r="r" b="b"/>
                  <a:pathLst>
                    <a:path w="510" h="448" extrusionOk="0">
                      <a:moveTo>
                        <a:pt x="256" y="1"/>
                      </a:moveTo>
                      <a:cubicBezTo>
                        <a:pt x="223" y="1"/>
                        <a:pt x="189" y="8"/>
                        <a:pt x="157" y="24"/>
                      </a:cubicBezTo>
                      <a:cubicBezTo>
                        <a:pt x="46" y="77"/>
                        <a:pt x="0" y="211"/>
                        <a:pt x="55" y="322"/>
                      </a:cubicBezTo>
                      <a:cubicBezTo>
                        <a:pt x="94" y="402"/>
                        <a:pt x="173" y="448"/>
                        <a:pt x="256" y="448"/>
                      </a:cubicBezTo>
                      <a:cubicBezTo>
                        <a:pt x="288" y="448"/>
                        <a:pt x="321" y="440"/>
                        <a:pt x="353" y="425"/>
                      </a:cubicBezTo>
                      <a:cubicBezTo>
                        <a:pt x="464" y="370"/>
                        <a:pt x="509" y="236"/>
                        <a:pt x="456" y="126"/>
                      </a:cubicBezTo>
                      <a:cubicBezTo>
                        <a:pt x="417"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36"/>
                <p:cNvSpPr/>
                <p:nvPr/>
              </p:nvSpPr>
              <p:spPr>
                <a:xfrm>
                  <a:off x="3160475" y="2618238"/>
                  <a:ext cx="83375" cy="73050"/>
                </a:xfrm>
                <a:custGeom>
                  <a:avLst/>
                  <a:gdLst/>
                  <a:ahLst/>
                  <a:cxnLst/>
                  <a:rect l="l" t="t" r="r" b="b"/>
                  <a:pathLst>
                    <a:path w="3335" h="2922" extrusionOk="0">
                      <a:moveTo>
                        <a:pt x="1666" y="1"/>
                      </a:moveTo>
                      <a:cubicBezTo>
                        <a:pt x="1450" y="1"/>
                        <a:pt x="1231" y="49"/>
                        <a:pt x="1024" y="151"/>
                      </a:cubicBezTo>
                      <a:cubicBezTo>
                        <a:pt x="300" y="505"/>
                        <a:pt x="1" y="1380"/>
                        <a:pt x="356" y="2104"/>
                      </a:cubicBezTo>
                      <a:cubicBezTo>
                        <a:pt x="609" y="2621"/>
                        <a:pt x="1129" y="2922"/>
                        <a:pt x="1669" y="2922"/>
                      </a:cubicBezTo>
                      <a:cubicBezTo>
                        <a:pt x="1885" y="2922"/>
                        <a:pt x="2103" y="2874"/>
                        <a:pt x="2310" y="2773"/>
                      </a:cubicBezTo>
                      <a:cubicBezTo>
                        <a:pt x="3034" y="2417"/>
                        <a:pt x="3334" y="1542"/>
                        <a:pt x="2977" y="818"/>
                      </a:cubicBezTo>
                      <a:cubicBezTo>
                        <a:pt x="2724" y="301"/>
                        <a:pt x="2206" y="1"/>
                        <a:pt x="1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36"/>
                <p:cNvSpPr/>
                <p:nvPr/>
              </p:nvSpPr>
              <p:spPr>
                <a:xfrm>
                  <a:off x="3169566" y="2620600"/>
                  <a:ext cx="75225" cy="72675"/>
                </a:xfrm>
                <a:custGeom>
                  <a:avLst/>
                  <a:gdLst/>
                  <a:ahLst/>
                  <a:cxnLst/>
                  <a:rect l="l" t="t" r="r" b="b"/>
                  <a:pathLst>
                    <a:path w="3009" h="2907" extrusionOk="0">
                      <a:moveTo>
                        <a:pt x="1542" y="1"/>
                      </a:moveTo>
                      <a:lnTo>
                        <a:pt x="1542" y="1"/>
                      </a:lnTo>
                      <a:cubicBezTo>
                        <a:pt x="1663" y="107"/>
                        <a:pt x="1765" y="237"/>
                        <a:pt x="1838" y="389"/>
                      </a:cubicBezTo>
                      <a:cubicBezTo>
                        <a:pt x="2150" y="1022"/>
                        <a:pt x="1888" y="1788"/>
                        <a:pt x="1255" y="2098"/>
                      </a:cubicBezTo>
                      <a:cubicBezTo>
                        <a:pt x="1075" y="2187"/>
                        <a:pt x="886" y="2228"/>
                        <a:pt x="699" y="2228"/>
                      </a:cubicBezTo>
                      <a:cubicBezTo>
                        <a:pt x="451" y="2228"/>
                        <a:pt x="209" y="2156"/>
                        <a:pt x="1" y="2022"/>
                      </a:cubicBezTo>
                      <a:lnTo>
                        <a:pt x="1" y="2022"/>
                      </a:lnTo>
                      <a:cubicBezTo>
                        <a:pt x="10" y="2044"/>
                        <a:pt x="18" y="2067"/>
                        <a:pt x="30" y="2089"/>
                      </a:cubicBezTo>
                      <a:cubicBezTo>
                        <a:pt x="283" y="2606"/>
                        <a:pt x="803" y="2907"/>
                        <a:pt x="1343" y="2907"/>
                      </a:cubicBezTo>
                      <a:cubicBezTo>
                        <a:pt x="1559" y="2907"/>
                        <a:pt x="1777" y="2859"/>
                        <a:pt x="1984" y="2758"/>
                      </a:cubicBezTo>
                      <a:cubicBezTo>
                        <a:pt x="2708" y="2402"/>
                        <a:pt x="3008" y="1527"/>
                        <a:pt x="2651" y="803"/>
                      </a:cubicBezTo>
                      <a:cubicBezTo>
                        <a:pt x="2430" y="352"/>
                        <a:pt x="2007" y="6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36"/>
                <p:cNvSpPr/>
                <p:nvPr/>
              </p:nvSpPr>
              <p:spPr>
                <a:xfrm>
                  <a:off x="3169675" y="2636663"/>
                  <a:ext cx="27450" cy="24075"/>
                </a:xfrm>
                <a:custGeom>
                  <a:avLst/>
                  <a:gdLst/>
                  <a:ahLst/>
                  <a:cxnLst/>
                  <a:rect l="l" t="t" r="r" b="b"/>
                  <a:pathLst>
                    <a:path w="1098" h="963" extrusionOk="0">
                      <a:moveTo>
                        <a:pt x="546" y="0"/>
                      </a:moveTo>
                      <a:cubicBezTo>
                        <a:pt x="475" y="0"/>
                        <a:pt x="404" y="16"/>
                        <a:pt x="336" y="48"/>
                      </a:cubicBezTo>
                      <a:cubicBezTo>
                        <a:pt x="98" y="166"/>
                        <a:pt x="1" y="454"/>
                        <a:pt x="117" y="692"/>
                      </a:cubicBezTo>
                      <a:cubicBezTo>
                        <a:pt x="201" y="863"/>
                        <a:pt x="371" y="962"/>
                        <a:pt x="549" y="962"/>
                      </a:cubicBezTo>
                      <a:cubicBezTo>
                        <a:pt x="620" y="962"/>
                        <a:pt x="692" y="946"/>
                        <a:pt x="761" y="913"/>
                      </a:cubicBezTo>
                      <a:cubicBezTo>
                        <a:pt x="999" y="795"/>
                        <a:pt x="1098" y="507"/>
                        <a:pt x="978" y="269"/>
                      </a:cubicBezTo>
                      <a:cubicBezTo>
                        <a:pt x="895" y="98"/>
                        <a:pt x="724"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36"/>
                <p:cNvSpPr/>
                <p:nvPr/>
              </p:nvSpPr>
              <p:spPr>
                <a:xfrm>
                  <a:off x="3198225" y="2630763"/>
                  <a:ext cx="12775" cy="11225"/>
                </a:xfrm>
                <a:custGeom>
                  <a:avLst/>
                  <a:gdLst/>
                  <a:ahLst/>
                  <a:cxnLst/>
                  <a:rect l="l" t="t" r="r" b="b"/>
                  <a:pathLst>
                    <a:path w="511" h="449" extrusionOk="0">
                      <a:moveTo>
                        <a:pt x="256" y="1"/>
                      </a:moveTo>
                      <a:cubicBezTo>
                        <a:pt x="222" y="1"/>
                        <a:pt x="188" y="8"/>
                        <a:pt x="156" y="24"/>
                      </a:cubicBezTo>
                      <a:cubicBezTo>
                        <a:pt x="45" y="79"/>
                        <a:pt x="1" y="212"/>
                        <a:pt x="56" y="322"/>
                      </a:cubicBezTo>
                      <a:cubicBezTo>
                        <a:pt x="94" y="402"/>
                        <a:pt x="172" y="448"/>
                        <a:pt x="255" y="448"/>
                      </a:cubicBezTo>
                      <a:cubicBezTo>
                        <a:pt x="288" y="448"/>
                        <a:pt x="321" y="441"/>
                        <a:pt x="353" y="425"/>
                      </a:cubicBezTo>
                      <a:cubicBezTo>
                        <a:pt x="465" y="370"/>
                        <a:pt x="510" y="237"/>
                        <a:pt x="455" y="126"/>
                      </a:cubicBezTo>
                      <a:cubicBezTo>
                        <a:pt x="416"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36"/>
                <p:cNvSpPr/>
                <p:nvPr/>
              </p:nvSpPr>
              <p:spPr>
                <a:xfrm>
                  <a:off x="3270525" y="2576463"/>
                  <a:ext cx="78550" cy="73050"/>
                </a:xfrm>
                <a:custGeom>
                  <a:avLst/>
                  <a:gdLst/>
                  <a:ahLst/>
                  <a:cxnLst/>
                  <a:rect l="l" t="t" r="r" b="b"/>
                  <a:pathLst>
                    <a:path w="3142" h="2922" extrusionOk="0">
                      <a:moveTo>
                        <a:pt x="1572" y="0"/>
                      </a:moveTo>
                      <a:cubicBezTo>
                        <a:pt x="1496" y="0"/>
                        <a:pt x="1418" y="6"/>
                        <a:pt x="1340" y="19"/>
                      </a:cubicBezTo>
                      <a:cubicBezTo>
                        <a:pt x="543" y="147"/>
                        <a:pt x="1" y="896"/>
                        <a:pt x="129" y="1693"/>
                      </a:cubicBezTo>
                      <a:cubicBezTo>
                        <a:pt x="245" y="2410"/>
                        <a:pt x="864" y="2921"/>
                        <a:pt x="1568" y="2921"/>
                      </a:cubicBezTo>
                      <a:cubicBezTo>
                        <a:pt x="1645" y="2921"/>
                        <a:pt x="1724" y="2915"/>
                        <a:pt x="1802" y="2903"/>
                      </a:cubicBezTo>
                      <a:cubicBezTo>
                        <a:pt x="2600" y="2776"/>
                        <a:pt x="3142" y="2025"/>
                        <a:pt x="3013" y="1231"/>
                      </a:cubicBezTo>
                      <a:cubicBezTo>
                        <a:pt x="2897" y="510"/>
                        <a:pt x="2277"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36"/>
                <p:cNvSpPr/>
                <p:nvPr/>
              </p:nvSpPr>
              <p:spPr>
                <a:xfrm>
                  <a:off x="3274491" y="2581850"/>
                  <a:ext cx="75525" cy="69650"/>
                </a:xfrm>
                <a:custGeom>
                  <a:avLst/>
                  <a:gdLst/>
                  <a:ahLst/>
                  <a:cxnLst/>
                  <a:rect l="l" t="t" r="r" b="b"/>
                  <a:pathLst>
                    <a:path w="3021" h="2786" extrusionOk="0">
                      <a:moveTo>
                        <a:pt x="2065" y="0"/>
                      </a:moveTo>
                      <a:lnTo>
                        <a:pt x="2065" y="0"/>
                      </a:lnTo>
                      <a:cubicBezTo>
                        <a:pt x="2148" y="136"/>
                        <a:pt x="2208" y="291"/>
                        <a:pt x="2234" y="459"/>
                      </a:cubicBezTo>
                      <a:cubicBezTo>
                        <a:pt x="2347" y="1155"/>
                        <a:pt x="1872" y="1811"/>
                        <a:pt x="1175" y="1924"/>
                      </a:cubicBezTo>
                      <a:cubicBezTo>
                        <a:pt x="1108" y="1935"/>
                        <a:pt x="1040" y="1940"/>
                        <a:pt x="974" y="1940"/>
                      </a:cubicBezTo>
                      <a:cubicBezTo>
                        <a:pt x="592" y="1940"/>
                        <a:pt x="238" y="1765"/>
                        <a:pt x="0" y="1480"/>
                      </a:cubicBezTo>
                      <a:lnTo>
                        <a:pt x="0" y="1480"/>
                      </a:lnTo>
                      <a:cubicBezTo>
                        <a:pt x="3" y="1507"/>
                        <a:pt x="3" y="1532"/>
                        <a:pt x="8" y="1557"/>
                      </a:cubicBezTo>
                      <a:cubicBezTo>
                        <a:pt x="124" y="2274"/>
                        <a:pt x="743" y="2785"/>
                        <a:pt x="1447" y="2785"/>
                      </a:cubicBezTo>
                      <a:cubicBezTo>
                        <a:pt x="1524" y="2785"/>
                        <a:pt x="1603" y="2779"/>
                        <a:pt x="1681" y="2767"/>
                      </a:cubicBezTo>
                      <a:cubicBezTo>
                        <a:pt x="2479" y="2640"/>
                        <a:pt x="3021" y="1889"/>
                        <a:pt x="2892" y="1095"/>
                      </a:cubicBezTo>
                      <a:cubicBezTo>
                        <a:pt x="2812" y="595"/>
                        <a:pt x="2490" y="197"/>
                        <a:pt x="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36"/>
                <p:cNvSpPr/>
                <p:nvPr/>
              </p:nvSpPr>
              <p:spPr>
                <a:xfrm>
                  <a:off x="3280675" y="2589613"/>
                  <a:ext cx="25875" cy="24050"/>
                </a:xfrm>
                <a:custGeom>
                  <a:avLst/>
                  <a:gdLst/>
                  <a:ahLst/>
                  <a:cxnLst/>
                  <a:rect l="l" t="t" r="r" b="b"/>
                  <a:pathLst>
                    <a:path w="1035" h="962" extrusionOk="0">
                      <a:moveTo>
                        <a:pt x="517" y="1"/>
                      </a:moveTo>
                      <a:cubicBezTo>
                        <a:pt x="492" y="1"/>
                        <a:pt x="467" y="2"/>
                        <a:pt x="442" y="6"/>
                      </a:cubicBezTo>
                      <a:cubicBezTo>
                        <a:pt x="179" y="49"/>
                        <a:pt x="0" y="296"/>
                        <a:pt x="43" y="559"/>
                      </a:cubicBezTo>
                      <a:cubicBezTo>
                        <a:pt x="82" y="794"/>
                        <a:pt x="286" y="962"/>
                        <a:pt x="517" y="962"/>
                      </a:cubicBezTo>
                      <a:cubicBezTo>
                        <a:pt x="543" y="962"/>
                        <a:pt x="568" y="960"/>
                        <a:pt x="594" y="956"/>
                      </a:cubicBezTo>
                      <a:cubicBezTo>
                        <a:pt x="856" y="915"/>
                        <a:pt x="1034" y="669"/>
                        <a:pt x="992" y="407"/>
                      </a:cubicBezTo>
                      <a:cubicBezTo>
                        <a:pt x="955" y="168"/>
                        <a:pt x="750"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36"/>
                <p:cNvSpPr/>
                <p:nvPr/>
              </p:nvSpPr>
              <p:spPr>
                <a:xfrm>
                  <a:off x="3311500" y="2590513"/>
                  <a:ext cx="12050" cy="11175"/>
                </a:xfrm>
                <a:custGeom>
                  <a:avLst/>
                  <a:gdLst/>
                  <a:ahLst/>
                  <a:cxnLst/>
                  <a:rect l="l" t="t" r="r" b="b"/>
                  <a:pathLst>
                    <a:path w="482" h="447" extrusionOk="0">
                      <a:moveTo>
                        <a:pt x="239" y="1"/>
                      </a:moveTo>
                      <a:cubicBezTo>
                        <a:pt x="227" y="1"/>
                        <a:pt x="216" y="1"/>
                        <a:pt x="204" y="3"/>
                      </a:cubicBezTo>
                      <a:cubicBezTo>
                        <a:pt x="83" y="24"/>
                        <a:pt x="0" y="136"/>
                        <a:pt x="19" y="259"/>
                      </a:cubicBezTo>
                      <a:cubicBezTo>
                        <a:pt x="37" y="368"/>
                        <a:pt x="134" y="446"/>
                        <a:pt x="242" y="446"/>
                      </a:cubicBezTo>
                      <a:cubicBezTo>
                        <a:pt x="253" y="446"/>
                        <a:pt x="264" y="445"/>
                        <a:pt x="276" y="443"/>
                      </a:cubicBezTo>
                      <a:cubicBezTo>
                        <a:pt x="398" y="425"/>
                        <a:pt x="481" y="310"/>
                        <a:pt x="461" y="187"/>
                      </a:cubicBezTo>
                      <a:cubicBezTo>
                        <a:pt x="444" y="78"/>
                        <a:pt x="34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36"/>
                <p:cNvSpPr/>
                <p:nvPr/>
              </p:nvSpPr>
              <p:spPr>
                <a:xfrm>
                  <a:off x="3193900" y="2874263"/>
                  <a:ext cx="236075" cy="85950"/>
                </a:xfrm>
                <a:custGeom>
                  <a:avLst/>
                  <a:gdLst/>
                  <a:ahLst/>
                  <a:cxnLst/>
                  <a:rect l="l" t="t" r="r" b="b"/>
                  <a:pathLst>
                    <a:path w="9443" h="3438" extrusionOk="0">
                      <a:moveTo>
                        <a:pt x="3379" y="1"/>
                      </a:moveTo>
                      <a:cubicBezTo>
                        <a:pt x="2491" y="1"/>
                        <a:pt x="1535" y="234"/>
                        <a:pt x="833" y="659"/>
                      </a:cubicBezTo>
                      <a:cubicBezTo>
                        <a:pt x="379" y="933"/>
                        <a:pt x="0" y="1342"/>
                        <a:pt x="2" y="1901"/>
                      </a:cubicBezTo>
                      <a:cubicBezTo>
                        <a:pt x="6" y="3074"/>
                        <a:pt x="710" y="3437"/>
                        <a:pt x="1559" y="3437"/>
                      </a:cubicBezTo>
                      <a:cubicBezTo>
                        <a:pt x="2245" y="3437"/>
                        <a:pt x="3025" y="3201"/>
                        <a:pt x="3608" y="2963"/>
                      </a:cubicBezTo>
                      <a:cubicBezTo>
                        <a:pt x="5153" y="2334"/>
                        <a:pt x="6820" y="1786"/>
                        <a:pt x="8516" y="1786"/>
                      </a:cubicBezTo>
                      <a:cubicBezTo>
                        <a:pt x="8804" y="1786"/>
                        <a:pt x="9093" y="1802"/>
                        <a:pt x="9382" y="1835"/>
                      </a:cubicBezTo>
                      <a:cubicBezTo>
                        <a:pt x="9402" y="1839"/>
                        <a:pt x="9423" y="1840"/>
                        <a:pt x="9443" y="1843"/>
                      </a:cubicBezTo>
                      <a:cubicBezTo>
                        <a:pt x="7715" y="1195"/>
                        <a:pt x="6067" y="451"/>
                        <a:pt x="4245" y="82"/>
                      </a:cubicBezTo>
                      <a:cubicBezTo>
                        <a:pt x="3973" y="27"/>
                        <a:pt x="3680" y="1"/>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36"/>
                <p:cNvSpPr/>
                <p:nvPr/>
              </p:nvSpPr>
              <p:spPr>
                <a:xfrm>
                  <a:off x="3247550" y="2886538"/>
                  <a:ext cx="151500" cy="55150"/>
                </a:xfrm>
                <a:custGeom>
                  <a:avLst/>
                  <a:gdLst/>
                  <a:ahLst/>
                  <a:cxnLst/>
                  <a:rect l="l" t="t" r="r" b="b"/>
                  <a:pathLst>
                    <a:path w="6060" h="2206" extrusionOk="0">
                      <a:moveTo>
                        <a:pt x="2172" y="0"/>
                      </a:moveTo>
                      <a:cubicBezTo>
                        <a:pt x="1601" y="0"/>
                        <a:pt x="987" y="149"/>
                        <a:pt x="536" y="422"/>
                      </a:cubicBezTo>
                      <a:cubicBezTo>
                        <a:pt x="245" y="599"/>
                        <a:pt x="0" y="862"/>
                        <a:pt x="3" y="1221"/>
                      </a:cubicBezTo>
                      <a:cubicBezTo>
                        <a:pt x="6" y="1973"/>
                        <a:pt x="457" y="2206"/>
                        <a:pt x="1002" y="2206"/>
                      </a:cubicBezTo>
                      <a:cubicBezTo>
                        <a:pt x="1442" y="2206"/>
                        <a:pt x="1943" y="2054"/>
                        <a:pt x="2317" y="1902"/>
                      </a:cubicBezTo>
                      <a:cubicBezTo>
                        <a:pt x="3309" y="1497"/>
                        <a:pt x="4380" y="1145"/>
                        <a:pt x="5469" y="1145"/>
                      </a:cubicBezTo>
                      <a:cubicBezTo>
                        <a:pt x="5653" y="1145"/>
                        <a:pt x="5837" y="1155"/>
                        <a:pt x="6022" y="1177"/>
                      </a:cubicBezTo>
                      <a:cubicBezTo>
                        <a:pt x="6034" y="1180"/>
                        <a:pt x="6047" y="1181"/>
                        <a:pt x="6059" y="1183"/>
                      </a:cubicBezTo>
                      <a:cubicBezTo>
                        <a:pt x="4952" y="766"/>
                        <a:pt x="3894" y="290"/>
                        <a:pt x="2726" y="52"/>
                      </a:cubicBezTo>
                      <a:cubicBezTo>
                        <a:pt x="2552" y="17"/>
                        <a:pt x="2364" y="0"/>
                        <a:pt x="2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36"/>
                <p:cNvSpPr/>
                <p:nvPr/>
              </p:nvSpPr>
              <p:spPr>
                <a:xfrm>
                  <a:off x="3220000" y="2899413"/>
                  <a:ext cx="199250" cy="21175"/>
                </a:xfrm>
                <a:custGeom>
                  <a:avLst/>
                  <a:gdLst/>
                  <a:ahLst/>
                  <a:cxnLst/>
                  <a:rect l="l" t="t" r="r" b="b"/>
                  <a:pathLst>
                    <a:path w="7970" h="847" extrusionOk="0">
                      <a:moveTo>
                        <a:pt x="3967" y="1"/>
                      </a:moveTo>
                      <a:cubicBezTo>
                        <a:pt x="3967" y="1"/>
                        <a:pt x="3712" y="7"/>
                        <a:pt x="3330" y="27"/>
                      </a:cubicBezTo>
                      <a:cubicBezTo>
                        <a:pt x="2948" y="56"/>
                        <a:pt x="2437" y="104"/>
                        <a:pt x="1934" y="203"/>
                      </a:cubicBezTo>
                      <a:cubicBezTo>
                        <a:pt x="1433" y="303"/>
                        <a:pt x="936" y="430"/>
                        <a:pt x="581" y="576"/>
                      </a:cubicBezTo>
                      <a:cubicBezTo>
                        <a:pt x="400" y="638"/>
                        <a:pt x="258" y="712"/>
                        <a:pt x="158" y="759"/>
                      </a:cubicBezTo>
                      <a:cubicBezTo>
                        <a:pt x="57" y="807"/>
                        <a:pt x="1" y="839"/>
                        <a:pt x="4" y="845"/>
                      </a:cubicBezTo>
                      <a:cubicBezTo>
                        <a:pt x="5" y="846"/>
                        <a:pt x="6" y="847"/>
                        <a:pt x="10" y="847"/>
                      </a:cubicBezTo>
                      <a:cubicBezTo>
                        <a:pt x="48" y="847"/>
                        <a:pt x="272" y="752"/>
                        <a:pt x="607" y="649"/>
                      </a:cubicBezTo>
                      <a:cubicBezTo>
                        <a:pt x="966" y="527"/>
                        <a:pt x="1461" y="422"/>
                        <a:pt x="1959" y="341"/>
                      </a:cubicBezTo>
                      <a:cubicBezTo>
                        <a:pt x="2456" y="261"/>
                        <a:pt x="2962" y="226"/>
                        <a:pt x="3339" y="211"/>
                      </a:cubicBezTo>
                      <a:cubicBezTo>
                        <a:pt x="3717" y="203"/>
                        <a:pt x="3969" y="198"/>
                        <a:pt x="3969" y="198"/>
                      </a:cubicBezTo>
                      <a:cubicBezTo>
                        <a:pt x="3969" y="198"/>
                        <a:pt x="4019" y="197"/>
                        <a:pt x="4107" y="197"/>
                      </a:cubicBezTo>
                      <a:cubicBezTo>
                        <a:pt x="4218" y="197"/>
                        <a:pt x="4390" y="198"/>
                        <a:pt x="4600" y="203"/>
                      </a:cubicBezTo>
                      <a:cubicBezTo>
                        <a:pt x="4978" y="212"/>
                        <a:pt x="5482" y="242"/>
                        <a:pt x="5983" y="305"/>
                      </a:cubicBezTo>
                      <a:cubicBezTo>
                        <a:pt x="6485" y="370"/>
                        <a:pt x="6983" y="457"/>
                        <a:pt x="7351" y="552"/>
                      </a:cubicBezTo>
                      <a:cubicBezTo>
                        <a:pt x="7686" y="632"/>
                        <a:pt x="7915" y="703"/>
                        <a:pt x="7960" y="703"/>
                      </a:cubicBezTo>
                      <a:cubicBezTo>
                        <a:pt x="7965" y="703"/>
                        <a:pt x="7968" y="703"/>
                        <a:pt x="7968" y="701"/>
                      </a:cubicBezTo>
                      <a:cubicBezTo>
                        <a:pt x="7970" y="695"/>
                        <a:pt x="7912" y="668"/>
                        <a:pt x="7807" y="629"/>
                      </a:cubicBezTo>
                      <a:cubicBezTo>
                        <a:pt x="7703" y="590"/>
                        <a:pt x="7556" y="529"/>
                        <a:pt x="7371" y="478"/>
                      </a:cubicBezTo>
                      <a:cubicBezTo>
                        <a:pt x="7006" y="358"/>
                        <a:pt x="6507" y="251"/>
                        <a:pt x="6004" y="165"/>
                      </a:cubicBezTo>
                      <a:cubicBezTo>
                        <a:pt x="5499" y="84"/>
                        <a:pt x="4989" y="41"/>
                        <a:pt x="4606" y="19"/>
                      </a:cubicBezTo>
                      <a:cubicBezTo>
                        <a:pt x="4223" y="1"/>
                        <a:pt x="3967" y="1"/>
                        <a:pt x="3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36"/>
                <p:cNvSpPr/>
                <p:nvPr/>
              </p:nvSpPr>
              <p:spPr>
                <a:xfrm>
                  <a:off x="3216925" y="2914963"/>
                  <a:ext cx="77550" cy="28075"/>
                </a:xfrm>
                <a:custGeom>
                  <a:avLst/>
                  <a:gdLst/>
                  <a:ahLst/>
                  <a:cxnLst/>
                  <a:rect l="l" t="t" r="r" b="b"/>
                  <a:pathLst>
                    <a:path w="3102" h="1123" extrusionOk="0">
                      <a:moveTo>
                        <a:pt x="2682" y="0"/>
                      </a:moveTo>
                      <a:cubicBezTo>
                        <a:pt x="2558" y="0"/>
                        <a:pt x="2414" y="24"/>
                        <a:pt x="2265" y="73"/>
                      </a:cubicBezTo>
                      <a:cubicBezTo>
                        <a:pt x="1888" y="196"/>
                        <a:pt x="1629" y="436"/>
                        <a:pt x="1684" y="607"/>
                      </a:cubicBezTo>
                      <a:cubicBezTo>
                        <a:pt x="1718" y="709"/>
                        <a:pt x="1859" y="763"/>
                        <a:pt x="2047" y="763"/>
                      </a:cubicBezTo>
                      <a:cubicBezTo>
                        <a:pt x="2172" y="763"/>
                        <a:pt x="2318" y="739"/>
                        <a:pt x="2467" y="690"/>
                      </a:cubicBezTo>
                      <a:cubicBezTo>
                        <a:pt x="2843" y="568"/>
                        <a:pt x="3102" y="328"/>
                        <a:pt x="3047" y="159"/>
                      </a:cubicBezTo>
                      <a:cubicBezTo>
                        <a:pt x="3013" y="55"/>
                        <a:pt x="2871" y="0"/>
                        <a:pt x="2682" y="0"/>
                      </a:cubicBezTo>
                      <a:close/>
                      <a:moveTo>
                        <a:pt x="783" y="564"/>
                      </a:moveTo>
                      <a:cubicBezTo>
                        <a:pt x="701" y="564"/>
                        <a:pt x="611" y="574"/>
                        <a:pt x="517" y="597"/>
                      </a:cubicBezTo>
                      <a:cubicBezTo>
                        <a:pt x="216" y="671"/>
                        <a:pt x="0" y="840"/>
                        <a:pt x="33" y="977"/>
                      </a:cubicBezTo>
                      <a:cubicBezTo>
                        <a:pt x="56" y="1069"/>
                        <a:pt x="192" y="1123"/>
                        <a:pt x="372" y="1123"/>
                      </a:cubicBezTo>
                      <a:cubicBezTo>
                        <a:pt x="453" y="1123"/>
                        <a:pt x="543" y="1112"/>
                        <a:pt x="636" y="1089"/>
                      </a:cubicBezTo>
                      <a:cubicBezTo>
                        <a:pt x="939" y="1017"/>
                        <a:pt x="1153" y="847"/>
                        <a:pt x="1120" y="710"/>
                      </a:cubicBezTo>
                      <a:cubicBezTo>
                        <a:pt x="1098" y="616"/>
                        <a:pt x="962" y="564"/>
                        <a:pt x="783" y="5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36"/>
                <p:cNvSpPr/>
                <p:nvPr/>
              </p:nvSpPr>
              <p:spPr>
                <a:xfrm>
                  <a:off x="3374900" y="2750513"/>
                  <a:ext cx="97350" cy="228825"/>
                </a:xfrm>
                <a:custGeom>
                  <a:avLst/>
                  <a:gdLst/>
                  <a:ahLst/>
                  <a:cxnLst/>
                  <a:rect l="l" t="t" r="r" b="b"/>
                  <a:pathLst>
                    <a:path w="3894" h="9153" extrusionOk="0">
                      <a:moveTo>
                        <a:pt x="1830" y="0"/>
                      </a:moveTo>
                      <a:cubicBezTo>
                        <a:pt x="1649" y="0"/>
                        <a:pt x="1447" y="31"/>
                        <a:pt x="1222" y="98"/>
                      </a:cubicBezTo>
                      <a:cubicBezTo>
                        <a:pt x="688" y="256"/>
                        <a:pt x="405" y="737"/>
                        <a:pt x="273" y="1251"/>
                      </a:cubicBezTo>
                      <a:cubicBezTo>
                        <a:pt x="0" y="2313"/>
                        <a:pt x="187" y="3717"/>
                        <a:pt x="707" y="4685"/>
                      </a:cubicBezTo>
                      <a:cubicBezTo>
                        <a:pt x="1584" y="6323"/>
                        <a:pt x="2773" y="7686"/>
                        <a:pt x="3893" y="9152"/>
                      </a:cubicBezTo>
                      <a:cubicBezTo>
                        <a:pt x="3884" y="9135"/>
                        <a:pt x="3876" y="9115"/>
                        <a:pt x="3867" y="9098"/>
                      </a:cubicBezTo>
                      <a:cubicBezTo>
                        <a:pt x="3068" y="7255"/>
                        <a:pt x="3099" y="5186"/>
                        <a:pt x="3281" y="3242"/>
                      </a:cubicBezTo>
                      <a:cubicBezTo>
                        <a:pt x="3399" y="1996"/>
                        <a:pt x="3288"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36"/>
                <p:cNvSpPr/>
                <p:nvPr/>
              </p:nvSpPr>
              <p:spPr>
                <a:xfrm>
                  <a:off x="3396800" y="2804138"/>
                  <a:ext cx="62475" cy="146800"/>
                </a:xfrm>
                <a:custGeom>
                  <a:avLst/>
                  <a:gdLst/>
                  <a:ahLst/>
                  <a:cxnLst/>
                  <a:rect l="l" t="t" r="r" b="b"/>
                  <a:pathLst>
                    <a:path w="2499" h="5872" extrusionOk="0">
                      <a:moveTo>
                        <a:pt x="1175" y="0"/>
                      </a:moveTo>
                      <a:cubicBezTo>
                        <a:pt x="1059" y="0"/>
                        <a:pt x="929" y="20"/>
                        <a:pt x="785" y="63"/>
                      </a:cubicBezTo>
                      <a:cubicBezTo>
                        <a:pt x="442" y="165"/>
                        <a:pt x="260" y="473"/>
                        <a:pt x="176" y="804"/>
                      </a:cubicBezTo>
                      <a:cubicBezTo>
                        <a:pt x="0" y="1485"/>
                        <a:pt x="121" y="2385"/>
                        <a:pt x="453" y="3007"/>
                      </a:cubicBezTo>
                      <a:cubicBezTo>
                        <a:pt x="1017" y="4058"/>
                        <a:pt x="1780" y="4933"/>
                        <a:pt x="2499" y="5872"/>
                      </a:cubicBezTo>
                      <a:cubicBezTo>
                        <a:pt x="2492" y="5861"/>
                        <a:pt x="2486" y="5850"/>
                        <a:pt x="2481" y="5837"/>
                      </a:cubicBezTo>
                      <a:cubicBezTo>
                        <a:pt x="1969" y="4658"/>
                        <a:pt x="1988" y="3329"/>
                        <a:pt x="2105" y="2081"/>
                      </a:cubicBezTo>
                      <a:cubicBezTo>
                        <a:pt x="2181" y="1281"/>
                        <a:pt x="2111"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36"/>
                <p:cNvSpPr/>
                <p:nvPr/>
              </p:nvSpPr>
              <p:spPr>
                <a:xfrm>
                  <a:off x="3408625" y="2778338"/>
                  <a:ext cx="57625" cy="191675"/>
                </a:xfrm>
                <a:custGeom>
                  <a:avLst/>
                  <a:gdLst/>
                  <a:ahLst/>
                  <a:cxnLst/>
                  <a:rect l="l" t="t" r="r" b="b"/>
                  <a:pathLst>
                    <a:path w="2305" h="7667" extrusionOk="0">
                      <a:moveTo>
                        <a:pt x="128" y="0"/>
                      </a:moveTo>
                      <a:cubicBezTo>
                        <a:pt x="122" y="0"/>
                        <a:pt x="110" y="63"/>
                        <a:pt x="91" y="172"/>
                      </a:cubicBezTo>
                      <a:cubicBezTo>
                        <a:pt x="75" y="282"/>
                        <a:pt x="44" y="439"/>
                        <a:pt x="36" y="630"/>
                      </a:cubicBezTo>
                      <a:cubicBezTo>
                        <a:pt x="0" y="1014"/>
                        <a:pt x="22" y="1524"/>
                        <a:pt x="69" y="2033"/>
                      </a:cubicBezTo>
                      <a:cubicBezTo>
                        <a:pt x="121" y="2544"/>
                        <a:pt x="223" y="3045"/>
                        <a:pt x="306" y="3420"/>
                      </a:cubicBezTo>
                      <a:cubicBezTo>
                        <a:pt x="397" y="3793"/>
                        <a:pt x="464" y="4039"/>
                        <a:pt x="464" y="4039"/>
                      </a:cubicBezTo>
                      <a:cubicBezTo>
                        <a:pt x="464" y="4039"/>
                        <a:pt x="537" y="4283"/>
                        <a:pt x="668" y="4646"/>
                      </a:cubicBezTo>
                      <a:cubicBezTo>
                        <a:pt x="798" y="5005"/>
                        <a:pt x="986" y="5481"/>
                        <a:pt x="1210" y="5940"/>
                      </a:cubicBezTo>
                      <a:cubicBezTo>
                        <a:pt x="1437" y="6396"/>
                        <a:pt x="1683" y="6846"/>
                        <a:pt x="1903" y="7159"/>
                      </a:cubicBezTo>
                      <a:cubicBezTo>
                        <a:pt x="2005" y="7322"/>
                        <a:pt x="2106" y="7446"/>
                        <a:pt x="2173" y="7533"/>
                      </a:cubicBezTo>
                      <a:cubicBezTo>
                        <a:pt x="2239" y="7619"/>
                        <a:pt x="2280" y="7667"/>
                        <a:pt x="2288" y="7667"/>
                      </a:cubicBezTo>
                      <a:cubicBezTo>
                        <a:pt x="2288" y="7667"/>
                        <a:pt x="2289" y="7667"/>
                        <a:pt x="2289" y="7667"/>
                      </a:cubicBezTo>
                      <a:cubicBezTo>
                        <a:pt x="2305" y="7657"/>
                        <a:pt x="2159" y="7447"/>
                        <a:pt x="1969" y="7118"/>
                      </a:cubicBezTo>
                      <a:cubicBezTo>
                        <a:pt x="1770" y="6794"/>
                        <a:pt x="1545" y="6341"/>
                        <a:pt x="1336" y="5881"/>
                      </a:cubicBezTo>
                      <a:cubicBezTo>
                        <a:pt x="1131" y="5420"/>
                        <a:pt x="959" y="4946"/>
                        <a:pt x="840" y="4585"/>
                      </a:cubicBezTo>
                      <a:cubicBezTo>
                        <a:pt x="722" y="4227"/>
                        <a:pt x="653" y="3984"/>
                        <a:pt x="653" y="3984"/>
                      </a:cubicBezTo>
                      <a:cubicBezTo>
                        <a:pt x="653" y="3984"/>
                        <a:pt x="584" y="3741"/>
                        <a:pt x="483" y="3377"/>
                      </a:cubicBezTo>
                      <a:cubicBezTo>
                        <a:pt x="390" y="3009"/>
                        <a:pt x="276" y="2517"/>
                        <a:pt x="209" y="2018"/>
                      </a:cubicBezTo>
                      <a:cubicBezTo>
                        <a:pt x="144" y="1516"/>
                        <a:pt x="100" y="1012"/>
                        <a:pt x="115" y="635"/>
                      </a:cubicBezTo>
                      <a:cubicBezTo>
                        <a:pt x="116" y="255"/>
                        <a:pt x="147" y="2"/>
                        <a:pt x="129" y="0"/>
                      </a:cubicBezTo>
                      <a:cubicBezTo>
                        <a:pt x="129" y="0"/>
                        <a:pt x="128"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36"/>
                <p:cNvSpPr/>
                <p:nvPr/>
              </p:nvSpPr>
              <p:spPr>
                <a:xfrm>
                  <a:off x="3423175" y="2770638"/>
                  <a:ext cx="17000" cy="78100"/>
                </a:xfrm>
                <a:custGeom>
                  <a:avLst/>
                  <a:gdLst/>
                  <a:ahLst/>
                  <a:cxnLst/>
                  <a:rect l="l" t="t" r="r" b="b"/>
                  <a:pathLst>
                    <a:path w="680" h="3124" extrusionOk="0">
                      <a:moveTo>
                        <a:pt x="247" y="1"/>
                      </a:moveTo>
                      <a:cubicBezTo>
                        <a:pt x="245" y="1"/>
                        <a:pt x="243" y="1"/>
                        <a:pt x="241" y="1"/>
                      </a:cubicBezTo>
                      <a:cubicBezTo>
                        <a:pt x="101" y="9"/>
                        <a:pt x="1" y="264"/>
                        <a:pt x="17" y="574"/>
                      </a:cubicBezTo>
                      <a:cubicBezTo>
                        <a:pt x="34" y="877"/>
                        <a:pt x="156" y="1118"/>
                        <a:pt x="292" y="1118"/>
                      </a:cubicBezTo>
                      <a:cubicBezTo>
                        <a:pt x="295" y="1118"/>
                        <a:pt x="298" y="1118"/>
                        <a:pt x="300" y="1118"/>
                      </a:cubicBezTo>
                      <a:cubicBezTo>
                        <a:pt x="440" y="1112"/>
                        <a:pt x="541" y="856"/>
                        <a:pt x="523" y="546"/>
                      </a:cubicBezTo>
                      <a:cubicBezTo>
                        <a:pt x="507" y="242"/>
                        <a:pt x="384" y="1"/>
                        <a:pt x="247" y="1"/>
                      </a:cubicBezTo>
                      <a:close/>
                      <a:moveTo>
                        <a:pt x="360" y="1688"/>
                      </a:moveTo>
                      <a:cubicBezTo>
                        <a:pt x="183" y="1688"/>
                        <a:pt x="31" y="2005"/>
                        <a:pt x="20" y="2398"/>
                      </a:cubicBezTo>
                      <a:cubicBezTo>
                        <a:pt x="10" y="2794"/>
                        <a:pt x="147" y="3117"/>
                        <a:pt x="327" y="3123"/>
                      </a:cubicBezTo>
                      <a:cubicBezTo>
                        <a:pt x="328" y="3123"/>
                        <a:pt x="329" y="3123"/>
                        <a:pt x="329" y="3123"/>
                      </a:cubicBezTo>
                      <a:cubicBezTo>
                        <a:pt x="508" y="3123"/>
                        <a:pt x="660" y="2806"/>
                        <a:pt x="668" y="2413"/>
                      </a:cubicBezTo>
                      <a:cubicBezTo>
                        <a:pt x="679" y="2019"/>
                        <a:pt x="541" y="1693"/>
                        <a:pt x="363" y="1688"/>
                      </a:cubicBezTo>
                      <a:cubicBezTo>
                        <a:pt x="362" y="1688"/>
                        <a:pt x="361" y="1688"/>
                        <a:pt x="360" y="16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36"/>
              <p:cNvGrpSpPr/>
              <p:nvPr/>
            </p:nvGrpSpPr>
            <p:grpSpPr>
              <a:xfrm flipH="1">
                <a:off x="514822" y="2615446"/>
                <a:ext cx="105691" cy="95690"/>
                <a:chOff x="2459325" y="2815313"/>
                <a:chExt cx="75300" cy="68175"/>
              </a:xfrm>
            </p:grpSpPr>
            <p:sp>
              <p:nvSpPr>
                <p:cNvPr id="16422" name="Google Shape;16422;p36"/>
                <p:cNvSpPr/>
                <p:nvPr/>
              </p:nvSpPr>
              <p:spPr>
                <a:xfrm>
                  <a:off x="2459325" y="2815313"/>
                  <a:ext cx="75300" cy="68175"/>
                </a:xfrm>
                <a:custGeom>
                  <a:avLst/>
                  <a:gdLst/>
                  <a:ahLst/>
                  <a:cxnLst/>
                  <a:rect l="l" t="t" r="r" b="b"/>
                  <a:pathLst>
                    <a:path w="3012" h="2727" extrusionOk="0">
                      <a:moveTo>
                        <a:pt x="1507" y="1"/>
                      </a:moveTo>
                      <a:cubicBezTo>
                        <a:pt x="1397" y="1"/>
                        <a:pt x="1285" y="14"/>
                        <a:pt x="1174" y="42"/>
                      </a:cubicBezTo>
                      <a:cubicBezTo>
                        <a:pt x="444" y="225"/>
                        <a:pt x="0" y="966"/>
                        <a:pt x="184" y="1696"/>
                      </a:cubicBezTo>
                      <a:cubicBezTo>
                        <a:pt x="339" y="2315"/>
                        <a:pt x="894" y="2726"/>
                        <a:pt x="1505" y="2726"/>
                      </a:cubicBezTo>
                      <a:cubicBezTo>
                        <a:pt x="1615" y="2726"/>
                        <a:pt x="1727" y="2713"/>
                        <a:pt x="1839" y="2685"/>
                      </a:cubicBezTo>
                      <a:cubicBezTo>
                        <a:pt x="2569" y="2502"/>
                        <a:pt x="3011" y="1762"/>
                        <a:pt x="2828" y="1031"/>
                      </a:cubicBezTo>
                      <a:cubicBezTo>
                        <a:pt x="2673" y="412"/>
                        <a:pt x="2117" y="1"/>
                        <a:pt x="150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36"/>
                <p:cNvSpPr/>
                <p:nvPr/>
              </p:nvSpPr>
              <p:spPr>
                <a:xfrm>
                  <a:off x="2459325" y="2815313"/>
                  <a:ext cx="71050" cy="66150"/>
                </a:xfrm>
                <a:custGeom>
                  <a:avLst/>
                  <a:gdLst/>
                  <a:ahLst/>
                  <a:cxnLst/>
                  <a:rect l="l" t="t" r="r" b="b"/>
                  <a:pathLst>
                    <a:path w="2842" h="2646" extrusionOk="0">
                      <a:moveTo>
                        <a:pt x="1507" y="1"/>
                      </a:moveTo>
                      <a:cubicBezTo>
                        <a:pt x="1397" y="1"/>
                        <a:pt x="1285" y="14"/>
                        <a:pt x="1174" y="42"/>
                      </a:cubicBezTo>
                      <a:cubicBezTo>
                        <a:pt x="444" y="225"/>
                        <a:pt x="0" y="966"/>
                        <a:pt x="184" y="1696"/>
                      </a:cubicBezTo>
                      <a:cubicBezTo>
                        <a:pt x="298" y="2152"/>
                        <a:pt x="632" y="2495"/>
                        <a:pt x="1042" y="2646"/>
                      </a:cubicBezTo>
                      <a:cubicBezTo>
                        <a:pt x="953" y="2525"/>
                        <a:pt x="885" y="2386"/>
                        <a:pt x="846" y="2232"/>
                      </a:cubicBezTo>
                      <a:cubicBezTo>
                        <a:pt x="685" y="1593"/>
                        <a:pt x="1073" y="946"/>
                        <a:pt x="1712" y="785"/>
                      </a:cubicBezTo>
                      <a:cubicBezTo>
                        <a:pt x="1808" y="761"/>
                        <a:pt x="1905" y="749"/>
                        <a:pt x="1999" y="749"/>
                      </a:cubicBezTo>
                      <a:cubicBezTo>
                        <a:pt x="2319" y="749"/>
                        <a:pt x="2621" y="880"/>
                        <a:pt x="2842" y="1100"/>
                      </a:cubicBezTo>
                      <a:cubicBezTo>
                        <a:pt x="2837" y="1078"/>
                        <a:pt x="2834" y="1054"/>
                        <a:pt x="2828" y="1031"/>
                      </a:cubicBezTo>
                      <a:cubicBezTo>
                        <a:pt x="2673" y="412"/>
                        <a:pt x="2117" y="1"/>
                        <a:pt x="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36"/>
                <p:cNvSpPr/>
                <p:nvPr/>
              </p:nvSpPr>
              <p:spPr>
                <a:xfrm>
                  <a:off x="2500525" y="2847388"/>
                  <a:ext cx="24775" cy="22475"/>
                </a:xfrm>
                <a:custGeom>
                  <a:avLst/>
                  <a:gdLst/>
                  <a:ahLst/>
                  <a:cxnLst/>
                  <a:rect l="l" t="t" r="r" b="b"/>
                  <a:pathLst>
                    <a:path w="991" h="899" extrusionOk="0">
                      <a:moveTo>
                        <a:pt x="496" y="0"/>
                      </a:moveTo>
                      <a:cubicBezTo>
                        <a:pt x="460" y="0"/>
                        <a:pt x="422" y="5"/>
                        <a:pt x="386" y="14"/>
                      </a:cubicBezTo>
                      <a:cubicBezTo>
                        <a:pt x="146" y="75"/>
                        <a:pt x="0" y="318"/>
                        <a:pt x="61" y="559"/>
                      </a:cubicBezTo>
                      <a:cubicBezTo>
                        <a:pt x="112" y="762"/>
                        <a:pt x="295" y="898"/>
                        <a:pt x="496" y="898"/>
                      </a:cubicBezTo>
                      <a:cubicBezTo>
                        <a:pt x="532" y="898"/>
                        <a:pt x="569" y="894"/>
                        <a:pt x="605" y="885"/>
                      </a:cubicBezTo>
                      <a:cubicBezTo>
                        <a:pt x="846" y="824"/>
                        <a:pt x="990" y="579"/>
                        <a:pt x="931" y="340"/>
                      </a:cubicBezTo>
                      <a:cubicBezTo>
                        <a:pt x="880" y="137"/>
                        <a:pt x="697" y="0"/>
                        <a:pt x="4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36"/>
                <p:cNvSpPr/>
                <p:nvPr/>
              </p:nvSpPr>
              <p:spPr>
                <a:xfrm>
                  <a:off x="2485400" y="2860538"/>
                  <a:ext cx="11550" cy="10425"/>
                </a:xfrm>
                <a:custGeom>
                  <a:avLst/>
                  <a:gdLst/>
                  <a:ahLst/>
                  <a:cxnLst/>
                  <a:rect l="l" t="t" r="r" b="b"/>
                  <a:pathLst>
                    <a:path w="462" h="417" extrusionOk="0">
                      <a:moveTo>
                        <a:pt x="232" y="0"/>
                      </a:moveTo>
                      <a:cubicBezTo>
                        <a:pt x="215" y="0"/>
                        <a:pt x="198" y="2"/>
                        <a:pt x="181" y="6"/>
                      </a:cubicBezTo>
                      <a:cubicBezTo>
                        <a:pt x="68" y="35"/>
                        <a:pt x="1" y="147"/>
                        <a:pt x="29" y="259"/>
                      </a:cubicBezTo>
                      <a:cubicBezTo>
                        <a:pt x="53" y="353"/>
                        <a:pt x="137" y="417"/>
                        <a:pt x="231" y="417"/>
                      </a:cubicBezTo>
                      <a:cubicBezTo>
                        <a:pt x="247" y="417"/>
                        <a:pt x="264" y="415"/>
                        <a:pt x="281" y="411"/>
                      </a:cubicBezTo>
                      <a:cubicBezTo>
                        <a:pt x="394" y="382"/>
                        <a:pt x="461" y="268"/>
                        <a:pt x="433" y="157"/>
                      </a:cubicBezTo>
                      <a:cubicBezTo>
                        <a:pt x="409" y="63"/>
                        <a:pt x="325" y="0"/>
                        <a:pt x="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6" name="Google Shape;16426;p36"/>
              <p:cNvGrpSpPr/>
              <p:nvPr/>
            </p:nvGrpSpPr>
            <p:grpSpPr>
              <a:xfrm flipH="1">
                <a:off x="429413" y="2412205"/>
                <a:ext cx="127938" cy="115832"/>
                <a:chOff x="2504325" y="2670513"/>
                <a:chExt cx="91150" cy="82525"/>
              </a:xfrm>
            </p:grpSpPr>
            <p:sp>
              <p:nvSpPr>
                <p:cNvPr id="16427" name="Google Shape;16427;p36"/>
                <p:cNvSpPr/>
                <p:nvPr/>
              </p:nvSpPr>
              <p:spPr>
                <a:xfrm>
                  <a:off x="2504325" y="2670513"/>
                  <a:ext cx="91150" cy="82525"/>
                </a:xfrm>
                <a:custGeom>
                  <a:avLst/>
                  <a:gdLst/>
                  <a:ahLst/>
                  <a:cxnLst/>
                  <a:rect l="l" t="t" r="r" b="b"/>
                  <a:pathLst>
                    <a:path w="3646" h="3301" extrusionOk="0">
                      <a:moveTo>
                        <a:pt x="1825" y="0"/>
                      </a:moveTo>
                      <a:cubicBezTo>
                        <a:pt x="1692" y="0"/>
                        <a:pt x="1556" y="17"/>
                        <a:pt x="1421" y="51"/>
                      </a:cubicBezTo>
                      <a:cubicBezTo>
                        <a:pt x="537" y="273"/>
                        <a:pt x="0" y="1169"/>
                        <a:pt x="224" y="2053"/>
                      </a:cubicBezTo>
                      <a:cubicBezTo>
                        <a:pt x="411" y="2802"/>
                        <a:pt x="1085" y="3301"/>
                        <a:pt x="1824" y="3301"/>
                      </a:cubicBezTo>
                      <a:cubicBezTo>
                        <a:pt x="1957" y="3301"/>
                        <a:pt x="2092" y="3285"/>
                        <a:pt x="2226" y="3251"/>
                      </a:cubicBezTo>
                      <a:cubicBezTo>
                        <a:pt x="3110" y="3029"/>
                        <a:pt x="3645" y="2131"/>
                        <a:pt x="3423" y="1247"/>
                      </a:cubicBezTo>
                      <a:cubicBezTo>
                        <a:pt x="3236" y="499"/>
                        <a:pt x="2563" y="0"/>
                        <a:pt x="182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36"/>
                <p:cNvSpPr/>
                <p:nvPr/>
              </p:nvSpPr>
              <p:spPr>
                <a:xfrm>
                  <a:off x="2504325" y="2670513"/>
                  <a:ext cx="86025" cy="80025"/>
                </a:xfrm>
                <a:custGeom>
                  <a:avLst/>
                  <a:gdLst/>
                  <a:ahLst/>
                  <a:cxnLst/>
                  <a:rect l="l" t="t" r="r" b="b"/>
                  <a:pathLst>
                    <a:path w="3441" h="3201" extrusionOk="0">
                      <a:moveTo>
                        <a:pt x="1825" y="0"/>
                      </a:moveTo>
                      <a:cubicBezTo>
                        <a:pt x="1692" y="0"/>
                        <a:pt x="1556" y="17"/>
                        <a:pt x="1421" y="51"/>
                      </a:cubicBezTo>
                      <a:cubicBezTo>
                        <a:pt x="537" y="273"/>
                        <a:pt x="0" y="1169"/>
                        <a:pt x="224" y="2053"/>
                      </a:cubicBezTo>
                      <a:cubicBezTo>
                        <a:pt x="362" y="2604"/>
                        <a:pt x="765" y="3021"/>
                        <a:pt x="1263" y="3201"/>
                      </a:cubicBezTo>
                      <a:cubicBezTo>
                        <a:pt x="1153" y="3055"/>
                        <a:pt x="1072" y="2888"/>
                        <a:pt x="1025" y="2703"/>
                      </a:cubicBezTo>
                      <a:cubicBezTo>
                        <a:pt x="830" y="1927"/>
                        <a:pt x="1299" y="1144"/>
                        <a:pt x="2073" y="950"/>
                      </a:cubicBezTo>
                      <a:cubicBezTo>
                        <a:pt x="2190" y="920"/>
                        <a:pt x="2307" y="906"/>
                        <a:pt x="2422" y="906"/>
                      </a:cubicBezTo>
                      <a:cubicBezTo>
                        <a:pt x="2808" y="906"/>
                        <a:pt x="3172" y="1064"/>
                        <a:pt x="3440" y="1332"/>
                      </a:cubicBezTo>
                      <a:cubicBezTo>
                        <a:pt x="3434" y="1302"/>
                        <a:pt x="3431" y="1276"/>
                        <a:pt x="3423" y="1247"/>
                      </a:cubicBezTo>
                      <a:cubicBezTo>
                        <a:pt x="3236" y="499"/>
                        <a:pt x="2563" y="0"/>
                        <a:pt x="1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36"/>
                <p:cNvSpPr/>
                <p:nvPr/>
              </p:nvSpPr>
              <p:spPr>
                <a:xfrm>
                  <a:off x="2554200" y="2709313"/>
                  <a:ext cx="30000" cy="27200"/>
                </a:xfrm>
                <a:custGeom>
                  <a:avLst/>
                  <a:gdLst/>
                  <a:ahLst/>
                  <a:cxnLst/>
                  <a:rect l="l" t="t" r="r" b="b"/>
                  <a:pathLst>
                    <a:path w="1200" h="1088" extrusionOk="0">
                      <a:moveTo>
                        <a:pt x="600" y="0"/>
                      </a:moveTo>
                      <a:cubicBezTo>
                        <a:pt x="556" y="0"/>
                        <a:pt x="512" y="6"/>
                        <a:pt x="468" y="17"/>
                      </a:cubicBezTo>
                      <a:cubicBezTo>
                        <a:pt x="176" y="90"/>
                        <a:pt x="1" y="386"/>
                        <a:pt x="74" y="676"/>
                      </a:cubicBezTo>
                      <a:cubicBezTo>
                        <a:pt x="137" y="923"/>
                        <a:pt x="358" y="1088"/>
                        <a:pt x="600" y="1088"/>
                      </a:cubicBezTo>
                      <a:cubicBezTo>
                        <a:pt x="643" y="1088"/>
                        <a:pt x="688" y="1082"/>
                        <a:pt x="732" y="1071"/>
                      </a:cubicBezTo>
                      <a:cubicBezTo>
                        <a:pt x="1024" y="997"/>
                        <a:pt x="1199" y="703"/>
                        <a:pt x="1127" y="411"/>
                      </a:cubicBezTo>
                      <a:cubicBezTo>
                        <a:pt x="1065" y="164"/>
                        <a:pt x="843" y="0"/>
                        <a:pt x="60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36"/>
                <p:cNvSpPr/>
                <p:nvPr/>
              </p:nvSpPr>
              <p:spPr>
                <a:xfrm>
                  <a:off x="2535925" y="2725188"/>
                  <a:ext cx="13925" cy="12650"/>
                </a:xfrm>
                <a:custGeom>
                  <a:avLst/>
                  <a:gdLst/>
                  <a:ahLst/>
                  <a:cxnLst/>
                  <a:rect l="l" t="t" r="r" b="b"/>
                  <a:pathLst>
                    <a:path w="557" h="506" extrusionOk="0">
                      <a:moveTo>
                        <a:pt x="277" y="1"/>
                      </a:moveTo>
                      <a:cubicBezTo>
                        <a:pt x="257" y="1"/>
                        <a:pt x="237" y="3"/>
                        <a:pt x="216" y="8"/>
                      </a:cubicBezTo>
                      <a:cubicBezTo>
                        <a:pt x="82" y="43"/>
                        <a:pt x="0" y="180"/>
                        <a:pt x="33" y="315"/>
                      </a:cubicBezTo>
                      <a:cubicBezTo>
                        <a:pt x="62" y="431"/>
                        <a:pt x="165" y="506"/>
                        <a:pt x="279" y="506"/>
                      </a:cubicBezTo>
                      <a:cubicBezTo>
                        <a:pt x="299" y="506"/>
                        <a:pt x="320" y="503"/>
                        <a:pt x="340" y="498"/>
                      </a:cubicBezTo>
                      <a:cubicBezTo>
                        <a:pt x="475" y="466"/>
                        <a:pt x="556" y="328"/>
                        <a:pt x="524" y="193"/>
                      </a:cubicBezTo>
                      <a:cubicBezTo>
                        <a:pt x="494" y="77"/>
                        <a:pt x="390" y="1"/>
                        <a:pt x="2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1" name="Google Shape;16431;p36"/>
              <p:cNvGrpSpPr/>
              <p:nvPr/>
            </p:nvGrpSpPr>
            <p:grpSpPr>
              <a:xfrm flipH="1">
                <a:off x="394674" y="2174049"/>
                <a:ext cx="152396" cy="138009"/>
                <a:chOff x="2511650" y="2500838"/>
                <a:chExt cx="108575" cy="98325"/>
              </a:xfrm>
            </p:grpSpPr>
            <p:sp>
              <p:nvSpPr>
                <p:cNvPr id="16432" name="Google Shape;16432;p36"/>
                <p:cNvSpPr/>
                <p:nvPr/>
              </p:nvSpPr>
              <p:spPr>
                <a:xfrm>
                  <a:off x="2511650" y="2500838"/>
                  <a:ext cx="108575" cy="98325"/>
                </a:xfrm>
                <a:custGeom>
                  <a:avLst/>
                  <a:gdLst/>
                  <a:ahLst/>
                  <a:cxnLst/>
                  <a:rect l="l" t="t" r="r" b="b"/>
                  <a:pathLst>
                    <a:path w="4343" h="3933" extrusionOk="0">
                      <a:moveTo>
                        <a:pt x="2171" y="0"/>
                      </a:moveTo>
                      <a:cubicBezTo>
                        <a:pt x="2013" y="0"/>
                        <a:pt x="1852" y="19"/>
                        <a:pt x="1692" y="59"/>
                      </a:cubicBezTo>
                      <a:cubicBezTo>
                        <a:pt x="638" y="326"/>
                        <a:pt x="0" y="1394"/>
                        <a:pt x="265" y="2445"/>
                      </a:cubicBezTo>
                      <a:cubicBezTo>
                        <a:pt x="489" y="3337"/>
                        <a:pt x="1290" y="3932"/>
                        <a:pt x="2169" y="3932"/>
                      </a:cubicBezTo>
                      <a:cubicBezTo>
                        <a:pt x="2327" y="3932"/>
                        <a:pt x="2488" y="3913"/>
                        <a:pt x="2649" y="3872"/>
                      </a:cubicBezTo>
                      <a:cubicBezTo>
                        <a:pt x="3702" y="3606"/>
                        <a:pt x="4342" y="2539"/>
                        <a:pt x="4076" y="1486"/>
                      </a:cubicBezTo>
                      <a:cubicBezTo>
                        <a:pt x="3852" y="594"/>
                        <a:pt x="3050" y="0"/>
                        <a:pt x="217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36"/>
                <p:cNvSpPr/>
                <p:nvPr/>
              </p:nvSpPr>
              <p:spPr>
                <a:xfrm>
                  <a:off x="2511650" y="2500838"/>
                  <a:ext cx="102425" cy="95375"/>
                </a:xfrm>
                <a:custGeom>
                  <a:avLst/>
                  <a:gdLst/>
                  <a:ahLst/>
                  <a:cxnLst/>
                  <a:rect l="l" t="t" r="r" b="b"/>
                  <a:pathLst>
                    <a:path w="4097" h="3815" extrusionOk="0">
                      <a:moveTo>
                        <a:pt x="2171" y="0"/>
                      </a:moveTo>
                      <a:cubicBezTo>
                        <a:pt x="2013" y="0"/>
                        <a:pt x="1852" y="19"/>
                        <a:pt x="1692" y="59"/>
                      </a:cubicBezTo>
                      <a:cubicBezTo>
                        <a:pt x="638" y="326"/>
                        <a:pt x="0" y="1394"/>
                        <a:pt x="265" y="2445"/>
                      </a:cubicBezTo>
                      <a:cubicBezTo>
                        <a:pt x="431" y="3103"/>
                        <a:pt x="909" y="3598"/>
                        <a:pt x="1501" y="3814"/>
                      </a:cubicBezTo>
                      <a:cubicBezTo>
                        <a:pt x="1374" y="3640"/>
                        <a:pt x="1275" y="3440"/>
                        <a:pt x="1219" y="3219"/>
                      </a:cubicBezTo>
                      <a:cubicBezTo>
                        <a:pt x="987" y="2298"/>
                        <a:pt x="1546" y="1363"/>
                        <a:pt x="2467" y="1131"/>
                      </a:cubicBezTo>
                      <a:cubicBezTo>
                        <a:pt x="2606" y="1096"/>
                        <a:pt x="2745" y="1079"/>
                        <a:pt x="2882" y="1079"/>
                      </a:cubicBezTo>
                      <a:cubicBezTo>
                        <a:pt x="3343" y="1079"/>
                        <a:pt x="3778" y="1268"/>
                        <a:pt x="4096" y="1585"/>
                      </a:cubicBezTo>
                      <a:cubicBezTo>
                        <a:pt x="4089" y="1552"/>
                        <a:pt x="4085" y="1519"/>
                        <a:pt x="4076" y="1486"/>
                      </a:cubicBezTo>
                      <a:cubicBezTo>
                        <a:pt x="3852" y="594"/>
                        <a:pt x="3050"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36"/>
                <p:cNvSpPr/>
                <p:nvPr/>
              </p:nvSpPr>
              <p:spPr>
                <a:xfrm>
                  <a:off x="2571050" y="2547088"/>
                  <a:ext cx="35750" cy="32375"/>
                </a:xfrm>
                <a:custGeom>
                  <a:avLst/>
                  <a:gdLst/>
                  <a:ahLst/>
                  <a:cxnLst/>
                  <a:rect l="l" t="t" r="r" b="b"/>
                  <a:pathLst>
                    <a:path w="1430" h="1295" extrusionOk="0">
                      <a:moveTo>
                        <a:pt x="716" y="0"/>
                      </a:moveTo>
                      <a:cubicBezTo>
                        <a:pt x="663" y="0"/>
                        <a:pt x="610" y="7"/>
                        <a:pt x="557" y="20"/>
                      </a:cubicBezTo>
                      <a:cubicBezTo>
                        <a:pt x="210" y="108"/>
                        <a:pt x="0" y="459"/>
                        <a:pt x="88" y="805"/>
                      </a:cubicBezTo>
                      <a:cubicBezTo>
                        <a:pt x="161" y="1099"/>
                        <a:pt x="425" y="1294"/>
                        <a:pt x="714" y="1294"/>
                      </a:cubicBezTo>
                      <a:cubicBezTo>
                        <a:pt x="766" y="1294"/>
                        <a:pt x="819" y="1288"/>
                        <a:pt x="871" y="1275"/>
                      </a:cubicBezTo>
                      <a:cubicBezTo>
                        <a:pt x="1219" y="1187"/>
                        <a:pt x="1429" y="836"/>
                        <a:pt x="1341" y="490"/>
                      </a:cubicBezTo>
                      <a:cubicBezTo>
                        <a:pt x="1268" y="196"/>
                        <a:pt x="1005" y="0"/>
                        <a:pt x="7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36"/>
                <p:cNvSpPr/>
                <p:nvPr/>
              </p:nvSpPr>
              <p:spPr>
                <a:xfrm>
                  <a:off x="2549225" y="2565988"/>
                  <a:ext cx="16650" cy="15050"/>
                </a:xfrm>
                <a:custGeom>
                  <a:avLst/>
                  <a:gdLst/>
                  <a:ahLst/>
                  <a:cxnLst/>
                  <a:rect l="l" t="t" r="r" b="b"/>
                  <a:pathLst>
                    <a:path w="666" h="602" extrusionOk="0">
                      <a:moveTo>
                        <a:pt x="333" y="1"/>
                      </a:moveTo>
                      <a:cubicBezTo>
                        <a:pt x="309" y="1"/>
                        <a:pt x="284" y="4"/>
                        <a:pt x="259" y="10"/>
                      </a:cubicBezTo>
                      <a:cubicBezTo>
                        <a:pt x="98" y="51"/>
                        <a:pt x="1" y="215"/>
                        <a:pt x="42" y="375"/>
                      </a:cubicBezTo>
                      <a:cubicBezTo>
                        <a:pt x="75" y="511"/>
                        <a:pt x="198" y="602"/>
                        <a:pt x="332" y="602"/>
                      </a:cubicBezTo>
                      <a:cubicBezTo>
                        <a:pt x="357" y="602"/>
                        <a:pt x="382" y="599"/>
                        <a:pt x="407" y="593"/>
                      </a:cubicBezTo>
                      <a:cubicBezTo>
                        <a:pt x="568" y="552"/>
                        <a:pt x="665" y="389"/>
                        <a:pt x="624" y="229"/>
                      </a:cubicBezTo>
                      <a:cubicBezTo>
                        <a:pt x="590" y="92"/>
                        <a:pt x="468" y="1"/>
                        <a:pt x="3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6" name="Google Shape;16436;p36"/>
              <p:cNvGrpSpPr/>
              <p:nvPr/>
            </p:nvGrpSpPr>
            <p:grpSpPr>
              <a:xfrm flipH="1">
                <a:off x="1253326" y="1834307"/>
                <a:ext cx="109200" cy="95761"/>
                <a:chOff x="1930675" y="2258788"/>
                <a:chExt cx="77800" cy="68225"/>
              </a:xfrm>
            </p:grpSpPr>
            <p:sp>
              <p:nvSpPr>
                <p:cNvPr id="16437" name="Google Shape;16437;p36"/>
                <p:cNvSpPr/>
                <p:nvPr/>
              </p:nvSpPr>
              <p:spPr>
                <a:xfrm>
                  <a:off x="1930675" y="2258788"/>
                  <a:ext cx="77800" cy="68225"/>
                </a:xfrm>
                <a:custGeom>
                  <a:avLst/>
                  <a:gdLst/>
                  <a:ahLst/>
                  <a:cxnLst/>
                  <a:rect l="l" t="t" r="r" b="b"/>
                  <a:pathLst>
                    <a:path w="3112" h="2729" extrusionOk="0">
                      <a:moveTo>
                        <a:pt x="1554" y="1"/>
                      </a:moveTo>
                      <a:cubicBezTo>
                        <a:pt x="1350" y="1"/>
                        <a:pt x="1142" y="47"/>
                        <a:pt x="946" y="145"/>
                      </a:cubicBezTo>
                      <a:cubicBezTo>
                        <a:pt x="271" y="482"/>
                        <a:pt x="0" y="1301"/>
                        <a:pt x="335" y="1975"/>
                      </a:cubicBezTo>
                      <a:cubicBezTo>
                        <a:pt x="575" y="2452"/>
                        <a:pt x="1056" y="2728"/>
                        <a:pt x="1556" y="2728"/>
                      </a:cubicBezTo>
                      <a:cubicBezTo>
                        <a:pt x="1761" y="2728"/>
                        <a:pt x="1969" y="2682"/>
                        <a:pt x="2165" y="2584"/>
                      </a:cubicBezTo>
                      <a:cubicBezTo>
                        <a:pt x="2839" y="2247"/>
                        <a:pt x="3111" y="1428"/>
                        <a:pt x="2774" y="754"/>
                      </a:cubicBezTo>
                      <a:cubicBezTo>
                        <a:pt x="2535" y="277"/>
                        <a:pt x="2054" y="1"/>
                        <a:pt x="1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36"/>
                <p:cNvSpPr/>
                <p:nvPr/>
              </p:nvSpPr>
              <p:spPr>
                <a:xfrm>
                  <a:off x="1952750" y="2258788"/>
                  <a:ext cx="55725" cy="68200"/>
                </a:xfrm>
                <a:custGeom>
                  <a:avLst/>
                  <a:gdLst/>
                  <a:ahLst/>
                  <a:cxnLst/>
                  <a:rect l="l" t="t" r="r" b="b"/>
                  <a:pathLst>
                    <a:path w="2229" h="2728" extrusionOk="0">
                      <a:moveTo>
                        <a:pt x="671" y="1"/>
                      </a:moveTo>
                      <a:cubicBezTo>
                        <a:pt x="467" y="1"/>
                        <a:pt x="259" y="47"/>
                        <a:pt x="63" y="145"/>
                      </a:cubicBezTo>
                      <a:cubicBezTo>
                        <a:pt x="40" y="156"/>
                        <a:pt x="22" y="169"/>
                        <a:pt x="1" y="179"/>
                      </a:cubicBezTo>
                      <a:cubicBezTo>
                        <a:pt x="405" y="211"/>
                        <a:pt x="782" y="443"/>
                        <a:pt x="976" y="831"/>
                      </a:cubicBezTo>
                      <a:cubicBezTo>
                        <a:pt x="1271" y="1420"/>
                        <a:pt x="1033" y="2136"/>
                        <a:pt x="444" y="2432"/>
                      </a:cubicBezTo>
                      <a:cubicBezTo>
                        <a:pt x="303" y="2503"/>
                        <a:pt x="152" y="2542"/>
                        <a:pt x="4" y="2553"/>
                      </a:cubicBezTo>
                      <a:cubicBezTo>
                        <a:pt x="207" y="2667"/>
                        <a:pt x="437" y="2728"/>
                        <a:pt x="672" y="2728"/>
                      </a:cubicBezTo>
                      <a:cubicBezTo>
                        <a:pt x="877" y="2728"/>
                        <a:pt x="1086" y="2681"/>
                        <a:pt x="1282" y="2583"/>
                      </a:cubicBezTo>
                      <a:cubicBezTo>
                        <a:pt x="1956" y="2247"/>
                        <a:pt x="2228" y="1428"/>
                        <a:pt x="1890" y="754"/>
                      </a:cubicBezTo>
                      <a:cubicBezTo>
                        <a:pt x="1652" y="277"/>
                        <a:pt x="1171"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36"/>
                <p:cNvSpPr/>
                <p:nvPr/>
              </p:nvSpPr>
              <p:spPr>
                <a:xfrm>
                  <a:off x="1939350" y="2275588"/>
                  <a:ext cx="25600" cy="22450"/>
                </a:xfrm>
                <a:custGeom>
                  <a:avLst/>
                  <a:gdLst/>
                  <a:ahLst/>
                  <a:cxnLst/>
                  <a:rect l="l" t="t" r="r" b="b"/>
                  <a:pathLst>
                    <a:path w="1024" h="898" extrusionOk="0">
                      <a:moveTo>
                        <a:pt x="512" y="0"/>
                      </a:moveTo>
                      <a:cubicBezTo>
                        <a:pt x="445" y="0"/>
                        <a:pt x="376" y="16"/>
                        <a:pt x="311" y="48"/>
                      </a:cubicBezTo>
                      <a:cubicBezTo>
                        <a:pt x="90" y="159"/>
                        <a:pt x="1" y="427"/>
                        <a:pt x="110" y="649"/>
                      </a:cubicBezTo>
                      <a:cubicBezTo>
                        <a:pt x="189" y="806"/>
                        <a:pt x="348" y="898"/>
                        <a:pt x="513" y="898"/>
                      </a:cubicBezTo>
                      <a:cubicBezTo>
                        <a:pt x="580" y="898"/>
                        <a:pt x="649" y="882"/>
                        <a:pt x="714" y="850"/>
                      </a:cubicBezTo>
                      <a:cubicBezTo>
                        <a:pt x="934" y="740"/>
                        <a:pt x="1024" y="471"/>
                        <a:pt x="914" y="248"/>
                      </a:cubicBezTo>
                      <a:cubicBezTo>
                        <a:pt x="835" y="91"/>
                        <a:pt x="677"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36"/>
                <p:cNvSpPr/>
                <p:nvPr/>
              </p:nvSpPr>
              <p:spPr>
                <a:xfrm>
                  <a:off x="1954975" y="2302738"/>
                  <a:ext cx="11950" cy="10450"/>
                </a:xfrm>
                <a:custGeom>
                  <a:avLst/>
                  <a:gdLst/>
                  <a:ahLst/>
                  <a:cxnLst/>
                  <a:rect l="l" t="t" r="r" b="b"/>
                  <a:pathLst>
                    <a:path w="478" h="418" extrusionOk="0">
                      <a:moveTo>
                        <a:pt x="240" y="0"/>
                      </a:moveTo>
                      <a:cubicBezTo>
                        <a:pt x="208" y="0"/>
                        <a:pt x="176" y="7"/>
                        <a:pt x="147" y="22"/>
                      </a:cubicBezTo>
                      <a:cubicBezTo>
                        <a:pt x="43" y="73"/>
                        <a:pt x="1" y="199"/>
                        <a:pt x="53" y="303"/>
                      </a:cubicBezTo>
                      <a:cubicBezTo>
                        <a:pt x="89" y="375"/>
                        <a:pt x="162" y="417"/>
                        <a:pt x="239" y="417"/>
                      </a:cubicBezTo>
                      <a:cubicBezTo>
                        <a:pt x="270" y="417"/>
                        <a:pt x="302" y="410"/>
                        <a:pt x="333" y="395"/>
                      </a:cubicBezTo>
                      <a:cubicBezTo>
                        <a:pt x="435" y="344"/>
                        <a:pt x="477" y="218"/>
                        <a:pt x="425" y="115"/>
                      </a:cubicBezTo>
                      <a:cubicBezTo>
                        <a:pt x="389" y="42"/>
                        <a:pt x="316"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1" name="Google Shape;16441;p36"/>
              <p:cNvGrpSpPr/>
              <p:nvPr/>
            </p:nvGrpSpPr>
            <p:grpSpPr>
              <a:xfrm flipH="1">
                <a:off x="1143846" y="1641944"/>
                <a:ext cx="132219" cy="115867"/>
                <a:chOff x="1992275" y="2121738"/>
                <a:chExt cx="94200" cy="82550"/>
              </a:xfrm>
            </p:grpSpPr>
            <p:sp>
              <p:nvSpPr>
                <p:cNvPr id="16442" name="Google Shape;16442;p36"/>
                <p:cNvSpPr/>
                <p:nvPr/>
              </p:nvSpPr>
              <p:spPr>
                <a:xfrm>
                  <a:off x="1992275" y="2121738"/>
                  <a:ext cx="94200" cy="82550"/>
                </a:xfrm>
                <a:custGeom>
                  <a:avLst/>
                  <a:gdLst/>
                  <a:ahLst/>
                  <a:cxnLst/>
                  <a:rect l="l" t="t" r="r" b="b"/>
                  <a:pathLst>
                    <a:path w="3768" h="3302" extrusionOk="0">
                      <a:moveTo>
                        <a:pt x="1884" y="1"/>
                      </a:moveTo>
                      <a:cubicBezTo>
                        <a:pt x="1636" y="1"/>
                        <a:pt x="1384" y="57"/>
                        <a:pt x="1147" y="176"/>
                      </a:cubicBezTo>
                      <a:cubicBezTo>
                        <a:pt x="331" y="583"/>
                        <a:pt x="0" y="1575"/>
                        <a:pt x="407" y="2389"/>
                      </a:cubicBezTo>
                      <a:cubicBezTo>
                        <a:pt x="697" y="2967"/>
                        <a:pt x="1281" y="3302"/>
                        <a:pt x="1886" y="3302"/>
                      </a:cubicBezTo>
                      <a:cubicBezTo>
                        <a:pt x="2134" y="3302"/>
                        <a:pt x="2386" y="3246"/>
                        <a:pt x="2622" y="3127"/>
                      </a:cubicBezTo>
                      <a:cubicBezTo>
                        <a:pt x="3437" y="2720"/>
                        <a:pt x="3768" y="1728"/>
                        <a:pt x="3359" y="913"/>
                      </a:cubicBezTo>
                      <a:cubicBezTo>
                        <a:pt x="3070" y="335"/>
                        <a:pt x="2488" y="1"/>
                        <a:pt x="1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36"/>
                <p:cNvSpPr/>
                <p:nvPr/>
              </p:nvSpPr>
              <p:spPr>
                <a:xfrm>
                  <a:off x="2019050" y="2121738"/>
                  <a:ext cx="67425" cy="82550"/>
                </a:xfrm>
                <a:custGeom>
                  <a:avLst/>
                  <a:gdLst/>
                  <a:ahLst/>
                  <a:cxnLst/>
                  <a:rect l="l" t="t" r="r" b="b"/>
                  <a:pathLst>
                    <a:path w="2697" h="3302" extrusionOk="0">
                      <a:moveTo>
                        <a:pt x="813" y="1"/>
                      </a:moveTo>
                      <a:cubicBezTo>
                        <a:pt x="565" y="1"/>
                        <a:pt x="313" y="57"/>
                        <a:pt x="76" y="176"/>
                      </a:cubicBezTo>
                      <a:cubicBezTo>
                        <a:pt x="49" y="188"/>
                        <a:pt x="26" y="204"/>
                        <a:pt x="1" y="218"/>
                      </a:cubicBezTo>
                      <a:cubicBezTo>
                        <a:pt x="489" y="256"/>
                        <a:pt x="947" y="536"/>
                        <a:pt x="1182" y="1006"/>
                      </a:cubicBezTo>
                      <a:cubicBezTo>
                        <a:pt x="1539" y="1719"/>
                        <a:pt x="1249" y="2586"/>
                        <a:pt x="536" y="2942"/>
                      </a:cubicBezTo>
                      <a:cubicBezTo>
                        <a:pt x="366" y="3028"/>
                        <a:pt x="184" y="3075"/>
                        <a:pt x="4" y="3089"/>
                      </a:cubicBezTo>
                      <a:cubicBezTo>
                        <a:pt x="250" y="3228"/>
                        <a:pt x="530" y="3302"/>
                        <a:pt x="815" y="3302"/>
                      </a:cubicBezTo>
                      <a:cubicBezTo>
                        <a:pt x="1063" y="3302"/>
                        <a:pt x="1315" y="3246"/>
                        <a:pt x="1551" y="3127"/>
                      </a:cubicBezTo>
                      <a:cubicBezTo>
                        <a:pt x="2366" y="2720"/>
                        <a:pt x="2697" y="1728"/>
                        <a:pt x="2288" y="913"/>
                      </a:cubicBezTo>
                      <a:cubicBezTo>
                        <a:pt x="1999" y="335"/>
                        <a:pt x="1417"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36"/>
                <p:cNvSpPr/>
                <p:nvPr/>
              </p:nvSpPr>
              <p:spPr>
                <a:xfrm>
                  <a:off x="2002850" y="2142063"/>
                  <a:ext cx="31000" cy="27200"/>
                </a:xfrm>
                <a:custGeom>
                  <a:avLst/>
                  <a:gdLst/>
                  <a:ahLst/>
                  <a:cxnLst/>
                  <a:rect l="l" t="t" r="r" b="b"/>
                  <a:pathLst>
                    <a:path w="1240" h="1088" extrusionOk="0">
                      <a:moveTo>
                        <a:pt x="619" y="0"/>
                      </a:moveTo>
                      <a:cubicBezTo>
                        <a:pt x="537" y="0"/>
                        <a:pt x="454" y="19"/>
                        <a:pt x="376" y="58"/>
                      </a:cubicBezTo>
                      <a:cubicBezTo>
                        <a:pt x="108" y="193"/>
                        <a:pt x="0" y="519"/>
                        <a:pt x="133" y="787"/>
                      </a:cubicBezTo>
                      <a:cubicBezTo>
                        <a:pt x="229" y="977"/>
                        <a:pt x="421" y="1087"/>
                        <a:pt x="620" y="1087"/>
                      </a:cubicBezTo>
                      <a:cubicBezTo>
                        <a:pt x="701" y="1087"/>
                        <a:pt x="784" y="1069"/>
                        <a:pt x="862" y="1029"/>
                      </a:cubicBezTo>
                      <a:cubicBezTo>
                        <a:pt x="1130" y="896"/>
                        <a:pt x="1239" y="569"/>
                        <a:pt x="1104" y="301"/>
                      </a:cubicBezTo>
                      <a:cubicBezTo>
                        <a:pt x="1009" y="111"/>
                        <a:pt x="818"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36"/>
                <p:cNvSpPr/>
                <p:nvPr/>
              </p:nvSpPr>
              <p:spPr>
                <a:xfrm>
                  <a:off x="2021750" y="2174913"/>
                  <a:ext cx="14450" cy="12650"/>
                </a:xfrm>
                <a:custGeom>
                  <a:avLst/>
                  <a:gdLst/>
                  <a:ahLst/>
                  <a:cxnLst/>
                  <a:rect l="l" t="t" r="r" b="b"/>
                  <a:pathLst>
                    <a:path w="578" h="506" extrusionOk="0">
                      <a:moveTo>
                        <a:pt x="287" y="0"/>
                      </a:moveTo>
                      <a:cubicBezTo>
                        <a:pt x="249" y="0"/>
                        <a:pt x="211" y="9"/>
                        <a:pt x="175" y="27"/>
                      </a:cubicBezTo>
                      <a:cubicBezTo>
                        <a:pt x="51" y="90"/>
                        <a:pt x="1" y="242"/>
                        <a:pt x="63" y="365"/>
                      </a:cubicBezTo>
                      <a:cubicBezTo>
                        <a:pt x="108" y="454"/>
                        <a:pt x="196" y="505"/>
                        <a:pt x="288" y="505"/>
                      </a:cubicBezTo>
                      <a:cubicBezTo>
                        <a:pt x="326" y="505"/>
                        <a:pt x="365" y="497"/>
                        <a:pt x="402" y="478"/>
                      </a:cubicBezTo>
                      <a:cubicBezTo>
                        <a:pt x="525" y="417"/>
                        <a:pt x="577" y="265"/>
                        <a:pt x="515" y="140"/>
                      </a:cubicBezTo>
                      <a:cubicBezTo>
                        <a:pt x="470" y="52"/>
                        <a:pt x="38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6" name="Google Shape;16446;p36"/>
              <p:cNvGrpSpPr/>
              <p:nvPr/>
            </p:nvGrpSpPr>
            <p:grpSpPr>
              <a:xfrm flipH="1">
                <a:off x="973729" y="1465792"/>
                <a:ext cx="157449" cy="137974"/>
                <a:chOff x="2095500" y="1996238"/>
                <a:chExt cx="112175" cy="98300"/>
              </a:xfrm>
            </p:grpSpPr>
            <p:sp>
              <p:nvSpPr>
                <p:cNvPr id="16447" name="Google Shape;16447;p36"/>
                <p:cNvSpPr/>
                <p:nvPr/>
              </p:nvSpPr>
              <p:spPr>
                <a:xfrm>
                  <a:off x="2095500" y="1996238"/>
                  <a:ext cx="112175" cy="98300"/>
                </a:xfrm>
                <a:custGeom>
                  <a:avLst/>
                  <a:gdLst/>
                  <a:ahLst/>
                  <a:cxnLst/>
                  <a:rect l="l" t="t" r="r" b="b"/>
                  <a:pathLst>
                    <a:path w="4487" h="3932" extrusionOk="0">
                      <a:moveTo>
                        <a:pt x="2241" y="1"/>
                      </a:moveTo>
                      <a:cubicBezTo>
                        <a:pt x="1946" y="1"/>
                        <a:pt x="1646" y="67"/>
                        <a:pt x="1365" y="208"/>
                      </a:cubicBezTo>
                      <a:cubicBezTo>
                        <a:pt x="394" y="694"/>
                        <a:pt x="0" y="1876"/>
                        <a:pt x="486" y="2846"/>
                      </a:cubicBezTo>
                      <a:cubicBezTo>
                        <a:pt x="830" y="3533"/>
                        <a:pt x="1524" y="3932"/>
                        <a:pt x="2244" y="3932"/>
                      </a:cubicBezTo>
                      <a:cubicBezTo>
                        <a:pt x="2540" y="3932"/>
                        <a:pt x="2840" y="3865"/>
                        <a:pt x="3122" y="3723"/>
                      </a:cubicBezTo>
                      <a:cubicBezTo>
                        <a:pt x="4094" y="3239"/>
                        <a:pt x="4487" y="2058"/>
                        <a:pt x="4001" y="1087"/>
                      </a:cubicBezTo>
                      <a:cubicBezTo>
                        <a:pt x="3657" y="399"/>
                        <a:pt x="2962" y="1"/>
                        <a:pt x="2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36"/>
                <p:cNvSpPr/>
                <p:nvPr/>
              </p:nvSpPr>
              <p:spPr>
                <a:xfrm>
                  <a:off x="2127375" y="1996238"/>
                  <a:ext cx="80300" cy="98300"/>
                </a:xfrm>
                <a:custGeom>
                  <a:avLst/>
                  <a:gdLst/>
                  <a:ahLst/>
                  <a:cxnLst/>
                  <a:rect l="l" t="t" r="r" b="b"/>
                  <a:pathLst>
                    <a:path w="3212" h="3932" extrusionOk="0">
                      <a:moveTo>
                        <a:pt x="966" y="1"/>
                      </a:moveTo>
                      <a:cubicBezTo>
                        <a:pt x="671" y="1"/>
                        <a:pt x="371" y="67"/>
                        <a:pt x="90" y="208"/>
                      </a:cubicBezTo>
                      <a:cubicBezTo>
                        <a:pt x="59" y="224"/>
                        <a:pt x="32" y="241"/>
                        <a:pt x="1" y="258"/>
                      </a:cubicBezTo>
                      <a:cubicBezTo>
                        <a:pt x="583" y="303"/>
                        <a:pt x="1128" y="639"/>
                        <a:pt x="1407" y="1198"/>
                      </a:cubicBezTo>
                      <a:cubicBezTo>
                        <a:pt x="1833" y="2047"/>
                        <a:pt x="1489" y="3079"/>
                        <a:pt x="640" y="3504"/>
                      </a:cubicBezTo>
                      <a:cubicBezTo>
                        <a:pt x="436" y="3606"/>
                        <a:pt x="220" y="3662"/>
                        <a:pt x="4" y="3678"/>
                      </a:cubicBezTo>
                      <a:cubicBezTo>
                        <a:pt x="297" y="3843"/>
                        <a:pt x="631" y="3932"/>
                        <a:pt x="970" y="3932"/>
                      </a:cubicBezTo>
                      <a:cubicBezTo>
                        <a:pt x="1265" y="3932"/>
                        <a:pt x="1565" y="3865"/>
                        <a:pt x="1847" y="3723"/>
                      </a:cubicBezTo>
                      <a:cubicBezTo>
                        <a:pt x="2819" y="3239"/>
                        <a:pt x="3212" y="2059"/>
                        <a:pt x="2726" y="1087"/>
                      </a:cubicBezTo>
                      <a:cubicBezTo>
                        <a:pt x="2382" y="399"/>
                        <a:pt x="1687" y="1"/>
                        <a:pt x="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36"/>
                <p:cNvSpPr/>
                <p:nvPr/>
              </p:nvSpPr>
              <p:spPr>
                <a:xfrm>
                  <a:off x="2108075" y="2020438"/>
                  <a:ext cx="36900" cy="32375"/>
                </a:xfrm>
                <a:custGeom>
                  <a:avLst/>
                  <a:gdLst/>
                  <a:ahLst/>
                  <a:cxnLst/>
                  <a:rect l="l" t="t" r="r" b="b"/>
                  <a:pathLst>
                    <a:path w="1476" h="1295" extrusionOk="0">
                      <a:moveTo>
                        <a:pt x="737" y="0"/>
                      </a:moveTo>
                      <a:cubicBezTo>
                        <a:pt x="640" y="0"/>
                        <a:pt x="541" y="22"/>
                        <a:pt x="448" y="69"/>
                      </a:cubicBezTo>
                      <a:cubicBezTo>
                        <a:pt x="129" y="228"/>
                        <a:pt x="0" y="617"/>
                        <a:pt x="160" y="936"/>
                      </a:cubicBezTo>
                      <a:cubicBezTo>
                        <a:pt x="273" y="1163"/>
                        <a:pt x="501" y="1295"/>
                        <a:pt x="738" y="1295"/>
                      </a:cubicBezTo>
                      <a:cubicBezTo>
                        <a:pt x="835" y="1295"/>
                        <a:pt x="934" y="1273"/>
                        <a:pt x="1026" y="1226"/>
                      </a:cubicBezTo>
                      <a:cubicBezTo>
                        <a:pt x="1346" y="1066"/>
                        <a:pt x="1476" y="678"/>
                        <a:pt x="1316" y="358"/>
                      </a:cubicBezTo>
                      <a:cubicBezTo>
                        <a:pt x="1203" y="132"/>
                        <a:pt x="974" y="0"/>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36"/>
                <p:cNvSpPr/>
                <p:nvPr/>
              </p:nvSpPr>
              <p:spPr>
                <a:xfrm>
                  <a:off x="2130600" y="2059563"/>
                  <a:ext cx="17200" cy="15050"/>
                </a:xfrm>
                <a:custGeom>
                  <a:avLst/>
                  <a:gdLst/>
                  <a:ahLst/>
                  <a:cxnLst/>
                  <a:rect l="l" t="t" r="r" b="b"/>
                  <a:pathLst>
                    <a:path w="688" h="602" extrusionOk="0">
                      <a:moveTo>
                        <a:pt x="343" y="1"/>
                      </a:moveTo>
                      <a:cubicBezTo>
                        <a:pt x="297" y="1"/>
                        <a:pt x="252" y="11"/>
                        <a:pt x="208" y="32"/>
                      </a:cubicBezTo>
                      <a:cubicBezTo>
                        <a:pt x="61" y="108"/>
                        <a:pt x="0" y="286"/>
                        <a:pt x="75" y="435"/>
                      </a:cubicBezTo>
                      <a:cubicBezTo>
                        <a:pt x="127" y="541"/>
                        <a:pt x="233" y="602"/>
                        <a:pt x="343" y="602"/>
                      </a:cubicBezTo>
                      <a:cubicBezTo>
                        <a:pt x="389" y="602"/>
                        <a:pt x="435" y="592"/>
                        <a:pt x="478" y="570"/>
                      </a:cubicBezTo>
                      <a:cubicBezTo>
                        <a:pt x="627" y="496"/>
                        <a:pt x="688" y="314"/>
                        <a:pt x="611" y="167"/>
                      </a:cubicBezTo>
                      <a:cubicBezTo>
                        <a:pt x="559" y="62"/>
                        <a:pt x="45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1" name="Google Shape;16451;p36"/>
              <p:cNvGrpSpPr/>
              <p:nvPr/>
            </p:nvGrpSpPr>
            <p:grpSpPr>
              <a:xfrm flipH="1">
                <a:off x="-222454" y="731639"/>
                <a:ext cx="104568" cy="95726"/>
                <a:chOff x="2985400" y="1473188"/>
                <a:chExt cx="74500" cy="68200"/>
              </a:xfrm>
            </p:grpSpPr>
            <p:sp>
              <p:nvSpPr>
                <p:cNvPr id="16452" name="Google Shape;16452;p36"/>
                <p:cNvSpPr/>
                <p:nvPr/>
              </p:nvSpPr>
              <p:spPr>
                <a:xfrm>
                  <a:off x="2985400" y="1473188"/>
                  <a:ext cx="74500" cy="68200"/>
                </a:xfrm>
                <a:custGeom>
                  <a:avLst/>
                  <a:gdLst/>
                  <a:ahLst/>
                  <a:cxnLst/>
                  <a:rect l="l" t="t" r="r" b="b"/>
                  <a:pathLst>
                    <a:path w="2980" h="2728" extrusionOk="0">
                      <a:moveTo>
                        <a:pt x="1491" y="1"/>
                      </a:moveTo>
                      <a:cubicBezTo>
                        <a:pt x="1397" y="1"/>
                        <a:pt x="1302" y="10"/>
                        <a:pt x="1206" y="31"/>
                      </a:cubicBezTo>
                      <a:cubicBezTo>
                        <a:pt x="470" y="187"/>
                        <a:pt x="0" y="911"/>
                        <a:pt x="157" y="1647"/>
                      </a:cubicBezTo>
                      <a:cubicBezTo>
                        <a:pt x="292" y="2289"/>
                        <a:pt x="858" y="2727"/>
                        <a:pt x="1488" y="2727"/>
                      </a:cubicBezTo>
                      <a:cubicBezTo>
                        <a:pt x="1582" y="2727"/>
                        <a:pt x="1677" y="2717"/>
                        <a:pt x="1773" y="2697"/>
                      </a:cubicBezTo>
                      <a:cubicBezTo>
                        <a:pt x="2510" y="2540"/>
                        <a:pt x="2980" y="1817"/>
                        <a:pt x="2823" y="1080"/>
                      </a:cubicBezTo>
                      <a:cubicBezTo>
                        <a:pt x="2687" y="440"/>
                        <a:pt x="2121" y="1"/>
                        <a:pt x="14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36"/>
                <p:cNvSpPr/>
                <p:nvPr/>
              </p:nvSpPr>
              <p:spPr>
                <a:xfrm>
                  <a:off x="2985400" y="1473188"/>
                  <a:ext cx="70850" cy="65675"/>
                </a:xfrm>
                <a:custGeom>
                  <a:avLst/>
                  <a:gdLst/>
                  <a:ahLst/>
                  <a:cxnLst/>
                  <a:rect l="l" t="t" r="r" b="b"/>
                  <a:pathLst>
                    <a:path w="2834" h="2627" extrusionOk="0">
                      <a:moveTo>
                        <a:pt x="1491" y="1"/>
                      </a:moveTo>
                      <a:cubicBezTo>
                        <a:pt x="1397" y="1"/>
                        <a:pt x="1302" y="10"/>
                        <a:pt x="1206" y="31"/>
                      </a:cubicBezTo>
                      <a:cubicBezTo>
                        <a:pt x="470" y="187"/>
                        <a:pt x="0" y="911"/>
                        <a:pt x="157" y="1647"/>
                      </a:cubicBezTo>
                      <a:cubicBezTo>
                        <a:pt x="254" y="2108"/>
                        <a:pt x="573" y="2463"/>
                        <a:pt x="979" y="2626"/>
                      </a:cubicBezTo>
                      <a:cubicBezTo>
                        <a:pt x="894" y="2504"/>
                        <a:pt x="832" y="2362"/>
                        <a:pt x="799" y="2208"/>
                      </a:cubicBezTo>
                      <a:cubicBezTo>
                        <a:pt x="661" y="1563"/>
                        <a:pt x="1073" y="930"/>
                        <a:pt x="1717" y="794"/>
                      </a:cubicBezTo>
                      <a:cubicBezTo>
                        <a:pt x="1800" y="776"/>
                        <a:pt x="1883" y="767"/>
                        <a:pt x="1965" y="767"/>
                      </a:cubicBezTo>
                      <a:cubicBezTo>
                        <a:pt x="2299" y="767"/>
                        <a:pt x="2612" y="911"/>
                        <a:pt x="2834" y="1149"/>
                      </a:cubicBezTo>
                      <a:cubicBezTo>
                        <a:pt x="2831" y="1126"/>
                        <a:pt x="2828" y="1104"/>
                        <a:pt x="2823" y="1080"/>
                      </a:cubicBezTo>
                      <a:cubicBezTo>
                        <a:pt x="2687" y="440"/>
                        <a:pt x="212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36"/>
                <p:cNvSpPr/>
                <p:nvPr/>
              </p:nvSpPr>
              <p:spPr>
                <a:xfrm>
                  <a:off x="3025950" y="1505838"/>
                  <a:ext cx="24550" cy="22475"/>
                </a:xfrm>
                <a:custGeom>
                  <a:avLst/>
                  <a:gdLst/>
                  <a:ahLst/>
                  <a:cxnLst/>
                  <a:rect l="l" t="t" r="r" b="b"/>
                  <a:pathLst>
                    <a:path w="982" h="899" extrusionOk="0">
                      <a:moveTo>
                        <a:pt x="491" y="1"/>
                      </a:moveTo>
                      <a:cubicBezTo>
                        <a:pt x="460" y="1"/>
                        <a:pt x="429" y="4"/>
                        <a:pt x="397" y="11"/>
                      </a:cubicBezTo>
                      <a:cubicBezTo>
                        <a:pt x="156" y="63"/>
                        <a:pt x="1" y="301"/>
                        <a:pt x="53" y="543"/>
                      </a:cubicBezTo>
                      <a:cubicBezTo>
                        <a:pt x="98" y="754"/>
                        <a:pt x="283" y="898"/>
                        <a:pt x="491" y="898"/>
                      </a:cubicBezTo>
                      <a:cubicBezTo>
                        <a:pt x="522" y="898"/>
                        <a:pt x="553" y="895"/>
                        <a:pt x="585" y="888"/>
                      </a:cubicBezTo>
                      <a:cubicBezTo>
                        <a:pt x="828" y="836"/>
                        <a:pt x="982" y="598"/>
                        <a:pt x="930" y="357"/>
                      </a:cubicBezTo>
                      <a:cubicBezTo>
                        <a:pt x="885" y="146"/>
                        <a:pt x="699" y="1"/>
                        <a:pt x="4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36"/>
                <p:cNvSpPr/>
                <p:nvPr/>
              </p:nvSpPr>
              <p:spPr>
                <a:xfrm>
                  <a:off x="3010525" y="1518163"/>
                  <a:ext cx="11425" cy="10475"/>
                </a:xfrm>
                <a:custGeom>
                  <a:avLst/>
                  <a:gdLst/>
                  <a:ahLst/>
                  <a:cxnLst/>
                  <a:rect l="l" t="t" r="r" b="b"/>
                  <a:pathLst>
                    <a:path w="457" h="419" extrusionOk="0">
                      <a:moveTo>
                        <a:pt x="228" y="1"/>
                      </a:moveTo>
                      <a:cubicBezTo>
                        <a:pt x="214" y="1"/>
                        <a:pt x="200" y="2"/>
                        <a:pt x="186" y="5"/>
                      </a:cubicBezTo>
                      <a:cubicBezTo>
                        <a:pt x="73" y="30"/>
                        <a:pt x="1" y="141"/>
                        <a:pt x="24" y="252"/>
                      </a:cubicBezTo>
                      <a:cubicBezTo>
                        <a:pt x="46" y="351"/>
                        <a:pt x="132" y="418"/>
                        <a:pt x="229" y="418"/>
                      </a:cubicBezTo>
                      <a:cubicBezTo>
                        <a:pt x="243" y="418"/>
                        <a:pt x="257" y="417"/>
                        <a:pt x="272" y="414"/>
                      </a:cubicBezTo>
                      <a:cubicBezTo>
                        <a:pt x="385" y="389"/>
                        <a:pt x="457" y="279"/>
                        <a:pt x="431" y="166"/>
                      </a:cubicBezTo>
                      <a:cubicBezTo>
                        <a:pt x="411" y="68"/>
                        <a:pt x="325" y="1"/>
                        <a:pt x="22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6" name="Google Shape;16456;p36"/>
              <p:cNvGrpSpPr/>
              <p:nvPr/>
            </p:nvGrpSpPr>
            <p:grpSpPr>
              <a:xfrm flipH="1">
                <a:off x="-314846" y="531275"/>
                <a:ext cx="126605" cy="115832"/>
                <a:chOff x="3035525" y="1330438"/>
                <a:chExt cx="90200" cy="82525"/>
              </a:xfrm>
            </p:grpSpPr>
            <p:sp>
              <p:nvSpPr>
                <p:cNvPr id="16457" name="Google Shape;16457;p36"/>
                <p:cNvSpPr/>
                <p:nvPr/>
              </p:nvSpPr>
              <p:spPr>
                <a:xfrm>
                  <a:off x="3035525" y="1330438"/>
                  <a:ext cx="90200" cy="82525"/>
                </a:xfrm>
                <a:custGeom>
                  <a:avLst/>
                  <a:gdLst/>
                  <a:ahLst/>
                  <a:cxnLst/>
                  <a:rect l="l" t="t" r="r" b="b"/>
                  <a:pathLst>
                    <a:path w="3608" h="3301" extrusionOk="0">
                      <a:moveTo>
                        <a:pt x="1805" y="1"/>
                      </a:moveTo>
                      <a:cubicBezTo>
                        <a:pt x="1691" y="1"/>
                        <a:pt x="1576" y="12"/>
                        <a:pt x="1460" y="37"/>
                      </a:cubicBezTo>
                      <a:cubicBezTo>
                        <a:pt x="567" y="227"/>
                        <a:pt x="0" y="1102"/>
                        <a:pt x="190" y="1994"/>
                      </a:cubicBezTo>
                      <a:cubicBezTo>
                        <a:pt x="355" y="2769"/>
                        <a:pt x="1039" y="3301"/>
                        <a:pt x="1801" y="3301"/>
                      </a:cubicBezTo>
                      <a:cubicBezTo>
                        <a:pt x="1915" y="3301"/>
                        <a:pt x="2031" y="3289"/>
                        <a:pt x="2146" y="3264"/>
                      </a:cubicBezTo>
                      <a:cubicBezTo>
                        <a:pt x="3038" y="3075"/>
                        <a:pt x="3608" y="2197"/>
                        <a:pt x="3417" y="1306"/>
                      </a:cubicBezTo>
                      <a:cubicBezTo>
                        <a:pt x="3252" y="532"/>
                        <a:pt x="2567" y="1"/>
                        <a:pt x="180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36"/>
                <p:cNvSpPr/>
                <p:nvPr/>
              </p:nvSpPr>
              <p:spPr>
                <a:xfrm>
                  <a:off x="3035525" y="1330438"/>
                  <a:ext cx="85775" cy="79500"/>
                </a:xfrm>
                <a:custGeom>
                  <a:avLst/>
                  <a:gdLst/>
                  <a:ahLst/>
                  <a:cxnLst/>
                  <a:rect l="l" t="t" r="r" b="b"/>
                  <a:pathLst>
                    <a:path w="3431" h="3180" extrusionOk="0">
                      <a:moveTo>
                        <a:pt x="1805" y="1"/>
                      </a:moveTo>
                      <a:cubicBezTo>
                        <a:pt x="1691" y="1"/>
                        <a:pt x="1576" y="12"/>
                        <a:pt x="1460" y="37"/>
                      </a:cubicBezTo>
                      <a:cubicBezTo>
                        <a:pt x="567" y="227"/>
                        <a:pt x="0" y="1102"/>
                        <a:pt x="190" y="1994"/>
                      </a:cubicBezTo>
                      <a:cubicBezTo>
                        <a:pt x="309" y="2550"/>
                        <a:pt x="694" y="2981"/>
                        <a:pt x="1186" y="3179"/>
                      </a:cubicBezTo>
                      <a:cubicBezTo>
                        <a:pt x="1083" y="3031"/>
                        <a:pt x="1006" y="2858"/>
                        <a:pt x="967" y="2672"/>
                      </a:cubicBezTo>
                      <a:cubicBezTo>
                        <a:pt x="801" y="1892"/>
                        <a:pt x="1297" y="1124"/>
                        <a:pt x="2077" y="960"/>
                      </a:cubicBezTo>
                      <a:cubicBezTo>
                        <a:pt x="2178" y="938"/>
                        <a:pt x="2279" y="928"/>
                        <a:pt x="2377" y="928"/>
                      </a:cubicBezTo>
                      <a:cubicBezTo>
                        <a:pt x="2783" y="928"/>
                        <a:pt x="3161" y="1102"/>
                        <a:pt x="3431" y="1391"/>
                      </a:cubicBezTo>
                      <a:cubicBezTo>
                        <a:pt x="3426" y="1362"/>
                        <a:pt x="3423" y="1334"/>
                        <a:pt x="3417" y="1306"/>
                      </a:cubicBezTo>
                      <a:cubicBezTo>
                        <a:pt x="3252" y="532"/>
                        <a:pt x="2567"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36"/>
                <p:cNvSpPr/>
                <p:nvPr/>
              </p:nvSpPr>
              <p:spPr>
                <a:xfrm>
                  <a:off x="3084625" y="1369938"/>
                  <a:ext cx="29700" cy="27175"/>
                </a:xfrm>
                <a:custGeom>
                  <a:avLst/>
                  <a:gdLst/>
                  <a:ahLst/>
                  <a:cxnLst/>
                  <a:rect l="l" t="t" r="r" b="b"/>
                  <a:pathLst>
                    <a:path w="1188" h="1087" extrusionOk="0">
                      <a:moveTo>
                        <a:pt x="595" y="1"/>
                      </a:moveTo>
                      <a:cubicBezTo>
                        <a:pt x="557" y="1"/>
                        <a:pt x="519" y="4"/>
                        <a:pt x="481" y="13"/>
                      </a:cubicBezTo>
                      <a:cubicBezTo>
                        <a:pt x="189" y="75"/>
                        <a:pt x="1" y="365"/>
                        <a:pt x="65" y="658"/>
                      </a:cubicBezTo>
                      <a:cubicBezTo>
                        <a:pt x="118" y="913"/>
                        <a:pt x="343" y="1087"/>
                        <a:pt x="593" y="1087"/>
                      </a:cubicBezTo>
                      <a:cubicBezTo>
                        <a:pt x="631" y="1087"/>
                        <a:pt x="669" y="1083"/>
                        <a:pt x="707" y="1075"/>
                      </a:cubicBezTo>
                      <a:cubicBezTo>
                        <a:pt x="1000" y="1014"/>
                        <a:pt x="1188" y="724"/>
                        <a:pt x="1125" y="431"/>
                      </a:cubicBezTo>
                      <a:cubicBezTo>
                        <a:pt x="1071" y="176"/>
                        <a:pt x="845" y="1"/>
                        <a:pt x="59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36"/>
                <p:cNvSpPr/>
                <p:nvPr/>
              </p:nvSpPr>
              <p:spPr>
                <a:xfrm>
                  <a:off x="3065950" y="1384863"/>
                  <a:ext cx="13800" cy="12650"/>
                </a:xfrm>
                <a:custGeom>
                  <a:avLst/>
                  <a:gdLst/>
                  <a:ahLst/>
                  <a:cxnLst/>
                  <a:rect l="l" t="t" r="r" b="b"/>
                  <a:pathLst>
                    <a:path w="552" h="506" extrusionOk="0">
                      <a:moveTo>
                        <a:pt x="276" y="1"/>
                      </a:moveTo>
                      <a:cubicBezTo>
                        <a:pt x="259" y="1"/>
                        <a:pt x="242" y="3"/>
                        <a:pt x="224" y="6"/>
                      </a:cubicBezTo>
                      <a:cubicBezTo>
                        <a:pt x="88" y="36"/>
                        <a:pt x="0" y="171"/>
                        <a:pt x="29" y="305"/>
                      </a:cubicBezTo>
                      <a:cubicBezTo>
                        <a:pt x="54" y="425"/>
                        <a:pt x="159" y="505"/>
                        <a:pt x="276" y="505"/>
                      </a:cubicBezTo>
                      <a:cubicBezTo>
                        <a:pt x="294" y="505"/>
                        <a:pt x="311" y="503"/>
                        <a:pt x="329" y="500"/>
                      </a:cubicBezTo>
                      <a:cubicBezTo>
                        <a:pt x="466" y="470"/>
                        <a:pt x="552" y="337"/>
                        <a:pt x="524" y="202"/>
                      </a:cubicBezTo>
                      <a:cubicBezTo>
                        <a:pt x="498" y="82"/>
                        <a:pt x="393" y="1"/>
                        <a:pt x="27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1" name="Google Shape;16461;p36"/>
              <p:cNvGrpSpPr/>
              <p:nvPr/>
            </p:nvGrpSpPr>
            <p:grpSpPr>
              <a:xfrm flipH="1">
                <a:off x="-357726" y="294137"/>
                <a:ext cx="150817" cy="137974"/>
                <a:chOff x="3048825" y="1161488"/>
                <a:chExt cx="107450" cy="98300"/>
              </a:xfrm>
            </p:grpSpPr>
            <p:sp>
              <p:nvSpPr>
                <p:cNvPr id="16462" name="Google Shape;16462;p36"/>
                <p:cNvSpPr/>
                <p:nvPr/>
              </p:nvSpPr>
              <p:spPr>
                <a:xfrm>
                  <a:off x="3048825" y="1161488"/>
                  <a:ext cx="107450" cy="98300"/>
                </a:xfrm>
                <a:custGeom>
                  <a:avLst/>
                  <a:gdLst/>
                  <a:ahLst/>
                  <a:cxnLst/>
                  <a:rect l="l" t="t" r="r" b="b"/>
                  <a:pathLst>
                    <a:path w="4298" h="3932" extrusionOk="0">
                      <a:moveTo>
                        <a:pt x="2152" y="0"/>
                      </a:moveTo>
                      <a:cubicBezTo>
                        <a:pt x="2016" y="0"/>
                        <a:pt x="1879" y="14"/>
                        <a:pt x="1741" y="43"/>
                      </a:cubicBezTo>
                      <a:cubicBezTo>
                        <a:pt x="677" y="269"/>
                        <a:pt x="1" y="1312"/>
                        <a:pt x="228" y="2374"/>
                      </a:cubicBezTo>
                      <a:cubicBezTo>
                        <a:pt x="423" y="3299"/>
                        <a:pt x="1239" y="3931"/>
                        <a:pt x="2147" y="3931"/>
                      </a:cubicBezTo>
                      <a:cubicBezTo>
                        <a:pt x="2282" y="3931"/>
                        <a:pt x="2420" y="3917"/>
                        <a:pt x="2557" y="3888"/>
                      </a:cubicBezTo>
                      <a:cubicBezTo>
                        <a:pt x="3619" y="3661"/>
                        <a:pt x="4298" y="2617"/>
                        <a:pt x="4072" y="1555"/>
                      </a:cubicBezTo>
                      <a:cubicBezTo>
                        <a:pt x="3874" y="632"/>
                        <a:pt x="3059" y="0"/>
                        <a:pt x="215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36"/>
                <p:cNvSpPr/>
                <p:nvPr/>
              </p:nvSpPr>
              <p:spPr>
                <a:xfrm>
                  <a:off x="3048825" y="1161488"/>
                  <a:ext cx="102200" cy="94700"/>
                </a:xfrm>
                <a:custGeom>
                  <a:avLst/>
                  <a:gdLst/>
                  <a:ahLst/>
                  <a:cxnLst/>
                  <a:rect l="l" t="t" r="r" b="b"/>
                  <a:pathLst>
                    <a:path w="4088" h="3788" extrusionOk="0">
                      <a:moveTo>
                        <a:pt x="2152" y="0"/>
                      </a:moveTo>
                      <a:cubicBezTo>
                        <a:pt x="2016" y="0"/>
                        <a:pt x="1879" y="14"/>
                        <a:pt x="1741" y="43"/>
                      </a:cubicBezTo>
                      <a:cubicBezTo>
                        <a:pt x="677" y="269"/>
                        <a:pt x="1" y="1312"/>
                        <a:pt x="228" y="2374"/>
                      </a:cubicBezTo>
                      <a:cubicBezTo>
                        <a:pt x="369" y="3037"/>
                        <a:pt x="828" y="3549"/>
                        <a:pt x="1412" y="3787"/>
                      </a:cubicBezTo>
                      <a:cubicBezTo>
                        <a:pt x="1290" y="3609"/>
                        <a:pt x="1201" y="3405"/>
                        <a:pt x="1152" y="3181"/>
                      </a:cubicBezTo>
                      <a:cubicBezTo>
                        <a:pt x="955" y="2252"/>
                        <a:pt x="1547" y="1339"/>
                        <a:pt x="2476" y="1142"/>
                      </a:cubicBezTo>
                      <a:cubicBezTo>
                        <a:pt x="2595" y="1116"/>
                        <a:pt x="2714" y="1104"/>
                        <a:pt x="2830" y="1104"/>
                      </a:cubicBezTo>
                      <a:cubicBezTo>
                        <a:pt x="3314" y="1104"/>
                        <a:pt x="3766" y="1312"/>
                        <a:pt x="4088" y="1655"/>
                      </a:cubicBezTo>
                      <a:cubicBezTo>
                        <a:pt x="4081" y="1623"/>
                        <a:pt x="4078" y="1590"/>
                        <a:pt x="4072" y="1555"/>
                      </a:cubicBezTo>
                      <a:cubicBezTo>
                        <a:pt x="3874" y="632"/>
                        <a:pt x="3059"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36"/>
                <p:cNvSpPr/>
                <p:nvPr/>
              </p:nvSpPr>
              <p:spPr>
                <a:xfrm>
                  <a:off x="3107375" y="1208538"/>
                  <a:ext cx="35350" cy="32375"/>
                </a:xfrm>
                <a:custGeom>
                  <a:avLst/>
                  <a:gdLst/>
                  <a:ahLst/>
                  <a:cxnLst/>
                  <a:rect l="l" t="t" r="r" b="b"/>
                  <a:pathLst>
                    <a:path w="1414" h="1295" extrusionOk="0">
                      <a:moveTo>
                        <a:pt x="707" y="1"/>
                      </a:moveTo>
                      <a:cubicBezTo>
                        <a:pt x="663" y="1"/>
                        <a:pt x="618" y="5"/>
                        <a:pt x="572" y="15"/>
                      </a:cubicBezTo>
                      <a:cubicBezTo>
                        <a:pt x="223" y="90"/>
                        <a:pt x="1" y="433"/>
                        <a:pt x="74" y="782"/>
                      </a:cubicBezTo>
                      <a:cubicBezTo>
                        <a:pt x="140" y="1086"/>
                        <a:pt x="407" y="1294"/>
                        <a:pt x="707" y="1294"/>
                      </a:cubicBezTo>
                      <a:cubicBezTo>
                        <a:pt x="751" y="1294"/>
                        <a:pt x="797" y="1290"/>
                        <a:pt x="842" y="1280"/>
                      </a:cubicBezTo>
                      <a:cubicBezTo>
                        <a:pt x="1191" y="1207"/>
                        <a:pt x="1414" y="862"/>
                        <a:pt x="1338" y="513"/>
                      </a:cubicBezTo>
                      <a:cubicBezTo>
                        <a:pt x="1274" y="209"/>
                        <a:pt x="1006" y="1"/>
                        <a:pt x="7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36"/>
                <p:cNvSpPr/>
                <p:nvPr/>
              </p:nvSpPr>
              <p:spPr>
                <a:xfrm>
                  <a:off x="3085100" y="1226313"/>
                  <a:ext cx="16425" cy="15050"/>
                </a:xfrm>
                <a:custGeom>
                  <a:avLst/>
                  <a:gdLst/>
                  <a:ahLst/>
                  <a:cxnLst/>
                  <a:rect l="l" t="t" r="r" b="b"/>
                  <a:pathLst>
                    <a:path w="657" h="602" extrusionOk="0">
                      <a:moveTo>
                        <a:pt x="330" y="0"/>
                      </a:moveTo>
                      <a:cubicBezTo>
                        <a:pt x="309" y="0"/>
                        <a:pt x="288" y="3"/>
                        <a:pt x="267" y="7"/>
                      </a:cubicBezTo>
                      <a:cubicBezTo>
                        <a:pt x="104" y="41"/>
                        <a:pt x="0" y="203"/>
                        <a:pt x="35" y="364"/>
                      </a:cubicBezTo>
                      <a:cubicBezTo>
                        <a:pt x="65" y="506"/>
                        <a:pt x="189" y="601"/>
                        <a:pt x="327" y="601"/>
                      </a:cubicBezTo>
                      <a:cubicBezTo>
                        <a:pt x="348" y="601"/>
                        <a:pt x="369" y="599"/>
                        <a:pt x="390" y="594"/>
                      </a:cubicBezTo>
                      <a:cubicBezTo>
                        <a:pt x="553" y="560"/>
                        <a:pt x="657" y="400"/>
                        <a:pt x="622" y="239"/>
                      </a:cubicBezTo>
                      <a:cubicBezTo>
                        <a:pt x="592" y="97"/>
                        <a:pt x="469" y="0"/>
                        <a:pt x="33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6" name="Google Shape;16466;p36"/>
              <p:cNvGrpSpPr/>
              <p:nvPr/>
            </p:nvGrpSpPr>
            <p:grpSpPr>
              <a:xfrm flipH="1">
                <a:off x="-1314139" y="-522372"/>
                <a:ext cx="4193887" cy="4067563"/>
                <a:chOff x="849725" y="579763"/>
                <a:chExt cx="2987950" cy="2897950"/>
              </a:xfrm>
            </p:grpSpPr>
            <p:grpSp>
              <p:nvGrpSpPr>
                <p:cNvPr id="16467" name="Google Shape;16467;p36"/>
                <p:cNvGrpSpPr/>
                <p:nvPr/>
              </p:nvGrpSpPr>
              <p:grpSpPr>
                <a:xfrm>
                  <a:off x="849725" y="579763"/>
                  <a:ext cx="2987950" cy="2897950"/>
                  <a:chOff x="849725" y="579763"/>
                  <a:chExt cx="2987950" cy="2897950"/>
                </a:xfrm>
              </p:grpSpPr>
              <p:grpSp>
                <p:nvGrpSpPr>
                  <p:cNvPr id="16468" name="Google Shape;16468;p36"/>
                  <p:cNvGrpSpPr/>
                  <p:nvPr/>
                </p:nvGrpSpPr>
                <p:grpSpPr>
                  <a:xfrm>
                    <a:off x="849725" y="579763"/>
                    <a:ext cx="2987950" cy="2897950"/>
                    <a:chOff x="849725" y="579763"/>
                    <a:chExt cx="2987950" cy="2897950"/>
                  </a:xfrm>
                </p:grpSpPr>
                <p:grpSp>
                  <p:nvGrpSpPr>
                    <p:cNvPr id="16469" name="Google Shape;16469;p36"/>
                    <p:cNvGrpSpPr/>
                    <p:nvPr/>
                  </p:nvGrpSpPr>
                  <p:grpSpPr>
                    <a:xfrm>
                      <a:off x="849725" y="579763"/>
                      <a:ext cx="2987950" cy="2897950"/>
                      <a:chOff x="849725" y="579763"/>
                      <a:chExt cx="2987950" cy="2897950"/>
                    </a:xfrm>
                  </p:grpSpPr>
                  <p:sp>
                    <p:nvSpPr>
                      <p:cNvPr id="16470" name="Google Shape;16470;p36"/>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36"/>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36"/>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36"/>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36"/>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36"/>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36"/>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36"/>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36"/>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36"/>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36"/>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36"/>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36"/>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36"/>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36"/>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36"/>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36"/>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36"/>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36"/>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36"/>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36"/>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36"/>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36"/>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36"/>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36"/>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36"/>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36"/>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36"/>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36"/>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36"/>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36"/>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36"/>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36"/>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36"/>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36"/>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36"/>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36"/>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36"/>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36"/>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36"/>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36"/>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36"/>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36"/>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36"/>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36"/>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36"/>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36"/>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36"/>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36"/>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36"/>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36"/>
                    <p:cNvGrpSpPr/>
                    <p:nvPr/>
                  </p:nvGrpSpPr>
                  <p:grpSpPr>
                    <a:xfrm>
                      <a:off x="929325" y="641338"/>
                      <a:ext cx="2718325" cy="2776450"/>
                      <a:chOff x="929325" y="641338"/>
                      <a:chExt cx="2718325" cy="2776450"/>
                    </a:xfrm>
                  </p:grpSpPr>
                  <p:sp>
                    <p:nvSpPr>
                      <p:cNvPr id="16521" name="Google Shape;16521;p36"/>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36"/>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36"/>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36"/>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36"/>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36"/>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36"/>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36"/>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36"/>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36"/>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36"/>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36"/>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36"/>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36"/>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36"/>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36"/>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36"/>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36"/>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36"/>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36"/>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36"/>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36"/>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36"/>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36"/>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36"/>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36"/>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36"/>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36"/>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36"/>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36"/>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36"/>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36"/>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36"/>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36"/>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36"/>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36"/>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36"/>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36"/>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36"/>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36"/>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36"/>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36"/>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36"/>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36"/>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36"/>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36"/>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36"/>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8" name="Google Shape;16568;p36"/>
                    <p:cNvGrpSpPr/>
                    <p:nvPr/>
                  </p:nvGrpSpPr>
                  <p:grpSpPr>
                    <a:xfrm>
                      <a:off x="909300" y="619838"/>
                      <a:ext cx="2751625" cy="2812350"/>
                      <a:chOff x="909300" y="619838"/>
                      <a:chExt cx="2751625" cy="2812350"/>
                    </a:xfrm>
                  </p:grpSpPr>
                  <p:sp>
                    <p:nvSpPr>
                      <p:cNvPr id="16569" name="Google Shape;16569;p36"/>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36"/>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36"/>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36"/>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36"/>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36"/>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36"/>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36"/>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36"/>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36"/>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36"/>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36"/>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36"/>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36"/>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36"/>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36"/>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36"/>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36"/>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36"/>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36"/>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36"/>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36"/>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36"/>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36"/>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36"/>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36"/>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36"/>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36"/>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36"/>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36"/>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36"/>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36"/>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36"/>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36"/>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36"/>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36"/>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36"/>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36"/>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36"/>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36"/>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36"/>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36"/>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36"/>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36"/>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36"/>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36"/>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36"/>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6" name="Google Shape;16616;p36"/>
                    <p:cNvGrpSpPr/>
                    <p:nvPr/>
                  </p:nvGrpSpPr>
                  <p:grpSpPr>
                    <a:xfrm>
                      <a:off x="891725" y="600538"/>
                      <a:ext cx="2710525" cy="2859550"/>
                      <a:chOff x="891725" y="600538"/>
                      <a:chExt cx="2710525" cy="2859550"/>
                    </a:xfrm>
                  </p:grpSpPr>
                  <p:sp>
                    <p:nvSpPr>
                      <p:cNvPr id="16617" name="Google Shape;16617;p36"/>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36"/>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36"/>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36"/>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36"/>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36"/>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36"/>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36"/>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36"/>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36"/>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7" name="Google Shape;16627;p36"/>
                      <p:cNvGrpSpPr/>
                      <p:nvPr/>
                    </p:nvGrpSpPr>
                    <p:grpSpPr>
                      <a:xfrm>
                        <a:off x="1946050" y="600538"/>
                        <a:ext cx="1656200" cy="2859550"/>
                        <a:chOff x="1946050" y="600538"/>
                        <a:chExt cx="1656200" cy="2859550"/>
                      </a:xfrm>
                    </p:grpSpPr>
                    <p:sp>
                      <p:nvSpPr>
                        <p:cNvPr id="16628" name="Google Shape;16628;p36"/>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36"/>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36"/>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36"/>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36"/>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36"/>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36"/>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36"/>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36"/>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36"/>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36"/>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36"/>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36"/>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36"/>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36"/>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36"/>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36"/>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36"/>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36"/>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36"/>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36"/>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36"/>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36"/>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36"/>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36"/>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36"/>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36"/>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36"/>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36"/>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36"/>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36"/>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36"/>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36"/>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36"/>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36"/>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36"/>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36"/>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6665" name="Google Shape;16665;p36"/>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36"/>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36"/>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36"/>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36"/>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36"/>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36"/>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36"/>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36"/>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36"/>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36"/>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36"/>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36"/>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36"/>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36"/>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36"/>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36"/>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36"/>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36"/>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36"/>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36"/>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36"/>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36"/>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36"/>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36"/>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90" name="Google Shape;16690;p36"/>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36"/>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36"/>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36"/>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36"/>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36"/>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36"/>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36"/>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36"/>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36"/>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36"/>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36"/>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36"/>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36"/>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36"/>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36"/>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36"/>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36"/>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36"/>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36"/>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36"/>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36"/>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36"/>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36"/>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36"/>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36"/>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6" name="Google Shape;16716;p36"/>
              <p:cNvGrpSpPr/>
              <p:nvPr/>
            </p:nvGrpSpPr>
            <p:grpSpPr>
              <a:xfrm flipH="1">
                <a:off x="141289" y="1547341"/>
                <a:ext cx="2240918" cy="2071152"/>
                <a:chOff x="1204200" y="2054338"/>
                <a:chExt cx="1596550" cy="1475600"/>
              </a:xfrm>
            </p:grpSpPr>
            <p:sp>
              <p:nvSpPr>
                <p:cNvPr id="16717" name="Google Shape;16717;p36"/>
                <p:cNvSpPr/>
                <p:nvPr/>
              </p:nvSpPr>
              <p:spPr>
                <a:xfrm>
                  <a:off x="2053100" y="2280888"/>
                  <a:ext cx="162250" cy="103800"/>
                </a:xfrm>
                <a:custGeom>
                  <a:avLst/>
                  <a:gdLst/>
                  <a:ahLst/>
                  <a:cxnLst/>
                  <a:rect l="l" t="t" r="r" b="b"/>
                  <a:pathLst>
                    <a:path w="6490" h="4152" extrusionOk="0">
                      <a:moveTo>
                        <a:pt x="5678" y="0"/>
                      </a:moveTo>
                      <a:lnTo>
                        <a:pt x="5678" y="0"/>
                      </a:lnTo>
                      <a:cubicBezTo>
                        <a:pt x="4942" y="303"/>
                        <a:pt x="4167" y="535"/>
                        <a:pt x="3391" y="713"/>
                      </a:cubicBezTo>
                      <a:cubicBezTo>
                        <a:pt x="2749" y="862"/>
                        <a:pt x="2090" y="976"/>
                        <a:pt x="1430" y="987"/>
                      </a:cubicBezTo>
                      <a:cubicBezTo>
                        <a:pt x="1417" y="988"/>
                        <a:pt x="1404" y="988"/>
                        <a:pt x="1390" y="988"/>
                      </a:cubicBezTo>
                      <a:cubicBezTo>
                        <a:pt x="1222" y="988"/>
                        <a:pt x="1013" y="971"/>
                        <a:pt x="813" y="971"/>
                      </a:cubicBezTo>
                      <a:cubicBezTo>
                        <a:pt x="384" y="971"/>
                        <a:pt x="0" y="1048"/>
                        <a:pt x="169" y="1532"/>
                      </a:cubicBezTo>
                      <a:cubicBezTo>
                        <a:pt x="319" y="1962"/>
                        <a:pt x="1053" y="2482"/>
                        <a:pt x="1391" y="2762"/>
                      </a:cubicBezTo>
                      <a:cubicBezTo>
                        <a:pt x="2357" y="3565"/>
                        <a:pt x="3538" y="4152"/>
                        <a:pt x="4807" y="4152"/>
                      </a:cubicBezTo>
                      <a:cubicBezTo>
                        <a:pt x="4908" y="4152"/>
                        <a:pt x="5009" y="4148"/>
                        <a:pt x="5111" y="4141"/>
                      </a:cubicBezTo>
                      <a:cubicBezTo>
                        <a:pt x="5111" y="4141"/>
                        <a:pt x="6490" y="574"/>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36"/>
                <p:cNvSpPr/>
                <p:nvPr/>
              </p:nvSpPr>
              <p:spPr>
                <a:xfrm>
                  <a:off x="2119625" y="2311238"/>
                  <a:ext cx="32175" cy="13300"/>
                </a:xfrm>
                <a:custGeom>
                  <a:avLst/>
                  <a:gdLst/>
                  <a:ahLst/>
                  <a:cxnLst/>
                  <a:rect l="l" t="t" r="r" b="b"/>
                  <a:pathLst>
                    <a:path w="1287" h="532" extrusionOk="0">
                      <a:moveTo>
                        <a:pt x="1286" y="0"/>
                      </a:moveTo>
                      <a:lnTo>
                        <a:pt x="1286" y="0"/>
                      </a:lnTo>
                      <a:cubicBezTo>
                        <a:pt x="813" y="104"/>
                        <a:pt x="0" y="146"/>
                        <a:pt x="240" y="458"/>
                      </a:cubicBezTo>
                      <a:cubicBezTo>
                        <a:pt x="280" y="510"/>
                        <a:pt x="337" y="532"/>
                        <a:pt x="402" y="532"/>
                      </a:cubicBezTo>
                      <a:cubicBezTo>
                        <a:pt x="728" y="532"/>
                        <a:pt x="1286" y="0"/>
                        <a:pt x="1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36"/>
                <p:cNvSpPr/>
                <p:nvPr/>
              </p:nvSpPr>
              <p:spPr>
                <a:xfrm>
                  <a:off x="2054500" y="2280888"/>
                  <a:ext cx="160850" cy="103800"/>
                </a:xfrm>
                <a:custGeom>
                  <a:avLst/>
                  <a:gdLst/>
                  <a:ahLst/>
                  <a:cxnLst/>
                  <a:rect l="l" t="t" r="r" b="b"/>
                  <a:pathLst>
                    <a:path w="6434" h="4152" extrusionOk="0">
                      <a:moveTo>
                        <a:pt x="5622" y="0"/>
                      </a:moveTo>
                      <a:lnTo>
                        <a:pt x="5622" y="0"/>
                      </a:lnTo>
                      <a:cubicBezTo>
                        <a:pt x="5304" y="132"/>
                        <a:pt x="4977" y="246"/>
                        <a:pt x="4647" y="353"/>
                      </a:cubicBezTo>
                      <a:cubicBezTo>
                        <a:pt x="4584" y="1289"/>
                        <a:pt x="4313" y="2757"/>
                        <a:pt x="3227" y="2757"/>
                      </a:cubicBezTo>
                      <a:cubicBezTo>
                        <a:pt x="3195" y="2757"/>
                        <a:pt x="3163" y="2755"/>
                        <a:pt x="3130" y="2753"/>
                      </a:cubicBezTo>
                      <a:cubicBezTo>
                        <a:pt x="1788" y="2648"/>
                        <a:pt x="727" y="1786"/>
                        <a:pt x="362" y="1009"/>
                      </a:cubicBezTo>
                      <a:cubicBezTo>
                        <a:pt x="135" y="1069"/>
                        <a:pt x="0" y="1210"/>
                        <a:pt x="113" y="1532"/>
                      </a:cubicBezTo>
                      <a:cubicBezTo>
                        <a:pt x="263" y="1962"/>
                        <a:pt x="995" y="2482"/>
                        <a:pt x="1335" y="2762"/>
                      </a:cubicBezTo>
                      <a:cubicBezTo>
                        <a:pt x="2301" y="3565"/>
                        <a:pt x="3482" y="4152"/>
                        <a:pt x="4751" y="4152"/>
                      </a:cubicBezTo>
                      <a:cubicBezTo>
                        <a:pt x="4852" y="4152"/>
                        <a:pt x="4953" y="4148"/>
                        <a:pt x="5055" y="4141"/>
                      </a:cubicBezTo>
                      <a:cubicBezTo>
                        <a:pt x="5055" y="4141"/>
                        <a:pt x="6434" y="574"/>
                        <a:pt x="562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36"/>
                <p:cNvSpPr/>
                <p:nvPr/>
              </p:nvSpPr>
              <p:spPr>
                <a:xfrm>
                  <a:off x="1698750" y="2179888"/>
                  <a:ext cx="819250" cy="900975"/>
                </a:xfrm>
                <a:custGeom>
                  <a:avLst/>
                  <a:gdLst/>
                  <a:ahLst/>
                  <a:cxnLst/>
                  <a:rect l="l" t="t" r="r" b="b"/>
                  <a:pathLst>
                    <a:path w="32770" h="36039" extrusionOk="0">
                      <a:moveTo>
                        <a:pt x="25047" y="1"/>
                      </a:moveTo>
                      <a:cubicBezTo>
                        <a:pt x="21674" y="1"/>
                        <a:pt x="18856" y="2643"/>
                        <a:pt x="18678" y="6052"/>
                      </a:cubicBezTo>
                      <a:cubicBezTo>
                        <a:pt x="18493" y="9573"/>
                        <a:pt x="21198" y="12576"/>
                        <a:pt x="24720" y="12761"/>
                      </a:cubicBezTo>
                      <a:cubicBezTo>
                        <a:pt x="24742" y="12762"/>
                        <a:pt x="24763" y="12763"/>
                        <a:pt x="24785" y="12763"/>
                      </a:cubicBezTo>
                      <a:cubicBezTo>
                        <a:pt x="24809" y="12763"/>
                        <a:pt x="24833" y="12762"/>
                        <a:pt x="24857" y="12762"/>
                      </a:cubicBezTo>
                      <a:cubicBezTo>
                        <a:pt x="24871" y="12762"/>
                        <a:pt x="24884" y="12762"/>
                        <a:pt x="24898" y="12763"/>
                      </a:cubicBezTo>
                      <a:cubicBezTo>
                        <a:pt x="22985" y="18037"/>
                        <a:pt x="18528" y="19465"/>
                        <a:pt x="15806" y="19465"/>
                      </a:cubicBezTo>
                      <a:cubicBezTo>
                        <a:pt x="15479" y="19465"/>
                        <a:pt x="15178" y="19445"/>
                        <a:pt x="14909" y="19408"/>
                      </a:cubicBezTo>
                      <a:cubicBezTo>
                        <a:pt x="14041" y="19290"/>
                        <a:pt x="12619" y="19049"/>
                        <a:pt x="11006" y="19049"/>
                      </a:cubicBezTo>
                      <a:cubicBezTo>
                        <a:pt x="7584" y="19049"/>
                        <a:pt x="3302" y="20131"/>
                        <a:pt x="1617" y="25758"/>
                      </a:cubicBezTo>
                      <a:cubicBezTo>
                        <a:pt x="1" y="31155"/>
                        <a:pt x="5169" y="36038"/>
                        <a:pt x="11752" y="36038"/>
                      </a:cubicBezTo>
                      <a:cubicBezTo>
                        <a:pt x="15271" y="36038"/>
                        <a:pt x="19194" y="34643"/>
                        <a:pt x="22702" y="31183"/>
                      </a:cubicBezTo>
                      <a:cubicBezTo>
                        <a:pt x="32770" y="21255"/>
                        <a:pt x="31429" y="6719"/>
                        <a:pt x="31429" y="6719"/>
                      </a:cubicBezTo>
                      <a:cubicBezTo>
                        <a:pt x="31614" y="3198"/>
                        <a:pt x="28910" y="195"/>
                        <a:pt x="25387" y="10"/>
                      </a:cubicBezTo>
                      <a:cubicBezTo>
                        <a:pt x="25273" y="4"/>
                        <a:pt x="25159" y="1"/>
                        <a:pt x="25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36"/>
                <p:cNvSpPr/>
                <p:nvPr/>
              </p:nvSpPr>
              <p:spPr>
                <a:xfrm>
                  <a:off x="1698750" y="2247913"/>
                  <a:ext cx="819250" cy="832950"/>
                </a:xfrm>
                <a:custGeom>
                  <a:avLst/>
                  <a:gdLst/>
                  <a:ahLst/>
                  <a:cxnLst/>
                  <a:rect l="l" t="t" r="r" b="b"/>
                  <a:pathLst>
                    <a:path w="32770" h="33318" extrusionOk="0">
                      <a:moveTo>
                        <a:pt x="30274" y="0"/>
                      </a:moveTo>
                      <a:lnTo>
                        <a:pt x="30274" y="0"/>
                      </a:lnTo>
                      <a:cubicBezTo>
                        <a:pt x="31161" y="2208"/>
                        <a:pt x="31722" y="5389"/>
                        <a:pt x="28946" y="7449"/>
                      </a:cubicBezTo>
                      <a:cubicBezTo>
                        <a:pt x="27492" y="8529"/>
                        <a:pt x="25994" y="8979"/>
                        <a:pt x="24572" y="8979"/>
                      </a:cubicBezTo>
                      <a:cubicBezTo>
                        <a:pt x="22729" y="8979"/>
                        <a:pt x="21013" y="8223"/>
                        <a:pt x="19682" y="7105"/>
                      </a:cubicBezTo>
                      <a:lnTo>
                        <a:pt x="19682" y="7105"/>
                      </a:lnTo>
                      <a:cubicBezTo>
                        <a:pt x="20755" y="8778"/>
                        <a:pt x="22583" y="9929"/>
                        <a:pt x="24720" y="10040"/>
                      </a:cubicBezTo>
                      <a:cubicBezTo>
                        <a:pt x="24742" y="10041"/>
                        <a:pt x="24763" y="10042"/>
                        <a:pt x="24785" y="10042"/>
                      </a:cubicBezTo>
                      <a:cubicBezTo>
                        <a:pt x="24809" y="10042"/>
                        <a:pt x="24833" y="10041"/>
                        <a:pt x="24857" y="10041"/>
                      </a:cubicBezTo>
                      <a:cubicBezTo>
                        <a:pt x="24871" y="10041"/>
                        <a:pt x="24884" y="10041"/>
                        <a:pt x="24898" y="10042"/>
                      </a:cubicBezTo>
                      <a:cubicBezTo>
                        <a:pt x="24765" y="10407"/>
                        <a:pt x="24619" y="10754"/>
                        <a:pt x="24464" y="11083"/>
                      </a:cubicBezTo>
                      <a:cubicBezTo>
                        <a:pt x="25115" y="10923"/>
                        <a:pt x="25913" y="10777"/>
                        <a:pt x="26657" y="10777"/>
                      </a:cubicBezTo>
                      <a:cubicBezTo>
                        <a:pt x="27775" y="10777"/>
                        <a:pt x="28769" y="11108"/>
                        <a:pt x="28952" y="12224"/>
                      </a:cubicBezTo>
                      <a:cubicBezTo>
                        <a:pt x="29405" y="14975"/>
                        <a:pt x="25269" y="28824"/>
                        <a:pt x="13126" y="29552"/>
                      </a:cubicBezTo>
                      <a:cubicBezTo>
                        <a:pt x="12686" y="29579"/>
                        <a:pt x="12263" y="29591"/>
                        <a:pt x="11857" y="29591"/>
                      </a:cubicBezTo>
                      <a:cubicBezTo>
                        <a:pt x="4135" y="29591"/>
                        <a:pt x="2513" y="24976"/>
                        <a:pt x="2403" y="21065"/>
                      </a:cubicBezTo>
                      <a:cubicBezTo>
                        <a:pt x="2102" y="21653"/>
                        <a:pt x="1836" y="22304"/>
                        <a:pt x="1617" y="23037"/>
                      </a:cubicBezTo>
                      <a:cubicBezTo>
                        <a:pt x="1" y="28434"/>
                        <a:pt x="5169" y="33317"/>
                        <a:pt x="11752" y="33317"/>
                      </a:cubicBezTo>
                      <a:cubicBezTo>
                        <a:pt x="15271" y="33317"/>
                        <a:pt x="19194" y="31922"/>
                        <a:pt x="22702" y="28462"/>
                      </a:cubicBezTo>
                      <a:cubicBezTo>
                        <a:pt x="32770" y="18534"/>
                        <a:pt x="31429" y="3998"/>
                        <a:pt x="31429" y="3998"/>
                      </a:cubicBezTo>
                      <a:cubicBezTo>
                        <a:pt x="31507" y="2515"/>
                        <a:pt x="31067" y="1127"/>
                        <a:pt x="3027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36"/>
                <p:cNvSpPr/>
                <p:nvPr/>
              </p:nvSpPr>
              <p:spPr>
                <a:xfrm>
                  <a:off x="2392950" y="2054338"/>
                  <a:ext cx="276275" cy="153150"/>
                </a:xfrm>
                <a:custGeom>
                  <a:avLst/>
                  <a:gdLst/>
                  <a:ahLst/>
                  <a:cxnLst/>
                  <a:rect l="l" t="t" r="r" b="b"/>
                  <a:pathLst>
                    <a:path w="11051" h="6126" extrusionOk="0">
                      <a:moveTo>
                        <a:pt x="8097" y="1"/>
                      </a:moveTo>
                      <a:cubicBezTo>
                        <a:pt x="6836" y="1"/>
                        <a:pt x="5357" y="545"/>
                        <a:pt x="4408" y="1343"/>
                      </a:cubicBezTo>
                      <a:cubicBezTo>
                        <a:pt x="2721" y="2760"/>
                        <a:pt x="1429" y="4469"/>
                        <a:pt x="0" y="6125"/>
                      </a:cubicBezTo>
                      <a:cubicBezTo>
                        <a:pt x="20" y="6110"/>
                        <a:pt x="41" y="6095"/>
                        <a:pt x="60" y="6081"/>
                      </a:cubicBezTo>
                      <a:cubicBezTo>
                        <a:pt x="2000" y="4708"/>
                        <a:pt x="4407" y="4239"/>
                        <a:pt x="6706" y="3978"/>
                      </a:cubicBezTo>
                      <a:cubicBezTo>
                        <a:pt x="8364" y="3790"/>
                        <a:pt x="11050" y="3038"/>
                        <a:pt x="9853" y="827"/>
                      </a:cubicBezTo>
                      <a:cubicBezTo>
                        <a:pt x="9538" y="245"/>
                        <a:pt x="8913" y="33"/>
                        <a:pt x="8285" y="5"/>
                      </a:cubicBezTo>
                      <a:cubicBezTo>
                        <a:pt x="8223" y="2"/>
                        <a:pt x="8161" y="1"/>
                        <a:pt x="8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36"/>
                <p:cNvSpPr/>
                <p:nvPr/>
              </p:nvSpPr>
              <p:spPr>
                <a:xfrm>
                  <a:off x="2422750" y="2087288"/>
                  <a:ext cx="177175" cy="98225"/>
                </a:xfrm>
                <a:custGeom>
                  <a:avLst/>
                  <a:gdLst/>
                  <a:ahLst/>
                  <a:cxnLst/>
                  <a:rect l="l" t="t" r="r" b="b"/>
                  <a:pathLst>
                    <a:path w="7087" h="3929" extrusionOk="0">
                      <a:moveTo>
                        <a:pt x="5192" y="0"/>
                      </a:moveTo>
                      <a:cubicBezTo>
                        <a:pt x="4384" y="0"/>
                        <a:pt x="3434" y="350"/>
                        <a:pt x="2826" y="860"/>
                      </a:cubicBezTo>
                      <a:cubicBezTo>
                        <a:pt x="1744" y="1770"/>
                        <a:pt x="915" y="2866"/>
                        <a:pt x="0" y="3928"/>
                      </a:cubicBezTo>
                      <a:cubicBezTo>
                        <a:pt x="11" y="3919"/>
                        <a:pt x="24" y="3910"/>
                        <a:pt x="36" y="3900"/>
                      </a:cubicBezTo>
                      <a:cubicBezTo>
                        <a:pt x="1282" y="3020"/>
                        <a:pt x="2826" y="2719"/>
                        <a:pt x="4302" y="2551"/>
                      </a:cubicBezTo>
                      <a:cubicBezTo>
                        <a:pt x="5364" y="2431"/>
                        <a:pt x="7087" y="1948"/>
                        <a:pt x="6319" y="529"/>
                      </a:cubicBezTo>
                      <a:cubicBezTo>
                        <a:pt x="6119" y="155"/>
                        <a:pt x="5716" y="20"/>
                        <a:pt x="5314" y="3"/>
                      </a:cubicBezTo>
                      <a:cubicBezTo>
                        <a:pt x="5274" y="1"/>
                        <a:pt x="5233" y="0"/>
                        <a:pt x="5192"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36"/>
                <p:cNvSpPr/>
                <p:nvPr/>
              </p:nvSpPr>
              <p:spPr>
                <a:xfrm>
                  <a:off x="2402050" y="2088413"/>
                  <a:ext cx="209400" cy="109400"/>
                </a:xfrm>
                <a:custGeom>
                  <a:avLst/>
                  <a:gdLst/>
                  <a:ahLst/>
                  <a:cxnLst/>
                  <a:rect l="l" t="t" r="r" b="b"/>
                  <a:pathLst>
                    <a:path w="8376" h="4376" extrusionOk="0">
                      <a:moveTo>
                        <a:pt x="8304" y="0"/>
                      </a:moveTo>
                      <a:cubicBezTo>
                        <a:pt x="8270" y="0"/>
                        <a:pt x="8223" y="1"/>
                        <a:pt x="8166" y="3"/>
                      </a:cubicBezTo>
                      <a:cubicBezTo>
                        <a:pt x="8034" y="13"/>
                        <a:pt x="7844" y="16"/>
                        <a:pt x="7620" y="53"/>
                      </a:cubicBezTo>
                      <a:cubicBezTo>
                        <a:pt x="7168" y="103"/>
                        <a:pt x="6579" y="252"/>
                        <a:pt x="6001" y="432"/>
                      </a:cubicBezTo>
                      <a:cubicBezTo>
                        <a:pt x="5423" y="616"/>
                        <a:pt x="4865" y="855"/>
                        <a:pt x="4451" y="1042"/>
                      </a:cubicBezTo>
                      <a:cubicBezTo>
                        <a:pt x="4041" y="1238"/>
                        <a:pt x="3772" y="1377"/>
                        <a:pt x="3772" y="1377"/>
                      </a:cubicBezTo>
                      <a:cubicBezTo>
                        <a:pt x="3772" y="1377"/>
                        <a:pt x="3507" y="1523"/>
                        <a:pt x="3117" y="1759"/>
                      </a:cubicBezTo>
                      <a:cubicBezTo>
                        <a:pt x="2731" y="1999"/>
                        <a:pt x="2224" y="2333"/>
                        <a:pt x="1748" y="2704"/>
                      </a:cubicBezTo>
                      <a:cubicBezTo>
                        <a:pt x="1273" y="3078"/>
                        <a:pt x="812" y="3473"/>
                        <a:pt x="501" y="3805"/>
                      </a:cubicBezTo>
                      <a:cubicBezTo>
                        <a:pt x="338" y="3962"/>
                        <a:pt x="219" y="4109"/>
                        <a:pt x="134" y="4209"/>
                      </a:cubicBezTo>
                      <a:cubicBezTo>
                        <a:pt x="46" y="4310"/>
                        <a:pt x="1" y="4371"/>
                        <a:pt x="9" y="4375"/>
                      </a:cubicBezTo>
                      <a:cubicBezTo>
                        <a:pt x="9" y="4376"/>
                        <a:pt x="10" y="4376"/>
                        <a:pt x="11" y="4376"/>
                      </a:cubicBezTo>
                      <a:cubicBezTo>
                        <a:pt x="36" y="4376"/>
                        <a:pt x="240" y="4161"/>
                        <a:pt x="565" y="3871"/>
                      </a:cubicBezTo>
                      <a:cubicBezTo>
                        <a:pt x="894" y="3562"/>
                        <a:pt x="1364" y="3191"/>
                        <a:pt x="1846" y="2837"/>
                      </a:cubicBezTo>
                      <a:cubicBezTo>
                        <a:pt x="2332" y="2486"/>
                        <a:pt x="2841" y="2171"/>
                        <a:pt x="3228" y="1946"/>
                      </a:cubicBezTo>
                      <a:cubicBezTo>
                        <a:pt x="3616" y="1723"/>
                        <a:pt x="3881" y="1584"/>
                        <a:pt x="3881" y="1584"/>
                      </a:cubicBezTo>
                      <a:cubicBezTo>
                        <a:pt x="3881" y="1584"/>
                        <a:pt x="4146" y="1444"/>
                        <a:pt x="4544" y="1238"/>
                      </a:cubicBezTo>
                      <a:cubicBezTo>
                        <a:pt x="4946" y="1042"/>
                        <a:pt x="5490" y="790"/>
                        <a:pt x="6054" y="589"/>
                      </a:cubicBezTo>
                      <a:cubicBezTo>
                        <a:pt x="6618" y="393"/>
                        <a:pt x="7193" y="221"/>
                        <a:pt x="7635" y="143"/>
                      </a:cubicBezTo>
                      <a:cubicBezTo>
                        <a:pt x="8075" y="53"/>
                        <a:pt x="8376" y="28"/>
                        <a:pt x="8374" y="6"/>
                      </a:cubicBezTo>
                      <a:cubicBezTo>
                        <a:pt x="8373" y="2"/>
                        <a:pt x="8349" y="0"/>
                        <a:pt x="8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36"/>
                <p:cNvSpPr/>
                <p:nvPr/>
              </p:nvSpPr>
              <p:spPr>
                <a:xfrm>
                  <a:off x="2533575" y="2102638"/>
                  <a:ext cx="91975" cy="32025"/>
                </a:xfrm>
                <a:custGeom>
                  <a:avLst/>
                  <a:gdLst/>
                  <a:ahLst/>
                  <a:cxnLst/>
                  <a:rect l="l" t="t" r="r" b="b"/>
                  <a:pathLst>
                    <a:path w="3679" h="1281" extrusionOk="0">
                      <a:moveTo>
                        <a:pt x="3253" y="0"/>
                      </a:moveTo>
                      <a:cubicBezTo>
                        <a:pt x="3152" y="0"/>
                        <a:pt x="3037" y="15"/>
                        <a:pt x="2919" y="47"/>
                      </a:cubicBezTo>
                      <a:cubicBezTo>
                        <a:pt x="2565" y="141"/>
                        <a:pt x="2311" y="347"/>
                        <a:pt x="2355" y="509"/>
                      </a:cubicBezTo>
                      <a:cubicBezTo>
                        <a:pt x="2383" y="614"/>
                        <a:pt x="2535" y="675"/>
                        <a:pt x="2739" y="675"/>
                      </a:cubicBezTo>
                      <a:cubicBezTo>
                        <a:pt x="2841" y="675"/>
                        <a:pt x="2955" y="660"/>
                        <a:pt x="3074" y="628"/>
                      </a:cubicBezTo>
                      <a:cubicBezTo>
                        <a:pt x="3428" y="534"/>
                        <a:pt x="3678" y="327"/>
                        <a:pt x="3638" y="167"/>
                      </a:cubicBezTo>
                      <a:cubicBezTo>
                        <a:pt x="3609" y="60"/>
                        <a:pt x="3456" y="0"/>
                        <a:pt x="3253" y="0"/>
                      </a:cubicBezTo>
                      <a:close/>
                      <a:moveTo>
                        <a:pt x="1122" y="463"/>
                      </a:moveTo>
                      <a:cubicBezTo>
                        <a:pt x="1022" y="463"/>
                        <a:pt x="915" y="473"/>
                        <a:pt x="804" y="493"/>
                      </a:cubicBezTo>
                      <a:cubicBezTo>
                        <a:pt x="342" y="578"/>
                        <a:pt x="0" y="816"/>
                        <a:pt x="38" y="1026"/>
                      </a:cubicBezTo>
                      <a:cubicBezTo>
                        <a:pt x="68" y="1185"/>
                        <a:pt x="307" y="1281"/>
                        <a:pt x="621" y="1281"/>
                      </a:cubicBezTo>
                      <a:cubicBezTo>
                        <a:pt x="723" y="1281"/>
                        <a:pt x="831" y="1271"/>
                        <a:pt x="943" y="1250"/>
                      </a:cubicBezTo>
                      <a:cubicBezTo>
                        <a:pt x="1404" y="1167"/>
                        <a:pt x="1747" y="927"/>
                        <a:pt x="1709" y="717"/>
                      </a:cubicBezTo>
                      <a:cubicBezTo>
                        <a:pt x="1680" y="560"/>
                        <a:pt x="1439" y="463"/>
                        <a:pt x="1122" y="4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36"/>
                <p:cNvSpPr/>
                <p:nvPr/>
              </p:nvSpPr>
              <p:spPr>
                <a:xfrm>
                  <a:off x="2409225" y="2163863"/>
                  <a:ext cx="280125" cy="105225"/>
                </a:xfrm>
                <a:custGeom>
                  <a:avLst/>
                  <a:gdLst/>
                  <a:ahLst/>
                  <a:cxnLst/>
                  <a:rect l="l" t="t" r="r" b="b"/>
                  <a:pathLst>
                    <a:path w="11205" h="4209" extrusionOk="0">
                      <a:moveTo>
                        <a:pt x="6964" y="1"/>
                      </a:moveTo>
                      <a:cubicBezTo>
                        <a:pt x="6726" y="1"/>
                        <a:pt x="6494" y="16"/>
                        <a:pt x="6271" y="48"/>
                      </a:cubicBezTo>
                      <a:cubicBezTo>
                        <a:pt x="4091" y="356"/>
                        <a:pt x="2089" y="1121"/>
                        <a:pt x="1" y="1769"/>
                      </a:cubicBezTo>
                      <a:cubicBezTo>
                        <a:pt x="26" y="1766"/>
                        <a:pt x="49" y="1765"/>
                        <a:pt x="74" y="1763"/>
                      </a:cubicBezTo>
                      <a:cubicBezTo>
                        <a:pt x="241" y="1753"/>
                        <a:pt x="406" y="1749"/>
                        <a:pt x="572" y="1749"/>
                      </a:cubicBezTo>
                      <a:cubicBezTo>
                        <a:pt x="2767" y="1749"/>
                        <a:pt x="4883" y="2572"/>
                        <a:pt x="6826" y="3500"/>
                      </a:cubicBezTo>
                      <a:cubicBezTo>
                        <a:pt x="7551" y="3846"/>
                        <a:pt x="8550" y="4208"/>
                        <a:pt x="9407" y="4208"/>
                      </a:cubicBezTo>
                      <a:cubicBezTo>
                        <a:pt x="10326" y="4208"/>
                        <a:pt x="11082" y="3792"/>
                        <a:pt x="11164" y="2493"/>
                      </a:cubicBezTo>
                      <a:cubicBezTo>
                        <a:pt x="11204" y="1834"/>
                        <a:pt x="10786" y="1321"/>
                        <a:pt x="10269" y="966"/>
                      </a:cubicBezTo>
                      <a:cubicBezTo>
                        <a:pt x="9381" y="355"/>
                        <a:pt x="8107"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36"/>
                <p:cNvSpPr/>
                <p:nvPr/>
              </p:nvSpPr>
              <p:spPr>
                <a:xfrm>
                  <a:off x="2446125" y="2176838"/>
                  <a:ext cx="179725" cy="67525"/>
                </a:xfrm>
                <a:custGeom>
                  <a:avLst/>
                  <a:gdLst/>
                  <a:ahLst/>
                  <a:cxnLst/>
                  <a:rect l="l" t="t" r="r" b="b"/>
                  <a:pathLst>
                    <a:path w="7189" h="2701" extrusionOk="0">
                      <a:moveTo>
                        <a:pt x="4464" y="1"/>
                      </a:moveTo>
                      <a:cubicBezTo>
                        <a:pt x="4312" y="1"/>
                        <a:pt x="4164" y="10"/>
                        <a:pt x="4023" y="30"/>
                      </a:cubicBezTo>
                      <a:cubicBezTo>
                        <a:pt x="2623" y="229"/>
                        <a:pt x="1338" y="719"/>
                        <a:pt x="0" y="1136"/>
                      </a:cubicBezTo>
                      <a:cubicBezTo>
                        <a:pt x="14" y="1134"/>
                        <a:pt x="30" y="1133"/>
                        <a:pt x="44" y="1131"/>
                      </a:cubicBezTo>
                      <a:cubicBezTo>
                        <a:pt x="150" y="1125"/>
                        <a:pt x="256" y="1122"/>
                        <a:pt x="361" y="1122"/>
                      </a:cubicBezTo>
                      <a:cubicBezTo>
                        <a:pt x="1772" y="1122"/>
                        <a:pt x="3131" y="1652"/>
                        <a:pt x="4377" y="2247"/>
                      </a:cubicBezTo>
                      <a:cubicBezTo>
                        <a:pt x="4842" y="2469"/>
                        <a:pt x="5483" y="2701"/>
                        <a:pt x="6033" y="2701"/>
                      </a:cubicBezTo>
                      <a:cubicBezTo>
                        <a:pt x="6623" y="2701"/>
                        <a:pt x="7109" y="2433"/>
                        <a:pt x="7161" y="1600"/>
                      </a:cubicBezTo>
                      <a:cubicBezTo>
                        <a:pt x="7189" y="1177"/>
                        <a:pt x="6918" y="849"/>
                        <a:pt x="6586" y="621"/>
                      </a:cubicBezTo>
                      <a:cubicBezTo>
                        <a:pt x="6017" y="227"/>
                        <a:pt x="5198" y="1"/>
                        <a:pt x="4464"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36"/>
                <p:cNvSpPr/>
                <p:nvPr/>
              </p:nvSpPr>
              <p:spPr>
                <a:xfrm>
                  <a:off x="2422150" y="2190488"/>
                  <a:ext cx="235400" cy="32475"/>
                </a:xfrm>
                <a:custGeom>
                  <a:avLst/>
                  <a:gdLst/>
                  <a:ahLst/>
                  <a:cxnLst/>
                  <a:rect l="l" t="t" r="r" b="b"/>
                  <a:pathLst>
                    <a:path w="9416" h="1299" extrusionOk="0">
                      <a:moveTo>
                        <a:pt x="3959" y="1"/>
                      </a:moveTo>
                      <a:cubicBezTo>
                        <a:pt x="3514" y="1"/>
                        <a:pt x="2936" y="16"/>
                        <a:pt x="2363" y="76"/>
                      </a:cubicBezTo>
                      <a:cubicBezTo>
                        <a:pt x="1763" y="142"/>
                        <a:pt x="1163" y="233"/>
                        <a:pt x="724" y="350"/>
                      </a:cubicBezTo>
                      <a:cubicBezTo>
                        <a:pt x="502" y="397"/>
                        <a:pt x="323" y="458"/>
                        <a:pt x="198" y="499"/>
                      </a:cubicBezTo>
                      <a:cubicBezTo>
                        <a:pt x="71" y="538"/>
                        <a:pt x="1" y="565"/>
                        <a:pt x="2" y="573"/>
                      </a:cubicBezTo>
                      <a:cubicBezTo>
                        <a:pt x="3" y="575"/>
                        <a:pt x="7" y="576"/>
                        <a:pt x="15" y="576"/>
                      </a:cubicBezTo>
                      <a:cubicBezTo>
                        <a:pt x="75" y="576"/>
                        <a:pt x="349" y="508"/>
                        <a:pt x="743" y="440"/>
                      </a:cubicBezTo>
                      <a:cubicBezTo>
                        <a:pt x="1185" y="352"/>
                        <a:pt x="1780" y="284"/>
                        <a:pt x="2377" y="242"/>
                      </a:cubicBezTo>
                      <a:cubicBezTo>
                        <a:pt x="2744" y="217"/>
                        <a:pt x="3111" y="208"/>
                        <a:pt x="3444" y="208"/>
                      </a:cubicBezTo>
                      <a:cubicBezTo>
                        <a:pt x="3653" y="208"/>
                        <a:pt x="3848" y="212"/>
                        <a:pt x="4022" y="217"/>
                      </a:cubicBezTo>
                      <a:cubicBezTo>
                        <a:pt x="4470" y="234"/>
                        <a:pt x="4767" y="255"/>
                        <a:pt x="4767" y="255"/>
                      </a:cubicBezTo>
                      <a:cubicBezTo>
                        <a:pt x="4767" y="255"/>
                        <a:pt x="5065" y="278"/>
                        <a:pt x="5513" y="314"/>
                      </a:cubicBezTo>
                      <a:cubicBezTo>
                        <a:pt x="5958" y="360"/>
                        <a:pt x="6553" y="433"/>
                        <a:pt x="7136" y="563"/>
                      </a:cubicBezTo>
                      <a:cubicBezTo>
                        <a:pt x="7719" y="695"/>
                        <a:pt x="8298" y="853"/>
                        <a:pt x="8713" y="1022"/>
                      </a:cubicBezTo>
                      <a:cubicBezTo>
                        <a:pt x="9107" y="1169"/>
                        <a:pt x="9367" y="1298"/>
                        <a:pt x="9407" y="1298"/>
                      </a:cubicBezTo>
                      <a:cubicBezTo>
                        <a:pt x="9410" y="1298"/>
                        <a:pt x="9412" y="1298"/>
                        <a:pt x="9412" y="1296"/>
                      </a:cubicBezTo>
                      <a:cubicBezTo>
                        <a:pt x="9415" y="1290"/>
                        <a:pt x="9353" y="1249"/>
                        <a:pt x="9237" y="1185"/>
                      </a:cubicBezTo>
                      <a:cubicBezTo>
                        <a:pt x="9121" y="1121"/>
                        <a:pt x="8958" y="1024"/>
                        <a:pt x="8750" y="938"/>
                      </a:cubicBezTo>
                      <a:cubicBezTo>
                        <a:pt x="8338" y="740"/>
                        <a:pt x="7759" y="555"/>
                        <a:pt x="7175" y="402"/>
                      </a:cubicBezTo>
                      <a:cubicBezTo>
                        <a:pt x="6586" y="250"/>
                        <a:pt x="5986" y="159"/>
                        <a:pt x="5537" y="98"/>
                      </a:cubicBezTo>
                      <a:cubicBezTo>
                        <a:pt x="5084" y="46"/>
                        <a:pt x="4783" y="21"/>
                        <a:pt x="4783" y="21"/>
                      </a:cubicBezTo>
                      <a:cubicBezTo>
                        <a:pt x="4783" y="21"/>
                        <a:pt x="4481" y="6"/>
                        <a:pt x="4025" y="1"/>
                      </a:cubicBezTo>
                      <a:cubicBezTo>
                        <a:pt x="4003" y="1"/>
                        <a:pt x="3981" y="1"/>
                        <a:pt x="3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36"/>
                <p:cNvSpPr/>
                <p:nvPr/>
              </p:nvSpPr>
              <p:spPr>
                <a:xfrm>
                  <a:off x="2569275" y="2211813"/>
                  <a:ext cx="90900" cy="37350"/>
                </a:xfrm>
                <a:custGeom>
                  <a:avLst/>
                  <a:gdLst/>
                  <a:ahLst/>
                  <a:cxnLst/>
                  <a:rect l="l" t="t" r="r" b="b"/>
                  <a:pathLst>
                    <a:path w="3636" h="1494" extrusionOk="0">
                      <a:moveTo>
                        <a:pt x="456" y="1"/>
                      </a:moveTo>
                      <a:cubicBezTo>
                        <a:pt x="265" y="1"/>
                        <a:pt x="122" y="56"/>
                        <a:pt x="79" y="163"/>
                      </a:cubicBezTo>
                      <a:cubicBezTo>
                        <a:pt x="1" y="362"/>
                        <a:pt x="291" y="663"/>
                        <a:pt x="728" y="833"/>
                      </a:cubicBezTo>
                      <a:cubicBezTo>
                        <a:pt x="926" y="912"/>
                        <a:pt x="1120" y="950"/>
                        <a:pt x="1280" y="950"/>
                      </a:cubicBezTo>
                      <a:cubicBezTo>
                        <a:pt x="1472" y="950"/>
                        <a:pt x="1616" y="895"/>
                        <a:pt x="1658" y="786"/>
                      </a:cubicBezTo>
                      <a:cubicBezTo>
                        <a:pt x="1737" y="591"/>
                        <a:pt x="1447" y="290"/>
                        <a:pt x="1010" y="118"/>
                      </a:cubicBezTo>
                      <a:cubicBezTo>
                        <a:pt x="811" y="39"/>
                        <a:pt x="617" y="1"/>
                        <a:pt x="456" y="1"/>
                      </a:cubicBezTo>
                      <a:close/>
                      <a:moveTo>
                        <a:pt x="2670" y="799"/>
                      </a:moveTo>
                      <a:cubicBezTo>
                        <a:pt x="2486" y="799"/>
                        <a:pt x="2348" y="852"/>
                        <a:pt x="2318" y="951"/>
                      </a:cubicBezTo>
                      <a:cubicBezTo>
                        <a:pt x="2269" y="1109"/>
                        <a:pt x="2512" y="1325"/>
                        <a:pt x="2865" y="1433"/>
                      </a:cubicBezTo>
                      <a:cubicBezTo>
                        <a:pt x="2996" y="1474"/>
                        <a:pt x="3123" y="1493"/>
                        <a:pt x="3234" y="1493"/>
                      </a:cubicBezTo>
                      <a:cubicBezTo>
                        <a:pt x="3418" y="1493"/>
                        <a:pt x="3555" y="1440"/>
                        <a:pt x="3587" y="1341"/>
                      </a:cubicBezTo>
                      <a:cubicBezTo>
                        <a:pt x="3635" y="1183"/>
                        <a:pt x="3391" y="967"/>
                        <a:pt x="3040" y="859"/>
                      </a:cubicBezTo>
                      <a:cubicBezTo>
                        <a:pt x="2909" y="819"/>
                        <a:pt x="2781" y="799"/>
                        <a:pt x="2670" y="79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36"/>
                <p:cNvSpPr/>
                <p:nvPr/>
              </p:nvSpPr>
              <p:spPr>
                <a:xfrm>
                  <a:off x="2390425" y="2210813"/>
                  <a:ext cx="232500" cy="189950"/>
                </a:xfrm>
                <a:custGeom>
                  <a:avLst/>
                  <a:gdLst/>
                  <a:ahLst/>
                  <a:cxnLst/>
                  <a:rect l="l" t="t" r="r" b="b"/>
                  <a:pathLst>
                    <a:path w="9300" h="7598" extrusionOk="0">
                      <a:moveTo>
                        <a:pt x="1" y="1"/>
                      </a:moveTo>
                      <a:lnTo>
                        <a:pt x="1" y="1"/>
                      </a:lnTo>
                      <a:cubicBezTo>
                        <a:pt x="23" y="13"/>
                        <a:pt x="45" y="26"/>
                        <a:pt x="65" y="37"/>
                      </a:cubicBezTo>
                      <a:cubicBezTo>
                        <a:pt x="2119" y="1235"/>
                        <a:pt x="3541" y="3233"/>
                        <a:pt x="4728" y="5219"/>
                      </a:cubicBezTo>
                      <a:cubicBezTo>
                        <a:pt x="5335" y="6232"/>
                        <a:pt x="6412" y="7598"/>
                        <a:pt x="7528" y="7598"/>
                      </a:cubicBezTo>
                      <a:cubicBezTo>
                        <a:pt x="7989" y="7598"/>
                        <a:pt x="8455" y="7366"/>
                        <a:pt x="8898" y="6781"/>
                      </a:cubicBezTo>
                      <a:cubicBezTo>
                        <a:pt x="9299" y="6254"/>
                        <a:pt x="9232" y="5596"/>
                        <a:pt x="8999" y="5014"/>
                      </a:cubicBezTo>
                      <a:cubicBezTo>
                        <a:pt x="8513" y="3806"/>
                        <a:pt x="7352" y="2598"/>
                        <a:pt x="6177" y="2036"/>
                      </a:cubicBezTo>
                      <a:cubicBezTo>
                        <a:pt x="4190" y="1087"/>
                        <a:pt x="2098" y="6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36"/>
                <p:cNvSpPr/>
                <p:nvPr/>
              </p:nvSpPr>
              <p:spPr>
                <a:xfrm>
                  <a:off x="2422750" y="2228888"/>
                  <a:ext cx="149175" cy="121850"/>
                </a:xfrm>
                <a:custGeom>
                  <a:avLst/>
                  <a:gdLst/>
                  <a:ahLst/>
                  <a:cxnLst/>
                  <a:rect l="l" t="t" r="r" b="b"/>
                  <a:pathLst>
                    <a:path w="5967" h="4874" extrusionOk="0">
                      <a:moveTo>
                        <a:pt x="0" y="0"/>
                      </a:moveTo>
                      <a:cubicBezTo>
                        <a:pt x="13" y="6"/>
                        <a:pt x="27" y="14"/>
                        <a:pt x="39" y="22"/>
                      </a:cubicBezTo>
                      <a:cubicBezTo>
                        <a:pt x="1358" y="790"/>
                        <a:pt x="2270" y="2073"/>
                        <a:pt x="3033" y="3346"/>
                      </a:cubicBezTo>
                      <a:cubicBezTo>
                        <a:pt x="3422" y="3996"/>
                        <a:pt x="4113" y="4873"/>
                        <a:pt x="4829" y="4873"/>
                      </a:cubicBezTo>
                      <a:cubicBezTo>
                        <a:pt x="5125" y="4873"/>
                        <a:pt x="5424" y="4724"/>
                        <a:pt x="5708" y="4349"/>
                      </a:cubicBezTo>
                      <a:cubicBezTo>
                        <a:pt x="5967" y="4010"/>
                        <a:pt x="5921" y="3589"/>
                        <a:pt x="5773" y="3215"/>
                      </a:cubicBezTo>
                      <a:cubicBezTo>
                        <a:pt x="5462" y="2439"/>
                        <a:pt x="4715" y="1665"/>
                        <a:pt x="3963" y="1305"/>
                      </a:cubicBezTo>
                      <a:cubicBezTo>
                        <a:pt x="2687" y="696"/>
                        <a:pt x="1344" y="393"/>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36"/>
                <p:cNvSpPr/>
                <p:nvPr/>
              </p:nvSpPr>
              <p:spPr>
                <a:xfrm>
                  <a:off x="2402875" y="2215238"/>
                  <a:ext cx="186325" cy="145300"/>
                </a:xfrm>
                <a:custGeom>
                  <a:avLst/>
                  <a:gdLst/>
                  <a:ahLst/>
                  <a:cxnLst/>
                  <a:rect l="l" t="t" r="r" b="b"/>
                  <a:pathLst>
                    <a:path w="7453" h="5812" extrusionOk="0">
                      <a:moveTo>
                        <a:pt x="15" y="1"/>
                      </a:moveTo>
                      <a:cubicBezTo>
                        <a:pt x="11" y="1"/>
                        <a:pt x="9" y="1"/>
                        <a:pt x="9" y="3"/>
                      </a:cubicBezTo>
                      <a:cubicBezTo>
                        <a:pt x="1" y="23"/>
                        <a:pt x="286" y="122"/>
                        <a:pt x="698" y="300"/>
                      </a:cubicBezTo>
                      <a:cubicBezTo>
                        <a:pt x="1115" y="472"/>
                        <a:pt x="1647" y="747"/>
                        <a:pt x="2169" y="1041"/>
                      </a:cubicBezTo>
                      <a:cubicBezTo>
                        <a:pt x="2689" y="1337"/>
                        <a:pt x="3186" y="1671"/>
                        <a:pt x="3552" y="1929"/>
                      </a:cubicBezTo>
                      <a:cubicBezTo>
                        <a:pt x="3916" y="2193"/>
                        <a:pt x="4152" y="2374"/>
                        <a:pt x="4152" y="2374"/>
                      </a:cubicBezTo>
                      <a:cubicBezTo>
                        <a:pt x="4152" y="2374"/>
                        <a:pt x="4387" y="2557"/>
                        <a:pt x="4741" y="2835"/>
                      </a:cubicBezTo>
                      <a:cubicBezTo>
                        <a:pt x="5086" y="3120"/>
                        <a:pt x="5542" y="3510"/>
                        <a:pt x="5955" y="3941"/>
                      </a:cubicBezTo>
                      <a:cubicBezTo>
                        <a:pt x="6367" y="4373"/>
                        <a:pt x="6763" y="4826"/>
                        <a:pt x="7016" y="5195"/>
                      </a:cubicBezTo>
                      <a:cubicBezTo>
                        <a:pt x="7273" y="5551"/>
                        <a:pt x="7419" y="5812"/>
                        <a:pt x="7445" y="5812"/>
                      </a:cubicBezTo>
                      <a:cubicBezTo>
                        <a:pt x="7445" y="5812"/>
                        <a:pt x="7446" y="5811"/>
                        <a:pt x="7446" y="5811"/>
                      </a:cubicBezTo>
                      <a:cubicBezTo>
                        <a:pt x="7453" y="5808"/>
                        <a:pt x="7421" y="5739"/>
                        <a:pt x="7362" y="5622"/>
                      </a:cubicBezTo>
                      <a:cubicBezTo>
                        <a:pt x="7299" y="5504"/>
                        <a:pt x="7219" y="5333"/>
                        <a:pt x="7092" y="5145"/>
                      </a:cubicBezTo>
                      <a:cubicBezTo>
                        <a:pt x="6859" y="4754"/>
                        <a:pt x="6478" y="4281"/>
                        <a:pt x="6076" y="3828"/>
                      </a:cubicBezTo>
                      <a:cubicBezTo>
                        <a:pt x="5670" y="3377"/>
                        <a:pt x="5222" y="2968"/>
                        <a:pt x="4881" y="2669"/>
                      </a:cubicBezTo>
                      <a:cubicBezTo>
                        <a:pt x="4531" y="2376"/>
                        <a:pt x="4295" y="2189"/>
                        <a:pt x="4295" y="2189"/>
                      </a:cubicBezTo>
                      <a:cubicBezTo>
                        <a:pt x="4295" y="2189"/>
                        <a:pt x="4052" y="2008"/>
                        <a:pt x="3676" y="1751"/>
                      </a:cubicBezTo>
                      <a:cubicBezTo>
                        <a:pt x="3298" y="1499"/>
                        <a:pt x="2785" y="1176"/>
                        <a:pt x="2249" y="895"/>
                      </a:cubicBezTo>
                      <a:cubicBezTo>
                        <a:pt x="1712" y="617"/>
                        <a:pt x="1162" y="361"/>
                        <a:pt x="732" y="216"/>
                      </a:cubicBezTo>
                      <a:cubicBezTo>
                        <a:pt x="521" y="133"/>
                        <a:pt x="338" y="86"/>
                        <a:pt x="212" y="50"/>
                      </a:cubicBezTo>
                      <a:cubicBezTo>
                        <a:pt x="105" y="17"/>
                        <a:pt x="36"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36"/>
                <p:cNvSpPr/>
                <p:nvPr/>
              </p:nvSpPr>
              <p:spPr>
                <a:xfrm>
                  <a:off x="2516700" y="2306113"/>
                  <a:ext cx="64350" cy="74775"/>
                </a:xfrm>
                <a:custGeom>
                  <a:avLst/>
                  <a:gdLst/>
                  <a:ahLst/>
                  <a:cxnLst/>
                  <a:rect l="l" t="t" r="r" b="b"/>
                  <a:pathLst>
                    <a:path w="2574" h="2991" extrusionOk="0">
                      <a:moveTo>
                        <a:pt x="293" y="1"/>
                      </a:moveTo>
                      <a:cubicBezTo>
                        <a:pt x="248" y="1"/>
                        <a:pt x="209" y="12"/>
                        <a:pt x="176" y="35"/>
                      </a:cubicBezTo>
                      <a:cubicBezTo>
                        <a:pt x="0" y="157"/>
                        <a:pt x="77" y="569"/>
                        <a:pt x="345" y="953"/>
                      </a:cubicBezTo>
                      <a:cubicBezTo>
                        <a:pt x="561" y="1264"/>
                        <a:pt x="838" y="1463"/>
                        <a:pt x="1028" y="1463"/>
                      </a:cubicBezTo>
                      <a:cubicBezTo>
                        <a:pt x="1073" y="1463"/>
                        <a:pt x="1113" y="1452"/>
                        <a:pt x="1147" y="1429"/>
                      </a:cubicBezTo>
                      <a:cubicBezTo>
                        <a:pt x="1321" y="1308"/>
                        <a:pt x="1244" y="898"/>
                        <a:pt x="978" y="511"/>
                      </a:cubicBezTo>
                      <a:cubicBezTo>
                        <a:pt x="759" y="200"/>
                        <a:pt x="482" y="1"/>
                        <a:pt x="293" y="1"/>
                      </a:cubicBezTo>
                      <a:close/>
                      <a:moveTo>
                        <a:pt x="1711" y="1896"/>
                      </a:moveTo>
                      <a:cubicBezTo>
                        <a:pt x="1669" y="1896"/>
                        <a:pt x="1633" y="1907"/>
                        <a:pt x="1604" y="1930"/>
                      </a:cubicBezTo>
                      <a:cubicBezTo>
                        <a:pt x="1477" y="2035"/>
                        <a:pt x="1559" y="2350"/>
                        <a:pt x="1792" y="2634"/>
                      </a:cubicBezTo>
                      <a:cubicBezTo>
                        <a:pt x="1974" y="2854"/>
                        <a:pt x="2191" y="2991"/>
                        <a:pt x="2339" y="2991"/>
                      </a:cubicBezTo>
                      <a:cubicBezTo>
                        <a:pt x="2381" y="2991"/>
                        <a:pt x="2417" y="2979"/>
                        <a:pt x="2445" y="2956"/>
                      </a:cubicBezTo>
                      <a:cubicBezTo>
                        <a:pt x="2574" y="2851"/>
                        <a:pt x="2491" y="2536"/>
                        <a:pt x="2257" y="2253"/>
                      </a:cubicBezTo>
                      <a:cubicBezTo>
                        <a:pt x="2077" y="2032"/>
                        <a:pt x="1859" y="1896"/>
                        <a:pt x="1711" y="18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36"/>
                <p:cNvSpPr/>
                <p:nvPr/>
              </p:nvSpPr>
              <p:spPr>
                <a:xfrm>
                  <a:off x="2217950" y="2302963"/>
                  <a:ext cx="86750" cy="65875"/>
                </a:xfrm>
                <a:custGeom>
                  <a:avLst/>
                  <a:gdLst/>
                  <a:ahLst/>
                  <a:cxnLst/>
                  <a:rect l="l" t="t" r="r" b="b"/>
                  <a:pathLst>
                    <a:path w="3470" h="2635" extrusionOk="0">
                      <a:moveTo>
                        <a:pt x="856" y="1"/>
                      </a:moveTo>
                      <a:cubicBezTo>
                        <a:pt x="809" y="1"/>
                        <a:pt x="677" y="112"/>
                        <a:pt x="523" y="303"/>
                      </a:cubicBezTo>
                      <a:cubicBezTo>
                        <a:pt x="355" y="515"/>
                        <a:pt x="148" y="825"/>
                        <a:pt x="54" y="1217"/>
                      </a:cubicBezTo>
                      <a:cubicBezTo>
                        <a:pt x="7" y="1409"/>
                        <a:pt x="1" y="1632"/>
                        <a:pt x="62" y="1840"/>
                      </a:cubicBezTo>
                      <a:cubicBezTo>
                        <a:pt x="120" y="2051"/>
                        <a:pt x="252" y="2230"/>
                        <a:pt x="386" y="2341"/>
                      </a:cubicBezTo>
                      <a:cubicBezTo>
                        <a:pt x="519" y="2460"/>
                        <a:pt x="651" y="2515"/>
                        <a:pt x="739" y="2554"/>
                      </a:cubicBezTo>
                      <a:cubicBezTo>
                        <a:pt x="830" y="2587"/>
                        <a:pt x="881" y="2603"/>
                        <a:pt x="881" y="2603"/>
                      </a:cubicBezTo>
                      <a:cubicBezTo>
                        <a:pt x="881" y="2603"/>
                        <a:pt x="1020" y="2634"/>
                        <a:pt x="1231" y="2634"/>
                      </a:cubicBezTo>
                      <a:cubicBezTo>
                        <a:pt x="1282" y="2634"/>
                        <a:pt x="1337" y="2633"/>
                        <a:pt x="1395" y="2628"/>
                      </a:cubicBezTo>
                      <a:cubicBezTo>
                        <a:pt x="1694" y="2608"/>
                        <a:pt x="2069" y="2501"/>
                        <a:pt x="2399" y="2329"/>
                      </a:cubicBezTo>
                      <a:cubicBezTo>
                        <a:pt x="2730" y="2156"/>
                        <a:pt x="3020" y="1926"/>
                        <a:pt x="3201" y="1724"/>
                      </a:cubicBezTo>
                      <a:cubicBezTo>
                        <a:pt x="3383" y="1520"/>
                        <a:pt x="3469" y="1361"/>
                        <a:pt x="3439" y="1332"/>
                      </a:cubicBezTo>
                      <a:cubicBezTo>
                        <a:pt x="3435" y="1328"/>
                        <a:pt x="3428" y="1326"/>
                        <a:pt x="3420" y="1326"/>
                      </a:cubicBezTo>
                      <a:cubicBezTo>
                        <a:pt x="3366" y="1326"/>
                        <a:pt x="3231" y="1417"/>
                        <a:pt x="3043" y="1530"/>
                      </a:cubicBezTo>
                      <a:cubicBezTo>
                        <a:pt x="2827" y="1661"/>
                        <a:pt x="2529" y="1812"/>
                        <a:pt x="2222" y="1910"/>
                      </a:cubicBezTo>
                      <a:cubicBezTo>
                        <a:pt x="1956" y="1998"/>
                        <a:pt x="1681" y="2040"/>
                        <a:pt x="1469" y="2040"/>
                      </a:cubicBezTo>
                      <a:cubicBezTo>
                        <a:pt x="1437" y="2040"/>
                        <a:pt x="1408" y="2039"/>
                        <a:pt x="1379" y="2037"/>
                      </a:cubicBezTo>
                      <a:cubicBezTo>
                        <a:pt x="1159" y="2025"/>
                        <a:pt x="1035" y="1981"/>
                        <a:pt x="1035" y="1981"/>
                      </a:cubicBezTo>
                      <a:cubicBezTo>
                        <a:pt x="1035" y="1981"/>
                        <a:pt x="1003" y="1973"/>
                        <a:pt x="947" y="1962"/>
                      </a:cubicBezTo>
                      <a:cubicBezTo>
                        <a:pt x="895" y="1945"/>
                        <a:pt x="819" y="1925"/>
                        <a:pt x="750" y="1876"/>
                      </a:cubicBezTo>
                      <a:cubicBezTo>
                        <a:pt x="606" y="1795"/>
                        <a:pt x="480" y="1591"/>
                        <a:pt x="502" y="1284"/>
                      </a:cubicBezTo>
                      <a:cubicBezTo>
                        <a:pt x="519" y="985"/>
                        <a:pt x="642" y="665"/>
                        <a:pt x="737" y="430"/>
                      </a:cubicBezTo>
                      <a:cubicBezTo>
                        <a:pt x="831" y="194"/>
                        <a:pt x="906" y="32"/>
                        <a:pt x="867" y="4"/>
                      </a:cubicBezTo>
                      <a:cubicBezTo>
                        <a:pt x="864" y="2"/>
                        <a:pt x="861"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36"/>
                <p:cNvSpPr/>
                <p:nvPr/>
              </p:nvSpPr>
              <p:spPr>
                <a:xfrm>
                  <a:off x="2071700" y="2660588"/>
                  <a:ext cx="16725" cy="28150"/>
                </a:xfrm>
                <a:custGeom>
                  <a:avLst/>
                  <a:gdLst/>
                  <a:ahLst/>
                  <a:cxnLst/>
                  <a:rect l="l" t="t" r="r" b="b"/>
                  <a:pathLst>
                    <a:path w="669" h="1126" extrusionOk="0">
                      <a:moveTo>
                        <a:pt x="607" y="0"/>
                      </a:moveTo>
                      <a:cubicBezTo>
                        <a:pt x="292" y="0"/>
                        <a:pt x="29" y="247"/>
                        <a:pt x="13" y="565"/>
                      </a:cubicBezTo>
                      <a:cubicBezTo>
                        <a:pt x="0" y="806"/>
                        <a:pt x="133" y="1021"/>
                        <a:pt x="335" y="1126"/>
                      </a:cubicBezTo>
                      <a:cubicBezTo>
                        <a:pt x="451" y="750"/>
                        <a:pt x="570" y="382"/>
                        <a:pt x="669" y="6"/>
                      </a:cubicBezTo>
                      <a:cubicBezTo>
                        <a:pt x="658" y="4"/>
                        <a:pt x="650" y="1"/>
                        <a:pt x="639" y="1"/>
                      </a:cubicBezTo>
                      <a:cubicBezTo>
                        <a:pt x="628" y="1"/>
                        <a:pt x="618" y="0"/>
                        <a:pt x="60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36"/>
                <p:cNvSpPr/>
                <p:nvPr/>
              </p:nvSpPr>
              <p:spPr>
                <a:xfrm>
                  <a:off x="1673800" y="2068963"/>
                  <a:ext cx="261850" cy="432325"/>
                </a:xfrm>
                <a:custGeom>
                  <a:avLst/>
                  <a:gdLst/>
                  <a:ahLst/>
                  <a:cxnLst/>
                  <a:rect l="l" t="t" r="r" b="b"/>
                  <a:pathLst>
                    <a:path w="10474" h="17293" extrusionOk="0">
                      <a:moveTo>
                        <a:pt x="3241" y="1"/>
                      </a:moveTo>
                      <a:cubicBezTo>
                        <a:pt x="2733" y="1"/>
                        <a:pt x="2159" y="153"/>
                        <a:pt x="1510" y="501"/>
                      </a:cubicBezTo>
                      <a:cubicBezTo>
                        <a:pt x="517" y="1035"/>
                        <a:pt x="157" y="2099"/>
                        <a:pt x="105" y="3165"/>
                      </a:cubicBezTo>
                      <a:cubicBezTo>
                        <a:pt x="0" y="5379"/>
                        <a:pt x="940" y="8070"/>
                        <a:pt x="2361" y="9768"/>
                      </a:cubicBezTo>
                      <a:cubicBezTo>
                        <a:pt x="4764" y="12646"/>
                        <a:pt x="7667" y="14853"/>
                        <a:pt x="10474" y="17292"/>
                      </a:cubicBezTo>
                      <a:cubicBezTo>
                        <a:pt x="10449" y="17259"/>
                        <a:pt x="10425" y="17225"/>
                        <a:pt x="10400" y="17192"/>
                      </a:cubicBezTo>
                      <a:cubicBezTo>
                        <a:pt x="8073" y="13882"/>
                        <a:pt x="7288" y="9784"/>
                        <a:pt x="6858" y="5872"/>
                      </a:cubicBezTo>
                      <a:cubicBezTo>
                        <a:pt x="6599" y="3538"/>
                        <a:pt x="5687" y="1"/>
                        <a:pt x="3241"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36"/>
                <p:cNvSpPr/>
                <p:nvPr/>
              </p:nvSpPr>
              <p:spPr>
                <a:xfrm>
                  <a:off x="1730425" y="2173163"/>
                  <a:ext cx="168075" cy="277400"/>
                </a:xfrm>
                <a:custGeom>
                  <a:avLst/>
                  <a:gdLst/>
                  <a:ahLst/>
                  <a:cxnLst/>
                  <a:rect l="l" t="t" r="r" b="b"/>
                  <a:pathLst>
                    <a:path w="6723" h="11096" extrusionOk="0">
                      <a:moveTo>
                        <a:pt x="2082" y="1"/>
                      </a:moveTo>
                      <a:cubicBezTo>
                        <a:pt x="1755" y="1"/>
                        <a:pt x="1387" y="99"/>
                        <a:pt x="970" y="323"/>
                      </a:cubicBezTo>
                      <a:cubicBezTo>
                        <a:pt x="333" y="664"/>
                        <a:pt x="102" y="1349"/>
                        <a:pt x="68" y="2033"/>
                      </a:cubicBezTo>
                      <a:cubicBezTo>
                        <a:pt x="1" y="3453"/>
                        <a:pt x="607" y="5176"/>
                        <a:pt x="1517" y="6269"/>
                      </a:cubicBezTo>
                      <a:cubicBezTo>
                        <a:pt x="3058" y="8114"/>
                        <a:pt x="4918" y="9531"/>
                        <a:pt x="6722" y="11095"/>
                      </a:cubicBezTo>
                      <a:cubicBezTo>
                        <a:pt x="6707" y="11075"/>
                        <a:pt x="6691" y="11053"/>
                        <a:pt x="6674" y="11031"/>
                      </a:cubicBezTo>
                      <a:cubicBezTo>
                        <a:pt x="5181" y="8909"/>
                        <a:pt x="4678" y="6279"/>
                        <a:pt x="4401" y="3769"/>
                      </a:cubicBezTo>
                      <a:cubicBezTo>
                        <a:pt x="4235" y="2271"/>
                        <a:pt x="365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36"/>
                <p:cNvSpPr/>
                <p:nvPr/>
              </p:nvSpPr>
              <p:spPr>
                <a:xfrm>
                  <a:off x="1759100" y="2099138"/>
                  <a:ext cx="51700" cy="155150"/>
                </a:xfrm>
                <a:custGeom>
                  <a:avLst/>
                  <a:gdLst/>
                  <a:ahLst/>
                  <a:cxnLst/>
                  <a:rect l="l" t="t" r="r" b="b"/>
                  <a:pathLst>
                    <a:path w="2068" h="6206" extrusionOk="0">
                      <a:moveTo>
                        <a:pt x="446" y="0"/>
                      </a:moveTo>
                      <a:cubicBezTo>
                        <a:pt x="430" y="0"/>
                        <a:pt x="414" y="2"/>
                        <a:pt x="398" y="5"/>
                      </a:cubicBezTo>
                      <a:cubicBezTo>
                        <a:pt x="122" y="61"/>
                        <a:pt x="0" y="603"/>
                        <a:pt x="124" y="1214"/>
                      </a:cubicBezTo>
                      <a:cubicBezTo>
                        <a:pt x="241" y="1789"/>
                        <a:pt x="537" y="2223"/>
                        <a:pt x="803" y="2223"/>
                      </a:cubicBezTo>
                      <a:cubicBezTo>
                        <a:pt x="819" y="2223"/>
                        <a:pt x="835" y="2222"/>
                        <a:pt x="851" y="2218"/>
                      </a:cubicBezTo>
                      <a:cubicBezTo>
                        <a:pt x="1127" y="2164"/>
                        <a:pt x="1252" y="1620"/>
                        <a:pt x="1127" y="1009"/>
                      </a:cubicBezTo>
                      <a:cubicBezTo>
                        <a:pt x="1010" y="433"/>
                        <a:pt x="713" y="0"/>
                        <a:pt x="446" y="0"/>
                      </a:cubicBezTo>
                      <a:close/>
                      <a:moveTo>
                        <a:pt x="1183" y="3335"/>
                      </a:moveTo>
                      <a:cubicBezTo>
                        <a:pt x="1170" y="3335"/>
                        <a:pt x="1158" y="3335"/>
                        <a:pt x="1145" y="3337"/>
                      </a:cubicBezTo>
                      <a:cubicBezTo>
                        <a:pt x="783" y="3381"/>
                        <a:pt x="572" y="4059"/>
                        <a:pt x="671" y="4850"/>
                      </a:cubicBezTo>
                      <a:cubicBezTo>
                        <a:pt x="764" y="5614"/>
                        <a:pt x="1113" y="6206"/>
                        <a:pt x="1461" y="6206"/>
                      </a:cubicBezTo>
                      <a:cubicBezTo>
                        <a:pt x="1473" y="6206"/>
                        <a:pt x="1485" y="6205"/>
                        <a:pt x="1498" y="6204"/>
                      </a:cubicBezTo>
                      <a:cubicBezTo>
                        <a:pt x="1857" y="6158"/>
                        <a:pt x="2068" y="5481"/>
                        <a:pt x="1969" y="4690"/>
                      </a:cubicBezTo>
                      <a:cubicBezTo>
                        <a:pt x="1876" y="3926"/>
                        <a:pt x="1527" y="3335"/>
                        <a:pt x="1183" y="333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36"/>
                <p:cNvSpPr/>
                <p:nvPr/>
              </p:nvSpPr>
              <p:spPr>
                <a:xfrm>
                  <a:off x="1673800" y="2098263"/>
                  <a:ext cx="226850" cy="365575"/>
                </a:xfrm>
                <a:custGeom>
                  <a:avLst/>
                  <a:gdLst/>
                  <a:ahLst/>
                  <a:cxnLst/>
                  <a:rect l="l" t="t" r="r" b="b"/>
                  <a:pathLst>
                    <a:path w="9074" h="14623" extrusionOk="0">
                      <a:moveTo>
                        <a:pt x="740" y="1"/>
                      </a:moveTo>
                      <a:cubicBezTo>
                        <a:pt x="321" y="557"/>
                        <a:pt x="140" y="1273"/>
                        <a:pt x="105" y="1993"/>
                      </a:cubicBezTo>
                      <a:cubicBezTo>
                        <a:pt x="0" y="4207"/>
                        <a:pt x="940" y="6898"/>
                        <a:pt x="2361" y="8598"/>
                      </a:cubicBezTo>
                      <a:cubicBezTo>
                        <a:pt x="4264" y="10877"/>
                        <a:pt x="6483" y="12736"/>
                        <a:pt x="8716" y="14623"/>
                      </a:cubicBezTo>
                      <a:cubicBezTo>
                        <a:pt x="8868" y="14331"/>
                        <a:pt x="8984" y="14029"/>
                        <a:pt x="9074" y="13719"/>
                      </a:cubicBezTo>
                      <a:cubicBezTo>
                        <a:pt x="8152" y="11767"/>
                        <a:pt x="7603" y="9649"/>
                        <a:pt x="7242" y="7517"/>
                      </a:cubicBezTo>
                      <a:cubicBezTo>
                        <a:pt x="7210" y="8628"/>
                        <a:pt x="6960" y="9747"/>
                        <a:pt x="6087" y="9747"/>
                      </a:cubicBezTo>
                      <a:cubicBezTo>
                        <a:pt x="5978" y="9747"/>
                        <a:pt x="5860" y="9730"/>
                        <a:pt x="5731" y="9693"/>
                      </a:cubicBezTo>
                      <a:cubicBezTo>
                        <a:pt x="3779" y="9134"/>
                        <a:pt x="1235" y="2600"/>
                        <a:pt x="7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36"/>
                <p:cNvSpPr/>
                <p:nvPr/>
              </p:nvSpPr>
              <p:spPr>
                <a:xfrm>
                  <a:off x="1505475" y="2153188"/>
                  <a:ext cx="461625" cy="381800"/>
                </a:xfrm>
                <a:custGeom>
                  <a:avLst/>
                  <a:gdLst/>
                  <a:ahLst/>
                  <a:cxnLst/>
                  <a:rect l="l" t="t" r="r" b="b"/>
                  <a:pathLst>
                    <a:path w="18465" h="15272" extrusionOk="0">
                      <a:moveTo>
                        <a:pt x="3536" y="1"/>
                      </a:moveTo>
                      <a:cubicBezTo>
                        <a:pt x="2623" y="1"/>
                        <a:pt x="1695" y="459"/>
                        <a:pt x="807" y="1610"/>
                      </a:cubicBezTo>
                      <a:cubicBezTo>
                        <a:pt x="1" y="2657"/>
                        <a:pt x="124" y="3970"/>
                        <a:pt x="583" y="5137"/>
                      </a:cubicBezTo>
                      <a:cubicBezTo>
                        <a:pt x="1534" y="7555"/>
                        <a:pt x="3834" y="9983"/>
                        <a:pt x="6169" y="11118"/>
                      </a:cubicBezTo>
                      <a:cubicBezTo>
                        <a:pt x="10123" y="13041"/>
                        <a:pt x="14289" y="14011"/>
                        <a:pt x="18465" y="15272"/>
                      </a:cubicBezTo>
                      <a:cubicBezTo>
                        <a:pt x="18423" y="15250"/>
                        <a:pt x="18380" y="15223"/>
                        <a:pt x="18336" y="15200"/>
                      </a:cubicBezTo>
                      <a:cubicBezTo>
                        <a:pt x="14257" y="12778"/>
                        <a:pt x="11450" y="8768"/>
                        <a:pt x="9110" y="4789"/>
                      </a:cubicBezTo>
                      <a:cubicBezTo>
                        <a:pt x="7910" y="2752"/>
                        <a:pt x="5772" y="1"/>
                        <a:pt x="3536"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36"/>
                <p:cNvSpPr/>
                <p:nvPr/>
              </p:nvSpPr>
              <p:spPr>
                <a:xfrm>
                  <a:off x="1606750" y="2253588"/>
                  <a:ext cx="296200" cy="245000"/>
                </a:xfrm>
                <a:custGeom>
                  <a:avLst/>
                  <a:gdLst/>
                  <a:ahLst/>
                  <a:cxnLst/>
                  <a:rect l="l" t="t" r="r" b="b"/>
                  <a:pathLst>
                    <a:path w="11848" h="9800" extrusionOk="0">
                      <a:moveTo>
                        <a:pt x="2268" y="0"/>
                      </a:moveTo>
                      <a:cubicBezTo>
                        <a:pt x="1683" y="0"/>
                        <a:pt x="1088" y="294"/>
                        <a:pt x="519" y="1033"/>
                      </a:cubicBezTo>
                      <a:cubicBezTo>
                        <a:pt x="1" y="1706"/>
                        <a:pt x="82" y="2549"/>
                        <a:pt x="375" y="3298"/>
                      </a:cubicBezTo>
                      <a:cubicBezTo>
                        <a:pt x="983" y="4849"/>
                        <a:pt x="2461" y="6404"/>
                        <a:pt x="3959" y="7136"/>
                      </a:cubicBezTo>
                      <a:cubicBezTo>
                        <a:pt x="6495" y="8370"/>
                        <a:pt x="9168" y="8992"/>
                        <a:pt x="11848" y="9799"/>
                      </a:cubicBezTo>
                      <a:cubicBezTo>
                        <a:pt x="11823" y="9785"/>
                        <a:pt x="11795" y="9768"/>
                        <a:pt x="11766" y="9754"/>
                      </a:cubicBezTo>
                      <a:cubicBezTo>
                        <a:pt x="9149" y="8200"/>
                        <a:pt x="7347" y="5627"/>
                        <a:pt x="5845" y="3072"/>
                      </a:cubicBezTo>
                      <a:cubicBezTo>
                        <a:pt x="5075" y="1767"/>
                        <a:pt x="3702"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36"/>
                <p:cNvSpPr/>
                <p:nvPr/>
              </p:nvSpPr>
              <p:spPr>
                <a:xfrm>
                  <a:off x="1589000" y="2183438"/>
                  <a:ext cx="119625" cy="155375"/>
                </a:xfrm>
                <a:custGeom>
                  <a:avLst/>
                  <a:gdLst/>
                  <a:ahLst/>
                  <a:cxnLst/>
                  <a:rect l="l" t="t" r="r" b="b"/>
                  <a:pathLst>
                    <a:path w="4785" h="6215" extrusionOk="0">
                      <a:moveTo>
                        <a:pt x="460" y="0"/>
                      </a:moveTo>
                      <a:cubicBezTo>
                        <a:pt x="387" y="0"/>
                        <a:pt x="323" y="18"/>
                        <a:pt x="270" y="56"/>
                      </a:cubicBezTo>
                      <a:cubicBezTo>
                        <a:pt x="1" y="248"/>
                        <a:pt x="129" y="886"/>
                        <a:pt x="555" y="1481"/>
                      </a:cubicBezTo>
                      <a:cubicBezTo>
                        <a:pt x="898" y="1959"/>
                        <a:pt x="1331" y="2263"/>
                        <a:pt x="1627" y="2263"/>
                      </a:cubicBezTo>
                      <a:cubicBezTo>
                        <a:pt x="1699" y="2263"/>
                        <a:pt x="1764" y="2245"/>
                        <a:pt x="1816" y="2207"/>
                      </a:cubicBezTo>
                      <a:cubicBezTo>
                        <a:pt x="2084" y="2015"/>
                        <a:pt x="1957" y="1375"/>
                        <a:pt x="1530" y="781"/>
                      </a:cubicBezTo>
                      <a:cubicBezTo>
                        <a:pt x="1188" y="302"/>
                        <a:pt x="756" y="0"/>
                        <a:pt x="460" y="0"/>
                      </a:cubicBezTo>
                      <a:close/>
                      <a:moveTo>
                        <a:pt x="2873" y="3209"/>
                      </a:moveTo>
                      <a:cubicBezTo>
                        <a:pt x="2797" y="3209"/>
                        <a:pt x="2729" y="3226"/>
                        <a:pt x="2669" y="3262"/>
                      </a:cubicBezTo>
                      <a:cubicBezTo>
                        <a:pt x="2304" y="3483"/>
                        <a:pt x="2402" y="4310"/>
                        <a:pt x="2888" y="5109"/>
                      </a:cubicBezTo>
                      <a:cubicBezTo>
                        <a:pt x="3293" y="5777"/>
                        <a:pt x="3837" y="6214"/>
                        <a:pt x="4217" y="6214"/>
                      </a:cubicBezTo>
                      <a:cubicBezTo>
                        <a:pt x="4293" y="6214"/>
                        <a:pt x="4363" y="6197"/>
                        <a:pt x="4423" y="6160"/>
                      </a:cubicBezTo>
                      <a:cubicBezTo>
                        <a:pt x="4785" y="5940"/>
                        <a:pt x="4685" y="5114"/>
                        <a:pt x="4201" y="4315"/>
                      </a:cubicBezTo>
                      <a:cubicBezTo>
                        <a:pt x="3797" y="3646"/>
                        <a:pt x="3252" y="3209"/>
                        <a:pt x="2873" y="32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36"/>
                <p:cNvSpPr/>
                <p:nvPr/>
              </p:nvSpPr>
              <p:spPr>
                <a:xfrm>
                  <a:off x="1507425" y="2212788"/>
                  <a:ext cx="427775" cy="312575"/>
                </a:xfrm>
                <a:custGeom>
                  <a:avLst/>
                  <a:gdLst/>
                  <a:ahLst/>
                  <a:cxnLst/>
                  <a:rect l="l" t="t" r="r" b="b"/>
                  <a:pathLst>
                    <a:path w="17111" h="12503" extrusionOk="0">
                      <a:moveTo>
                        <a:pt x="4956" y="4297"/>
                      </a:moveTo>
                      <a:cubicBezTo>
                        <a:pt x="4956" y="4297"/>
                        <a:pt x="4958" y="4300"/>
                        <a:pt x="4963" y="4304"/>
                      </a:cubicBezTo>
                      <a:lnTo>
                        <a:pt x="4963" y="4304"/>
                      </a:lnTo>
                      <a:cubicBezTo>
                        <a:pt x="4958" y="4300"/>
                        <a:pt x="4956" y="4297"/>
                        <a:pt x="4956" y="4297"/>
                      </a:cubicBezTo>
                      <a:close/>
                      <a:moveTo>
                        <a:pt x="309" y="0"/>
                      </a:moveTo>
                      <a:lnTo>
                        <a:pt x="309" y="0"/>
                      </a:lnTo>
                      <a:cubicBezTo>
                        <a:pt x="1" y="881"/>
                        <a:pt x="154" y="1860"/>
                        <a:pt x="505" y="2753"/>
                      </a:cubicBezTo>
                      <a:cubicBezTo>
                        <a:pt x="1456" y="5171"/>
                        <a:pt x="3756" y="7599"/>
                        <a:pt x="6091" y="8734"/>
                      </a:cubicBezTo>
                      <a:cubicBezTo>
                        <a:pt x="9633" y="10458"/>
                        <a:pt x="13346" y="11415"/>
                        <a:pt x="17084" y="12503"/>
                      </a:cubicBezTo>
                      <a:cubicBezTo>
                        <a:pt x="17102" y="12357"/>
                        <a:pt x="17110" y="12210"/>
                        <a:pt x="17101" y="12058"/>
                      </a:cubicBezTo>
                      <a:cubicBezTo>
                        <a:pt x="14818" y="10443"/>
                        <a:pt x="12954" y="8325"/>
                        <a:pt x="11347" y="6038"/>
                      </a:cubicBezTo>
                      <a:lnTo>
                        <a:pt x="11347" y="6038"/>
                      </a:lnTo>
                      <a:cubicBezTo>
                        <a:pt x="11646" y="6865"/>
                        <a:pt x="11739" y="7797"/>
                        <a:pt x="10653" y="7834"/>
                      </a:cubicBezTo>
                      <a:cubicBezTo>
                        <a:pt x="10635" y="7835"/>
                        <a:pt x="10617" y="7835"/>
                        <a:pt x="10598" y="7835"/>
                      </a:cubicBezTo>
                      <a:cubicBezTo>
                        <a:pt x="8671" y="7835"/>
                        <a:pt x="5144" y="4478"/>
                        <a:pt x="4963" y="4304"/>
                      </a:cubicBezTo>
                      <a:lnTo>
                        <a:pt x="4963" y="4304"/>
                      </a:lnTo>
                      <a:cubicBezTo>
                        <a:pt x="5155" y="4489"/>
                        <a:pt x="9063" y="8265"/>
                        <a:pt x="7730" y="8278"/>
                      </a:cubicBezTo>
                      <a:cubicBezTo>
                        <a:pt x="7728" y="8278"/>
                        <a:pt x="7726" y="8278"/>
                        <a:pt x="7723" y="8278"/>
                      </a:cubicBezTo>
                      <a:cubicBezTo>
                        <a:pt x="6438" y="8278"/>
                        <a:pt x="1157" y="4219"/>
                        <a:pt x="3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36"/>
                <p:cNvSpPr/>
                <p:nvPr/>
              </p:nvSpPr>
              <p:spPr>
                <a:xfrm>
                  <a:off x="1377150" y="2305563"/>
                  <a:ext cx="547700" cy="237950"/>
                </a:xfrm>
                <a:custGeom>
                  <a:avLst/>
                  <a:gdLst/>
                  <a:ahLst/>
                  <a:cxnLst/>
                  <a:rect l="l" t="t" r="r" b="b"/>
                  <a:pathLst>
                    <a:path w="21908" h="9518" extrusionOk="0">
                      <a:moveTo>
                        <a:pt x="3480" y="1"/>
                      </a:moveTo>
                      <a:cubicBezTo>
                        <a:pt x="2079" y="1"/>
                        <a:pt x="883" y="723"/>
                        <a:pt x="338" y="2773"/>
                      </a:cubicBezTo>
                      <a:cubicBezTo>
                        <a:pt x="0" y="4051"/>
                        <a:pt x="622" y="5214"/>
                        <a:pt x="1496" y="6113"/>
                      </a:cubicBezTo>
                      <a:cubicBezTo>
                        <a:pt x="3309" y="7975"/>
                        <a:pt x="6368" y="9326"/>
                        <a:pt x="8961" y="9468"/>
                      </a:cubicBezTo>
                      <a:cubicBezTo>
                        <a:pt x="9573" y="9502"/>
                        <a:pt x="10182" y="9518"/>
                        <a:pt x="10788" y="9518"/>
                      </a:cubicBezTo>
                      <a:cubicBezTo>
                        <a:pt x="14530" y="9518"/>
                        <a:pt x="18174" y="8932"/>
                        <a:pt x="21908" y="8544"/>
                      </a:cubicBezTo>
                      <a:cubicBezTo>
                        <a:pt x="21859" y="8539"/>
                        <a:pt x="21811" y="8531"/>
                        <a:pt x="21762" y="8527"/>
                      </a:cubicBezTo>
                      <a:cubicBezTo>
                        <a:pt x="17061" y="7870"/>
                        <a:pt x="12921" y="5259"/>
                        <a:pt x="9224" y="2494"/>
                      </a:cubicBezTo>
                      <a:cubicBezTo>
                        <a:pt x="7685" y="1345"/>
                        <a:pt x="5392" y="1"/>
                        <a:pt x="3480"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36"/>
                <p:cNvSpPr/>
                <p:nvPr/>
              </p:nvSpPr>
              <p:spPr>
                <a:xfrm>
                  <a:off x="1500200" y="2373313"/>
                  <a:ext cx="351375" cy="152750"/>
                </a:xfrm>
                <a:custGeom>
                  <a:avLst/>
                  <a:gdLst/>
                  <a:ahLst/>
                  <a:cxnLst/>
                  <a:rect l="l" t="t" r="r" b="b"/>
                  <a:pathLst>
                    <a:path w="14055" h="6110" extrusionOk="0">
                      <a:moveTo>
                        <a:pt x="2231" y="1"/>
                      </a:moveTo>
                      <a:cubicBezTo>
                        <a:pt x="1332" y="1"/>
                        <a:pt x="566" y="464"/>
                        <a:pt x="218" y="1780"/>
                      </a:cubicBezTo>
                      <a:cubicBezTo>
                        <a:pt x="0" y="2601"/>
                        <a:pt x="400" y="3346"/>
                        <a:pt x="960" y="3924"/>
                      </a:cubicBezTo>
                      <a:cubicBezTo>
                        <a:pt x="2121" y="5120"/>
                        <a:pt x="4084" y="5981"/>
                        <a:pt x="5749" y="6077"/>
                      </a:cubicBezTo>
                      <a:cubicBezTo>
                        <a:pt x="6144" y="6099"/>
                        <a:pt x="6538" y="6109"/>
                        <a:pt x="6929" y="6109"/>
                      </a:cubicBezTo>
                      <a:cubicBezTo>
                        <a:pt x="9327" y="6109"/>
                        <a:pt x="11662" y="5733"/>
                        <a:pt x="14055" y="5482"/>
                      </a:cubicBezTo>
                      <a:cubicBezTo>
                        <a:pt x="14025" y="5478"/>
                        <a:pt x="13994" y="5474"/>
                        <a:pt x="13962" y="5471"/>
                      </a:cubicBezTo>
                      <a:cubicBezTo>
                        <a:pt x="10947" y="5051"/>
                        <a:pt x="8292" y="3376"/>
                        <a:pt x="5918" y="1601"/>
                      </a:cubicBezTo>
                      <a:cubicBezTo>
                        <a:pt x="4931" y="864"/>
                        <a:pt x="3458" y="1"/>
                        <a:pt x="2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36"/>
                <p:cNvSpPr/>
                <p:nvPr/>
              </p:nvSpPr>
              <p:spPr>
                <a:xfrm>
                  <a:off x="1442575" y="2335613"/>
                  <a:ext cx="165375" cy="109325"/>
                </a:xfrm>
                <a:custGeom>
                  <a:avLst/>
                  <a:gdLst/>
                  <a:ahLst/>
                  <a:cxnLst/>
                  <a:rect l="l" t="t" r="r" b="b"/>
                  <a:pathLst>
                    <a:path w="6615" h="4373" extrusionOk="0">
                      <a:moveTo>
                        <a:pt x="583" y="1"/>
                      </a:moveTo>
                      <a:cubicBezTo>
                        <a:pt x="392" y="1"/>
                        <a:pt x="245" y="56"/>
                        <a:pt x="175" y="171"/>
                      </a:cubicBezTo>
                      <a:cubicBezTo>
                        <a:pt x="1" y="451"/>
                        <a:pt x="367" y="990"/>
                        <a:pt x="989" y="1374"/>
                      </a:cubicBezTo>
                      <a:cubicBezTo>
                        <a:pt x="1361" y="1602"/>
                        <a:pt x="1743" y="1724"/>
                        <a:pt x="2026" y="1724"/>
                      </a:cubicBezTo>
                      <a:cubicBezTo>
                        <a:pt x="2216" y="1724"/>
                        <a:pt x="2362" y="1669"/>
                        <a:pt x="2432" y="1555"/>
                      </a:cubicBezTo>
                      <a:cubicBezTo>
                        <a:pt x="2606" y="1275"/>
                        <a:pt x="2241" y="733"/>
                        <a:pt x="1617" y="351"/>
                      </a:cubicBezTo>
                      <a:cubicBezTo>
                        <a:pt x="1246" y="122"/>
                        <a:pt x="866" y="1"/>
                        <a:pt x="583" y="1"/>
                      </a:cubicBezTo>
                      <a:close/>
                      <a:moveTo>
                        <a:pt x="4069" y="2022"/>
                      </a:moveTo>
                      <a:cubicBezTo>
                        <a:pt x="3870" y="2022"/>
                        <a:pt x="3713" y="2079"/>
                        <a:pt x="3626" y="2199"/>
                      </a:cubicBezTo>
                      <a:cubicBezTo>
                        <a:pt x="3375" y="2544"/>
                        <a:pt x="3787" y="3269"/>
                        <a:pt x="4542" y="3819"/>
                      </a:cubicBezTo>
                      <a:cubicBezTo>
                        <a:pt x="5034" y="4176"/>
                        <a:pt x="5549" y="4372"/>
                        <a:pt x="5919" y="4372"/>
                      </a:cubicBezTo>
                      <a:cubicBezTo>
                        <a:pt x="6120" y="4372"/>
                        <a:pt x="6277" y="4314"/>
                        <a:pt x="6365" y="4193"/>
                      </a:cubicBezTo>
                      <a:cubicBezTo>
                        <a:pt x="6615" y="3850"/>
                        <a:pt x="6203" y="3127"/>
                        <a:pt x="5447" y="2577"/>
                      </a:cubicBezTo>
                      <a:cubicBezTo>
                        <a:pt x="4955" y="2219"/>
                        <a:pt x="4439" y="2022"/>
                        <a:pt x="4069" y="2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36"/>
                <p:cNvSpPr/>
                <p:nvPr/>
              </p:nvSpPr>
              <p:spPr>
                <a:xfrm>
                  <a:off x="1383450" y="2396813"/>
                  <a:ext cx="507575" cy="146700"/>
                </a:xfrm>
                <a:custGeom>
                  <a:avLst/>
                  <a:gdLst/>
                  <a:ahLst/>
                  <a:cxnLst/>
                  <a:rect l="l" t="t" r="r" b="b"/>
                  <a:pathLst>
                    <a:path w="20303" h="5868" extrusionOk="0">
                      <a:moveTo>
                        <a:pt x="5945" y="2165"/>
                      </a:moveTo>
                      <a:cubicBezTo>
                        <a:pt x="5945" y="2165"/>
                        <a:pt x="5949" y="2166"/>
                        <a:pt x="5955" y="2169"/>
                      </a:cubicBezTo>
                      <a:lnTo>
                        <a:pt x="5955" y="2169"/>
                      </a:lnTo>
                      <a:cubicBezTo>
                        <a:pt x="5949" y="2166"/>
                        <a:pt x="5945" y="2165"/>
                        <a:pt x="5945" y="2165"/>
                      </a:cubicBezTo>
                      <a:close/>
                      <a:moveTo>
                        <a:pt x="0" y="0"/>
                      </a:moveTo>
                      <a:lnTo>
                        <a:pt x="0" y="0"/>
                      </a:lnTo>
                      <a:cubicBezTo>
                        <a:pt x="55" y="931"/>
                        <a:pt x="575" y="1775"/>
                        <a:pt x="1244" y="2463"/>
                      </a:cubicBezTo>
                      <a:cubicBezTo>
                        <a:pt x="3057" y="4325"/>
                        <a:pt x="6116" y="5676"/>
                        <a:pt x="8709" y="5818"/>
                      </a:cubicBezTo>
                      <a:cubicBezTo>
                        <a:pt x="9322" y="5852"/>
                        <a:pt x="9931" y="5868"/>
                        <a:pt x="10539" y="5868"/>
                      </a:cubicBezTo>
                      <a:cubicBezTo>
                        <a:pt x="13827" y="5868"/>
                        <a:pt x="17039" y="5416"/>
                        <a:pt x="20302" y="5043"/>
                      </a:cubicBezTo>
                      <a:cubicBezTo>
                        <a:pt x="20265" y="4900"/>
                        <a:pt x="20214" y="4761"/>
                        <a:pt x="20147" y="4626"/>
                      </a:cubicBezTo>
                      <a:cubicBezTo>
                        <a:pt x="17418" y="4018"/>
                        <a:pt x="14881" y="2785"/>
                        <a:pt x="12512" y="1299"/>
                      </a:cubicBezTo>
                      <a:lnTo>
                        <a:pt x="12512" y="1299"/>
                      </a:lnTo>
                      <a:cubicBezTo>
                        <a:pt x="13109" y="1946"/>
                        <a:pt x="13554" y="2770"/>
                        <a:pt x="12567" y="3224"/>
                      </a:cubicBezTo>
                      <a:cubicBezTo>
                        <a:pt x="12247" y="3372"/>
                        <a:pt x="11829" y="3432"/>
                        <a:pt x="11358" y="3432"/>
                      </a:cubicBezTo>
                      <a:cubicBezTo>
                        <a:pt x="9271" y="3432"/>
                        <a:pt x="6151" y="2244"/>
                        <a:pt x="5955" y="2169"/>
                      </a:cubicBezTo>
                      <a:lnTo>
                        <a:pt x="5955" y="2169"/>
                      </a:lnTo>
                      <a:cubicBezTo>
                        <a:pt x="6207" y="2267"/>
                        <a:pt x="11267" y="4237"/>
                        <a:pt x="10045" y="4764"/>
                      </a:cubicBezTo>
                      <a:cubicBezTo>
                        <a:pt x="9910" y="4822"/>
                        <a:pt x="9704" y="4851"/>
                        <a:pt x="9442" y="4851"/>
                      </a:cubicBezTo>
                      <a:cubicBezTo>
                        <a:pt x="7438" y="4851"/>
                        <a:pt x="2138" y="3157"/>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36"/>
                <p:cNvSpPr/>
                <p:nvPr/>
              </p:nvSpPr>
              <p:spPr>
                <a:xfrm>
                  <a:off x="1367675" y="2491563"/>
                  <a:ext cx="529950" cy="178300"/>
                </a:xfrm>
                <a:custGeom>
                  <a:avLst/>
                  <a:gdLst/>
                  <a:ahLst/>
                  <a:cxnLst/>
                  <a:rect l="l" t="t" r="r" b="b"/>
                  <a:pathLst>
                    <a:path w="21198" h="7132" extrusionOk="0">
                      <a:moveTo>
                        <a:pt x="4725" y="1"/>
                      </a:moveTo>
                      <a:cubicBezTo>
                        <a:pt x="2267" y="1"/>
                        <a:pt x="0" y="852"/>
                        <a:pt x="506" y="4024"/>
                      </a:cubicBezTo>
                      <a:cubicBezTo>
                        <a:pt x="702" y="5249"/>
                        <a:pt x="1678" y="6009"/>
                        <a:pt x="2768" y="6447"/>
                      </a:cubicBezTo>
                      <a:cubicBezTo>
                        <a:pt x="3910" y="6906"/>
                        <a:pt x="5275" y="7131"/>
                        <a:pt x="6640" y="7131"/>
                      </a:cubicBezTo>
                      <a:cubicBezTo>
                        <a:pt x="7979" y="7131"/>
                        <a:pt x="9318" y="6914"/>
                        <a:pt x="10445" y="6486"/>
                      </a:cubicBezTo>
                      <a:cubicBezTo>
                        <a:pt x="14305" y="5027"/>
                        <a:pt x="17648" y="2807"/>
                        <a:pt x="21198" y="770"/>
                      </a:cubicBezTo>
                      <a:lnTo>
                        <a:pt x="21198" y="770"/>
                      </a:lnTo>
                      <a:cubicBezTo>
                        <a:pt x="21154" y="783"/>
                        <a:pt x="21110" y="795"/>
                        <a:pt x="21066" y="811"/>
                      </a:cubicBezTo>
                      <a:cubicBezTo>
                        <a:pt x="19410" y="1285"/>
                        <a:pt x="17714" y="1476"/>
                        <a:pt x="16012" y="1476"/>
                      </a:cubicBezTo>
                      <a:cubicBezTo>
                        <a:pt x="13317" y="1476"/>
                        <a:pt x="10609" y="997"/>
                        <a:pt x="8021" y="405"/>
                      </a:cubicBezTo>
                      <a:cubicBezTo>
                        <a:pt x="7054" y="185"/>
                        <a:pt x="5869" y="1"/>
                        <a:pt x="4725"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36"/>
                <p:cNvSpPr/>
                <p:nvPr/>
              </p:nvSpPr>
              <p:spPr>
                <a:xfrm>
                  <a:off x="1491400" y="2518813"/>
                  <a:ext cx="340050" cy="114375"/>
                </a:xfrm>
                <a:custGeom>
                  <a:avLst/>
                  <a:gdLst/>
                  <a:ahLst/>
                  <a:cxnLst/>
                  <a:rect l="l" t="t" r="r" b="b"/>
                  <a:pathLst>
                    <a:path w="13602" h="4575" extrusionOk="0">
                      <a:moveTo>
                        <a:pt x="3033" y="0"/>
                      </a:moveTo>
                      <a:cubicBezTo>
                        <a:pt x="1456" y="0"/>
                        <a:pt x="1" y="546"/>
                        <a:pt x="327" y="2581"/>
                      </a:cubicBezTo>
                      <a:cubicBezTo>
                        <a:pt x="452" y="3366"/>
                        <a:pt x="1079" y="3855"/>
                        <a:pt x="1779" y="4137"/>
                      </a:cubicBezTo>
                      <a:cubicBezTo>
                        <a:pt x="2510" y="4431"/>
                        <a:pt x="3384" y="4575"/>
                        <a:pt x="4259" y="4575"/>
                      </a:cubicBezTo>
                      <a:cubicBezTo>
                        <a:pt x="5119" y="4575"/>
                        <a:pt x="5980" y="4436"/>
                        <a:pt x="6706" y="4162"/>
                      </a:cubicBezTo>
                      <a:cubicBezTo>
                        <a:pt x="9181" y="3227"/>
                        <a:pt x="11325" y="1801"/>
                        <a:pt x="13602" y="493"/>
                      </a:cubicBezTo>
                      <a:lnTo>
                        <a:pt x="13602" y="493"/>
                      </a:lnTo>
                      <a:cubicBezTo>
                        <a:pt x="13576" y="501"/>
                        <a:pt x="13545" y="509"/>
                        <a:pt x="13518" y="518"/>
                      </a:cubicBezTo>
                      <a:cubicBezTo>
                        <a:pt x="12455" y="823"/>
                        <a:pt x="11365" y="946"/>
                        <a:pt x="10273" y="946"/>
                      </a:cubicBezTo>
                      <a:cubicBezTo>
                        <a:pt x="8544" y="946"/>
                        <a:pt x="6807" y="639"/>
                        <a:pt x="5147" y="260"/>
                      </a:cubicBezTo>
                      <a:cubicBezTo>
                        <a:pt x="4527" y="119"/>
                        <a:pt x="3767" y="0"/>
                        <a:pt x="3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36"/>
                <p:cNvSpPr/>
                <p:nvPr/>
              </p:nvSpPr>
              <p:spPr>
                <a:xfrm>
                  <a:off x="1418525" y="2528338"/>
                  <a:ext cx="174150" cy="49025"/>
                </a:xfrm>
                <a:custGeom>
                  <a:avLst/>
                  <a:gdLst/>
                  <a:ahLst/>
                  <a:cxnLst/>
                  <a:rect l="l" t="t" r="r" b="b"/>
                  <a:pathLst>
                    <a:path w="6966" h="1961" extrusionOk="0">
                      <a:moveTo>
                        <a:pt x="993" y="0"/>
                      </a:moveTo>
                      <a:cubicBezTo>
                        <a:pt x="475" y="0"/>
                        <a:pt x="75" y="165"/>
                        <a:pt x="42" y="418"/>
                      </a:cubicBezTo>
                      <a:cubicBezTo>
                        <a:pt x="1" y="726"/>
                        <a:pt x="519" y="1048"/>
                        <a:pt x="1198" y="1142"/>
                      </a:cubicBezTo>
                      <a:cubicBezTo>
                        <a:pt x="1319" y="1158"/>
                        <a:pt x="1437" y="1165"/>
                        <a:pt x="1550" y="1165"/>
                      </a:cubicBezTo>
                      <a:cubicBezTo>
                        <a:pt x="2069" y="1165"/>
                        <a:pt x="2471" y="1002"/>
                        <a:pt x="2506" y="747"/>
                      </a:cubicBezTo>
                      <a:cubicBezTo>
                        <a:pt x="2546" y="441"/>
                        <a:pt x="2030" y="115"/>
                        <a:pt x="1348" y="25"/>
                      </a:cubicBezTo>
                      <a:cubicBezTo>
                        <a:pt x="1226" y="8"/>
                        <a:pt x="1107" y="0"/>
                        <a:pt x="993" y="0"/>
                      </a:cubicBezTo>
                      <a:close/>
                      <a:moveTo>
                        <a:pt x="4799" y="402"/>
                      </a:moveTo>
                      <a:cubicBezTo>
                        <a:pt x="4249" y="402"/>
                        <a:pt x="3833" y="566"/>
                        <a:pt x="3775" y="847"/>
                      </a:cubicBezTo>
                      <a:cubicBezTo>
                        <a:pt x="3690" y="1237"/>
                        <a:pt x="4318" y="1702"/>
                        <a:pt x="5177" y="1886"/>
                      </a:cubicBezTo>
                      <a:cubicBezTo>
                        <a:pt x="5414" y="1936"/>
                        <a:pt x="5645" y="1960"/>
                        <a:pt x="5856" y="1960"/>
                      </a:cubicBezTo>
                      <a:cubicBezTo>
                        <a:pt x="6406" y="1960"/>
                        <a:pt x="6821" y="1796"/>
                        <a:pt x="6881" y="1514"/>
                      </a:cubicBezTo>
                      <a:cubicBezTo>
                        <a:pt x="6966" y="1124"/>
                        <a:pt x="6336" y="662"/>
                        <a:pt x="5481" y="477"/>
                      </a:cubicBezTo>
                      <a:cubicBezTo>
                        <a:pt x="5242" y="426"/>
                        <a:pt x="5011" y="402"/>
                        <a:pt x="4799" y="4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36"/>
                <p:cNvSpPr/>
                <p:nvPr/>
              </p:nvSpPr>
              <p:spPr>
                <a:xfrm>
                  <a:off x="1386775" y="2519338"/>
                  <a:ext cx="483250" cy="150525"/>
                </a:xfrm>
                <a:custGeom>
                  <a:avLst/>
                  <a:gdLst/>
                  <a:ahLst/>
                  <a:cxnLst/>
                  <a:rect l="l" t="t" r="r" b="b"/>
                  <a:pathLst>
                    <a:path w="19330" h="6021" extrusionOk="0">
                      <a:moveTo>
                        <a:pt x="5934" y="3293"/>
                      </a:moveTo>
                      <a:lnTo>
                        <a:pt x="5934" y="3293"/>
                      </a:lnTo>
                      <a:cubicBezTo>
                        <a:pt x="5927" y="3293"/>
                        <a:pt x="5923" y="3294"/>
                        <a:pt x="5923" y="3294"/>
                      </a:cubicBezTo>
                      <a:cubicBezTo>
                        <a:pt x="5923" y="3294"/>
                        <a:pt x="5927" y="3293"/>
                        <a:pt x="5934" y="3293"/>
                      </a:cubicBezTo>
                      <a:close/>
                      <a:moveTo>
                        <a:pt x="19038" y="1"/>
                      </a:moveTo>
                      <a:cubicBezTo>
                        <a:pt x="17781" y="254"/>
                        <a:pt x="16507" y="362"/>
                        <a:pt x="15229" y="362"/>
                      </a:cubicBezTo>
                      <a:cubicBezTo>
                        <a:pt x="13893" y="362"/>
                        <a:pt x="12553" y="244"/>
                        <a:pt x="11226" y="53"/>
                      </a:cubicBezTo>
                      <a:lnTo>
                        <a:pt x="11226" y="53"/>
                      </a:lnTo>
                      <a:cubicBezTo>
                        <a:pt x="11983" y="380"/>
                        <a:pt x="12678" y="919"/>
                        <a:pt x="12005" y="1683"/>
                      </a:cubicBezTo>
                      <a:cubicBezTo>
                        <a:pt x="10820" y="3030"/>
                        <a:pt x="6190" y="3280"/>
                        <a:pt x="5934" y="3293"/>
                      </a:cubicBezTo>
                      <a:lnTo>
                        <a:pt x="5934" y="3293"/>
                      </a:lnTo>
                      <a:cubicBezTo>
                        <a:pt x="6028" y="3289"/>
                        <a:pt x="6705" y="3257"/>
                        <a:pt x="7511" y="3257"/>
                      </a:cubicBezTo>
                      <a:cubicBezTo>
                        <a:pt x="9018" y="3257"/>
                        <a:pt x="10978" y="3366"/>
                        <a:pt x="10427" y="3963"/>
                      </a:cubicBezTo>
                      <a:cubicBezTo>
                        <a:pt x="9974" y="4452"/>
                        <a:pt x="7854" y="4979"/>
                        <a:pt x="5471" y="4979"/>
                      </a:cubicBezTo>
                      <a:cubicBezTo>
                        <a:pt x="3578" y="4979"/>
                        <a:pt x="1519" y="4646"/>
                        <a:pt x="0" y="3698"/>
                      </a:cubicBezTo>
                      <a:lnTo>
                        <a:pt x="0" y="3698"/>
                      </a:lnTo>
                      <a:cubicBezTo>
                        <a:pt x="402" y="4476"/>
                        <a:pt x="1169" y="5001"/>
                        <a:pt x="2004" y="5336"/>
                      </a:cubicBezTo>
                      <a:cubicBezTo>
                        <a:pt x="3146" y="5795"/>
                        <a:pt x="4511" y="6020"/>
                        <a:pt x="5876" y="6020"/>
                      </a:cubicBezTo>
                      <a:cubicBezTo>
                        <a:pt x="7215" y="6020"/>
                        <a:pt x="8554" y="5803"/>
                        <a:pt x="9681" y="5375"/>
                      </a:cubicBezTo>
                      <a:cubicBezTo>
                        <a:pt x="13139" y="4067"/>
                        <a:pt x="16182" y="2150"/>
                        <a:pt x="19330" y="300"/>
                      </a:cubicBezTo>
                      <a:cubicBezTo>
                        <a:pt x="19243" y="194"/>
                        <a:pt x="19148" y="92"/>
                        <a:pt x="19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36"/>
                <p:cNvSpPr/>
                <p:nvPr/>
              </p:nvSpPr>
              <p:spPr>
                <a:xfrm>
                  <a:off x="1428100" y="2495663"/>
                  <a:ext cx="454975" cy="327950"/>
                </a:xfrm>
                <a:custGeom>
                  <a:avLst/>
                  <a:gdLst/>
                  <a:ahLst/>
                  <a:cxnLst/>
                  <a:rect l="l" t="t" r="r" b="b"/>
                  <a:pathLst>
                    <a:path w="18199" h="13118" extrusionOk="0">
                      <a:moveTo>
                        <a:pt x="18198" y="0"/>
                      </a:moveTo>
                      <a:lnTo>
                        <a:pt x="18198" y="0"/>
                      </a:lnTo>
                      <a:cubicBezTo>
                        <a:pt x="18170" y="30"/>
                        <a:pt x="18139" y="61"/>
                        <a:pt x="18110" y="94"/>
                      </a:cubicBezTo>
                      <a:cubicBezTo>
                        <a:pt x="15162" y="3053"/>
                        <a:pt x="11135" y="4585"/>
                        <a:pt x="7234" y="5724"/>
                      </a:cubicBezTo>
                      <a:cubicBezTo>
                        <a:pt x="4424" y="6548"/>
                        <a:pt x="0" y="8653"/>
                        <a:pt x="2732" y="12123"/>
                      </a:cubicBezTo>
                      <a:cubicBezTo>
                        <a:pt x="3312" y="12860"/>
                        <a:pt x="4168" y="13118"/>
                        <a:pt x="5051" y="13118"/>
                      </a:cubicBezTo>
                      <a:cubicBezTo>
                        <a:pt x="5264" y="13118"/>
                        <a:pt x="5480" y="13103"/>
                        <a:pt x="5693" y="13076"/>
                      </a:cubicBezTo>
                      <a:cubicBezTo>
                        <a:pt x="7963" y="12786"/>
                        <a:pt x="10532" y="11346"/>
                        <a:pt x="12003" y="9598"/>
                      </a:cubicBezTo>
                      <a:cubicBezTo>
                        <a:pt x="14497" y="6639"/>
                        <a:pt x="16221" y="3291"/>
                        <a:pt x="18198"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36"/>
                <p:cNvSpPr/>
                <p:nvPr/>
              </p:nvSpPr>
              <p:spPr>
                <a:xfrm>
                  <a:off x="1546200" y="2542538"/>
                  <a:ext cx="291950" cy="210450"/>
                </a:xfrm>
                <a:custGeom>
                  <a:avLst/>
                  <a:gdLst/>
                  <a:ahLst/>
                  <a:cxnLst/>
                  <a:rect l="l" t="t" r="r" b="b"/>
                  <a:pathLst>
                    <a:path w="11678" h="8418" extrusionOk="0">
                      <a:moveTo>
                        <a:pt x="11677" y="0"/>
                      </a:moveTo>
                      <a:cubicBezTo>
                        <a:pt x="11660" y="19"/>
                        <a:pt x="11640" y="39"/>
                        <a:pt x="11621" y="60"/>
                      </a:cubicBezTo>
                      <a:cubicBezTo>
                        <a:pt x="9730" y="1960"/>
                        <a:pt x="7147" y="2944"/>
                        <a:pt x="4644" y="3674"/>
                      </a:cubicBezTo>
                      <a:cubicBezTo>
                        <a:pt x="2841" y="4203"/>
                        <a:pt x="1" y="5553"/>
                        <a:pt x="1755" y="7779"/>
                      </a:cubicBezTo>
                      <a:cubicBezTo>
                        <a:pt x="2127" y="8252"/>
                        <a:pt x="2677" y="8418"/>
                        <a:pt x="3243" y="8418"/>
                      </a:cubicBezTo>
                      <a:cubicBezTo>
                        <a:pt x="3381" y="8418"/>
                        <a:pt x="3520" y="8408"/>
                        <a:pt x="3657" y="8390"/>
                      </a:cubicBezTo>
                      <a:cubicBezTo>
                        <a:pt x="5111" y="8206"/>
                        <a:pt x="6757" y="7281"/>
                        <a:pt x="7703" y="6160"/>
                      </a:cubicBezTo>
                      <a:cubicBezTo>
                        <a:pt x="9304" y="4261"/>
                        <a:pt x="10412" y="2115"/>
                        <a:pt x="11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54" name="Google Shape;16754;p36"/>
                <p:cNvGrpSpPr/>
                <p:nvPr/>
              </p:nvGrpSpPr>
              <p:grpSpPr>
                <a:xfrm>
                  <a:off x="1437950" y="2129088"/>
                  <a:ext cx="504375" cy="637950"/>
                  <a:chOff x="1437950" y="2129088"/>
                  <a:chExt cx="504375" cy="637950"/>
                </a:xfrm>
              </p:grpSpPr>
              <p:sp>
                <p:nvSpPr>
                  <p:cNvPr id="16755" name="Google Shape;16755;p36"/>
                  <p:cNvSpPr/>
                  <p:nvPr/>
                </p:nvSpPr>
                <p:spPr>
                  <a:xfrm>
                    <a:off x="1734100" y="2129088"/>
                    <a:ext cx="185825" cy="356350"/>
                  </a:xfrm>
                  <a:custGeom>
                    <a:avLst/>
                    <a:gdLst/>
                    <a:ahLst/>
                    <a:cxnLst/>
                    <a:rect l="l" t="t" r="r" b="b"/>
                    <a:pathLst>
                      <a:path w="7433" h="14254" extrusionOk="0">
                        <a:moveTo>
                          <a:pt x="14" y="1"/>
                        </a:moveTo>
                        <a:cubicBezTo>
                          <a:pt x="14" y="1"/>
                          <a:pt x="13" y="1"/>
                          <a:pt x="13" y="1"/>
                        </a:cubicBezTo>
                        <a:cubicBezTo>
                          <a:pt x="2" y="1"/>
                          <a:pt x="1" y="131"/>
                          <a:pt x="10" y="355"/>
                        </a:cubicBezTo>
                        <a:cubicBezTo>
                          <a:pt x="23" y="579"/>
                          <a:pt x="26" y="901"/>
                          <a:pt x="92" y="1282"/>
                        </a:cubicBezTo>
                        <a:cubicBezTo>
                          <a:pt x="175" y="2053"/>
                          <a:pt x="427" y="3055"/>
                          <a:pt x="731" y="4039"/>
                        </a:cubicBezTo>
                        <a:cubicBezTo>
                          <a:pt x="1038" y="5024"/>
                          <a:pt x="1442" y="5974"/>
                          <a:pt x="1760" y="6680"/>
                        </a:cubicBezTo>
                        <a:cubicBezTo>
                          <a:pt x="2089" y="7379"/>
                          <a:pt x="2324" y="7836"/>
                          <a:pt x="2324" y="7836"/>
                        </a:cubicBezTo>
                        <a:cubicBezTo>
                          <a:pt x="2324" y="7836"/>
                          <a:pt x="2571" y="8289"/>
                          <a:pt x="2972" y="8950"/>
                        </a:cubicBezTo>
                        <a:cubicBezTo>
                          <a:pt x="3377" y="9608"/>
                          <a:pt x="3942" y="10473"/>
                          <a:pt x="4573" y="11286"/>
                        </a:cubicBezTo>
                        <a:cubicBezTo>
                          <a:pt x="5206" y="12097"/>
                          <a:pt x="5877" y="12880"/>
                          <a:pt x="6438" y="13410"/>
                        </a:cubicBezTo>
                        <a:cubicBezTo>
                          <a:pt x="6705" y="13689"/>
                          <a:pt x="6956" y="13892"/>
                          <a:pt x="7125" y="14041"/>
                        </a:cubicBezTo>
                        <a:cubicBezTo>
                          <a:pt x="7285" y="14178"/>
                          <a:pt x="7386" y="14254"/>
                          <a:pt x="7406" y="14254"/>
                        </a:cubicBezTo>
                        <a:cubicBezTo>
                          <a:pt x="7407" y="14254"/>
                          <a:pt x="7408" y="14253"/>
                          <a:pt x="7409" y="14253"/>
                        </a:cubicBezTo>
                        <a:cubicBezTo>
                          <a:pt x="7432" y="14226"/>
                          <a:pt x="7059" y="13875"/>
                          <a:pt x="6549" y="13303"/>
                        </a:cubicBezTo>
                        <a:cubicBezTo>
                          <a:pt x="6027" y="12744"/>
                          <a:pt x="5397" y="11941"/>
                          <a:pt x="4799" y="11118"/>
                        </a:cubicBezTo>
                        <a:cubicBezTo>
                          <a:pt x="4205" y="10291"/>
                          <a:pt x="3670" y="9423"/>
                          <a:pt x="3287" y="8764"/>
                        </a:cubicBezTo>
                        <a:cubicBezTo>
                          <a:pt x="2911" y="8101"/>
                          <a:pt x="2676" y="7650"/>
                          <a:pt x="2676" y="7650"/>
                        </a:cubicBezTo>
                        <a:cubicBezTo>
                          <a:pt x="2676" y="7650"/>
                          <a:pt x="2441" y="7197"/>
                          <a:pt x="2090" y="6522"/>
                        </a:cubicBezTo>
                        <a:cubicBezTo>
                          <a:pt x="1760" y="5836"/>
                          <a:pt x="1332" y="4909"/>
                          <a:pt x="997" y="3948"/>
                        </a:cubicBezTo>
                        <a:cubicBezTo>
                          <a:pt x="662" y="2990"/>
                          <a:pt x="375" y="2010"/>
                          <a:pt x="245" y="1257"/>
                        </a:cubicBezTo>
                        <a:cubicBezTo>
                          <a:pt x="95" y="511"/>
                          <a:pt x="54"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36"/>
                  <p:cNvSpPr/>
                  <p:nvPr/>
                </p:nvSpPr>
                <p:spPr>
                  <a:xfrm>
                    <a:off x="1572675" y="2233338"/>
                    <a:ext cx="369650" cy="292675"/>
                  </a:xfrm>
                  <a:custGeom>
                    <a:avLst/>
                    <a:gdLst/>
                    <a:ahLst/>
                    <a:cxnLst/>
                    <a:rect l="l" t="t" r="r" b="b"/>
                    <a:pathLst>
                      <a:path w="14786" h="11707" extrusionOk="0">
                        <a:moveTo>
                          <a:pt x="16" y="0"/>
                        </a:moveTo>
                        <a:cubicBezTo>
                          <a:pt x="15" y="0"/>
                          <a:pt x="14" y="0"/>
                          <a:pt x="13" y="1"/>
                        </a:cubicBezTo>
                        <a:cubicBezTo>
                          <a:pt x="1" y="9"/>
                          <a:pt x="62" y="146"/>
                          <a:pt x="179" y="383"/>
                        </a:cubicBezTo>
                        <a:cubicBezTo>
                          <a:pt x="301" y="615"/>
                          <a:pt x="460" y="959"/>
                          <a:pt x="712" y="1335"/>
                        </a:cubicBezTo>
                        <a:cubicBezTo>
                          <a:pt x="1172" y="2120"/>
                          <a:pt x="1921" y="3073"/>
                          <a:pt x="2722" y="3980"/>
                        </a:cubicBezTo>
                        <a:cubicBezTo>
                          <a:pt x="3522" y="4887"/>
                          <a:pt x="4410" y="5707"/>
                          <a:pt x="5090" y="6311"/>
                        </a:cubicBezTo>
                        <a:cubicBezTo>
                          <a:pt x="5778" y="6901"/>
                          <a:pt x="6249" y="7277"/>
                          <a:pt x="6249" y="7277"/>
                        </a:cubicBezTo>
                        <a:cubicBezTo>
                          <a:pt x="6249" y="7277"/>
                          <a:pt x="6732" y="7644"/>
                          <a:pt x="7478" y="8159"/>
                        </a:cubicBezTo>
                        <a:cubicBezTo>
                          <a:pt x="8226" y="8668"/>
                          <a:pt x="9249" y="9321"/>
                          <a:pt x="10313" y="9887"/>
                        </a:cubicBezTo>
                        <a:cubicBezTo>
                          <a:pt x="11381" y="10452"/>
                          <a:pt x="12475" y="10969"/>
                          <a:pt x="13330" y="11267"/>
                        </a:cubicBezTo>
                        <a:cubicBezTo>
                          <a:pt x="13750" y="11436"/>
                          <a:pt x="14115" y="11533"/>
                          <a:pt x="14367" y="11610"/>
                        </a:cubicBezTo>
                        <a:cubicBezTo>
                          <a:pt x="14579" y="11673"/>
                          <a:pt x="14717" y="11706"/>
                          <a:pt x="14759" y="11706"/>
                        </a:cubicBezTo>
                        <a:cubicBezTo>
                          <a:pt x="14767" y="11706"/>
                          <a:pt x="14772" y="11705"/>
                          <a:pt x="14773" y="11702"/>
                        </a:cubicBezTo>
                        <a:cubicBezTo>
                          <a:pt x="14785" y="11662"/>
                          <a:pt x="14220" y="11464"/>
                          <a:pt x="13399" y="11098"/>
                        </a:cubicBezTo>
                        <a:cubicBezTo>
                          <a:pt x="12570" y="10752"/>
                          <a:pt x="11511" y="10192"/>
                          <a:pt x="10476" y="9600"/>
                        </a:cubicBezTo>
                        <a:cubicBezTo>
                          <a:pt x="9444" y="9000"/>
                          <a:pt x="8452" y="8327"/>
                          <a:pt x="7727" y="7805"/>
                        </a:cubicBezTo>
                        <a:cubicBezTo>
                          <a:pt x="7006" y="7279"/>
                          <a:pt x="6538" y="6907"/>
                          <a:pt x="6538" y="6907"/>
                        </a:cubicBezTo>
                        <a:cubicBezTo>
                          <a:pt x="6538" y="6907"/>
                          <a:pt x="6069" y="6538"/>
                          <a:pt x="5369" y="5982"/>
                        </a:cubicBezTo>
                        <a:cubicBezTo>
                          <a:pt x="4686" y="5407"/>
                          <a:pt x="3784" y="4620"/>
                          <a:pt x="2964" y="3754"/>
                        </a:cubicBezTo>
                        <a:cubicBezTo>
                          <a:pt x="2144" y="2889"/>
                          <a:pt x="1365" y="1979"/>
                          <a:pt x="864" y="1235"/>
                        </a:cubicBezTo>
                        <a:cubicBezTo>
                          <a:pt x="353" y="520"/>
                          <a:pt x="66"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36"/>
                  <p:cNvSpPr/>
                  <p:nvPr/>
                </p:nvSpPr>
                <p:spPr>
                  <a:xfrm>
                    <a:off x="1444500" y="2393338"/>
                    <a:ext cx="453725" cy="131625"/>
                  </a:xfrm>
                  <a:custGeom>
                    <a:avLst/>
                    <a:gdLst/>
                    <a:ahLst/>
                    <a:cxnLst/>
                    <a:rect l="l" t="t" r="r" b="b"/>
                    <a:pathLst>
                      <a:path w="18149" h="5265" extrusionOk="0">
                        <a:moveTo>
                          <a:pt x="17" y="1"/>
                        </a:moveTo>
                        <a:cubicBezTo>
                          <a:pt x="13" y="1"/>
                          <a:pt x="11" y="1"/>
                          <a:pt x="10" y="3"/>
                        </a:cubicBezTo>
                        <a:cubicBezTo>
                          <a:pt x="1" y="14"/>
                          <a:pt x="110" y="117"/>
                          <a:pt x="311" y="290"/>
                        </a:cubicBezTo>
                        <a:cubicBezTo>
                          <a:pt x="513" y="457"/>
                          <a:pt x="792" y="714"/>
                          <a:pt x="1169" y="962"/>
                        </a:cubicBezTo>
                        <a:cubicBezTo>
                          <a:pt x="1898" y="1510"/>
                          <a:pt x="2956" y="2097"/>
                          <a:pt x="4045" y="2624"/>
                        </a:cubicBezTo>
                        <a:cubicBezTo>
                          <a:pt x="5134" y="3150"/>
                          <a:pt x="6271" y="3565"/>
                          <a:pt x="7133" y="3858"/>
                        </a:cubicBezTo>
                        <a:cubicBezTo>
                          <a:pt x="7993" y="4137"/>
                          <a:pt x="8574" y="4301"/>
                          <a:pt x="8574" y="4301"/>
                        </a:cubicBezTo>
                        <a:cubicBezTo>
                          <a:pt x="8574" y="4301"/>
                          <a:pt x="9161" y="4452"/>
                          <a:pt x="10048" y="4638"/>
                        </a:cubicBezTo>
                        <a:cubicBezTo>
                          <a:pt x="10936" y="4820"/>
                          <a:pt x="12131" y="5025"/>
                          <a:pt x="13333" y="5136"/>
                        </a:cubicBezTo>
                        <a:cubicBezTo>
                          <a:pt x="14203" y="5215"/>
                          <a:pt x="15076" y="5264"/>
                          <a:pt x="15835" y="5264"/>
                        </a:cubicBezTo>
                        <a:cubicBezTo>
                          <a:pt x="16124" y="5264"/>
                          <a:pt x="16397" y="5257"/>
                          <a:pt x="16646" y="5241"/>
                        </a:cubicBezTo>
                        <a:cubicBezTo>
                          <a:pt x="17100" y="5235"/>
                          <a:pt x="17475" y="5183"/>
                          <a:pt x="17736" y="5157"/>
                        </a:cubicBezTo>
                        <a:cubicBezTo>
                          <a:pt x="18000" y="5129"/>
                          <a:pt x="18148" y="5102"/>
                          <a:pt x="18145" y="5085"/>
                        </a:cubicBezTo>
                        <a:cubicBezTo>
                          <a:pt x="18144" y="5068"/>
                          <a:pt x="18040" y="5064"/>
                          <a:pt x="17856" y="5064"/>
                        </a:cubicBezTo>
                        <a:cubicBezTo>
                          <a:pt x="17711" y="5064"/>
                          <a:pt x="17516" y="5066"/>
                          <a:pt x="17281" y="5066"/>
                        </a:cubicBezTo>
                        <a:cubicBezTo>
                          <a:pt x="17093" y="5066"/>
                          <a:pt x="16879" y="5065"/>
                          <a:pt x="16645" y="5060"/>
                        </a:cubicBezTo>
                        <a:cubicBezTo>
                          <a:pt x="15747" y="5060"/>
                          <a:pt x="14555" y="4956"/>
                          <a:pt x="13369" y="4807"/>
                        </a:cubicBezTo>
                        <a:cubicBezTo>
                          <a:pt x="12185" y="4655"/>
                          <a:pt x="11011" y="4417"/>
                          <a:pt x="10142" y="4217"/>
                        </a:cubicBezTo>
                        <a:cubicBezTo>
                          <a:pt x="9273" y="4010"/>
                          <a:pt x="8698" y="3849"/>
                          <a:pt x="8698" y="3849"/>
                        </a:cubicBezTo>
                        <a:cubicBezTo>
                          <a:pt x="8698" y="3849"/>
                          <a:pt x="8121" y="3689"/>
                          <a:pt x="7263" y="3448"/>
                        </a:cubicBezTo>
                        <a:cubicBezTo>
                          <a:pt x="6407" y="3180"/>
                          <a:pt x="5273" y="2804"/>
                          <a:pt x="4181" y="2323"/>
                        </a:cubicBezTo>
                        <a:cubicBezTo>
                          <a:pt x="3091" y="1842"/>
                          <a:pt x="2021" y="1305"/>
                          <a:pt x="1271" y="811"/>
                        </a:cubicBezTo>
                        <a:cubicBezTo>
                          <a:pt x="544" y="362"/>
                          <a:pt x="8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36"/>
                  <p:cNvSpPr/>
                  <p:nvPr/>
                </p:nvSpPr>
                <p:spPr>
                  <a:xfrm>
                    <a:off x="1437950" y="2522013"/>
                    <a:ext cx="437475" cy="81625"/>
                  </a:xfrm>
                  <a:custGeom>
                    <a:avLst/>
                    <a:gdLst/>
                    <a:ahLst/>
                    <a:cxnLst/>
                    <a:rect l="l" t="t" r="r" b="b"/>
                    <a:pathLst>
                      <a:path w="17499" h="3265" extrusionOk="0">
                        <a:moveTo>
                          <a:pt x="17482" y="0"/>
                        </a:moveTo>
                        <a:cubicBezTo>
                          <a:pt x="17407" y="0"/>
                          <a:pt x="16924" y="248"/>
                          <a:pt x="16194" y="552"/>
                        </a:cubicBezTo>
                        <a:cubicBezTo>
                          <a:pt x="15425" y="893"/>
                          <a:pt x="14363" y="1258"/>
                          <a:pt x="13290" y="1583"/>
                        </a:cubicBezTo>
                        <a:cubicBezTo>
                          <a:pt x="12215" y="1901"/>
                          <a:pt x="11120" y="2143"/>
                          <a:pt x="10296" y="2303"/>
                        </a:cubicBezTo>
                        <a:cubicBezTo>
                          <a:pt x="9472" y="2457"/>
                          <a:pt x="8917" y="2537"/>
                          <a:pt x="8917" y="2537"/>
                        </a:cubicBezTo>
                        <a:cubicBezTo>
                          <a:pt x="8917" y="2537"/>
                          <a:pt x="8363" y="2618"/>
                          <a:pt x="7534" y="2737"/>
                        </a:cubicBezTo>
                        <a:cubicBezTo>
                          <a:pt x="6701" y="2834"/>
                          <a:pt x="5584" y="2942"/>
                          <a:pt x="4464" y="2945"/>
                        </a:cubicBezTo>
                        <a:cubicBezTo>
                          <a:pt x="4434" y="2945"/>
                          <a:pt x="4404" y="2945"/>
                          <a:pt x="4374" y="2945"/>
                        </a:cubicBezTo>
                        <a:cubicBezTo>
                          <a:pt x="3287" y="2945"/>
                          <a:pt x="2203" y="2890"/>
                          <a:pt x="1394" y="2756"/>
                        </a:cubicBezTo>
                        <a:cubicBezTo>
                          <a:pt x="666" y="2657"/>
                          <a:pt x="158" y="2535"/>
                          <a:pt x="34" y="2535"/>
                        </a:cubicBezTo>
                        <a:cubicBezTo>
                          <a:pt x="16" y="2535"/>
                          <a:pt x="6" y="2537"/>
                          <a:pt x="4" y="2543"/>
                        </a:cubicBezTo>
                        <a:cubicBezTo>
                          <a:pt x="1" y="2555"/>
                          <a:pt x="134" y="2602"/>
                          <a:pt x="372" y="2674"/>
                        </a:cubicBezTo>
                        <a:cubicBezTo>
                          <a:pt x="607" y="2742"/>
                          <a:pt x="945" y="2855"/>
                          <a:pt x="1364" y="2923"/>
                        </a:cubicBezTo>
                        <a:cubicBezTo>
                          <a:pt x="2196" y="3116"/>
                          <a:pt x="3328" y="3216"/>
                          <a:pt x="4462" y="3256"/>
                        </a:cubicBezTo>
                        <a:cubicBezTo>
                          <a:pt x="4661" y="3262"/>
                          <a:pt x="4859" y="3265"/>
                          <a:pt x="5056" y="3265"/>
                        </a:cubicBezTo>
                        <a:cubicBezTo>
                          <a:pt x="5984" y="3265"/>
                          <a:pt x="6878" y="3201"/>
                          <a:pt x="7578" y="3138"/>
                        </a:cubicBezTo>
                        <a:cubicBezTo>
                          <a:pt x="8424" y="3050"/>
                          <a:pt x="8985" y="2970"/>
                          <a:pt x="8985" y="2970"/>
                        </a:cubicBezTo>
                        <a:cubicBezTo>
                          <a:pt x="8985" y="2970"/>
                          <a:pt x="9544" y="2876"/>
                          <a:pt x="10376" y="2699"/>
                        </a:cubicBezTo>
                        <a:cubicBezTo>
                          <a:pt x="11206" y="2516"/>
                          <a:pt x="12310" y="2239"/>
                          <a:pt x="13382" y="1879"/>
                        </a:cubicBezTo>
                        <a:cubicBezTo>
                          <a:pt x="14455" y="1512"/>
                          <a:pt x="15511" y="1098"/>
                          <a:pt x="16264" y="707"/>
                        </a:cubicBezTo>
                        <a:cubicBezTo>
                          <a:pt x="16651" y="530"/>
                          <a:pt x="16952" y="342"/>
                          <a:pt x="17168" y="220"/>
                        </a:cubicBezTo>
                        <a:cubicBezTo>
                          <a:pt x="17381" y="94"/>
                          <a:pt x="17499" y="16"/>
                          <a:pt x="17491" y="3"/>
                        </a:cubicBezTo>
                        <a:cubicBezTo>
                          <a:pt x="17490" y="1"/>
                          <a:pt x="17486" y="0"/>
                          <a:pt x="17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36"/>
                  <p:cNvSpPr/>
                  <p:nvPr/>
                </p:nvSpPr>
                <p:spPr>
                  <a:xfrm>
                    <a:off x="1540450" y="2515113"/>
                    <a:ext cx="329775" cy="251925"/>
                  </a:xfrm>
                  <a:custGeom>
                    <a:avLst/>
                    <a:gdLst/>
                    <a:ahLst/>
                    <a:cxnLst/>
                    <a:rect l="l" t="t" r="r" b="b"/>
                    <a:pathLst>
                      <a:path w="13191" h="10077" extrusionOk="0">
                        <a:moveTo>
                          <a:pt x="13174" y="0"/>
                        </a:moveTo>
                        <a:cubicBezTo>
                          <a:pt x="13133" y="0"/>
                          <a:pt x="12843" y="435"/>
                          <a:pt x="12365" y="1044"/>
                        </a:cubicBezTo>
                        <a:cubicBezTo>
                          <a:pt x="11890" y="1675"/>
                          <a:pt x="11187" y="2458"/>
                          <a:pt x="10457" y="3214"/>
                        </a:cubicBezTo>
                        <a:cubicBezTo>
                          <a:pt x="9722" y="3967"/>
                          <a:pt x="8934" y="4667"/>
                          <a:pt x="8333" y="5173"/>
                        </a:cubicBezTo>
                        <a:cubicBezTo>
                          <a:pt x="7728" y="5676"/>
                          <a:pt x="7310" y="5994"/>
                          <a:pt x="7310" y="5994"/>
                        </a:cubicBezTo>
                        <a:cubicBezTo>
                          <a:pt x="7310" y="5994"/>
                          <a:pt x="6893" y="6315"/>
                          <a:pt x="6270" y="6793"/>
                        </a:cubicBezTo>
                        <a:cubicBezTo>
                          <a:pt x="5630" y="7252"/>
                          <a:pt x="4764" y="7852"/>
                          <a:pt x="3849" y="8366"/>
                        </a:cubicBezTo>
                        <a:cubicBezTo>
                          <a:pt x="2933" y="8878"/>
                          <a:pt x="1990" y="9346"/>
                          <a:pt x="1246" y="9613"/>
                        </a:cubicBezTo>
                        <a:cubicBezTo>
                          <a:pt x="513" y="9901"/>
                          <a:pt x="0" y="10034"/>
                          <a:pt x="10" y="10073"/>
                        </a:cubicBezTo>
                        <a:cubicBezTo>
                          <a:pt x="11" y="10076"/>
                          <a:pt x="16" y="10077"/>
                          <a:pt x="25" y="10077"/>
                        </a:cubicBezTo>
                        <a:cubicBezTo>
                          <a:pt x="66" y="10077"/>
                          <a:pt x="187" y="10055"/>
                          <a:pt x="372" y="10014"/>
                        </a:cubicBezTo>
                        <a:cubicBezTo>
                          <a:pt x="596" y="9960"/>
                          <a:pt x="923" y="9899"/>
                          <a:pt x="1297" y="9765"/>
                        </a:cubicBezTo>
                        <a:cubicBezTo>
                          <a:pt x="2068" y="9541"/>
                          <a:pt x="3041" y="9108"/>
                          <a:pt x="3989" y="8621"/>
                        </a:cubicBezTo>
                        <a:cubicBezTo>
                          <a:pt x="4935" y="8132"/>
                          <a:pt x="5828" y="7551"/>
                          <a:pt x="6489" y="7100"/>
                        </a:cubicBezTo>
                        <a:cubicBezTo>
                          <a:pt x="7141" y="6641"/>
                          <a:pt x="7563" y="6320"/>
                          <a:pt x="7563" y="6320"/>
                        </a:cubicBezTo>
                        <a:cubicBezTo>
                          <a:pt x="7563" y="6320"/>
                          <a:pt x="7980" y="5986"/>
                          <a:pt x="8580" y="5463"/>
                        </a:cubicBezTo>
                        <a:cubicBezTo>
                          <a:pt x="9177" y="4932"/>
                          <a:pt x="9954" y="4200"/>
                          <a:pt x="10668" y="3414"/>
                        </a:cubicBezTo>
                        <a:cubicBezTo>
                          <a:pt x="11379" y="2625"/>
                          <a:pt x="12056" y="1804"/>
                          <a:pt x="12493" y="1138"/>
                        </a:cubicBezTo>
                        <a:cubicBezTo>
                          <a:pt x="12730" y="815"/>
                          <a:pt x="12891" y="525"/>
                          <a:pt x="13010" y="326"/>
                        </a:cubicBezTo>
                        <a:cubicBezTo>
                          <a:pt x="13129" y="126"/>
                          <a:pt x="13190" y="8"/>
                          <a:pt x="13176" y="1"/>
                        </a:cubicBezTo>
                        <a:cubicBezTo>
                          <a:pt x="13176" y="0"/>
                          <a:pt x="13175" y="0"/>
                          <a:pt x="13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60" name="Google Shape;16760;p36"/>
                <p:cNvSpPr/>
                <p:nvPr/>
              </p:nvSpPr>
              <p:spPr>
                <a:xfrm>
                  <a:off x="1501475" y="2672813"/>
                  <a:ext cx="158100" cy="69875"/>
                </a:xfrm>
                <a:custGeom>
                  <a:avLst/>
                  <a:gdLst/>
                  <a:ahLst/>
                  <a:cxnLst/>
                  <a:rect l="l" t="t" r="r" b="b"/>
                  <a:pathLst>
                    <a:path w="6324" h="2795" extrusionOk="0">
                      <a:moveTo>
                        <a:pt x="5423" y="1"/>
                      </a:moveTo>
                      <a:cubicBezTo>
                        <a:pt x="5174" y="1"/>
                        <a:pt x="4887" y="44"/>
                        <a:pt x="4591" y="134"/>
                      </a:cubicBezTo>
                      <a:cubicBezTo>
                        <a:pt x="3801" y="377"/>
                        <a:pt x="3251" y="861"/>
                        <a:pt x="3361" y="1217"/>
                      </a:cubicBezTo>
                      <a:cubicBezTo>
                        <a:pt x="3429" y="1441"/>
                        <a:pt x="3740" y="1562"/>
                        <a:pt x="4156" y="1562"/>
                      </a:cubicBezTo>
                      <a:cubicBezTo>
                        <a:pt x="4404" y="1562"/>
                        <a:pt x="4691" y="1518"/>
                        <a:pt x="4985" y="1428"/>
                      </a:cubicBezTo>
                      <a:cubicBezTo>
                        <a:pt x="5773" y="1185"/>
                        <a:pt x="6323" y="700"/>
                        <a:pt x="6212" y="342"/>
                      </a:cubicBezTo>
                      <a:cubicBezTo>
                        <a:pt x="6145" y="120"/>
                        <a:pt x="5836" y="1"/>
                        <a:pt x="5423" y="1"/>
                      </a:cubicBezTo>
                      <a:close/>
                      <a:moveTo>
                        <a:pt x="1758" y="1491"/>
                      </a:moveTo>
                      <a:cubicBezTo>
                        <a:pt x="1538" y="1491"/>
                        <a:pt x="1271" y="1544"/>
                        <a:pt x="999" y="1652"/>
                      </a:cubicBezTo>
                      <a:cubicBezTo>
                        <a:pt x="400" y="1887"/>
                        <a:pt x="1" y="2299"/>
                        <a:pt x="107" y="2572"/>
                      </a:cubicBezTo>
                      <a:cubicBezTo>
                        <a:pt x="165" y="2719"/>
                        <a:pt x="361" y="2794"/>
                        <a:pt x="625" y="2794"/>
                      </a:cubicBezTo>
                      <a:cubicBezTo>
                        <a:pt x="846" y="2794"/>
                        <a:pt x="1114" y="2741"/>
                        <a:pt x="1387" y="2634"/>
                      </a:cubicBezTo>
                      <a:cubicBezTo>
                        <a:pt x="1984" y="2398"/>
                        <a:pt x="2383" y="1987"/>
                        <a:pt x="2277" y="1715"/>
                      </a:cubicBezTo>
                      <a:cubicBezTo>
                        <a:pt x="2220" y="1568"/>
                        <a:pt x="2023" y="1491"/>
                        <a:pt x="1758" y="149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36"/>
                <p:cNvSpPr/>
                <p:nvPr/>
              </p:nvSpPr>
              <p:spPr>
                <a:xfrm>
                  <a:off x="1510650" y="2518613"/>
                  <a:ext cx="357150" cy="305000"/>
                </a:xfrm>
                <a:custGeom>
                  <a:avLst/>
                  <a:gdLst/>
                  <a:ahLst/>
                  <a:cxnLst/>
                  <a:rect l="l" t="t" r="r" b="b"/>
                  <a:pathLst>
                    <a:path w="14286" h="12200" extrusionOk="0">
                      <a:moveTo>
                        <a:pt x="4677" y="8687"/>
                      </a:moveTo>
                      <a:lnTo>
                        <a:pt x="4677" y="8687"/>
                      </a:lnTo>
                      <a:cubicBezTo>
                        <a:pt x="4671" y="8691"/>
                        <a:pt x="4668" y="8693"/>
                        <a:pt x="4668" y="8693"/>
                      </a:cubicBezTo>
                      <a:cubicBezTo>
                        <a:pt x="4668" y="8693"/>
                        <a:pt x="4671" y="8691"/>
                        <a:pt x="4677" y="8687"/>
                      </a:cubicBezTo>
                      <a:close/>
                      <a:moveTo>
                        <a:pt x="13911" y="0"/>
                      </a:moveTo>
                      <a:cubicBezTo>
                        <a:pt x="12039" y="1599"/>
                        <a:pt x="9830" y="2734"/>
                        <a:pt x="7532" y="3612"/>
                      </a:cubicBezTo>
                      <a:cubicBezTo>
                        <a:pt x="7652" y="3600"/>
                        <a:pt x="7773" y="3593"/>
                        <a:pt x="7891" y="3593"/>
                      </a:cubicBezTo>
                      <a:cubicBezTo>
                        <a:pt x="8532" y="3593"/>
                        <a:pt x="9087" y="3803"/>
                        <a:pt x="8917" y="4593"/>
                      </a:cubicBezTo>
                      <a:cubicBezTo>
                        <a:pt x="8560" y="6239"/>
                        <a:pt x="4877" y="8562"/>
                        <a:pt x="4677" y="8687"/>
                      </a:cubicBezTo>
                      <a:lnTo>
                        <a:pt x="4677" y="8687"/>
                      </a:lnTo>
                      <a:cubicBezTo>
                        <a:pt x="4849" y="8580"/>
                        <a:pt x="7580" y="6888"/>
                        <a:pt x="8429" y="6888"/>
                      </a:cubicBezTo>
                      <a:cubicBezTo>
                        <a:pt x="8620" y="6888"/>
                        <a:pt x="8715" y="6974"/>
                        <a:pt x="8665" y="7182"/>
                      </a:cubicBezTo>
                      <a:cubicBezTo>
                        <a:pt x="8408" y="8245"/>
                        <a:pt x="4018" y="11737"/>
                        <a:pt x="286" y="11737"/>
                      </a:cubicBezTo>
                      <a:cubicBezTo>
                        <a:pt x="191" y="11737"/>
                        <a:pt x="95" y="11735"/>
                        <a:pt x="0" y="11730"/>
                      </a:cubicBezTo>
                      <a:lnTo>
                        <a:pt x="0" y="11730"/>
                      </a:lnTo>
                      <a:cubicBezTo>
                        <a:pt x="511" y="12069"/>
                        <a:pt x="1125" y="12200"/>
                        <a:pt x="1752" y="12200"/>
                      </a:cubicBezTo>
                      <a:cubicBezTo>
                        <a:pt x="1964" y="12200"/>
                        <a:pt x="2178" y="12185"/>
                        <a:pt x="2391" y="12158"/>
                      </a:cubicBezTo>
                      <a:cubicBezTo>
                        <a:pt x="4661" y="11868"/>
                        <a:pt x="7230" y="10428"/>
                        <a:pt x="8701" y="8680"/>
                      </a:cubicBezTo>
                      <a:cubicBezTo>
                        <a:pt x="10936" y="6028"/>
                        <a:pt x="12553" y="3066"/>
                        <a:pt x="14285" y="111"/>
                      </a:cubicBezTo>
                      <a:cubicBezTo>
                        <a:pt x="14166" y="63"/>
                        <a:pt x="14041" y="24"/>
                        <a:pt x="139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36"/>
                <p:cNvSpPr/>
                <p:nvPr/>
              </p:nvSpPr>
              <p:spPr>
                <a:xfrm>
                  <a:off x="1691275" y="2359413"/>
                  <a:ext cx="516725" cy="393325"/>
                </a:xfrm>
                <a:custGeom>
                  <a:avLst/>
                  <a:gdLst/>
                  <a:ahLst/>
                  <a:cxnLst/>
                  <a:rect l="l" t="t" r="r" b="b"/>
                  <a:pathLst>
                    <a:path w="20669" h="15733" extrusionOk="0">
                      <a:moveTo>
                        <a:pt x="6691" y="0"/>
                      </a:moveTo>
                      <a:cubicBezTo>
                        <a:pt x="6691" y="0"/>
                        <a:pt x="0" y="8190"/>
                        <a:pt x="6213" y="13112"/>
                      </a:cubicBezTo>
                      <a:cubicBezTo>
                        <a:pt x="8770" y="15137"/>
                        <a:pt x="10702" y="15733"/>
                        <a:pt x="12091" y="15733"/>
                      </a:cubicBezTo>
                      <a:cubicBezTo>
                        <a:pt x="14075" y="15733"/>
                        <a:pt x="14949" y="14515"/>
                        <a:pt x="14949" y="14515"/>
                      </a:cubicBezTo>
                      <a:cubicBezTo>
                        <a:pt x="14949" y="14515"/>
                        <a:pt x="20668" y="6329"/>
                        <a:pt x="6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36"/>
                <p:cNvSpPr/>
                <p:nvPr/>
              </p:nvSpPr>
              <p:spPr>
                <a:xfrm>
                  <a:off x="1832475" y="2376438"/>
                  <a:ext cx="158375" cy="376225"/>
                </a:xfrm>
                <a:custGeom>
                  <a:avLst/>
                  <a:gdLst/>
                  <a:ahLst/>
                  <a:cxnLst/>
                  <a:rect l="l" t="t" r="r" b="b"/>
                  <a:pathLst>
                    <a:path w="6335" h="15049" extrusionOk="0">
                      <a:moveTo>
                        <a:pt x="2456" y="1"/>
                      </a:moveTo>
                      <a:cubicBezTo>
                        <a:pt x="1898" y="167"/>
                        <a:pt x="1470" y="450"/>
                        <a:pt x="1187" y="858"/>
                      </a:cubicBezTo>
                      <a:cubicBezTo>
                        <a:pt x="906" y="1257"/>
                        <a:pt x="811" y="1710"/>
                        <a:pt x="902" y="2202"/>
                      </a:cubicBezTo>
                      <a:cubicBezTo>
                        <a:pt x="1027" y="2880"/>
                        <a:pt x="1512" y="3521"/>
                        <a:pt x="2014" y="4022"/>
                      </a:cubicBezTo>
                      <a:cubicBezTo>
                        <a:pt x="1409" y="4244"/>
                        <a:pt x="770" y="4597"/>
                        <a:pt x="400" y="5151"/>
                      </a:cubicBezTo>
                      <a:cubicBezTo>
                        <a:pt x="81" y="5634"/>
                        <a:pt x="1" y="6201"/>
                        <a:pt x="172" y="6793"/>
                      </a:cubicBezTo>
                      <a:cubicBezTo>
                        <a:pt x="490" y="7893"/>
                        <a:pt x="1296" y="8474"/>
                        <a:pt x="2080" y="8779"/>
                      </a:cubicBezTo>
                      <a:cubicBezTo>
                        <a:pt x="1724" y="9115"/>
                        <a:pt x="1478" y="9473"/>
                        <a:pt x="1345" y="9846"/>
                      </a:cubicBezTo>
                      <a:cubicBezTo>
                        <a:pt x="1149" y="10390"/>
                        <a:pt x="1193" y="10936"/>
                        <a:pt x="1473" y="11471"/>
                      </a:cubicBezTo>
                      <a:cubicBezTo>
                        <a:pt x="2014" y="12498"/>
                        <a:pt x="3063" y="13128"/>
                        <a:pt x="4353" y="13195"/>
                      </a:cubicBezTo>
                      <a:cubicBezTo>
                        <a:pt x="4424" y="13199"/>
                        <a:pt x="4496" y="13201"/>
                        <a:pt x="4568" y="13201"/>
                      </a:cubicBezTo>
                      <a:cubicBezTo>
                        <a:pt x="4664" y="13201"/>
                        <a:pt x="4759" y="13198"/>
                        <a:pt x="4854" y="13191"/>
                      </a:cubicBezTo>
                      <a:cubicBezTo>
                        <a:pt x="4870" y="13455"/>
                        <a:pt x="4929" y="13723"/>
                        <a:pt x="5034" y="13991"/>
                      </a:cubicBezTo>
                      <a:cubicBezTo>
                        <a:pt x="5188" y="14383"/>
                        <a:pt x="5424" y="14729"/>
                        <a:pt x="5701" y="14997"/>
                      </a:cubicBezTo>
                      <a:cubicBezTo>
                        <a:pt x="5924" y="15030"/>
                        <a:pt x="6134" y="15044"/>
                        <a:pt x="6334" y="15048"/>
                      </a:cubicBezTo>
                      <a:cubicBezTo>
                        <a:pt x="5927" y="14821"/>
                        <a:pt x="5554" y="14384"/>
                        <a:pt x="5350" y="13867"/>
                      </a:cubicBezTo>
                      <a:cubicBezTo>
                        <a:pt x="5209" y="13505"/>
                        <a:pt x="5162" y="13144"/>
                        <a:pt x="5211" y="12804"/>
                      </a:cubicBezTo>
                      <a:lnTo>
                        <a:pt x="5211" y="12804"/>
                      </a:lnTo>
                      <a:cubicBezTo>
                        <a:pt x="5001" y="12841"/>
                        <a:pt x="4782" y="12860"/>
                        <a:pt x="4561" y="12860"/>
                      </a:cubicBezTo>
                      <a:cubicBezTo>
                        <a:pt x="4498" y="12860"/>
                        <a:pt x="4434" y="12859"/>
                        <a:pt x="4370" y="12855"/>
                      </a:cubicBezTo>
                      <a:cubicBezTo>
                        <a:pt x="3204" y="12794"/>
                        <a:pt x="2258" y="12232"/>
                        <a:pt x="1776" y="11312"/>
                      </a:cubicBezTo>
                      <a:cubicBezTo>
                        <a:pt x="1541" y="10866"/>
                        <a:pt x="1503" y="10410"/>
                        <a:pt x="1664" y="9962"/>
                      </a:cubicBezTo>
                      <a:cubicBezTo>
                        <a:pt x="1863" y="9404"/>
                        <a:pt x="2343" y="8956"/>
                        <a:pt x="2788" y="8643"/>
                      </a:cubicBezTo>
                      <a:cubicBezTo>
                        <a:pt x="1951" y="8444"/>
                        <a:pt x="859" y="7946"/>
                        <a:pt x="499" y="6699"/>
                      </a:cubicBezTo>
                      <a:cubicBezTo>
                        <a:pt x="355" y="6199"/>
                        <a:pt x="418" y="5742"/>
                        <a:pt x="684" y="5341"/>
                      </a:cubicBezTo>
                      <a:cubicBezTo>
                        <a:pt x="1119" y="4686"/>
                        <a:pt x="2023" y="4341"/>
                        <a:pt x="2676" y="4171"/>
                      </a:cubicBezTo>
                      <a:cubicBezTo>
                        <a:pt x="2127" y="3699"/>
                        <a:pt x="1382" y="2933"/>
                        <a:pt x="1235" y="2141"/>
                      </a:cubicBezTo>
                      <a:cubicBezTo>
                        <a:pt x="1162" y="1741"/>
                        <a:pt x="1240" y="1374"/>
                        <a:pt x="1465" y="1052"/>
                      </a:cubicBezTo>
                      <a:cubicBezTo>
                        <a:pt x="1760" y="630"/>
                        <a:pt x="2250" y="361"/>
                        <a:pt x="2919" y="242"/>
                      </a:cubicBezTo>
                      <a:cubicBezTo>
                        <a:pt x="2767" y="160"/>
                        <a:pt x="2612" y="8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36"/>
                <p:cNvSpPr/>
                <p:nvPr/>
              </p:nvSpPr>
              <p:spPr>
                <a:xfrm>
                  <a:off x="1839650" y="2389438"/>
                  <a:ext cx="254350" cy="359925"/>
                </a:xfrm>
                <a:custGeom>
                  <a:avLst/>
                  <a:gdLst/>
                  <a:ahLst/>
                  <a:cxnLst/>
                  <a:rect l="l" t="t" r="r" b="b"/>
                  <a:pathLst>
                    <a:path w="10174" h="14397" extrusionOk="0">
                      <a:moveTo>
                        <a:pt x="3143" y="1"/>
                      </a:moveTo>
                      <a:cubicBezTo>
                        <a:pt x="2460" y="45"/>
                        <a:pt x="1804" y="233"/>
                        <a:pt x="1457" y="728"/>
                      </a:cubicBezTo>
                      <a:cubicBezTo>
                        <a:pt x="536" y="2043"/>
                        <a:pt x="3187" y="3840"/>
                        <a:pt x="3187" y="3840"/>
                      </a:cubicBezTo>
                      <a:cubicBezTo>
                        <a:pt x="3187" y="3840"/>
                        <a:pt x="0" y="4216"/>
                        <a:pt x="539" y="6085"/>
                      </a:cubicBezTo>
                      <a:cubicBezTo>
                        <a:pt x="1057" y="7879"/>
                        <a:pt x="3357" y="7915"/>
                        <a:pt x="3542" y="7915"/>
                      </a:cubicBezTo>
                      <a:cubicBezTo>
                        <a:pt x="3549" y="7915"/>
                        <a:pt x="3553" y="7915"/>
                        <a:pt x="3553" y="7915"/>
                      </a:cubicBezTo>
                      <a:lnTo>
                        <a:pt x="3553" y="7915"/>
                      </a:lnTo>
                      <a:cubicBezTo>
                        <a:pt x="3553" y="7915"/>
                        <a:pt x="944" y="9021"/>
                        <a:pt x="1791" y="10634"/>
                      </a:cubicBezTo>
                      <a:cubicBezTo>
                        <a:pt x="2299" y="11602"/>
                        <a:pt x="3329" y="12001"/>
                        <a:pt x="4282" y="12001"/>
                      </a:cubicBezTo>
                      <a:cubicBezTo>
                        <a:pt x="4710" y="12001"/>
                        <a:pt x="5122" y="11920"/>
                        <a:pt x="5464" y="11775"/>
                      </a:cubicBezTo>
                      <a:lnTo>
                        <a:pt x="5464" y="11775"/>
                      </a:lnTo>
                      <a:cubicBezTo>
                        <a:pt x="4832" y="12796"/>
                        <a:pt x="5712" y="14132"/>
                        <a:pt x="6444" y="14333"/>
                      </a:cubicBezTo>
                      <a:cubicBezTo>
                        <a:pt x="6602" y="14376"/>
                        <a:pt x="6767" y="14396"/>
                        <a:pt x="6932" y="14396"/>
                      </a:cubicBezTo>
                      <a:cubicBezTo>
                        <a:pt x="7733" y="14396"/>
                        <a:pt x="8568" y="13923"/>
                        <a:pt x="9016" y="13314"/>
                      </a:cubicBezTo>
                      <a:cubicBezTo>
                        <a:pt x="9019" y="13308"/>
                        <a:pt x="9230" y="13003"/>
                        <a:pt x="9472" y="12470"/>
                      </a:cubicBezTo>
                      <a:cubicBezTo>
                        <a:pt x="9747" y="11466"/>
                        <a:pt x="10136" y="10573"/>
                        <a:pt x="10169" y="9484"/>
                      </a:cubicBezTo>
                      <a:cubicBezTo>
                        <a:pt x="10169" y="9478"/>
                        <a:pt x="10170" y="9470"/>
                        <a:pt x="10170" y="9464"/>
                      </a:cubicBezTo>
                      <a:cubicBezTo>
                        <a:pt x="10173" y="9345"/>
                        <a:pt x="10173" y="9226"/>
                        <a:pt x="10170" y="9108"/>
                      </a:cubicBezTo>
                      <a:cubicBezTo>
                        <a:pt x="10170" y="9083"/>
                        <a:pt x="10170" y="9057"/>
                        <a:pt x="10169" y="9032"/>
                      </a:cubicBezTo>
                      <a:cubicBezTo>
                        <a:pt x="10164" y="8913"/>
                        <a:pt x="10159" y="8795"/>
                        <a:pt x="10150" y="8678"/>
                      </a:cubicBezTo>
                      <a:cubicBezTo>
                        <a:pt x="10150" y="8665"/>
                        <a:pt x="10148" y="8654"/>
                        <a:pt x="10147" y="8642"/>
                      </a:cubicBezTo>
                      <a:cubicBezTo>
                        <a:pt x="10137" y="8533"/>
                        <a:pt x="10126" y="8427"/>
                        <a:pt x="10112" y="8322"/>
                      </a:cubicBezTo>
                      <a:cubicBezTo>
                        <a:pt x="10109" y="8295"/>
                        <a:pt x="10106" y="8269"/>
                        <a:pt x="10103" y="8244"/>
                      </a:cubicBezTo>
                      <a:cubicBezTo>
                        <a:pt x="10068" y="7999"/>
                        <a:pt x="10023" y="7760"/>
                        <a:pt x="9967" y="7525"/>
                      </a:cubicBezTo>
                      <a:cubicBezTo>
                        <a:pt x="9965" y="7518"/>
                        <a:pt x="9965" y="7512"/>
                        <a:pt x="9963" y="7506"/>
                      </a:cubicBezTo>
                      <a:cubicBezTo>
                        <a:pt x="9218" y="4440"/>
                        <a:pt x="6594" y="2089"/>
                        <a:pt x="3907" y="449"/>
                      </a:cubicBezTo>
                      <a:cubicBezTo>
                        <a:pt x="3860" y="421"/>
                        <a:pt x="3816" y="392"/>
                        <a:pt x="3771" y="366"/>
                      </a:cubicBezTo>
                      <a:cubicBezTo>
                        <a:pt x="3707" y="327"/>
                        <a:pt x="3643" y="289"/>
                        <a:pt x="3578" y="251"/>
                      </a:cubicBezTo>
                      <a:cubicBezTo>
                        <a:pt x="3455" y="179"/>
                        <a:pt x="3329" y="106"/>
                        <a:pt x="3201" y="34"/>
                      </a:cubicBezTo>
                      <a:cubicBezTo>
                        <a:pt x="3182" y="23"/>
                        <a:pt x="3163" y="12"/>
                        <a:pt x="3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36"/>
                <p:cNvSpPr/>
                <p:nvPr/>
              </p:nvSpPr>
              <p:spPr>
                <a:xfrm>
                  <a:off x="1920900" y="2417613"/>
                  <a:ext cx="173100" cy="292325"/>
                </a:xfrm>
                <a:custGeom>
                  <a:avLst/>
                  <a:gdLst/>
                  <a:ahLst/>
                  <a:cxnLst/>
                  <a:rect l="l" t="t" r="r" b="b"/>
                  <a:pathLst>
                    <a:path w="6924" h="11693" extrusionOk="0">
                      <a:moveTo>
                        <a:pt x="1701" y="0"/>
                      </a:moveTo>
                      <a:lnTo>
                        <a:pt x="1701" y="0"/>
                      </a:lnTo>
                      <a:cubicBezTo>
                        <a:pt x="2268" y="782"/>
                        <a:pt x="3187" y="1405"/>
                        <a:pt x="3187" y="1405"/>
                      </a:cubicBezTo>
                      <a:cubicBezTo>
                        <a:pt x="3187" y="1405"/>
                        <a:pt x="1" y="1781"/>
                        <a:pt x="541" y="3650"/>
                      </a:cubicBezTo>
                      <a:cubicBezTo>
                        <a:pt x="1057" y="5439"/>
                        <a:pt x="3345" y="5478"/>
                        <a:pt x="3542" y="5478"/>
                      </a:cubicBezTo>
                      <a:cubicBezTo>
                        <a:pt x="3551" y="5478"/>
                        <a:pt x="3555" y="5478"/>
                        <a:pt x="3555" y="5478"/>
                      </a:cubicBezTo>
                      <a:lnTo>
                        <a:pt x="3555" y="5478"/>
                      </a:lnTo>
                      <a:cubicBezTo>
                        <a:pt x="3555" y="5478"/>
                        <a:pt x="946" y="6587"/>
                        <a:pt x="1793" y="8199"/>
                      </a:cubicBezTo>
                      <a:cubicBezTo>
                        <a:pt x="2301" y="9167"/>
                        <a:pt x="3330" y="9567"/>
                        <a:pt x="4282" y="9567"/>
                      </a:cubicBezTo>
                      <a:cubicBezTo>
                        <a:pt x="4710" y="9567"/>
                        <a:pt x="5123" y="9486"/>
                        <a:pt x="5466" y="9340"/>
                      </a:cubicBezTo>
                      <a:lnTo>
                        <a:pt x="5466" y="9340"/>
                      </a:lnTo>
                      <a:cubicBezTo>
                        <a:pt x="4945" y="10182"/>
                        <a:pt x="5449" y="11233"/>
                        <a:pt x="6052" y="11692"/>
                      </a:cubicBezTo>
                      <a:cubicBezTo>
                        <a:pt x="6106" y="11589"/>
                        <a:pt x="6164" y="11473"/>
                        <a:pt x="6222" y="11342"/>
                      </a:cubicBezTo>
                      <a:cubicBezTo>
                        <a:pt x="6497" y="10337"/>
                        <a:pt x="6886" y="9446"/>
                        <a:pt x="6919" y="8357"/>
                      </a:cubicBezTo>
                      <a:cubicBezTo>
                        <a:pt x="6919" y="8350"/>
                        <a:pt x="6920" y="8343"/>
                        <a:pt x="6920" y="8337"/>
                      </a:cubicBezTo>
                      <a:cubicBezTo>
                        <a:pt x="6923" y="8216"/>
                        <a:pt x="6923" y="8099"/>
                        <a:pt x="6920" y="7981"/>
                      </a:cubicBezTo>
                      <a:cubicBezTo>
                        <a:pt x="6920" y="7955"/>
                        <a:pt x="6920" y="7930"/>
                        <a:pt x="6919" y="7905"/>
                      </a:cubicBezTo>
                      <a:cubicBezTo>
                        <a:pt x="6914" y="7784"/>
                        <a:pt x="6909" y="7668"/>
                        <a:pt x="6900" y="7551"/>
                      </a:cubicBezTo>
                      <a:cubicBezTo>
                        <a:pt x="6900" y="7538"/>
                        <a:pt x="6898" y="7527"/>
                        <a:pt x="6897" y="7515"/>
                      </a:cubicBezTo>
                      <a:cubicBezTo>
                        <a:pt x="6887" y="7406"/>
                        <a:pt x="6876" y="7300"/>
                        <a:pt x="6862" y="7195"/>
                      </a:cubicBezTo>
                      <a:cubicBezTo>
                        <a:pt x="6859" y="7168"/>
                        <a:pt x="6856" y="7142"/>
                        <a:pt x="6853" y="7115"/>
                      </a:cubicBezTo>
                      <a:cubicBezTo>
                        <a:pt x="6818" y="6872"/>
                        <a:pt x="6773" y="6633"/>
                        <a:pt x="6717" y="6396"/>
                      </a:cubicBezTo>
                      <a:cubicBezTo>
                        <a:pt x="6715" y="6391"/>
                        <a:pt x="6713" y="6385"/>
                        <a:pt x="6713" y="6379"/>
                      </a:cubicBezTo>
                      <a:cubicBezTo>
                        <a:pt x="6063" y="3713"/>
                        <a:pt x="3996" y="1587"/>
                        <a:pt x="1701"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36"/>
                <p:cNvSpPr/>
                <p:nvPr/>
              </p:nvSpPr>
              <p:spPr>
                <a:xfrm>
                  <a:off x="1909625" y="2415538"/>
                  <a:ext cx="30650" cy="29800"/>
                </a:xfrm>
                <a:custGeom>
                  <a:avLst/>
                  <a:gdLst/>
                  <a:ahLst/>
                  <a:cxnLst/>
                  <a:rect l="l" t="t" r="r" b="b"/>
                  <a:pathLst>
                    <a:path w="1226" h="1192" extrusionOk="0">
                      <a:moveTo>
                        <a:pt x="613" y="1"/>
                      </a:moveTo>
                      <a:cubicBezTo>
                        <a:pt x="298" y="1"/>
                        <a:pt x="36" y="247"/>
                        <a:pt x="20" y="566"/>
                      </a:cubicBezTo>
                      <a:cubicBezTo>
                        <a:pt x="1" y="893"/>
                        <a:pt x="255" y="1173"/>
                        <a:pt x="584" y="1191"/>
                      </a:cubicBezTo>
                      <a:cubicBezTo>
                        <a:pt x="595" y="1191"/>
                        <a:pt x="606" y="1192"/>
                        <a:pt x="618" y="1192"/>
                      </a:cubicBezTo>
                      <a:cubicBezTo>
                        <a:pt x="930" y="1192"/>
                        <a:pt x="1192" y="944"/>
                        <a:pt x="1209" y="627"/>
                      </a:cubicBezTo>
                      <a:cubicBezTo>
                        <a:pt x="1226" y="298"/>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36"/>
                <p:cNvSpPr/>
                <p:nvPr/>
              </p:nvSpPr>
              <p:spPr>
                <a:xfrm>
                  <a:off x="1888250" y="2518813"/>
                  <a:ext cx="30650" cy="29875"/>
                </a:xfrm>
                <a:custGeom>
                  <a:avLst/>
                  <a:gdLst/>
                  <a:ahLst/>
                  <a:cxnLst/>
                  <a:rect l="l" t="t" r="r" b="b"/>
                  <a:pathLst>
                    <a:path w="1226" h="1195" extrusionOk="0">
                      <a:moveTo>
                        <a:pt x="613" y="1"/>
                      </a:moveTo>
                      <a:cubicBezTo>
                        <a:pt x="298" y="1"/>
                        <a:pt x="34" y="249"/>
                        <a:pt x="18" y="565"/>
                      </a:cubicBezTo>
                      <a:cubicBezTo>
                        <a:pt x="1" y="894"/>
                        <a:pt x="253" y="1175"/>
                        <a:pt x="582" y="1194"/>
                      </a:cubicBezTo>
                      <a:cubicBezTo>
                        <a:pt x="592" y="1194"/>
                        <a:pt x="603" y="1194"/>
                        <a:pt x="613" y="1194"/>
                      </a:cubicBezTo>
                      <a:cubicBezTo>
                        <a:pt x="928" y="1194"/>
                        <a:pt x="1192" y="946"/>
                        <a:pt x="1208" y="628"/>
                      </a:cubicBezTo>
                      <a:cubicBezTo>
                        <a:pt x="1226" y="299"/>
                        <a:pt x="973" y="20"/>
                        <a:pt x="644" y="1"/>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36"/>
                <p:cNvSpPr/>
                <p:nvPr/>
              </p:nvSpPr>
              <p:spPr>
                <a:xfrm>
                  <a:off x="1917700" y="2628013"/>
                  <a:ext cx="30650" cy="29825"/>
                </a:xfrm>
                <a:custGeom>
                  <a:avLst/>
                  <a:gdLst/>
                  <a:ahLst/>
                  <a:cxnLst/>
                  <a:rect l="l" t="t" r="r" b="b"/>
                  <a:pathLst>
                    <a:path w="1226" h="1193" extrusionOk="0">
                      <a:moveTo>
                        <a:pt x="613" y="0"/>
                      </a:moveTo>
                      <a:cubicBezTo>
                        <a:pt x="298" y="0"/>
                        <a:pt x="34" y="246"/>
                        <a:pt x="18" y="565"/>
                      </a:cubicBezTo>
                      <a:cubicBezTo>
                        <a:pt x="1" y="894"/>
                        <a:pt x="253" y="1174"/>
                        <a:pt x="582" y="1191"/>
                      </a:cubicBezTo>
                      <a:cubicBezTo>
                        <a:pt x="592" y="1192"/>
                        <a:pt x="603" y="1192"/>
                        <a:pt x="613" y="1192"/>
                      </a:cubicBezTo>
                      <a:cubicBezTo>
                        <a:pt x="929" y="1192"/>
                        <a:pt x="1192" y="946"/>
                        <a:pt x="1208" y="627"/>
                      </a:cubicBezTo>
                      <a:cubicBezTo>
                        <a:pt x="1226" y="299"/>
                        <a:pt x="972" y="18"/>
                        <a:pt x="644" y="1"/>
                      </a:cubicBezTo>
                      <a:cubicBezTo>
                        <a:pt x="634" y="0"/>
                        <a:pt x="623" y="0"/>
                        <a:pt x="613"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36"/>
                <p:cNvSpPr/>
                <p:nvPr/>
              </p:nvSpPr>
              <p:spPr>
                <a:xfrm>
                  <a:off x="1997150" y="2595938"/>
                  <a:ext cx="30650" cy="29825"/>
                </a:xfrm>
                <a:custGeom>
                  <a:avLst/>
                  <a:gdLst/>
                  <a:ahLst/>
                  <a:cxnLst/>
                  <a:rect l="l" t="t" r="r" b="b"/>
                  <a:pathLst>
                    <a:path w="1226" h="1193" extrusionOk="0">
                      <a:moveTo>
                        <a:pt x="616" y="0"/>
                      </a:moveTo>
                      <a:cubicBezTo>
                        <a:pt x="299" y="0"/>
                        <a:pt x="35" y="247"/>
                        <a:pt x="18" y="565"/>
                      </a:cubicBezTo>
                      <a:cubicBezTo>
                        <a:pt x="1" y="894"/>
                        <a:pt x="253" y="1174"/>
                        <a:pt x="582" y="1191"/>
                      </a:cubicBezTo>
                      <a:cubicBezTo>
                        <a:pt x="593" y="1192"/>
                        <a:pt x="603" y="1192"/>
                        <a:pt x="614" y="1192"/>
                      </a:cubicBezTo>
                      <a:cubicBezTo>
                        <a:pt x="929" y="1192"/>
                        <a:pt x="1192" y="946"/>
                        <a:pt x="1209" y="628"/>
                      </a:cubicBezTo>
                      <a:cubicBezTo>
                        <a:pt x="1226" y="300"/>
                        <a:pt x="974" y="18"/>
                        <a:pt x="645" y="1"/>
                      </a:cubicBezTo>
                      <a:cubicBezTo>
                        <a:pt x="635" y="0"/>
                        <a:pt x="625" y="0"/>
                        <a:pt x="6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36"/>
                <p:cNvSpPr/>
                <p:nvPr/>
              </p:nvSpPr>
              <p:spPr>
                <a:xfrm>
                  <a:off x="1968050" y="2491563"/>
                  <a:ext cx="30600" cy="29800"/>
                </a:xfrm>
                <a:custGeom>
                  <a:avLst/>
                  <a:gdLst/>
                  <a:ahLst/>
                  <a:cxnLst/>
                  <a:rect l="l" t="t" r="r" b="b"/>
                  <a:pathLst>
                    <a:path w="1224" h="1192" extrusionOk="0">
                      <a:moveTo>
                        <a:pt x="611" y="1"/>
                      </a:moveTo>
                      <a:cubicBezTo>
                        <a:pt x="297" y="1"/>
                        <a:pt x="34" y="247"/>
                        <a:pt x="16" y="566"/>
                      </a:cubicBezTo>
                      <a:cubicBezTo>
                        <a:pt x="0" y="893"/>
                        <a:pt x="252" y="1174"/>
                        <a:pt x="580" y="1191"/>
                      </a:cubicBezTo>
                      <a:cubicBezTo>
                        <a:pt x="590" y="1191"/>
                        <a:pt x="601" y="1192"/>
                        <a:pt x="612" y="1192"/>
                      </a:cubicBezTo>
                      <a:cubicBezTo>
                        <a:pt x="928" y="1192"/>
                        <a:pt x="1191" y="945"/>
                        <a:pt x="1206" y="627"/>
                      </a:cubicBezTo>
                      <a:cubicBezTo>
                        <a:pt x="1224" y="298"/>
                        <a:pt x="971" y="19"/>
                        <a:pt x="642" y="2"/>
                      </a:cubicBezTo>
                      <a:cubicBezTo>
                        <a:pt x="632" y="1"/>
                        <a:pt x="621" y="1"/>
                        <a:pt x="6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36"/>
                <p:cNvSpPr/>
                <p:nvPr/>
              </p:nvSpPr>
              <p:spPr>
                <a:xfrm>
                  <a:off x="2000250" y="2699463"/>
                  <a:ext cx="30650" cy="29850"/>
                </a:xfrm>
                <a:custGeom>
                  <a:avLst/>
                  <a:gdLst/>
                  <a:ahLst/>
                  <a:cxnLst/>
                  <a:rect l="l" t="t" r="r" b="b"/>
                  <a:pathLst>
                    <a:path w="1226" h="1194" extrusionOk="0">
                      <a:moveTo>
                        <a:pt x="613" y="1"/>
                      </a:moveTo>
                      <a:cubicBezTo>
                        <a:pt x="298" y="1"/>
                        <a:pt x="35" y="247"/>
                        <a:pt x="18" y="566"/>
                      </a:cubicBezTo>
                      <a:cubicBezTo>
                        <a:pt x="1" y="895"/>
                        <a:pt x="253" y="1173"/>
                        <a:pt x="582" y="1192"/>
                      </a:cubicBezTo>
                      <a:cubicBezTo>
                        <a:pt x="593" y="1193"/>
                        <a:pt x="603" y="1193"/>
                        <a:pt x="614" y="1193"/>
                      </a:cubicBezTo>
                      <a:cubicBezTo>
                        <a:pt x="929" y="1193"/>
                        <a:pt x="1192" y="947"/>
                        <a:pt x="1208" y="627"/>
                      </a:cubicBezTo>
                      <a:cubicBezTo>
                        <a:pt x="1226" y="299"/>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36"/>
                <p:cNvSpPr/>
                <p:nvPr/>
              </p:nvSpPr>
              <p:spPr>
                <a:xfrm>
                  <a:off x="1924525" y="2719563"/>
                  <a:ext cx="14575" cy="14225"/>
                </a:xfrm>
                <a:custGeom>
                  <a:avLst/>
                  <a:gdLst/>
                  <a:ahLst/>
                  <a:cxnLst/>
                  <a:rect l="l" t="t" r="r" b="b"/>
                  <a:pathLst>
                    <a:path w="583" h="569" extrusionOk="0">
                      <a:moveTo>
                        <a:pt x="291" y="1"/>
                      </a:moveTo>
                      <a:cubicBezTo>
                        <a:pt x="142" y="1"/>
                        <a:pt x="17" y="119"/>
                        <a:pt x="8" y="269"/>
                      </a:cubicBezTo>
                      <a:cubicBezTo>
                        <a:pt x="0" y="427"/>
                        <a:pt x="121" y="559"/>
                        <a:pt x="277" y="568"/>
                      </a:cubicBezTo>
                      <a:cubicBezTo>
                        <a:pt x="282" y="569"/>
                        <a:pt x="287" y="569"/>
                        <a:pt x="292" y="569"/>
                      </a:cubicBezTo>
                      <a:cubicBezTo>
                        <a:pt x="442" y="569"/>
                        <a:pt x="567" y="451"/>
                        <a:pt x="575" y="301"/>
                      </a:cubicBezTo>
                      <a:cubicBezTo>
                        <a:pt x="583" y="142"/>
                        <a:pt x="464" y="11"/>
                        <a:pt x="306" y="1"/>
                      </a:cubicBezTo>
                      <a:cubicBezTo>
                        <a:pt x="301" y="1"/>
                        <a:pt x="296"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36"/>
                <p:cNvSpPr/>
                <p:nvPr/>
              </p:nvSpPr>
              <p:spPr>
                <a:xfrm>
                  <a:off x="1872350" y="2365988"/>
                  <a:ext cx="12175" cy="7750"/>
                </a:xfrm>
                <a:custGeom>
                  <a:avLst/>
                  <a:gdLst/>
                  <a:ahLst/>
                  <a:cxnLst/>
                  <a:rect l="l" t="t" r="r" b="b"/>
                  <a:pathLst>
                    <a:path w="487" h="310" extrusionOk="0">
                      <a:moveTo>
                        <a:pt x="11" y="0"/>
                      </a:moveTo>
                      <a:cubicBezTo>
                        <a:pt x="11" y="4"/>
                        <a:pt x="8" y="7"/>
                        <a:pt x="8" y="10"/>
                      </a:cubicBezTo>
                      <a:cubicBezTo>
                        <a:pt x="1" y="166"/>
                        <a:pt x="121" y="300"/>
                        <a:pt x="278" y="309"/>
                      </a:cubicBezTo>
                      <a:cubicBezTo>
                        <a:pt x="282" y="309"/>
                        <a:pt x="285" y="309"/>
                        <a:pt x="289" y="309"/>
                      </a:cubicBezTo>
                      <a:cubicBezTo>
                        <a:pt x="365" y="309"/>
                        <a:pt x="434" y="280"/>
                        <a:pt x="486" y="231"/>
                      </a:cubicBezTo>
                      <a:cubicBezTo>
                        <a:pt x="331" y="154"/>
                        <a:pt x="173" y="76"/>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36"/>
                <p:cNvSpPr/>
                <p:nvPr/>
              </p:nvSpPr>
              <p:spPr>
                <a:xfrm>
                  <a:off x="1839225" y="2598613"/>
                  <a:ext cx="14575" cy="14200"/>
                </a:xfrm>
                <a:custGeom>
                  <a:avLst/>
                  <a:gdLst/>
                  <a:ahLst/>
                  <a:cxnLst/>
                  <a:rect l="l" t="t" r="r" b="b"/>
                  <a:pathLst>
                    <a:path w="583" h="568" extrusionOk="0">
                      <a:moveTo>
                        <a:pt x="291" y="0"/>
                      </a:moveTo>
                      <a:cubicBezTo>
                        <a:pt x="142" y="0"/>
                        <a:pt x="16" y="118"/>
                        <a:pt x="8" y="268"/>
                      </a:cubicBezTo>
                      <a:cubicBezTo>
                        <a:pt x="0" y="425"/>
                        <a:pt x="121" y="558"/>
                        <a:pt x="276" y="567"/>
                      </a:cubicBezTo>
                      <a:cubicBezTo>
                        <a:pt x="281" y="568"/>
                        <a:pt x="286" y="568"/>
                        <a:pt x="291" y="568"/>
                      </a:cubicBezTo>
                      <a:cubicBezTo>
                        <a:pt x="442" y="568"/>
                        <a:pt x="568" y="450"/>
                        <a:pt x="575" y="300"/>
                      </a:cubicBezTo>
                      <a:cubicBezTo>
                        <a:pt x="583" y="141"/>
                        <a:pt x="462" y="8"/>
                        <a:pt x="306" y="0"/>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36"/>
                <p:cNvSpPr/>
                <p:nvPr/>
              </p:nvSpPr>
              <p:spPr>
                <a:xfrm>
                  <a:off x="1838600" y="2461463"/>
                  <a:ext cx="14575" cy="14200"/>
                </a:xfrm>
                <a:custGeom>
                  <a:avLst/>
                  <a:gdLst/>
                  <a:ahLst/>
                  <a:cxnLst/>
                  <a:rect l="l" t="t" r="r" b="b"/>
                  <a:pathLst>
                    <a:path w="583" h="568" extrusionOk="0">
                      <a:moveTo>
                        <a:pt x="291" y="0"/>
                      </a:moveTo>
                      <a:cubicBezTo>
                        <a:pt x="141" y="0"/>
                        <a:pt x="16" y="117"/>
                        <a:pt x="8" y="268"/>
                      </a:cubicBezTo>
                      <a:cubicBezTo>
                        <a:pt x="0" y="425"/>
                        <a:pt x="121" y="558"/>
                        <a:pt x="276" y="568"/>
                      </a:cubicBezTo>
                      <a:cubicBezTo>
                        <a:pt x="281" y="568"/>
                        <a:pt x="286" y="568"/>
                        <a:pt x="290" y="568"/>
                      </a:cubicBezTo>
                      <a:cubicBezTo>
                        <a:pt x="442" y="568"/>
                        <a:pt x="568" y="450"/>
                        <a:pt x="575" y="298"/>
                      </a:cubicBezTo>
                      <a:cubicBezTo>
                        <a:pt x="583" y="142"/>
                        <a:pt x="464" y="8"/>
                        <a:pt x="306" y="1"/>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36"/>
                <p:cNvSpPr/>
                <p:nvPr/>
              </p:nvSpPr>
              <p:spPr>
                <a:xfrm>
                  <a:off x="1736625" y="2404713"/>
                  <a:ext cx="357050" cy="348025"/>
                </a:xfrm>
                <a:custGeom>
                  <a:avLst/>
                  <a:gdLst/>
                  <a:ahLst/>
                  <a:cxnLst/>
                  <a:rect l="l" t="t" r="r" b="b"/>
                  <a:pathLst>
                    <a:path w="14282" h="13921" extrusionOk="0">
                      <a:moveTo>
                        <a:pt x="3652" y="1"/>
                      </a:moveTo>
                      <a:lnTo>
                        <a:pt x="3652" y="1"/>
                      </a:lnTo>
                      <a:cubicBezTo>
                        <a:pt x="2069" y="2695"/>
                        <a:pt x="0" y="7814"/>
                        <a:pt x="4399" y="11300"/>
                      </a:cubicBezTo>
                      <a:cubicBezTo>
                        <a:pt x="6956" y="13325"/>
                        <a:pt x="8888" y="13921"/>
                        <a:pt x="10277" y="13921"/>
                      </a:cubicBezTo>
                      <a:cubicBezTo>
                        <a:pt x="12261" y="13921"/>
                        <a:pt x="13135" y="12703"/>
                        <a:pt x="13135" y="12703"/>
                      </a:cubicBezTo>
                      <a:cubicBezTo>
                        <a:pt x="13135" y="12703"/>
                        <a:pt x="14158" y="11239"/>
                        <a:pt x="14282" y="9069"/>
                      </a:cubicBezTo>
                      <a:lnTo>
                        <a:pt x="14282" y="9069"/>
                      </a:lnTo>
                      <a:cubicBezTo>
                        <a:pt x="13822" y="10484"/>
                        <a:pt x="12831" y="11687"/>
                        <a:pt x="10792" y="11687"/>
                      </a:cubicBezTo>
                      <a:cubicBezTo>
                        <a:pt x="10272" y="11687"/>
                        <a:pt x="9684" y="11609"/>
                        <a:pt x="9020" y="11436"/>
                      </a:cubicBezTo>
                      <a:cubicBezTo>
                        <a:pt x="3410" y="9976"/>
                        <a:pt x="2201" y="4085"/>
                        <a:pt x="365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36"/>
                <p:cNvSpPr/>
                <p:nvPr/>
              </p:nvSpPr>
              <p:spPr>
                <a:xfrm>
                  <a:off x="2006925" y="2486013"/>
                  <a:ext cx="59425" cy="101100"/>
                </a:xfrm>
                <a:custGeom>
                  <a:avLst/>
                  <a:gdLst/>
                  <a:ahLst/>
                  <a:cxnLst/>
                  <a:rect l="l" t="t" r="r" b="b"/>
                  <a:pathLst>
                    <a:path w="2377" h="4044" extrusionOk="0">
                      <a:moveTo>
                        <a:pt x="338" y="0"/>
                      </a:moveTo>
                      <a:cubicBezTo>
                        <a:pt x="296" y="0"/>
                        <a:pt x="257" y="10"/>
                        <a:pt x="222" y="29"/>
                      </a:cubicBezTo>
                      <a:cubicBezTo>
                        <a:pt x="0" y="154"/>
                        <a:pt x="42" y="654"/>
                        <a:pt x="318" y="1149"/>
                      </a:cubicBezTo>
                      <a:cubicBezTo>
                        <a:pt x="552" y="1566"/>
                        <a:pt x="879" y="1843"/>
                        <a:pt x="1108" y="1843"/>
                      </a:cubicBezTo>
                      <a:cubicBezTo>
                        <a:pt x="1150" y="1843"/>
                        <a:pt x="1189" y="1834"/>
                        <a:pt x="1223" y="1815"/>
                      </a:cubicBezTo>
                      <a:cubicBezTo>
                        <a:pt x="1447" y="1691"/>
                        <a:pt x="1404" y="1188"/>
                        <a:pt x="1128" y="695"/>
                      </a:cubicBezTo>
                      <a:cubicBezTo>
                        <a:pt x="895" y="279"/>
                        <a:pt x="568" y="0"/>
                        <a:pt x="338" y="0"/>
                      </a:cubicBezTo>
                      <a:close/>
                      <a:moveTo>
                        <a:pt x="1600" y="2559"/>
                      </a:moveTo>
                      <a:cubicBezTo>
                        <a:pt x="1574" y="2559"/>
                        <a:pt x="1549" y="2564"/>
                        <a:pt x="1526" y="2574"/>
                      </a:cubicBezTo>
                      <a:cubicBezTo>
                        <a:pt x="1344" y="2659"/>
                        <a:pt x="1347" y="3052"/>
                        <a:pt x="1530" y="3453"/>
                      </a:cubicBezTo>
                      <a:cubicBezTo>
                        <a:pt x="1693" y="3803"/>
                        <a:pt x="1941" y="4044"/>
                        <a:pt x="2122" y="4044"/>
                      </a:cubicBezTo>
                      <a:cubicBezTo>
                        <a:pt x="2148" y="4044"/>
                        <a:pt x="2173" y="4039"/>
                        <a:pt x="2196" y="4028"/>
                      </a:cubicBezTo>
                      <a:cubicBezTo>
                        <a:pt x="2376" y="3944"/>
                        <a:pt x="2375" y="3550"/>
                        <a:pt x="2188" y="3149"/>
                      </a:cubicBezTo>
                      <a:cubicBezTo>
                        <a:pt x="2027" y="2799"/>
                        <a:pt x="1781" y="2559"/>
                        <a:pt x="1600" y="2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36"/>
                <p:cNvSpPr/>
                <p:nvPr/>
              </p:nvSpPr>
              <p:spPr>
                <a:xfrm>
                  <a:off x="2322375" y="2950788"/>
                  <a:ext cx="478375" cy="234600"/>
                </a:xfrm>
                <a:custGeom>
                  <a:avLst/>
                  <a:gdLst/>
                  <a:ahLst/>
                  <a:cxnLst/>
                  <a:rect l="l" t="t" r="r" b="b"/>
                  <a:pathLst>
                    <a:path w="19135" h="9384" extrusionOk="0">
                      <a:moveTo>
                        <a:pt x="0" y="1"/>
                      </a:moveTo>
                      <a:lnTo>
                        <a:pt x="0" y="1"/>
                      </a:lnTo>
                      <a:cubicBezTo>
                        <a:pt x="2633" y="2625"/>
                        <a:pt x="5041" y="5363"/>
                        <a:pt x="8083" y="7555"/>
                      </a:cubicBezTo>
                      <a:cubicBezTo>
                        <a:pt x="9637" y="8676"/>
                        <a:pt x="11907" y="9384"/>
                        <a:pt x="13916" y="9384"/>
                      </a:cubicBezTo>
                      <a:cubicBezTo>
                        <a:pt x="14229" y="9384"/>
                        <a:pt x="14535" y="9366"/>
                        <a:pt x="14832" y="9331"/>
                      </a:cubicBezTo>
                      <a:cubicBezTo>
                        <a:pt x="15891" y="9204"/>
                        <a:pt x="16928" y="8769"/>
                        <a:pt x="17388" y="7739"/>
                      </a:cubicBezTo>
                      <a:cubicBezTo>
                        <a:pt x="19135" y="3836"/>
                        <a:pt x="14484" y="2901"/>
                        <a:pt x="11649" y="2791"/>
                      </a:cubicBezTo>
                      <a:cubicBezTo>
                        <a:pt x="7717" y="2641"/>
                        <a:pt x="3572" y="2152"/>
                        <a:pt x="107" y="67"/>
                      </a:cubicBezTo>
                      <a:cubicBezTo>
                        <a:pt x="69" y="45"/>
                        <a:pt x="35"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36"/>
                <p:cNvSpPr/>
                <p:nvPr/>
              </p:nvSpPr>
              <p:spPr>
                <a:xfrm>
                  <a:off x="2375625" y="2984213"/>
                  <a:ext cx="307025" cy="150600"/>
                </a:xfrm>
                <a:custGeom>
                  <a:avLst/>
                  <a:gdLst/>
                  <a:ahLst/>
                  <a:cxnLst/>
                  <a:rect l="l" t="t" r="r" b="b"/>
                  <a:pathLst>
                    <a:path w="12281" h="6024" extrusionOk="0">
                      <a:moveTo>
                        <a:pt x="1" y="0"/>
                      </a:moveTo>
                      <a:lnTo>
                        <a:pt x="1" y="0"/>
                      </a:lnTo>
                      <a:cubicBezTo>
                        <a:pt x="1688" y="1687"/>
                        <a:pt x="3235" y="3443"/>
                        <a:pt x="5186" y="4847"/>
                      </a:cubicBezTo>
                      <a:cubicBezTo>
                        <a:pt x="6186" y="5566"/>
                        <a:pt x="7645" y="6024"/>
                        <a:pt x="8933" y="6024"/>
                      </a:cubicBezTo>
                      <a:cubicBezTo>
                        <a:pt x="9132" y="6024"/>
                        <a:pt x="9326" y="6013"/>
                        <a:pt x="9514" y="5990"/>
                      </a:cubicBezTo>
                      <a:cubicBezTo>
                        <a:pt x="10195" y="5907"/>
                        <a:pt x="10861" y="5627"/>
                        <a:pt x="11157" y="4968"/>
                      </a:cubicBezTo>
                      <a:cubicBezTo>
                        <a:pt x="12280" y="2463"/>
                        <a:pt x="9292" y="1863"/>
                        <a:pt x="7474" y="1792"/>
                      </a:cubicBezTo>
                      <a:cubicBezTo>
                        <a:pt x="4951" y="1695"/>
                        <a:pt x="2291" y="1380"/>
                        <a:pt x="68" y="42"/>
                      </a:cubicBezTo>
                      <a:cubicBezTo>
                        <a:pt x="44" y="28"/>
                        <a:pt x="23" y="1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36"/>
                <p:cNvSpPr/>
                <p:nvPr/>
              </p:nvSpPr>
              <p:spPr>
                <a:xfrm>
                  <a:off x="2339100" y="2965888"/>
                  <a:ext cx="368875" cy="159900"/>
                </a:xfrm>
                <a:custGeom>
                  <a:avLst/>
                  <a:gdLst/>
                  <a:ahLst/>
                  <a:cxnLst/>
                  <a:rect l="l" t="t" r="r" b="b"/>
                  <a:pathLst>
                    <a:path w="14755" h="6396" extrusionOk="0">
                      <a:moveTo>
                        <a:pt x="13" y="0"/>
                      </a:moveTo>
                      <a:cubicBezTo>
                        <a:pt x="12" y="0"/>
                        <a:pt x="10" y="1"/>
                        <a:pt x="9" y="2"/>
                      </a:cubicBezTo>
                      <a:cubicBezTo>
                        <a:pt x="0" y="13"/>
                        <a:pt x="85" y="110"/>
                        <a:pt x="243" y="269"/>
                      </a:cubicBezTo>
                      <a:cubicBezTo>
                        <a:pt x="401" y="428"/>
                        <a:pt x="624" y="663"/>
                        <a:pt x="920" y="910"/>
                      </a:cubicBezTo>
                      <a:cubicBezTo>
                        <a:pt x="1488" y="1432"/>
                        <a:pt x="2318" y="2044"/>
                        <a:pt x="3172" y="2618"/>
                      </a:cubicBezTo>
                      <a:cubicBezTo>
                        <a:pt x="4029" y="3189"/>
                        <a:pt x="4931" y="3691"/>
                        <a:pt x="5616" y="4048"/>
                      </a:cubicBezTo>
                      <a:cubicBezTo>
                        <a:pt x="6305" y="4400"/>
                        <a:pt x="6774" y="4615"/>
                        <a:pt x="6774" y="4615"/>
                      </a:cubicBezTo>
                      <a:cubicBezTo>
                        <a:pt x="6774" y="4615"/>
                        <a:pt x="7247" y="4817"/>
                        <a:pt x="7967" y="5096"/>
                      </a:cubicBezTo>
                      <a:cubicBezTo>
                        <a:pt x="8694" y="5362"/>
                        <a:pt x="9670" y="5697"/>
                        <a:pt x="10674" y="5934"/>
                      </a:cubicBezTo>
                      <a:cubicBezTo>
                        <a:pt x="11680" y="6166"/>
                        <a:pt x="12697" y="6346"/>
                        <a:pt x="13472" y="6371"/>
                      </a:cubicBezTo>
                      <a:cubicBezTo>
                        <a:pt x="13660" y="6390"/>
                        <a:pt x="13834" y="6395"/>
                        <a:pt x="13989" y="6395"/>
                      </a:cubicBezTo>
                      <a:cubicBezTo>
                        <a:pt x="14149" y="6395"/>
                        <a:pt x="14288" y="6390"/>
                        <a:pt x="14402" y="6388"/>
                      </a:cubicBezTo>
                      <a:cubicBezTo>
                        <a:pt x="14626" y="6380"/>
                        <a:pt x="14755" y="6371"/>
                        <a:pt x="14755" y="6358"/>
                      </a:cubicBezTo>
                      <a:cubicBezTo>
                        <a:pt x="14755" y="6319"/>
                        <a:pt x="14243" y="6315"/>
                        <a:pt x="13484" y="6217"/>
                      </a:cubicBezTo>
                      <a:cubicBezTo>
                        <a:pt x="12725" y="6142"/>
                        <a:pt x="11727" y="5926"/>
                        <a:pt x="10746" y="5660"/>
                      </a:cubicBezTo>
                      <a:cubicBezTo>
                        <a:pt x="9764" y="5394"/>
                        <a:pt x="8810" y="5035"/>
                        <a:pt x="8102" y="4753"/>
                      </a:cubicBezTo>
                      <a:cubicBezTo>
                        <a:pt x="7402" y="4454"/>
                        <a:pt x="6935" y="4250"/>
                        <a:pt x="6935" y="4250"/>
                      </a:cubicBezTo>
                      <a:cubicBezTo>
                        <a:pt x="6935" y="4250"/>
                        <a:pt x="6467" y="4048"/>
                        <a:pt x="5780" y="3719"/>
                      </a:cubicBezTo>
                      <a:cubicBezTo>
                        <a:pt x="5096" y="3385"/>
                        <a:pt x="4190" y="2914"/>
                        <a:pt x="3323" y="2381"/>
                      </a:cubicBezTo>
                      <a:cubicBezTo>
                        <a:pt x="2459" y="1842"/>
                        <a:pt x="1614" y="1272"/>
                        <a:pt x="1018" y="793"/>
                      </a:cubicBezTo>
                      <a:cubicBezTo>
                        <a:pt x="433" y="339"/>
                        <a:pt x="61"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36"/>
                <p:cNvSpPr/>
                <p:nvPr/>
              </p:nvSpPr>
              <p:spPr>
                <a:xfrm>
                  <a:off x="2578250" y="3057288"/>
                  <a:ext cx="157925" cy="40425"/>
                </a:xfrm>
                <a:custGeom>
                  <a:avLst/>
                  <a:gdLst/>
                  <a:ahLst/>
                  <a:cxnLst/>
                  <a:rect l="l" t="t" r="r" b="b"/>
                  <a:pathLst>
                    <a:path w="6317" h="1617" extrusionOk="0">
                      <a:moveTo>
                        <a:pt x="1325" y="0"/>
                      </a:moveTo>
                      <a:cubicBezTo>
                        <a:pt x="606" y="0"/>
                        <a:pt x="37" y="247"/>
                        <a:pt x="19" y="583"/>
                      </a:cubicBezTo>
                      <a:cubicBezTo>
                        <a:pt x="1" y="945"/>
                        <a:pt x="632" y="1271"/>
                        <a:pt x="1428" y="1313"/>
                      </a:cubicBezTo>
                      <a:cubicBezTo>
                        <a:pt x="1481" y="1316"/>
                        <a:pt x="1534" y="1317"/>
                        <a:pt x="1586" y="1317"/>
                      </a:cubicBezTo>
                      <a:cubicBezTo>
                        <a:pt x="2309" y="1317"/>
                        <a:pt x="2886" y="1068"/>
                        <a:pt x="2903" y="730"/>
                      </a:cubicBezTo>
                      <a:cubicBezTo>
                        <a:pt x="2924" y="370"/>
                        <a:pt x="2292" y="44"/>
                        <a:pt x="1495" y="5"/>
                      </a:cubicBezTo>
                      <a:cubicBezTo>
                        <a:pt x="1438" y="2"/>
                        <a:pt x="1381" y="0"/>
                        <a:pt x="1325" y="0"/>
                      </a:cubicBezTo>
                      <a:close/>
                      <a:moveTo>
                        <a:pt x="4917" y="561"/>
                      </a:moveTo>
                      <a:cubicBezTo>
                        <a:pt x="4439" y="561"/>
                        <a:pt x="4069" y="712"/>
                        <a:pt x="4041" y="943"/>
                      </a:cubicBezTo>
                      <a:cubicBezTo>
                        <a:pt x="4003" y="1224"/>
                        <a:pt x="4478" y="1517"/>
                        <a:pt x="5093" y="1597"/>
                      </a:cubicBezTo>
                      <a:cubicBezTo>
                        <a:pt x="5201" y="1610"/>
                        <a:pt x="5305" y="1617"/>
                        <a:pt x="5405" y="1617"/>
                      </a:cubicBezTo>
                      <a:cubicBezTo>
                        <a:pt x="5881" y="1617"/>
                        <a:pt x="6249" y="1467"/>
                        <a:pt x="6279" y="1236"/>
                      </a:cubicBezTo>
                      <a:cubicBezTo>
                        <a:pt x="6317" y="954"/>
                        <a:pt x="5844" y="663"/>
                        <a:pt x="5227" y="581"/>
                      </a:cubicBezTo>
                      <a:cubicBezTo>
                        <a:pt x="5120" y="568"/>
                        <a:pt x="5016" y="561"/>
                        <a:pt x="4917" y="5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36"/>
                <p:cNvSpPr/>
                <p:nvPr/>
              </p:nvSpPr>
              <p:spPr>
                <a:xfrm>
                  <a:off x="2362850" y="2981413"/>
                  <a:ext cx="378900" cy="204000"/>
                </a:xfrm>
                <a:custGeom>
                  <a:avLst/>
                  <a:gdLst/>
                  <a:ahLst/>
                  <a:cxnLst/>
                  <a:rect l="l" t="t" r="r" b="b"/>
                  <a:pathLst>
                    <a:path w="15156" h="8160" extrusionOk="0">
                      <a:moveTo>
                        <a:pt x="877" y="1"/>
                      </a:moveTo>
                      <a:cubicBezTo>
                        <a:pt x="574" y="111"/>
                        <a:pt x="281" y="248"/>
                        <a:pt x="1" y="421"/>
                      </a:cubicBezTo>
                      <a:cubicBezTo>
                        <a:pt x="2042" y="2514"/>
                        <a:pt x="4055" y="4594"/>
                        <a:pt x="6466" y="6330"/>
                      </a:cubicBezTo>
                      <a:cubicBezTo>
                        <a:pt x="8020" y="7451"/>
                        <a:pt x="10291" y="8160"/>
                        <a:pt x="12301" y="8160"/>
                      </a:cubicBezTo>
                      <a:cubicBezTo>
                        <a:pt x="12613" y="8160"/>
                        <a:pt x="12918" y="8143"/>
                        <a:pt x="13213" y="8108"/>
                      </a:cubicBezTo>
                      <a:cubicBezTo>
                        <a:pt x="13930" y="8021"/>
                        <a:pt x="14632" y="7788"/>
                        <a:pt x="15155" y="7332"/>
                      </a:cubicBezTo>
                      <a:cubicBezTo>
                        <a:pt x="12528" y="7022"/>
                        <a:pt x="5828" y="4953"/>
                        <a:pt x="5130" y="3045"/>
                      </a:cubicBezTo>
                      <a:cubicBezTo>
                        <a:pt x="4715" y="1909"/>
                        <a:pt x="5949" y="1508"/>
                        <a:pt x="7193" y="1383"/>
                      </a:cubicBezTo>
                      <a:cubicBezTo>
                        <a:pt x="5040" y="1176"/>
                        <a:pt x="2888" y="780"/>
                        <a:pt x="8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36"/>
                <p:cNvSpPr/>
                <p:nvPr/>
              </p:nvSpPr>
              <p:spPr>
                <a:xfrm>
                  <a:off x="2286450" y="2921788"/>
                  <a:ext cx="465900" cy="434000"/>
                </a:xfrm>
                <a:custGeom>
                  <a:avLst/>
                  <a:gdLst/>
                  <a:ahLst/>
                  <a:cxnLst/>
                  <a:rect l="l" t="t" r="r" b="b"/>
                  <a:pathLst>
                    <a:path w="18636" h="17360" extrusionOk="0">
                      <a:moveTo>
                        <a:pt x="1" y="0"/>
                      </a:moveTo>
                      <a:cubicBezTo>
                        <a:pt x="1558" y="4076"/>
                        <a:pt x="2822" y="8162"/>
                        <a:pt x="5023" y="11970"/>
                      </a:cubicBezTo>
                      <a:cubicBezTo>
                        <a:pt x="6322" y="14218"/>
                        <a:pt x="8909" y="16337"/>
                        <a:pt x="11389" y="17111"/>
                      </a:cubicBezTo>
                      <a:cubicBezTo>
                        <a:pt x="11876" y="17264"/>
                        <a:pt x="12384" y="17360"/>
                        <a:pt x="12881" y="17360"/>
                      </a:cubicBezTo>
                      <a:cubicBezTo>
                        <a:pt x="13604" y="17360"/>
                        <a:pt x="14305" y="17157"/>
                        <a:pt x="14890" y="16636"/>
                      </a:cubicBezTo>
                      <a:cubicBezTo>
                        <a:pt x="18636" y="13298"/>
                        <a:pt x="14109" y="10062"/>
                        <a:pt x="11126" y="8583"/>
                      </a:cubicBezTo>
                      <a:cubicBezTo>
                        <a:pt x="6990" y="6534"/>
                        <a:pt x="2791" y="4020"/>
                        <a:pt x="82" y="124"/>
                      </a:cubicBezTo>
                      <a:cubicBezTo>
                        <a:pt x="56" y="82"/>
                        <a:pt x="27"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36"/>
                <p:cNvSpPr/>
                <p:nvPr/>
              </p:nvSpPr>
              <p:spPr>
                <a:xfrm>
                  <a:off x="2327375" y="2983188"/>
                  <a:ext cx="299000" cy="278450"/>
                </a:xfrm>
                <a:custGeom>
                  <a:avLst/>
                  <a:gdLst/>
                  <a:ahLst/>
                  <a:cxnLst/>
                  <a:rect l="l" t="t" r="r" b="b"/>
                  <a:pathLst>
                    <a:path w="11960" h="11138" extrusionOk="0">
                      <a:moveTo>
                        <a:pt x="1" y="0"/>
                      </a:moveTo>
                      <a:lnTo>
                        <a:pt x="1" y="0"/>
                      </a:lnTo>
                      <a:cubicBezTo>
                        <a:pt x="997" y="2616"/>
                        <a:pt x="1808" y="5237"/>
                        <a:pt x="3221" y="7679"/>
                      </a:cubicBezTo>
                      <a:cubicBezTo>
                        <a:pt x="4059" y="9121"/>
                        <a:pt x="5715" y="10483"/>
                        <a:pt x="7305" y="10978"/>
                      </a:cubicBezTo>
                      <a:cubicBezTo>
                        <a:pt x="7619" y="11076"/>
                        <a:pt x="7946" y="11138"/>
                        <a:pt x="8265" y="11138"/>
                      </a:cubicBezTo>
                      <a:cubicBezTo>
                        <a:pt x="8729" y="11138"/>
                        <a:pt x="9179" y="11008"/>
                        <a:pt x="9555" y="10675"/>
                      </a:cubicBezTo>
                      <a:cubicBezTo>
                        <a:pt x="11959" y="8533"/>
                        <a:pt x="9050" y="6456"/>
                        <a:pt x="7139" y="5507"/>
                      </a:cubicBezTo>
                      <a:cubicBezTo>
                        <a:pt x="4484" y="4191"/>
                        <a:pt x="1790" y="2579"/>
                        <a:pt x="52" y="77"/>
                      </a:cubicBezTo>
                      <a:cubicBezTo>
                        <a:pt x="37" y="52"/>
                        <a:pt x="16" y="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36"/>
                <p:cNvSpPr/>
                <p:nvPr/>
              </p:nvSpPr>
              <p:spPr>
                <a:xfrm>
                  <a:off x="2296950" y="2946163"/>
                  <a:ext cx="319050" cy="347225"/>
                </a:xfrm>
                <a:custGeom>
                  <a:avLst/>
                  <a:gdLst/>
                  <a:ahLst/>
                  <a:cxnLst/>
                  <a:rect l="l" t="t" r="r" b="b"/>
                  <a:pathLst>
                    <a:path w="12762" h="13889" extrusionOk="0">
                      <a:moveTo>
                        <a:pt x="18" y="1"/>
                      </a:moveTo>
                      <a:cubicBezTo>
                        <a:pt x="17" y="1"/>
                        <a:pt x="17" y="1"/>
                        <a:pt x="16" y="1"/>
                      </a:cubicBezTo>
                      <a:cubicBezTo>
                        <a:pt x="1" y="7"/>
                        <a:pt x="44" y="151"/>
                        <a:pt x="137" y="399"/>
                      </a:cubicBezTo>
                      <a:cubicBezTo>
                        <a:pt x="231" y="645"/>
                        <a:pt x="355" y="1004"/>
                        <a:pt x="555" y="1409"/>
                      </a:cubicBezTo>
                      <a:cubicBezTo>
                        <a:pt x="911" y="2241"/>
                        <a:pt x="1506" y="3294"/>
                        <a:pt x="2145" y="4320"/>
                      </a:cubicBezTo>
                      <a:cubicBezTo>
                        <a:pt x="2786" y="5341"/>
                        <a:pt x="3511" y="6314"/>
                        <a:pt x="4073" y="7025"/>
                      </a:cubicBezTo>
                      <a:cubicBezTo>
                        <a:pt x="4640" y="7732"/>
                        <a:pt x="5038" y="8188"/>
                        <a:pt x="5038" y="8188"/>
                      </a:cubicBezTo>
                      <a:cubicBezTo>
                        <a:pt x="5038" y="8188"/>
                        <a:pt x="5447" y="8631"/>
                        <a:pt x="6086" y="9273"/>
                      </a:cubicBezTo>
                      <a:cubicBezTo>
                        <a:pt x="6736" y="9909"/>
                        <a:pt x="7620" y="10736"/>
                        <a:pt x="8582" y="11471"/>
                      </a:cubicBezTo>
                      <a:cubicBezTo>
                        <a:pt x="9544" y="12203"/>
                        <a:pt x="10545" y="12882"/>
                        <a:pt x="11362" y="13285"/>
                      </a:cubicBezTo>
                      <a:cubicBezTo>
                        <a:pt x="11756" y="13511"/>
                        <a:pt x="12110" y="13644"/>
                        <a:pt x="12351" y="13749"/>
                      </a:cubicBezTo>
                      <a:cubicBezTo>
                        <a:pt x="12570" y="13839"/>
                        <a:pt x="12707" y="13888"/>
                        <a:pt x="12736" y="13888"/>
                      </a:cubicBezTo>
                      <a:cubicBezTo>
                        <a:pt x="12740" y="13888"/>
                        <a:pt x="12742" y="13888"/>
                        <a:pt x="12742" y="13887"/>
                      </a:cubicBezTo>
                      <a:cubicBezTo>
                        <a:pt x="12761" y="13844"/>
                        <a:pt x="12215" y="13594"/>
                        <a:pt x="11452" y="13125"/>
                      </a:cubicBezTo>
                      <a:cubicBezTo>
                        <a:pt x="10673" y="12679"/>
                        <a:pt x="9710" y="11969"/>
                        <a:pt x="8789" y="11213"/>
                      </a:cubicBezTo>
                      <a:cubicBezTo>
                        <a:pt x="7866" y="10454"/>
                        <a:pt x="7017" y="9613"/>
                        <a:pt x="6393" y="8972"/>
                      </a:cubicBezTo>
                      <a:cubicBezTo>
                        <a:pt x="5790" y="8315"/>
                        <a:pt x="5388" y="7874"/>
                        <a:pt x="5388" y="7874"/>
                      </a:cubicBezTo>
                      <a:cubicBezTo>
                        <a:pt x="5388" y="7874"/>
                        <a:pt x="4984" y="7433"/>
                        <a:pt x="4407" y="6751"/>
                      </a:cubicBezTo>
                      <a:cubicBezTo>
                        <a:pt x="3834" y="6065"/>
                        <a:pt x="3093" y="5125"/>
                        <a:pt x="2421" y="4138"/>
                      </a:cubicBezTo>
                      <a:cubicBezTo>
                        <a:pt x="1755" y="3147"/>
                        <a:pt x="1122" y="2130"/>
                        <a:pt x="716" y="1329"/>
                      </a:cubicBezTo>
                      <a:cubicBezTo>
                        <a:pt x="299" y="547"/>
                        <a:pt x="61"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36"/>
                <p:cNvSpPr/>
                <p:nvPr/>
              </p:nvSpPr>
              <p:spPr>
                <a:xfrm>
                  <a:off x="2497825" y="3168063"/>
                  <a:ext cx="168850" cy="103325"/>
                </a:xfrm>
                <a:custGeom>
                  <a:avLst/>
                  <a:gdLst/>
                  <a:ahLst/>
                  <a:cxnLst/>
                  <a:rect l="l" t="t" r="r" b="b"/>
                  <a:pathLst>
                    <a:path w="6754" h="4133" extrusionOk="0">
                      <a:moveTo>
                        <a:pt x="802" y="1"/>
                      </a:moveTo>
                      <a:cubicBezTo>
                        <a:pt x="506" y="1"/>
                        <a:pt x="282" y="86"/>
                        <a:pt x="193" y="259"/>
                      </a:cubicBezTo>
                      <a:cubicBezTo>
                        <a:pt x="0" y="637"/>
                        <a:pt x="519" y="1289"/>
                        <a:pt x="1350" y="1715"/>
                      </a:cubicBezTo>
                      <a:cubicBezTo>
                        <a:pt x="1800" y="1945"/>
                        <a:pt x="2249" y="2063"/>
                        <a:pt x="2597" y="2063"/>
                      </a:cubicBezTo>
                      <a:cubicBezTo>
                        <a:pt x="2895" y="2063"/>
                        <a:pt x="3120" y="1977"/>
                        <a:pt x="3208" y="1802"/>
                      </a:cubicBezTo>
                      <a:cubicBezTo>
                        <a:pt x="3403" y="1428"/>
                        <a:pt x="2884" y="775"/>
                        <a:pt x="2049" y="349"/>
                      </a:cubicBezTo>
                      <a:cubicBezTo>
                        <a:pt x="1600" y="118"/>
                        <a:pt x="1151" y="1"/>
                        <a:pt x="802" y="1"/>
                      </a:cubicBezTo>
                      <a:close/>
                      <a:moveTo>
                        <a:pt x="4727" y="2408"/>
                      </a:moveTo>
                      <a:cubicBezTo>
                        <a:pt x="4537" y="2408"/>
                        <a:pt x="4391" y="2463"/>
                        <a:pt x="4322" y="2576"/>
                      </a:cubicBezTo>
                      <a:cubicBezTo>
                        <a:pt x="4148" y="2858"/>
                        <a:pt x="4515" y="3399"/>
                        <a:pt x="5135" y="3782"/>
                      </a:cubicBezTo>
                      <a:cubicBezTo>
                        <a:pt x="5509" y="4011"/>
                        <a:pt x="5890" y="4133"/>
                        <a:pt x="6174" y="4133"/>
                      </a:cubicBezTo>
                      <a:cubicBezTo>
                        <a:pt x="6364" y="4133"/>
                        <a:pt x="6510" y="4078"/>
                        <a:pt x="6579" y="3964"/>
                      </a:cubicBezTo>
                      <a:cubicBezTo>
                        <a:pt x="6753" y="3682"/>
                        <a:pt x="6388" y="3142"/>
                        <a:pt x="5765" y="2759"/>
                      </a:cubicBezTo>
                      <a:cubicBezTo>
                        <a:pt x="5393" y="2530"/>
                        <a:pt x="5011" y="2408"/>
                        <a:pt x="4727" y="24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36"/>
                <p:cNvSpPr/>
                <p:nvPr/>
              </p:nvSpPr>
              <p:spPr>
                <a:xfrm>
                  <a:off x="2298400" y="2952363"/>
                  <a:ext cx="341750" cy="403425"/>
                </a:xfrm>
                <a:custGeom>
                  <a:avLst/>
                  <a:gdLst/>
                  <a:ahLst/>
                  <a:cxnLst/>
                  <a:rect l="l" t="t" r="r" b="b"/>
                  <a:pathLst>
                    <a:path w="13670" h="16137" extrusionOk="0">
                      <a:moveTo>
                        <a:pt x="9046" y="11553"/>
                      </a:moveTo>
                      <a:lnTo>
                        <a:pt x="9046" y="11553"/>
                      </a:lnTo>
                      <a:cubicBezTo>
                        <a:pt x="9051" y="11557"/>
                        <a:pt x="9053" y="11560"/>
                        <a:pt x="9053" y="11560"/>
                      </a:cubicBezTo>
                      <a:cubicBezTo>
                        <a:pt x="9053" y="11560"/>
                        <a:pt x="9051" y="11557"/>
                        <a:pt x="9046" y="11553"/>
                      </a:cubicBezTo>
                      <a:close/>
                      <a:moveTo>
                        <a:pt x="444" y="1"/>
                      </a:moveTo>
                      <a:cubicBezTo>
                        <a:pt x="292" y="2"/>
                        <a:pt x="146" y="23"/>
                        <a:pt x="0" y="51"/>
                      </a:cubicBezTo>
                      <a:cubicBezTo>
                        <a:pt x="1352" y="3701"/>
                        <a:pt x="2574" y="7335"/>
                        <a:pt x="4545" y="10747"/>
                      </a:cubicBezTo>
                      <a:cubicBezTo>
                        <a:pt x="5845" y="12995"/>
                        <a:pt x="8431" y="15114"/>
                        <a:pt x="10911" y="15890"/>
                      </a:cubicBezTo>
                      <a:cubicBezTo>
                        <a:pt x="11397" y="16042"/>
                        <a:pt x="11903" y="16136"/>
                        <a:pt x="12399" y="16136"/>
                      </a:cubicBezTo>
                      <a:cubicBezTo>
                        <a:pt x="12838" y="16136"/>
                        <a:pt x="13268" y="16062"/>
                        <a:pt x="13670" y="15888"/>
                      </a:cubicBezTo>
                      <a:cubicBezTo>
                        <a:pt x="9395" y="15343"/>
                        <a:pt x="4962" y="10350"/>
                        <a:pt x="4883" y="9077"/>
                      </a:cubicBezTo>
                      <a:cubicBezTo>
                        <a:pt x="4871" y="8872"/>
                        <a:pt x="4956" y="8785"/>
                        <a:pt x="5111" y="8785"/>
                      </a:cubicBezTo>
                      <a:cubicBezTo>
                        <a:pt x="5958" y="8785"/>
                        <a:pt x="8876" y="11400"/>
                        <a:pt x="9046" y="11553"/>
                      </a:cubicBezTo>
                      <a:lnTo>
                        <a:pt x="9046" y="11553"/>
                      </a:lnTo>
                      <a:cubicBezTo>
                        <a:pt x="8855" y="11381"/>
                        <a:pt x="5188" y="8044"/>
                        <a:pt x="5117" y="6132"/>
                      </a:cubicBezTo>
                      <a:cubicBezTo>
                        <a:pt x="5090" y="5405"/>
                        <a:pt x="5501" y="5176"/>
                        <a:pt x="6029" y="5176"/>
                      </a:cubicBezTo>
                      <a:cubicBezTo>
                        <a:pt x="6290" y="5176"/>
                        <a:pt x="6579" y="5232"/>
                        <a:pt x="6859" y="5311"/>
                      </a:cubicBezTo>
                      <a:cubicBezTo>
                        <a:pt x="4463" y="3871"/>
                        <a:pt x="2219" y="2162"/>
                        <a:pt x="4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36"/>
                <p:cNvSpPr/>
                <p:nvPr/>
              </p:nvSpPr>
              <p:spPr>
                <a:xfrm>
                  <a:off x="2291425" y="2962863"/>
                  <a:ext cx="314925" cy="531300"/>
                </a:xfrm>
                <a:custGeom>
                  <a:avLst/>
                  <a:gdLst/>
                  <a:ahLst/>
                  <a:cxnLst/>
                  <a:rect l="l" t="t" r="r" b="b"/>
                  <a:pathLst>
                    <a:path w="12597" h="21252" extrusionOk="0">
                      <a:moveTo>
                        <a:pt x="555" y="0"/>
                      </a:moveTo>
                      <a:cubicBezTo>
                        <a:pt x="414" y="4360"/>
                        <a:pt x="1" y="8616"/>
                        <a:pt x="558" y="12979"/>
                      </a:cubicBezTo>
                      <a:cubicBezTo>
                        <a:pt x="886" y="15554"/>
                        <a:pt x="2452" y="18510"/>
                        <a:pt x="4440" y="20183"/>
                      </a:cubicBezTo>
                      <a:cubicBezTo>
                        <a:pt x="5165" y="20795"/>
                        <a:pt x="6030" y="21252"/>
                        <a:pt x="6950" y="21252"/>
                      </a:cubicBezTo>
                      <a:cubicBezTo>
                        <a:pt x="7246" y="21252"/>
                        <a:pt x="7547" y="21205"/>
                        <a:pt x="7852" y="21100"/>
                      </a:cubicBezTo>
                      <a:cubicBezTo>
                        <a:pt x="12597" y="19469"/>
                        <a:pt x="9672" y="14735"/>
                        <a:pt x="7496" y="12218"/>
                      </a:cubicBezTo>
                      <a:cubicBezTo>
                        <a:pt x="4473" y="8729"/>
                        <a:pt x="1573" y="4785"/>
                        <a:pt x="582" y="145"/>
                      </a:cubicBezTo>
                      <a:cubicBezTo>
                        <a:pt x="574" y="96"/>
                        <a:pt x="565" y="47"/>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36"/>
                <p:cNvSpPr/>
                <p:nvPr/>
              </p:nvSpPr>
              <p:spPr>
                <a:xfrm>
                  <a:off x="2310300" y="3035263"/>
                  <a:ext cx="202175" cy="340900"/>
                </a:xfrm>
                <a:custGeom>
                  <a:avLst/>
                  <a:gdLst/>
                  <a:ahLst/>
                  <a:cxnLst/>
                  <a:rect l="l" t="t" r="r" b="b"/>
                  <a:pathLst>
                    <a:path w="8087" h="13636" extrusionOk="0">
                      <a:moveTo>
                        <a:pt x="361" y="1"/>
                      </a:moveTo>
                      <a:cubicBezTo>
                        <a:pt x="267" y="2799"/>
                        <a:pt x="1" y="5529"/>
                        <a:pt x="361" y="8327"/>
                      </a:cubicBezTo>
                      <a:cubicBezTo>
                        <a:pt x="574" y="9983"/>
                        <a:pt x="1575" y="11880"/>
                        <a:pt x="2850" y="12953"/>
                      </a:cubicBezTo>
                      <a:cubicBezTo>
                        <a:pt x="3316" y="13343"/>
                        <a:pt x="3872" y="13636"/>
                        <a:pt x="4463" y="13636"/>
                      </a:cubicBezTo>
                      <a:cubicBezTo>
                        <a:pt x="4653" y="13636"/>
                        <a:pt x="4846" y="13606"/>
                        <a:pt x="5042" y="13539"/>
                      </a:cubicBezTo>
                      <a:cubicBezTo>
                        <a:pt x="8087" y="12494"/>
                        <a:pt x="6209" y="9455"/>
                        <a:pt x="4811" y="7840"/>
                      </a:cubicBezTo>
                      <a:cubicBezTo>
                        <a:pt x="2874" y="5600"/>
                        <a:pt x="1013" y="3070"/>
                        <a:pt x="378" y="93"/>
                      </a:cubicBezTo>
                      <a:cubicBezTo>
                        <a:pt x="374" y="62"/>
                        <a:pt x="366" y="3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36"/>
                <p:cNvSpPr/>
                <p:nvPr/>
              </p:nvSpPr>
              <p:spPr>
                <a:xfrm>
                  <a:off x="2304050" y="2989563"/>
                  <a:ext cx="161875" cy="443200"/>
                </a:xfrm>
                <a:custGeom>
                  <a:avLst/>
                  <a:gdLst/>
                  <a:ahLst/>
                  <a:cxnLst/>
                  <a:rect l="l" t="t" r="r" b="b"/>
                  <a:pathLst>
                    <a:path w="6475" h="17728" extrusionOk="0">
                      <a:moveTo>
                        <a:pt x="73" y="1"/>
                      </a:moveTo>
                      <a:cubicBezTo>
                        <a:pt x="56" y="1"/>
                        <a:pt x="42" y="151"/>
                        <a:pt x="31" y="413"/>
                      </a:cubicBezTo>
                      <a:cubicBezTo>
                        <a:pt x="24" y="676"/>
                        <a:pt x="0" y="1055"/>
                        <a:pt x="25" y="1508"/>
                      </a:cubicBezTo>
                      <a:cubicBezTo>
                        <a:pt x="33" y="2412"/>
                        <a:pt x="174" y="3613"/>
                        <a:pt x="367" y="4805"/>
                      </a:cubicBezTo>
                      <a:cubicBezTo>
                        <a:pt x="562" y="5996"/>
                        <a:pt x="854" y="7172"/>
                        <a:pt x="1098" y="8045"/>
                      </a:cubicBezTo>
                      <a:cubicBezTo>
                        <a:pt x="1347" y="8917"/>
                        <a:pt x="1540" y="9491"/>
                        <a:pt x="1540" y="9491"/>
                      </a:cubicBezTo>
                      <a:cubicBezTo>
                        <a:pt x="1540" y="9491"/>
                        <a:pt x="1745" y="10058"/>
                        <a:pt x="2087" y="10897"/>
                      </a:cubicBezTo>
                      <a:cubicBezTo>
                        <a:pt x="2439" y="11735"/>
                        <a:pt x="2934" y="12840"/>
                        <a:pt x="3537" y="13889"/>
                      </a:cubicBezTo>
                      <a:cubicBezTo>
                        <a:pt x="4140" y="14936"/>
                        <a:pt x="4801" y="15949"/>
                        <a:pt x="5400" y="16637"/>
                      </a:cubicBezTo>
                      <a:cubicBezTo>
                        <a:pt x="5674" y="16996"/>
                        <a:pt x="5950" y="17259"/>
                        <a:pt x="6131" y="17447"/>
                      </a:cubicBezTo>
                      <a:cubicBezTo>
                        <a:pt x="6311" y="17627"/>
                        <a:pt x="6421" y="17728"/>
                        <a:pt x="6438" y="17728"/>
                      </a:cubicBezTo>
                      <a:cubicBezTo>
                        <a:pt x="6439" y="17728"/>
                        <a:pt x="6440" y="17728"/>
                        <a:pt x="6440" y="17727"/>
                      </a:cubicBezTo>
                      <a:cubicBezTo>
                        <a:pt x="6474" y="17694"/>
                        <a:pt x="6067" y="17253"/>
                        <a:pt x="5544" y="16526"/>
                      </a:cubicBezTo>
                      <a:cubicBezTo>
                        <a:pt x="4997" y="15813"/>
                        <a:pt x="4385" y="14784"/>
                        <a:pt x="3829" y="13731"/>
                      </a:cubicBezTo>
                      <a:cubicBezTo>
                        <a:pt x="3269" y="12677"/>
                        <a:pt x="2813" y="11571"/>
                        <a:pt x="2486" y="10739"/>
                      </a:cubicBezTo>
                      <a:cubicBezTo>
                        <a:pt x="2184" y="9898"/>
                        <a:pt x="1983" y="9336"/>
                        <a:pt x="1983" y="9336"/>
                      </a:cubicBezTo>
                      <a:cubicBezTo>
                        <a:pt x="1983" y="9336"/>
                        <a:pt x="1781" y="8773"/>
                        <a:pt x="1512" y="7921"/>
                      </a:cubicBezTo>
                      <a:cubicBezTo>
                        <a:pt x="1250" y="7067"/>
                        <a:pt x="929" y="5916"/>
                        <a:pt x="691" y="4744"/>
                      </a:cubicBezTo>
                      <a:cubicBezTo>
                        <a:pt x="459" y="3572"/>
                        <a:pt x="269" y="2391"/>
                        <a:pt x="207" y="1495"/>
                      </a:cubicBezTo>
                      <a:cubicBezTo>
                        <a:pt x="122" y="601"/>
                        <a:pt x="116" y="2"/>
                        <a:pt x="74" y="1"/>
                      </a:cubicBezTo>
                      <a:cubicBezTo>
                        <a:pt x="74" y="1"/>
                        <a:pt x="7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36"/>
                <p:cNvSpPr/>
                <p:nvPr/>
              </p:nvSpPr>
              <p:spPr>
                <a:xfrm>
                  <a:off x="2398775" y="3277213"/>
                  <a:ext cx="126275" cy="150900"/>
                </a:xfrm>
                <a:custGeom>
                  <a:avLst/>
                  <a:gdLst/>
                  <a:ahLst/>
                  <a:cxnLst/>
                  <a:rect l="l" t="t" r="r" b="b"/>
                  <a:pathLst>
                    <a:path w="5051" h="6036" extrusionOk="0">
                      <a:moveTo>
                        <a:pt x="606" y="0"/>
                      </a:moveTo>
                      <a:cubicBezTo>
                        <a:pt x="495" y="0"/>
                        <a:pt x="399" y="30"/>
                        <a:pt x="325" y="92"/>
                      </a:cubicBezTo>
                      <a:cubicBezTo>
                        <a:pt x="0" y="366"/>
                        <a:pt x="226" y="1168"/>
                        <a:pt x="831" y="1884"/>
                      </a:cubicBezTo>
                      <a:cubicBezTo>
                        <a:pt x="1295" y="2435"/>
                        <a:pt x="1849" y="2774"/>
                        <a:pt x="2227" y="2774"/>
                      </a:cubicBezTo>
                      <a:cubicBezTo>
                        <a:pt x="2339" y="2774"/>
                        <a:pt x="2436" y="2744"/>
                        <a:pt x="2510" y="2681"/>
                      </a:cubicBezTo>
                      <a:cubicBezTo>
                        <a:pt x="2833" y="2410"/>
                        <a:pt x="2607" y="1610"/>
                        <a:pt x="2002" y="892"/>
                      </a:cubicBezTo>
                      <a:cubicBezTo>
                        <a:pt x="1538" y="340"/>
                        <a:pt x="984" y="0"/>
                        <a:pt x="606" y="0"/>
                      </a:cubicBezTo>
                      <a:close/>
                      <a:moveTo>
                        <a:pt x="3426" y="3771"/>
                      </a:moveTo>
                      <a:cubicBezTo>
                        <a:pt x="3354" y="3771"/>
                        <a:pt x="3290" y="3788"/>
                        <a:pt x="3238" y="3826"/>
                      </a:cubicBezTo>
                      <a:cubicBezTo>
                        <a:pt x="2969" y="4020"/>
                        <a:pt x="3096" y="4659"/>
                        <a:pt x="3522" y="5253"/>
                      </a:cubicBezTo>
                      <a:cubicBezTo>
                        <a:pt x="3865" y="5731"/>
                        <a:pt x="4297" y="6035"/>
                        <a:pt x="4593" y="6035"/>
                      </a:cubicBezTo>
                      <a:cubicBezTo>
                        <a:pt x="4665" y="6035"/>
                        <a:pt x="4729" y="6018"/>
                        <a:pt x="4781" y="5980"/>
                      </a:cubicBezTo>
                      <a:cubicBezTo>
                        <a:pt x="5051" y="5786"/>
                        <a:pt x="4924" y="5147"/>
                        <a:pt x="4496" y="4553"/>
                      </a:cubicBezTo>
                      <a:cubicBezTo>
                        <a:pt x="4155" y="4074"/>
                        <a:pt x="3721" y="3771"/>
                        <a:pt x="3426" y="37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36"/>
                <p:cNvSpPr/>
                <p:nvPr/>
              </p:nvSpPr>
              <p:spPr>
                <a:xfrm>
                  <a:off x="2292875" y="2996863"/>
                  <a:ext cx="173175" cy="497275"/>
                </a:xfrm>
                <a:custGeom>
                  <a:avLst/>
                  <a:gdLst/>
                  <a:ahLst/>
                  <a:cxnLst/>
                  <a:rect l="l" t="t" r="r" b="b"/>
                  <a:pathLst>
                    <a:path w="6927" h="19891" extrusionOk="0">
                      <a:moveTo>
                        <a:pt x="4337" y="14105"/>
                      </a:moveTo>
                      <a:cubicBezTo>
                        <a:pt x="4340" y="14111"/>
                        <a:pt x="4341" y="14114"/>
                        <a:pt x="4341" y="14114"/>
                      </a:cubicBezTo>
                      <a:cubicBezTo>
                        <a:pt x="4341" y="14114"/>
                        <a:pt x="4340" y="14111"/>
                        <a:pt x="4337" y="14105"/>
                      </a:cubicBezTo>
                      <a:close/>
                      <a:moveTo>
                        <a:pt x="445" y="0"/>
                      </a:moveTo>
                      <a:lnTo>
                        <a:pt x="445" y="0"/>
                      </a:lnTo>
                      <a:cubicBezTo>
                        <a:pt x="281" y="3888"/>
                        <a:pt x="1" y="7712"/>
                        <a:pt x="500" y="11620"/>
                      </a:cubicBezTo>
                      <a:cubicBezTo>
                        <a:pt x="828" y="14194"/>
                        <a:pt x="2394" y="17150"/>
                        <a:pt x="4382" y="18823"/>
                      </a:cubicBezTo>
                      <a:cubicBezTo>
                        <a:pt x="5107" y="19435"/>
                        <a:pt x="5973" y="19890"/>
                        <a:pt x="6893" y="19890"/>
                      </a:cubicBezTo>
                      <a:cubicBezTo>
                        <a:pt x="6904" y="19890"/>
                        <a:pt x="6915" y="19890"/>
                        <a:pt x="6926" y="19890"/>
                      </a:cubicBezTo>
                      <a:cubicBezTo>
                        <a:pt x="3193" y="17733"/>
                        <a:pt x="1036" y="11415"/>
                        <a:pt x="1457" y="10211"/>
                      </a:cubicBezTo>
                      <a:cubicBezTo>
                        <a:pt x="1507" y="10069"/>
                        <a:pt x="1581" y="10005"/>
                        <a:pt x="1672" y="10005"/>
                      </a:cubicBezTo>
                      <a:cubicBezTo>
                        <a:pt x="2392" y="10005"/>
                        <a:pt x="4233" y="13885"/>
                        <a:pt x="4337" y="14105"/>
                      </a:cubicBezTo>
                      <a:lnTo>
                        <a:pt x="4337" y="14105"/>
                      </a:lnTo>
                      <a:cubicBezTo>
                        <a:pt x="4226" y="13868"/>
                        <a:pt x="2137" y="9376"/>
                        <a:pt x="2812" y="7585"/>
                      </a:cubicBezTo>
                      <a:cubicBezTo>
                        <a:pt x="2986" y="7124"/>
                        <a:pt x="3256" y="6951"/>
                        <a:pt x="3563" y="6951"/>
                      </a:cubicBezTo>
                      <a:cubicBezTo>
                        <a:pt x="3934" y="6951"/>
                        <a:pt x="4360" y="7202"/>
                        <a:pt x="4736" y="7502"/>
                      </a:cubicBezTo>
                      <a:cubicBezTo>
                        <a:pt x="3083" y="5246"/>
                        <a:pt x="1674" y="2804"/>
                        <a:pt x="873" y="124"/>
                      </a:cubicBezTo>
                      <a:cubicBezTo>
                        <a:pt x="732" y="68"/>
                        <a:pt x="590" y="27"/>
                        <a:pt x="44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36"/>
                <p:cNvSpPr/>
                <p:nvPr/>
              </p:nvSpPr>
              <p:spPr>
                <a:xfrm>
                  <a:off x="2174775" y="2989413"/>
                  <a:ext cx="212550" cy="522350"/>
                </a:xfrm>
                <a:custGeom>
                  <a:avLst/>
                  <a:gdLst/>
                  <a:ahLst/>
                  <a:cxnLst/>
                  <a:rect l="l" t="t" r="r" b="b"/>
                  <a:pathLst>
                    <a:path w="8502" h="20894" extrusionOk="0">
                      <a:moveTo>
                        <a:pt x="5632" y="1"/>
                      </a:moveTo>
                      <a:cubicBezTo>
                        <a:pt x="3854" y="3686"/>
                        <a:pt x="1880" y="7178"/>
                        <a:pt x="699" y="11132"/>
                      </a:cubicBezTo>
                      <a:cubicBezTo>
                        <a:pt x="0" y="13465"/>
                        <a:pt x="219" y="16596"/>
                        <a:pt x="1286" y="18788"/>
                      </a:cubicBezTo>
                      <a:cubicBezTo>
                        <a:pt x="1802" y="19845"/>
                        <a:pt x="2630" y="20763"/>
                        <a:pt x="3865" y="20871"/>
                      </a:cubicBezTo>
                      <a:cubicBezTo>
                        <a:pt x="4040" y="20886"/>
                        <a:pt x="4207" y="20894"/>
                        <a:pt x="4368" y="20894"/>
                      </a:cubicBezTo>
                      <a:cubicBezTo>
                        <a:pt x="8502" y="20894"/>
                        <a:pt x="7814" y="15993"/>
                        <a:pt x="6938" y="13117"/>
                      </a:cubicBezTo>
                      <a:cubicBezTo>
                        <a:pt x="5674" y="8975"/>
                        <a:pt x="4685" y="4490"/>
                        <a:pt x="5600" y="134"/>
                      </a:cubicBezTo>
                      <a:cubicBezTo>
                        <a:pt x="5611" y="88"/>
                        <a:pt x="5622" y="43"/>
                        <a:pt x="5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36"/>
                <p:cNvSpPr/>
                <p:nvPr/>
              </p:nvSpPr>
              <p:spPr>
                <a:xfrm>
                  <a:off x="2209725" y="3056813"/>
                  <a:ext cx="136325" cy="335200"/>
                </a:xfrm>
                <a:custGeom>
                  <a:avLst/>
                  <a:gdLst/>
                  <a:ahLst/>
                  <a:cxnLst/>
                  <a:rect l="l" t="t" r="r" b="b"/>
                  <a:pathLst>
                    <a:path w="5453" h="13408" extrusionOk="0">
                      <a:moveTo>
                        <a:pt x="3612" y="0"/>
                      </a:moveTo>
                      <a:lnTo>
                        <a:pt x="3612" y="0"/>
                      </a:lnTo>
                      <a:cubicBezTo>
                        <a:pt x="2470" y="2366"/>
                        <a:pt x="1202" y="4608"/>
                        <a:pt x="446" y="7142"/>
                      </a:cubicBezTo>
                      <a:cubicBezTo>
                        <a:pt x="1" y="8643"/>
                        <a:pt x="137" y="10650"/>
                        <a:pt x="822" y="12055"/>
                      </a:cubicBezTo>
                      <a:cubicBezTo>
                        <a:pt x="1154" y="12733"/>
                        <a:pt x="1685" y="13324"/>
                        <a:pt x="2479" y="13392"/>
                      </a:cubicBezTo>
                      <a:cubicBezTo>
                        <a:pt x="2592" y="13402"/>
                        <a:pt x="2700" y="13407"/>
                        <a:pt x="2803" y="13407"/>
                      </a:cubicBezTo>
                      <a:cubicBezTo>
                        <a:pt x="5452" y="13407"/>
                        <a:pt x="5009" y="10261"/>
                        <a:pt x="4450" y="8419"/>
                      </a:cubicBezTo>
                      <a:cubicBezTo>
                        <a:pt x="3638" y="5759"/>
                        <a:pt x="3005" y="2881"/>
                        <a:pt x="3593" y="87"/>
                      </a:cubicBezTo>
                      <a:cubicBezTo>
                        <a:pt x="3601" y="58"/>
                        <a:pt x="3605" y="29"/>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36"/>
                <p:cNvSpPr/>
                <p:nvPr/>
              </p:nvSpPr>
              <p:spPr>
                <a:xfrm>
                  <a:off x="2245050" y="3012513"/>
                  <a:ext cx="61800" cy="440650"/>
                </a:xfrm>
                <a:custGeom>
                  <a:avLst/>
                  <a:gdLst/>
                  <a:ahLst/>
                  <a:cxnLst/>
                  <a:rect l="l" t="t" r="r" b="b"/>
                  <a:pathLst>
                    <a:path w="2472" h="17626" extrusionOk="0">
                      <a:moveTo>
                        <a:pt x="2434" y="0"/>
                      </a:moveTo>
                      <a:cubicBezTo>
                        <a:pt x="2417" y="0"/>
                        <a:pt x="2349" y="123"/>
                        <a:pt x="2243" y="339"/>
                      </a:cubicBezTo>
                      <a:cubicBezTo>
                        <a:pt x="2134" y="562"/>
                        <a:pt x="1970" y="876"/>
                        <a:pt x="1821" y="1274"/>
                      </a:cubicBezTo>
                      <a:cubicBezTo>
                        <a:pt x="1483" y="2053"/>
                        <a:pt x="1148" y="3137"/>
                        <a:pt x="858" y="4233"/>
                      </a:cubicBezTo>
                      <a:cubicBezTo>
                        <a:pt x="574" y="5328"/>
                        <a:pt x="377" y="6448"/>
                        <a:pt x="255" y="7290"/>
                      </a:cubicBezTo>
                      <a:cubicBezTo>
                        <a:pt x="136" y="8134"/>
                        <a:pt x="82" y="8698"/>
                        <a:pt x="82" y="8698"/>
                      </a:cubicBezTo>
                      <a:cubicBezTo>
                        <a:pt x="82" y="8698"/>
                        <a:pt x="43" y="9263"/>
                        <a:pt x="17" y="10111"/>
                      </a:cubicBezTo>
                      <a:cubicBezTo>
                        <a:pt x="1" y="10965"/>
                        <a:pt x="4" y="12100"/>
                        <a:pt x="123" y="13230"/>
                      </a:cubicBezTo>
                      <a:cubicBezTo>
                        <a:pt x="242" y="14356"/>
                        <a:pt x="424" y="15479"/>
                        <a:pt x="674" y="16295"/>
                      </a:cubicBezTo>
                      <a:cubicBezTo>
                        <a:pt x="773" y="16707"/>
                        <a:pt x="911" y="17036"/>
                        <a:pt x="996" y="17268"/>
                      </a:cubicBezTo>
                      <a:cubicBezTo>
                        <a:pt x="1084" y="17496"/>
                        <a:pt x="1138" y="17625"/>
                        <a:pt x="1153" y="17625"/>
                      </a:cubicBezTo>
                      <a:cubicBezTo>
                        <a:pt x="1154" y="17625"/>
                        <a:pt x="1154" y="17625"/>
                        <a:pt x="1154" y="17625"/>
                      </a:cubicBezTo>
                      <a:cubicBezTo>
                        <a:pt x="1195" y="17610"/>
                        <a:pt x="1013" y="17076"/>
                        <a:pt x="841" y="16255"/>
                      </a:cubicBezTo>
                      <a:cubicBezTo>
                        <a:pt x="645" y="15435"/>
                        <a:pt x="510" y="14320"/>
                        <a:pt x="433" y="13205"/>
                      </a:cubicBezTo>
                      <a:cubicBezTo>
                        <a:pt x="355" y="12088"/>
                        <a:pt x="383" y="10966"/>
                        <a:pt x="419" y="10128"/>
                      </a:cubicBezTo>
                      <a:cubicBezTo>
                        <a:pt x="480" y="9293"/>
                        <a:pt x="521" y="8734"/>
                        <a:pt x="521" y="8734"/>
                      </a:cubicBezTo>
                      <a:cubicBezTo>
                        <a:pt x="521" y="8734"/>
                        <a:pt x="563" y="8175"/>
                        <a:pt x="656" y="7341"/>
                      </a:cubicBezTo>
                      <a:cubicBezTo>
                        <a:pt x="756" y="6510"/>
                        <a:pt x="920" y="5400"/>
                        <a:pt x="1162" y="4304"/>
                      </a:cubicBezTo>
                      <a:cubicBezTo>
                        <a:pt x="1408" y="3212"/>
                        <a:pt x="1696" y="2126"/>
                        <a:pt x="1981" y="1334"/>
                      </a:cubicBezTo>
                      <a:cubicBezTo>
                        <a:pt x="2249" y="535"/>
                        <a:pt x="2471" y="18"/>
                        <a:pt x="2435" y="1"/>
                      </a:cubicBezTo>
                      <a:cubicBezTo>
                        <a:pt x="2435" y="1"/>
                        <a:pt x="2434" y="0"/>
                        <a:pt x="2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36"/>
                <p:cNvSpPr/>
                <p:nvPr/>
              </p:nvSpPr>
              <p:spPr>
                <a:xfrm>
                  <a:off x="2269925" y="3299288"/>
                  <a:ext cx="62925" cy="169075"/>
                </a:xfrm>
                <a:custGeom>
                  <a:avLst/>
                  <a:gdLst/>
                  <a:ahLst/>
                  <a:cxnLst/>
                  <a:rect l="l" t="t" r="r" b="b"/>
                  <a:pathLst>
                    <a:path w="2517" h="6763" extrusionOk="0">
                      <a:moveTo>
                        <a:pt x="590" y="0"/>
                      </a:moveTo>
                      <a:cubicBezTo>
                        <a:pt x="557" y="0"/>
                        <a:pt x="525" y="5"/>
                        <a:pt x="494" y="14"/>
                      </a:cubicBezTo>
                      <a:cubicBezTo>
                        <a:pt x="112" y="125"/>
                        <a:pt x="1" y="897"/>
                        <a:pt x="245" y="1742"/>
                      </a:cubicBezTo>
                      <a:cubicBezTo>
                        <a:pt x="471" y="2515"/>
                        <a:pt x="917" y="3079"/>
                        <a:pt x="1286" y="3079"/>
                      </a:cubicBezTo>
                      <a:cubicBezTo>
                        <a:pt x="1319" y="3079"/>
                        <a:pt x="1351" y="3075"/>
                        <a:pt x="1382" y="3065"/>
                      </a:cubicBezTo>
                      <a:cubicBezTo>
                        <a:pt x="1763" y="2956"/>
                        <a:pt x="1874" y="2182"/>
                        <a:pt x="1628" y="1337"/>
                      </a:cubicBezTo>
                      <a:cubicBezTo>
                        <a:pt x="1404" y="564"/>
                        <a:pt x="958" y="0"/>
                        <a:pt x="590" y="0"/>
                      </a:cubicBezTo>
                      <a:close/>
                      <a:moveTo>
                        <a:pt x="1626" y="4318"/>
                      </a:moveTo>
                      <a:cubicBezTo>
                        <a:pt x="1607" y="4318"/>
                        <a:pt x="1590" y="4319"/>
                        <a:pt x="1572" y="4323"/>
                      </a:cubicBezTo>
                      <a:cubicBezTo>
                        <a:pt x="1268" y="4387"/>
                        <a:pt x="1133" y="4984"/>
                        <a:pt x="1273" y="5655"/>
                      </a:cubicBezTo>
                      <a:cubicBezTo>
                        <a:pt x="1406" y="6288"/>
                        <a:pt x="1733" y="6763"/>
                        <a:pt x="2024" y="6763"/>
                      </a:cubicBezTo>
                      <a:cubicBezTo>
                        <a:pt x="2041" y="6763"/>
                        <a:pt x="2059" y="6761"/>
                        <a:pt x="2076" y="6758"/>
                      </a:cubicBezTo>
                      <a:cubicBezTo>
                        <a:pt x="2382" y="6693"/>
                        <a:pt x="2516" y="6096"/>
                        <a:pt x="2375" y="5426"/>
                      </a:cubicBezTo>
                      <a:cubicBezTo>
                        <a:pt x="2246" y="4793"/>
                        <a:pt x="1916" y="4318"/>
                        <a:pt x="1626" y="43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36"/>
                <p:cNvSpPr/>
                <p:nvPr/>
              </p:nvSpPr>
              <p:spPr>
                <a:xfrm>
                  <a:off x="2174775" y="3018038"/>
                  <a:ext cx="147450" cy="488100"/>
                </a:xfrm>
                <a:custGeom>
                  <a:avLst/>
                  <a:gdLst/>
                  <a:ahLst/>
                  <a:cxnLst/>
                  <a:rect l="l" t="t" r="r" b="b"/>
                  <a:pathLst>
                    <a:path w="5898" h="19524" extrusionOk="0">
                      <a:moveTo>
                        <a:pt x="3043" y="13577"/>
                      </a:moveTo>
                      <a:cubicBezTo>
                        <a:pt x="3044" y="13585"/>
                        <a:pt x="3044" y="13588"/>
                        <a:pt x="3044" y="13588"/>
                      </a:cubicBezTo>
                      <a:cubicBezTo>
                        <a:pt x="3044" y="13588"/>
                        <a:pt x="3044" y="13585"/>
                        <a:pt x="3043" y="13577"/>
                      </a:cubicBezTo>
                      <a:close/>
                      <a:moveTo>
                        <a:pt x="5071" y="1"/>
                      </a:moveTo>
                      <a:cubicBezTo>
                        <a:pt x="3451" y="3273"/>
                        <a:pt x="1756" y="6445"/>
                        <a:pt x="699" y="9987"/>
                      </a:cubicBezTo>
                      <a:cubicBezTo>
                        <a:pt x="0" y="12320"/>
                        <a:pt x="219" y="15451"/>
                        <a:pt x="1286" y="17643"/>
                      </a:cubicBezTo>
                      <a:cubicBezTo>
                        <a:pt x="1681" y="18452"/>
                        <a:pt x="2260" y="19179"/>
                        <a:pt x="3064" y="19524"/>
                      </a:cubicBezTo>
                      <a:cubicBezTo>
                        <a:pt x="683" y="16256"/>
                        <a:pt x="1236" y="10017"/>
                        <a:pt x="2054" y="9143"/>
                      </a:cubicBezTo>
                      <a:cubicBezTo>
                        <a:pt x="2124" y="9068"/>
                        <a:pt x="2189" y="9034"/>
                        <a:pt x="2250" y="9034"/>
                      </a:cubicBezTo>
                      <a:cubicBezTo>
                        <a:pt x="2928" y="9034"/>
                        <a:pt x="3038" y="13326"/>
                        <a:pt x="3043" y="13577"/>
                      </a:cubicBezTo>
                      <a:lnTo>
                        <a:pt x="3043" y="13577"/>
                      </a:lnTo>
                      <a:cubicBezTo>
                        <a:pt x="3038" y="13317"/>
                        <a:pt x="2958" y="8683"/>
                        <a:pt x="4215" y="7405"/>
                      </a:cubicBezTo>
                      <a:cubicBezTo>
                        <a:pt x="4435" y="7182"/>
                        <a:pt x="4642" y="7089"/>
                        <a:pt x="4836" y="7089"/>
                      </a:cubicBezTo>
                      <a:cubicBezTo>
                        <a:pt x="5271" y="7089"/>
                        <a:pt x="5633" y="7560"/>
                        <a:pt x="5898" y="8068"/>
                      </a:cubicBezTo>
                      <a:cubicBezTo>
                        <a:pt x="5337" y="5505"/>
                        <a:pt x="5057" y="2874"/>
                        <a:pt x="5390" y="270"/>
                      </a:cubicBezTo>
                      <a:cubicBezTo>
                        <a:pt x="5292" y="168"/>
                        <a:pt x="5185" y="81"/>
                        <a:pt x="507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36"/>
                <p:cNvSpPr/>
                <p:nvPr/>
              </p:nvSpPr>
              <p:spPr>
                <a:xfrm>
                  <a:off x="2026500" y="3002813"/>
                  <a:ext cx="305250" cy="425150"/>
                </a:xfrm>
                <a:custGeom>
                  <a:avLst/>
                  <a:gdLst/>
                  <a:ahLst/>
                  <a:cxnLst/>
                  <a:rect l="l" t="t" r="r" b="b"/>
                  <a:pathLst>
                    <a:path w="12210" h="17006" extrusionOk="0">
                      <a:moveTo>
                        <a:pt x="12210" y="0"/>
                      </a:moveTo>
                      <a:lnTo>
                        <a:pt x="12210" y="0"/>
                      </a:lnTo>
                      <a:cubicBezTo>
                        <a:pt x="9067" y="2207"/>
                        <a:pt x="5853" y="4167"/>
                        <a:pt x="3078" y="6868"/>
                      </a:cubicBezTo>
                      <a:cubicBezTo>
                        <a:pt x="1440" y="8459"/>
                        <a:pt x="188" y="11126"/>
                        <a:pt x="61" y="13408"/>
                      </a:cubicBezTo>
                      <a:cubicBezTo>
                        <a:pt x="0" y="14511"/>
                        <a:pt x="259" y="15642"/>
                        <a:pt x="1222" y="16295"/>
                      </a:cubicBezTo>
                      <a:cubicBezTo>
                        <a:pt x="1957" y="16792"/>
                        <a:pt x="2616" y="17006"/>
                        <a:pt x="3206" y="17006"/>
                      </a:cubicBezTo>
                      <a:cubicBezTo>
                        <a:pt x="5550" y="17006"/>
                        <a:pt x="6788" y="13633"/>
                        <a:pt x="7283" y="11346"/>
                      </a:cubicBezTo>
                      <a:cubicBezTo>
                        <a:pt x="8140" y="7374"/>
                        <a:pt x="9380" y="3248"/>
                        <a:pt x="12122" y="96"/>
                      </a:cubicBezTo>
                      <a:cubicBezTo>
                        <a:pt x="12152" y="64"/>
                        <a:pt x="12181" y="32"/>
                        <a:pt x="12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36"/>
                <p:cNvSpPr/>
                <p:nvPr/>
              </p:nvSpPr>
              <p:spPr>
                <a:xfrm>
                  <a:off x="2092325" y="3050988"/>
                  <a:ext cx="195850" cy="272800"/>
                </a:xfrm>
                <a:custGeom>
                  <a:avLst/>
                  <a:gdLst/>
                  <a:ahLst/>
                  <a:cxnLst/>
                  <a:rect l="l" t="t" r="r" b="b"/>
                  <a:pathLst>
                    <a:path w="7834" h="10912" extrusionOk="0">
                      <a:moveTo>
                        <a:pt x="7833" y="0"/>
                      </a:moveTo>
                      <a:lnTo>
                        <a:pt x="7833" y="0"/>
                      </a:lnTo>
                      <a:cubicBezTo>
                        <a:pt x="5817" y="1415"/>
                        <a:pt x="3754" y="2673"/>
                        <a:pt x="1976" y="4403"/>
                      </a:cubicBezTo>
                      <a:cubicBezTo>
                        <a:pt x="925" y="5428"/>
                        <a:pt x="120" y="7137"/>
                        <a:pt x="38" y="8600"/>
                      </a:cubicBezTo>
                      <a:cubicBezTo>
                        <a:pt x="1" y="9308"/>
                        <a:pt x="167" y="10035"/>
                        <a:pt x="784" y="10455"/>
                      </a:cubicBezTo>
                      <a:cubicBezTo>
                        <a:pt x="1255" y="10774"/>
                        <a:pt x="1678" y="10911"/>
                        <a:pt x="2056" y="10911"/>
                      </a:cubicBezTo>
                      <a:cubicBezTo>
                        <a:pt x="3559" y="10911"/>
                        <a:pt x="4355" y="8745"/>
                        <a:pt x="4672" y="7280"/>
                      </a:cubicBezTo>
                      <a:cubicBezTo>
                        <a:pt x="5223" y="4729"/>
                        <a:pt x="6019" y="2082"/>
                        <a:pt x="7778" y="61"/>
                      </a:cubicBezTo>
                      <a:cubicBezTo>
                        <a:pt x="7797" y="41"/>
                        <a:pt x="7816" y="19"/>
                        <a:pt x="7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36"/>
                <p:cNvSpPr/>
                <p:nvPr/>
              </p:nvSpPr>
              <p:spPr>
                <a:xfrm>
                  <a:off x="2085275" y="3017338"/>
                  <a:ext cx="228500" cy="346375"/>
                </a:xfrm>
                <a:custGeom>
                  <a:avLst/>
                  <a:gdLst/>
                  <a:ahLst/>
                  <a:cxnLst/>
                  <a:rect l="l" t="t" r="r" b="b"/>
                  <a:pathLst>
                    <a:path w="9140" h="13855" extrusionOk="0">
                      <a:moveTo>
                        <a:pt x="9115" y="1"/>
                      </a:moveTo>
                      <a:cubicBezTo>
                        <a:pt x="9093" y="1"/>
                        <a:pt x="8984" y="69"/>
                        <a:pt x="8806" y="190"/>
                      </a:cubicBezTo>
                      <a:cubicBezTo>
                        <a:pt x="8616" y="325"/>
                        <a:pt x="8337" y="506"/>
                        <a:pt x="8034" y="765"/>
                      </a:cubicBezTo>
                      <a:cubicBezTo>
                        <a:pt x="7401" y="1247"/>
                        <a:pt x="6630" y="1982"/>
                        <a:pt x="5894" y="2750"/>
                      </a:cubicBezTo>
                      <a:cubicBezTo>
                        <a:pt x="5159" y="3516"/>
                        <a:pt x="4485" y="4344"/>
                        <a:pt x="4000" y="4977"/>
                      </a:cubicBezTo>
                      <a:cubicBezTo>
                        <a:pt x="3521" y="5615"/>
                        <a:pt x="3217" y="6053"/>
                        <a:pt x="3217" y="6053"/>
                      </a:cubicBezTo>
                      <a:cubicBezTo>
                        <a:pt x="3217" y="6053"/>
                        <a:pt x="2925" y="6498"/>
                        <a:pt x="2516" y="7180"/>
                      </a:cubicBezTo>
                      <a:cubicBezTo>
                        <a:pt x="2112" y="7872"/>
                        <a:pt x="1598" y="8804"/>
                        <a:pt x="1179" y="9783"/>
                      </a:cubicBezTo>
                      <a:cubicBezTo>
                        <a:pt x="760" y="10762"/>
                        <a:pt x="397" y="11763"/>
                        <a:pt x="229" y="12548"/>
                      </a:cubicBezTo>
                      <a:cubicBezTo>
                        <a:pt x="121" y="12932"/>
                        <a:pt x="84" y="13262"/>
                        <a:pt x="48" y="13491"/>
                      </a:cubicBezTo>
                      <a:cubicBezTo>
                        <a:pt x="13" y="13721"/>
                        <a:pt x="1" y="13853"/>
                        <a:pt x="13" y="13855"/>
                      </a:cubicBezTo>
                      <a:cubicBezTo>
                        <a:pt x="13" y="13855"/>
                        <a:pt x="14" y="13855"/>
                        <a:pt x="14" y="13855"/>
                      </a:cubicBezTo>
                      <a:cubicBezTo>
                        <a:pt x="55" y="13855"/>
                        <a:pt x="151" y="13337"/>
                        <a:pt x="384" y="12589"/>
                      </a:cubicBezTo>
                      <a:cubicBezTo>
                        <a:pt x="597" y="11829"/>
                        <a:pt x="997" y="10855"/>
                        <a:pt x="1443" y="9904"/>
                      </a:cubicBezTo>
                      <a:cubicBezTo>
                        <a:pt x="1890" y="8955"/>
                        <a:pt x="2426" y="8049"/>
                        <a:pt x="2839" y="7377"/>
                      </a:cubicBezTo>
                      <a:cubicBezTo>
                        <a:pt x="3270" y="6721"/>
                        <a:pt x="3560" y="6282"/>
                        <a:pt x="3560" y="6282"/>
                      </a:cubicBezTo>
                      <a:cubicBezTo>
                        <a:pt x="3560" y="6282"/>
                        <a:pt x="3848" y="5842"/>
                        <a:pt x="4305" y="5203"/>
                      </a:cubicBezTo>
                      <a:cubicBezTo>
                        <a:pt x="4767" y="4567"/>
                        <a:pt x="5410" y="3732"/>
                        <a:pt x="6108" y="2944"/>
                      </a:cubicBezTo>
                      <a:cubicBezTo>
                        <a:pt x="6809" y="2164"/>
                        <a:pt x="7542" y="1404"/>
                        <a:pt x="8137" y="886"/>
                      </a:cubicBezTo>
                      <a:cubicBezTo>
                        <a:pt x="8721" y="353"/>
                        <a:pt x="9140" y="32"/>
                        <a:pt x="9119" y="2"/>
                      </a:cubicBezTo>
                      <a:cubicBezTo>
                        <a:pt x="9119" y="1"/>
                        <a:pt x="9117" y="1"/>
                        <a:pt x="9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36"/>
                <p:cNvSpPr/>
                <p:nvPr/>
              </p:nvSpPr>
              <p:spPr>
                <a:xfrm>
                  <a:off x="2109325" y="3241563"/>
                  <a:ext cx="66050" cy="156750"/>
                </a:xfrm>
                <a:custGeom>
                  <a:avLst/>
                  <a:gdLst/>
                  <a:ahLst/>
                  <a:cxnLst/>
                  <a:rect l="l" t="t" r="r" b="b"/>
                  <a:pathLst>
                    <a:path w="2642" h="6270" extrusionOk="0">
                      <a:moveTo>
                        <a:pt x="2062" y="1"/>
                      </a:moveTo>
                      <a:cubicBezTo>
                        <a:pt x="1713" y="1"/>
                        <a:pt x="1312" y="561"/>
                        <a:pt x="1139" y="1311"/>
                      </a:cubicBezTo>
                      <a:cubicBezTo>
                        <a:pt x="954" y="2114"/>
                        <a:pt x="1100" y="2833"/>
                        <a:pt x="1467" y="2916"/>
                      </a:cubicBezTo>
                      <a:cubicBezTo>
                        <a:pt x="1490" y="2922"/>
                        <a:pt x="1514" y="2925"/>
                        <a:pt x="1538" y="2925"/>
                      </a:cubicBezTo>
                      <a:cubicBezTo>
                        <a:pt x="1885" y="2925"/>
                        <a:pt x="2284" y="2365"/>
                        <a:pt x="2457" y="1612"/>
                      </a:cubicBezTo>
                      <a:cubicBezTo>
                        <a:pt x="2642" y="811"/>
                        <a:pt x="2497" y="94"/>
                        <a:pt x="2134" y="9"/>
                      </a:cubicBezTo>
                      <a:cubicBezTo>
                        <a:pt x="2110" y="4"/>
                        <a:pt x="2086" y="1"/>
                        <a:pt x="2062" y="1"/>
                      </a:cubicBezTo>
                      <a:close/>
                      <a:moveTo>
                        <a:pt x="971" y="4022"/>
                      </a:moveTo>
                      <a:cubicBezTo>
                        <a:pt x="701" y="4022"/>
                        <a:pt x="367" y="4428"/>
                        <a:pt x="192" y="4987"/>
                      </a:cubicBezTo>
                      <a:cubicBezTo>
                        <a:pt x="0" y="5601"/>
                        <a:pt x="69" y="6172"/>
                        <a:pt x="347" y="6258"/>
                      </a:cubicBezTo>
                      <a:cubicBezTo>
                        <a:pt x="371" y="6265"/>
                        <a:pt x="396" y="6269"/>
                        <a:pt x="422" y="6269"/>
                      </a:cubicBezTo>
                      <a:cubicBezTo>
                        <a:pt x="692" y="6269"/>
                        <a:pt x="1026" y="5864"/>
                        <a:pt x="1200" y="5304"/>
                      </a:cubicBezTo>
                      <a:cubicBezTo>
                        <a:pt x="1395" y="4690"/>
                        <a:pt x="1323" y="4120"/>
                        <a:pt x="1047" y="4033"/>
                      </a:cubicBezTo>
                      <a:cubicBezTo>
                        <a:pt x="1022" y="4026"/>
                        <a:pt x="997" y="4022"/>
                        <a:pt x="971" y="4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36"/>
                <p:cNvSpPr/>
                <p:nvPr/>
              </p:nvSpPr>
              <p:spPr>
                <a:xfrm>
                  <a:off x="2026850" y="3019913"/>
                  <a:ext cx="283750" cy="376975"/>
                </a:xfrm>
                <a:custGeom>
                  <a:avLst/>
                  <a:gdLst/>
                  <a:ahLst/>
                  <a:cxnLst/>
                  <a:rect l="l" t="t" r="r" b="b"/>
                  <a:pathLst>
                    <a:path w="11350" h="15079" extrusionOk="0">
                      <a:moveTo>
                        <a:pt x="3345" y="10196"/>
                      </a:moveTo>
                      <a:cubicBezTo>
                        <a:pt x="3342" y="10202"/>
                        <a:pt x="3340" y="10205"/>
                        <a:pt x="3340" y="10205"/>
                      </a:cubicBezTo>
                      <a:cubicBezTo>
                        <a:pt x="3340" y="10205"/>
                        <a:pt x="3342" y="10202"/>
                        <a:pt x="3345" y="10196"/>
                      </a:cubicBezTo>
                      <a:close/>
                      <a:moveTo>
                        <a:pt x="11210" y="1"/>
                      </a:moveTo>
                      <a:cubicBezTo>
                        <a:pt x="8389" y="1940"/>
                        <a:pt x="5549" y="3765"/>
                        <a:pt x="3064" y="6184"/>
                      </a:cubicBezTo>
                      <a:cubicBezTo>
                        <a:pt x="1426" y="7775"/>
                        <a:pt x="174" y="10442"/>
                        <a:pt x="47" y="12724"/>
                      </a:cubicBezTo>
                      <a:cubicBezTo>
                        <a:pt x="0" y="13567"/>
                        <a:pt x="141" y="14428"/>
                        <a:pt x="644" y="15078"/>
                      </a:cubicBezTo>
                      <a:cubicBezTo>
                        <a:pt x="187" y="11313"/>
                        <a:pt x="3492" y="6452"/>
                        <a:pt x="4560" y="6112"/>
                      </a:cubicBezTo>
                      <a:cubicBezTo>
                        <a:pt x="4605" y="6097"/>
                        <a:pt x="4645" y="6090"/>
                        <a:pt x="4680" y="6090"/>
                      </a:cubicBezTo>
                      <a:cubicBezTo>
                        <a:pt x="5500" y="6090"/>
                        <a:pt x="3458" y="9982"/>
                        <a:pt x="3345" y="10196"/>
                      </a:cubicBezTo>
                      <a:lnTo>
                        <a:pt x="3345" y="10196"/>
                      </a:lnTo>
                      <a:cubicBezTo>
                        <a:pt x="3458" y="9983"/>
                        <a:pt x="5510" y="6148"/>
                        <a:pt x="7125" y="5676"/>
                      </a:cubicBezTo>
                      <a:cubicBezTo>
                        <a:pt x="7248" y="5640"/>
                        <a:pt x="7359" y="5623"/>
                        <a:pt x="7457" y="5623"/>
                      </a:cubicBezTo>
                      <a:cubicBezTo>
                        <a:pt x="8088" y="5623"/>
                        <a:pt x="8222" y="6316"/>
                        <a:pt x="8203" y="6986"/>
                      </a:cubicBezTo>
                      <a:cubicBezTo>
                        <a:pt x="8914" y="4631"/>
                        <a:pt x="9888" y="2346"/>
                        <a:pt x="11350" y="366"/>
                      </a:cubicBezTo>
                      <a:cubicBezTo>
                        <a:pt x="11315" y="237"/>
                        <a:pt x="11267" y="115"/>
                        <a:pt x="1121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36"/>
                <p:cNvSpPr/>
                <p:nvPr/>
              </p:nvSpPr>
              <p:spPr>
                <a:xfrm>
                  <a:off x="2009450" y="2800938"/>
                  <a:ext cx="459925" cy="308850"/>
                </a:xfrm>
                <a:custGeom>
                  <a:avLst/>
                  <a:gdLst/>
                  <a:ahLst/>
                  <a:cxnLst/>
                  <a:rect l="l" t="t" r="r" b="b"/>
                  <a:pathLst>
                    <a:path w="18397" h="12354" extrusionOk="0">
                      <a:moveTo>
                        <a:pt x="7825" y="0"/>
                      </a:moveTo>
                      <a:cubicBezTo>
                        <a:pt x="5134" y="0"/>
                        <a:pt x="3328" y="1465"/>
                        <a:pt x="3328" y="1465"/>
                      </a:cubicBezTo>
                      <a:cubicBezTo>
                        <a:pt x="3328" y="1465"/>
                        <a:pt x="1" y="4234"/>
                        <a:pt x="5354" y="10077"/>
                      </a:cubicBezTo>
                      <a:cubicBezTo>
                        <a:pt x="6890" y="11756"/>
                        <a:pt x="8619" y="12354"/>
                        <a:pt x="10303" y="12354"/>
                      </a:cubicBezTo>
                      <a:cubicBezTo>
                        <a:pt x="14487" y="12354"/>
                        <a:pt x="18396" y="8664"/>
                        <a:pt x="18396" y="8664"/>
                      </a:cubicBezTo>
                      <a:cubicBezTo>
                        <a:pt x="14613" y="1684"/>
                        <a:pt x="10711" y="0"/>
                        <a:pt x="7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36"/>
                <p:cNvSpPr/>
                <p:nvPr/>
              </p:nvSpPr>
              <p:spPr>
                <a:xfrm>
                  <a:off x="2067650" y="2913663"/>
                  <a:ext cx="382225" cy="140200"/>
                </a:xfrm>
                <a:custGeom>
                  <a:avLst/>
                  <a:gdLst/>
                  <a:ahLst/>
                  <a:cxnLst/>
                  <a:rect l="l" t="t" r="r" b="b"/>
                  <a:pathLst>
                    <a:path w="15289" h="5608" extrusionOk="0">
                      <a:moveTo>
                        <a:pt x="1" y="1"/>
                      </a:moveTo>
                      <a:lnTo>
                        <a:pt x="1" y="1"/>
                      </a:lnTo>
                      <a:cubicBezTo>
                        <a:pt x="19" y="201"/>
                        <a:pt x="51" y="410"/>
                        <a:pt x="98" y="629"/>
                      </a:cubicBezTo>
                      <a:cubicBezTo>
                        <a:pt x="386" y="888"/>
                        <a:pt x="748" y="1097"/>
                        <a:pt x="1149" y="1223"/>
                      </a:cubicBezTo>
                      <a:cubicBezTo>
                        <a:pt x="1409" y="1304"/>
                        <a:pt x="1667" y="1345"/>
                        <a:pt x="1918" y="1345"/>
                      </a:cubicBezTo>
                      <a:cubicBezTo>
                        <a:pt x="1932" y="1345"/>
                        <a:pt x="1945" y="1345"/>
                        <a:pt x="1959" y="1345"/>
                      </a:cubicBezTo>
                      <a:cubicBezTo>
                        <a:pt x="1960" y="1511"/>
                        <a:pt x="1970" y="1679"/>
                        <a:pt x="1992" y="1846"/>
                      </a:cubicBezTo>
                      <a:cubicBezTo>
                        <a:pt x="2151" y="3126"/>
                        <a:pt x="2852" y="4129"/>
                        <a:pt x="3918" y="4594"/>
                      </a:cubicBezTo>
                      <a:cubicBezTo>
                        <a:pt x="4200" y="4717"/>
                        <a:pt x="4480" y="4778"/>
                        <a:pt x="4757" y="4778"/>
                      </a:cubicBezTo>
                      <a:cubicBezTo>
                        <a:pt x="5024" y="4778"/>
                        <a:pt x="5288" y="4721"/>
                        <a:pt x="5548" y="4606"/>
                      </a:cubicBezTo>
                      <a:cubicBezTo>
                        <a:pt x="5911" y="4447"/>
                        <a:pt x="6249" y="4176"/>
                        <a:pt x="6558" y="3797"/>
                      </a:cubicBezTo>
                      <a:cubicBezTo>
                        <a:pt x="6920" y="4556"/>
                        <a:pt x="7556" y="5319"/>
                        <a:pt x="8676" y="5557"/>
                      </a:cubicBezTo>
                      <a:cubicBezTo>
                        <a:pt x="8833" y="5591"/>
                        <a:pt x="8988" y="5608"/>
                        <a:pt x="9139" y="5608"/>
                      </a:cubicBezTo>
                      <a:cubicBezTo>
                        <a:pt x="9564" y="5608"/>
                        <a:pt x="9958" y="5474"/>
                        <a:pt x="10297" y="5213"/>
                      </a:cubicBezTo>
                      <a:cubicBezTo>
                        <a:pt x="10824" y="4805"/>
                        <a:pt x="11131" y="4143"/>
                        <a:pt x="11309" y="3524"/>
                      </a:cubicBezTo>
                      <a:cubicBezTo>
                        <a:pt x="11845" y="3986"/>
                        <a:pt x="12519" y="4426"/>
                        <a:pt x="13203" y="4503"/>
                      </a:cubicBezTo>
                      <a:cubicBezTo>
                        <a:pt x="13278" y="4511"/>
                        <a:pt x="13351" y="4515"/>
                        <a:pt x="13423" y="4515"/>
                      </a:cubicBezTo>
                      <a:cubicBezTo>
                        <a:pt x="13833" y="4515"/>
                        <a:pt x="14203" y="4383"/>
                        <a:pt x="14525" y="4121"/>
                      </a:cubicBezTo>
                      <a:cubicBezTo>
                        <a:pt x="14911" y="3809"/>
                        <a:pt x="15163" y="3363"/>
                        <a:pt x="15288" y="2794"/>
                      </a:cubicBezTo>
                      <a:cubicBezTo>
                        <a:pt x="15196" y="2644"/>
                        <a:pt x="15105" y="2495"/>
                        <a:pt x="15016" y="2349"/>
                      </a:cubicBezTo>
                      <a:cubicBezTo>
                        <a:pt x="14943" y="3024"/>
                        <a:pt x="14710" y="3532"/>
                        <a:pt x="14311" y="3858"/>
                      </a:cubicBezTo>
                      <a:cubicBezTo>
                        <a:pt x="14052" y="4067"/>
                        <a:pt x="13754" y="4174"/>
                        <a:pt x="13423" y="4174"/>
                      </a:cubicBezTo>
                      <a:cubicBezTo>
                        <a:pt x="13363" y="4174"/>
                        <a:pt x="13303" y="4170"/>
                        <a:pt x="13241" y="4163"/>
                      </a:cubicBezTo>
                      <a:cubicBezTo>
                        <a:pt x="12439" y="4075"/>
                        <a:pt x="11621" y="3386"/>
                        <a:pt x="11113" y="2872"/>
                      </a:cubicBezTo>
                      <a:cubicBezTo>
                        <a:pt x="10988" y="3536"/>
                        <a:pt x="10711" y="4464"/>
                        <a:pt x="10089" y="4943"/>
                      </a:cubicBezTo>
                      <a:cubicBezTo>
                        <a:pt x="9808" y="5159"/>
                        <a:pt x="9491" y="5268"/>
                        <a:pt x="9140" y="5268"/>
                      </a:cubicBezTo>
                      <a:cubicBezTo>
                        <a:pt x="9013" y="5268"/>
                        <a:pt x="8882" y="5254"/>
                        <a:pt x="8746" y="5225"/>
                      </a:cubicBezTo>
                      <a:cubicBezTo>
                        <a:pt x="7478" y="4956"/>
                        <a:pt x="6903" y="3903"/>
                        <a:pt x="6644" y="3081"/>
                      </a:cubicBezTo>
                      <a:cubicBezTo>
                        <a:pt x="6362" y="3547"/>
                        <a:pt x="5952" y="4057"/>
                        <a:pt x="5410" y="4296"/>
                      </a:cubicBezTo>
                      <a:cubicBezTo>
                        <a:pt x="5197" y="4390"/>
                        <a:pt x="4979" y="4437"/>
                        <a:pt x="4759" y="4437"/>
                      </a:cubicBezTo>
                      <a:cubicBezTo>
                        <a:pt x="4526" y="4437"/>
                        <a:pt x="4291" y="4385"/>
                        <a:pt x="4055" y="4281"/>
                      </a:cubicBezTo>
                      <a:cubicBezTo>
                        <a:pt x="3102" y="3865"/>
                        <a:pt x="2473" y="2962"/>
                        <a:pt x="2328" y="1804"/>
                      </a:cubicBezTo>
                      <a:cubicBezTo>
                        <a:pt x="2294" y="1522"/>
                        <a:pt x="2292" y="1235"/>
                        <a:pt x="2321" y="961"/>
                      </a:cubicBezTo>
                      <a:lnTo>
                        <a:pt x="2321" y="961"/>
                      </a:lnTo>
                      <a:cubicBezTo>
                        <a:pt x="2190" y="989"/>
                        <a:pt x="2055" y="1004"/>
                        <a:pt x="1916" y="1004"/>
                      </a:cubicBezTo>
                      <a:cubicBezTo>
                        <a:pt x="1700" y="1004"/>
                        <a:pt x="1476" y="969"/>
                        <a:pt x="1251" y="897"/>
                      </a:cubicBezTo>
                      <a:cubicBezTo>
                        <a:pt x="721" y="731"/>
                        <a:pt x="258" y="39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36"/>
                <p:cNvSpPr/>
                <p:nvPr/>
              </p:nvSpPr>
              <p:spPr>
                <a:xfrm>
                  <a:off x="2063850" y="2800963"/>
                  <a:ext cx="371450" cy="235875"/>
                </a:xfrm>
                <a:custGeom>
                  <a:avLst/>
                  <a:gdLst/>
                  <a:ahLst/>
                  <a:cxnLst/>
                  <a:rect l="l" t="t" r="r" b="b"/>
                  <a:pathLst>
                    <a:path w="14858" h="9435" extrusionOk="0">
                      <a:moveTo>
                        <a:pt x="5634" y="0"/>
                      </a:moveTo>
                      <a:cubicBezTo>
                        <a:pt x="5537" y="0"/>
                        <a:pt x="5440" y="3"/>
                        <a:pt x="5342" y="7"/>
                      </a:cubicBezTo>
                      <a:cubicBezTo>
                        <a:pt x="5316" y="8"/>
                        <a:pt x="5291" y="8"/>
                        <a:pt x="5266" y="10"/>
                      </a:cubicBezTo>
                      <a:cubicBezTo>
                        <a:pt x="5148" y="16"/>
                        <a:pt x="5029" y="24"/>
                        <a:pt x="4910" y="37"/>
                      </a:cubicBezTo>
                      <a:cubicBezTo>
                        <a:pt x="4904" y="37"/>
                        <a:pt x="4898" y="38"/>
                        <a:pt x="4890" y="38"/>
                      </a:cubicBezTo>
                      <a:cubicBezTo>
                        <a:pt x="3807" y="151"/>
                        <a:pt x="2944" y="600"/>
                        <a:pt x="1962" y="948"/>
                      </a:cubicBezTo>
                      <a:cubicBezTo>
                        <a:pt x="1448" y="1226"/>
                        <a:pt x="1158" y="1459"/>
                        <a:pt x="1152" y="1464"/>
                      </a:cubicBezTo>
                      <a:cubicBezTo>
                        <a:pt x="458" y="2056"/>
                        <a:pt x="1" y="3193"/>
                        <a:pt x="320" y="4102"/>
                      </a:cubicBezTo>
                      <a:cubicBezTo>
                        <a:pt x="503" y="4619"/>
                        <a:pt x="1281" y="5171"/>
                        <a:pt x="2068" y="5171"/>
                      </a:cubicBezTo>
                      <a:cubicBezTo>
                        <a:pt x="2369" y="5171"/>
                        <a:pt x="2672" y="5090"/>
                        <a:pt x="2943" y="4894"/>
                      </a:cubicBezTo>
                      <a:lnTo>
                        <a:pt x="2943" y="4894"/>
                      </a:lnTo>
                      <a:cubicBezTo>
                        <a:pt x="2551" y="6032"/>
                        <a:pt x="2891" y="7844"/>
                        <a:pt x="4343" y="8477"/>
                      </a:cubicBezTo>
                      <a:cubicBezTo>
                        <a:pt x="4543" y="8564"/>
                        <a:pt x="4732" y="8603"/>
                        <a:pt x="4910" y="8603"/>
                      </a:cubicBezTo>
                      <a:cubicBezTo>
                        <a:pt x="6218" y="8603"/>
                        <a:pt x="6929" y="6525"/>
                        <a:pt x="6929" y="6525"/>
                      </a:cubicBezTo>
                      <a:cubicBezTo>
                        <a:pt x="6929" y="6525"/>
                        <a:pt x="7067" y="8995"/>
                        <a:pt x="8969" y="9400"/>
                      </a:cubicBezTo>
                      <a:cubicBezTo>
                        <a:pt x="9082" y="9423"/>
                        <a:pt x="9189" y="9435"/>
                        <a:pt x="9289" y="9435"/>
                      </a:cubicBezTo>
                      <a:cubicBezTo>
                        <a:pt x="10889" y="9435"/>
                        <a:pt x="11019" y="6599"/>
                        <a:pt x="11019" y="6599"/>
                      </a:cubicBezTo>
                      <a:cubicBezTo>
                        <a:pt x="11019" y="6599"/>
                        <a:pt x="12391" y="8342"/>
                        <a:pt x="13570" y="8342"/>
                      </a:cubicBezTo>
                      <a:cubicBezTo>
                        <a:pt x="13808" y="8342"/>
                        <a:pt x="14037" y="8271"/>
                        <a:pt x="14246" y="8101"/>
                      </a:cubicBezTo>
                      <a:cubicBezTo>
                        <a:pt x="14716" y="7720"/>
                        <a:pt x="14857" y="7053"/>
                        <a:pt x="14851" y="6368"/>
                      </a:cubicBezTo>
                      <a:cubicBezTo>
                        <a:pt x="14839" y="6350"/>
                        <a:pt x="14828" y="6331"/>
                        <a:pt x="14815" y="6312"/>
                      </a:cubicBezTo>
                      <a:cubicBezTo>
                        <a:pt x="14734" y="6190"/>
                        <a:pt x="14652" y="6071"/>
                        <a:pt x="14571" y="5952"/>
                      </a:cubicBezTo>
                      <a:cubicBezTo>
                        <a:pt x="14528" y="5891"/>
                        <a:pt x="14486" y="5831"/>
                        <a:pt x="14442" y="5768"/>
                      </a:cubicBezTo>
                      <a:cubicBezTo>
                        <a:pt x="14413" y="5725"/>
                        <a:pt x="14381" y="5682"/>
                        <a:pt x="14350" y="5638"/>
                      </a:cubicBezTo>
                      <a:cubicBezTo>
                        <a:pt x="12522" y="3076"/>
                        <a:pt x="9989" y="627"/>
                        <a:pt x="6878" y="102"/>
                      </a:cubicBezTo>
                      <a:cubicBezTo>
                        <a:pt x="6871" y="102"/>
                        <a:pt x="6867" y="101"/>
                        <a:pt x="6860" y="99"/>
                      </a:cubicBezTo>
                      <a:cubicBezTo>
                        <a:pt x="6621" y="60"/>
                        <a:pt x="6378" y="32"/>
                        <a:pt x="6134" y="16"/>
                      </a:cubicBezTo>
                      <a:cubicBezTo>
                        <a:pt x="6107" y="15"/>
                        <a:pt x="6080" y="13"/>
                        <a:pt x="6054" y="11"/>
                      </a:cubicBezTo>
                      <a:cubicBezTo>
                        <a:pt x="5947" y="5"/>
                        <a:pt x="5841" y="2"/>
                        <a:pt x="5733" y="1"/>
                      </a:cubicBezTo>
                      <a:lnTo>
                        <a:pt x="5696" y="1"/>
                      </a:lnTo>
                      <a:cubicBezTo>
                        <a:pt x="5676" y="0"/>
                        <a:pt x="5655" y="0"/>
                        <a:pt x="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36"/>
                <p:cNvSpPr/>
                <p:nvPr/>
              </p:nvSpPr>
              <p:spPr>
                <a:xfrm>
                  <a:off x="2104475" y="2800913"/>
                  <a:ext cx="299375" cy="152525"/>
                </a:xfrm>
                <a:custGeom>
                  <a:avLst/>
                  <a:gdLst/>
                  <a:ahLst/>
                  <a:cxnLst/>
                  <a:rect l="l" t="t" r="r" b="b"/>
                  <a:pathLst>
                    <a:path w="11975" h="6101" extrusionOk="0">
                      <a:moveTo>
                        <a:pt x="4071" y="1"/>
                      </a:moveTo>
                      <a:cubicBezTo>
                        <a:pt x="3954" y="1"/>
                        <a:pt x="3838" y="4"/>
                        <a:pt x="3717" y="9"/>
                      </a:cubicBezTo>
                      <a:cubicBezTo>
                        <a:pt x="3692" y="9"/>
                        <a:pt x="3666" y="10"/>
                        <a:pt x="3641" y="12"/>
                      </a:cubicBezTo>
                      <a:cubicBezTo>
                        <a:pt x="3523" y="18"/>
                        <a:pt x="3406" y="26"/>
                        <a:pt x="3285" y="39"/>
                      </a:cubicBezTo>
                      <a:cubicBezTo>
                        <a:pt x="3279" y="39"/>
                        <a:pt x="3273" y="39"/>
                        <a:pt x="3266" y="40"/>
                      </a:cubicBezTo>
                      <a:cubicBezTo>
                        <a:pt x="2182" y="151"/>
                        <a:pt x="1319" y="602"/>
                        <a:pt x="339" y="950"/>
                      </a:cubicBezTo>
                      <a:cubicBezTo>
                        <a:pt x="212" y="1018"/>
                        <a:pt x="100" y="1083"/>
                        <a:pt x="0" y="1143"/>
                      </a:cubicBezTo>
                      <a:cubicBezTo>
                        <a:pt x="333" y="1520"/>
                        <a:pt x="923" y="1836"/>
                        <a:pt x="1517" y="1836"/>
                      </a:cubicBezTo>
                      <a:cubicBezTo>
                        <a:pt x="1818" y="1836"/>
                        <a:pt x="2120" y="1755"/>
                        <a:pt x="2391" y="1560"/>
                      </a:cubicBezTo>
                      <a:lnTo>
                        <a:pt x="2391" y="1560"/>
                      </a:lnTo>
                      <a:cubicBezTo>
                        <a:pt x="1999" y="2695"/>
                        <a:pt x="2337" y="4508"/>
                        <a:pt x="3790" y="5142"/>
                      </a:cubicBezTo>
                      <a:cubicBezTo>
                        <a:pt x="3990" y="5230"/>
                        <a:pt x="4179" y="5268"/>
                        <a:pt x="4357" y="5268"/>
                      </a:cubicBezTo>
                      <a:cubicBezTo>
                        <a:pt x="5666" y="5268"/>
                        <a:pt x="6377" y="3190"/>
                        <a:pt x="6377" y="3190"/>
                      </a:cubicBezTo>
                      <a:cubicBezTo>
                        <a:pt x="6377" y="3190"/>
                        <a:pt x="6512" y="5661"/>
                        <a:pt x="8415" y="6065"/>
                      </a:cubicBezTo>
                      <a:cubicBezTo>
                        <a:pt x="8528" y="6089"/>
                        <a:pt x="8635" y="6100"/>
                        <a:pt x="8736" y="6100"/>
                      </a:cubicBezTo>
                      <a:cubicBezTo>
                        <a:pt x="10336" y="6100"/>
                        <a:pt x="10466" y="3264"/>
                        <a:pt x="10466" y="3264"/>
                      </a:cubicBezTo>
                      <a:cubicBezTo>
                        <a:pt x="10466" y="3264"/>
                        <a:pt x="11155" y="4138"/>
                        <a:pt x="11974" y="4649"/>
                      </a:cubicBezTo>
                      <a:cubicBezTo>
                        <a:pt x="10226" y="2471"/>
                        <a:pt x="7958" y="562"/>
                        <a:pt x="5253" y="104"/>
                      </a:cubicBezTo>
                      <a:cubicBezTo>
                        <a:pt x="5246" y="103"/>
                        <a:pt x="5242" y="103"/>
                        <a:pt x="5235" y="100"/>
                      </a:cubicBezTo>
                      <a:cubicBezTo>
                        <a:pt x="4996" y="62"/>
                        <a:pt x="4754" y="34"/>
                        <a:pt x="4509" y="18"/>
                      </a:cubicBezTo>
                      <a:cubicBezTo>
                        <a:pt x="4482" y="17"/>
                        <a:pt x="4455" y="15"/>
                        <a:pt x="4430" y="13"/>
                      </a:cubicBezTo>
                      <a:cubicBezTo>
                        <a:pt x="4324" y="7"/>
                        <a:pt x="4216" y="4"/>
                        <a:pt x="4109" y="1"/>
                      </a:cubicBezTo>
                      <a:cubicBezTo>
                        <a:pt x="4105" y="1"/>
                        <a:pt x="4101" y="2"/>
                        <a:pt x="4097" y="2"/>
                      </a:cubicBezTo>
                      <a:cubicBezTo>
                        <a:pt x="4088" y="2"/>
                        <a:pt x="4080" y="1"/>
                        <a:pt x="4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36"/>
                <p:cNvSpPr/>
                <p:nvPr/>
              </p:nvSpPr>
              <p:spPr>
                <a:xfrm>
                  <a:off x="2377975" y="2941463"/>
                  <a:ext cx="31625" cy="29800"/>
                </a:xfrm>
                <a:custGeom>
                  <a:avLst/>
                  <a:gdLst/>
                  <a:ahLst/>
                  <a:cxnLst/>
                  <a:rect l="l" t="t" r="r" b="b"/>
                  <a:pathLst>
                    <a:path w="1265" h="1192" extrusionOk="0">
                      <a:moveTo>
                        <a:pt x="635" y="1"/>
                      </a:moveTo>
                      <a:cubicBezTo>
                        <a:pt x="610" y="1"/>
                        <a:pt x="584" y="2"/>
                        <a:pt x="558" y="6"/>
                      </a:cubicBezTo>
                      <a:cubicBezTo>
                        <a:pt x="232" y="47"/>
                        <a:pt x="1" y="343"/>
                        <a:pt x="40" y="668"/>
                      </a:cubicBezTo>
                      <a:cubicBezTo>
                        <a:pt x="79" y="971"/>
                        <a:pt x="336" y="1192"/>
                        <a:pt x="632" y="1192"/>
                      </a:cubicBezTo>
                      <a:cubicBezTo>
                        <a:pt x="657" y="1192"/>
                        <a:pt x="682" y="1190"/>
                        <a:pt x="707" y="1187"/>
                      </a:cubicBezTo>
                      <a:cubicBezTo>
                        <a:pt x="1033" y="1146"/>
                        <a:pt x="1265" y="849"/>
                        <a:pt x="1222" y="523"/>
                      </a:cubicBezTo>
                      <a:cubicBezTo>
                        <a:pt x="1186"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36"/>
                <p:cNvSpPr/>
                <p:nvPr/>
              </p:nvSpPr>
              <p:spPr>
                <a:xfrm>
                  <a:off x="2276425" y="2970163"/>
                  <a:ext cx="31675" cy="29850"/>
                </a:xfrm>
                <a:custGeom>
                  <a:avLst/>
                  <a:gdLst/>
                  <a:ahLst/>
                  <a:cxnLst/>
                  <a:rect l="l" t="t" r="r" b="b"/>
                  <a:pathLst>
                    <a:path w="1267" h="1194" extrusionOk="0">
                      <a:moveTo>
                        <a:pt x="632" y="0"/>
                      </a:moveTo>
                      <a:cubicBezTo>
                        <a:pt x="608" y="0"/>
                        <a:pt x="584" y="2"/>
                        <a:pt x="560" y="4"/>
                      </a:cubicBezTo>
                      <a:cubicBezTo>
                        <a:pt x="234" y="47"/>
                        <a:pt x="1" y="344"/>
                        <a:pt x="43" y="670"/>
                      </a:cubicBezTo>
                      <a:cubicBezTo>
                        <a:pt x="81" y="973"/>
                        <a:pt x="337" y="1193"/>
                        <a:pt x="633" y="1193"/>
                      </a:cubicBezTo>
                      <a:cubicBezTo>
                        <a:pt x="657" y="1193"/>
                        <a:pt x="682" y="1192"/>
                        <a:pt x="707" y="1189"/>
                      </a:cubicBezTo>
                      <a:cubicBezTo>
                        <a:pt x="1035" y="1148"/>
                        <a:pt x="1266" y="850"/>
                        <a:pt x="1226" y="525"/>
                      </a:cubicBezTo>
                      <a:cubicBezTo>
                        <a:pt x="1187" y="221"/>
                        <a:pt x="93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36"/>
                <p:cNvSpPr/>
                <p:nvPr/>
              </p:nvSpPr>
              <p:spPr>
                <a:xfrm>
                  <a:off x="2165475" y="2948638"/>
                  <a:ext cx="31600" cy="29800"/>
                </a:xfrm>
                <a:custGeom>
                  <a:avLst/>
                  <a:gdLst/>
                  <a:ahLst/>
                  <a:cxnLst/>
                  <a:rect l="l" t="t" r="r" b="b"/>
                  <a:pathLst>
                    <a:path w="1264" h="1192" extrusionOk="0">
                      <a:moveTo>
                        <a:pt x="635" y="1"/>
                      </a:moveTo>
                      <a:cubicBezTo>
                        <a:pt x="610" y="1"/>
                        <a:pt x="584" y="2"/>
                        <a:pt x="558" y="5"/>
                      </a:cubicBezTo>
                      <a:cubicBezTo>
                        <a:pt x="231" y="45"/>
                        <a:pt x="1" y="344"/>
                        <a:pt x="40" y="670"/>
                      </a:cubicBezTo>
                      <a:cubicBezTo>
                        <a:pt x="79" y="972"/>
                        <a:pt x="336" y="1191"/>
                        <a:pt x="631" y="1191"/>
                      </a:cubicBezTo>
                      <a:cubicBezTo>
                        <a:pt x="656" y="1191"/>
                        <a:pt x="681" y="1190"/>
                        <a:pt x="706" y="1187"/>
                      </a:cubicBezTo>
                      <a:cubicBezTo>
                        <a:pt x="1032" y="1146"/>
                        <a:pt x="1263" y="850"/>
                        <a:pt x="1223" y="522"/>
                      </a:cubicBezTo>
                      <a:cubicBezTo>
                        <a:pt x="1185"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36"/>
                <p:cNvSpPr/>
                <p:nvPr/>
              </p:nvSpPr>
              <p:spPr>
                <a:xfrm>
                  <a:off x="2191750" y="2867063"/>
                  <a:ext cx="31650" cy="29825"/>
                </a:xfrm>
                <a:custGeom>
                  <a:avLst/>
                  <a:gdLst/>
                  <a:ahLst/>
                  <a:cxnLst/>
                  <a:rect l="l" t="t" r="r" b="b"/>
                  <a:pathLst>
                    <a:path w="1266" h="1193" extrusionOk="0">
                      <a:moveTo>
                        <a:pt x="633" y="1"/>
                      </a:moveTo>
                      <a:cubicBezTo>
                        <a:pt x="609" y="1"/>
                        <a:pt x="584" y="2"/>
                        <a:pt x="559" y="5"/>
                      </a:cubicBezTo>
                      <a:cubicBezTo>
                        <a:pt x="233" y="46"/>
                        <a:pt x="1" y="342"/>
                        <a:pt x="42" y="670"/>
                      </a:cubicBezTo>
                      <a:cubicBezTo>
                        <a:pt x="79" y="972"/>
                        <a:pt x="336" y="1193"/>
                        <a:pt x="633" y="1193"/>
                      </a:cubicBezTo>
                      <a:cubicBezTo>
                        <a:pt x="657" y="1193"/>
                        <a:pt x="682" y="1191"/>
                        <a:pt x="707" y="1188"/>
                      </a:cubicBezTo>
                      <a:cubicBezTo>
                        <a:pt x="1033" y="1147"/>
                        <a:pt x="1265" y="850"/>
                        <a:pt x="1224" y="522"/>
                      </a:cubicBezTo>
                      <a:cubicBezTo>
                        <a:pt x="1187" y="222"/>
                        <a:pt x="930"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36"/>
                <p:cNvSpPr/>
                <p:nvPr/>
              </p:nvSpPr>
              <p:spPr>
                <a:xfrm>
                  <a:off x="2302475" y="2886538"/>
                  <a:ext cx="31625" cy="29775"/>
                </a:xfrm>
                <a:custGeom>
                  <a:avLst/>
                  <a:gdLst/>
                  <a:ahLst/>
                  <a:cxnLst/>
                  <a:rect l="l" t="t" r="r" b="b"/>
                  <a:pathLst>
                    <a:path w="1265" h="1191" extrusionOk="0">
                      <a:moveTo>
                        <a:pt x="637" y="0"/>
                      </a:moveTo>
                      <a:cubicBezTo>
                        <a:pt x="611" y="0"/>
                        <a:pt x="586" y="2"/>
                        <a:pt x="560" y="5"/>
                      </a:cubicBezTo>
                      <a:cubicBezTo>
                        <a:pt x="232" y="46"/>
                        <a:pt x="0" y="343"/>
                        <a:pt x="43" y="669"/>
                      </a:cubicBezTo>
                      <a:cubicBezTo>
                        <a:pt x="79" y="970"/>
                        <a:pt x="335" y="1191"/>
                        <a:pt x="632" y="1191"/>
                      </a:cubicBezTo>
                      <a:cubicBezTo>
                        <a:pt x="657" y="1191"/>
                        <a:pt x="682" y="1189"/>
                        <a:pt x="707" y="1186"/>
                      </a:cubicBezTo>
                      <a:cubicBezTo>
                        <a:pt x="1034" y="1145"/>
                        <a:pt x="1265" y="848"/>
                        <a:pt x="1225" y="522"/>
                      </a:cubicBezTo>
                      <a:cubicBezTo>
                        <a:pt x="1188" y="220"/>
                        <a:pt x="93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36"/>
                <p:cNvSpPr/>
                <p:nvPr/>
              </p:nvSpPr>
              <p:spPr>
                <a:xfrm>
                  <a:off x="2088250" y="2871388"/>
                  <a:ext cx="31625" cy="29825"/>
                </a:xfrm>
                <a:custGeom>
                  <a:avLst/>
                  <a:gdLst/>
                  <a:ahLst/>
                  <a:cxnLst/>
                  <a:rect l="l" t="t" r="r" b="b"/>
                  <a:pathLst>
                    <a:path w="1265" h="1193" extrusionOk="0">
                      <a:moveTo>
                        <a:pt x="634" y="0"/>
                      </a:moveTo>
                      <a:cubicBezTo>
                        <a:pt x="610" y="0"/>
                        <a:pt x="585" y="2"/>
                        <a:pt x="560" y="5"/>
                      </a:cubicBezTo>
                      <a:cubicBezTo>
                        <a:pt x="234" y="46"/>
                        <a:pt x="1" y="343"/>
                        <a:pt x="43" y="669"/>
                      </a:cubicBezTo>
                      <a:cubicBezTo>
                        <a:pt x="79" y="971"/>
                        <a:pt x="337" y="1192"/>
                        <a:pt x="633" y="1192"/>
                      </a:cubicBezTo>
                      <a:cubicBezTo>
                        <a:pt x="657" y="1192"/>
                        <a:pt x="682" y="1191"/>
                        <a:pt x="707" y="1187"/>
                      </a:cubicBezTo>
                      <a:cubicBezTo>
                        <a:pt x="1035" y="1147"/>
                        <a:pt x="1265" y="849"/>
                        <a:pt x="1226" y="522"/>
                      </a:cubicBezTo>
                      <a:cubicBezTo>
                        <a:pt x="1187" y="221"/>
                        <a:pt x="930"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36"/>
                <p:cNvSpPr/>
                <p:nvPr/>
              </p:nvSpPr>
              <p:spPr>
                <a:xfrm>
                  <a:off x="2090300" y="2963588"/>
                  <a:ext cx="15050" cy="14225"/>
                </a:xfrm>
                <a:custGeom>
                  <a:avLst/>
                  <a:gdLst/>
                  <a:ahLst/>
                  <a:cxnLst/>
                  <a:rect l="l" t="t" r="r" b="b"/>
                  <a:pathLst>
                    <a:path w="602" h="569" extrusionOk="0">
                      <a:moveTo>
                        <a:pt x="299" y="1"/>
                      </a:moveTo>
                      <a:cubicBezTo>
                        <a:pt x="288" y="1"/>
                        <a:pt x="276" y="1"/>
                        <a:pt x="265" y="3"/>
                      </a:cubicBezTo>
                      <a:cubicBezTo>
                        <a:pt x="110" y="23"/>
                        <a:pt x="0" y="164"/>
                        <a:pt x="19" y="321"/>
                      </a:cubicBezTo>
                      <a:cubicBezTo>
                        <a:pt x="36" y="464"/>
                        <a:pt x="158" y="569"/>
                        <a:pt x="300" y="569"/>
                      </a:cubicBezTo>
                      <a:cubicBezTo>
                        <a:pt x="312" y="569"/>
                        <a:pt x="324" y="568"/>
                        <a:pt x="335" y="567"/>
                      </a:cubicBezTo>
                      <a:cubicBezTo>
                        <a:pt x="490" y="548"/>
                        <a:pt x="602" y="405"/>
                        <a:pt x="581" y="250"/>
                      </a:cubicBezTo>
                      <a:cubicBezTo>
                        <a:pt x="564" y="105"/>
                        <a:pt x="441" y="1"/>
                        <a:pt x="299"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36"/>
                <p:cNvSpPr/>
                <p:nvPr/>
              </p:nvSpPr>
              <p:spPr>
                <a:xfrm>
                  <a:off x="2453400" y="2992513"/>
                  <a:ext cx="8450" cy="11575"/>
                </a:xfrm>
                <a:custGeom>
                  <a:avLst/>
                  <a:gdLst/>
                  <a:ahLst/>
                  <a:cxnLst/>
                  <a:rect l="l" t="t" r="r" b="b"/>
                  <a:pathLst>
                    <a:path w="338" h="463" extrusionOk="0">
                      <a:moveTo>
                        <a:pt x="73" y="0"/>
                      </a:moveTo>
                      <a:cubicBezTo>
                        <a:pt x="26" y="58"/>
                        <a:pt x="1" y="133"/>
                        <a:pt x="10" y="215"/>
                      </a:cubicBezTo>
                      <a:cubicBezTo>
                        <a:pt x="27" y="358"/>
                        <a:pt x="151" y="463"/>
                        <a:pt x="292" y="463"/>
                      </a:cubicBezTo>
                      <a:cubicBezTo>
                        <a:pt x="303" y="463"/>
                        <a:pt x="315" y="462"/>
                        <a:pt x="327" y="461"/>
                      </a:cubicBezTo>
                      <a:cubicBezTo>
                        <a:pt x="330" y="461"/>
                        <a:pt x="333" y="458"/>
                        <a:pt x="337" y="458"/>
                      </a:cubicBezTo>
                      <a:cubicBezTo>
                        <a:pt x="248" y="303"/>
                        <a:pt x="160" y="151"/>
                        <a:pt x="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36"/>
                <p:cNvSpPr/>
                <p:nvPr/>
              </p:nvSpPr>
              <p:spPr>
                <a:xfrm>
                  <a:off x="2217025" y="3040038"/>
                  <a:ext cx="15100" cy="14225"/>
                </a:xfrm>
                <a:custGeom>
                  <a:avLst/>
                  <a:gdLst/>
                  <a:ahLst/>
                  <a:cxnLst/>
                  <a:rect l="l" t="t" r="r" b="b"/>
                  <a:pathLst>
                    <a:path w="604" h="569" extrusionOk="0">
                      <a:moveTo>
                        <a:pt x="302" y="0"/>
                      </a:moveTo>
                      <a:cubicBezTo>
                        <a:pt x="290" y="0"/>
                        <a:pt x="278" y="1"/>
                        <a:pt x="267" y="3"/>
                      </a:cubicBezTo>
                      <a:cubicBezTo>
                        <a:pt x="112" y="23"/>
                        <a:pt x="0" y="164"/>
                        <a:pt x="21" y="321"/>
                      </a:cubicBezTo>
                      <a:cubicBezTo>
                        <a:pt x="38" y="464"/>
                        <a:pt x="161" y="569"/>
                        <a:pt x="302" y="569"/>
                      </a:cubicBezTo>
                      <a:cubicBezTo>
                        <a:pt x="314" y="569"/>
                        <a:pt x="325" y="568"/>
                        <a:pt x="337" y="567"/>
                      </a:cubicBezTo>
                      <a:cubicBezTo>
                        <a:pt x="492" y="546"/>
                        <a:pt x="603" y="405"/>
                        <a:pt x="583" y="250"/>
                      </a:cubicBezTo>
                      <a:cubicBezTo>
                        <a:pt x="566" y="105"/>
                        <a:pt x="444" y="0"/>
                        <a:pt x="30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36"/>
                <p:cNvSpPr/>
                <p:nvPr/>
              </p:nvSpPr>
              <p:spPr>
                <a:xfrm>
                  <a:off x="2353850" y="3030838"/>
                  <a:ext cx="15100" cy="14275"/>
                </a:xfrm>
                <a:custGeom>
                  <a:avLst/>
                  <a:gdLst/>
                  <a:ahLst/>
                  <a:cxnLst/>
                  <a:rect l="l" t="t" r="r" b="b"/>
                  <a:pathLst>
                    <a:path w="604" h="571" extrusionOk="0">
                      <a:moveTo>
                        <a:pt x="301" y="0"/>
                      </a:moveTo>
                      <a:cubicBezTo>
                        <a:pt x="290" y="0"/>
                        <a:pt x="279" y="1"/>
                        <a:pt x="267" y="2"/>
                      </a:cubicBezTo>
                      <a:cubicBezTo>
                        <a:pt x="112" y="23"/>
                        <a:pt x="1" y="164"/>
                        <a:pt x="21" y="320"/>
                      </a:cubicBezTo>
                      <a:cubicBezTo>
                        <a:pt x="38" y="464"/>
                        <a:pt x="162" y="570"/>
                        <a:pt x="303" y="570"/>
                      </a:cubicBezTo>
                      <a:cubicBezTo>
                        <a:pt x="315" y="570"/>
                        <a:pt x="326" y="569"/>
                        <a:pt x="337" y="568"/>
                      </a:cubicBezTo>
                      <a:cubicBezTo>
                        <a:pt x="493" y="548"/>
                        <a:pt x="604" y="407"/>
                        <a:pt x="583" y="252"/>
                      </a:cubicBezTo>
                      <a:cubicBezTo>
                        <a:pt x="566" y="106"/>
                        <a:pt x="444" y="0"/>
                        <a:pt x="30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36"/>
                <p:cNvSpPr/>
                <p:nvPr/>
              </p:nvSpPr>
              <p:spPr>
                <a:xfrm>
                  <a:off x="2009450" y="2802463"/>
                  <a:ext cx="416925" cy="307325"/>
                </a:xfrm>
                <a:custGeom>
                  <a:avLst/>
                  <a:gdLst/>
                  <a:ahLst/>
                  <a:cxnLst/>
                  <a:rect l="l" t="t" r="r" b="b"/>
                  <a:pathLst>
                    <a:path w="16677" h="12293" extrusionOk="0">
                      <a:moveTo>
                        <a:pt x="6872" y="0"/>
                      </a:moveTo>
                      <a:cubicBezTo>
                        <a:pt x="4718" y="279"/>
                        <a:pt x="3328" y="1404"/>
                        <a:pt x="3328" y="1404"/>
                      </a:cubicBezTo>
                      <a:cubicBezTo>
                        <a:pt x="3328" y="1404"/>
                        <a:pt x="1" y="4173"/>
                        <a:pt x="5354" y="10016"/>
                      </a:cubicBezTo>
                      <a:cubicBezTo>
                        <a:pt x="6890" y="11695"/>
                        <a:pt x="8619" y="12293"/>
                        <a:pt x="10304" y="12293"/>
                      </a:cubicBezTo>
                      <a:cubicBezTo>
                        <a:pt x="12773" y="12293"/>
                        <a:pt x="15146" y="11007"/>
                        <a:pt x="16676" y="9955"/>
                      </a:cubicBezTo>
                      <a:lnTo>
                        <a:pt x="16676" y="9955"/>
                      </a:lnTo>
                      <a:cubicBezTo>
                        <a:pt x="15468" y="10485"/>
                        <a:pt x="14074" y="10780"/>
                        <a:pt x="12669" y="10780"/>
                      </a:cubicBezTo>
                      <a:cubicBezTo>
                        <a:pt x="9456" y="10780"/>
                        <a:pt x="6178" y="9238"/>
                        <a:pt x="4887" y="5419"/>
                      </a:cubicBezTo>
                      <a:cubicBezTo>
                        <a:pt x="3804" y="2215"/>
                        <a:pt x="5142" y="702"/>
                        <a:pt x="687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36"/>
                <p:cNvSpPr/>
                <p:nvPr/>
              </p:nvSpPr>
              <p:spPr>
                <a:xfrm>
                  <a:off x="2212825" y="2813688"/>
                  <a:ext cx="107775" cy="49775"/>
                </a:xfrm>
                <a:custGeom>
                  <a:avLst/>
                  <a:gdLst/>
                  <a:ahLst/>
                  <a:cxnLst/>
                  <a:rect l="l" t="t" r="r" b="b"/>
                  <a:pathLst>
                    <a:path w="4311" h="1991" extrusionOk="0">
                      <a:moveTo>
                        <a:pt x="596" y="1"/>
                      </a:moveTo>
                      <a:cubicBezTo>
                        <a:pt x="328" y="1"/>
                        <a:pt x="128" y="78"/>
                        <a:pt x="79" y="225"/>
                      </a:cubicBezTo>
                      <a:cubicBezTo>
                        <a:pt x="1" y="467"/>
                        <a:pt x="369" y="807"/>
                        <a:pt x="906" y="986"/>
                      </a:cubicBezTo>
                      <a:cubicBezTo>
                        <a:pt x="1120" y="1056"/>
                        <a:pt x="1328" y="1090"/>
                        <a:pt x="1506" y="1090"/>
                      </a:cubicBezTo>
                      <a:cubicBezTo>
                        <a:pt x="1775" y="1090"/>
                        <a:pt x="1976" y="1013"/>
                        <a:pt x="2025" y="867"/>
                      </a:cubicBezTo>
                      <a:cubicBezTo>
                        <a:pt x="2104" y="624"/>
                        <a:pt x="1735" y="284"/>
                        <a:pt x="1197" y="106"/>
                      </a:cubicBezTo>
                      <a:cubicBezTo>
                        <a:pt x="983" y="35"/>
                        <a:pt x="775" y="1"/>
                        <a:pt x="596" y="1"/>
                      </a:cubicBezTo>
                      <a:close/>
                      <a:moveTo>
                        <a:pt x="3099" y="1079"/>
                      </a:moveTo>
                      <a:cubicBezTo>
                        <a:pt x="2928" y="1079"/>
                        <a:pt x="2800" y="1129"/>
                        <a:pt x="2759" y="1226"/>
                      </a:cubicBezTo>
                      <a:cubicBezTo>
                        <a:pt x="2681" y="1410"/>
                        <a:pt x="2949" y="1697"/>
                        <a:pt x="3356" y="1869"/>
                      </a:cubicBezTo>
                      <a:cubicBezTo>
                        <a:pt x="3550" y="1951"/>
                        <a:pt x="3740" y="1991"/>
                        <a:pt x="3895" y="1991"/>
                      </a:cubicBezTo>
                      <a:cubicBezTo>
                        <a:pt x="4066" y="1991"/>
                        <a:pt x="4193" y="1942"/>
                        <a:pt x="4233" y="1844"/>
                      </a:cubicBezTo>
                      <a:cubicBezTo>
                        <a:pt x="4310" y="1660"/>
                        <a:pt x="4044" y="1370"/>
                        <a:pt x="3637" y="1201"/>
                      </a:cubicBezTo>
                      <a:cubicBezTo>
                        <a:pt x="3443" y="1120"/>
                        <a:pt x="3253" y="1079"/>
                        <a:pt x="3099" y="1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36"/>
                <p:cNvSpPr/>
                <p:nvPr/>
              </p:nvSpPr>
              <p:spPr>
                <a:xfrm>
                  <a:off x="1803575" y="3026663"/>
                  <a:ext cx="252625" cy="358300"/>
                </a:xfrm>
                <a:custGeom>
                  <a:avLst/>
                  <a:gdLst/>
                  <a:ahLst/>
                  <a:cxnLst/>
                  <a:rect l="l" t="t" r="r" b="b"/>
                  <a:pathLst>
                    <a:path w="10105" h="14332" extrusionOk="0">
                      <a:moveTo>
                        <a:pt x="1" y="0"/>
                      </a:moveTo>
                      <a:lnTo>
                        <a:pt x="1" y="0"/>
                      </a:lnTo>
                      <a:cubicBezTo>
                        <a:pt x="280" y="3064"/>
                        <a:pt x="355" y="6077"/>
                        <a:pt x="1122" y="9080"/>
                      </a:cubicBezTo>
                      <a:cubicBezTo>
                        <a:pt x="1575" y="10855"/>
                        <a:pt x="2924" y="12788"/>
                        <a:pt x="4459" y="13789"/>
                      </a:cubicBezTo>
                      <a:cubicBezTo>
                        <a:pt x="4947" y="14106"/>
                        <a:pt x="5501" y="14332"/>
                        <a:pt x="6062" y="14332"/>
                      </a:cubicBezTo>
                      <a:cubicBezTo>
                        <a:pt x="6351" y="14332"/>
                        <a:pt x="6642" y="14272"/>
                        <a:pt x="6926" y="14133"/>
                      </a:cubicBezTo>
                      <a:cubicBezTo>
                        <a:pt x="10105" y="12586"/>
                        <a:pt x="7650" y="9523"/>
                        <a:pt x="5910" y="7952"/>
                      </a:cubicBezTo>
                      <a:cubicBezTo>
                        <a:pt x="3494" y="5770"/>
                        <a:pt x="1127" y="3260"/>
                        <a:pt x="34" y="99"/>
                      </a:cubicBezTo>
                      <a:cubicBezTo>
                        <a:pt x="23" y="66"/>
                        <a:pt x="13" y="33"/>
                        <a:pt x="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36"/>
                <p:cNvSpPr/>
                <p:nvPr/>
              </p:nvSpPr>
              <p:spPr>
                <a:xfrm>
                  <a:off x="1819650" y="3076163"/>
                  <a:ext cx="162100" cy="229900"/>
                </a:xfrm>
                <a:custGeom>
                  <a:avLst/>
                  <a:gdLst/>
                  <a:ahLst/>
                  <a:cxnLst/>
                  <a:rect l="l" t="t" r="r" b="b"/>
                  <a:pathLst>
                    <a:path w="6484" h="9196" extrusionOk="0">
                      <a:moveTo>
                        <a:pt x="0" y="0"/>
                      </a:moveTo>
                      <a:lnTo>
                        <a:pt x="0" y="0"/>
                      </a:lnTo>
                      <a:cubicBezTo>
                        <a:pt x="179" y="1965"/>
                        <a:pt x="227" y="3898"/>
                        <a:pt x="719" y="5826"/>
                      </a:cubicBezTo>
                      <a:cubicBezTo>
                        <a:pt x="1010" y="6965"/>
                        <a:pt x="1875" y="8204"/>
                        <a:pt x="2860" y="8845"/>
                      </a:cubicBezTo>
                      <a:cubicBezTo>
                        <a:pt x="3172" y="9050"/>
                        <a:pt x="3527" y="9195"/>
                        <a:pt x="3886" y="9195"/>
                      </a:cubicBezTo>
                      <a:cubicBezTo>
                        <a:pt x="4072" y="9195"/>
                        <a:pt x="4259" y="9156"/>
                        <a:pt x="4443" y="9067"/>
                      </a:cubicBezTo>
                      <a:cubicBezTo>
                        <a:pt x="6484" y="8074"/>
                        <a:pt x="4908" y="6110"/>
                        <a:pt x="3791" y="5102"/>
                      </a:cubicBezTo>
                      <a:cubicBezTo>
                        <a:pt x="2242" y="3702"/>
                        <a:pt x="722" y="2090"/>
                        <a:pt x="20" y="63"/>
                      </a:cubicBezTo>
                      <a:cubicBezTo>
                        <a:pt x="14" y="41"/>
                        <a:pt x="6" y="19"/>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36"/>
                <p:cNvSpPr/>
                <p:nvPr/>
              </p:nvSpPr>
              <p:spPr>
                <a:xfrm>
                  <a:off x="1806050" y="3045338"/>
                  <a:ext cx="150375" cy="296300"/>
                </a:xfrm>
                <a:custGeom>
                  <a:avLst/>
                  <a:gdLst/>
                  <a:ahLst/>
                  <a:cxnLst/>
                  <a:rect l="l" t="t" r="r" b="b"/>
                  <a:pathLst>
                    <a:path w="6015" h="11852" extrusionOk="0">
                      <a:moveTo>
                        <a:pt x="12" y="0"/>
                      </a:moveTo>
                      <a:cubicBezTo>
                        <a:pt x="12" y="0"/>
                        <a:pt x="12" y="0"/>
                        <a:pt x="11" y="0"/>
                      </a:cubicBezTo>
                      <a:cubicBezTo>
                        <a:pt x="0" y="2"/>
                        <a:pt x="2" y="107"/>
                        <a:pt x="18" y="292"/>
                      </a:cubicBezTo>
                      <a:cubicBezTo>
                        <a:pt x="35" y="477"/>
                        <a:pt x="51" y="743"/>
                        <a:pt x="107" y="1058"/>
                      </a:cubicBezTo>
                      <a:cubicBezTo>
                        <a:pt x="192" y="1691"/>
                        <a:pt x="394" y="2519"/>
                        <a:pt x="630" y="3336"/>
                      </a:cubicBezTo>
                      <a:cubicBezTo>
                        <a:pt x="871" y="4152"/>
                        <a:pt x="1177" y="4949"/>
                        <a:pt x="1421" y="5540"/>
                      </a:cubicBezTo>
                      <a:cubicBezTo>
                        <a:pt x="1673" y="6127"/>
                        <a:pt x="1855" y="6512"/>
                        <a:pt x="1855" y="6512"/>
                      </a:cubicBezTo>
                      <a:cubicBezTo>
                        <a:pt x="1855" y="6512"/>
                        <a:pt x="2049" y="6892"/>
                        <a:pt x="2360" y="7451"/>
                      </a:cubicBezTo>
                      <a:cubicBezTo>
                        <a:pt x="2678" y="8005"/>
                        <a:pt x="3119" y="8737"/>
                        <a:pt x="3630" y="9418"/>
                      </a:cubicBezTo>
                      <a:cubicBezTo>
                        <a:pt x="4144" y="10098"/>
                        <a:pt x="4695" y="10751"/>
                        <a:pt x="5171" y="11179"/>
                      </a:cubicBezTo>
                      <a:cubicBezTo>
                        <a:pt x="5394" y="11408"/>
                        <a:pt x="5610" y="11566"/>
                        <a:pt x="5754" y="11683"/>
                      </a:cubicBezTo>
                      <a:cubicBezTo>
                        <a:pt x="5890" y="11790"/>
                        <a:pt x="5976" y="11852"/>
                        <a:pt x="5992" y="11852"/>
                      </a:cubicBezTo>
                      <a:cubicBezTo>
                        <a:pt x="5993" y="11852"/>
                        <a:pt x="5993" y="11852"/>
                        <a:pt x="5994" y="11851"/>
                      </a:cubicBezTo>
                      <a:cubicBezTo>
                        <a:pt x="6014" y="11826"/>
                        <a:pt x="5692" y="11552"/>
                        <a:pt x="5261" y="11090"/>
                      </a:cubicBezTo>
                      <a:cubicBezTo>
                        <a:pt x="4819" y="10637"/>
                        <a:pt x="4302" y="9971"/>
                        <a:pt x="3820" y="9282"/>
                      </a:cubicBezTo>
                      <a:cubicBezTo>
                        <a:pt x="3339" y="8593"/>
                        <a:pt x="2925" y="7858"/>
                        <a:pt x="2624" y="7305"/>
                      </a:cubicBezTo>
                      <a:cubicBezTo>
                        <a:pt x="2339" y="6741"/>
                        <a:pt x="2151" y="6368"/>
                        <a:pt x="2151" y="6368"/>
                      </a:cubicBezTo>
                      <a:cubicBezTo>
                        <a:pt x="2150" y="6367"/>
                        <a:pt x="1963" y="5991"/>
                        <a:pt x="1700" y="5417"/>
                      </a:cubicBezTo>
                      <a:cubicBezTo>
                        <a:pt x="1443" y="4841"/>
                        <a:pt x="1120" y="4064"/>
                        <a:pt x="853" y="3265"/>
                      </a:cubicBezTo>
                      <a:cubicBezTo>
                        <a:pt x="588" y="2466"/>
                        <a:pt x="356" y="1655"/>
                        <a:pt x="234" y="1036"/>
                      </a:cubicBezTo>
                      <a:cubicBezTo>
                        <a:pt x="98" y="419"/>
                        <a:pt x="4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36"/>
                <p:cNvSpPr/>
                <p:nvPr/>
              </p:nvSpPr>
              <p:spPr>
                <a:xfrm>
                  <a:off x="1895225" y="3231238"/>
                  <a:ext cx="95150" cy="101525"/>
                </a:xfrm>
                <a:custGeom>
                  <a:avLst/>
                  <a:gdLst/>
                  <a:ahLst/>
                  <a:cxnLst/>
                  <a:rect l="l" t="t" r="r" b="b"/>
                  <a:pathLst>
                    <a:path w="3806" h="4061" extrusionOk="0">
                      <a:moveTo>
                        <a:pt x="439" y="1"/>
                      </a:moveTo>
                      <a:cubicBezTo>
                        <a:pt x="347" y="1"/>
                        <a:pt x="270" y="26"/>
                        <a:pt x="215" y="79"/>
                      </a:cubicBezTo>
                      <a:cubicBezTo>
                        <a:pt x="0" y="287"/>
                        <a:pt x="196" y="839"/>
                        <a:pt x="655" y="1317"/>
                      </a:cubicBezTo>
                      <a:cubicBezTo>
                        <a:pt x="995" y="1668"/>
                        <a:pt x="1384" y="1879"/>
                        <a:pt x="1649" y="1879"/>
                      </a:cubicBezTo>
                      <a:cubicBezTo>
                        <a:pt x="1741" y="1879"/>
                        <a:pt x="1818" y="1854"/>
                        <a:pt x="1874" y="1801"/>
                      </a:cubicBezTo>
                      <a:cubicBezTo>
                        <a:pt x="2090" y="1594"/>
                        <a:pt x="1891" y="1039"/>
                        <a:pt x="1434" y="563"/>
                      </a:cubicBezTo>
                      <a:cubicBezTo>
                        <a:pt x="1095" y="211"/>
                        <a:pt x="705" y="1"/>
                        <a:pt x="439" y="1"/>
                      </a:cubicBezTo>
                      <a:close/>
                      <a:moveTo>
                        <a:pt x="2590" y="2521"/>
                      </a:moveTo>
                      <a:cubicBezTo>
                        <a:pt x="2531" y="2521"/>
                        <a:pt x="2479" y="2537"/>
                        <a:pt x="2439" y="2570"/>
                      </a:cubicBezTo>
                      <a:cubicBezTo>
                        <a:pt x="2259" y="2719"/>
                        <a:pt x="2378" y="3162"/>
                        <a:pt x="2706" y="3560"/>
                      </a:cubicBezTo>
                      <a:cubicBezTo>
                        <a:pt x="2961" y="3869"/>
                        <a:pt x="3268" y="4061"/>
                        <a:pt x="3476" y="4061"/>
                      </a:cubicBezTo>
                      <a:cubicBezTo>
                        <a:pt x="3536" y="4061"/>
                        <a:pt x="3587" y="4045"/>
                        <a:pt x="3627" y="4012"/>
                      </a:cubicBezTo>
                      <a:cubicBezTo>
                        <a:pt x="3805" y="3864"/>
                        <a:pt x="3686" y="3420"/>
                        <a:pt x="3359" y="3022"/>
                      </a:cubicBezTo>
                      <a:cubicBezTo>
                        <a:pt x="3104" y="2712"/>
                        <a:pt x="2799" y="2521"/>
                        <a:pt x="2590" y="25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36"/>
                <p:cNvSpPr/>
                <p:nvPr/>
              </p:nvSpPr>
              <p:spPr>
                <a:xfrm>
                  <a:off x="1807975" y="3064413"/>
                  <a:ext cx="232600" cy="298825"/>
                </a:xfrm>
                <a:custGeom>
                  <a:avLst/>
                  <a:gdLst/>
                  <a:ahLst/>
                  <a:cxnLst/>
                  <a:rect l="l" t="t" r="r" b="b"/>
                  <a:pathLst>
                    <a:path w="9304" h="11953" extrusionOk="0">
                      <a:moveTo>
                        <a:pt x="451" y="0"/>
                      </a:moveTo>
                      <a:cubicBezTo>
                        <a:pt x="298" y="185"/>
                        <a:pt x="146" y="397"/>
                        <a:pt x="0" y="641"/>
                      </a:cubicBezTo>
                      <a:cubicBezTo>
                        <a:pt x="177" y="2967"/>
                        <a:pt x="360" y="5272"/>
                        <a:pt x="946" y="7570"/>
                      </a:cubicBezTo>
                      <a:cubicBezTo>
                        <a:pt x="1255" y="8781"/>
                        <a:pt x="1982" y="10064"/>
                        <a:pt x="2900" y="11076"/>
                      </a:cubicBezTo>
                      <a:cubicBezTo>
                        <a:pt x="2817" y="10917"/>
                        <a:pt x="2731" y="10767"/>
                        <a:pt x="2632" y="10637"/>
                      </a:cubicBezTo>
                      <a:cubicBezTo>
                        <a:pt x="2093" y="9923"/>
                        <a:pt x="1683" y="9164"/>
                        <a:pt x="1493" y="8275"/>
                      </a:cubicBezTo>
                      <a:cubicBezTo>
                        <a:pt x="1416" y="7911"/>
                        <a:pt x="1168" y="6417"/>
                        <a:pt x="1595" y="6417"/>
                      </a:cubicBezTo>
                      <a:cubicBezTo>
                        <a:pt x="1707" y="6417"/>
                        <a:pt x="1865" y="6520"/>
                        <a:pt x="2085" y="6774"/>
                      </a:cubicBezTo>
                      <a:cubicBezTo>
                        <a:pt x="2615" y="7383"/>
                        <a:pt x="3052" y="8076"/>
                        <a:pt x="3567" y="8705"/>
                      </a:cubicBezTo>
                      <a:cubicBezTo>
                        <a:pt x="3141" y="8013"/>
                        <a:pt x="2505" y="7175"/>
                        <a:pt x="2325" y="6371"/>
                      </a:cubicBezTo>
                      <a:cubicBezTo>
                        <a:pt x="2211" y="5867"/>
                        <a:pt x="2434" y="5601"/>
                        <a:pt x="2783" y="5601"/>
                      </a:cubicBezTo>
                      <a:cubicBezTo>
                        <a:pt x="2954" y="5601"/>
                        <a:pt x="3154" y="5664"/>
                        <a:pt x="3360" y="5795"/>
                      </a:cubicBezTo>
                      <a:cubicBezTo>
                        <a:pt x="4025" y="6215"/>
                        <a:pt x="4659" y="6854"/>
                        <a:pt x="5218" y="7404"/>
                      </a:cubicBezTo>
                      <a:cubicBezTo>
                        <a:pt x="5676" y="7853"/>
                        <a:pt x="5961" y="8372"/>
                        <a:pt x="6337" y="8882"/>
                      </a:cubicBezTo>
                      <a:cubicBezTo>
                        <a:pt x="6944" y="9708"/>
                        <a:pt x="7399" y="10154"/>
                        <a:pt x="7529" y="11176"/>
                      </a:cubicBezTo>
                      <a:cubicBezTo>
                        <a:pt x="7540" y="11257"/>
                        <a:pt x="7627" y="11583"/>
                        <a:pt x="7714" y="11953"/>
                      </a:cubicBezTo>
                      <a:cubicBezTo>
                        <a:pt x="9304" y="10306"/>
                        <a:pt x="7248" y="7809"/>
                        <a:pt x="5734" y="6442"/>
                      </a:cubicBezTo>
                      <a:cubicBezTo>
                        <a:pt x="3691" y="4595"/>
                        <a:pt x="1684" y="2511"/>
                        <a:pt x="4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36"/>
                <p:cNvSpPr/>
                <p:nvPr/>
              </p:nvSpPr>
              <p:spPr>
                <a:xfrm>
                  <a:off x="1265425" y="2827113"/>
                  <a:ext cx="446925" cy="149350"/>
                </a:xfrm>
                <a:custGeom>
                  <a:avLst/>
                  <a:gdLst/>
                  <a:ahLst/>
                  <a:cxnLst/>
                  <a:rect l="l" t="t" r="r" b="b"/>
                  <a:pathLst>
                    <a:path w="17877" h="5974" extrusionOk="0">
                      <a:moveTo>
                        <a:pt x="5375" y="0"/>
                      </a:moveTo>
                      <a:cubicBezTo>
                        <a:pt x="4401" y="0"/>
                        <a:pt x="3440" y="139"/>
                        <a:pt x="2607" y="425"/>
                      </a:cubicBezTo>
                      <a:cubicBezTo>
                        <a:pt x="1671" y="750"/>
                        <a:pt x="818" y="1351"/>
                        <a:pt x="601" y="2373"/>
                      </a:cubicBezTo>
                      <a:cubicBezTo>
                        <a:pt x="1" y="5223"/>
                        <a:pt x="2217" y="5944"/>
                        <a:pt x="4461" y="5944"/>
                      </a:cubicBezTo>
                      <a:cubicBezTo>
                        <a:pt x="5272" y="5944"/>
                        <a:pt x="6086" y="5850"/>
                        <a:pt x="6772" y="5728"/>
                      </a:cubicBezTo>
                      <a:cubicBezTo>
                        <a:pt x="8646" y="5397"/>
                        <a:pt x="10590" y="5138"/>
                        <a:pt x="12524" y="5138"/>
                      </a:cubicBezTo>
                      <a:cubicBezTo>
                        <a:pt x="14300" y="5138"/>
                        <a:pt x="16068" y="5356"/>
                        <a:pt x="17767" y="5935"/>
                      </a:cubicBezTo>
                      <a:cubicBezTo>
                        <a:pt x="17805" y="5947"/>
                        <a:pt x="17841" y="5961"/>
                        <a:pt x="17877" y="5974"/>
                      </a:cubicBezTo>
                      <a:cubicBezTo>
                        <a:pt x="14974" y="4111"/>
                        <a:pt x="12256" y="2103"/>
                        <a:pt x="9070" y="714"/>
                      </a:cubicBezTo>
                      <a:cubicBezTo>
                        <a:pt x="7994" y="246"/>
                        <a:pt x="6673" y="0"/>
                        <a:pt x="53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36"/>
                <p:cNvSpPr/>
                <p:nvPr/>
              </p:nvSpPr>
              <p:spPr>
                <a:xfrm>
                  <a:off x="1370800" y="2860738"/>
                  <a:ext cx="286700" cy="95850"/>
                </a:xfrm>
                <a:custGeom>
                  <a:avLst/>
                  <a:gdLst/>
                  <a:ahLst/>
                  <a:cxnLst/>
                  <a:rect l="l" t="t" r="r" b="b"/>
                  <a:pathLst>
                    <a:path w="11468" h="3834" extrusionOk="0">
                      <a:moveTo>
                        <a:pt x="3448" y="1"/>
                      </a:moveTo>
                      <a:cubicBezTo>
                        <a:pt x="2823" y="1"/>
                        <a:pt x="2206" y="90"/>
                        <a:pt x="1672" y="274"/>
                      </a:cubicBezTo>
                      <a:cubicBezTo>
                        <a:pt x="1070" y="481"/>
                        <a:pt x="524" y="866"/>
                        <a:pt x="386" y="1523"/>
                      </a:cubicBezTo>
                      <a:cubicBezTo>
                        <a:pt x="0" y="3352"/>
                        <a:pt x="1420" y="3815"/>
                        <a:pt x="2860" y="3815"/>
                      </a:cubicBezTo>
                      <a:cubicBezTo>
                        <a:pt x="3380" y="3815"/>
                        <a:pt x="3903" y="3755"/>
                        <a:pt x="4344" y="3677"/>
                      </a:cubicBezTo>
                      <a:cubicBezTo>
                        <a:pt x="5547" y="3464"/>
                        <a:pt x="6794" y="3298"/>
                        <a:pt x="8036" y="3298"/>
                      </a:cubicBezTo>
                      <a:cubicBezTo>
                        <a:pt x="9176" y="3298"/>
                        <a:pt x="10310" y="3438"/>
                        <a:pt x="11400" y="3810"/>
                      </a:cubicBezTo>
                      <a:cubicBezTo>
                        <a:pt x="11422" y="3816"/>
                        <a:pt x="11447" y="3825"/>
                        <a:pt x="11467" y="3833"/>
                      </a:cubicBezTo>
                      <a:cubicBezTo>
                        <a:pt x="9608" y="2638"/>
                        <a:pt x="7863" y="1350"/>
                        <a:pt x="5818" y="459"/>
                      </a:cubicBezTo>
                      <a:cubicBezTo>
                        <a:pt x="5128" y="158"/>
                        <a:pt x="4280" y="1"/>
                        <a:pt x="3448"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36"/>
                <p:cNvSpPr/>
                <p:nvPr/>
              </p:nvSpPr>
              <p:spPr>
                <a:xfrm>
                  <a:off x="1328700" y="2883913"/>
                  <a:ext cx="365400" cy="82175"/>
                </a:xfrm>
                <a:custGeom>
                  <a:avLst/>
                  <a:gdLst/>
                  <a:ahLst/>
                  <a:cxnLst/>
                  <a:rect l="l" t="t" r="r" b="b"/>
                  <a:pathLst>
                    <a:path w="14616" h="3287" extrusionOk="0">
                      <a:moveTo>
                        <a:pt x="3411" y="1"/>
                      </a:moveTo>
                      <a:cubicBezTo>
                        <a:pt x="2583" y="1"/>
                        <a:pt x="1779" y="44"/>
                        <a:pt x="1164" y="154"/>
                      </a:cubicBezTo>
                      <a:cubicBezTo>
                        <a:pt x="809" y="195"/>
                        <a:pt x="519" y="276"/>
                        <a:pt x="317" y="323"/>
                      </a:cubicBezTo>
                      <a:cubicBezTo>
                        <a:pt x="115" y="373"/>
                        <a:pt x="0" y="408"/>
                        <a:pt x="3" y="420"/>
                      </a:cubicBezTo>
                      <a:cubicBezTo>
                        <a:pt x="5" y="425"/>
                        <a:pt x="15" y="427"/>
                        <a:pt x="35" y="427"/>
                      </a:cubicBezTo>
                      <a:cubicBezTo>
                        <a:pt x="152" y="427"/>
                        <a:pt x="578" y="350"/>
                        <a:pt x="1182" y="295"/>
                      </a:cubicBezTo>
                      <a:cubicBezTo>
                        <a:pt x="1572" y="250"/>
                        <a:pt x="2039" y="231"/>
                        <a:pt x="2537" y="231"/>
                      </a:cubicBezTo>
                      <a:cubicBezTo>
                        <a:pt x="2936" y="231"/>
                        <a:pt x="3356" y="244"/>
                        <a:pt x="3774" y="265"/>
                      </a:cubicBezTo>
                      <a:cubicBezTo>
                        <a:pt x="4714" y="314"/>
                        <a:pt x="5649" y="453"/>
                        <a:pt x="6346" y="567"/>
                      </a:cubicBezTo>
                      <a:cubicBezTo>
                        <a:pt x="7042" y="704"/>
                        <a:pt x="7502" y="795"/>
                        <a:pt x="7502" y="795"/>
                      </a:cubicBezTo>
                      <a:cubicBezTo>
                        <a:pt x="7502" y="795"/>
                        <a:pt x="7502" y="795"/>
                        <a:pt x="7502" y="795"/>
                      </a:cubicBezTo>
                      <a:cubicBezTo>
                        <a:pt x="7510" y="795"/>
                        <a:pt x="7970" y="887"/>
                        <a:pt x="8652" y="1050"/>
                      </a:cubicBezTo>
                      <a:cubicBezTo>
                        <a:pt x="9340" y="1219"/>
                        <a:pt x="10250" y="1467"/>
                        <a:pt x="11141" y="1780"/>
                      </a:cubicBezTo>
                      <a:cubicBezTo>
                        <a:pt x="12030" y="2096"/>
                        <a:pt x="12908" y="2450"/>
                        <a:pt x="13543" y="2768"/>
                      </a:cubicBezTo>
                      <a:cubicBezTo>
                        <a:pt x="14149" y="3057"/>
                        <a:pt x="14549" y="3286"/>
                        <a:pt x="14605" y="3286"/>
                      </a:cubicBezTo>
                      <a:cubicBezTo>
                        <a:pt x="14608" y="3286"/>
                        <a:pt x="14610" y="3285"/>
                        <a:pt x="14611" y="3284"/>
                      </a:cubicBezTo>
                      <a:cubicBezTo>
                        <a:pt x="14616" y="3273"/>
                        <a:pt x="14523" y="3202"/>
                        <a:pt x="14348" y="3088"/>
                      </a:cubicBezTo>
                      <a:cubicBezTo>
                        <a:pt x="14172" y="2975"/>
                        <a:pt x="13925" y="2806"/>
                        <a:pt x="13609" y="2640"/>
                      </a:cubicBezTo>
                      <a:cubicBezTo>
                        <a:pt x="12990" y="2280"/>
                        <a:pt x="12117" y="1888"/>
                        <a:pt x="11232" y="1534"/>
                      </a:cubicBezTo>
                      <a:cubicBezTo>
                        <a:pt x="10344" y="1186"/>
                        <a:pt x="9429" y="907"/>
                        <a:pt x="8737" y="718"/>
                      </a:cubicBezTo>
                      <a:cubicBezTo>
                        <a:pt x="8044" y="536"/>
                        <a:pt x="7578" y="431"/>
                        <a:pt x="7578" y="431"/>
                      </a:cubicBezTo>
                      <a:cubicBezTo>
                        <a:pt x="7578" y="431"/>
                        <a:pt x="7108" y="343"/>
                        <a:pt x="6401" y="232"/>
                      </a:cubicBezTo>
                      <a:cubicBezTo>
                        <a:pt x="5691" y="132"/>
                        <a:pt x="4739" y="21"/>
                        <a:pt x="3783" y="4"/>
                      </a:cubicBezTo>
                      <a:cubicBezTo>
                        <a:pt x="3659" y="2"/>
                        <a:pt x="3535" y="1"/>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36"/>
                <p:cNvSpPr/>
                <p:nvPr/>
              </p:nvSpPr>
              <p:spPr>
                <a:xfrm>
                  <a:off x="1316875" y="2908138"/>
                  <a:ext cx="146850" cy="31025"/>
                </a:xfrm>
                <a:custGeom>
                  <a:avLst/>
                  <a:gdLst/>
                  <a:ahLst/>
                  <a:cxnLst/>
                  <a:rect l="l" t="t" r="r" b="b"/>
                  <a:pathLst>
                    <a:path w="5874" h="1241" extrusionOk="0">
                      <a:moveTo>
                        <a:pt x="1106" y="285"/>
                      </a:moveTo>
                      <a:cubicBezTo>
                        <a:pt x="1084" y="285"/>
                        <a:pt x="1063" y="286"/>
                        <a:pt x="1042" y="286"/>
                      </a:cubicBezTo>
                      <a:cubicBezTo>
                        <a:pt x="462" y="302"/>
                        <a:pt x="0" y="529"/>
                        <a:pt x="7" y="789"/>
                      </a:cubicBezTo>
                      <a:cubicBezTo>
                        <a:pt x="16" y="1040"/>
                        <a:pt x="453" y="1235"/>
                        <a:pt x="998" y="1235"/>
                      </a:cubicBezTo>
                      <a:cubicBezTo>
                        <a:pt x="1021" y="1235"/>
                        <a:pt x="1044" y="1235"/>
                        <a:pt x="1067" y="1234"/>
                      </a:cubicBezTo>
                      <a:cubicBezTo>
                        <a:pt x="1647" y="1220"/>
                        <a:pt x="2107" y="993"/>
                        <a:pt x="2101" y="731"/>
                      </a:cubicBezTo>
                      <a:cubicBezTo>
                        <a:pt x="2093" y="479"/>
                        <a:pt x="1653" y="285"/>
                        <a:pt x="1106" y="285"/>
                      </a:cubicBezTo>
                      <a:close/>
                      <a:moveTo>
                        <a:pt x="4748" y="0"/>
                      </a:moveTo>
                      <a:cubicBezTo>
                        <a:pt x="4649" y="0"/>
                        <a:pt x="4545" y="5"/>
                        <a:pt x="4440" y="17"/>
                      </a:cubicBezTo>
                      <a:cubicBezTo>
                        <a:pt x="3705" y="95"/>
                        <a:pt x="3136" y="429"/>
                        <a:pt x="3171" y="762"/>
                      </a:cubicBezTo>
                      <a:cubicBezTo>
                        <a:pt x="3202" y="1048"/>
                        <a:pt x="3667" y="1240"/>
                        <a:pt x="4266" y="1240"/>
                      </a:cubicBezTo>
                      <a:cubicBezTo>
                        <a:pt x="4364" y="1240"/>
                        <a:pt x="4466" y="1235"/>
                        <a:pt x="4570" y="1224"/>
                      </a:cubicBezTo>
                      <a:cubicBezTo>
                        <a:pt x="5301" y="1146"/>
                        <a:pt x="5873" y="811"/>
                        <a:pt x="5835" y="477"/>
                      </a:cubicBezTo>
                      <a:cubicBezTo>
                        <a:pt x="5806" y="193"/>
                        <a:pt x="5344" y="0"/>
                        <a:pt x="47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36"/>
                <p:cNvSpPr/>
                <p:nvPr/>
              </p:nvSpPr>
              <p:spPr>
                <a:xfrm>
                  <a:off x="1278725" y="2827113"/>
                  <a:ext cx="389500" cy="148575"/>
                </a:xfrm>
                <a:custGeom>
                  <a:avLst/>
                  <a:gdLst/>
                  <a:ahLst/>
                  <a:cxnLst/>
                  <a:rect l="l" t="t" r="r" b="b"/>
                  <a:pathLst>
                    <a:path w="15580" h="5943" extrusionOk="0">
                      <a:moveTo>
                        <a:pt x="4848" y="1"/>
                      </a:moveTo>
                      <a:cubicBezTo>
                        <a:pt x="4594" y="1"/>
                        <a:pt x="4341" y="10"/>
                        <a:pt x="4091" y="29"/>
                      </a:cubicBezTo>
                      <a:cubicBezTo>
                        <a:pt x="4288" y="65"/>
                        <a:pt x="4479" y="93"/>
                        <a:pt x="4664" y="95"/>
                      </a:cubicBezTo>
                      <a:cubicBezTo>
                        <a:pt x="5667" y="109"/>
                        <a:pt x="6619" y="269"/>
                        <a:pt x="7539" y="714"/>
                      </a:cubicBezTo>
                      <a:cubicBezTo>
                        <a:pt x="8010" y="942"/>
                        <a:pt x="10266" y="2174"/>
                        <a:pt x="8460" y="2271"/>
                      </a:cubicBezTo>
                      <a:cubicBezTo>
                        <a:pt x="8263" y="2281"/>
                        <a:pt x="8066" y="2285"/>
                        <a:pt x="7869" y="2285"/>
                      </a:cubicBezTo>
                      <a:cubicBezTo>
                        <a:pt x="7265" y="2285"/>
                        <a:pt x="6659" y="2248"/>
                        <a:pt x="6053" y="2248"/>
                      </a:cubicBezTo>
                      <a:cubicBezTo>
                        <a:pt x="5945" y="2248"/>
                        <a:pt x="5837" y="2249"/>
                        <a:pt x="5729" y="2252"/>
                      </a:cubicBezTo>
                      <a:cubicBezTo>
                        <a:pt x="6635" y="2352"/>
                        <a:pt x="7814" y="2366"/>
                        <a:pt x="8649" y="2760"/>
                      </a:cubicBezTo>
                      <a:cubicBezTo>
                        <a:pt x="9431" y="3128"/>
                        <a:pt x="9232" y="3790"/>
                        <a:pt x="8447" y="4074"/>
                      </a:cubicBezTo>
                      <a:cubicBezTo>
                        <a:pt x="7617" y="4371"/>
                        <a:pt x="6616" y="4494"/>
                        <a:pt x="5743" y="4610"/>
                      </a:cubicBezTo>
                      <a:cubicBezTo>
                        <a:pt x="5527" y="4639"/>
                        <a:pt x="5315" y="4649"/>
                        <a:pt x="5106" y="4649"/>
                      </a:cubicBezTo>
                      <a:cubicBezTo>
                        <a:pt x="4627" y="4649"/>
                        <a:pt x="4159" y="4594"/>
                        <a:pt x="3665" y="4581"/>
                      </a:cubicBezTo>
                      <a:cubicBezTo>
                        <a:pt x="2515" y="4550"/>
                        <a:pt x="1808" y="4646"/>
                        <a:pt x="815" y="4058"/>
                      </a:cubicBezTo>
                      <a:cubicBezTo>
                        <a:pt x="735" y="4011"/>
                        <a:pt x="386" y="3864"/>
                        <a:pt x="1" y="3687"/>
                      </a:cubicBezTo>
                      <a:lnTo>
                        <a:pt x="1" y="3687"/>
                      </a:lnTo>
                      <a:cubicBezTo>
                        <a:pt x="252" y="5454"/>
                        <a:pt x="2083" y="5943"/>
                        <a:pt x="3933" y="5943"/>
                      </a:cubicBezTo>
                      <a:cubicBezTo>
                        <a:pt x="4741" y="5943"/>
                        <a:pt x="5554" y="5849"/>
                        <a:pt x="6240" y="5728"/>
                      </a:cubicBezTo>
                      <a:cubicBezTo>
                        <a:pt x="8111" y="5399"/>
                        <a:pt x="10052" y="5142"/>
                        <a:pt x="11983" y="5142"/>
                      </a:cubicBezTo>
                      <a:cubicBezTo>
                        <a:pt x="13192" y="5142"/>
                        <a:pt x="14397" y="5242"/>
                        <a:pt x="15579" y="5488"/>
                      </a:cubicBezTo>
                      <a:cubicBezTo>
                        <a:pt x="15520" y="5225"/>
                        <a:pt x="15438" y="4945"/>
                        <a:pt x="15322" y="4649"/>
                      </a:cubicBezTo>
                      <a:cubicBezTo>
                        <a:pt x="13140" y="3201"/>
                        <a:pt x="10975" y="1777"/>
                        <a:pt x="8538" y="714"/>
                      </a:cubicBezTo>
                      <a:cubicBezTo>
                        <a:pt x="7464" y="246"/>
                        <a:pt x="6144" y="1"/>
                        <a:pt x="48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36"/>
                <p:cNvSpPr/>
                <p:nvPr/>
              </p:nvSpPr>
              <p:spPr>
                <a:xfrm>
                  <a:off x="1654325" y="2996888"/>
                  <a:ext cx="224550" cy="533050"/>
                </a:xfrm>
                <a:custGeom>
                  <a:avLst/>
                  <a:gdLst/>
                  <a:ahLst/>
                  <a:cxnLst/>
                  <a:rect l="l" t="t" r="r" b="b"/>
                  <a:pathLst>
                    <a:path w="8982" h="21322" extrusionOk="0">
                      <a:moveTo>
                        <a:pt x="5187" y="1"/>
                      </a:moveTo>
                      <a:lnTo>
                        <a:pt x="5187" y="1"/>
                      </a:lnTo>
                      <a:cubicBezTo>
                        <a:pt x="3527" y="3825"/>
                        <a:pt x="1657" y="7459"/>
                        <a:pt x="615" y="11530"/>
                      </a:cubicBezTo>
                      <a:cubicBezTo>
                        <a:pt x="1" y="13935"/>
                        <a:pt x="349" y="17110"/>
                        <a:pt x="1522" y="19300"/>
                      </a:cubicBezTo>
                      <a:cubicBezTo>
                        <a:pt x="2091" y="20353"/>
                        <a:pt x="2972" y="21255"/>
                        <a:pt x="4232" y="21315"/>
                      </a:cubicBezTo>
                      <a:cubicBezTo>
                        <a:pt x="4332" y="21319"/>
                        <a:pt x="4429" y="21321"/>
                        <a:pt x="4524" y="21321"/>
                      </a:cubicBezTo>
                      <a:cubicBezTo>
                        <a:pt x="8982" y="21321"/>
                        <a:pt x="8070" y="16238"/>
                        <a:pt x="7044" y="13300"/>
                      </a:cubicBezTo>
                      <a:cubicBezTo>
                        <a:pt x="5590" y="9133"/>
                        <a:pt x="4407" y="4609"/>
                        <a:pt x="5162" y="137"/>
                      </a:cubicBezTo>
                      <a:cubicBezTo>
                        <a:pt x="5170" y="93"/>
                        <a:pt x="5180" y="46"/>
                        <a:pt x="51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36"/>
                <p:cNvSpPr/>
                <p:nvPr/>
              </p:nvSpPr>
              <p:spPr>
                <a:xfrm>
                  <a:off x="1687750" y="3066213"/>
                  <a:ext cx="144050" cy="341950"/>
                </a:xfrm>
                <a:custGeom>
                  <a:avLst/>
                  <a:gdLst/>
                  <a:ahLst/>
                  <a:cxnLst/>
                  <a:rect l="l" t="t" r="r" b="b"/>
                  <a:pathLst>
                    <a:path w="5762" h="13678" extrusionOk="0">
                      <a:moveTo>
                        <a:pt x="3326" y="0"/>
                      </a:moveTo>
                      <a:lnTo>
                        <a:pt x="3326" y="0"/>
                      </a:lnTo>
                      <a:cubicBezTo>
                        <a:pt x="2259" y="2452"/>
                        <a:pt x="1061" y="4785"/>
                        <a:pt x="393" y="7396"/>
                      </a:cubicBezTo>
                      <a:cubicBezTo>
                        <a:pt x="0" y="8940"/>
                        <a:pt x="222" y="10977"/>
                        <a:pt x="976" y="12380"/>
                      </a:cubicBezTo>
                      <a:cubicBezTo>
                        <a:pt x="1338" y="13059"/>
                        <a:pt x="1903" y="13637"/>
                        <a:pt x="2713" y="13673"/>
                      </a:cubicBezTo>
                      <a:cubicBezTo>
                        <a:pt x="2778" y="13676"/>
                        <a:pt x="2841" y="13677"/>
                        <a:pt x="2903" y="13677"/>
                      </a:cubicBezTo>
                      <a:cubicBezTo>
                        <a:pt x="5762" y="13677"/>
                        <a:pt x="5177" y="10418"/>
                        <a:pt x="4519" y="8533"/>
                      </a:cubicBezTo>
                      <a:cubicBezTo>
                        <a:pt x="3586" y="5859"/>
                        <a:pt x="2824" y="2955"/>
                        <a:pt x="3310" y="87"/>
                      </a:cubicBezTo>
                      <a:cubicBezTo>
                        <a:pt x="3315" y="57"/>
                        <a:pt x="3319" y="27"/>
                        <a:pt x="3326"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36"/>
                <p:cNvSpPr/>
                <p:nvPr/>
              </p:nvSpPr>
              <p:spPr>
                <a:xfrm>
                  <a:off x="1723650" y="3020863"/>
                  <a:ext cx="52375" cy="449725"/>
                </a:xfrm>
                <a:custGeom>
                  <a:avLst/>
                  <a:gdLst/>
                  <a:ahLst/>
                  <a:cxnLst/>
                  <a:rect l="l" t="t" r="r" b="b"/>
                  <a:pathLst>
                    <a:path w="2095" h="17989" extrusionOk="0">
                      <a:moveTo>
                        <a:pt x="2058" y="0"/>
                      </a:moveTo>
                      <a:cubicBezTo>
                        <a:pt x="2042" y="0"/>
                        <a:pt x="1977" y="127"/>
                        <a:pt x="1876" y="353"/>
                      </a:cubicBezTo>
                      <a:cubicBezTo>
                        <a:pt x="1777" y="583"/>
                        <a:pt x="1620" y="911"/>
                        <a:pt x="1486" y="1321"/>
                      </a:cubicBezTo>
                      <a:cubicBezTo>
                        <a:pt x="1172" y="2128"/>
                        <a:pt x="875" y="3246"/>
                        <a:pt x="624" y="4371"/>
                      </a:cubicBezTo>
                      <a:cubicBezTo>
                        <a:pt x="381" y="5499"/>
                        <a:pt x="225" y="6644"/>
                        <a:pt x="135" y="7507"/>
                      </a:cubicBezTo>
                      <a:cubicBezTo>
                        <a:pt x="49" y="8370"/>
                        <a:pt x="16" y="8945"/>
                        <a:pt x="16" y="8945"/>
                      </a:cubicBezTo>
                      <a:cubicBezTo>
                        <a:pt x="16" y="8945"/>
                        <a:pt x="1" y="9523"/>
                        <a:pt x="5" y="10389"/>
                      </a:cubicBezTo>
                      <a:cubicBezTo>
                        <a:pt x="24" y="11256"/>
                        <a:pt x="74" y="12413"/>
                        <a:pt x="239" y="13557"/>
                      </a:cubicBezTo>
                      <a:cubicBezTo>
                        <a:pt x="408" y="14699"/>
                        <a:pt x="638" y="15835"/>
                        <a:pt x="928" y="16655"/>
                      </a:cubicBezTo>
                      <a:cubicBezTo>
                        <a:pt x="1042" y="17071"/>
                        <a:pt x="1196" y="17400"/>
                        <a:pt x="1291" y="17633"/>
                      </a:cubicBezTo>
                      <a:cubicBezTo>
                        <a:pt x="1388" y="17859"/>
                        <a:pt x="1452" y="17989"/>
                        <a:pt x="1468" y="17989"/>
                      </a:cubicBezTo>
                      <a:cubicBezTo>
                        <a:pt x="1468" y="17989"/>
                        <a:pt x="1468" y="17989"/>
                        <a:pt x="1468" y="17989"/>
                      </a:cubicBezTo>
                      <a:cubicBezTo>
                        <a:pt x="1507" y="17971"/>
                        <a:pt x="1302" y="17436"/>
                        <a:pt x="1092" y="16604"/>
                      </a:cubicBezTo>
                      <a:cubicBezTo>
                        <a:pt x="861" y="15781"/>
                        <a:pt x="679" y="14650"/>
                        <a:pt x="553" y="13518"/>
                      </a:cubicBezTo>
                      <a:cubicBezTo>
                        <a:pt x="430" y="12385"/>
                        <a:pt x="414" y="11242"/>
                        <a:pt x="417" y="10389"/>
                      </a:cubicBezTo>
                      <a:cubicBezTo>
                        <a:pt x="444" y="9534"/>
                        <a:pt x="463" y="8965"/>
                        <a:pt x="463" y="8965"/>
                      </a:cubicBezTo>
                      <a:cubicBezTo>
                        <a:pt x="463" y="8965"/>
                        <a:pt x="483" y="8395"/>
                        <a:pt x="544" y="7543"/>
                      </a:cubicBezTo>
                      <a:cubicBezTo>
                        <a:pt x="615" y="6691"/>
                        <a:pt x="734" y="5557"/>
                        <a:pt x="936" y="4432"/>
                      </a:cubicBezTo>
                      <a:cubicBezTo>
                        <a:pt x="1141" y="3310"/>
                        <a:pt x="1392" y="2194"/>
                        <a:pt x="1650" y="1376"/>
                      </a:cubicBezTo>
                      <a:cubicBezTo>
                        <a:pt x="1890" y="552"/>
                        <a:pt x="2095" y="15"/>
                        <a:pt x="2059" y="0"/>
                      </a:cubicBezTo>
                      <a:cubicBezTo>
                        <a:pt x="2059" y="0"/>
                        <a:pt x="2058" y="0"/>
                        <a:pt x="2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36"/>
                <p:cNvSpPr/>
                <p:nvPr/>
              </p:nvSpPr>
              <p:spPr>
                <a:xfrm>
                  <a:off x="1752125" y="3305338"/>
                  <a:ext cx="61900" cy="172850"/>
                </a:xfrm>
                <a:custGeom>
                  <a:avLst/>
                  <a:gdLst/>
                  <a:ahLst/>
                  <a:cxnLst/>
                  <a:rect l="l" t="t" r="r" b="b"/>
                  <a:pathLst>
                    <a:path w="2476" h="6914" extrusionOk="0">
                      <a:moveTo>
                        <a:pt x="609" y="1"/>
                      </a:moveTo>
                      <a:cubicBezTo>
                        <a:pt x="578" y="1"/>
                        <a:pt x="547" y="5"/>
                        <a:pt x="517" y="13"/>
                      </a:cubicBezTo>
                      <a:cubicBezTo>
                        <a:pt x="126" y="120"/>
                        <a:pt x="0" y="904"/>
                        <a:pt x="235" y="1769"/>
                      </a:cubicBezTo>
                      <a:cubicBezTo>
                        <a:pt x="454" y="2565"/>
                        <a:pt x="904" y="3150"/>
                        <a:pt x="1280" y="3150"/>
                      </a:cubicBezTo>
                      <a:cubicBezTo>
                        <a:pt x="1311" y="3150"/>
                        <a:pt x="1341" y="3146"/>
                        <a:pt x="1371" y="3138"/>
                      </a:cubicBezTo>
                      <a:cubicBezTo>
                        <a:pt x="1763" y="3033"/>
                        <a:pt x="1886" y="2245"/>
                        <a:pt x="1651" y="1382"/>
                      </a:cubicBezTo>
                      <a:cubicBezTo>
                        <a:pt x="1434" y="587"/>
                        <a:pt x="985" y="1"/>
                        <a:pt x="609" y="1"/>
                      </a:cubicBezTo>
                      <a:close/>
                      <a:moveTo>
                        <a:pt x="1592" y="4417"/>
                      </a:moveTo>
                      <a:cubicBezTo>
                        <a:pt x="1576" y="4417"/>
                        <a:pt x="1560" y="4418"/>
                        <a:pt x="1543" y="4421"/>
                      </a:cubicBezTo>
                      <a:cubicBezTo>
                        <a:pt x="1232" y="4482"/>
                        <a:pt x="1086" y="5085"/>
                        <a:pt x="1216" y="5773"/>
                      </a:cubicBezTo>
                      <a:cubicBezTo>
                        <a:pt x="1341" y="6424"/>
                        <a:pt x="1670" y="6913"/>
                        <a:pt x="1967" y="6913"/>
                      </a:cubicBezTo>
                      <a:cubicBezTo>
                        <a:pt x="1983" y="6913"/>
                        <a:pt x="2000" y="6912"/>
                        <a:pt x="2016" y="6909"/>
                      </a:cubicBezTo>
                      <a:cubicBezTo>
                        <a:pt x="2327" y="6848"/>
                        <a:pt x="2475" y="6245"/>
                        <a:pt x="2344" y="5558"/>
                      </a:cubicBezTo>
                      <a:cubicBezTo>
                        <a:pt x="2219" y="4905"/>
                        <a:pt x="1890" y="4417"/>
                        <a:pt x="1592" y="441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36"/>
                <p:cNvSpPr/>
                <p:nvPr/>
              </p:nvSpPr>
              <p:spPr>
                <a:xfrm>
                  <a:off x="1659225" y="3051963"/>
                  <a:ext cx="214525" cy="473525"/>
                </a:xfrm>
                <a:custGeom>
                  <a:avLst/>
                  <a:gdLst/>
                  <a:ahLst/>
                  <a:cxnLst/>
                  <a:rect l="l" t="t" r="r" b="b"/>
                  <a:pathLst>
                    <a:path w="8581" h="18941" extrusionOk="0">
                      <a:moveTo>
                        <a:pt x="4755" y="0"/>
                      </a:moveTo>
                      <a:lnTo>
                        <a:pt x="4755" y="0"/>
                      </a:lnTo>
                      <a:cubicBezTo>
                        <a:pt x="4451" y="119"/>
                        <a:pt x="4133" y="273"/>
                        <a:pt x="3801" y="469"/>
                      </a:cubicBezTo>
                      <a:cubicBezTo>
                        <a:pt x="2499" y="3353"/>
                        <a:pt x="1216" y="6211"/>
                        <a:pt x="419" y="9327"/>
                      </a:cubicBezTo>
                      <a:cubicBezTo>
                        <a:pt x="1" y="10967"/>
                        <a:pt x="29" y="12966"/>
                        <a:pt x="463" y="14766"/>
                      </a:cubicBezTo>
                      <a:cubicBezTo>
                        <a:pt x="467" y="14525"/>
                        <a:pt x="463" y="14290"/>
                        <a:pt x="431" y="14069"/>
                      </a:cubicBezTo>
                      <a:cubicBezTo>
                        <a:pt x="254" y="12869"/>
                        <a:pt x="259" y="11704"/>
                        <a:pt x="612" y="10519"/>
                      </a:cubicBezTo>
                      <a:cubicBezTo>
                        <a:pt x="746" y="10069"/>
                        <a:pt x="1346" y="8349"/>
                        <a:pt x="1838" y="8349"/>
                      </a:cubicBezTo>
                      <a:cubicBezTo>
                        <a:pt x="2011" y="8349"/>
                        <a:pt x="2171" y="8562"/>
                        <a:pt x="2292" y="9119"/>
                      </a:cubicBezTo>
                      <a:cubicBezTo>
                        <a:pt x="2526" y="10190"/>
                        <a:pt x="2593" y="11298"/>
                        <a:pt x="2798" y="12380"/>
                      </a:cubicBezTo>
                      <a:cubicBezTo>
                        <a:pt x="2742" y="11281"/>
                        <a:pt x="2532" y="9869"/>
                        <a:pt x="2839" y="8796"/>
                      </a:cubicBezTo>
                      <a:cubicBezTo>
                        <a:pt x="2979" y="8308"/>
                        <a:pt x="3247" y="8083"/>
                        <a:pt x="3542" y="8083"/>
                      </a:cubicBezTo>
                      <a:cubicBezTo>
                        <a:pt x="3853" y="8083"/>
                        <a:pt x="4194" y="8332"/>
                        <a:pt x="4446" y="8785"/>
                      </a:cubicBezTo>
                      <a:cubicBezTo>
                        <a:pt x="4963" y="9717"/>
                        <a:pt x="5302" y="10887"/>
                        <a:pt x="5610" y="11906"/>
                      </a:cubicBezTo>
                      <a:cubicBezTo>
                        <a:pt x="5861" y="12737"/>
                        <a:pt x="5862" y="13541"/>
                        <a:pt x="5977" y="14392"/>
                      </a:cubicBezTo>
                      <a:cubicBezTo>
                        <a:pt x="6163" y="15772"/>
                        <a:pt x="6414" y="16596"/>
                        <a:pt x="5905" y="17894"/>
                      </a:cubicBezTo>
                      <a:cubicBezTo>
                        <a:pt x="5864" y="17999"/>
                        <a:pt x="5758" y="18447"/>
                        <a:pt x="5620" y="18941"/>
                      </a:cubicBezTo>
                      <a:cubicBezTo>
                        <a:pt x="8580" y="18017"/>
                        <a:pt x="7759" y="13712"/>
                        <a:pt x="6848" y="11099"/>
                      </a:cubicBezTo>
                      <a:cubicBezTo>
                        <a:pt x="5618" y="7571"/>
                        <a:pt x="4586" y="3790"/>
                        <a:pt x="475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36"/>
                <p:cNvSpPr/>
                <p:nvPr/>
              </p:nvSpPr>
              <p:spPr>
                <a:xfrm>
                  <a:off x="1437525" y="2971938"/>
                  <a:ext cx="324575" cy="534325"/>
                </a:xfrm>
                <a:custGeom>
                  <a:avLst/>
                  <a:gdLst/>
                  <a:ahLst/>
                  <a:cxnLst/>
                  <a:rect l="l" t="t" r="r" b="b"/>
                  <a:pathLst>
                    <a:path w="12983" h="21373" extrusionOk="0">
                      <a:moveTo>
                        <a:pt x="12982" y="1"/>
                      </a:moveTo>
                      <a:lnTo>
                        <a:pt x="12982" y="1"/>
                      </a:lnTo>
                      <a:cubicBezTo>
                        <a:pt x="9506" y="3013"/>
                        <a:pt x="5910" y="5736"/>
                        <a:pt x="2930" y="9287"/>
                      </a:cubicBezTo>
                      <a:cubicBezTo>
                        <a:pt x="1171" y="11386"/>
                        <a:pt x="1" y="14712"/>
                        <a:pt x="124" y="17450"/>
                      </a:cubicBezTo>
                      <a:cubicBezTo>
                        <a:pt x="186" y="18769"/>
                        <a:pt x="632" y="20088"/>
                        <a:pt x="1857" y="20749"/>
                      </a:cubicBezTo>
                      <a:cubicBezTo>
                        <a:pt x="2661" y="21182"/>
                        <a:pt x="3372" y="21372"/>
                        <a:pt x="4002" y="21372"/>
                      </a:cubicBezTo>
                      <a:cubicBezTo>
                        <a:pt x="7023" y="21372"/>
                        <a:pt x="8157" y="17004"/>
                        <a:pt x="8480" y="14120"/>
                      </a:cubicBezTo>
                      <a:cubicBezTo>
                        <a:pt x="9024" y="9279"/>
                        <a:pt x="10006" y="4215"/>
                        <a:pt x="12893" y="126"/>
                      </a:cubicBezTo>
                      <a:cubicBezTo>
                        <a:pt x="12923" y="84"/>
                        <a:pt x="12952" y="43"/>
                        <a:pt x="1298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36"/>
                <p:cNvSpPr/>
                <p:nvPr/>
              </p:nvSpPr>
              <p:spPr>
                <a:xfrm>
                  <a:off x="1507750" y="3034613"/>
                  <a:ext cx="208250" cy="342825"/>
                </a:xfrm>
                <a:custGeom>
                  <a:avLst/>
                  <a:gdLst/>
                  <a:ahLst/>
                  <a:cxnLst/>
                  <a:rect l="l" t="t" r="r" b="b"/>
                  <a:pathLst>
                    <a:path w="8330" h="13713" extrusionOk="0">
                      <a:moveTo>
                        <a:pt x="8329" y="0"/>
                      </a:moveTo>
                      <a:lnTo>
                        <a:pt x="8329" y="0"/>
                      </a:lnTo>
                      <a:cubicBezTo>
                        <a:pt x="6097" y="1932"/>
                        <a:pt x="3791" y="3678"/>
                        <a:pt x="1880" y="5958"/>
                      </a:cubicBezTo>
                      <a:cubicBezTo>
                        <a:pt x="751" y="7308"/>
                        <a:pt x="0" y="9440"/>
                        <a:pt x="80" y="11196"/>
                      </a:cubicBezTo>
                      <a:cubicBezTo>
                        <a:pt x="118" y="12044"/>
                        <a:pt x="403" y="12888"/>
                        <a:pt x="1191" y="13312"/>
                      </a:cubicBezTo>
                      <a:cubicBezTo>
                        <a:pt x="1707" y="13591"/>
                        <a:pt x="2165" y="13713"/>
                        <a:pt x="2569" y="13713"/>
                      </a:cubicBezTo>
                      <a:cubicBezTo>
                        <a:pt x="4508" y="13713"/>
                        <a:pt x="5235" y="10910"/>
                        <a:pt x="5442" y="9059"/>
                      </a:cubicBezTo>
                      <a:cubicBezTo>
                        <a:pt x="5790" y="5955"/>
                        <a:pt x="6420" y="2702"/>
                        <a:pt x="8273" y="79"/>
                      </a:cubicBezTo>
                      <a:cubicBezTo>
                        <a:pt x="8290" y="54"/>
                        <a:pt x="8311" y="25"/>
                        <a:pt x="8329"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36"/>
                <p:cNvSpPr/>
                <p:nvPr/>
              </p:nvSpPr>
              <p:spPr>
                <a:xfrm>
                  <a:off x="1511975" y="2991513"/>
                  <a:ext cx="230575" cy="440375"/>
                </a:xfrm>
                <a:custGeom>
                  <a:avLst/>
                  <a:gdLst/>
                  <a:ahLst/>
                  <a:cxnLst/>
                  <a:rect l="l" t="t" r="r" b="b"/>
                  <a:pathLst>
                    <a:path w="9223" h="17615" extrusionOk="0">
                      <a:moveTo>
                        <a:pt x="9191" y="0"/>
                      </a:moveTo>
                      <a:cubicBezTo>
                        <a:pt x="9167" y="0"/>
                        <a:pt x="9044" y="95"/>
                        <a:pt x="8845" y="264"/>
                      </a:cubicBezTo>
                      <a:cubicBezTo>
                        <a:pt x="8635" y="448"/>
                        <a:pt x="8323" y="698"/>
                        <a:pt x="7993" y="1040"/>
                      </a:cubicBezTo>
                      <a:cubicBezTo>
                        <a:pt x="7297" y="1694"/>
                        <a:pt x="6466" y="2666"/>
                        <a:pt x="5679" y="3665"/>
                      </a:cubicBezTo>
                      <a:cubicBezTo>
                        <a:pt x="4901" y="4669"/>
                        <a:pt x="4199" y="5736"/>
                        <a:pt x="3696" y="6551"/>
                      </a:cubicBezTo>
                      <a:cubicBezTo>
                        <a:pt x="3199" y="7370"/>
                        <a:pt x="2891" y="7926"/>
                        <a:pt x="2891" y="7926"/>
                      </a:cubicBezTo>
                      <a:cubicBezTo>
                        <a:pt x="2891" y="7926"/>
                        <a:pt x="2601" y="8493"/>
                        <a:pt x="2192" y="9358"/>
                      </a:cubicBezTo>
                      <a:cubicBezTo>
                        <a:pt x="1797" y="10227"/>
                        <a:pt x="1293" y="11402"/>
                        <a:pt x="911" y="12619"/>
                      </a:cubicBezTo>
                      <a:cubicBezTo>
                        <a:pt x="533" y="13836"/>
                        <a:pt x="221" y="15077"/>
                        <a:pt x="117" y="16030"/>
                      </a:cubicBezTo>
                      <a:cubicBezTo>
                        <a:pt x="33" y="16499"/>
                        <a:pt x="30" y="16899"/>
                        <a:pt x="13" y="17176"/>
                      </a:cubicBezTo>
                      <a:cubicBezTo>
                        <a:pt x="1" y="17453"/>
                        <a:pt x="1" y="17613"/>
                        <a:pt x="18" y="17615"/>
                      </a:cubicBezTo>
                      <a:cubicBezTo>
                        <a:pt x="18" y="17615"/>
                        <a:pt x="18" y="17615"/>
                        <a:pt x="18" y="17615"/>
                      </a:cubicBezTo>
                      <a:cubicBezTo>
                        <a:pt x="67" y="17615"/>
                        <a:pt x="118" y="16986"/>
                        <a:pt x="304" y="16059"/>
                      </a:cubicBezTo>
                      <a:cubicBezTo>
                        <a:pt x="467" y="15129"/>
                        <a:pt x="826" y="13918"/>
                        <a:pt x="1243" y="12730"/>
                      </a:cubicBezTo>
                      <a:cubicBezTo>
                        <a:pt x="1661" y="11545"/>
                        <a:pt x="2191" y="10401"/>
                        <a:pt x="2601" y="9554"/>
                      </a:cubicBezTo>
                      <a:cubicBezTo>
                        <a:pt x="3036" y="8714"/>
                        <a:pt x="3326" y="8159"/>
                        <a:pt x="3326" y="8159"/>
                      </a:cubicBezTo>
                      <a:cubicBezTo>
                        <a:pt x="3326" y="8158"/>
                        <a:pt x="3619" y="7602"/>
                        <a:pt x="4088" y="6782"/>
                      </a:cubicBezTo>
                      <a:cubicBezTo>
                        <a:pt x="4564" y="5969"/>
                        <a:pt x="5223" y="4896"/>
                        <a:pt x="5961" y="3873"/>
                      </a:cubicBezTo>
                      <a:cubicBezTo>
                        <a:pt x="6702" y="2855"/>
                        <a:pt x="7485" y="1865"/>
                        <a:pt x="8131" y="1176"/>
                      </a:cubicBezTo>
                      <a:cubicBezTo>
                        <a:pt x="8764" y="469"/>
                        <a:pt x="9223" y="32"/>
                        <a:pt x="9194" y="1"/>
                      </a:cubicBezTo>
                      <a:cubicBezTo>
                        <a:pt x="9194" y="0"/>
                        <a:pt x="9193" y="0"/>
                        <a:pt x="9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36"/>
                <p:cNvSpPr/>
                <p:nvPr/>
              </p:nvSpPr>
              <p:spPr>
                <a:xfrm>
                  <a:off x="1539550" y="3269938"/>
                  <a:ext cx="72625" cy="189800"/>
                </a:xfrm>
                <a:custGeom>
                  <a:avLst/>
                  <a:gdLst/>
                  <a:ahLst/>
                  <a:cxnLst/>
                  <a:rect l="l" t="t" r="r" b="b"/>
                  <a:pathLst>
                    <a:path w="2905" h="7592" extrusionOk="0">
                      <a:moveTo>
                        <a:pt x="2182" y="0"/>
                      </a:moveTo>
                      <a:cubicBezTo>
                        <a:pt x="1760" y="0"/>
                        <a:pt x="1304" y="697"/>
                        <a:pt x="1133" y="1619"/>
                      </a:cubicBezTo>
                      <a:cubicBezTo>
                        <a:pt x="958" y="2588"/>
                        <a:pt x="1171" y="3440"/>
                        <a:pt x="1609" y="3522"/>
                      </a:cubicBezTo>
                      <a:cubicBezTo>
                        <a:pt x="1632" y="3526"/>
                        <a:pt x="1655" y="3528"/>
                        <a:pt x="1678" y="3528"/>
                      </a:cubicBezTo>
                      <a:cubicBezTo>
                        <a:pt x="2100" y="3528"/>
                        <a:pt x="2558" y="2830"/>
                        <a:pt x="2728" y="1908"/>
                      </a:cubicBezTo>
                      <a:cubicBezTo>
                        <a:pt x="2905" y="940"/>
                        <a:pt x="2693" y="85"/>
                        <a:pt x="2251" y="7"/>
                      </a:cubicBezTo>
                      <a:cubicBezTo>
                        <a:pt x="2228" y="2"/>
                        <a:pt x="2205" y="0"/>
                        <a:pt x="2182" y="0"/>
                      </a:cubicBezTo>
                      <a:close/>
                      <a:moveTo>
                        <a:pt x="1094" y="4871"/>
                      </a:moveTo>
                      <a:cubicBezTo>
                        <a:pt x="767" y="4871"/>
                        <a:pt x="381" y="5377"/>
                        <a:pt x="198" y="6069"/>
                      </a:cubicBezTo>
                      <a:cubicBezTo>
                        <a:pt x="0" y="6815"/>
                        <a:pt x="115" y="7493"/>
                        <a:pt x="452" y="7582"/>
                      </a:cubicBezTo>
                      <a:cubicBezTo>
                        <a:pt x="476" y="7589"/>
                        <a:pt x="501" y="7592"/>
                        <a:pt x="526" y="7592"/>
                      </a:cubicBezTo>
                      <a:cubicBezTo>
                        <a:pt x="851" y="7592"/>
                        <a:pt x="1240" y="7085"/>
                        <a:pt x="1421" y="6395"/>
                      </a:cubicBezTo>
                      <a:cubicBezTo>
                        <a:pt x="1620" y="5646"/>
                        <a:pt x="1504" y="4971"/>
                        <a:pt x="1169" y="4880"/>
                      </a:cubicBezTo>
                      <a:cubicBezTo>
                        <a:pt x="1144" y="4874"/>
                        <a:pt x="1119" y="4871"/>
                        <a:pt x="1094" y="48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36"/>
                <p:cNvSpPr/>
                <p:nvPr/>
              </p:nvSpPr>
              <p:spPr>
                <a:xfrm>
                  <a:off x="1446975" y="3023463"/>
                  <a:ext cx="282975" cy="482725"/>
                </a:xfrm>
                <a:custGeom>
                  <a:avLst/>
                  <a:gdLst/>
                  <a:ahLst/>
                  <a:cxnLst/>
                  <a:rect l="l" t="t" r="r" b="b"/>
                  <a:pathLst>
                    <a:path w="11319" h="19309" extrusionOk="0">
                      <a:moveTo>
                        <a:pt x="10803" y="1"/>
                      </a:moveTo>
                      <a:cubicBezTo>
                        <a:pt x="10593" y="1"/>
                        <a:pt x="10375" y="9"/>
                        <a:pt x="10146" y="28"/>
                      </a:cubicBezTo>
                      <a:cubicBezTo>
                        <a:pt x="7472" y="2276"/>
                        <a:pt x="4833" y="4508"/>
                        <a:pt x="2552" y="7228"/>
                      </a:cubicBezTo>
                      <a:cubicBezTo>
                        <a:pt x="1352" y="8658"/>
                        <a:pt x="426" y="10661"/>
                        <a:pt x="0" y="12659"/>
                      </a:cubicBezTo>
                      <a:cubicBezTo>
                        <a:pt x="119" y="12421"/>
                        <a:pt x="227" y="12186"/>
                        <a:pt x="301" y="11951"/>
                      </a:cubicBezTo>
                      <a:cubicBezTo>
                        <a:pt x="696" y="10672"/>
                        <a:pt x="1258" y="9515"/>
                        <a:pt x="2176" y="8506"/>
                      </a:cubicBezTo>
                      <a:cubicBezTo>
                        <a:pt x="2498" y="8151"/>
                        <a:pt x="3734" y="6907"/>
                        <a:pt x="4305" y="6907"/>
                      </a:cubicBezTo>
                      <a:cubicBezTo>
                        <a:pt x="4569" y="6907"/>
                        <a:pt x="4691" y="7172"/>
                        <a:pt x="4515" y="7914"/>
                      </a:cubicBezTo>
                      <a:cubicBezTo>
                        <a:pt x="4236" y="9092"/>
                        <a:pt x="3775" y="10226"/>
                        <a:pt x="3462" y="11402"/>
                      </a:cubicBezTo>
                      <a:cubicBezTo>
                        <a:pt x="3931" y="10281"/>
                        <a:pt x="4394" y="8775"/>
                        <a:pt x="5214" y="7856"/>
                      </a:cubicBezTo>
                      <a:cubicBezTo>
                        <a:pt x="5480" y="7555"/>
                        <a:pt x="5748" y="7421"/>
                        <a:pt x="5986" y="7421"/>
                      </a:cubicBezTo>
                      <a:cubicBezTo>
                        <a:pt x="6431" y="7421"/>
                        <a:pt x="6774" y="7887"/>
                        <a:pt x="6818" y="8611"/>
                      </a:cubicBezTo>
                      <a:cubicBezTo>
                        <a:pt x="6887" y="9784"/>
                        <a:pt x="6664" y="11111"/>
                        <a:pt x="6484" y="12272"/>
                      </a:cubicBezTo>
                      <a:cubicBezTo>
                        <a:pt x="6338" y="13218"/>
                        <a:pt x="5956" y="14018"/>
                        <a:pt x="5663" y="14921"/>
                      </a:cubicBezTo>
                      <a:cubicBezTo>
                        <a:pt x="5192" y="16381"/>
                        <a:pt x="5046" y="17321"/>
                        <a:pt x="3920" y="18370"/>
                      </a:cubicBezTo>
                      <a:cubicBezTo>
                        <a:pt x="3827" y="18455"/>
                        <a:pt x="3509" y="18848"/>
                        <a:pt x="3136" y="19272"/>
                      </a:cubicBezTo>
                      <a:cubicBezTo>
                        <a:pt x="3304" y="19297"/>
                        <a:pt x="3466" y="19309"/>
                        <a:pt x="3624" y="19309"/>
                      </a:cubicBezTo>
                      <a:cubicBezTo>
                        <a:pt x="6644" y="19309"/>
                        <a:pt x="7779" y="14943"/>
                        <a:pt x="8102" y="12059"/>
                      </a:cubicBezTo>
                      <a:cubicBezTo>
                        <a:pt x="8563" y="7964"/>
                        <a:pt x="9341" y="3708"/>
                        <a:pt x="11318" y="19"/>
                      </a:cubicBezTo>
                      <a:cubicBezTo>
                        <a:pt x="11153" y="7"/>
                        <a:pt x="10981" y="1"/>
                        <a:pt x="108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36"/>
                <p:cNvSpPr/>
                <p:nvPr/>
              </p:nvSpPr>
              <p:spPr>
                <a:xfrm>
                  <a:off x="1204200" y="2979163"/>
                  <a:ext cx="576875" cy="313175"/>
                </a:xfrm>
                <a:custGeom>
                  <a:avLst/>
                  <a:gdLst/>
                  <a:ahLst/>
                  <a:cxnLst/>
                  <a:rect l="l" t="t" r="r" b="b"/>
                  <a:pathLst>
                    <a:path w="23075" h="12527" extrusionOk="0">
                      <a:moveTo>
                        <a:pt x="23075" y="0"/>
                      </a:moveTo>
                      <a:cubicBezTo>
                        <a:pt x="18274" y="257"/>
                        <a:pt x="13560" y="199"/>
                        <a:pt x="8821" y="1222"/>
                      </a:cubicBezTo>
                      <a:cubicBezTo>
                        <a:pt x="6024" y="1827"/>
                        <a:pt x="2925" y="3822"/>
                        <a:pt x="1271" y="6163"/>
                      </a:cubicBezTo>
                      <a:cubicBezTo>
                        <a:pt x="475" y="7291"/>
                        <a:pt x="0" y="8668"/>
                        <a:pt x="586" y="9997"/>
                      </a:cubicBezTo>
                      <a:cubicBezTo>
                        <a:pt x="1401" y="11841"/>
                        <a:pt x="2574" y="12527"/>
                        <a:pt x="3858" y="12527"/>
                      </a:cubicBezTo>
                      <a:cubicBezTo>
                        <a:pt x="6098" y="12527"/>
                        <a:pt x="8681" y="10440"/>
                        <a:pt x="10306" y="8769"/>
                      </a:cubicBezTo>
                      <a:cubicBezTo>
                        <a:pt x="13858" y="5121"/>
                        <a:pt x="17917" y="1570"/>
                        <a:pt x="22921" y="46"/>
                      </a:cubicBezTo>
                      <a:cubicBezTo>
                        <a:pt x="22973" y="30"/>
                        <a:pt x="23025" y="14"/>
                        <a:pt x="230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36"/>
                <p:cNvSpPr/>
                <p:nvPr/>
              </p:nvSpPr>
              <p:spPr>
                <a:xfrm>
                  <a:off x="1332650" y="3001313"/>
                  <a:ext cx="370200" cy="201000"/>
                </a:xfrm>
                <a:custGeom>
                  <a:avLst/>
                  <a:gdLst/>
                  <a:ahLst/>
                  <a:cxnLst/>
                  <a:rect l="l" t="t" r="r" b="b"/>
                  <a:pathLst>
                    <a:path w="14808" h="8040" extrusionOk="0">
                      <a:moveTo>
                        <a:pt x="14807" y="1"/>
                      </a:moveTo>
                      <a:lnTo>
                        <a:pt x="14807" y="1"/>
                      </a:lnTo>
                      <a:cubicBezTo>
                        <a:pt x="11726" y="165"/>
                        <a:pt x="8702" y="129"/>
                        <a:pt x="5662" y="786"/>
                      </a:cubicBezTo>
                      <a:cubicBezTo>
                        <a:pt x="3865" y="1176"/>
                        <a:pt x="1879" y="2454"/>
                        <a:pt x="818" y="3955"/>
                      </a:cubicBezTo>
                      <a:cubicBezTo>
                        <a:pt x="306" y="4678"/>
                        <a:pt x="1" y="5560"/>
                        <a:pt x="380" y="6416"/>
                      </a:cubicBezTo>
                      <a:cubicBezTo>
                        <a:pt x="902" y="7599"/>
                        <a:pt x="1654" y="8039"/>
                        <a:pt x="2478" y="8039"/>
                      </a:cubicBezTo>
                      <a:cubicBezTo>
                        <a:pt x="3915" y="8039"/>
                        <a:pt x="5573" y="6700"/>
                        <a:pt x="6616" y="5629"/>
                      </a:cubicBezTo>
                      <a:cubicBezTo>
                        <a:pt x="8892" y="3289"/>
                        <a:pt x="11499" y="1006"/>
                        <a:pt x="14710" y="29"/>
                      </a:cubicBezTo>
                      <a:cubicBezTo>
                        <a:pt x="14741" y="20"/>
                        <a:pt x="14776" y="10"/>
                        <a:pt x="14807"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36"/>
                <p:cNvSpPr/>
                <p:nvPr/>
              </p:nvSpPr>
              <p:spPr>
                <a:xfrm>
                  <a:off x="1279750" y="2981913"/>
                  <a:ext cx="472125" cy="216925"/>
                </a:xfrm>
                <a:custGeom>
                  <a:avLst/>
                  <a:gdLst/>
                  <a:ahLst/>
                  <a:cxnLst/>
                  <a:rect l="l" t="t" r="r" b="b"/>
                  <a:pathLst>
                    <a:path w="18885" h="8677" extrusionOk="0">
                      <a:moveTo>
                        <a:pt x="18729" y="1"/>
                      </a:moveTo>
                      <a:cubicBezTo>
                        <a:pt x="18654" y="1"/>
                        <a:pt x="18551" y="4"/>
                        <a:pt x="18424" y="9"/>
                      </a:cubicBezTo>
                      <a:cubicBezTo>
                        <a:pt x="18134" y="26"/>
                        <a:pt x="17717" y="34"/>
                        <a:pt x="17224" y="105"/>
                      </a:cubicBezTo>
                      <a:cubicBezTo>
                        <a:pt x="16229" y="200"/>
                        <a:pt x="14921" y="468"/>
                        <a:pt x="13630" y="789"/>
                      </a:cubicBezTo>
                      <a:cubicBezTo>
                        <a:pt x="12343" y="1118"/>
                        <a:pt x="11080" y="1549"/>
                        <a:pt x="10143" y="1898"/>
                      </a:cubicBezTo>
                      <a:cubicBezTo>
                        <a:pt x="9210" y="2256"/>
                        <a:pt x="8597" y="2519"/>
                        <a:pt x="8597" y="2519"/>
                      </a:cubicBezTo>
                      <a:cubicBezTo>
                        <a:pt x="8597" y="2519"/>
                        <a:pt x="7993" y="2801"/>
                        <a:pt x="7101" y="3252"/>
                      </a:cubicBezTo>
                      <a:cubicBezTo>
                        <a:pt x="6218" y="3717"/>
                        <a:pt x="5047" y="4364"/>
                        <a:pt x="3953" y="5124"/>
                      </a:cubicBezTo>
                      <a:cubicBezTo>
                        <a:pt x="2861" y="5887"/>
                        <a:pt x="1808" y="6711"/>
                        <a:pt x="1109" y="7431"/>
                      </a:cubicBezTo>
                      <a:cubicBezTo>
                        <a:pt x="740" y="7765"/>
                        <a:pt x="481" y="8094"/>
                        <a:pt x="288" y="8310"/>
                      </a:cubicBezTo>
                      <a:cubicBezTo>
                        <a:pt x="100" y="8531"/>
                        <a:pt x="0" y="8664"/>
                        <a:pt x="13" y="8675"/>
                      </a:cubicBezTo>
                      <a:cubicBezTo>
                        <a:pt x="14" y="8676"/>
                        <a:pt x="16" y="8677"/>
                        <a:pt x="18" y="8677"/>
                      </a:cubicBezTo>
                      <a:cubicBezTo>
                        <a:pt x="79" y="8677"/>
                        <a:pt x="522" y="8200"/>
                        <a:pt x="1246" y="7574"/>
                      </a:cubicBezTo>
                      <a:cubicBezTo>
                        <a:pt x="1977" y="6911"/>
                        <a:pt x="3050" y="6140"/>
                        <a:pt x="4155" y="5428"/>
                      </a:cubicBezTo>
                      <a:cubicBezTo>
                        <a:pt x="5261" y="4716"/>
                        <a:pt x="6431" y="4112"/>
                        <a:pt x="7314" y="3675"/>
                      </a:cubicBezTo>
                      <a:cubicBezTo>
                        <a:pt x="8210" y="3263"/>
                        <a:pt x="8807" y="2990"/>
                        <a:pt x="8807" y="2990"/>
                      </a:cubicBezTo>
                      <a:cubicBezTo>
                        <a:pt x="8807" y="2989"/>
                        <a:pt x="9406" y="2718"/>
                        <a:pt x="10317" y="2340"/>
                      </a:cubicBezTo>
                      <a:cubicBezTo>
                        <a:pt x="11232" y="1975"/>
                        <a:pt x="12465" y="1513"/>
                        <a:pt x="13729" y="1140"/>
                      </a:cubicBezTo>
                      <a:cubicBezTo>
                        <a:pt x="14993" y="775"/>
                        <a:pt x="16275" y="459"/>
                        <a:pt x="17251" y="304"/>
                      </a:cubicBezTo>
                      <a:cubicBezTo>
                        <a:pt x="18225" y="127"/>
                        <a:pt x="18884" y="61"/>
                        <a:pt x="18881" y="15"/>
                      </a:cubicBezTo>
                      <a:cubicBezTo>
                        <a:pt x="18880" y="6"/>
                        <a:pt x="18828" y="1"/>
                        <a:pt x="1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36"/>
                <p:cNvSpPr/>
                <p:nvPr/>
              </p:nvSpPr>
              <p:spPr>
                <a:xfrm>
                  <a:off x="1288550" y="3114913"/>
                  <a:ext cx="171950" cy="134950"/>
                </a:xfrm>
                <a:custGeom>
                  <a:avLst/>
                  <a:gdLst/>
                  <a:ahLst/>
                  <a:cxnLst/>
                  <a:rect l="l" t="t" r="r" b="b"/>
                  <a:pathLst>
                    <a:path w="6878" h="5398" extrusionOk="0">
                      <a:moveTo>
                        <a:pt x="6162" y="0"/>
                      </a:moveTo>
                      <a:cubicBezTo>
                        <a:pt x="5749" y="0"/>
                        <a:pt x="5153" y="280"/>
                        <a:pt x="4608" y="766"/>
                      </a:cubicBezTo>
                      <a:cubicBezTo>
                        <a:pt x="3840" y="1453"/>
                        <a:pt x="3469" y="2295"/>
                        <a:pt x="3781" y="2644"/>
                      </a:cubicBezTo>
                      <a:cubicBezTo>
                        <a:pt x="3872" y="2746"/>
                        <a:pt x="4011" y="2795"/>
                        <a:pt x="4183" y="2795"/>
                      </a:cubicBezTo>
                      <a:cubicBezTo>
                        <a:pt x="4596" y="2795"/>
                        <a:pt x="5194" y="2513"/>
                        <a:pt x="5737" y="2028"/>
                      </a:cubicBezTo>
                      <a:cubicBezTo>
                        <a:pt x="6505" y="1342"/>
                        <a:pt x="6878" y="501"/>
                        <a:pt x="6566" y="152"/>
                      </a:cubicBezTo>
                      <a:cubicBezTo>
                        <a:pt x="6474" y="49"/>
                        <a:pt x="6334" y="0"/>
                        <a:pt x="6162" y="0"/>
                      </a:cubicBezTo>
                      <a:close/>
                      <a:moveTo>
                        <a:pt x="2175" y="3338"/>
                      </a:moveTo>
                      <a:cubicBezTo>
                        <a:pt x="1855" y="3338"/>
                        <a:pt x="1406" y="3517"/>
                        <a:pt x="981" y="3841"/>
                      </a:cubicBezTo>
                      <a:cubicBezTo>
                        <a:pt x="341" y="4331"/>
                        <a:pt x="1" y="4964"/>
                        <a:pt x="220" y="5254"/>
                      </a:cubicBezTo>
                      <a:cubicBezTo>
                        <a:pt x="295" y="5351"/>
                        <a:pt x="425" y="5397"/>
                        <a:pt x="588" y="5397"/>
                      </a:cubicBezTo>
                      <a:cubicBezTo>
                        <a:pt x="909" y="5397"/>
                        <a:pt x="1359" y="5218"/>
                        <a:pt x="1782" y="4893"/>
                      </a:cubicBezTo>
                      <a:cubicBezTo>
                        <a:pt x="2426" y="4403"/>
                        <a:pt x="2764" y="3772"/>
                        <a:pt x="2545" y="3483"/>
                      </a:cubicBezTo>
                      <a:cubicBezTo>
                        <a:pt x="2469" y="3385"/>
                        <a:pt x="2339" y="3338"/>
                        <a:pt x="2175" y="333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36"/>
                <p:cNvSpPr/>
                <p:nvPr/>
              </p:nvSpPr>
              <p:spPr>
                <a:xfrm>
                  <a:off x="1243675" y="2982838"/>
                  <a:ext cx="477575" cy="309450"/>
                </a:xfrm>
                <a:custGeom>
                  <a:avLst/>
                  <a:gdLst/>
                  <a:ahLst/>
                  <a:cxnLst/>
                  <a:rect l="l" t="t" r="r" b="b"/>
                  <a:pathLst>
                    <a:path w="19103" h="12378" extrusionOk="0">
                      <a:moveTo>
                        <a:pt x="18128" y="0"/>
                      </a:moveTo>
                      <a:cubicBezTo>
                        <a:pt x="14480" y="141"/>
                        <a:pt x="10869" y="293"/>
                        <a:pt x="7242" y="1075"/>
                      </a:cubicBezTo>
                      <a:cubicBezTo>
                        <a:pt x="5334" y="1489"/>
                        <a:pt x="3285" y="2549"/>
                        <a:pt x="1652" y="3923"/>
                      </a:cubicBezTo>
                      <a:cubicBezTo>
                        <a:pt x="1902" y="3804"/>
                        <a:pt x="2143" y="3678"/>
                        <a:pt x="2355" y="3531"/>
                      </a:cubicBezTo>
                      <a:cubicBezTo>
                        <a:pt x="3500" y="2731"/>
                        <a:pt x="4708" y="2134"/>
                        <a:pt x="6111" y="1890"/>
                      </a:cubicBezTo>
                      <a:cubicBezTo>
                        <a:pt x="6403" y="1838"/>
                        <a:pt x="7157" y="1735"/>
                        <a:pt x="7823" y="1735"/>
                      </a:cubicBezTo>
                      <a:cubicBezTo>
                        <a:pt x="8804" y="1735"/>
                        <a:pt x="9592" y="1959"/>
                        <a:pt x="8422" y="2902"/>
                      </a:cubicBezTo>
                      <a:cubicBezTo>
                        <a:pt x="7437" y="3694"/>
                        <a:pt x="6329" y="4335"/>
                        <a:pt x="5316" y="5106"/>
                      </a:cubicBezTo>
                      <a:cubicBezTo>
                        <a:pt x="6423" y="4479"/>
                        <a:pt x="7770" y="3534"/>
                        <a:pt x="9038" y="3301"/>
                      </a:cubicBezTo>
                      <a:cubicBezTo>
                        <a:pt x="9159" y="3278"/>
                        <a:pt x="9271" y="3268"/>
                        <a:pt x="9374" y="3268"/>
                      </a:cubicBezTo>
                      <a:cubicBezTo>
                        <a:pt x="10273" y="3268"/>
                        <a:pt x="10468" y="4089"/>
                        <a:pt x="9877" y="4952"/>
                      </a:cubicBezTo>
                      <a:cubicBezTo>
                        <a:pt x="9182" y="5967"/>
                        <a:pt x="8146" y="6920"/>
                        <a:pt x="7255" y="7761"/>
                      </a:cubicBezTo>
                      <a:cubicBezTo>
                        <a:pt x="6527" y="8450"/>
                        <a:pt x="5698" y="8864"/>
                        <a:pt x="4879" y="9423"/>
                      </a:cubicBezTo>
                      <a:cubicBezTo>
                        <a:pt x="3552" y="10325"/>
                        <a:pt x="2828" y="11008"/>
                        <a:pt x="1225" y="11151"/>
                      </a:cubicBezTo>
                      <a:cubicBezTo>
                        <a:pt x="1095" y="11163"/>
                        <a:pt x="582" y="11284"/>
                        <a:pt x="0" y="11395"/>
                      </a:cubicBezTo>
                      <a:cubicBezTo>
                        <a:pt x="670" y="12092"/>
                        <a:pt x="1452" y="12377"/>
                        <a:pt x="2280" y="12377"/>
                      </a:cubicBezTo>
                      <a:cubicBezTo>
                        <a:pt x="4521" y="12377"/>
                        <a:pt x="7102" y="10292"/>
                        <a:pt x="8727" y="8622"/>
                      </a:cubicBezTo>
                      <a:cubicBezTo>
                        <a:pt x="11734" y="5536"/>
                        <a:pt x="15105" y="2521"/>
                        <a:pt x="19102" y="744"/>
                      </a:cubicBezTo>
                      <a:cubicBezTo>
                        <a:pt x="18822" y="494"/>
                        <a:pt x="18499" y="243"/>
                        <a:pt x="181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36"/>
                <p:cNvSpPr/>
                <p:nvPr/>
              </p:nvSpPr>
              <p:spPr>
                <a:xfrm>
                  <a:off x="1497350" y="2856513"/>
                  <a:ext cx="397225" cy="378125"/>
                </a:xfrm>
                <a:custGeom>
                  <a:avLst/>
                  <a:gdLst/>
                  <a:ahLst/>
                  <a:cxnLst/>
                  <a:rect l="l" t="t" r="r" b="b"/>
                  <a:pathLst>
                    <a:path w="15889" h="15125" extrusionOk="0">
                      <a:moveTo>
                        <a:pt x="5185" y="1"/>
                      </a:moveTo>
                      <a:cubicBezTo>
                        <a:pt x="4506" y="1"/>
                        <a:pt x="3880" y="194"/>
                        <a:pt x="3386" y="688"/>
                      </a:cubicBezTo>
                      <a:cubicBezTo>
                        <a:pt x="495" y="3582"/>
                        <a:pt x="6509" y="4461"/>
                        <a:pt x="6509" y="4461"/>
                      </a:cubicBezTo>
                      <a:cubicBezTo>
                        <a:pt x="5780" y="4360"/>
                        <a:pt x="5092" y="4306"/>
                        <a:pt x="4461" y="4306"/>
                      </a:cubicBezTo>
                      <a:cubicBezTo>
                        <a:pt x="1692" y="4306"/>
                        <a:pt x="1" y="5353"/>
                        <a:pt x="684" y="8132"/>
                      </a:cubicBezTo>
                      <a:cubicBezTo>
                        <a:pt x="775" y="8501"/>
                        <a:pt x="1151" y="8642"/>
                        <a:pt x="1673" y="8642"/>
                      </a:cubicBezTo>
                      <a:cubicBezTo>
                        <a:pt x="3381" y="8642"/>
                        <a:pt x="6655" y="7132"/>
                        <a:pt x="6656" y="7132"/>
                      </a:cubicBezTo>
                      <a:lnTo>
                        <a:pt x="6656" y="7132"/>
                      </a:lnTo>
                      <a:cubicBezTo>
                        <a:pt x="6655" y="7132"/>
                        <a:pt x="1129" y="10464"/>
                        <a:pt x="3211" y="12917"/>
                      </a:cubicBezTo>
                      <a:cubicBezTo>
                        <a:pt x="3540" y="13305"/>
                        <a:pt x="3917" y="13468"/>
                        <a:pt x="4318" y="13468"/>
                      </a:cubicBezTo>
                      <a:cubicBezTo>
                        <a:pt x="6344" y="13468"/>
                        <a:pt x="8977" y="9305"/>
                        <a:pt x="9109" y="8951"/>
                      </a:cubicBezTo>
                      <a:cubicBezTo>
                        <a:pt x="9115" y="8936"/>
                        <a:pt x="9118" y="8928"/>
                        <a:pt x="9119" y="8928"/>
                      </a:cubicBezTo>
                      <a:cubicBezTo>
                        <a:pt x="9153" y="8928"/>
                        <a:pt x="7702" y="14238"/>
                        <a:pt x="9297" y="15048"/>
                      </a:cubicBezTo>
                      <a:cubicBezTo>
                        <a:pt x="9399" y="15100"/>
                        <a:pt x="9497" y="15124"/>
                        <a:pt x="9591" y="15124"/>
                      </a:cubicBezTo>
                      <a:cubicBezTo>
                        <a:pt x="11000" y="15124"/>
                        <a:pt x="11368" y="9532"/>
                        <a:pt x="11368" y="9532"/>
                      </a:cubicBezTo>
                      <a:cubicBezTo>
                        <a:pt x="11368" y="9532"/>
                        <a:pt x="12439" y="12695"/>
                        <a:pt x="14073" y="12695"/>
                      </a:cubicBezTo>
                      <a:cubicBezTo>
                        <a:pt x="14144" y="12695"/>
                        <a:pt x="14217" y="12689"/>
                        <a:pt x="14291" y="12676"/>
                      </a:cubicBezTo>
                      <a:cubicBezTo>
                        <a:pt x="15889" y="12399"/>
                        <a:pt x="14565" y="8901"/>
                        <a:pt x="14361" y="8042"/>
                      </a:cubicBezTo>
                      <a:cubicBezTo>
                        <a:pt x="14252" y="7583"/>
                        <a:pt x="14120" y="7149"/>
                        <a:pt x="13967" y="6739"/>
                      </a:cubicBezTo>
                      <a:cubicBezTo>
                        <a:pt x="13191" y="4659"/>
                        <a:pt x="11852" y="3167"/>
                        <a:pt x="9906" y="1878"/>
                      </a:cubicBezTo>
                      <a:cubicBezTo>
                        <a:pt x="8811" y="1153"/>
                        <a:pt x="6843" y="1"/>
                        <a:pt x="5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36"/>
                <p:cNvSpPr/>
                <p:nvPr/>
              </p:nvSpPr>
              <p:spPr>
                <a:xfrm>
                  <a:off x="1694800" y="3047488"/>
                  <a:ext cx="199775" cy="187150"/>
                </a:xfrm>
                <a:custGeom>
                  <a:avLst/>
                  <a:gdLst/>
                  <a:ahLst/>
                  <a:cxnLst/>
                  <a:rect l="l" t="t" r="r" b="b"/>
                  <a:pathLst>
                    <a:path w="7991" h="7486" extrusionOk="0">
                      <a:moveTo>
                        <a:pt x="3296" y="1"/>
                      </a:moveTo>
                      <a:cubicBezTo>
                        <a:pt x="3296" y="1"/>
                        <a:pt x="3000" y="5623"/>
                        <a:pt x="1926" y="5623"/>
                      </a:cubicBezTo>
                      <a:cubicBezTo>
                        <a:pt x="1853" y="5623"/>
                        <a:pt x="1778" y="5597"/>
                        <a:pt x="1698" y="5543"/>
                      </a:cubicBezTo>
                      <a:cubicBezTo>
                        <a:pt x="912" y="5006"/>
                        <a:pt x="998" y="2972"/>
                        <a:pt x="1175" y="1514"/>
                      </a:cubicBezTo>
                      <a:lnTo>
                        <a:pt x="1175" y="1514"/>
                      </a:lnTo>
                      <a:cubicBezTo>
                        <a:pt x="945" y="2529"/>
                        <a:pt x="0" y="6699"/>
                        <a:pt x="1399" y="7409"/>
                      </a:cubicBezTo>
                      <a:cubicBezTo>
                        <a:pt x="1501" y="7461"/>
                        <a:pt x="1599" y="7485"/>
                        <a:pt x="1693" y="7485"/>
                      </a:cubicBezTo>
                      <a:cubicBezTo>
                        <a:pt x="3102" y="7485"/>
                        <a:pt x="3470" y="1893"/>
                        <a:pt x="3470" y="1893"/>
                      </a:cubicBezTo>
                      <a:cubicBezTo>
                        <a:pt x="3470" y="1893"/>
                        <a:pt x="4541" y="5056"/>
                        <a:pt x="6175" y="5056"/>
                      </a:cubicBezTo>
                      <a:cubicBezTo>
                        <a:pt x="6246" y="5056"/>
                        <a:pt x="6319" y="5050"/>
                        <a:pt x="6393" y="5037"/>
                      </a:cubicBezTo>
                      <a:cubicBezTo>
                        <a:pt x="7991" y="4760"/>
                        <a:pt x="6667" y="1262"/>
                        <a:pt x="6463" y="403"/>
                      </a:cubicBezTo>
                      <a:cubicBezTo>
                        <a:pt x="6443" y="323"/>
                        <a:pt x="6421" y="248"/>
                        <a:pt x="6401" y="171"/>
                      </a:cubicBezTo>
                      <a:lnTo>
                        <a:pt x="6401" y="171"/>
                      </a:lnTo>
                      <a:cubicBezTo>
                        <a:pt x="6664" y="1374"/>
                        <a:pt x="6716" y="2466"/>
                        <a:pt x="6061" y="2532"/>
                      </a:cubicBezTo>
                      <a:cubicBezTo>
                        <a:pt x="6020" y="2536"/>
                        <a:pt x="5980" y="2538"/>
                        <a:pt x="5940" y="2538"/>
                      </a:cubicBezTo>
                      <a:cubicBezTo>
                        <a:pt x="4507" y="2538"/>
                        <a:pt x="3296" y="1"/>
                        <a:pt x="3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36"/>
                <p:cNvSpPr/>
                <p:nvPr/>
              </p:nvSpPr>
              <p:spPr>
                <a:xfrm>
                  <a:off x="1497350" y="2860488"/>
                  <a:ext cx="233025" cy="332750"/>
                </a:xfrm>
                <a:custGeom>
                  <a:avLst/>
                  <a:gdLst/>
                  <a:ahLst/>
                  <a:cxnLst/>
                  <a:rect l="l" t="t" r="r" b="b"/>
                  <a:pathLst>
                    <a:path w="9321" h="13310" extrusionOk="0">
                      <a:moveTo>
                        <a:pt x="4221" y="1"/>
                      </a:moveTo>
                      <a:lnTo>
                        <a:pt x="4221" y="1"/>
                      </a:lnTo>
                      <a:cubicBezTo>
                        <a:pt x="3916" y="110"/>
                        <a:pt x="3634" y="281"/>
                        <a:pt x="3386" y="529"/>
                      </a:cubicBezTo>
                      <a:cubicBezTo>
                        <a:pt x="495" y="3423"/>
                        <a:pt x="6509" y="4302"/>
                        <a:pt x="6509" y="4302"/>
                      </a:cubicBezTo>
                      <a:cubicBezTo>
                        <a:pt x="5780" y="4201"/>
                        <a:pt x="5092" y="4147"/>
                        <a:pt x="4461" y="4147"/>
                      </a:cubicBezTo>
                      <a:cubicBezTo>
                        <a:pt x="1692" y="4147"/>
                        <a:pt x="1" y="5194"/>
                        <a:pt x="684" y="7973"/>
                      </a:cubicBezTo>
                      <a:cubicBezTo>
                        <a:pt x="775" y="8342"/>
                        <a:pt x="1151" y="8483"/>
                        <a:pt x="1673" y="8483"/>
                      </a:cubicBezTo>
                      <a:cubicBezTo>
                        <a:pt x="3381" y="8483"/>
                        <a:pt x="6655" y="6973"/>
                        <a:pt x="6656" y="6973"/>
                      </a:cubicBezTo>
                      <a:lnTo>
                        <a:pt x="6656" y="6973"/>
                      </a:lnTo>
                      <a:cubicBezTo>
                        <a:pt x="6655" y="6973"/>
                        <a:pt x="1129" y="10305"/>
                        <a:pt x="3211" y="12758"/>
                      </a:cubicBezTo>
                      <a:cubicBezTo>
                        <a:pt x="3541" y="13146"/>
                        <a:pt x="3918" y="13309"/>
                        <a:pt x="4319" y="13309"/>
                      </a:cubicBezTo>
                      <a:cubicBezTo>
                        <a:pt x="6300" y="13309"/>
                        <a:pt x="8859" y="9333"/>
                        <a:pt x="9095" y="8825"/>
                      </a:cubicBezTo>
                      <a:cubicBezTo>
                        <a:pt x="9198" y="8027"/>
                        <a:pt x="9320" y="7440"/>
                        <a:pt x="9320" y="7440"/>
                      </a:cubicBezTo>
                      <a:lnTo>
                        <a:pt x="9320" y="7440"/>
                      </a:lnTo>
                      <a:cubicBezTo>
                        <a:pt x="9320" y="7440"/>
                        <a:pt x="6660" y="11565"/>
                        <a:pt x="5115" y="11565"/>
                      </a:cubicBezTo>
                      <a:cubicBezTo>
                        <a:pt x="4978" y="11565"/>
                        <a:pt x="4849" y="11532"/>
                        <a:pt x="4732" y="11461"/>
                      </a:cubicBezTo>
                      <a:cubicBezTo>
                        <a:pt x="3300" y="10590"/>
                        <a:pt x="7387" y="6372"/>
                        <a:pt x="7387" y="6372"/>
                      </a:cubicBezTo>
                      <a:lnTo>
                        <a:pt x="7387" y="6372"/>
                      </a:lnTo>
                      <a:cubicBezTo>
                        <a:pt x="7387" y="6372"/>
                        <a:pt x="4841" y="7057"/>
                        <a:pt x="3154" y="7057"/>
                      </a:cubicBezTo>
                      <a:cubicBezTo>
                        <a:pt x="2367" y="7057"/>
                        <a:pt x="1767" y="6908"/>
                        <a:pt x="1699" y="6470"/>
                      </a:cubicBezTo>
                      <a:cubicBezTo>
                        <a:pt x="1486" y="5096"/>
                        <a:pt x="7557" y="4221"/>
                        <a:pt x="7557" y="4221"/>
                      </a:cubicBezTo>
                      <a:cubicBezTo>
                        <a:pt x="7557" y="4221"/>
                        <a:pt x="2797" y="3016"/>
                        <a:pt x="4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36"/>
                <p:cNvSpPr/>
                <p:nvPr/>
              </p:nvSpPr>
              <p:spPr>
                <a:xfrm>
                  <a:off x="1742850" y="2910763"/>
                  <a:ext cx="86025" cy="86625"/>
                </a:xfrm>
                <a:custGeom>
                  <a:avLst/>
                  <a:gdLst/>
                  <a:ahLst/>
                  <a:cxnLst/>
                  <a:rect l="l" t="t" r="r" b="b"/>
                  <a:pathLst>
                    <a:path w="3441" h="3465" extrusionOk="0">
                      <a:moveTo>
                        <a:pt x="501" y="1"/>
                      </a:moveTo>
                      <a:cubicBezTo>
                        <a:pt x="248" y="335"/>
                        <a:pt x="86" y="745"/>
                        <a:pt x="63" y="1195"/>
                      </a:cubicBezTo>
                      <a:cubicBezTo>
                        <a:pt x="0" y="2385"/>
                        <a:pt x="915" y="3399"/>
                        <a:pt x="2104" y="3461"/>
                      </a:cubicBezTo>
                      <a:cubicBezTo>
                        <a:pt x="2143" y="3463"/>
                        <a:pt x="2181" y="3465"/>
                        <a:pt x="2220" y="3465"/>
                      </a:cubicBezTo>
                      <a:cubicBezTo>
                        <a:pt x="2671" y="3465"/>
                        <a:pt x="3091" y="3322"/>
                        <a:pt x="3440" y="3082"/>
                      </a:cubicBezTo>
                      <a:cubicBezTo>
                        <a:pt x="2724" y="1873"/>
                        <a:pt x="1745" y="886"/>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36"/>
                <p:cNvSpPr/>
                <p:nvPr/>
              </p:nvSpPr>
              <p:spPr>
                <a:xfrm>
                  <a:off x="1707875" y="2892088"/>
                  <a:ext cx="136000" cy="139375"/>
                </a:xfrm>
                <a:custGeom>
                  <a:avLst/>
                  <a:gdLst/>
                  <a:ahLst/>
                  <a:cxnLst/>
                  <a:rect l="l" t="t" r="r" b="b"/>
                  <a:pathLst>
                    <a:path w="5440" h="5575" extrusionOk="0">
                      <a:moveTo>
                        <a:pt x="763" y="1"/>
                      </a:moveTo>
                      <a:cubicBezTo>
                        <a:pt x="381" y="530"/>
                        <a:pt x="138" y="1171"/>
                        <a:pt x="102" y="1871"/>
                      </a:cubicBezTo>
                      <a:cubicBezTo>
                        <a:pt x="0" y="3809"/>
                        <a:pt x="1493" y="5468"/>
                        <a:pt x="3432" y="5570"/>
                      </a:cubicBezTo>
                      <a:cubicBezTo>
                        <a:pt x="3494" y="5573"/>
                        <a:pt x="3555" y="5574"/>
                        <a:pt x="3615" y="5574"/>
                      </a:cubicBezTo>
                      <a:cubicBezTo>
                        <a:pt x="4279" y="5574"/>
                        <a:pt x="4904" y="5388"/>
                        <a:pt x="5439" y="5062"/>
                      </a:cubicBezTo>
                      <a:cubicBezTo>
                        <a:pt x="5395" y="4956"/>
                        <a:pt x="5351" y="4848"/>
                        <a:pt x="5304" y="4743"/>
                      </a:cubicBezTo>
                      <a:cubicBezTo>
                        <a:pt x="4813" y="5053"/>
                        <a:pt x="4235" y="5233"/>
                        <a:pt x="3618" y="5233"/>
                      </a:cubicBezTo>
                      <a:cubicBezTo>
                        <a:pt x="3562" y="5233"/>
                        <a:pt x="3506" y="5231"/>
                        <a:pt x="3450" y="5228"/>
                      </a:cubicBezTo>
                      <a:cubicBezTo>
                        <a:pt x="1700" y="5137"/>
                        <a:pt x="350" y="3640"/>
                        <a:pt x="442" y="1888"/>
                      </a:cubicBezTo>
                      <a:cubicBezTo>
                        <a:pt x="475" y="1248"/>
                        <a:pt x="699" y="662"/>
                        <a:pt x="1054" y="179"/>
                      </a:cubicBezTo>
                      <a:cubicBezTo>
                        <a:pt x="960" y="121"/>
                        <a:pt x="863" y="60"/>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36"/>
                <p:cNvSpPr/>
                <p:nvPr/>
              </p:nvSpPr>
              <p:spPr>
                <a:xfrm>
                  <a:off x="1766725" y="2946513"/>
                  <a:ext cx="30650" cy="29825"/>
                </a:xfrm>
                <a:custGeom>
                  <a:avLst/>
                  <a:gdLst/>
                  <a:ahLst/>
                  <a:cxnLst/>
                  <a:rect l="l" t="t" r="r" b="b"/>
                  <a:pathLst>
                    <a:path w="1226" h="1193" extrusionOk="0">
                      <a:moveTo>
                        <a:pt x="613" y="0"/>
                      </a:moveTo>
                      <a:cubicBezTo>
                        <a:pt x="298" y="0"/>
                        <a:pt x="35" y="247"/>
                        <a:pt x="18" y="567"/>
                      </a:cubicBezTo>
                      <a:cubicBezTo>
                        <a:pt x="1" y="894"/>
                        <a:pt x="253" y="1175"/>
                        <a:pt x="582" y="1192"/>
                      </a:cubicBezTo>
                      <a:cubicBezTo>
                        <a:pt x="592" y="1192"/>
                        <a:pt x="603" y="1193"/>
                        <a:pt x="614" y="1193"/>
                      </a:cubicBezTo>
                      <a:cubicBezTo>
                        <a:pt x="929" y="1193"/>
                        <a:pt x="1192" y="946"/>
                        <a:pt x="1207" y="628"/>
                      </a:cubicBezTo>
                      <a:cubicBezTo>
                        <a:pt x="1226" y="299"/>
                        <a:pt x="972" y="20"/>
                        <a:pt x="644" y="1"/>
                      </a:cubicBezTo>
                      <a:cubicBezTo>
                        <a:pt x="634" y="1"/>
                        <a:pt x="6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36"/>
                <p:cNvSpPr/>
                <p:nvPr/>
              </p:nvSpPr>
              <p:spPr>
                <a:xfrm>
                  <a:off x="1571625" y="2994863"/>
                  <a:ext cx="98175" cy="26125"/>
                </a:xfrm>
                <a:custGeom>
                  <a:avLst/>
                  <a:gdLst/>
                  <a:ahLst/>
                  <a:cxnLst/>
                  <a:rect l="l" t="t" r="r" b="b"/>
                  <a:pathLst>
                    <a:path w="3927" h="1045" extrusionOk="0">
                      <a:moveTo>
                        <a:pt x="3277" y="1"/>
                      </a:moveTo>
                      <a:cubicBezTo>
                        <a:pt x="3168" y="1"/>
                        <a:pt x="3050" y="12"/>
                        <a:pt x="2928" y="35"/>
                      </a:cubicBezTo>
                      <a:cubicBezTo>
                        <a:pt x="2443" y="127"/>
                        <a:pt x="2082" y="381"/>
                        <a:pt x="2125" y="602"/>
                      </a:cubicBezTo>
                      <a:cubicBezTo>
                        <a:pt x="2156" y="767"/>
                        <a:pt x="2404" y="865"/>
                        <a:pt x="2730" y="865"/>
                      </a:cubicBezTo>
                      <a:cubicBezTo>
                        <a:pt x="2840" y="865"/>
                        <a:pt x="2959" y="854"/>
                        <a:pt x="3082" y="831"/>
                      </a:cubicBezTo>
                      <a:cubicBezTo>
                        <a:pt x="3566" y="738"/>
                        <a:pt x="3926" y="484"/>
                        <a:pt x="3884" y="263"/>
                      </a:cubicBezTo>
                      <a:cubicBezTo>
                        <a:pt x="3852" y="99"/>
                        <a:pt x="3605" y="1"/>
                        <a:pt x="3277" y="1"/>
                      </a:cubicBezTo>
                      <a:close/>
                      <a:moveTo>
                        <a:pt x="853" y="396"/>
                      </a:moveTo>
                      <a:cubicBezTo>
                        <a:pt x="797" y="396"/>
                        <a:pt x="739" y="399"/>
                        <a:pt x="680" y="406"/>
                      </a:cubicBezTo>
                      <a:cubicBezTo>
                        <a:pt x="296" y="448"/>
                        <a:pt x="0" y="625"/>
                        <a:pt x="21" y="798"/>
                      </a:cubicBezTo>
                      <a:cubicBezTo>
                        <a:pt x="38" y="945"/>
                        <a:pt x="274" y="1045"/>
                        <a:pt x="578" y="1045"/>
                      </a:cubicBezTo>
                      <a:cubicBezTo>
                        <a:pt x="634" y="1045"/>
                        <a:pt x="692" y="1041"/>
                        <a:pt x="751" y="1034"/>
                      </a:cubicBezTo>
                      <a:cubicBezTo>
                        <a:pt x="1136" y="992"/>
                        <a:pt x="1431" y="816"/>
                        <a:pt x="1410" y="643"/>
                      </a:cubicBezTo>
                      <a:cubicBezTo>
                        <a:pt x="1394" y="494"/>
                        <a:pt x="1158" y="396"/>
                        <a:pt x="853" y="396"/>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36"/>
                <p:cNvSpPr/>
                <p:nvPr/>
              </p:nvSpPr>
              <p:spPr>
                <a:xfrm>
                  <a:off x="1737150" y="3069713"/>
                  <a:ext cx="22800" cy="97375"/>
                </a:xfrm>
                <a:custGeom>
                  <a:avLst/>
                  <a:gdLst/>
                  <a:ahLst/>
                  <a:cxnLst/>
                  <a:rect l="l" t="t" r="r" b="b"/>
                  <a:pathLst>
                    <a:path w="912" h="3895" extrusionOk="0">
                      <a:moveTo>
                        <a:pt x="382" y="0"/>
                      </a:moveTo>
                      <a:cubicBezTo>
                        <a:pt x="375" y="0"/>
                        <a:pt x="368" y="1"/>
                        <a:pt x="361" y="1"/>
                      </a:cubicBezTo>
                      <a:cubicBezTo>
                        <a:pt x="139" y="25"/>
                        <a:pt x="1" y="442"/>
                        <a:pt x="53" y="933"/>
                      </a:cubicBezTo>
                      <a:cubicBezTo>
                        <a:pt x="104" y="1411"/>
                        <a:pt x="315" y="1782"/>
                        <a:pt x="531" y="1782"/>
                      </a:cubicBezTo>
                      <a:cubicBezTo>
                        <a:pt x="538" y="1782"/>
                        <a:pt x="544" y="1782"/>
                        <a:pt x="551" y="1781"/>
                      </a:cubicBezTo>
                      <a:cubicBezTo>
                        <a:pt x="775" y="1757"/>
                        <a:pt x="911" y="1339"/>
                        <a:pt x="861" y="846"/>
                      </a:cubicBezTo>
                      <a:cubicBezTo>
                        <a:pt x="808" y="372"/>
                        <a:pt x="597" y="0"/>
                        <a:pt x="382" y="0"/>
                      </a:cubicBezTo>
                      <a:close/>
                      <a:moveTo>
                        <a:pt x="536" y="2497"/>
                      </a:moveTo>
                      <a:cubicBezTo>
                        <a:pt x="535" y="2497"/>
                        <a:pt x="533" y="2497"/>
                        <a:pt x="532" y="2497"/>
                      </a:cubicBezTo>
                      <a:cubicBezTo>
                        <a:pt x="357" y="2502"/>
                        <a:pt x="225" y="2818"/>
                        <a:pt x="236" y="3205"/>
                      </a:cubicBezTo>
                      <a:cubicBezTo>
                        <a:pt x="247" y="3587"/>
                        <a:pt x="395" y="3894"/>
                        <a:pt x="567" y="3894"/>
                      </a:cubicBezTo>
                      <a:cubicBezTo>
                        <a:pt x="569" y="3894"/>
                        <a:pt x="570" y="3894"/>
                        <a:pt x="571" y="3894"/>
                      </a:cubicBezTo>
                      <a:cubicBezTo>
                        <a:pt x="747" y="3889"/>
                        <a:pt x="880" y="3571"/>
                        <a:pt x="869" y="3186"/>
                      </a:cubicBezTo>
                      <a:cubicBezTo>
                        <a:pt x="858" y="2802"/>
                        <a:pt x="710" y="2497"/>
                        <a:pt x="536" y="249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36"/>
                <p:cNvSpPr/>
                <p:nvPr/>
              </p:nvSpPr>
              <p:spPr>
                <a:xfrm>
                  <a:off x="2220000" y="2732638"/>
                  <a:ext cx="122875" cy="49675"/>
                </a:xfrm>
                <a:custGeom>
                  <a:avLst/>
                  <a:gdLst/>
                  <a:ahLst/>
                  <a:cxnLst/>
                  <a:rect l="l" t="t" r="r" b="b"/>
                  <a:pathLst>
                    <a:path w="4915" h="1987" extrusionOk="0">
                      <a:moveTo>
                        <a:pt x="3897" y="0"/>
                      </a:moveTo>
                      <a:cubicBezTo>
                        <a:pt x="3882" y="0"/>
                        <a:pt x="3866" y="1"/>
                        <a:pt x="3851" y="2"/>
                      </a:cubicBezTo>
                      <a:cubicBezTo>
                        <a:pt x="3303" y="27"/>
                        <a:pt x="0" y="1173"/>
                        <a:pt x="0" y="1173"/>
                      </a:cubicBezTo>
                      <a:cubicBezTo>
                        <a:pt x="0" y="1173"/>
                        <a:pt x="3296" y="1987"/>
                        <a:pt x="3917" y="1987"/>
                      </a:cubicBezTo>
                      <a:cubicBezTo>
                        <a:pt x="3926" y="1987"/>
                        <a:pt x="3935" y="1987"/>
                        <a:pt x="3943" y="1986"/>
                      </a:cubicBezTo>
                      <a:cubicBezTo>
                        <a:pt x="4491" y="1961"/>
                        <a:pt x="4914" y="1496"/>
                        <a:pt x="4889" y="948"/>
                      </a:cubicBezTo>
                      <a:cubicBezTo>
                        <a:pt x="4865" y="416"/>
                        <a:pt x="4425" y="0"/>
                        <a:pt x="389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36"/>
                <p:cNvSpPr/>
                <p:nvPr/>
              </p:nvSpPr>
              <p:spPr>
                <a:xfrm>
                  <a:off x="2220975" y="2732638"/>
                  <a:ext cx="102425" cy="48650"/>
                </a:xfrm>
                <a:custGeom>
                  <a:avLst/>
                  <a:gdLst/>
                  <a:ahLst/>
                  <a:cxnLst/>
                  <a:rect l="l" t="t" r="r" b="b"/>
                  <a:pathLst>
                    <a:path w="4097" h="1946" extrusionOk="0">
                      <a:moveTo>
                        <a:pt x="3850" y="1"/>
                      </a:moveTo>
                      <a:cubicBezTo>
                        <a:pt x="3837" y="1"/>
                        <a:pt x="3825" y="1"/>
                        <a:pt x="3812" y="2"/>
                      </a:cubicBezTo>
                      <a:cubicBezTo>
                        <a:pt x="3300" y="25"/>
                        <a:pt x="376" y="1031"/>
                        <a:pt x="1" y="1159"/>
                      </a:cubicBezTo>
                      <a:lnTo>
                        <a:pt x="11" y="1186"/>
                      </a:lnTo>
                      <a:cubicBezTo>
                        <a:pt x="365" y="1274"/>
                        <a:pt x="2510" y="1794"/>
                        <a:pt x="3489" y="1946"/>
                      </a:cubicBezTo>
                      <a:cubicBezTo>
                        <a:pt x="2776" y="1767"/>
                        <a:pt x="2136" y="1584"/>
                        <a:pt x="2081" y="1485"/>
                      </a:cubicBezTo>
                      <a:cubicBezTo>
                        <a:pt x="1954" y="1255"/>
                        <a:pt x="3993" y="1006"/>
                        <a:pt x="3994" y="1006"/>
                      </a:cubicBezTo>
                      <a:lnTo>
                        <a:pt x="3994" y="1006"/>
                      </a:lnTo>
                      <a:cubicBezTo>
                        <a:pt x="3993" y="1006"/>
                        <a:pt x="3580" y="1028"/>
                        <a:pt x="3119" y="1028"/>
                      </a:cubicBezTo>
                      <a:cubicBezTo>
                        <a:pt x="2567" y="1028"/>
                        <a:pt x="1947" y="996"/>
                        <a:pt x="1890" y="857"/>
                      </a:cubicBezTo>
                      <a:cubicBezTo>
                        <a:pt x="1811" y="664"/>
                        <a:pt x="3365" y="277"/>
                        <a:pt x="4097" y="34"/>
                      </a:cubicBezTo>
                      <a:cubicBezTo>
                        <a:pt x="4018" y="14"/>
                        <a:pt x="3935" y="1"/>
                        <a:pt x="3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36"/>
                <p:cNvSpPr/>
                <p:nvPr/>
              </p:nvSpPr>
              <p:spPr>
                <a:xfrm>
                  <a:off x="2225325" y="2756513"/>
                  <a:ext cx="103125" cy="5800"/>
                </a:xfrm>
                <a:custGeom>
                  <a:avLst/>
                  <a:gdLst/>
                  <a:ahLst/>
                  <a:cxnLst/>
                  <a:rect l="l" t="t" r="r" b="b"/>
                  <a:pathLst>
                    <a:path w="4125" h="232" extrusionOk="0">
                      <a:moveTo>
                        <a:pt x="3309" y="1"/>
                      </a:moveTo>
                      <a:cubicBezTo>
                        <a:pt x="2732" y="1"/>
                        <a:pt x="2059" y="13"/>
                        <a:pt x="2059" y="13"/>
                      </a:cubicBezTo>
                      <a:cubicBezTo>
                        <a:pt x="2059" y="13"/>
                        <a:pt x="0" y="143"/>
                        <a:pt x="2" y="201"/>
                      </a:cubicBezTo>
                      <a:cubicBezTo>
                        <a:pt x="3" y="225"/>
                        <a:pt x="365" y="232"/>
                        <a:pt x="786" y="232"/>
                      </a:cubicBezTo>
                      <a:cubicBezTo>
                        <a:pt x="1370" y="232"/>
                        <a:pt x="2067" y="218"/>
                        <a:pt x="2067" y="218"/>
                      </a:cubicBezTo>
                      <a:cubicBezTo>
                        <a:pt x="2067" y="218"/>
                        <a:pt x="4125" y="87"/>
                        <a:pt x="4123" y="32"/>
                      </a:cubicBezTo>
                      <a:cubicBezTo>
                        <a:pt x="4122" y="8"/>
                        <a:pt x="3743" y="1"/>
                        <a:pt x="3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36"/>
                <p:cNvSpPr/>
                <p:nvPr/>
              </p:nvSpPr>
              <p:spPr>
                <a:xfrm>
                  <a:off x="2286925" y="2764063"/>
                  <a:ext cx="46875" cy="9925"/>
                </a:xfrm>
                <a:custGeom>
                  <a:avLst/>
                  <a:gdLst/>
                  <a:ahLst/>
                  <a:cxnLst/>
                  <a:rect l="l" t="t" r="r" b="b"/>
                  <a:pathLst>
                    <a:path w="1875" h="397" extrusionOk="0">
                      <a:moveTo>
                        <a:pt x="352" y="88"/>
                      </a:moveTo>
                      <a:cubicBezTo>
                        <a:pt x="345" y="88"/>
                        <a:pt x="339" y="88"/>
                        <a:pt x="333" y="89"/>
                      </a:cubicBezTo>
                      <a:cubicBezTo>
                        <a:pt x="148" y="93"/>
                        <a:pt x="0" y="165"/>
                        <a:pt x="2" y="247"/>
                      </a:cubicBezTo>
                      <a:cubicBezTo>
                        <a:pt x="4" y="330"/>
                        <a:pt x="145" y="391"/>
                        <a:pt x="321" y="391"/>
                      </a:cubicBezTo>
                      <a:cubicBezTo>
                        <a:pt x="327" y="391"/>
                        <a:pt x="334" y="391"/>
                        <a:pt x="340" y="391"/>
                      </a:cubicBezTo>
                      <a:cubicBezTo>
                        <a:pt x="525" y="386"/>
                        <a:pt x="671" y="316"/>
                        <a:pt x="669" y="231"/>
                      </a:cubicBezTo>
                      <a:cubicBezTo>
                        <a:pt x="668" y="151"/>
                        <a:pt x="528" y="88"/>
                        <a:pt x="352" y="88"/>
                      </a:cubicBezTo>
                      <a:close/>
                      <a:moveTo>
                        <a:pt x="1512" y="1"/>
                      </a:moveTo>
                      <a:cubicBezTo>
                        <a:pt x="1482" y="1"/>
                        <a:pt x="1450" y="2"/>
                        <a:pt x="1418" y="6"/>
                      </a:cubicBezTo>
                      <a:cubicBezTo>
                        <a:pt x="1183" y="29"/>
                        <a:pt x="1001" y="136"/>
                        <a:pt x="1012" y="242"/>
                      </a:cubicBezTo>
                      <a:cubicBezTo>
                        <a:pt x="1022" y="334"/>
                        <a:pt x="1170" y="396"/>
                        <a:pt x="1360" y="396"/>
                      </a:cubicBezTo>
                      <a:cubicBezTo>
                        <a:pt x="1392" y="396"/>
                        <a:pt x="1424" y="394"/>
                        <a:pt x="1457" y="391"/>
                      </a:cubicBezTo>
                      <a:cubicBezTo>
                        <a:pt x="1692" y="366"/>
                        <a:pt x="1874" y="261"/>
                        <a:pt x="1863" y="154"/>
                      </a:cubicBezTo>
                      <a:cubicBezTo>
                        <a:pt x="1854" y="62"/>
                        <a:pt x="1704" y="1"/>
                        <a:pt x="1512"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36"/>
                <p:cNvSpPr/>
                <p:nvPr/>
              </p:nvSpPr>
              <p:spPr>
                <a:xfrm>
                  <a:off x="2237850" y="2654763"/>
                  <a:ext cx="108000" cy="81025"/>
                </a:xfrm>
                <a:custGeom>
                  <a:avLst/>
                  <a:gdLst/>
                  <a:ahLst/>
                  <a:cxnLst/>
                  <a:rect l="l" t="t" r="r" b="b"/>
                  <a:pathLst>
                    <a:path w="4320" h="3241" extrusionOk="0">
                      <a:moveTo>
                        <a:pt x="3191" y="1"/>
                      </a:moveTo>
                      <a:cubicBezTo>
                        <a:pt x="2993" y="1"/>
                        <a:pt x="2794" y="60"/>
                        <a:pt x="2620" y="182"/>
                      </a:cubicBezTo>
                      <a:cubicBezTo>
                        <a:pt x="2170" y="497"/>
                        <a:pt x="1" y="3240"/>
                        <a:pt x="1" y="3240"/>
                      </a:cubicBezTo>
                      <a:cubicBezTo>
                        <a:pt x="1" y="3240"/>
                        <a:pt x="3314" y="2122"/>
                        <a:pt x="3762" y="1807"/>
                      </a:cubicBezTo>
                      <a:cubicBezTo>
                        <a:pt x="4211" y="1492"/>
                        <a:pt x="4320" y="872"/>
                        <a:pt x="4003" y="422"/>
                      </a:cubicBezTo>
                      <a:cubicBezTo>
                        <a:pt x="3810" y="148"/>
                        <a:pt x="3503" y="1"/>
                        <a:pt x="31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36"/>
                <p:cNvSpPr/>
                <p:nvPr/>
              </p:nvSpPr>
              <p:spPr>
                <a:xfrm>
                  <a:off x="2238525" y="2656188"/>
                  <a:ext cx="84150" cy="79175"/>
                </a:xfrm>
                <a:custGeom>
                  <a:avLst/>
                  <a:gdLst/>
                  <a:ahLst/>
                  <a:cxnLst/>
                  <a:rect l="l" t="t" r="r" b="b"/>
                  <a:pathLst>
                    <a:path w="3366" h="3167" extrusionOk="0">
                      <a:moveTo>
                        <a:pt x="2851" y="0"/>
                      </a:moveTo>
                      <a:cubicBezTo>
                        <a:pt x="2760" y="30"/>
                        <a:pt x="2674" y="68"/>
                        <a:pt x="2593" y="125"/>
                      </a:cubicBezTo>
                      <a:cubicBezTo>
                        <a:pt x="2173" y="420"/>
                        <a:pt x="248" y="2839"/>
                        <a:pt x="0" y="3149"/>
                      </a:cubicBezTo>
                      <a:lnTo>
                        <a:pt x="24" y="3166"/>
                      </a:lnTo>
                      <a:cubicBezTo>
                        <a:pt x="370" y="3050"/>
                        <a:pt x="2457" y="2336"/>
                        <a:pt x="3365" y="1938"/>
                      </a:cubicBezTo>
                      <a:lnTo>
                        <a:pt x="3365" y="1938"/>
                      </a:lnTo>
                      <a:cubicBezTo>
                        <a:pt x="2749" y="2144"/>
                        <a:pt x="2178" y="2315"/>
                        <a:pt x="1986" y="2315"/>
                      </a:cubicBezTo>
                      <a:cubicBezTo>
                        <a:pt x="1960" y="2315"/>
                        <a:pt x="1942" y="2312"/>
                        <a:pt x="1930" y="2306"/>
                      </a:cubicBezTo>
                      <a:cubicBezTo>
                        <a:pt x="1698" y="2179"/>
                        <a:pt x="3285" y="875"/>
                        <a:pt x="3285" y="874"/>
                      </a:cubicBezTo>
                      <a:lnTo>
                        <a:pt x="3285" y="874"/>
                      </a:lnTo>
                      <a:cubicBezTo>
                        <a:pt x="3285" y="875"/>
                        <a:pt x="1859" y="1893"/>
                        <a:pt x="1491" y="1893"/>
                      </a:cubicBezTo>
                      <a:cubicBezTo>
                        <a:pt x="1465" y="1893"/>
                        <a:pt x="1445" y="1889"/>
                        <a:pt x="1431" y="1878"/>
                      </a:cubicBezTo>
                      <a:cubicBezTo>
                        <a:pt x="1261" y="1759"/>
                        <a:pt x="2364" y="597"/>
                        <a:pt x="2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36"/>
                <p:cNvSpPr/>
                <p:nvPr/>
              </p:nvSpPr>
              <p:spPr>
                <a:xfrm>
                  <a:off x="2241350" y="2673538"/>
                  <a:ext cx="86250" cy="59000"/>
                </a:xfrm>
                <a:custGeom>
                  <a:avLst/>
                  <a:gdLst/>
                  <a:ahLst/>
                  <a:cxnLst/>
                  <a:rect l="l" t="t" r="r" b="b"/>
                  <a:pathLst>
                    <a:path w="3450" h="2360" extrusionOk="0">
                      <a:moveTo>
                        <a:pt x="3413" y="0"/>
                      </a:moveTo>
                      <a:cubicBezTo>
                        <a:pt x="3317" y="0"/>
                        <a:pt x="1667" y="1097"/>
                        <a:pt x="1667" y="1097"/>
                      </a:cubicBezTo>
                      <a:cubicBezTo>
                        <a:pt x="1667" y="1097"/>
                        <a:pt x="0" y="2311"/>
                        <a:pt x="33" y="2358"/>
                      </a:cubicBezTo>
                      <a:cubicBezTo>
                        <a:pt x="34" y="2359"/>
                        <a:pt x="35" y="2359"/>
                        <a:pt x="37" y="2359"/>
                      </a:cubicBezTo>
                      <a:cubicBezTo>
                        <a:pt x="134" y="2359"/>
                        <a:pt x="1783" y="1263"/>
                        <a:pt x="1783" y="1263"/>
                      </a:cubicBezTo>
                      <a:cubicBezTo>
                        <a:pt x="1783" y="1263"/>
                        <a:pt x="3450" y="49"/>
                        <a:pt x="3417" y="2"/>
                      </a:cubicBezTo>
                      <a:cubicBezTo>
                        <a:pt x="3416" y="1"/>
                        <a:pt x="3415"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36"/>
                <p:cNvSpPr/>
                <p:nvPr/>
              </p:nvSpPr>
              <p:spPr>
                <a:xfrm>
                  <a:off x="2297625" y="2678788"/>
                  <a:ext cx="40825" cy="28950"/>
                </a:xfrm>
                <a:custGeom>
                  <a:avLst/>
                  <a:gdLst/>
                  <a:ahLst/>
                  <a:cxnLst/>
                  <a:rect l="l" t="t" r="r" b="b"/>
                  <a:pathLst>
                    <a:path w="1633" h="1158" extrusionOk="0">
                      <a:moveTo>
                        <a:pt x="1463" y="0"/>
                      </a:moveTo>
                      <a:cubicBezTo>
                        <a:pt x="1370" y="0"/>
                        <a:pt x="1236" y="56"/>
                        <a:pt x="1111" y="154"/>
                      </a:cubicBezTo>
                      <a:cubicBezTo>
                        <a:pt x="926" y="301"/>
                        <a:pt x="830" y="487"/>
                        <a:pt x="896" y="572"/>
                      </a:cubicBezTo>
                      <a:cubicBezTo>
                        <a:pt x="918" y="599"/>
                        <a:pt x="954" y="612"/>
                        <a:pt x="1000" y="612"/>
                      </a:cubicBezTo>
                      <a:cubicBezTo>
                        <a:pt x="1094" y="612"/>
                        <a:pt x="1227" y="557"/>
                        <a:pt x="1352" y="457"/>
                      </a:cubicBezTo>
                      <a:cubicBezTo>
                        <a:pt x="1537" y="310"/>
                        <a:pt x="1632" y="125"/>
                        <a:pt x="1567" y="41"/>
                      </a:cubicBezTo>
                      <a:cubicBezTo>
                        <a:pt x="1545" y="13"/>
                        <a:pt x="1509" y="0"/>
                        <a:pt x="1463" y="0"/>
                      </a:cubicBezTo>
                      <a:close/>
                      <a:moveTo>
                        <a:pt x="507" y="707"/>
                      </a:moveTo>
                      <a:cubicBezTo>
                        <a:pt x="435" y="707"/>
                        <a:pt x="336" y="742"/>
                        <a:pt x="240" y="805"/>
                      </a:cubicBezTo>
                      <a:cubicBezTo>
                        <a:pt x="88" y="909"/>
                        <a:pt x="0" y="1050"/>
                        <a:pt x="47" y="1119"/>
                      </a:cubicBezTo>
                      <a:cubicBezTo>
                        <a:pt x="65" y="1145"/>
                        <a:pt x="98" y="1157"/>
                        <a:pt x="142" y="1157"/>
                      </a:cubicBezTo>
                      <a:cubicBezTo>
                        <a:pt x="214" y="1157"/>
                        <a:pt x="314" y="1122"/>
                        <a:pt x="409" y="1057"/>
                      </a:cubicBezTo>
                      <a:cubicBezTo>
                        <a:pt x="563" y="954"/>
                        <a:pt x="649" y="815"/>
                        <a:pt x="602" y="746"/>
                      </a:cubicBezTo>
                      <a:cubicBezTo>
                        <a:pt x="585" y="720"/>
                        <a:pt x="551" y="707"/>
                        <a:pt x="507" y="70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36"/>
                <p:cNvSpPr/>
                <p:nvPr/>
              </p:nvSpPr>
              <p:spPr>
                <a:xfrm>
                  <a:off x="2197275" y="2636638"/>
                  <a:ext cx="70325" cy="112925"/>
                </a:xfrm>
                <a:custGeom>
                  <a:avLst/>
                  <a:gdLst/>
                  <a:ahLst/>
                  <a:cxnLst/>
                  <a:rect l="l" t="t" r="r" b="b"/>
                  <a:pathLst>
                    <a:path w="2813" h="4517" extrusionOk="0">
                      <a:moveTo>
                        <a:pt x="1679" y="0"/>
                      </a:moveTo>
                      <a:cubicBezTo>
                        <a:pt x="1308" y="0"/>
                        <a:pt x="952" y="209"/>
                        <a:pt x="782" y="568"/>
                      </a:cubicBezTo>
                      <a:cubicBezTo>
                        <a:pt x="546" y="1063"/>
                        <a:pt x="1" y="4517"/>
                        <a:pt x="1" y="4517"/>
                      </a:cubicBezTo>
                      <a:cubicBezTo>
                        <a:pt x="1" y="4517"/>
                        <a:pt x="2340" y="1916"/>
                        <a:pt x="2576" y="1423"/>
                      </a:cubicBezTo>
                      <a:cubicBezTo>
                        <a:pt x="2813" y="926"/>
                        <a:pt x="2601" y="334"/>
                        <a:pt x="2106" y="98"/>
                      </a:cubicBezTo>
                      <a:cubicBezTo>
                        <a:pt x="1968" y="32"/>
                        <a:pt x="1822" y="0"/>
                        <a:pt x="167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36"/>
                <p:cNvSpPr/>
                <p:nvPr/>
              </p:nvSpPr>
              <p:spPr>
                <a:xfrm>
                  <a:off x="2197475" y="2644913"/>
                  <a:ext cx="58425" cy="103675"/>
                </a:xfrm>
                <a:custGeom>
                  <a:avLst/>
                  <a:gdLst/>
                  <a:ahLst/>
                  <a:cxnLst/>
                  <a:rect l="l" t="t" r="r" b="b"/>
                  <a:pathLst>
                    <a:path w="2337" h="4147" extrusionOk="0">
                      <a:moveTo>
                        <a:pt x="937" y="0"/>
                      </a:moveTo>
                      <a:lnTo>
                        <a:pt x="937" y="0"/>
                      </a:lnTo>
                      <a:cubicBezTo>
                        <a:pt x="873" y="71"/>
                        <a:pt x="817" y="147"/>
                        <a:pt x="774" y="237"/>
                      </a:cubicBezTo>
                      <a:cubicBezTo>
                        <a:pt x="554" y="700"/>
                        <a:pt x="62" y="3752"/>
                        <a:pt x="1" y="4143"/>
                      </a:cubicBezTo>
                      <a:lnTo>
                        <a:pt x="27" y="4147"/>
                      </a:lnTo>
                      <a:cubicBezTo>
                        <a:pt x="272" y="3876"/>
                        <a:pt x="1741" y="2231"/>
                        <a:pt x="2336" y="1437"/>
                      </a:cubicBezTo>
                      <a:lnTo>
                        <a:pt x="2336" y="1437"/>
                      </a:lnTo>
                      <a:cubicBezTo>
                        <a:pt x="1843" y="1983"/>
                        <a:pt x="1381" y="2461"/>
                        <a:pt x="1266" y="2464"/>
                      </a:cubicBezTo>
                      <a:cubicBezTo>
                        <a:pt x="1266" y="2464"/>
                        <a:pt x="1266" y="2464"/>
                        <a:pt x="1266" y="2464"/>
                      </a:cubicBezTo>
                      <a:cubicBezTo>
                        <a:pt x="1004" y="2464"/>
                        <a:pt x="1745" y="550"/>
                        <a:pt x="1746" y="550"/>
                      </a:cubicBezTo>
                      <a:lnTo>
                        <a:pt x="1746" y="550"/>
                      </a:lnTo>
                      <a:cubicBezTo>
                        <a:pt x="1745" y="550"/>
                        <a:pt x="910" y="2334"/>
                        <a:pt x="629" y="2334"/>
                      </a:cubicBezTo>
                      <a:cubicBezTo>
                        <a:pt x="627" y="2334"/>
                        <a:pt x="625" y="2334"/>
                        <a:pt x="623" y="2334"/>
                      </a:cubicBezTo>
                      <a:cubicBezTo>
                        <a:pt x="416" y="2314"/>
                        <a:pt x="807" y="761"/>
                        <a:pt x="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36"/>
                <p:cNvSpPr/>
                <p:nvPr/>
              </p:nvSpPr>
              <p:spPr>
                <a:xfrm>
                  <a:off x="2198150" y="2651713"/>
                  <a:ext cx="47375" cy="92900"/>
                </a:xfrm>
                <a:custGeom>
                  <a:avLst/>
                  <a:gdLst/>
                  <a:ahLst/>
                  <a:cxnLst/>
                  <a:rect l="l" t="t" r="r" b="b"/>
                  <a:pathLst>
                    <a:path w="1895" h="3716" extrusionOk="0">
                      <a:moveTo>
                        <a:pt x="1843" y="0"/>
                      </a:moveTo>
                      <a:cubicBezTo>
                        <a:pt x="1780" y="0"/>
                        <a:pt x="856" y="1813"/>
                        <a:pt x="856" y="1813"/>
                      </a:cubicBezTo>
                      <a:cubicBezTo>
                        <a:pt x="856" y="1813"/>
                        <a:pt x="0" y="3691"/>
                        <a:pt x="52" y="3715"/>
                      </a:cubicBezTo>
                      <a:cubicBezTo>
                        <a:pt x="52" y="3715"/>
                        <a:pt x="53" y="3715"/>
                        <a:pt x="53" y="3715"/>
                      </a:cubicBezTo>
                      <a:cubicBezTo>
                        <a:pt x="115" y="3715"/>
                        <a:pt x="1040" y="1902"/>
                        <a:pt x="1040" y="1902"/>
                      </a:cubicBezTo>
                      <a:cubicBezTo>
                        <a:pt x="1040" y="1902"/>
                        <a:pt x="1894" y="26"/>
                        <a:pt x="1844" y="1"/>
                      </a:cubicBezTo>
                      <a:cubicBezTo>
                        <a:pt x="1844" y="0"/>
                        <a:pt x="1843" y="0"/>
                        <a:pt x="1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36"/>
                <p:cNvSpPr/>
                <p:nvPr/>
              </p:nvSpPr>
              <p:spPr>
                <a:xfrm>
                  <a:off x="2234325" y="2652088"/>
                  <a:ext cx="24400" cy="42500"/>
                </a:xfrm>
                <a:custGeom>
                  <a:avLst/>
                  <a:gdLst/>
                  <a:ahLst/>
                  <a:cxnLst/>
                  <a:rect l="l" t="t" r="r" b="b"/>
                  <a:pathLst>
                    <a:path w="976" h="1700" extrusionOk="0">
                      <a:moveTo>
                        <a:pt x="831" y="0"/>
                      </a:moveTo>
                      <a:cubicBezTo>
                        <a:pt x="734" y="0"/>
                        <a:pt x="606" y="136"/>
                        <a:pt x="527" y="329"/>
                      </a:cubicBezTo>
                      <a:cubicBezTo>
                        <a:pt x="438" y="548"/>
                        <a:pt x="446" y="758"/>
                        <a:pt x="544" y="799"/>
                      </a:cubicBezTo>
                      <a:cubicBezTo>
                        <a:pt x="555" y="803"/>
                        <a:pt x="567" y="805"/>
                        <a:pt x="579" y="805"/>
                      </a:cubicBezTo>
                      <a:cubicBezTo>
                        <a:pt x="676" y="805"/>
                        <a:pt x="806" y="671"/>
                        <a:pt x="886" y="474"/>
                      </a:cubicBezTo>
                      <a:cubicBezTo>
                        <a:pt x="975" y="257"/>
                        <a:pt x="967" y="47"/>
                        <a:pt x="869" y="8"/>
                      </a:cubicBezTo>
                      <a:cubicBezTo>
                        <a:pt x="857" y="3"/>
                        <a:pt x="844" y="0"/>
                        <a:pt x="831" y="0"/>
                      </a:cubicBezTo>
                      <a:close/>
                      <a:moveTo>
                        <a:pt x="341" y="1087"/>
                      </a:moveTo>
                      <a:cubicBezTo>
                        <a:pt x="265" y="1087"/>
                        <a:pt x="160" y="1183"/>
                        <a:pt x="88" y="1325"/>
                      </a:cubicBezTo>
                      <a:cubicBezTo>
                        <a:pt x="7" y="1489"/>
                        <a:pt x="1" y="1654"/>
                        <a:pt x="73" y="1692"/>
                      </a:cubicBezTo>
                      <a:cubicBezTo>
                        <a:pt x="83" y="1697"/>
                        <a:pt x="95" y="1699"/>
                        <a:pt x="107" y="1699"/>
                      </a:cubicBezTo>
                      <a:cubicBezTo>
                        <a:pt x="184" y="1699"/>
                        <a:pt x="288" y="1603"/>
                        <a:pt x="359" y="1461"/>
                      </a:cubicBezTo>
                      <a:cubicBezTo>
                        <a:pt x="442" y="1297"/>
                        <a:pt x="449" y="1132"/>
                        <a:pt x="375" y="1095"/>
                      </a:cubicBezTo>
                      <a:cubicBezTo>
                        <a:pt x="365" y="1089"/>
                        <a:pt x="353" y="1087"/>
                        <a:pt x="341" y="108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36"/>
                <p:cNvSpPr/>
                <p:nvPr/>
              </p:nvSpPr>
              <p:spPr>
                <a:xfrm>
                  <a:off x="1836475" y="2792363"/>
                  <a:ext cx="159300" cy="64350"/>
                </a:xfrm>
                <a:custGeom>
                  <a:avLst/>
                  <a:gdLst/>
                  <a:ahLst/>
                  <a:cxnLst/>
                  <a:rect l="l" t="t" r="r" b="b"/>
                  <a:pathLst>
                    <a:path w="6372" h="2574" extrusionOk="0">
                      <a:moveTo>
                        <a:pt x="1296" y="1"/>
                      </a:moveTo>
                      <a:cubicBezTo>
                        <a:pt x="1283" y="1"/>
                        <a:pt x="1271" y="1"/>
                        <a:pt x="1260" y="1"/>
                      </a:cubicBezTo>
                      <a:cubicBezTo>
                        <a:pt x="549" y="31"/>
                        <a:pt x="1" y="636"/>
                        <a:pt x="32" y="1346"/>
                      </a:cubicBezTo>
                      <a:cubicBezTo>
                        <a:pt x="64" y="2035"/>
                        <a:pt x="634" y="2573"/>
                        <a:pt x="1317" y="2573"/>
                      </a:cubicBezTo>
                      <a:cubicBezTo>
                        <a:pt x="1337" y="2573"/>
                        <a:pt x="1357" y="2573"/>
                        <a:pt x="1378" y="2572"/>
                      </a:cubicBezTo>
                      <a:cubicBezTo>
                        <a:pt x="2089" y="2539"/>
                        <a:pt x="6372" y="1054"/>
                        <a:pt x="6372" y="1054"/>
                      </a:cubicBezTo>
                      <a:cubicBezTo>
                        <a:pt x="6372" y="1054"/>
                        <a:pt x="2106" y="1"/>
                        <a:pt x="1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36"/>
                <p:cNvSpPr/>
                <p:nvPr/>
              </p:nvSpPr>
              <p:spPr>
                <a:xfrm>
                  <a:off x="1861700" y="2793638"/>
                  <a:ext cx="132775" cy="63075"/>
                </a:xfrm>
                <a:custGeom>
                  <a:avLst/>
                  <a:gdLst/>
                  <a:ahLst/>
                  <a:cxnLst/>
                  <a:rect l="l" t="t" r="r" b="b"/>
                  <a:pathLst>
                    <a:path w="5311" h="2523" extrusionOk="0">
                      <a:moveTo>
                        <a:pt x="788" y="1"/>
                      </a:moveTo>
                      <a:cubicBezTo>
                        <a:pt x="1711" y="232"/>
                        <a:pt x="2543" y="469"/>
                        <a:pt x="2613" y="597"/>
                      </a:cubicBezTo>
                      <a:cubicBezTo>
                        <a:pt x="2779" y="897"/>
                        <a:pt x="134" y="1219"/>
                        <a:pt x="134" y="1219"/>
                      </a:cubicBezTo>
                      <a:cubicBezTo>
                        <a:pt x="134" y="1219"/>
                        <a:pt x="667" y="1191"/>
                        <a:pt x="1263" y="1191"/>
                      </a:cubicBezTo>
                      <a:cubicBezTo>
                        <a:pt x="1980" y="1191"/>
                        <a:pt x="2787" y="1232"/>
                        <a:pt x="2861" y="1414"/>
                      </a:cubicBezTo>
                      <a:cubicBezTo>
                        <a:pt x="2964" y="1663"/>
                        <a:pt x="948" y="2164"/>
                        <a:pt x="0" y="2479"/>
                      </a:cubicBezTo>
                      <a:cubicBezTo>
                        <a:pt x="103" y="2505"/>
                        <a:pt x="210" y="2522"/>
                        <a:pt x="319" y="2522"/>
                      </a:cubicBezTo>
                      <a:cubicBezTo>
                        <a:pt x="336" y="2522"/>
                        <a:pt x="352" y="2522"/>
                        <a:pt x="369" y="2521"/>
                      </a:cubicBezTo>
                      <a:cubicBezTo>
                        <a:pt x="1034" y="2490"/>
                        <a:pt x="4822" y="1188"/>
                        <a:pt x="5311" y="1019"/>
                      </a:cubicBezTo>
                      <a:lnTo>
                        <a:pt x="5295" y="986"/>
                      </a:lnTo>
                      <a:cubicBezTo>
                        <a:pt x="4838" y="873"/>
                        <a:pt x="2059" y="198"/>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36"/>
                <p:cNvSpPr/>
                <p:nvPr/>
              </p:nvSpPr>
              <p:spPr>
                <a:xfrm>
                  <a:off x="1855150" y="2818263"/>
                  <a:ext cx="133700" cy="7475"/>
                </a:xfrm>
                <a:custGeom>
                  <a:avLst/>
                  <a:gdLst/>
                  <a:ahLst/>
                  <a:cxnLst/>
                  <a:rect l="l" t="t" r="r" b="b"/>
                  <a:pathLst>
                    <a:path w="5348" h="299" extrusionOk="0">
                      <a:moveTo>
                        <a:pt x="4339" y="1"/>
                      </a:moveTo>
                      <a:cubicBezTo>
                        <a:pt x="3579" y="1"/>
                        <a:pt x="2667" y="18"/>
                        <a:pt x="2667" y="18"/>
                      </a:cubicBezTo>
                      <a:cubicBezTo>
                        <a:pt x="2667" y="18"/>
                        <a:pt x="1" y="186"/>
                        <a:pt x="4" y="259"/>
                      </a:cubicBezTo>
                      <a:cubicBezTo>
                        <a:pt x="5" y="290"/>
                        <a:pt x="468" y="299"/>
                        <a:pt x="1008" y="299"/>
                      </a:cubicBezTo>
                      <a:cubicBezTo>
                        <a:pt x="1767" y="299"/>
                        <a:pt x="2678" y="281"/>
                        <a:pt x="2678" y="281"/>
                      </a:cubicBezTo>
                      <a:cubicBezTo>
                        <a:pt x="2678" y="281"/>
                        <a:pt x="5347" y="114"/>
                        <a:pt x="5344" y="40"/>
                      </a:cubicBezTo>
                      <a:cubicBezTo>
                        <a:pt x="5343" y="9"/>
                        <a:pt x="4879"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36"/>
                <p:cNvSpPr/>
                <p:nvPr/>
              </p:nvSpPr>
              <p:spPr>
                <a:xfrm>
                  <a:off x="1848275" y="2803163"/>
                  <a:ext cx="60725" cy="12800"/>
                </a:xfrm>
                <a:custGeom>
                  <a:avLst/>
                  <a:gdLst/>
                  <a:ahLst/>
                  <a:cxnLst/>
                  <a:rect l="l" t="t" r="r" b="b"/>
                  <a:pathLst>
                    <a:path w="2429" h="512" extrusionOk="0">
                      <a:moveTo>
                        <a:pt x="2019" y="6"/>
                      </a:moveTo>
                      <a:cubicBezTo>
                        <a:pt x="2009" y="6"/>
                        <a:pt x="1998" y="6"/>
                        <a:pt x="1988" y="7"/>
                      </a:cubicBezTo>
                      <a:cubicBezTo>
                        <a:pt x="1748" y="11"/>
                        <a:pt x="1557" y="105"/>
                        <a:pt x="1559" y="213"/>
                      </a:cubicBezTo>
                      <a:cubicBezTo>
                        <a:pt x="1562" y="317"/>
                        <a:pt x="1749" y="400"/>
                        <a:pt x="1979" y="400"/>
                      </a:cubicBezTo>
                      <a:cubicBezTo>
                        <a:pt x="1985" y="400"/>
                        <a:pt x="1991" y="400"/>
                        <a:pt x="1997" y="400"/>
                      </a:cubicBezTo>
                      <a:cubicBezTo>
                        <a:pt x="2237" y="392"/>
                        <a:pt x="2428" y="299"/>
                        <a:pt x="2425" y="191"/>
                      </a:cubicBezTo>
                      <a:cubicBezTo>
                        <a:pt x="2424" y="87"/>
                        <a:pt x="2243" y="6"/>
                        <a:pt x="2019" y="6"/>
                      </a:cubicBezTo>
                      <a:close/>
                      <a:moveTo>
                        <a:pt x="662" y="0"/>
                      </a:moveTo>
                      <a:cubicBezTo>
                        <a:pt x="622" y="0"/>
                        <a:pt x="581" y="2"/>
                        <a:pt x="539" y="7"/>
                      </a:cubicBezTo>
                      <a:cubicBezTo>
                        <a:pt x="234" y="38"/>
                        <a:pt x="0" y="174"/>
                        <a:pt x="13" y="312"/>
                      </a:cubicBezTo>
                      <a:cubicBezTo>
                        <a:pt x="26" y="431"/>
                        <a:pt x="216" y="512"/>
                        <a:pt x="463" y="512"/>
                      </a:cubicBezTo>
                      <a:cubicBezTo>
                        <a:pt x="505" y="512"/>
                        <a:pt x="548" y="509"/>
                        <a:pt x="592" y="505"/>
                      </a:cubicBezTo>
                      <a:cubicBezTo>
                        <a:pt x="895" y="475"/>
                        <a:pt x="1131" y="337"/>
                        <a:pt x="1117" y="199"/>
                      </a:cubicBezTo>
                      <a:cubicBezTo>
                        <a:pt x="1104" y="80"/>
                        <a:pt x="910" y="0"/>
                        <a:pt x="66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36"/>
                <p:cNvSpPr/>
                <p:nvPr/>
              </p:nvSpPr>
              <p:spPr>
                <a:xfrm>
                  <a:off x="1832600" y="2852663"/>
                  <a:ext cx="140025" cy="104975"/>
                </a:xfrm>
                <a:custGeom>
                  <a:avLst/>
                  <a:gdLst/>
                  <a:ahLst/>
                  <a:cxnLst/>
                  <a:rect l="l" t="t" r="r" b="b"/>
                  <a:pathLst>
                    <a:path w="5601" h="4199" extrusionOk="0">
                      <a:moveTo>
                        <a:pt x="5601" y="0"/>
                      </a:moveTo>
                      <a:cubicBezTo>
                        <a:pt x="5601" y="0"/>
                        <a:pt x="1304" y="1449"/>
                        <a:pt x="723" y="1858"/>
                      </a:cubicBezTo>
                      <a:cubicBezTo>
                        <a:pt x="140" y="2267"/>
                        <a:pt x="1" y="3071"/>
                        <a:pt x="411" y="3653"/>
                      </a:cubicBezTo>
                      <a:cubicBezTo>
                        <a:pt x="661" y="4008"/>
                        <a:pt x="1060" y="4199"/>
                        <a:pt x="1465" y="4199"/>
                      </a:cubicBezTo>
                      <a:cubicBezTo>
                        <a:pt x="1721" y="4199"/>
                        <a:pt x="1979" y="4123"/>
                        <a:pt x="2205" y="3964"/>
                      </a:cubicBezTo>
                      <a:cubicBezTo>
                        <a:pt x="2787" y="3555"/>
                        <a:pt x="5601" y="0"/>
                        <a:pt x="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36"/>
                <p:cNvSpPr/>
                <p:nvPr/>
              </p:nvSpPr>
              <p:spPr>
                <a:xfrm>
                  <a:off x="1862675" y="2853213"/>
                  <a:ext cx="109050" cy="102625"/>
                </a:xfrm>
                <a:custGeom>
                  <a:avLst/>
                  <a:gdLst/>
                  <a:ahLst/>
                  <a:cxnLst/>
                  <a:rect l="l" t="t" r="r" b="b"/>
                  <a:pathLst>
                    <a:path w="4362" h="4105" extrusionOk="0">
                      <a:moveTo>
                        <a:pt x="4332" y="0"/>
                      </a:moveTo>
                      <a:cubicBezTo>
                        <a:pt x="3884" y="152"/>
                        <a:pt x="1177" y="1075"/>
                        <a:pt x="1" y="1592"/>
                      </a:cubicBezTo>
                      <a:cubicBezTo>
                        <a:pt x="801" y="1326"/>
                        <a:pt x="1540" y="1102"/>
                        <a:pt x="1790" y="1102"/>
                      </a:cubicBezTo>
                      <a:cubicBezTo>
                        <a:pt x="1823" y="1102"/>
                        <a:pt x="1847" y="1106"/>
                        <a:pt x="1862" y="1114"/>
                      </a:cubicBezTo>
                      <a:cubicBezTo>
                        <a:pt x="2161" y="1278"/>
                        <a:pt x="102" y="2970"/>
                        <a:pt x="102" y="2970"/>
                      </a:cubicBezTo>
                      <a:cubicBezTo>
                        <a:pt x="102" y="2970"/>
                        <a:pt x="1953" y="1649"/>
                        <a:pt x="2431" y="1649"/>
                      </a:cubicBezTo>
                      <a:cubicBezTo>
                        <a:pt x="2463" y="1649"/>
                        <a:pt x="2490" y="1655"/>
                        <a:pt x="2509" y="1669"/>
                      </a:cubicBezTo>
                      <a:cubicBezTo>
                        <a:pt x="2728" y="1824"/>
                        <a:pt x="1298" y="3329"/>
                        <a:pt x="668" y="4104"/>
                      </a:cubicBezTo>
                      <a:cubicBezTo>
                        <a:pt x="784" y="4067"/>
                        <a:pt x="897" y="4015"/>
                        <a:pt x="1002" y="3942"/>
                      </a:cubicBezTo>
                      <a:cubicBezTo>
                        <a:pt x="1545" y="3559"/>
                        <a:pt x="4042" y="425"/>
                        <a:pt x="4362" y="21"/>
                      </a:cubicBezTo>
                      <a:lnTo>
                        <a:pt x="4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36"/>
                <p:cNvSpPr/>
                <p:nvPr/>
              </p:nvSpPr>
              <p:spPr>
                <a:xfrm>
                  <a:off x="1856250" y="2856888"/>
                  <a:ext cx="111800" cy="76425"/>
                </a:xfrm>
                <a:custGeom>
                  <a:avLst/>
                  <a:gdLst/>
                  <a:ahLst/>
                  <a:cxnLst/>
                  <a:rect l="l" t="t" r="r" b="b"/>
                  <a:pathLst>
                    <a:path w="4472" h="3057" extrusionOk="0">
                      <a:moveTo>
                        <a:pt x="4426" y="0"/>
                      </a:moveTo>
                      <a:cubicBezTo>
                        <a:pt x="4299" y="0"/>
                        <a:pt x="2161" y="1421"/>
                        <a:pt x="2161" y="1421"/>
                      </a:cubicBezTo>
                      <a:cubicBezTo>
                        <a:pt x="2161" y="1421"/>
                        <a:pt x="1" y="2996"/>
                        <a:pt x="43" y="3055"/>
                      </a:cubicBezTo>
                      <a:cubicBezTo>
                        <a:pt x="44" y="3056"/>
                        <a:pt x="46" y="3057"/>
                        <a:pt x="48" y="3057"/>
                      </a:cubicBezTo>
                      <a:cubicBezTo>
                        <a:pt x="174" y="3057"/>
                        <a:pt x="2311" y="1636"/>
                        <a:pt x="2311" y="1636"/>
                      </a:cubicBezTo>
                      <a:cubicBezTo>
                        <a:pt x="2311" y="1636"/>
                        <a:pt x="4471" y="62"/>
                        <a:pt x="4431" y="2"/>
                      </a:cubicBezTo>
                      <a:cubicBezTo>
                        <a:pt x="4430" y="1"/>
                        <a:pt x="4428" y="0"/>
                        <a:pt x="4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36"/>
                <p:cNvSpPr/>
                <p:nvPr/>
              </p:nvSpPr>
              <p:spPr>
                <a:xfrm>
                  <a:off x="1842200" y="2888988"/>
                  <a:ext cx="52900" cy="37550"/>
                </a:xfrm>
                <a:custGeom>
                  <a:avLst/>
                  <a:gdLst/>
                  <a:ahLst/>
                  <a:cxnLst/>
                  <a:rect l="l" t="t" r="r" b="b"/>
                  <a:pathLst>
                    <a:path w="2116" h="1502" extrusionOk="0">
                      <a:moveTo>
                        <a:pt x="1933" y="1"/>
                      </a:moveTo>
                      <a:cubicBezTo>
                        <a:pt x="1839" y="1"/>
                        <a:pt x="1710" y="47"/>
                        <a:pt x="1586" y="131"/>
                      </a:cubicBezTo>
                      <a:cubicBezTo>
                        <a:pt x="1387" y="264"/>
                        <a:pt x="1277" y="444"/>
                        <a:pt x="1337" y="535"/>
                      </a:cubicBezTo>
                      <a:cubicBezTo>
                        <a:pt x="1359" y="568"/>
                        <a:pt x="1402" y="584"/>
                        <a:pt x="1457" y="584"/>
                      </a:cubicBezTo>
                      <a:cubicBezTo>
                        <a:pt x="1551" y="584"/>
                        <a:pt x="1680" y="539"/>
                        <a:pt x="1805" y="455"/>
                      </a:cubicBezTo>
                      <a:cubicBezTo>
                        <a:pt x="2004" y="322"/>
                        <a:pt x="2115" y="140"/>
                        <a:pt x="2056" y="51"/>
                      </a:cubicBezTo>
                      <a:cubicBezTo>
                        <a:pt x="2033" y="17"/>
                        <a:pt x="1989" y="1"/>
                        <a:pt x="1933" y="1"/>
                      </a:cubicBezTo>
                      <a:close/>
                      <a:moveTo>
                        <a:pt x="821" y="709"/>
                      </a:moveTo>
                      <a:cubicBezTo>
                        <a:pt x="699" y="709"/>
                        <a:pt x="525" y="780"/>
                        <a:pt x="364" y="908"/>
                      </a:cubicBezTo>
                      <a:cubicBezTo>
                        <a:pt x="124" y="1099"/>
                        <a:pt x="0" y="1340"/>
                        <a:pt x="86" y="1450"/>
                      </a:cubicBezTo>
                      <a:cubicBezTo>
                        <a:pt x="114" y="1485"/>
                        <a:pt x="161" y="1502"/>
                        <a:pt x="219" y="1502"/>
                      </a:cubicBezTo>
                      <a:cubicBezTo>
                        <a:pt x="341" y="1502"/>
                        <a:pt x="514" y="1429"/>
                        <a:pt x="677" y="1301"/>
                      </a:cubicBezTo>
                      <a:cubicBezTo>
                        <a:pt x="917" y="1112"/>
                        <a:pt x="1040" y="869"/>
                        <a:pt x="956" y="761"/>
                      </a:cubicBezTo>
                      <a:cubicBezTo>
                        <a:pt x="928" y="726"/>
                        <a:pt x="881" y="709"/>
                        <a:pt x="821" y="709"/>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36"/>
                <p:cNvSpPr/>
                <p:nvPr/>
              </p:nvSpPr>
              <p:spPr>
                <a:xfrm>
                  <a:off x="1934075" y="2834763"/>
                  <a:ext cx="91150" cy="146375"/>
                </a:xfrm>
                <a:custGeom>
                  <a:avLst/>
                  <a:gdLst/>
                  <a:ahLst/>
                  <a:cxnLst/>
                  <a:rect l="l" t="t" r="r" b="b"/>
                  <a:pathLst>
                    <a:path w="3646" h="5855" extrusionOk="0">
                      <a:moveTo>
                        <a:pt x="3646" y="0"/>
                      </a:moveTo>
                      <a:cubicBezTo>
                        <a:pt x="3645" y="1"/>
                        <a:pt x="613" y="3372"/>
                        <a:pt x="306" y="4012"/>
                      </a:cubicBezTo>
                      <a:cubicBezTo>
                        <a:pt x="0" y="4654"/>
                        <a:pt x="273" y="5422"/>
                        <a:pt x="915" y="5729"/>
                      </a:cubicBezTo>
                      <a:cubicBezTo>
                        <a:pt x="1094" y="5814"/>
                        <a:pt x="1282" y="5855"/>
                        <a:pt x="1468" y="5855"/>
                      </a:cubicBezTo>
                      <a:cubicBezTo>
                        <a:pt x="1949" y="5855"/>
                        <a:pt x="2410" y="5584"/>
                        <a:pt x="2630" y="5120"/>
                      </a:cubicBezTo>
                      <a:cubicBezTo>
                        <a:pt x="2938" y="4477"/>
                        <a:pt x="3646" y="1"/>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36"/>
                <p:cNvSpPr/>
                <p:nvPr/>
              </p:nvSpPr>
              <p:spPr>
                <a:xfrm>
                  <a:off x="1949175" y="2836013"/>
                  <a:ext cx="75775" cy="134400"/>
                </a:xfrm>
                <a:custGeom>
                  <a:avLst/>
                  <a:gdLst/>
                  <a:ahLst/>
                  <a:cxnLst/>
                  <a:rect l="l" t="t" r="r" b="b"/>
                  <a:pathLst>
                    <a:path w="3031" h="5376" extrusionOk="0">
                      <a:moveTo>
                        <a:pt x="2995" y="1"/>
                      </a:moveTo>
                      <a:cubicBezTo>
                        <a:pt x="2678" y="353"/>
                        <a:pt x="775" y="2485"/>
                        <a:pt x="1" y="3514"/>
                      </a:cubicBezTo>
                      <a:cubicBezTo>
                        <a:pt x="640" y="2808"/>
                        <a:pt x="1242" y="2187"/>
                        <a:pt x="1389" y="2184"/>
                      </a:cubicBezTo>
                      <a:cubicBezTo>
                        <a:pt x="1389" y="2184"/>
                        <a:pt x="1390" y="2184"/>
                        <a:pt x="1390" y="2184"/>
                      </a:cubicBezTo>
                      <a:cubicBezTo>
                        <a:pt x="1729" y="2184"/>
                        <a:pt x="767" y="4664"/>
                        <a:pt x="767" y="4664"/>
                      </a:cubicBezTo>
                      <a:cubicBezTo>
                        <a:pt x="767" y="4664"/>
                        <a:pt x="1851" y="2350"/>
                        <a:pt x="2215" y="2350"/>
                      </a:cubicBezTo>
                      <a:cubicBezTo>
                        <a:pt x="2218" y="2350"/>
                        <a:pt x="2221" y="2350"/>
                        <a:pt x="2224" y="2350"/>
                      </a:cubicBezTo>
                      <a:cubicBezTo>
                        <a:pt x="2492" y="2378"/>
                        <a:pt x="1984" y="4391"/>
                        <a:pt x="1817" y="5375"/>
                      </a:cubicBezTo>
                      <a:cubicBezTo>
                        <a:pt x="1898" y="5286"/>
                        <a:pt x="1972" y="5186"/>
                        <a:pt x="2026" y="5070"/>
                      </a:cubicBezTo>
                      <a:cubicBezTo>
                        <a:pt x="2313" y="4470"/>
                        <a:pt x="2951" y="514"/>
                        <a:pt x="3031" y="5"/>
                      </a:cubicBezTo>
                      <a:lnTo>
                        <a:pt x="2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36"/>
                <p:cNvSpPr/>
                <p:nvPr/>
              </p:nvSpPr>
              <p:spPr>
                <a:xfrm>
                  <a:off x="1962650" y="2841188"/>
                  <a:ext cx="61450" cy="120425"/>
                </a:xfrm>
                <a:custGeom>
                  <a:avLst/>
                  <a:gdLst/>
                  <a:ahLst/>
                  <a:cxnLst/>
                  <a:rect l="l" t="t" r="r" b="b"/>
                  <a:pathLst>
                    <a:path w="2458" h="4817" extrusionOk="0">
                      <a:moveTo>
                        <a:pt x="2387" y="0"/>
                      </a:moveTo>
                      <a:cubicBezTo>
                        <a:pt x="2308" y="0"/>
                        <a:pt x="1108" y="2352"/>
                        <a:pt x="1108" y="2352"/>
                      </a:cubicBezTo>
                      <a:cubicBezTo>
                        <a:pt x="1108" y="2352"/>
                        <a:pt x="1" y="4784"/>
                        <a:pt x="67" y="4816"/>
                      </a:cubicBezTo>
                      <a:cubicBezTo>
                        <a:pt x="67" y="4816"/>
                        <a:pt x="68" y="4816"/>
                        <a:pt x="68" y="4816"/>
                      </a:cubicBezTo>
                      <a:cubicBezTo>
                        <a:pt x="148" y="4816"/>
                        <a:pt x="1346" y="2466"/>
                        <a:pt x="1346" y="2466"/>
                      </a:cubicBezTo>
                      <a:cubicBezTo>
                        <a:pt x="1346" y="2466"/>
                        <a:pt x="2457" y="33"/>
                        <a:pt x="2388" y="0"/>
                      </a:cubicBezTo>
                      <a:cubicBezTo>
                        <a:pt x="2388" y="0"/>
                        <a:pt x="2387"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36"/>
                <p:cNvSpPr/>
                <p:nvPr/>
              </p:nvSpPr>
              <p:spPr>
                <a:xfrm>
                  <a:off x="1945550" y="2906013"/>
                  <a:ext cx="31625" cy="55150"/>
                </a:xfrm>
                <a:custGeom>
                  <a:avLst/>
                  <a:gdLst/>
                  <a:ahLst/>
                  <a:cxnLst/>
                  <a:rect l="l" t="t" r="r" b="b"/>
                  <a:pathLst>
                    <a:path w="1265" h="2206" extrusionOk="0">
                      <a:moveTo>
                        <a:pt x="1126" y="1"/>
                      </a:moveTo>
                      <a:cubicBezTo>
                        <a:pt x="1027" y="1"/>
                        <a:pt x="891" y="126"/>
                        <a:pt x="799" y="310"/>
                      </a:cubicBezTo>
                      <a:cubicBezTo>
                        <a:pt x="691" y="525"/>
                        <a:pt x="683" y="738"/>
                        <a:pt x="779" y="786"/>
                      </a:cubicBezTo>
                      <a:cubicBezTo>
                        <a:pt x="792" y="793"/>
                        <a:pt x="807" y="796"/>
                        <a:pt x="823" y="796"/>
                      </a:cubicBezTo>
                      <a:cubicBezTo>
                        <a:pt x="921" y="796"/>
                        <a:pt x="1057" y="671"/>
                        <a:pt x="1150" y="487"/>
                      </a:cubicBezTo>
                      <a:cubicBezTo>
                        <a:pt x="1257" y="274"/>
                        <a:pt x="1264" y="59"/>
                        <a:pt x="1170" y="11"/>
                      </a:cubicBezTo>
                      <a:cubicBezTo>
                        <a:pt x="1157" y="4"/>
                        <a:pt x="1142" y="1"/>
                        <a:pt x="1126" y="1"/>
                      </a:cubicBezTo>
                      <a:close/>
                      <a:moveTo>
                        <a:pt x="511" y="1161"/>
                      </a:moveTo>
                      <a:cubicBezTo>
                        <a:pt x="385" y="1161"/>
                        <a:pt x="219" y="1337"/>
                        <a:pt x="116" y="1588"/>
                      </a:cubicBezTo>
                      <a:cubicBezTo>
                        <a:pt x="0" y="1872"/>
                        <a:pt x="11" y="2144"/>
                        <a:pt x="140" y="2196"/>
                      </a:cubicBezTo>
                      <a:cubicBezTo>
                        <a:pt x="154" y="2202"/>
                        <a:pt x="170" y="2205"/>
                        <a:pt x="186" y="2205"/>
                      </a:cubicBezTo>
                      <a:cubicBezTo>
                        <a:pt x="312" y="2205"/>
                        <a:pt x="477" y="2029"/>
                        <a:pt x="581" y="1778"/>
                      </a:cubicBezTo>
                      <a:cubicBezTo>
                        <a:pt x="697" y="1494"/>
                        <a:pt x="686" y="1222"/>
                        <a:pt x="558" y="1170"/>
                      </a:cubicBezTo>
                      <a:cubicBezTo>
                        <a:pt x="543" y="1164"/>
                        <a:pt x="528" y="1161"/>
                        <a:pt x="511" y="116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36"/>
                <p:cNvSpPr/>
                <p:nvPr/>
              </p:nvSpPr>
              <p:spPr>
                <a:xfrm>
                  <a:off x="2262525" y="2574488"/>
                  <a:ext cx="178725" cy="105300"/>
                </a:xfrm>
                <a:custGeom>
                  <a:avLst/>
                  <a:gdLst/>
                  <a:ahLst/>
                  <a:cxnLst/>
                  <a:rect l="l" t="t" r="r" b="b"/>
                  <a:pathLst>
                    <a:path w="7149" h="4212" extrusionOk="0">
                      <a:moveTo>
                        <a:pt x="3456" y="0"/>
                      </a:moveTo>
                      <a:lnTo>
                        <a:pt x="2942" y="658"/>
                      </a:lnTo>
                      <a:cubicBezTo>
                        <a:pt x="2567" y="1140"/>
                        <a:pt x="2062" y="1341"/>
                        <a:pt x="1588" y="1341"/>
                      </a:cubicBezTo>
                      <a:cubicBezTo>
                        <a:pt x="1280" y="1341"/>
                        <a:pt x="985" y="1256"/>
                        <a:pt x="748" y="1108"/>
                      </a:cubicBezTo>
                      <a:cubicBezTo>
                        <a:pt x="544" y="980"/>
                        <a:pt x="361" y="792"/>
                        <a:pt x="245" y="549"/>
                      </a:cubicBezTo>
                      <a:cubicBezTo>
                        <a:pt x="163" y="638"/>
                        <a:pt x="82" y="724"/>
                        <a:pt x="1" y="809"/>
                      </a:cubicBezTo>
                      <a:cubicBezTo>
                        <a:pt x="146" y="1061"/>
                        <a:pt x="350" y="1261"/>
                        <a:pt x="568" y="1398"/>
                      </a:cubicBezTo>
                      <a:cubicBezTo>
                        <a:pt x="856" y="1578"/>
                        <a:pt x="1216" y="1682"/>
                        <a:pt x="1591" y="1682"/>
                      </a:cubicBezTo>
                      <a:cubicBezTo>
                        <a:pt x="2003" y="1682"/>
                        <a:pt x="2434" y="1557"/>
                        <a:pt x="2811" y="1268"/>
                      </a:cubicBezTo>
                      <a:lnTo>
                        <a:pt x="2811" y="1268"/>
                      </a:lnTo>
                      <a:cubicBezTo>
                        <a:pt x="2762" y="1688"/>
                        <a:pt x="2773" y="2236"/>
                        <a:pt x="3036" y="2656"/>
                      </a:cubicBezTo>
                      <a:cubicBezTo>
                        <a:pt x="3223" y="2949"/>
                        <a:pt x="3500" y="3133"/>
                        <a:pt x="3865" y="3202"/>
                      </a:cubicBezTo>
                      <a:cubicBezTo>
                        <a:pt x="3944" y="3218"/>
                        <a:pt x="4021" y="3225"/>
                        <a:pt x="4096" y="3225"/>
                      </a:cubicBezTo>
                      <a:cubicBezTo>
                        <a:pt x="4746" y="3225"/>
                        <a:pt x="5246" y="2680"/>
                        <a:pt x="5537" y="2248"/>
                      </a:cubicBezTo>
                      <a:cubicBezTo>
                        <a:pt x="5631" y="2856"/>
                        <a:pt x="5900" y="3426"/>
                        <a:pt x="6282" y="3791"/>
                      </a:cubicBezTo>
                      <a:cubicBezTo>
                        <a:pt x="6503" y="4001"/>
                        <a:pt x="6760" y="4141"/>
                        <a:pt x="7039" y="4211"/>
                      </a:cubicBezTo>
                      <a:cubicBezTo>
                        <a:pt x="7076" y="4102"/>
                        <a:pt x="7112" y="3992"/>
                        <a:pt x="7148" y="3882"/>
                      </a:cubicBezTo>
                      <a:cubicBezTo>
                        <a:pt x="6917" y="3829"/>
                        <a:pt x="6702" y="3722"/>
                        <a:pt x="6517" y="3544"/>
                      </a:cubicBezTo>
                      <a:cubicBezTo>
                        <a:pt x="6021" y="3071"/>
                        <a:pt x="5820" y="2264"/>
                        <a:pt x="5844" y="1673"/>
                      </a:cubicBezTo>
                      <a:lnTo>
                        <a:pt x="5875" y="817"/>
                      </a:lnTo>
                      <a:lnTo>
                        <a:pt x="5875" y="817"/>
                      </a:lnTo>
                      <a:lnTo>
                        <a:pt x="5518" y="1595"/>
                      </a:lnTo>
                      <a:cubicBezTo>
                        <a:pt x="5289" y="2096"/>
                        <a:pt x="4747" y="2881"/>
                        <a:pt x="4081" y="2881"/>
                      </a:cubicBezTo>
                      <a:cubicBezTo>
                        <a:pt x="4031" y="2881"/>
                        <a:pt x="3980" y="2877"/>
                        <a:pt x="3928" y="2867"/>
                      </a:cubicBezTo>
                      <a:cubicBezTo>
                        <a:pt x="3657" y="2815"/>
                        <a:pt x="3459" y="2687"/>
                        <a:pt x="3325" y="2474"/>
                      </a:cubicBezTo>
                      <a:cubicBezTo>
                        <a:pt x="3052" y="2042"/>
                        <a:pt x="3102" y="1329"/>
                        <a:pt x="3242" y="807"/>
                      </a:cubicBezTo>
                      <a:lnTo>
                        <a:pt x="34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36"/>
                <p:cNvSpPr/>
                <p:nvPr/>
              </p:nvSpPr>
              <p:spPr>
                <a:xfrm>
                  <a:off x="2236450" y="2375763"/>
                  <a:ext cx="94050" cy="91550"/>
                </a:xfrm>
                <a:custGeom>
                  <a:avLst/>
                  <a:gdLst/>
                  <a:ahLst/>
                  <a:cxnLst/>
                  <a:rect l="l" t="t" r="r" b="b"/>
                  <a:pathLst>
                    <a:path w="3762" h="3662" extrusionOk="0">
                      <a:moveTo>
                        <a:pt x="1879" y="0"/>
                      </a:moveTo>
                      <a:cubicBezTo>
                        <a:pt x="913" y="0"/>
                        <a:pt x="105" y="758"/>
                        <a:pt x="54" y="1735"/>
                      </a:cubicBezTo>
                      <a:cubicBezTo>
                        <a:pt x="0" y="2744"/>
                        <a:pt x="776" y="3606"/>
                        <a:pt x="1786" y="3659"/>
                      </a:cubicBezTo>
                      <a:cubicBezTo>
                        <a:pt x="1818" y="3660"/>
                        <a:pt x="1850" y="3661"/>
                        <a:pt x="1881" y="3661"/>
                      </a:cubicBezTo>
                      <a:cubicBezTo>
                        <a:pt x="2849" y="3661"/>
                        <a:pt x="3658" y="2905"/>
                        <a:pt x="3710" y="1926"/>
                      </a:cubicBezTo>
                      <a:cubicBezTo>
                        <a:pt x="3761" y="917"/>
                        <a:pt x="2988" y="56"/>
                        <a:pt x="1977" y="3"/>
                      </a:cubicBezTo>
                      <a:cubicBezTo>
                        <a:pt x="1944" y="1"/>
                        <a:pt x="1912" y="0"/>
                        <a:pt x="1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36"/>
                <p:cNvSpPr/>
                <p:nvPr/>
              </p:nvSpPr>
              <p:spPr>
                <a:xfrm>
                  <a:off x="2244775" y="2202563"/>
                  <a:ext cx="140050" cy="41525"/>
                </a:xfrm>
                <a:custGeom>
                  <a:avLst/>
                  <a:gdLst/>
                  <a:ahLst/>
                  <a:cxnLst/>
                  <a:rect l="l" t="t" r="r" b="b"/>
                  <a:pathLst>
                    <a:path w="5602" h="1661" extrusionOk="0">
                      <a:moveTo>
                        <a:pt x="4161" y="0"/>
                      </a:moveTo>
                      <a:cubicBezTo>
                        <a:pt x="3809" y="0"/>
                        <a:pt x="3543" y="106"/>
                        <a:pt x="3502" y="287"/>
                      </a:cubicBezTo>
                      <a:cubicBezTo>
                        <a:pt x="3446" y="542"/>
                        <a:pt x="3856" y="853"/>
                        <a:pt x="4418" y="981"/>
                      </a:cubicBezTo>
                      <a:cubicBezTo>
                        <a:pt x="4581" y="1017"/>
                        <a:pt x="4738" y="1034"/>
                        <a:pt x="4880" y="1034"/>
                      </a:cubicBezTo>
                      <a:cubicBezTo>
                        <a:pt x="5236" y="1034"/>
                        <a:pt x="5504" y="929"/>
                        <a:pt x="5546" y="748"/>
                      </a:cubicBezTo>
                      <a:cubicBezTo>
                        <a:pt x="5601" y="492"/>
                        <a:pt x="5191" y="181"/>
                        <a:pt x="4628" y="55"/>
                      </a:cubicBezTo>
                      <a:cubicBezTo>
                        <a:pt x="4464" y="18"/>
                        <a:pt x="4305" y="0"/>
                        <a:pt x="4161" y="0"/>
                      </a:cubicBezTo>
                      <a:close/>
                      <a:moveTo>
                        <a:pt x="1975" y="232"/>
                      </a:moveTo>
                      <a:cubicBezTo>
                        <a:pt x="1741" y="232"/>
                        <a:pt x="1467" y="277"/>
                        <a:pt x="1185" y="370"/>
                      </a:cubicBezTo>
                      <a:cubicBezTo>
                        <a:pt x="487" y="602"/>
                        <a:pt x="1" y="1050"/>
                        <a:pt x="106" y="1368"/>
                      </a:cubicBezTo>
                      <a:cubicBezTo>
                        <a:pt x="170" y="1559"/>
                        <a:pt x="431" y="1660"/>
                        <a:pt x="782" y="1660"/>
                      </a:cubicBezTo>
                      <a:cubicBezTo>
                        <a:pt x="1016" y="1660"/>
                        <a:pt x="1288" y="1616"/>
                        <a:pt x="1569" y="1523"/>
                      </a:cubicBezTo>
                      <a:cubicBezTo>
                        <a:pt x="2271" y="1290"/>
                        <a:pt x="2756" y="842"/>
                        <a:pt x="2650" y="524"/>
                      </a:cubicBezTo>
                      <a:cubicBezTo>
                        <a:pt x="2587" y="333"/>
                        <a:pt x="2326" y="232"/>
                        <a:pt x="1975" y="2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36"/>
                <p:cNvSpPr/>
                <p:nvPr/>
              </p:nvSpPr>
              <p:spPr>
                <a:xfrm>
                  <a:off x="1757475" y="2728988"/>
                  <a:ext cx="88650" cy="116775"/>
                </a:xfrm>
                <a:custGeom>
                  <a:avLst/>
                  <a:gdLst/>
                  <a:ahLst/>
                  <a:cxnLst/>
                  <a:rect l="l" t="t" r="r" b="b"/>
                  <a:pathLst>
                    <a:path w="3546" h="4671" extrusionOk="0">
                      <a:moveTo>
                        <a:pt x="3124" y="0"/>
                      </a:moveTo>
                      <a:cubicBezTo>
                        <a:pt x="2895" y="0"/>
                        <a:pt x="2573" y="127"/>
                        <a:pt x="2269" y="356"/>
                      </a:cubicBezTo>
                      <a:cubicBezTo>
                        <a:pt x="1804" y="702"/>
                        <a:pt x="1558" y="1155"/>
                        <a:pt x="1716" y="1362"/>
                      </a:cubicBezTo>
                      <a:cubicBezTo>
                        <a:pt x="1770" y="1434"/>
                        <a:pt x="1864" y="1468"/>
                        <a:pt x="1984" y="1468"/>
                      </a:cubicBezTo>
                      <a:cubicBezTo>
                        <a:pt x="2213" y="1468"/>
                        <a:pt x="2534" y="1342"/>
                        <a:pt x="2838" y="1114"/>
                      </a:cubicBezTo>
                      <a:cubicBezTo>
                        <a:pt x="3300" y="766"/>
                        <a:pt x="3546" y="314"/>
                        <a:pt x="3391" y="105"/>
                      </a:cubicBezTo>
                      <a:cubicBezTo>
                        <a:pt x="3337" y="34"/>
                        <a:pt x="3243" y="0"/>
                        <a:pt x="3124" y="0"/>
                      </a:cubicBezTo>
                      <a:close/>
                      <a:moveTo>
                        <a:pt x="1234" y="2144"/>
                      </a:moveTo>
                      <a:cubicBezTo>
                        <a:pt x="929" y="2144"/>
                        <a:pt x="524" y="2571"/>
                        <a:pt x="277" y="3180"/>
                      </a:cubicBezTo>
                      <a:cubicBezTo>
                        <a:pt x="1" y="3865"/>
                        <a:pt x="26" y="4524"/>
                        <a:pt x="338" y="4650"/>
                      </a:cubicBezTo>
                      <a:cubicBezTo>
                        <a:pt x="373" y="4664"/>
                        <a:pt x="410" y="4671"/>
                        <a:pt x="449" y="4671"/>
                      </a:cubicBezTo>
                      <a:cubicBezTo>
                        <a:pt x="753" y="4671"/>
                        <a:pt x="1157" y="4245"/>
                        <a:pt x="1405" y="3635"/>
                      </a:cubicBezTo>
                      <a:cubicBezTo>
                        <a:pt x="1680" y="2952"/>
                        <a:pt x="1655" y="2292"/>
                        <a:pt x="1343" y="2165"/>
                      </a:cubicBezTo>
                      <a:cubicBezTo>
                        <a:pt x="1309" y="2151"/>
                        <a:pt x="1272" y="2144"/>
                        <a:pt x="1234" y="2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80" name="Google Shape;16880;p36"/>
            <p:cNvGrpSpPr/>
            <p:nvPr/>
          </p:nvGrpSpPr>
          <p:grpSpPr>
            <a:xfrm flipH="1">
              <a:off x="6487510" y="-818819"/>
              <a:ext cx="4389242" cy="5855472"/>
              <a:chOff x="-1314139" y="-578206"/>
              <a:chExt cx="4244094" cy="5657461"/>
            </a:xfrm>
          </p:grpSpPr>
          <p:grpSp>
            <p:nvGrpSpPr>
              <p:cNvPr id="16881" name="Google Shape;16881;p36"/>
              <p:cNvGrpSpPr/>
              <p:nvPr/>
            </p:nvGrpSpPr>
            <p:grpSpPr>
              <a:xfrm flipH="1">
                <a:off x="1482551" y="-578206"/>
                <a:ext cx="1447403" cy="1441037"/>
                <a:chOff x="812200" y="869075"/>
                <a:chExt cx="1011675" cy="1007225"/>
              </a:xfrm>
            </p:grpSpPr>
            <p:grpSp>
              <p:nvGrpSpPr>
                <p:cNvPr id="16882" name="Google Shape;16882;p36"/>
                <p:cNvGrpSpPr/>
                <p:nvPr/>
              </p:nvGrpSpPr>
              <p:grpSpPr>
                <a:xfrm>
                  <a:off x="812200" y="869075"/>
                  <a:ext cx="1011675" cy="1007225"/>
                  <a:chOff x="812200" y="869075"/>
                  <a:chExt cx="1011675" cy="1007225"/>
                </a:xfrm>
              </p:grpSpPr>
              <p:grpSp>
                <p:nvGrpSpPr>
                  <p:cNvPr id="16883" name="Google Shape;16883;p36"/>
                  <p:cNvGrpSpPr/>
                  <p:nvPr/>
                </p:nvGrpSpPr>
                <p:grpSpPr>
                  <a:xfrm>
                    <a:off x="812200" y="869075"/>
                    <a:ext cx="1011675" cy="1007225"/>
                    <a:chOff x="812200" y="869075"/>
                    <a:chExt cx="1011675" cy="1007225"/>
                  </a:xfrm>
                </p:grpSpPr>
                <p:grpSp>
                  <p:nvGrpSpPr>
                    <p:cNvPr id="16884" name="Google Shape;16884;p36"/>
                    <p:cNvGrpSpPr/>
                    <p:nvPr/>
                  </p:nvGrpSpPr>
                  <p:grpSpPr>
                    <a:xfrm>
                      <a:off x="812200" y="869075"/>
                      <a:ext cx="1011675" cy="1007225"/>
                      <a:chOff x="812200" y="869075"/>
                      <a:chExt cx="1011675" cy="1007225"/>
                    </a:xfrm>
                  </p:grpSpPr>
                  <p:sp>
                    <p:nvSpPr>
                      <p:cNvPr id="16885" name="Google Shape;16885;p36"/>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36"/>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36"/>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36"/>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36"/>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36"/>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36"/>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36"/>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36"/>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36"/>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36"/>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36"/>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36"/>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36"/>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99" name="Google Shape;16899;p36"/>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36"/>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36"/>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36"/>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36"/>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36"/>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36"/>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36"/>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36"/>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36"/>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36"/>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36"/>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36"/>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36"/>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3" name="Google Shape;16913;p36"/>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36"/>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36"/>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36"/>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36"/>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36"/>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36"/>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36"/>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36"/>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36"/>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36"/>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36"/>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36"/>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36"/>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27" name="Google Shape;16927;p36"/>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36"/>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36"/>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36"/>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36"/>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36"/>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36"/>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36"/>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36"/>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36"/>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36"/>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36"/>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36"/>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36"/>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36"/>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2" name="Google Shape;16942;p36"/>
                <p:cNvGrpSpPr/>
                <p:nvPr/>
              </p:nvGrpSpPr>
              <p:grpSpPr>
                <a:xfrm>
                  <a:off x="858025" y="910825"/>
                  <a:ext cx="919900" cy="922425"/>
                  <a:chOff x="858025" y="910825"/>
                  <a:chExt cx="919900" cy="922425"/>
                </a:xfrm>
              </p:grpSpPr>
              <p:sp>
                <p:nvSpPr>
                  <p:cNvPr id="16943" name="Google Shape;16943;p36"/>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36"/>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36"/>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36"/>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36"/>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36"/>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36"/>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36"/>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36"/>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36"/>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36"/>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36"/>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36"/>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36"/>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36"/>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36"/>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9" name="Google Shape;16959;p36"/>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36"/>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36"/>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36"/>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36"/>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36"/>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36"/>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36"/>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7" name="Google Shape;16967;p36"/>
              <p:cNvGrpSpPr/>
              <p:nvPr/>
            </p:nvGrpSpPr>
            <p:grpSpPr>
              <a:xfrm flipH="1">
                <a:off x="1328823" y="-554449"/>
                <a:ext cx="298015" cy="526533"/>
                <a:chOff x="1723025" y="599938"/>
                <a:chExt cx="208300" cy="368025"/>
              </a:xfrm>
            </p:grpSpPr>
            <p:sp>
              <p:nvSpPr>
                <p:cNvPr id="16968" name="Google Shape;16968;p36"/>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36"/>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36"/>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36"/>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36"/>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36"/>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36"/>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36"/>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36"/>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36"/>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36"/>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36"/>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0" name="Google Shape;16980;p36"/>
              <p:cNvGrpSpPr/>
              <p:nvPr/>
            </p:nvGrpSpPr>
            <p:grpSpPr>
              <a:xfrm flipH="1">
                <a:off x="993906" y="3606984"/>
                <a:ext cx="489470" cy="849353"/>
                <a:chOff x="1844575" y="3521738"/>
                <a:chExt cx="348725" cy="605125"/>
              </a:xfrm>
            </p:grpSpPr>
            <p:sp>
              <p:nvSpPr>
                <p:cNvPr id="16981" name="Google Shape;16981;p36"/>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36"/>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36"/>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36"/>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36"/>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36"/>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36"/>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36"/>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36"/>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0" name="Google Shape;16990;p36"/>
              <p:cNvGrpSpPr/>
              <p:nvPr/>
            </p:nvGrpSpPr>
            <p:grpSpPr>
              <a:xfrm flipH="1">
                <a:off x="834036" y="3853105"/>
                <a:ext cx="108884" cy="95690"/>
                <a:chOff x="2229625" y="3697088"/>
                <a:chExt cx="77575" cy="68175"/>
              </a:xfrm>
            </p:grpSpPr>
            <p:sp>
              <p:nvSpPr>
                <p:cNvPr id="16991" name="Google Shape;16991;p36"/>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36"/>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36"/>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36"/>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5" name="Google Shape;16995;p36"/>
              <p:cNvGrpSpPr/>
              <p:nvPr/>
            </p:nvGrpSpPr>
            <p:grpSpPr>
              <a:xfrm flipH="1">
                <a:off x="781225" y="4045855"/>
                <a:ext cx="131798" cy="115832"/>
                <a:chOff x="2250925" y="3834413"/>
                <a:chExt cx="93900" cy="82525"/>
              </a:xfrm>
            </p:grpSpPr>
            <p:sp>
              <p:nvSpPr>
                <p:cNvPr id="16996" name="Google Shape;16996;p36"/>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36"/>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36"/>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36"/>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0" name="Google Shape;17000;p36"/>
              <p:cNvGrpSpPr/>
              <p:nvPr/>
            </p:nvGrpSpPr>
            <p:grpSpPr>
              <a:xfrm flipH="1">
                <a:off x="783963" y="4262430"/>
                <a:ext cx="156958" cy="138009"/>
                <a:chOff x="2231050" y="3988713"/>
                <a:chExt cx="111825" cy="98325"/>
              </a:xfrm>
            </p:grpSpPr>
            <p:sp>
              <p:nvSpPr>
                <p:cNvPr id="17001" name="Google Shape;17001;p36"/>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36"/>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36"/>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36"/>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5" name="Google Shape;17005;p36"/>
              <p:cNvGrpSpPr/>
              <p:nvPr/>
            </p:nvGrpSpPr>
            <p:grpSpPr>
              <a:xfrm flipH="1">
                <a:off x="236137" y="3496170"/>
                <a:ext cx="535508" cy="538947"/>
                <a:chOff x="2351650" y="3442788"/>
                <a:chExt cx="381525" cy="383975"/>
              </a:xfrm>
            </p:grpSpPr>
            <p:sp>
              <p:nvSpPr>
                <p:cNvPr id="17006" name="Google Shape;17006;p36"/>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36"/>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36"/>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36"/>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36"/>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36"/>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36"/>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36"/>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36"/>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36"/>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36"/>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36"/>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36"/>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36"/>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36"/>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36"/>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36"/>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3" name="Google Shape;17023;p36"/>
              <p:cNvGrpSpPr/>
              <p:nvPr/>
            </p:nvGrpSpPr>
            <p:grpSpPr>
              <a:xfrm flipH="1">
                <a:off x="-114938" y="4422335"/>
                <a:ext cx="76496" cy="73443"/>
                <a:chOff x="2928800" y="4102638"/>
                <a:chExt cx="54500" cy="52325"/>
              </a:xfrm>
            </p:grpSpPr>
            <p:sp>
              <p:nvSpPr>
                <p:cNvPr id="17024" name="Google Shape;17024;p36"/>
                <p:cNvSpPr/>
                <p:nvPr/>
              </p:nvSpPr>
              <p:spPr>
                <a:xfrm>
                  <a:off x="2928800" y="4102638"/>
                  <a:ext cx="54500" cy="52325"/>
                </a:xfrm>
                <a:custGeom>
                  <a:avLst/>
                  <a:gdLst/>
                  <a:ahLst/>
                  <a:cxnLst/>
                  <a:rect l="l" t="t" r="r" b="b"/>
                  <a:pathLst>
                    <a:path w="2180" h="2093" extrusionOk="0">
                      <a:moveTo>
                        <a:pt x="1087" y="0"/>
                      </a:moveTo>
                      <a:cubicBezTo>
                        <a:pt x="548" y="0"/>
                        <a:pt x="91" y="415"/>
                        <a:pt x="47" y="961"/>
                      </a:cubicBezTo>
                      <a:cubicBezTo>
                        <a:pt x="0" y="1538"/>
                        <a:pt x="430" y="2040"/>
                        <a:pt x="1006" y="2089"/>
                      </a:cubicBezTo>
                      <a:cubicBezTo>
                        <a:pt x="1034" y="2091"/>
                        <a:pt x="1062" y="2092"/>
                        <a:pt x="1090" y="2092"/>
                      </a:cubicBezTo>
                      <a:cubicBezTo>
                        <a:pt x="1629" y="2092"/>
                        <a:pt x="2088" y="1677"/>
                        <a:pt x="2132" y="1129"/>
                      </a:cubicBezTo>
                      <a:cubicBezTo>
                        <a:pt x="2179" y="554"/>
                        <a:pt x="1750" y="51"/>
                        <a:pt x="1174" y="4"/>
                      </a:cubicBezTo>
                      <a:cubicBezTo>
                        <a:pt x="1145" y="2"/>
                        <a:pt x="1116" y="0"/>
                        <a:pt x="1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36"/>
                <p:cNvSpPr/>
                <p:nvPr/>
              </p:nvSpPr>
              <p:spPr>
                <a:xfrm>
                  <a:off x="2929275" y="4102638"/>
                  <a:ext cx="54025" cy="46550"/>
                </a:xfrm>
                <a:custGeom>
                  <a:avLst/>
                  <a:gdLst/>
                  <a:ahLst/>
                  <a:cxnLst/>
                  <a:rect l="l" t="t" r="r" b="b"/>
                  <a:pathLst>
                    <a:path w="2161" h="1862" extrusionOk="0">
                      <a:moveTo>
                        <a:pt x="1068" y="0"/>
                      </a:moveTo>
                      <a:cubicBezTo>
                        <a:pt x="529" y="0"/>
                        <a:pt x="72" y="415"/>
                        <a:pt x="28" y="961"/>
                      </a:cubicBezTo>
                      <a:cubicBezTo>
                        <a:pt x="0" y="1321"/>
                        <a:pt x="155" y="1653"/>
                        <a:pt x="418" y="1862"/>
                      </a:cubicBezTo>
                      <a:cubicBezTo>
                        <a:pt x="382" y="1752"/>
                        <a:pt x="367" y="1635"/>
                        <a:pt x="378" y="1514"/>
                      </a:cubicBezTo>
                      <a:cubicBezTo>
                        <a:pt x="416" y="1036"/>
                        <a:pt x="816" y="673"/>
                        <a:pt x="1288" y="673"/>
                      </a:cubicBezTo>
                      <a:cubicBezTo>
                        <a:pt x="1313" y="673"/>
                        <a:pt x="1338" y="674"/>
                        <a:pt x="1363" y="676"/>
                      </a:cubicBezTo>
                      <a:cubicBezTo>
                        <a:pt x="1695" y="703"/>
                        <a:pt x="1968" y="905"/>
                        <a:pt x="2106" y="1184"/>
                      </a:cubicBezTo>
                      <a:cubicBezTo>
                        <a:pt x="2109" y="1165"/>
                        <a:pt x="2112" y="1147"/>
                        <a:pt x="2113" y="1129"/>
                      </a:cubicBezTo>
                      <a:cubicBezTo>
                        <a:pt x="2160" y="554"/>
                        <a:pt x="1731" y="51"/>
                        <a:pt x="1155" y="4"/>
                      </a:cubicBezTo>
                      <a:cubicBezTo>
                        <a:pt x="1126" y="2"/>
                        <a:pt x="109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36"/>
                <p:cNvSpPr/>
                <p:nvPr/>
              </p:nvSpPr>
              <p:spPr>
                <a:xfrm>
                  <a:off x="2956375" y="4130763"/>
                  <a:ext cx="17950" cy="17250"/>
                </a:xfrm>
                <a:custGeom>
                  <a:avLst/>
                  <a:gdLst/>
                  <a:ahLst/>
                  <a:cxnLst/>
                  <a:rect l="l" t="t" r="r" b="b"/>
                  <a:pathLst>
                    <a:path w="718" h="690" extrusionOk="0">
                      <a:moveTo>
                        <a:pt x="359" y="1"/>
                      </a:moveTo>
                      <a:cubicBezTo>
                        <a:pt x="181" y="1"/>
                        <a:pt x="31" y="139"/>
                        <a:pt x="16" y="319"/>
                      </a:cubicBezTo>
                      <a:cubicBezTo>
                        <a:pt x="0" y="508"/>
                        <a:pt x="143" y="673"/>
                        <a:pt x="332" y="688"/>
                      </a:cubicBezTo>
                      <a:cubicBezTo>
                        <a:pt x="342" y="689"/>
                        <a:pt x="351" y="689"/>
                        <a:pt x="361" y="689"/>
                      </a:cubicBezTo>
                      <a:cubicBezTo>
                        <a:pt x="537" y="689"/>
                        <a:pt x="687" y="553"/>
                        <a:pt x="702" y="373"/>
                      </a:cubicBezTo>
                      <a:cubicBezTo>
                        <a:pt x="718" y="184"/>
                        <a:pt x="577" y="18"/>
                        <a:pt x="387" y="2"/>
                      </a:cubicBezTo>
                      <a:cubicBezTo>
                        <a:pt x="378" y="1"/>
                        <a:pt x="368"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36"/>
                <p:cNvSpPr/>
                <p:nvPr/>
              </p:nvSpPr>
              <p:spPr>
                <a:xfrm>
                  <a:off x="2943650" y="4135213"/>
                  <a:ext cx="8325" cy="8000"/>
                </a:xfrm>
                <a:custGeom>
                  <a:avLst/>
                  <a:gdLst/>
                  <a:ahLst/>
                  <a:cxnLst/>
                  <a:rect l="l" t="t" r="r" b="b"/>
                  <a:pathLst>
                    <a:path w="333" h="320" extrusionOk="0">
                      <a:moveTo>
                        <a:pt x="166" y="1"/>
                      </a:moveTo>
                      <a:cubicBezTo>
                        <a:pt x="83" y="1"/>
                        <a:pt x="14" y="65"/>
                        <a:pt x="6" y="148"/>
                      </a:cubicBezTo>
                      <a:cubicBezTo>
                        <a:pt x="0" y="236"/>
                        <a:pt x="66" y="313"/>
                        <a:pt x="152" y="319"/>
                      </a:cubicBezTo>
                      <a:cubicBezTo>
                        <a:pt x="157" y="320"/>
                        <a:pt x="162" y="320"/>
                        <a:pt x="166" y="320"/>
                      </a:cubicBezTo>
                      <a:cubicBezTo>
                        <a:pt x="249" y="320"/>
                        <a:pt x="319" y="256"/>
                        <a:pt x="326" y="172"/>
                      </a:cubicBezTo>
                      <a:cubicBezTo>
                        <a:pt x="332" y="84"/>
                        <a:pt x="268" y="7"/>
                        <a:pt x="180" y="1"/>
                      </a:cubicBezTo>
                      <a:cubicBezTo>
                        <a:pt x="176" y="1"/>
                        <a:pt x="171"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8" name="Google Shape;17028;p36"/>
              <p:cNvGrpSpPr/>
              <p:nvPr/>
            </p:nvGrpSpPr>
            <p:grpSpPr>
              <a:xfrm flipH="1">
                <a:off x="-224559" y="4292537"/>
                <a:ext cx="92567" cy="88883"/>
                <a:chOff x="2995450" y="4010163"/>
                <a:chExt cx="65950" cy="63325"/>
              </a:xfrm>
            </p:grpSpPr>
            <p:sp>
              <p:nvSpPr>
                <p:cNvPr id="17029" name="Google Shape;17029;p36"/>
                <p:cNvSpPr/>
                <p:nvPr/>
              </p:nvSpPr>
              <p:spPr>
                <a:xfrm>
                  <a:off x="2995450" y="4010163"/>
                  <a:ext cx="65950" cy="63325"/>
                </a:xfrm>
                <a:custGeom>
                  <a:avLst/>
                  <a:gdLst/>
                  <a:ahLst/>
                  <a:cxnLst/>
                  <a:rect l="l" t="t" r="r" b="b"/>
                  <a:pathLst>
                    <a:path w="2638" h="2533" extrusionOk="0">
                      <a:moveTo>
                        <a:pt x="1320" y="0"/>
                      </a:moveTo>
                      <a:cubicBezTo>
                        <a:pt x="666" y="0"/>
                        <a:pt x="111" y="502"/>
                        <a:pt x="59" y="1165"/>
                      </a:cubicBezTo>
                      <a:cubicBezTo>
                        <a:pt x="1" y="1861"/>
                        <a:pt x="521" y="2472"/>
                        <a:pt x="1218" y="2528"/>
                      </a:cubicBezTo>
                      <a:cubicBezTo>
                        <a:pt x="1252" y="2531"/>
                        <a:pt x="1287" y="2532"/>
                        <a:pt x="1321" y="2532"/>
                      </a:cubicBezTo>
                      <a:cubicBezTo>
                        <a:pt x="1973" y="2532"/>
                        <a:pt x="2527" y="2031"/>
                        <a:pt x="2581" y="1369"/>
                      </a:cubicBezTo>
                      <a:cubicBezTo>
                        <a:pt x="2637" y="672"/>
                        <a:pt x="2117" y="62"/>
                        <a:pt x="1421" y="4"/>
                      </a:cubicBezTo>
                      <a:cubicBezTo>
                        <a:pt x="1388" y="2"/>
                        <a:pt x="1354" y="0"/>
                        <a:pt x="1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36"/>
                <p:cNvSpPr/>
                <p:nvPr/>
              </p:nvSpPr>
              <p:spPr>
                <a:xfrm>
                  <a:off x="2996000" y="4010163"/>
                  <a:ext cx="65400" cy="56400"/>
                </a:xfrm>
                <a:custGeom>
                  <a:avLst/>
                  <a:gdLst/>
                  <a:ahLst/>
                  <a:cxnLst/>
                  <a:rect l="l" t="t" r="r" b="b"/>
                  <a:pathLst>
                    <a:path w="2616" h="2256" extrusionOk="0">
                      <a:moveTo>
                        <a:pt x="1298" y="0"/>
                      </a:moveTo>
                      <a:cubicBezTo>
                        <a:pt x="644" y="0"/>
                        <a:pt x="89" y="502"/>
                        <a:pt x="37" y="1165"/>
                      </a:cubicBezTo>
                      <a:cubicBezTo>
                        <a:pt x="1" y="1601"/>
                        <a:pt x="190" y="2002"/>
                        <a:pt x="507" y="2256"/>
                      </a:cubicBezTo>
                      <a:cubicBezTo>
                        <a:pt x="464" y="2122"/>
                        <a:pt x="447" y="1981"/>
                        <a:pt x="458" y="1833"/>
                      </a:cubicBezTo>
                      <a:cubicBezTo>
                        <a:pt x="504" y="1253"/>
                        <a:pt x="989" y="814"/>
                        <a:pt x="1561" y="814"/>
                      </a:cubicBezTo>
                      <a:cubicBezTo>
                        <a:pt x="1590" y="814"/>
                        <a:pt x="1620" y="815"/>
                        <a:pt x="1650" y="817"/>
                      </a:cubicBezTo>
                      <a:cubicBezTo>
                        <a:pt x="2053" y="852"/>
                        <a:pt x="2383" y="1096"/>
                        <a:pt x="2551" y="1433"/>
                      </a:cubicBezTo>
                      <a:cubicBezTo>
                        <a:pt x="2552" y="1411"/>
                        <a:pt x="2557" y="1391"/>
                        <a:pt x="2559" y="1369"/>
                      </a:cubicBezTo>
                      <a:cubicBezTo>
                        <a:pt x="2615" y="672"/>
                        <a:pt x="2095" y="62"/>
                        <a:pt x="1399" y="4"/>
                      </a:cubicBezTo>
                      <a:cubicBezTo>
                        <a:pt x="1366" y="2"/>
                        <a:pt x="1332"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36"/>
                <p:cNvSpPr/>
                <p:nvPr/>
              </p:nvSpPr>
              <p:spPr>
                <a:xfrm>
                  <a:off x="3028825" y="4044263"/>
                  <a:ext cx="21750" cy="20850"/>
                </a:xfrm>
                <a:custGeom>
                  <a:avLst/>
                  <a:gdLst/>
                  <a:ahLst/>
                  <a:cxnLst/>
                  <a:rect l="l" t="t" r="r" b="b"/>
                  <a:pathLst>
                    <a:path w="870" h="834" extrusionOk="0">
                      <a:moveTo>
                        <a:pt x="434" y="0"/>
                      </a:moveTo>
                      <a:cubicBezTo>
                        <a:pt x="220" y="0"/>
                        <a:pt x="38" y="165"/>
                        <a:pt x="21" y="384"/>
                      </a:cubicBezTo>
                      <a:cubicBezTo>
                        <a:pt x="0" y="613"/>
                        <a:pt x="173" y="813"/>
                        <a:pt x="401" y="832"/>
                      </a:cubicBezTo>
                      <a:cubicBezTo>
                        <a:pt x="413" y="833"/>
                        <a:pt x="424" y="833"/>
                        <a:pt x="436" y="833"/>
                      </a:cubicBezTo>
                      <a:cubicBezTo>
                        <a:pt x="651" y="833"/>
                        <a:pt x="833" y="668"/>
                        <a:pt x="851" y="450"/>
                      </a:cubicBezTo>
                      <a:cubicBezTo>
                        <a:pt x="870" y="221"/>
                        <a:pt x="699" y="21"/>
                        <a:pt x="469" y="2"/>
                      </a:cubicBezTo>
                      <a:cubicBezTo>
                        <a:pt x="457" y="1"/>
                        <a:pt x="446"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36"/>
                <p:cNvSpPr/>
                <p:nvPr/>
              </p:nvSpPr>
              <p:spPr>
                <a:xfrm>
                  <a:off x="3013400" y="4049638"/>
                  <a:ext cx="10075" cy="9650"/>
                </a:xfrm>
                <a:custGeom>
                  <a:avLst/>
                  <a:gdLst/>
                  <a:ahLst/>
                  <a:cxnLst/>
                  <a:rect l="l" t="t" r="r" b="b"/>
                  <a:pathLst>
                    <a:path w="403" h="386" extrusionOk="0">
                      <a:moveTo>
                        <a:pt x="201" y="1"/>
                      </a:moveTo>
                      <a:cubicBezTo>
                        <a:pt x="101" y="1"/>
                        <a:pt x="17" y="77"/>
                        <a:pt x="9" y="177"/>
                      </a:cubicBezTo>
                      <a:cubicBezTo>
                        <a:pt x="0" y="285"/>
                        <a:pt x="80" y="377"/>
                        <a:pt x="186" y="385"/>
                      </a:cubicBezTo>
                      <a:cubicBezTo>
                        <a:pt x="192" y="386"/>
                        <a:pt x="198" y="386"/>
                        <a:pt x="204" y="386"/>
                      </a:cubicBezTo>
                      <a:cubicBezTo>
                        <a:pt x="303" y="386"/>
                        <a:pt x="387" y="309"/>
                        <a:pt x="395" y="210"/>
                      </a:cubicBezTo>
                      <a:cubicBezTo>
                        <a:pt x="403" y="102"/>
                        <a:pt x="324" y="9"/>
                        <a:pt x="218" y="1"/>
                      </a:cubicBezTo>
                      <a:cubicBezTo>
                        <a:pt x="212" y="1"/>
                        <a:pt x="20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3" name="Google Shape;17033;p36"/>
              <p:cNvGrpSpPr/>
              <p:nvPr/>
            </p:nvGrpSpPr>
            <p:grpSpPr>
              <a:xfrm flipH="1">
                <a:off x="-305687" y="4124632"/>
                <a:ext cx="110253" cy="105867"/>
                <a:chOff x="3040650" y="3890538"/>
                <a:chExt cx="78550" cy="75425"/>
              </a:xfrm>
            </p:grpSpPr>
            <p:sp>
              <p:nvSpPr>
                <p:cNvPr id="17034" name="Google Shape;17034;p36"/>
                <p:cNvSpPr/>
                <p:nvPr/>
              </p:nvSpPr>
              <p:spPr>
                <a:xfrm>
                  <a:off x="3040650" y="3890538"/>
                  <a:ext cx="78550" cy="75425"/>
                </a:xfrm>
                <a:custGeom>
                  <a:avLst/>
                  <a:gdLst/>
                  <a:ahLst/>
                  <a:cxnLst/>
                  <a:rect l="l" t="t" r="r" b="b"/>
                  <a:pathLst>
                    <a:path w="3142" h="3017" extrusionOk="0">
                      <a:moveTo>
                        <a:pt x="1570" y="0"/>
                      </a:moveTo>
                      <a:cubicBezTo>
                        <a:pt x="791" y="0"/>
                        <a:pt x="132" y="598"/>
                        <a:pt x="69" y="1387"/>
                      </a:cubicBezTo>
                      <a:cubicBezTo>
                        <a:pt x="0" y="2217"/>
                        <a:pt x="621" y="2943"/>
                        <a:pt x="1449" y="3011"/>
                      </a:cubicBezTo>
                      <a:cubicBezTo>
                        <a:pt x="1490" y="3015"/>
                        <a:pt x="1530" y="3016"/>
                        <a:pt x="1570" y="3016"/>
                      </a:cubicBezTo>
                      <a:cubicBezTo>
                        <a:pt x="2349" y="3016"/>
                        <a:pt x="3011" y="2418"/>
                        <a:pt x="3074" y="1628"/>
                      </a:cubicBezTo>
                      <a:cubicBezTo>
                        <a:pt x="3141" y="800"/>
                        <a:pt x="2522" y="73"/>
                        <a:pt x="1694" y="5"/>
                      </a:cubicBezTo>
                      <a:cubicBezTo>
                        <a:pt x="1652" y="2"/>
                        <a:pt x="1611"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36"/>
                <p:cNvSpPr/>
                <p:nvPr/>
              </p:nvSpPr>
              <p:spPr>
                <a:xfrm>
                  <a:off x="3041300" y="3890538"/>
                  <a:ext cx="77900" cy="67150"/>
                </a:xfrm>
                <a:custGeom>
                  <a:avLst/>
                  <a:gdLst/>
                  <a:ahLst/>
                  <a:cxnLst/>
                  <a:rect l="l" t="t" r="r" b="b"/>
                  <a:pathLst>
                    <a:path w="3116" h="2686" extrusionOk="0">
                      <a:moveTo>
                        <a:pt x="1544" y="0"/>
                      </a:moveTo>
                      <a:cubicBezTo>
                        <a:pt x="765" y="0"/>
                        <a:pt x="106" y="598"/>
                        <a:pt x="43" y="1387"/>
                      </a:cubicBezTo>
                      <a:cubicBezTo>
                        <a:pt x="1" y="1906"/>
                        <a:pt x="227" y="2383"/>
                        <a:pt x="604" y="2686"/>
                      </a:cubicBezTo>
                      <a:cubicBezTo>
                        <a:pt x="554" y="2527"/>
                        <a:pt x="532" y="2357"/>
                        <a:pt x="545" y="2183"/>
                      </a:cubicBezTo>
                      <a:cubicBezTo>
                        <a:pt x="601" y="1493"/>
                        <a:pt x="1177" y="971"/>
                        <a:pt x="1858" y="971"/>
                      </a:cubicBezTo>
                      <a:cubicBezTo>
                        <a:pt x="1894" y="971"/>
                        <a:pt x="1930" y="972"/>
                        <a:pt x="1967" y="975"/>
                      </a:cubicBezTo>
                      <a:cubicBezTo>
                        <a:pt x="2445" y="1013"/>
                        <a:pt x="2839" y="1304"/>
                        <a:pt x="3038" y="1707"/>
                      </a:cubicBezTo>
                      <a:cubicBezTo>
                        <a:pt x="3042" y="1680"/>
                        <a:pt x="3046" y="1655"/>
                        <a:pt x="3048" y="1628"/>
                      </a:cubicBezTo>
                      <a:cubicBezTo>
                        <a:pt x="3115" y="800"/>
                        <a:pt x="2496" y="73"/>
                        <a:pt x="1668" y="5"/>
                      </a:cubicBezTo>
                      <a:cubicBezTo>
                        <a:pt x="1626" y="2"/>
                        <a:pt x="158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36"/>
                <p:cNvSpPr/>
                <p:nvPr/>
              </p:nvSpPr>
              <p:spPr>
                <a:xfrm>
                  <a:off x="3080425" y="3931163"/>
                  <a:ext cx="25875" cy="24800"/>
                </a:xfrm>
                <a:custGeom>
                  <a:avLst/>
                  <a:gdLst/>
                  <a:ahLst/>
                  <a:cxnLst/>
                  <a:rect l="l" t="t" r="r" b="b"/>
                  <a:pathLst>
                    <a:path w="1035" h="992" extrusionOk="0">
                      <a:moveTo>
                        <a:pt x="517" y="0"/>
                      </a:moveTo>
                      <a:cubicBezTo>
                        <a:pt x="261" y="0"/>
                        <a:pt x="44" y="195"/>
                        <a:pt x="23" y="456"/>
                      </a:cubicBezTo>
                      <a:cubicBezTo>
                        <a:pt x="1" y="729"/>
                        <a:pt x="205" y="968"/>
                        <a:pt x="477" y="990"/>
                      </a:cubicBezTo>
                      <a:cubicBezTo>
                        <a:pt x="491" y="991"/>
                        <a:pt x="504" y="992"/>
                        <a:pt x="518" y="992"/>
                      </a:cubicBezTo>
                      <a:cubicBezTo>
                        <a:pt x="775" y="992"/>
                        <a:pt x="992" y="796"/>
                        <a:pt x="1013" y="536"/>
                      </a:cubicBezTo>
                      <a:cubicBezTo>
                        <a:pt x="1035" y="262"/>
                        <a:pt x="831" y="22"/>
                        <a:pt x="557" y="2"/>
                      </a:cubicBezTo>
                      <a:cubicBezTo>
                        <a:pt x="543" y="1"/>
                        <a:pt x="530" y="0"/>
                        <a:pt x="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36"/>
                <p:cNvSpPr/>
                <p:nvPr/>
              </p:nvSpPr>
              <p:spPr>
                <a:xfrm>
                  <a:off x="3062025" y="3937488"/>
                  <a:ext cx="12050" cy="11575"/>
                </a:xfrm>
                <a:custGeom>
                  <a:avLst/>
                  <a:gdLst/>
                  <a:ahLst/>
                  <a:cxnLst/>
                  <a:rect l="l" t="t" r="r" b="b"/>
                  <a:pathLst>
                    <a:path w="482" h="463" extrusionOk="0">
                      <a:moveTo>
                        <a:pt x="243" y="0"/>
                      </a:moveTo>
                      <a:cubicBezTo>
                        <a:pt x="122" y="0"/>
                        <a:pt x="21" y="93"/>
                        <a:pt x="12" y="212"/>
                      </a:cubicBezTo>
                      <a:cubicBezTo>
                        <a:pt x="1" y="341"/>
                        <a:pt x="96" y="450"/>
                        <a:pt x="223" y="461"/>
                      </a:cubicBezTo>
                      <a:cubicBezTo>
                        <a:pt x="229" y="462"/>
                        <a:pt x="235" y="462"/>
                        <a:pt x="241" y="462"/>
                      </a:cubicBezTo>
                      <a:cubicBezTo>
                        <a:pt x="360" y="462"/>
                        <a:pt x="462" y="371"/>
                        <a:pt x="471" y="250"/>
                      </a:cubicBezTo>
                      <a:cubicBezTo>
                        <a:pt x="482" y="123"/>
                        <a:pt x="388" y="13"/>
                        <a:pt x="261" y="1"/>
                      </a:cubicBezTo>
                      <a:cubicBezTo>
                        <a:pt x="255" y="0"/>
                        <a:pt x="24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8" name="Google Shape;17038;p36"/>
              <p:cNvGrpSpPr/>
              <p:nvPr/>
            </p:nvGrpSpPr>
            <p:grpSpPr>
              <a:xfrm flipH="1">
                <a:off x="-936535" y="3633442"/>
                <a:ext cx="610320" cy="470206"/>
                <a:chOff x="3133825" y="3540588"/>
                <a:chExt cx="434825" cy="335000"/>
              </a:xfrm>
            </p:grpSpPr>
            <p:sp>
              <p:nvSpPr>
                <p:cNvPr id="17039" name="Google Shape;17039;p36"/>
                <p:cNvSpPr/>
                <p:nvPr/>
              </p:nvSpPr>
              <p:spPr>
                <a:xfrm>
                  <a:off x="3133825" y="3540588"/>
                  <a:ext cx="434825" cy="335000"/>
                </a:xfrm>
                <a:custGeom>
                  <a:avLst/>
                  <a:gdLst/>
                  <a:ahLst/>
                  <a:cxnLst/>
                  <a:rect l="l" t="t" r="r" b="b"/>
                  <a:pathLst>
                    <a:path w="17393" h="13400" extrusionOk="0">
                      <a:moveTo>
                        <a:pt x="17393" y="0"/>
                      </a:moveTo>
                      <a:lnTo>
                        <a:pt x="17393" y="0"/>
                      </a:lnTo>
                      <a:cubicBezTo>
                        <a:pt x="13522" y="992"/>
                        <a:pt x="9670" y="1716"/>
                        <a:pt x="5976" y="3321"/>
                      </a:cubicBezTo>
                      <a:cubicBezTo>
                        <a:pt x="3793" y="4272"/>
                        <a:pt x="1593" y="6404"/>
                        <a:pt x="630" y="8579"/>
                      </a:cubicBezTo>
                      <a:cubicBezTo>
                        <a:pt x="165" y="9630"/>
                        <a:pt x="0" y="10828"/>
                        <a:pt x="697" y="11818"/>
                      </a:cubicBezTo>
                      <a:cubicBezTo>
                        <a:pt x="1496" y="12953"/>
                        <a:pt x="2366" y="13399"/>
                        <a:pt x="3236" y="13399"/>
                      </a:cubicBezTo>
                      <a:cubicBezTo>
                        <a:pt x="5247" y="13399"/>
                        <a:pt x="7262" y="11016"/>
                        <a:pt x="8418" y="9230"/>
                      </a:cubicBezTo>
                      <a:cubicBezTo>
                        <a:pt x="10716" y="5681"/>
                        <a:pt x="13445" y="2120"/>
                        <a:pt x="17275" y="62"/>
                      </a:cubicBezTo>
                      <a:cubicBezTo>
                        <a:pt x="17313" y="41"/>
                        <a:pt x="17354" y="19"/>
                        <a:pt x="17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36"/>
                <p:cNvSpPr/>
                <p:nvPr/>
              </p:nvSpPr>
              <p:spPr>
                <a:xfrm>
                  <a:off x="3192600" y="3586638"/>
                  <a:ext cx="296050" cy="229150"/>
                </a:xfrm>
                <a:custGeom>
                  <a:avLst/>
                  <a:gdLst/>
                  <a:ahLst/>
                  <a:cxnLst/>
                  <a:rect l="l" t="t" r="r" b="b"/>
                  <a:pathLst>
                    <a:path w="11842" h="9166" extrusionOk="0">
                      <a:moveTo>
                        <a:pt x="11842" y="1"/>
                      </a:moveTo>
                      <a:lnTo>
                        <a:pt x="11842" y="1"/>
                      </a:lnTo>
                      <a:cubicBezTo>
                        <a:pt x="9207" y="679"/>
                        <a:pt x="6586" y="1175"/>
                        <a:pt x="4070" y="2274"/>
                      </a:cubicBezTo>
                      <a:cubicBezTo>
                        <a:pt x="2584" y="2924"/>
                        <a:pt x="1088" y="4384"/>
                        <a:pt x="433" y="5870"/>
                      </a:cubicBezTo>
                      <a:cubicBezTo>
                        <a:pt x="115" y="6589"/>
                        <a:pt x="0" y="7409"/>
                        <a:pt x="477" y="8084"/>
                      </a:cubicBezTo>
                      <a:cubicBezTo>
                        <a:pt x="1020" y="8860"/>
                        <a:pt x="1612" y="9165"/>
                        <a:pt x="2205" y="9165"/>
                      </a:cubicBezTo>
                      <a:cubicBezTo>
                        <a:pt x="3574" y="9165"/>
                        <a:pt x="4945" y="7536"/>
                        <a:pt x="5731" y="6315"/>
                      </a:cubicBezTo>
                      <a:cubicBezTo>
                        <a:pt x="7297" y="3886"/>
                        <a:pt x="9155" y="1451"/>
                        <a:pt x="11760" y="44"/>
                      </a:cubicBezTo>
                      <a:cubicBezTo>
                        <a:pt x="11788" y="29"/>
                        <a:pt x="11815" y="15"/>
                        <a:pt x="11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36"/>
                <p:cNvSpPr/>
                <p:nvPr/>
              </p:nvSpPr>
              <p:spPr>
                <a:xfrm>
                  <a:off x="3209675" y="3706138"/>
                  <a:ext cx="121900" cy="133325"/>
                </a:xfrm>
                <a:custGeom>
                  <a:avLst/>
                  <a:gdLst/>
                  <a:ahLst/>
                  <a:cxnLst/>
                  <a:rect l="l" t="t" r="r" b="b"/>
                  <a:pathLst>
                    <a:path w="4876" h="5333" extrusionOk="0">
                      <a:moveTo>
                        <a:pt x="4333" y="0"/>
                      </a:moveTo>
                      <a:cubicBezTo>
                        <a:pt x="3986" y="0"/>
                        <a:pt x="3479" y="344"/>
                        <a:pt x="3069" y="888"/>
                      </a:cubicBezTo>
                      <a:cubicBezTo>
                        <a:pt x="2555" y="1576"/>
                        <a:pt x="2391" y="2322"/>
                        <a:pt x="2701" y="2555"/>
                      </a:cubicBezTo>
                      <a:cubicBezTo>
                        <a:pt x="2765" y="2603"/>
                        <a:pt x="2843" y="2625"/>
                        <a:pt x="2932" y="2625"/>
                      </a:cubicBezTo>
                      <a:cubicBezTo>
                        <a:pt x="3279" y="2625"/>
                        <a:pt x="3787" y="2281"/>
                        <a:pt x="4197" y="1736"/>
                      </a:cubicBezTo>
                      <a:cubicBezTo>
                        <a:pt x="4709" y="1050"/>
                        <a:pt x="4875" y="304"/>
                        <a:pt x="4564" y="71"/>
                      </a:cubicBezTo>
                      <a:cubicBezTo>
                        <a:pt x="4500" y="23"/>
                        <a:pt x="4422" y="0"/>
                        <a:pt x="4333" y="0"/>
                      </a:cubicBezTo>
                      <a:close/>
                      <a:moveTo>
                        <a:pt x="1621" y="3372"/>
                      </a:moveTo>
                      <a:cubicBezTo>
                        <a:pt x="1351" y="3372"/>
                        <a:pt x="954" y="3604"/>
                        <a:pt x="616" y="3987"/>
                      </a:cubicBezTo>
                      <a:cubicBezTo>
                        <a:pt x="171" y="4491"/>
                        <a:pt x="0" y="5063"/>
                        <a:pt x="228" y="5263"/>
                      </a:cubicBezTo>
                      <a:cubicBezTo>
                        <a:pt x="281" y="5310"/>
                        <a:pt x="352" y="5333"/>
                        <a:pt x="436" y="5333"/>
                      </a:cubicBezTo>
                      <a:cubicBezTo>
                        <a:pt x="706" y="5333"/>
                        <a:pt x="1103" y="5099"/>
                        <a:pt x="1442" y="4715"/>
                      </a:cubicBezTo>
                      <a:cubicBezTo>
                        <a:pt x="1886" y="4212"/>
                        <a:pt x="2057" y="3641"/>
                        <a:pt x="1830" y="3442"/>
                      </a:cubicBezTo>
                      <a:cubicBezTo>
                        <a:pt x="1776" y="3394"/>
                        <a:pt x="1704" y="3372"/>
                        <a:pt x="1621" y="337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2" name="Google Shape;17042;p36"/>
              <p:cNvGrpSpPr/>
              <p:nvPr/>
            </p:nvGrpSpPr>
            <p:grpSpPr>
              <a:xfrm flipH="1">
                <a:off x="-1006470" y="4623612"/>
                <a:ext cx="492558" cy="355778"/>
                <a:chOff x="3267550" y="4246038"/>
                <a:chExt cx="350925" cy="253475"/>
              </a:xfrm>
            </p:grpSpPr>
            <p:grpSp>
              <p:nvGrpSpPr>
                <p:cNvPr id="17043" name="Google Shape;17043;p36"/>
                <p:cNvGrpSpPr/>
                <p:nvPr/>
              </p:nvGrpSpPr>
              <p:grpSpPr>
                <a:xfrm>
                  <a:off x="3267550" y="4431313"/>
                  <a:ext cx="77925" cy="68200"/>
                  <a:chOff x="3267550" y="4431313"/>
                  <a:chExt cx="77925" cy="68200"/>
                </a:xfrm>
              </p:grpSpPr>
              <p:sp>
                <p:nvSpPr>
                  <p:cNvPr id="17044" name="Google Shape;17044;p36"/>
                  <p:cNvSpPr/>
                  <p:nvPr/>
                </p:nvSpPr>
                <p:spPr>
                  <a:xfrm>
                    <a:off x="3267550" y="4431313"/>
                    <a:ext cx="77925" cy="68200"/>
                  </a:xfrm>
                  <a:custGeom>
                    <a:avLst/>
                    <a:gdLst/>
                    <a:ahLst/>
                    <a:cxnLst/>
                    <a:rect l="l" t="t" r="r" b="b"/>
                    <a:pathLst>
                      <a:path w="3117" h="2728" extrusionOk="0">
                        <a:moveTo>
                          <a:pt x="1560" y="1"/>
                        </a:moveTo>
                        <a:cubicBezTo>
                          <a:pt x="1083" y="1"/>
                          <a:pt x="620" y="251"/>
                          <a:pt x="370" y="697"/>
                        </a:cubicBezTo>
                        <a:cubicBezTo>
                          <a:pt x="1" y="1355"/>
                          <a:pt x="237" y="2184"/>
                          <a:pt x="894" y="2553"/>
                        </a:cubicBezTo>
                        <a:cubicBezTo>
                          <a:pt x="1104" y="2671"/>
                          <a:pt x="1332" y="2727"/>
                          <a:pt x="1557" y="2727"/>
                        </a:cubicBezTo>
                        <a:cubicBezTo>
                          <a:pt x="2035" y="2727"/>
                          <a:pt x="2498" y="2476"/>
                          <a:pt x="2748" y="2028"/>
                        </a:cubicBezTo>
                        <a:cubicBezTo>
                          <a:pt x="3116" y="1374"/>
                          <a:pt x="2883" y="543"/>
                          <a:pt x="2227" y="175"/>
                        </a:cubicBezTo>
                        <a:cubicBezTo>
                          <a:pt x="2015" y="57"/>
                          <a:pt x="1786"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36"/>
                  <p:cNvSpPr/>
                  <p:nvPr/>
                </p:nvSpPr>
                <p:spPr>
                  <a:xfrm>
                    <a:off x="3271050" y="4431313"/>
                    <a:ext cx="74425" cy="52250"/>
                  </a:xfrm>
                  <a:custGeom>
                    <a:avLst/>
                    <a:gdLst/>
                    <a:ahLst/>
                    <a:cxnLst/>
                    <a:rect l="l" t="t" r="r" b="b"/>
                    <a:pathLst>
                      <a:path w="2977" h="2090" extrusionOk="0">
                        <a:moveTo>
                          <a:pt x="1420" y="1"/>
                        </a:moveTo>
                        <a:cubicBezTo>
                          <a:pt x="943" y="1"/>
                          <a:pt x="480" y="251"/>
                          <a:pt x="230" y="697"/>
                        </a:cubicBezTo>
                        <a:cubicBezTo>
                          <a:pt x="0" y="1107"/>
                          <a:pt x="6" y="1585"/>
                          <a:pt x="202" y="1975"/>
                        </a:cubicBezTo>
                        <a:cubicBezTo>
                          <a:pt x="219" y="1828"/>
                          <a:pt x="266" y="1681"/>
                          <a:pt x="343" y="1541"/>
                        </a:cubicBezTo>
                        <a:cubicBezTo>
                          <a:pt x="562" y="1152"/>
                          <a:pt x="967" y="932"/>
                          <a:pt x="1384" y="932"/>
                        </a:cubicBezTo>
                        <a:cubicBezTo>
                          <a:pt x="1581" y="932"/>
                          <a:pt x="1781" y="981"/>
                          <a:pt x="1966" y="1085"/>
                        </a:cubicBezTo>
                        <a:cubicBezTo>
                          <a:pt x="2345" y="1297"/>
                          <a:pt x="2560" y="1685"/>
                          <a:pt x="2571" y="2090"/>
                        </a:cubicBezTo>
                        <a:cubicBezTo>
                          <a:pt x="2585" y="2069"/>
                          <a:pt x="2597" y="2050"/>
                          <a:pt x="2608" y="2028"/>
                        </a:cubicBezTo>
                        <a:cubicBezTo>
                          <a:pt x="2976" y="1374"/>
                          <a:pt x="2743" y="543"/>
                          <a:pt x="2087" y="175"/>
                        </a:cubicBezTo>
                        <a:cubicBezTo>
                          <a:pt x="1875" y="57"/>
                          <a:pt x="1646" y="1"/>
                          <a:pt x="1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36"/>
                  <p:cNvSpPr/>
                  <p:nvPr/>
                </p:nvSpPr>
                <p:spPr>
                  <a:xfrm>
                    <a:off x="3299000" y="4471813"/>
                    <a:ext cx="25650" cy="22475"/>
                  </a:xfrm>
                  <a:custGeom>
                    <a:avLst/>
                    <a:gdLst/>
                    <a:ahLst/>
                    <a:cxnLst/>
                    <a:rect l="l" t="t" r="r" b="b"/>
                    <a:pathLst>
                      <a:path w="1026" h="899" extrusionOk="0">
                        <a:moveTo>
                          <a:pt x="514" y="1"/>
                        </a:moveTo>
                        <a:cubicBezTo>
                          <a:pt x="357" y="1"/>
                          <a:pt x="203" y="84"/>
                          <a:pt x="121" y="230"/>
                        </a:cubicBezTo>
                        <a:cubicBezTo>
                          <a:pt x="1" y="446"/>
                          <a:pt x="77" y="720"/>
                          <a:pt x="293" y="841"/>
                        </a:cubicBezTo>
                        <a:cubicBezTo>
                          <a:pt x="363" y="880"/>
                          <a:pt x="438" y="899"/>
                          <a:pt x="512" y="899"/>
                        </a:cubicBezTo>
                        <a:cubicBezTo>
                          <a:pt x="669" y="899"/>
                          <a:pt x="821" y="815"/>
                          <a:pt x="903" y="669"/>
                        </a:cubicBezTo>
                        <a:cubicBezTo>
                          <a:pt x="1025" y="454"/>
                          <a:pt x="948" y="180"/>
                          <a:pt x="732" y="58"/>
                        </a:cubicBezTo>
                        <a:cubicBezTo>
                          <a:pt x="663" y="19"/>
                          <a:pt x="588" y="1"/>
                          <a:pt x="51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36"/>
                  <p:cNvSpPr/>
                  <p:nvPr/>
                </p:nvSpPr>
                <p:spPr>
                  <a:xfrm>
                    <a:off x="3285150" y="4468063"/>
                    <a:ext cx="11925" cy="10450"/>
                  </a:xfrm>
                  <a:custGeom>
                    <a:avLst/>
                    <a:gdLst/>
                    <a:ahLst/>
                    <a:cxnLst/>
                    <a:rect l="l" t="t" r="r" b="b"/>
                    <a:pathLst>
                      <a:path w="477" h="418" extrusionOk="0">
                        <a:moveTo>
                          <a:pt x="238" y="1"/>
                        </a:moveTo>
                        <a:cubicBezTo>
                          <a:pt x="165" y="1"/>
                          <a:pt x="93" y="39"/>
                          <a:pt x="55" y="107"/>
                        </a:cubicBezTo>
                        <a:cubicBezTo>
                          <a:pt x="0" y="208"/>
                          <a:pt x="36" y="334"/>
                          <a:pt x="136" y="391"/>
                        </a:cubicBezTo>
                        <a:cubicBezTo>
                          <a:pt x="168" y="409"/>
                          <a:pt x="203" y="418"/>
                          <a:pt x="238" y="418"/>
                        </a:cubicBezTo>
                        <a:cubicBezTo>
                          <a:pt x="311" y="418"/>
                          <a:pt x="382" y="379"/>
                          <a:pt x="420" y="311"/>
                        </a:cubicBezTo>
                        <a:cubicBezTo>
                          <a:pt x="476" y="211"/>
                          <a:pt x="440" y="84"/>
                          <a:pt x="340" y="27"/>
                        </a:cubicBezTo>
                        <a:cubicBezTo>
                          <a:pt x="308" y="9"/>
                          <a:pt x="273" y="1"/>
                          <a:pt x="2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8" name="Google Shape;17048;p36"/>
                <p:cNvGrpSpPr/>
                <p:nvPr/>
              </p:nvGrpSpPr>
              <p:grpSpPr>
                <a:xfrm>
                  <a:off x="3392400" y="4360488"/>
                  <a:ext cx="94300" cy="82525"/>
                  <a:chOff x="3392400" y="4360488"/>
                  <a:chExt cx="94300" cy="82525"/>
                </a:xfrm>
              </p:grpSpPr>
              <p:sp>
                <p:nvSpPr>
                  <p:cNvPr id="17049" name="Google Shape;17049;p36"/>
                  <p:cNvSpPr/>
                  <p:nvPr/>
                </p:nvSpPr>
                <p:spPr>
                  <a:xfrm>
                    <a:off x="3392400" y="4360488"/>
                    <a:ext cx="94300" cy="82525"/>
                  </a:xfrm>
                  <a:custGeom>
                    <a:avLst/>
                    <a:gdLst/>
                    <a:ahLst/>
                    <a:cxnLst/>
                    <a:rect l="l" t="t" r="r" b="b"/>
                    <a:pathLst>
                      <a:path w="3772" h="3301" extrusionOk="0">
                        <a:moveTo>
                          <a:pt x="1887" y="1"/>
                        </a:moveTo>
                        <a:cubicBezTo>
                          <a:pt x="1309" y="1"/>
                          <a:pt x="749" y="304"/>
                          <a:pt x="447" y="843"/>
                        </a:cubicBezTo>
                        <a:cubicBezTo>
                          <a:pt x="1" y="1639"/>
                          <a:pt x="286" y="2645"/>
                          <a:pt x="1080" y="3090"/>
                        </a:cubicBezTo>
                        <a:cubicBezTo>
                          <a:pt x="1335" y="3233"/>
                          <a:pt x="1612" y="3301"/>
                          <a:pt x="1885" y="3301"/>
                        </a:cubicBezTo>
                        <a:cubicBezTo>
                          <a:pt x="2462" y="3301"/>
                          <a:pt x="3023" y="2997"/>
                          <a:pt x="3325" y="2457"/>
                        </a:cubicBezTo>
                        <a:cubicBezTo>
                          <a:pt x="3771" y="1663"/>
                          <a:pt x="3488" y="657"/>
                          <a:pt x="2693" y="212"/>
                        </a:cubicBezTo>
                        <a:cubicBezTo>
                          <a:pt x="2438" y="69"/>
                          <a:pt x="2160"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36"/>
                  <p:cNvSpPr/>
                  <p:nvPr/>
                </p:nvSpPr>
                <p:spPr>
                  <a:xfrm>
                    <a:off x="3396600" y="4360488"/>
                    <a:ext cx="90100" cy="63225"/>
                  </a:xfrm>
                  <a:custGeom>
                    <a:avLst/>
                    <a:gdLst/>
                    <a:ahLst/>
                    <a:cxnLst/>
                    <a:rect l="l" t="t" r="r" b="b"/>
                    <a:pathLst>
                      <a:path w="3604" h="2529" extrusionOk="0">
                        <a:moveTo>
                          <a:pt x="1719" y="1"/>
                        </a:moveTo>
                        <a:cubicBezTo>
                          <a:pt x="1141" y="1"/>
                          <a:pt x="581" y="304"/>
                          <a:pt x="279" y="843"/>
                        </a:cubicBezTo>
                        <a:cubicBezTo>
                          <a:pt x="0" y="1340"/>
                          <a:pt x="8" y="1918"/>
                          <a:pt x="245" y="2393"/>
                        </a:cubicBezTo>
                        <a:cubicBezTo>
                          <a:pt x="267" y="2213"/>
                          <a:pt x="323" y="2032"/>
                          <a:pt x="415" y="1865"/>
                        </a:cubicBezTo>
                        <a:cubicBezTo>
                          <a:pt x="680" y="1393"/>
                          <a:pt x="1171" y="1127"/>
                          <a:pt x="1677" y="1127"/>
                        </a:cubicBezTo>
                        <a:cubicBezTo>
                          <a:pt x="1915" y="1127"/>
                          <a:pt x="2157" y="1187"/>
                          <a:pt x="2380" y="1312"/>
                        </a:cubicBezTo>
                        <a:cubicBezTo>
                          <a:pt x="2839" y="1569"/>
                          <a:pt x="3097" y="2039"/>
                          <a:pt x="3111" y="2529"/>
                        </a:cubicBezTo>
                        <a:cubicBezTo>
                          <a:pt x="3127" y="2504"/>
                          <a:pt x="3144" y="2482"/>
                          <a:pt x="3157" y="2457"/>
                        </a:cubicBezTo>
                        <a:cubicBezTo>
                          <a:pt x="3603" y="1663"/>
                          <a:pt x="3320" y="657"/>
                          <a:pt x="2525" y="212"/>
                        </a:cubicBezTo>
                        <a:cubicBezTo>
                          <a:pt x="2270" y="69"/>
                          <a:pt x="1992"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36"/>
                  <p:cNvSpPr/>
                  <p:nvPr/>
                </p:nvSpPr>
                <p:spPr>
                  <a:xfrm>
                    <a:off x="3430400" y="4409538"/>
                    <a:ext cx="31075" cy="27175"/>
                  </a:xfrm>
                  <a:custGeom>
                    <a:avLst/>
                    <a:gdLst/>
                    <a:ahLst/>
                    <a:cxnLst/>
                    <a:rect l="l" t="t" r="r" b="b"/>
                    <a:pathLst>
                      <a:path w="1243" h="1087" extrusionOk="0">
                        <a:moveTo>
                          <a:pt x="623" y="0"/>
                        </a:moveTo>
                        <a:cubicBezTo>
                          <a:pt x="433" y="0"/>
                          <a:pt x="248" y="101"/>
                          <a:pt x="147" y="279"/>
                        </a:cubicBezTo>
                        <a:cubicBezTo>
                          <a:pt x="0" y="540"/>
                          <a:pt x="94" y="869"/>
                          <a:pt x="356" y="1017"/>
                        </a:cubicBezTo>
                        <a:cubicBezTo>
                          <a:pt x="440" y="1064"/>
                          <a:pt x="531" y="1086"/>
                          <a:pt x="621" y="1086"/>
                        </a:cubicBezTo>
                        <a:cubicBezTo>
                          <a:pt x="811" y="1086"/>
                          <a:pt x="995" y="986"/>
                          <a:pt x="1095" y="808"/>
                        </a:cubicBezTo>
                        <a:cubicBezTo>
                          <a:pt x="1242" y="547"/>
                          <a:pt x="1148" y="216"/>
                          <a:pt x="887" y="69"/>
                        </a:cubicBezTo>
                        <a:cubicBezTo>
                          <a:pt x="803" y="22"/>
                          <a:pt x="713" y="0"/>
                          <a:pt x="62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36"/>
                  <p:cNvSpPr/>
                  <p:nvPr/>
                </p:nvSpPr>
                <p:spPr>
                  <a:xfrm>
                    <a:off x="3413625" y="4404963"/>
                    <a:ext cx="14450" cy="12625"/>
                  </a:xfrm>
                  <a:custGeom>
                    <a:avLst/>
                    <a:gdLst/>
                    <a:ahLst/>
                    <a:cxnLst/>
                    <a:rect l="l" t="t" r="r" b="b"/>
                    <a:pathLst>
                      <a:path w="578" h="505" extrusionOk="0">
                        <a:moveTo>
                          <a:pt x="291" y="1"/>
                        </a:moveTo>
                        <a:cubicBezTo>
                          <a:pt x="202" y="1"/>
                          <a:pt x="116" y="47"/>
                          <a:pt x="70" y="130"/>
                        </a:cubicBezTo>
                        <a:cubicBezTo>
                          <a:pt x="1" y="252"/>
                          <a:pt x="45" y="404"/>
                          <a:pt x="167" y="473"/>
                        </a:cubicBezTo>
                        <a:cubicBezTo>
                          <a:pt x="206" y="494"/>
                          <a:pt x="248" y="505"/>
                          <a:pt x="290" y="505"/>
                        </a:cubicBezTo>
                        <a:cubicBezTo>
                          <a:pt x="377" y="505"/>
                          <a:pt x="463" y="459"/>
                          <a:pt x="510" y="377"/>
                        </a:cubicBezTo>
                        <a:cubicBezTo>
                          <a:pt x="577" y="255"/>
                          <a:pt x="535" y="100"/>
                          <a:pt x="413" y="33"/>
                        </a:cubicBezTo>
                        <a:cubicBezTo>
                          <a:pt x="374" y="11"/>
                          <a:pt x="332" y="1"/>
                          <a:pt x="2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3" name="Google Shape;17053;p36"/>
                <p:cNvGrpSpPr/>
                <p:nvPr/>
              </p:nvGrpSpPr>
              <p:grpSpPr>
                <a:xfrm>
                  <a:off x="3506175" y="4246038"/>
                  <a:ext cx="112300" cy="98275"/>
                  <a:chOff x="3506175" y="4246038"/>
                  <a:chExt cx="112300" cy="98275"/>
                </a:xfrm>
              </p:grpSpPr>
              <p:sp>
                <p:nvSpPr>
                  <p:cNvPr id="17054" name="Google Shape;17054;p36"/>
                  <p:cNvSpPr/>
                  <p:nvPr/>
                </p:nvSpPr>
                <p:spPr>
                  <a:xfrm>
                    <a:off x="3506175" y="4246038"/>
                    <a:ext cx="112300" cy="98275"/>
                  </a:xfrm>
                  <a:custGeom>
                    <a:avLst/>
                    <a:gdLst/>
                    <a:ahLst/>
                    <a:cxnLst/>
                    <a:rect l="l" t="t" r="r" b="b"/>
                    <a:pathLst>
                      <a:path w="4492" h="3931" extrusionOk="0">
                        <a:moveTo>
                          <a:pt x="2246" y="0"/>
                        </a:moveTo>
                        <a:cubicBezTo>
                          <a:pt x="1558" y="0"/>
                          <a:pt x="891" y="362"/>
                          <a:pt x="531" y="1005"/>
                        </a:cubicBezTo>
                        <a:cubicBezTo>
                          <a:pt x="0" y="1952"/>
                          <a:pt x="339" y="3148"/>
                          <a:pt x="1283" y="3679"/>
                        </a:cubicBezTo>
                        <a:cubicBezTo>
                          <a:pt x="1588" y="3850"/>
                          <a:pt x="1918" y="3930"/>
                          <a:pt x="2244" y="3930"/>
                        </a:cubicBezTo>
                        <a:cubicBezTo>
                          <a:pt x="2932" y="3930"/>
                          <a:pt x="3600" y="3569"/>
                          <a:pt x="3960" y="2926"/>
                        </a:cubicBezTo>
                        <a:cubicBezTo>
                          <a:pt x="4491" y="1980"/>
                          <a:pt x="4153" y="783"/>
                          <a:pt x="3207" y="252"/>
                        </a:cubicBezTo>
                        <a:cubicBezTo>
                          <a:pt x="2902" y="81"/>
                          <a:pt x="2572"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36"/>
                  <p:cNvSpPr/>
                  <p:nvPr/>
                </p:nvSpPr>
                <p:spPr>
                  <a:xfrm>
                    <a:off x="3511175" y="4246038"/>
                    <a:ext cx="107300" cy="75325"/>
                  </a:xfrm>
                  <a:custGeom>
                    <a:avLst/>
                    <a:gdLst/>
                    <a:ahLst/>
                    <a:cxnLst/>
                    <a:rect l="l" t="t" r="r" b="b"/>
                    <a:pathLst>
                      <a:path w="4292" h="3013" extrusionOk="0">
                        <a:moveTo>
                          <a:pt x="2046" y="0"/>
                        </a:moveTo>
                        <a:cubicBezTo>
                          <a:pt x="1358" y="0"/>
                          <a:pt x="691" y="362"/>
                          <a:pt x="331" y="1005"/>
                        </a:cubicBezTo>
                        <a:cubicBezTo>
                          <a:pt x="1" y="1596"/>
                          <a:pt x="7" y="2285"/>
                          <a:pt x="291" y="2848"/>
                        </a:cubicBezTo>
                        <a:cubicBezTo>
                          <a:pt x="316" y="2635"/>
                          <a:pt x="383" y="2422"/>
                          <a:pt x="494" y="2223"/>
                        </a:cubicBezTo>
                        <a:cubicBezTo>
                          <a:pt x="809" y="1660"/>
                          <a:pt x="1393" y="1343"/>
                          <a:pt x="1995" y="1343"/>
                        </a:cubicBezTo>
                        <a:cubicBezTo>
                          <a:pt x="2279" y="1343"/>
                          <a:pt x="2568" y="1414"/>
                          <a:pt x="2833" y="1563"/>
                        </a:cubicBezTo>
                        <a:cubicBezTo>
                          <a:pt x="3380" y="1869"/>
                          <a:pt x="3688" y="2428"/>
                          <a:pt x="3706" y="3012"/>
                        </a:cubicBezTo>
                        <a:cubicBezTo>
                          <a:pt x="3724" y="2982"/>
                          <a:pt x="3743" y="2956"/>
                          <a:pt x="3760" y="2926"/>
                        </a:cubicBezTo>
                        <a:cubicBezTo>
                          <a:pt x="4291" y="1980"/>
                          <a:pt x="3953" y="783"/>
                          <a:pt x="3007" y="252"/>
                        </a:cubicBezTo>
                        <a:cubicBezTo>
                          <a:pt x="2702" y="81"/>
                          <a:pt x="2372" y="0"/>
                          <a:pt x="20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36"/>
                  <p:cNvSpPr/>
                  <p:nvPr/>
                </p:nvSpPr>
                <p:spPr>
                  <a:xfrm>
                    <a:off x="3551450" y="4304438"/>
                    <a:ext cx="36950" cy="32375"/>
                  </a:xfrm>
                  <a:custGeom>
                    <a:avLst/>
                    <a:gdLst/>
                    <a:ahLst/>
                    <a:cxnLst/>
                    <a:rect l="l" t="t" r="r" b="b"/>
                    <a:pathLst>
                      <a:path w="1478" h="1295" extrusionOk="0">
                        <a:moveTo>
                          <a:pt x="740" y="0"/>
                        </a:moveTo>
                        <a:cubicBezTo>
                          <a:pt x="513" y="0"/>
                          <a:pt x="292" y="120"/>
                          <a:pt x="174" y="332"/>
                        </a:cubicBezTo>
                        <a:cubicBezTo>
                          <a:pt x="0" y="643"/>
                          <a:pt x="111" y="1036"/>
                          <a:pt x="422" y="1212"/>
                        </a:cubicBezTo>
                        <a:cubicBezTo>
                          <a:pt x="522" y="1268"/>
                          <a:pt x="630" y="1294"/>
                          <a:pt x="738" y="1294"/>
                        </a:cubicBezTo>
                        <a:cubicBezTo>
                          <a:pt x="964" y="1294"/>
                          <a:pt x="1184" y="1175"/>
                          <a:pt x="1302" y="963"/>
                        </a:cubicBezTo>
                        <a:cubicBezTo>
                          <a:pt x="1477" y="653"/>
                          <a:pt x="1366" y="258"/>
                          <a:pt x="1054" y="82"/>
                        </a:cubicBezTo>
                        <a:cubicBezTo>
                          <a:pt x="955" y="27"/>
                          <a:pt x="846" y="0"/>
                          <a:pt x="74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36"/>
                  <p:cNvSpPr/>
                  <p:nvPr/>
                </p:nvSpPr>
                <p:spPr>
                  <a:xfrm>
                    <a:off x="3531425" y="4299038"/>
                    <a:ext cx="17225" cy="15025"/>
                  </a:xfrm>
                  <a:custGeom>
                    <a:avLst/>
                    <a:gdLst/>
                    <a:ahLst/>
                    <a:cxnLst/>
                    <a:rect l="l" t="t" r="r" b="b"/>
                    <a:pathLst>
                      <a:path w="689" h="601" extrusionOk="0">
                        <a:moveTo>
                          <a:pt x="346" y="0"/>
                        </a:moveTo>
                        <a:cubicBezTo>
                          <a:pt x="241" y="0"/>
                          <a:pt x="138" y="56"/>
                          <a:pt x="84" y="154"/>
                        </a:cubicBezTo>
                        <a:cubicBezTo>
                          <a:pt x="1" y="298"/>
                          <a:pt x="54" y="482"/>
                          <a:pt x="198" y="562"/>
                        </a:cubicBezTo>
                        <a:cubicBezTo>
                          <a:pt x="245" y="588"/>
                          <a:pt x="296" y="600"/>
                          <a:pt x="346" y="600"/>
                        </a:cubicBezTo>
                        <a:cubicBezTo>
                          <a:pt x="451" y="600"/>
                          <a:pt x="553" y="545"/>
                          <a:pt x="607" y="447"/>
                        </a:cubicBezTo>
                        <a:cubicBezTo>
                          <a:pt x="688" y="303"/>
                          <a:pt x="638" y="120"/>
                          <a:pt x="493" y="38"/>
                        </a:cubicBezTo>
                        <a:cubicBezTo>
                          <a:pt x="446" y="12"/>
                          <a:pt x="396" y="0"/>
                          <a:pt x="3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58" name="Google Shape;17058;p36"/>
              <p:cNvGrpSpPr/>
              <p:nvPr/>
            </p:nvGrpSpPr>
            <p:grpSpPr>
              <a:xfrm flipH="1">
                <a:off x="-1084019" y="3876440"/>
                <a:ext cx="1180638" cy="1081579"/>
                <a:chOff x="2832575" y="3713713"/>
                <a:chExt cx="841150" cy="770575"/>
              </a:xfrm>
            </p:grpSpPr>
            <p:sp>
              <p:nvSpPr>
                <p:cNvPr id="17059" name="Google Shape;17059;p36"/>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36"/>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36"/>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36"/>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36"/>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36"/>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36"/>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36"/>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36"/>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36"/>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36"/>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36"/>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36"/>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36"/>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36"/>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36"/>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36"/>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36"/>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36"/>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36"/>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36"/>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36"/>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36"/>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36"/>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36"/>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36"/>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36"/>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36"/>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36"/>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36"/>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36"/>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36"/>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36"/>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36"/>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36"/>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36"/>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36"/>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36"/>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36"/>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36"/>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36"/>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36"/>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36"/>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36"/>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36"/>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36"/>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36"/>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36"/>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36"/>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36"/>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36"/>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36"/>
              <p:cNvGrpSpPr/>
              <p:nvPr/>
            </p:nvGrpSpPr>
            <p:grpSpPr>
              <a:xfrm flipH="1">
                <a:off x="-968818" y="-532127"/>
                <a:ext cx="262789" cy="382235"/>
                <a:chOff x="3404425" y="572813"/>
                <a:chExt cx="187225" cy="272325"/>
              </a:xfrm>
            </p:grpSpPr>
            <p:sp>
              <p:nvSpPr>
                <p:cNvPr id="17111" name="Google Shape;17111;p36"/>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36"/>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36"/>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4" name="Google Shape;17114;p36"/>
              <p:cNvGrpSpPr/>
              <p:nvPr/>
            </p:nvGrpSpPr>
            <p:grpSpPr>
              <a:xfrm flipH="1">
                <a:off x="1046611" y="672407"/>
                <a:ext cx="552106" cy="215593"/>
                <a:chOff x="1762400" y="1430988"/>
                <a:chExt cx="393350" cy="153600"/>
              </a:xfrm>
            </p:grpSpPr>
            <p:sp>
              <p:nvSpPr>
                <p:cNvPr id="17115" name="Google Shape;17115;p36"/>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36"/>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36"/>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8" name="Google Shape;17118;p36"/>
              <p:cNvGrpSpPr/>
              <p:nvPr/>
            </p:nvGrpSpPr>
            <p:grpSpPr>
              <a:xfrm flipH="1">
                <a:off x="-1057034" y="1068082"/>
                <a:ext cx="438344" cy="386832"/>
                <a:chOff x="3342200" y="1712888"/>
                <a:chExt cx="312300" cy="275600"/>
              </a:xfrm>
            </p:grpSpPr>
            <p:sp>
              <p:nvSpPr>
                <p:cNvPr id="17119" name="Google Shape;17119;p36"/>
                <p:cNvSpPr/>
                <p:nvPr/>
              </p:nvSpPr>
              <p:spPr>
                <a:xfrm>
                  <a:off x="3342200" y="1712888"/>
                  <a:ext cx="312300" cy="275600"/>
                </a:xfrm>
                <a:custGeom>
                  <a:avLst/>
                  <a:gdLst/>
                  <a:ahLst/>
                  <a:cxnLst/>
                  <a:rect l="l" t="t" r="r" b="b"/>
                  <a:pathLst>
                    <a:path w="12492" h="11024" extrusionOk="0">
                      <a:moveTo>
                        <a:pt x="10037" y="1"/>
                      </a:moveTo>
                      <a:cubicBezTo>
                        <a:pt x="8454" y="1"/>
                        <a:pt x="7009" y="2012"/>
                        <a:pt x="6219" y="3482"/>
                      </a:cubicBezTo>
                      <a:cubicBezTo>
                        <a:pt x="4700" y="6311"/>
                        <a:pt x="2858" y="9175"/>
                        <a:pt x="87" y="10970"/>
                      </a:cubicBezTo>
                      <a:cubicBezTo>
                        <a:pt x="58" y="10987"/>
                        <a:pt x="29" y="11006"/>
                        <a:pt x="0" y="11023"/>
                      </a:cubicBezTo>
                      <a:cubicBezTo>
                        <a:pt x="2869" y="10033"/>
                        <a:pt x="5738" y="9247"/>
                        <a:pt x="8434" y="7803"/>
                      </a:cubicBezTo>
                      <a:cubicBezTo>
                        <a:pt x="10028" y="6947"/>
                        <a:pt x="11560" y="5199"/>
                        <a:pt x="12155" y="3493"/>
                      </a:cubicBezTo>
                      <a:cubicBezTo>
                        <a:pt x="12442" y="2669"/>
                        <a:pt x="12492" y="1753"/>
                        <a:pt x="11903" y="1046"/>
                      </a:cubicBezTo>
                      <a:cubicBezTo>
                        <a:pt x="11280" y="300"/>
                        <a:pt x="10648" y="1"/>
                        <a:pt x="10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36"/>
                <p:cNvSpPr/>
                <p:nvPr/>
              </p:nvSpPr>
              <p:spPr>
                <a:xfrm>
                  <a:off x="3399875" y="1760263"/>
                  <a:ext cx="212575" cy="188400"/>
                </a:xfrm>
                <a:custGeom>
                  <a:avLst/>
                  <a:gdLst/>
                  <a:ahLst/>
                  <a:cxnLst/>
                  <a:rect l="l" t="t" r="r" b="b"/>
                  <a:pathLst>
                    <a:path w="8503" h="7536" extrusionOk="0">
                      <a:moveTo>
                        <a:pt x="6830" y="0"/>
                      </a:moveTo>
                      <a:cubicBezTo>
                        <a:pt x="5753" y="0"/>
                        <a:pt x="4770" y="1374"/>
                        <a:pt x="4234" y="2380"/>
                      </a:cubicBezTo>
                      <a:cubicBezTo>
                        <a:pt x="3200" y="4315"/>
                        <a:pt x="1945" y="6273"/>
                        <a:pt x="60" y="7499"/>
                      </a:cubicBezTo>
                      <a:cubicBezTo>
                        <a:pt x="40" y="7512"/>
                        <a:pt x="20" y="7524"/>
                        <a:pt x="1" y="7535"/>
                      </a:cubicBezTo>
                      <a:cubicBezTo>
                        <a:pt x="1953" y="6860"/>
                        <a:pt x="3906" y="6321"/>
                        <a:pt x="5741" y="5334"/>
                      </a:cubicBezTo>
                      <a:cubicBezTo>
                        <a:pt x="6826" y="4750"/>
                        <a:pt x="7868" y="3553"/>
                        <a:pt x="8272" y="2388"/>
                      </a:cubicBezTo>
                      <a:cubicBezTo>
                        <a:pt x="8468" y="1824"/>
                        <a:pt x="8502" y="1199"/>
                        <a:pt x="8101" y="716"/>
                      </a:cubicBezTo>
                      <a:cubicBezTo>
                        <a:pt x="7677" y="205"/>
                        <a:pt x="7246" y="0"/>
                        <a:pt x="6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36"/>
                <p:cNvSpPr/>
                <p:nvPr/>
              </p:nvSpPr>
              <p:spPr>
                <a:xfrm>
                  <a:off x="3510875" y="1740713"/>
                  <a:ext cx="84925" cy="107025"/>
                </a:xfrm>
                <a:custGeom>
                  <a:avLst/>
                  <a:gdLst/>
                  <a:ahLst/>
                  <a:cxnLst/>
                  <a:rect l="l" t="t" r="r" b="b"/>
                  <a:pathLst>
                    <a:path w="3397" h="4281" extrusionOk="0">
                      <a:moveTo>
                        <a:pt x="3075" y="1"/>
                      </a:moveTo>
                      <a:cubicBezTo>
                        <a:pt x="2870" y="1"/>
                        <a:pt x="2568" y="205"/>
                        <a:pt x="2327" y="532"/>
                      </a:cubicBezTo>
                      <a:cubicBezTo>
                        <a:pt x="2021" y="941"/>
                        <a:pt x="1927" y="1382"/>
                        <a:pt x="2112" y="1520"/>
                      </a:cubicBezTo>
                      <a:cubicBezTo>
                        <a:pt x="2149" y="1548"/>
                        <a:pt x="2195" y="1561"/>
                        <a:pt x="2247" y="1561"/>
                      </a:cubicBezTo>
                      <a:cubicBezTo>
                        <a:pt x="2452" y="1561"/>
                        <a:pt x="2753" y="1356"/>
                        <a:pt x="2995" y="1031"/>
                      </a:cubicBezTo>
                      <a:cubicBezTo>
                        <a:pt x="3301" y="623"/>
                        <a:pt x="3396" y="179"/>
                        <a:pt x="3210" y="41"/>
                      </a:cubicBezTo>
                      <a:cubicBezTo>
                        <a:pt x="3173" y="14"/>
                        <a:pt x="3127" y="1"/>
                        <a:pt x="3075" y="1"/>
                      </a:cubicBezTo>
                      <a:close/>
                      <a:moveTo>
                        <a:pt x="1358" y="2204"/>
                      </a:moveTo>
                      <a:cubicBezTo>
                        <a:pt x="1095" y="2204"/>
                        <a:pt x="714" y="2501"/>
                        <a:pt x="426" y="2957"/>
                      </a:cubicBezTo>
                      <a:cubicBezTo>
                        <a:pt x="80" y="3508"/>
                        <a:pt x="0" y="4083"/>
                        <a:pt x="251" y="4240"/>
                      </a:cubicBezTo>
                      <a:cubicBezTo>
                        <a:pt x="294" y="4267"/>
                        <a:pt x="345" y="4280"/>
                        <a:pt x="400" y="4280"/>
                      </a:cubicBezTo>
                      <a:cubicBezTo>
                        <a:pt x="665" y="4280"/>
                        <a:pt x="1044" y="3983"/>
                        <a:pt x="1332" y="3527"/>
                      </a:cubicBezTo>
                      <a:cubicBezTo>
                        <a:pt x="1678" y="2975"/>
                        <a:pt x="1756" y="2402"/>
                        <a:pt x="1506" y="2244"/>
                      </a:cubicBezTo>
                      <a:cubicBezTo>
                        <a:pt x="1463" y="2217"/>
                        <a:pt x="1413" y="2204"/>
                        <a:pt x="1358" y="220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2" name="Google Shape;17122;p36"/>
              <p:cNvGrpSpPr/>
              <p:nvPr/>
            </p:nvGrpSpPr>
            <p:grpSpPr>
              <a:xfrm flipH="1">
                <a:off x="487066" y="1188441"/>
                <a:ext cx="409886" cy="416132"/>
                <a:chOff x="2262375" y="1798638"/>
                <a:chExt cx="292025" cy="296475"/>
              </a:xfrm>
            </p:grpSpPr>
            <p:sp>
              <p:nvSpPr>
                <p:cNvPr id="17123" name="Google Shape;17123;p36"/>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36"/>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36"/>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6" name="Google Shape;17126;p36"/>
              <p:cNvGrpSpPr/>
              <p:nvPr/>
            </p:nvGrpSpPr>
            <p:grpSpPr>
              <a:xfrm flipH="1">
                <a:off x="-181820" y="38998"/>
                <a:ext cx="311704" cy="619760"/>
                <a:chOff x="2808875" y="979713"/>
                <a:chExt cx="222075" cy="441550"/>
              </a:xfrm>
            </p:grpSpPr>
            <p:sp>
              <p:nvSpPr>
                <p:cNvPr id="17127" name="Google Shape;17127;p36"/>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36"/>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36"/>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0" name="Google Shape;17130;p36"/>
              <p:cNvGrpSpPr/>
              <p:nvPr/>
            </p:nvGrpSpPr>
            <p:grpSpPr>
              <a:xfrm flipH="1">
                <a:off x="-643183" y="1614960"/>
                <a:ext cx="98989" cy="95726"/>
                <a:chOff x="3289125" y="2102513"/>
                <a:chExt cx="70525" cy="68200"/>
              </a:xfrm>
            </p:grpSpPr>
            <p:sp>
              <p:nvSpPr>
                <p:cNvPr id="17131" name="Google Shape;17131;p36"/>
                <p:cNvSpPr/>
                <p:nvPr/>
              </p:nvSpPr>
              <p:spPr>
                <a:xfrm>
                  <a:off x="3289125" y="2102513"/>
                  <a:ext cx="70525" cy="68200"/>
                </a:xfrm>
                <a:custGeom>
                  <a:avLst/>
                  <a:gdLst/>
                  <a:ahLst/>
                  <a:cxnLst/>
                  <a:rect l="l" t="t" r="r" b="b"/>
                  <a:pathLst>
                    <a:path w="2821" h="2728" extrusionOk="0">
                      <a:moveTo>
                        <a:pt x="1412" y="0"/>
                      </a:moveTo>
                      <a:cubicBezTo>
                        <a:pt x="1382" y="0"/>
                        <a:pt x="1353" y="1"/>
                        <a:pt x="1323" y="3"/>
                      </a:cubicBezTo>
                      <a:cubicBezTo>
                        <a:pt x="571" y="53"/>
                        <a:pt x="1" y="700"/>
                        <a:pt x="51" y="1452"/>
                      </a:cubicBezTo>
                      <a:cubicBezTo>
                        <a:pt x="98" y="2173"/>
                        <a:pt x="696" y="2727"/>
                        <a:pt x="1409" y="2727"/>
                      </a:cubicBezTo>
                      <a:cubicBezTo>
                        <a:pt x="1439" y="2727"/>
                        <a:pt x="1468" y="2726"/>
                        <a:pt x="1498" y="2724"/>
                      </a:cubicBezTo>
                      <a:cubicBezTo>
                        <a:pt x="2250" y="2676"/>
                        <a:pt x="2820" y="2027"/>
                        <a:pt x="2772" y="1275"/>
                      </a:cubicBezTo>
                      <a:cubicBezTo>
                        <a:pt x="2725" y="555"/>
                        <a:pt x="2124" y="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36"/>
                <p:cNvSpPr/>
                <p:nvPr/>
              </p:nvSpPr>
              <p:spPr>
                <a:xfrm>
                  <a:off x="3290350" y="2107188"/>
                  <a:ext cx="69300" cy="63525"/>
                </a:xfrm>
                <a:custGeom>
                  <a:avLst/>
                  <a:gdLst/>
                  <a:ahLst/>
                  <a:cxnLst/>
                  <a:rect l="l" t="t" r="r" b="b"/>
                  <a:pathLst>
                    <a:path w="2772" h="2541" extrusionOk="0">
                      <a:moveTo>
                        <a:pt x="2049" y="1"/>
                      </a:moveTo>
                      <a:cubicBezTo>
                        <a:pt x="2115" y="136"/>
                        <a:pt x="2157" y="285"/>
                        <a:pt x="2168" y="441"/>
                      </a:cubicBezTo>
                      <a:cubicBezTo>
                        <a:pt x="2209" y="1099"/>
                        <a:pt x="1713" y="1666"/>
                        <a:pt x="1055" y="1708"/>
                      </a:cubicBezTo>
                      <a:cubicBezTo>
                        <a:pt x="1028" y="1710"/>
                        <a:pt x="1002" y="1711"/>
                        <a:pt x="976" y="1711"/>
                      </a:cubicBezTo>
                      <a:cubicBezTo>
                        <a:pt x="574" y="1711"/>
                        <a:pt x="217" y="1508"/>
                        <a:pt x="0" y="1195"/>
                      </a:cubicBezTo>
                      <a:lnTo>
                        <a:pt x="0" y="1195"/>
                      </a:lnTo>
                      <a:cubicBezTo>
                        <a:pt x="0" y="1218"/>
                        <a:pt x="0" y="1242"/>
                        <a:pt x="2" y="1265"/>
                      </a:cubicBezTo>
                      <a:cubicBezTo>
                        <a:pt x="49" y="1986"/>
                        <a:pt x="647" y="2540"/>
                        <a:pt x="1360" y="2540"/>
                      </a:cubicBezTo>
                      <a:cubicBezTo>
                        <a:pt x="1390" y="2540"/>
                        <a:pt x="1419" y="2539"/>
                        <a:pt x="1449" y="2537"/>
                      </a:cubicBezTo>
                      <a:cubicBezTo>
                        <a:pt x="2201" y="2489"/>
                        <a:pt x="2771" y="1840"/>
                        <a:pt x="2723" y="1088"/>
                      </a:cubicBezTo>
                      <a:cubicBezTo>
                        <a:pt x="2692" y="620"/>
                        <a:pt x="2427" y="222"/>
                        <a:pt x="204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36"/>
                <p:cNvSpPr/>
                <p:nvPr/>
              </p:nvSpPr>
              <p:spPr>
                <a:xfrm>
                  <a:off x="3298775" y="2113438"/>
                  <a:ext cx="23200" cy="22475"/>
                </a:xfrm>
                <a:custGeom>
                  <a:avLst/>
                  <a:gdLst/>
                  <a:ahLst/>
                  <a:cxnLst/>
                  <a:rect l="l" t="t" r="r" b="b"/>
                  <a:pathLst>
                    <a:path w="928" h="899" extrusionOk="0">
                      <a:moveTo>
                        <a:pt x="464" y="1"/>
                      </a:moveTo>
                      <a:cubicBezTo>
                        <a:pt x="455" y="1"/>
                        <a:pt x="445" y="1"/>
                        <a:pt x="436" y="2"/>
                      </a:cubicBezTo>
                      <a:cubicBezTo>
                        <a:pt x="187" y="17"/>
                        <a:pt x="0" y="230"/>
                        <a:pt x="16" y="478"/>
                      </a:cubicBezTo>
                      <a:cubicBezTo>
                        <a:pt x="31" y="716"/>
                        <a:pt x="230" y="899"/>
                        <a:pt x="465" y="899"/>
                      </a:cubicBezTo>
                      <a:cubicBezTo>
                        <a:pt x="474" y="899"/>
                        <a:pt x="484" y="898"/>
                        <a:pt x="494" y="898"/>
                      </a:cubicBezTo>
                      <a:cubicBezTo>
                        <a:pt x="740" y="880"/>
                        <a:pt x="928" y="667"/>
                        <a:pt x="912" y="420"/>
                      </a:cubicBezTo>
                      <a:cubicBezTo>
                        <a:pt x="897" y="182"/>
                        <a:pt x="69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36"/>
                <p:cNvSpPr/>
                <p:nvPr/>
              </p:nvSpPr>
              <p:spPr>
                <a:xfrm>
                  <a:off x="3327625" y="2116388"/>
                  <a:ext cx="10850" cy="10425"/>
                </a:xfrm>
                <a:custGeom>
                  <a:avLst/>
                  <a:gdLst/>
                  <a:ahLst/>
                  <a:cxnLst/>
                  <a:rect l="l" t="t" r="r" b="b"/>
                  <a:pathLst>
                    <a:path w="434" h="417" extrusionOk="0">
                      <a:moveTo>
                        <a:pt x="219" y="1"/>
                      </a:moveTo>
                      <a:cubicBezTo>
                        <a:pt x="214" y="1"/>
                        <a:pt x="209" y="1"/>
                        <a:pt x="204" y="1"/>
                      </a:cubicBezTo>
                      <a:cubicBezTo>
                        <a:pt x="88" y="7"/>
                        <a:pt x="1" y="106"/>
                        <a:pt x="10" y="220"/>
                      </a:cubicBezTo>
                      <a:cubicBezTo>
                        <a:pt x="16" y="332"/>
                        <a:pt x="107" y="417"/>
                        <a:pt x="217" y="417"/>
                      </a:cubicBezTo>
                      <a:cubicBezTo>
                        <a:pt x="221" y="417"/>
                        <a:pt x="226" y="417"/>
                        <a:pt x="231" y="416"/>
                      </a:cubicBezTo>
                      <a:cubicBezTo>
                        <a:pt x="345" y="408"/>
                        <a:pt x="433" y="310"/>
                        <a:pt x="425" y="195"/>
                      </a:cubicBezTo>
                      <a:cubicBezTo>
                        <a:pt x="418" y="84"/>
                        <a:pt x="32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5" name="Google Shape;17135;p36"/>
              <p:cNvGrpSpPr/>
              <p:nvPr/>
            </p:nvGrpSpPr>
            <p:grpSpPr>
              <a:xfrm flipH="1">
                <a:off x="-545562" y="1781427"/>
                <a:ext cx="119762" cy="115832"/>
                <a:chOff x="3204775" y="2221113"/>
                <a:chExt cx="85325" cy="82525"/>
              </a:xfrm>
            </p:grpSpPr>
            <p:sp>
              <p:nvSpPr>
                <p:cNvPr id="17136" name="Google Shape;17136;p36"/>
                <p:cNvSpPr/>
                <p:nvPr/>
              </p:nvSpPr>
              <p:spPr>
                <a:xfrm>
                  <a:off x="3204775" y="2221113"/>
                  <a:ext cx="85325" cy="82525"/>
                </a:xfrm>
                <a:custGeom>
                  <a:avLst/>
                  <a:gdLst/>
                  <a:ahLst/>
                  <a:cxnLst/>
                  <a:rect l="l" t="t" r="r" b="b"/>
                  <a:pathLst>
                    <a:path w="3413" h="3301" extrusionOk="0">
                      <a:moveTo>
                        <a:pt x="1707" y="1"/>
                      </a:moveTo>
                      <a:cubicBezTo>
                        <a:pt x="1671" y="1"/>
                        <a:pt x="1636" y="2"/>
                        <a:pt x="1600" y="4"/>
                      </a:cubicBezTo>
                      <a:cubicBezTo>
                        <a:pt x="691" y="64"/>
                        <a:pt x="1" y="848"/>
                        <a:pt x="60" y="1759"/>
                      </a:cubicBezTo>
                      <a:cubicBezTo>
                        <a:pt x="116" y="2630"/>
                        <a:pt x="841" y="3300"/>
                        <a:pt x="1704" y="3300"/>
                      </a:cubicBezTo>
                      <a:cubicBezTo>
                        <a:pt x="1740" y="3300"/>
                        <a:pt x="1776" y="3299"/>
                        <a:pt x="1813" y="3297"/>
                      </a:cubicBezTo>
                      <a:cubicBezTo>
                        <a:pt x="2723" y="3239"/>
                        <a:pt x="3412" y="2454"/>
                        <a:pt x="3353" y="1546"/>
                      </a:cubicBezTo>
                      <a:cubicBezTo>
                        <a:pt x="3297" y="671"/>
                        <a:pt x="2569" y="1"/>
                        <a:pt x="1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36"/>
                <p:cNvSpPr/>
                <p:nvPr/>
              </p:nvSpPr>
              <p:spPr>
                <a:xfrm>
                  <a:off x="3206225" y="2226813"/>
                  <a:ext cx="83875" cy="76825"/>
                </a:xfrm>
                <a:custGeom>
                  <a:avLst/>
                  <a:gdLst/>
                  <a:ahLst/>
                  <a:cxnLst/>
                  <a:rect l="l" t="t" r="r" b="b"/>
                  <a:pathLst>
                    <a:path w="3355" h="3073" extrusionOk="0">
                      <a:moveTo>
                        <a:pt x="2482" y="0"/>
                      </a:moveTo>
                      <a:lnTo>
                        <a:pt x="2482" y="0"/>
                      </a:lnTo>
                      <a:cubicBezTo>
                        <a:pt x="2562" y="163"/>
                        <a:pt x="2612" y="343"/>
                        <a:pt x="2624" y="534"/>
                      </a:cubicBezTo>
                      <a:cubicBezTo>
                        <a:pt x="2675" y="1330"/>
                        <a:pt x="2073" y="2016"/>
                        <a:pt x="1277" y="2068"/>
                      </a:cubicBezTo>
                      <a:cubicBezTo>
                        <a:pt x="1247" y="2070"/>
                        <a:pt x="1216" y="2071"/>
                        <a:pt x="1186" y="2071"/>
                      </a:cubicBezTo>
                      <a:cubicBezTo>
                        <a:pt x="698" y="2071"/>
                        <a:pt x="263" y="1825"/>
                        <a:pt x="1" y="1444"/>
                      </a:cubicBezTo>
                      <a:lnTo>
                        <a:pt x="1" y="1444"/>
                      </a:lnTo>
                      <a:cubicBezTo>
                        <a:pt x="1" y="1474"/>
                        <a:pt x="1" y="1501"/>
                        <a:pt x="2" y="1531"/>
                      </a:cubicBezTo>
                      <a:cubicBezTo>
                        <a:pt x="58" y="2402"/>
                        <a:pt x="783" y="3072"/>
                        <a:pt x="1646" y="3072"/>
                      </a:cubicBezTo>
                      <a:cubicBezTo>
                        <a:pt x="1682" y="3072"/>
                        <a:pt x="1718" y="3071"/>
                        <a:pt x="1755" y="3069"/>
                      </a:cubicBezTo>
                      <a:cubicBezTo>
                        <a:pt x="2665" y="3011"/>
                        <a:pt x="3354" y="2226"/>
                        <a:pt x="3295" y="1318"/>
                      </a:cubicBezTo>
                      <a:cubicBezTo>
                        <a:pt x="3257" y="749"/>
                        <a:pt x="2938" y="268"/>
                        <a:pt x="24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36"/>
                <p:cNvSpPr/>
                <p:nvPr/>
              </p:nvSpPr>
              <p:spPr>
                <a:xfrm>
                  <a:off x="3216400" y="2234338"/>
                  <a:ext cx="28100" cy="27225"/>
                </a:xfrm>
                <a:custGeom>
                  <a:avLst/>
                  <a:gdLst/>
                  <a:ahLst/>
                  <a:cxnLst/>
                  <a:rect l="l" t="t" r="r" b="b"/>
                  <a:pathLst>
                    <a:path w="1124" h="1089" extrusionOk="0">
                      <a:moveTo>
                        <a:pt x="562" y="0"/>
                      </a:moveTo>
                      <a:cubicBezTo>
                        <a:pt x="550" y="0"/>
                        <a:pt x="539" y="1"/>
                        <a:pt x="527" y="1"/>
                      </a:cubicBezTo>
                      <a:cubicBezTo>
                        <a:pt x="228" y="22"/>
                        <a:pt x="1" y="280"/>
                        <a:pt x="21" y="579"/>
                      </a:cubicBezTo>
                      <a:cubicBezTo>
                        <a:pt x="39" y="867"/>
                        <a:pt x="279" y="1088"/>
                        <a:pt x="563" y="1088"/>
                      </a:cubicBezTo>
                      <a:cubicBezTo>
                        <a:pt x="575" y="1088"/>
                        <a:pt x="586" y="1088"/>
                        <a:pt x="598" y="1087"/>
                      </a:cubicBezTo>
                      <a:cubicBezTo>
                        <a:pt x="897" y="1067"/>
                        <a:pt x="1124" y="808"/>
                        <a:pt x="1104" y="509"/>
                      </a:cubicBezTo>
                      <a:cubicBezTo>
                        <a:pt x="1086" y="221"/>
                        <a:pt x="846" y="0"/>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36"/>
                <p:cNvSpPr/>
                <p:nvPr/>
              </p:nvSpPr>
              <p:spPr>
                <a:xfrm>
                  <a:off x="3251375" y="2237913"/>
                  <a:ext cx="13075" cy="12625"/>
                </a:xfrm>
                <a:custGeom>
                  <a:avLst/>
                  <a:gdLst/>
                  <a:ahLst/>
                  <a:cxnLst/>
                  <a:rect l="l" t="t" r="r" b="b"/>
                  <a:pathLst>
                    <a:path w="523" h="505" extrusionOk="0">
                      <a:moveTo>
                        <a:pt x="262" y="0"/>
                      </a:moveTo>
                      <a:cubicBezTo>
                        <a:pt x="257" y="0"/>
                        <a:pt x="251" y="1"/>
                        <a:pt x="245" y="1"/>
                      </a:cubicBezTo>
                      <a:cubicBezTo>
                        <a:pt x="106" y="10"/>
                        <a:pt x="1" y="129"/>
                        <a:pt x="10" y="267"/>
                      </a:cubicBezTo>
                      <a:cubicBezTo>
                        <a:pt x="19" y="401"/>
                        <a:pt x="129" y="504"/>
                        <a:pt x="261" y="504"/>
                      </a:cubicBezTo>
                      <a:cubicBezTo>
                        <a:pt x="267" y="504"/>
                        <a:pt x="272" y="504"/>
                        <a:pt x="278" y="504"/>
                      </a:cubicBezTo>
                      <a:cubicBezTo>
                        <a:pt x="417" y="494"/>
                        <a:pt x="522" y="374"/>
                        <a:pt x="513" y="236"/>
                      </a:cubicBezTo>
                      <a:cubicBezTo>
                        <a:pt x="505" y="102"/>
                        <a:pt x="39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0" name="Google Shape;17140;p36"/>
              <p:cNvGrpSpPr/>
              <p:nvPr/>
            </p:nvGrpSpPr>
            <p:grpSpPr>
              <a:xfrm flipH="1">
                <a:off x="-493770" y="1989616"/>
                <a:ext cx="142571" cy="137974"/>
                <a:chOff x="3151625" y="2369438"/>
                <a:chExt cx="101575" cy="98300"/>
              </a:xfrm>
            </p:grpSpPr>
            <p:sp>
              <p:nvSpPr>
                <p:cNvPr id="17141" name="Google Shape;17141;p36"/>
                <p:cNvSpPr/>
                <p:nvPr/>
              </p:nvSpPr>
              <p:spPr>
                <a:xfrm>
                  <a:off x="3151625" y="2369438"/>
                  <a:ext cx="101575" cy="98300"/>
                </a:xfrm>
                <a:custGeom>
                  <a:avLst/>
                  <a:gdLst/>
                  <a:ahLst/>
                  <a:cxnLst/>
                  <a:rect l="l" t="t" r="r" b="b"/>
                  <a:pathLst>
                    <a:path w="4063" h="3932" extrusionOk="0">
                      <a:moveTo>
                        <a:pt x="2032" y="1"/>
                      </a:moveTo>
                      <a:cubicBezTo>
                        <a:pt x="1990" y="1"/>
                        <a:pt x="1948" y="2"/>
                        <a:pt x="1906" y="5"/>
                      </a:cubicBezTo>
                      <a:cubicBezTo>
                        <a:pt x="822" y="75"/>
                        <a:pt x="1" y="1011"/>
                        <a:pt x="71" y="2093"/>
                      </a:cubicBezTo>
                      <a:cubicBezTo>
                        <a:pt x="137" y="3134"/>
                        <a:pt x="1000" y="3932"/>
                        <a:pt x="2028" y="3932"/>
                      </a:cubicBezTo>
                      <a:cubicBezTo>
                        <a:pt x="2071" y="3932"/>
                        <a:pt x="2114" y="3930"/>
                        <a:pt x="2158" y="3927"/>
                      </a:cubicBezTo>
                      <a:cubicBezTo>
                        <a:pt x="3242" y="3857"/>
                        <a:pt x="4063" y="2923"/>
                        <a:pt x="3992" y="1839"/>
                      </a:cubicBezTo>
                      <a:cubicBezTo>
                        <a:pt x="3926" y="799"/>
                        <a:pt x="3060" y="1"/>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36"/>
                <p:cNvSpPr/>
                <p:nvPr/>
              </p:nvSpPr>
              <p:spPr>
                <a:xfrm>
                  <a:off x="3153325" y="2376213"/>
                  <a:ext cx="99875" cy="91525"/>
                </a:xfrm>
                <a:custGeom>
                  <a:avLst/>
                  <a:gdLst/>
                  <a:ahLst/>
                  <a:cxnLst/>
                  <a:rect l="l" t="t" r="r" b="b"/>
                  <a:pathLst>
                    <a:path w="3995" h="3661" extrusionOk="0">
                      <a:moveTo>
                        <a:pt x="2956" y="0"/>
                      </a:moveTo>
                      <a:cubicBezTo>
                        <a:pt x="3050" y="195"/>
                        <a:pt x="3111" y="409"/>
                        <a:pt x="3125" y="636"/>
                      </a:cubicBezTo>
                      <a:cubicBezTo>
                        <a:pt x="3186" y="1584"/>
                        <a:pt x="2469" y="2402"/>
                        <a:pt x="1521" y="2463"/>
                      </a:cubicBezTo>
                      <a:cubicBezTo>
                        <a:pt x="1484" y="2465"/>
                        <a:pt x="1446" y="2466"/>
                        <a:pt x="1409" y="2466"/>
                      </a:cubicBezTo>
                      <a:cubicBezTo>
                        <a:pt x="829" y="2466"/>
                        <a:pt x="314" y="2172"/>
                        <a:pt x="0" y="1722"/>
                      </a:cubicBezTo>
                      <a:lnTo>
                        <a:pt x="0" y="1722"/>
                      </a:lnTo>
                      <a:cubicBezTo>
                        <a:pt x="2" y="1756"/>
                        <a:pt x="0" y="1789"/>
                        <a:pt x="3" y="1822"/>
                      </a:cubicBezTo>
                      <a:cubicBezTo>
                        <a:pt x="69" y="2863"/>
                        <a:pt x="932" y="3661"/>
                        <a:pt x="1960" y="3661"/>
                      </a:cubicBezTo>
                      <a:cubicBezTo>
                        <a:pt x="2003" y="3661"/>
                        <a:pt x="2046" y="3659"/>
                        <a:pt x="2090" y="3656"/>
                      </a:cubicBezTo>
                      <a:cubicBezTo>
                        <a:pt x="3174" y="3586"/>
                        <a:pt x="3995" y="2652"/>
                        <a:pt x="3924" y="1568"/>
                      </a:cubicBezTo>
                      <a:cubicBezTo>
                        <a:pt x="3880" y="893"/>
                        <a:pt x="3500" y="318"/>
                        <a:pt x="295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36"/>
                <p:cNvSpPr/>
                <p:nvPr/>
              </p:nvSpPr>
              <p:spPr>
                <a:xfrm>
                  <a:off x="3165450" y="2385188"/>
                  <a:ext cx="33475" cy="32400"/>
                </a:xfrm>
                <a:custGeom>
                  <a:avLst/>
                  <a:gdLst/>
                  <a:ahLst/>
                  <a:cxnLst/>
                  <a:rect l="l" t="t" r="r" b="b"/>
                  <a:pathLst>
                    <a:path w="1339" h="1296" extrusionOk="0">
                      <a:moveTo>
                        <a:pt x="669" y="0"/>
                      </a:moveTo>
                      <a:cubicBezTo>
                        <a:pt x="656" y="0"/>
                        <a:pt x="643" y="1"/>
                        <a:pt x="629" y="2"/>
                      </a:cubicBezTo>
                      <a:cubicBezTo>
                        <a:pt x="272" y="25"/>
                        <a:pt x="1" y="334"/>
                        <a:pt x="24" y="689"/>
                      </a:cubicBezTo>
                      <a:cubicBezTo>
                        <a:pt x="47" y="1033"/>
                        <a:pt x="332" y="1295"/>
                        <a:pt x="671" y="1295"/>
                      </a:cubicBezTo>
                      <a:cubicBezTo>
                        <a:pt x="685" y="1295"/>
                        <a:pt x="698" y="1295"/>
                        <a:pt x="712" y="1294"/>
                      </a:cubicBezTo>
                      <a:cubicBezTo>
                        <a:pt x="1069" y="1270"/>
                        <a:pt x="1339" y="962"/>
                        <a:pt x="1315" y="606"/>
                      </a:cubicBezTo>
                      <a:cubicBezTo>
                        <a:pt x="1294" y="263"/>
                        <a:pt x="1008"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36"/>
                <p:cNvSpPr/>
                <p:nvPr/>
              </p:nvSpPr>
              <p:spPr>
                <a:xfrm>
                  <a:off x="3207125" y="2389438"/>
                  <a:ext cx="15575" cy="15050"/>
                </a:xfrm>
                <a:custGeom>
                  <a:avLst/>
                  <a:gdLst/>
                  <a:ahLst/>
                  <a:cxnLst/>
                  <a:rect l="l" t="t" r="r" b="b"/>
                  <a:pathLst>
                    <a:path w="623" h="602" extrusionOk="0">
                      <a:moveTo>
                        <a:pt x="310" y="0"/>
                      </a:moveTo>
                      <a:cubicBezTo>
                        <a:pt x="304" y="0"/>
                        <a:pt x="298" y="0"/>
                        <a:pt x="292" y="1"/>
                      </a:cubicBezTo>
                      <a:cubicBezTo>
                        <a:pt x="126" y="12"/>
                        <a:pt x="1" y="154"/>
                        <a:pt x="12" y="319"/>
                      </a:cubicBezTo>
                      <a:cubicBezTo>
                        <a:pt x="22" y="478"/>
                        <a:pt x="152" y="601"/>
                        <a:pt x="310" y="601"/>
                      </a:cubicBezTo>
                      <a:cubicBezTo>
                        <a:pt x="316" y="601"/>
                        <a:pt x="323" y="601"/>
                        <a:pt x="330" y="601"/>
                      </a:cubicBezTo>
                      <a:cubicBezTo>
                        <a:pt x="497" y="590"/>
                        <a:pt x="622" y="446"/>
                        <a:pt x="611" y="281"/>
                      </a:cubicBezTo>
                      <a:cubicBezTo>
                        <a:pt x="601" y="121"/>
                        <a:pt x="46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5" name="Google Shape;17145;p36"/>
              <p:cNvGrpSpPr/>
              <p:nvPr/>
            </p:nvGrpSpPr>
            <p:grpSpPr>
              <a:xfrm flipH="1">
                <a:off x="207434" y="1471301"/>
                <a:ext cx="109305" cy="95726"/>
                <a:chOff x="2673100" y="2000163"/>
                <a:chExt cx="77875" cy="68200"/>
              </a:xfrm>
            </p:grpSpPr>
            <p:sp>
              <p:nvSpPr>
                <p:cNvPr id="17146" name="Google Shape;17146;p36"/>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36"/>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36"/>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36"/>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0" name="Google Shape;17150;p36"/>
              <p:cNvGrpSpPr/>
              <p:nvPr/>
            </p:nvGrpSpPr>
            <p:grpSpPr>
              <a:xfrm flipH="1">
                <a:off x="102304" y="1276657"/>
                <a:ext cx="132254" cy="115832"/>
                <a:chOff x="2731650" y="1861488"/>
                <a:chExt cx="94225" cy="82525"/>
              </a:xfrm>
            </p:grpSpPr>
            <p:sp>
              <p:nvSpPr>
                <p:cNvPr id="17151" name="Google Shape;17151;p36"/>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36"/>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36"/>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36"/>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5" name="Google Shape;17155;p36"/>
              <p:cNvGrpSpPr/>
              <p:nvPr/>
            </p:nvGrpSpPr>
            <p:grpSpPr>
              <a:xfrm flipH="1">
                <a:off x="-63847" y="1096751"/>
                <a:ext cx="157554" cy="138009"/>
                <a:chOff x="2832000" y="1733313"/>
                <a:chExt cx="112250" cy="98325"/>
              </a:xfrm>
            </p:grpSpPr>
            <p:sp>
              <p:nvSpPr>
                <p:cNvPr id="17156" name="Google Shape;17156;p36"/>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36"/>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36"/>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36"/>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0" name="Google Shape;17160;p36"/>
              <p:cNvGrpSpPr/>
              <p:nvPr/>
            </p:nvGrpSpPr>
            <p:grpSpPr>
              <a:xfrm flipH="1">
                <a:off x="-690800" y="3240785"/>
                <a:ext cx="2311799" cy="1838470"/>
                <a:chOff x="1746525" y="3260838"/>
                <a:chExt cx="1647050" cy="1309825"/>
              </a:xfrm>
            </p:grpSpPr>
            <p:grpSp>
              <p:nvGrpSpPr>
                <p:cNvPr id="17161" name="Google Shape;17161;p36"/>
                <p:cNvGrpSpPr/>
                <p:nvPr/>
              </p:nvGrpSpPr>
              <p:grpSpPr>
                <a:xfrm>
                  <a:off x="1746525" y="3260838"/>
                  <a:ext cx="1647050" cy="1309825"/>
                  <a:chOff x="1746525" y="3260838"/>
                  <a:chExt cx="1647050" cy="1309825"/>
                </a:xfrm>
              </p:grpSpPr>
              <p:sp>
                <p:nvSpPr>
                  <p:cNvPr id="17162" name="Google Shape;17162;p36"/>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36"/>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36"/>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36"/>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36"/>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36"/>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36"/>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36"/>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36"/>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36"/>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36"/>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36"/>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74" name="Google Shape;17174;p36"/>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36"/>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36"/>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36"/>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36"/>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36"/>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36"/>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36"/>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36"/>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36"/>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36"/>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36"/>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36"/>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36"/>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36"/>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36"/>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36"/>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36"/>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36"/>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36"/>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36"/>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36"/>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36"/>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36"/>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36"/>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36"/>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36"/>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36"/>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36"/>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36"/>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36"/>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36"/>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36"/>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7" name="Google Shape;17207;p36"/>
              <p:cNvGrpSpPr/>
              <p:nvPr/>
            </p:nvGrpSpPr>
            <p:grpSpPr>
              <a:xfrm flipH="1">
                <a:off x="-801228" y="2280196"/>
                <a:ext cx="573686" cy="565475"/>
                <a:chOff x="3063525" y="2576463"/>
                <a:chExt cx="408725" cy="402875"/>
              </a:xfrm>
            </p:grpSpPr>
            <p:sp>
              <p:nvSpPr>
                <p:cNvPr id="17208" name="Google Shape;17208;p36"/>
                <p:cNvSpPr/>
                <p:nvPr/>
              </p:nvSpPr>
              <p:spPr>
                <a:xfrm>
                  <a:off x="3111300" y="2600163"/>
                  <a:ext cx="337125" cy="310650"/>
                </a:xfrm>
                <a:custGeom>
                  <a:avLst/>
                  <a:gdLst/>
                  <a:ahLst/>
                  <a:cxnLst/>
                  <a:rect l="l" t="t" r="r" b="b"/>
                  <a:pathLst>
                    <a:path w="13485" h="12426" extrusionOk="0">
                      <a:moveTo>
                        <a:pt x="7307" y="1"/>
                      </a:moveTo>
                      <a:cubicBezTo>
                        <a:pt x="7306" y="1"/>
                        <a:pt x="7305" y="1"/>
                        <a:pt x="7305" y="1"/>
                      </a:cubicBezTo>
                      <a:cubicBezTo>
                        <a:pt x="7270" y="21"/>
                        <a:pt x="7518" y="505"/>
                        <a:pt x="7798" y="1272"/>
                      </a:cubicBezTo>
                      <a:cubicBezTo>
                        <a:pt x="8080" y="2031"/>
                        <a:pt x="8387" y="3078"/>
                        <a:pt x="8483" y="4141"/>
                      </a:cubicBezTo>
                      <a:cubicBezTo>
                        <a:pt x="8525" y="4672"/>
                        <a:pt x="8522" y="5207"/>
                        <a:pt x="8433" y="5687"/>
                      </a:cubicBezTo>
                      <a:cubicBezTo>
                        <a:pt x="8348" y="6167"/>
                        <a:pt x="8188" y="6593"/>
                        <a:pt x="7985" y="6911"/>
                      </a:cubicBezTo>
                      <a:cubicBezTo>
                        <a:pt x="7784" y="7232"/>
                        <a:pt x="7562" y="7454"/>
                        <a:pt x="7389" y="7589"/>
                      </a:cubicBezTo>
                      <a:cubicBezTo>
                        <a:pt x="7217" y="7722"/>
                        <a:pt x="7111" y="7788"/>
                        <a:pt x="7111" y="7788"/>
                      </a:cubicBezTo>
                      <a:cubicBezTo>
                        <a:pt x="7111" y="7788"/>
                        <a:pt x="7084" y="7805"/>
                        <a:pt x="7034" y="7837"/>
                      </a:cubicBezTo>
                      <a:cubicBezTo>
                        <a:pt x="6982" y="7863"/>
                        <a:pt x="6913" y="7918"/>
                        <a:pt x="6811" y="7962"/>
                      </a:cubicBezTo>
                      <a:cubicBezTo>
                        <a:pt x="6797" y="7970"/>
                        <a:pt x="6779" y="7978"/>
                        <a:pt x="6764" y="7986"/>
                      </a:cubicBezTo>
                      <a:cubicBezTo>
                        <a:pt x="6753" y="7970"/>
                        <a:pt x="6744" y="7957"/>
                        <a:pt x="6733" y="7943"/>
                      </a:cubicBezTo>
                      <a:cubicBezTo>
                        <a:pt x="6340" y="7381"/>
                        <a:pt x="5856" y="6599"/>
                        <a:pt x="5439" y="5780"/>
                      </a:cubicBezTo>
                      <a:cubicBezTo>
                        <a:pt x="5016" y="4964"/>
                        <a:pt x="4662" y="4112"/>
                        <a:pt x="4427" y="3461"/>
                      </a:cubicBezTo>
                      <a:cubicBezTo>
                        <a:pt x="4193" y="2818"/>
                        <a:pt x="4073" y="2373"/>
                        <a:pt x="4034" y="2373"/>
                      </a:cubicBezTo>
                      <a:cubicBezTo>
                        <a:pt x="4033" y="2373"/>
                        <a:pt x="4033" y="2373"/>
                        <a:pt x="4032" y="2373"/>
                      </a:cubicBezTo>
                      <a:cubicBezTo>
                        <a:pt x="4000" y="2377"/>
                        <a:pt x="4056" y="2843"/>
                        <a:pt x="4235" y="3523"/>
                      </a:cubicBezTo>
                      <a:cubicBezTo>
                        <a:pt x="4416" y="4199"/>
                        <a:pt x="4722" y="5086"/>
                        <a:pt x="5110" y="5938"/>
                      </a:cubicBezTo>
                      <a:cubicBezTo>
                        <a:pt x="5483" y="6776"/>
                        <a:pt x="5936" y="7578"/>
                        <a:pt x="6313" y="8167"/>
                      </a:cubicBezTo>
                      <a:cubicBezTo>
                        <a:pt x="6199" y="8205"/>
                        <a:pt x="6078" y="8241"/>
                        <a:pt x="5944" y="8271"/>
                      </a:cubicBezTo>
                      <a:cubicBezTo>
                        <a:pt x="5690" y="8321"/>
                        <a:pt x="5399" y="8360"/>
                        <a:pt x="5086" y="8360"/>
                      </a:cubicBezTo>
                      <a:cubicBezTo>
                        <a:pt x="4938" y="8360"/>
                        <a:pt x="4784" y="8351"/>
                        <a:pt x="4628" y="8330"/>
                      </a:cubicBezTo>
                      <a:cubicBezTo>
                        <a:pt x="4142" y="8274"/>
                        <a:pt x="3628" y="8142"/>
                        <a:pt x="3141" y="7932"/>
                      </a:cubicBezTo>
                      <a:cubicBezTo>
                        <a:pt x="2657" y="7719"/>
                        <a:pt x="2198" y="7444"/>
                        <a:pt x="1799" y="7144"/>
                      </a:cubicBezTo>
                      <a:cubicBezTo>
                        <a:pt x="1396" y="6844"/>
                        <a:pt x="1069" y="6507"/>
                        <a:pt x="799" y="6208"/>
                      </a:cubicBezTo>
                      <a:cubicBezTo>
                        <a:pt x="285" y="5605"/>
                        <a:pt x="68" y="5106"/>
                        <a:pt x="20" y="5106"/>
                      </a:cubicBezTo>
                      <a:cubicBezTo>
                        <a:pt x="19" y="5106"/>
                        <a:pt x="18" y="5106"/>
                        <a:pt x="18" y="5106"/>
                      </a:cubicBezTo>
                      <a:cubicBezTo>
                        <a:pt x="0" y="5113"/>
                        <a:pt x="44" y="5243"/>
                        <a:pt x="135" y="5468"/>
                      </a:cubicBezTo>
                      <a:cubicBezTo>
                        <a:pt x="231" y="5689"/>
                        <a:pt x="400" y="5993"/>
                        <a:pt x="641" y="6333"/>
                      </a:cubicBezTo>
                      <a:cubicBezTo>
                        <a:pt x="895" y="6662"/>
                        <a:pt x="1213" y="7033"/>
                        <a:pt x="1615" y="7368"/>
                      </a:cubicBezTo>
                      <a:cubicBezTo>
                        <a:pt x="2018" y="7705"/>
                        <a:pt x="2485" y="8018"/>
                        <a:pt x="2991" y="8264"/>
                      </a:cubicBezTo>
                      <a:cubicBezTo>
                        <a:pt x="3497" y="8509"/>
                        <a:pt x="4045" y="8675"/>
                        <a:pt x="4571" y="8755"/>
                      </a:cubicBezTo>
                      <a:cubicBezTo>
                        <a:pt x="4793" y="8793"/>
                        <a:pt x="5011" y="8808"/>
                        <a:pt x="5222" y="8808"/>
                      </a:cubicBezTo>
                      <a:cubicBezTo>
                        <a:pt x="5513" y="8808"/>
                        <a:pt x="5789" y="8778"/>
                        <a:pt x="6038" y="8737"/>
                      </a:cubicBezTo>
                      <a:cubicBezTo>
                        <a:pt x="6244" y="8698"/>
                        <a:pt x="6429" y="8648"/>
                        <a:pt x="6594" y="8595"/>
                      </a:cubicBezTo>
                      <a:cubicBezTo>
                        <a:pt x="6843" y="8958"/>
                        <a:pt x="7010" y="9175"/>
                        <a:pt x="7010" y="9175"/>
                      </a:cubicBezTo>
                      <a:cubicBezTo>
                        <a:pt x="7010" y="9175"/>
                        <a:pt x="7302" y="9547"/>
                        <a:pt x="7794" y="10060"/>
                      </a:cubicBezTo>
                      <a:cubicBezTo>
                        <a:pt x="8289" y="10566"/>
                        <a:pt x="8998" y="11211"/>
                        <a:pt x="9833" y="11675"/>
                      </a:cubicBezTo>
                      <a:cubicBezTo>
                        <a:pt x="10656" y="12156"/>
                        <a:pt x="11603" y="12416"/>
                        <a:pt x="12315" y="12423"/>
                      </a:cubicBezTo>
                      <a:cubicBezTo>
                        <a:pt x="12361" y="12425"/>
                        <a:pt x="12406" y="12425"/>
                        <a:pt x="12450" y="12425"/>
                      </a:cubicBezTo>
                      <a:cubicBezTo>
                        <a:pt x="13086" y="12425"/>
                        <a:pt x="13484" y="12296"/>
                        <a:pt x="13478" y="12273"/>
                      </a:cubicBezTo>
                      <a:cubicBezTo>
                        <a:pt x="13477" y="12261"/>
                        <a:pt x="13441" y="12257"/>
                        <a:pt x="13375" y="12257"/>
                      </a:cubicBezTo>
                      <a:cubicBezTo>
                        <a:pt x="13297" y="12257"/>
                        <a:pt x="13177" y="12262"/>
                        <a:pt x="13025" y="12262"/>
                      </a:cubicBezTo>
                      <a:cubicBezTo>
                        <a:pt x="12838" y="12262"/>
                        <a:pt x="12601" y="12255"/>
                        <a:pt x="12330" y="12223"/>
                      </a:cubicBezTo>
                      <a:cubicBezTo>
                        <a:pt x="11652" y="12154"/>
                        <a:pt x="10779" y="11856"/>
                        <a:pt x="10021" y="11361"/>
                      </a:cubicBezTo>
                      <a:cubicBezTo>
                        <a:pt x="9252" y="10882"/>
                        <a:pt x="8599" y="10238"/>
                        <a:pt x="8140" y="9735"/>
                      </a:cubicBezTo>
                      <a:cubicBezTo>
                        <a:pt x="7687" y="9226"/>
                        <a:pt x="7418" y="8858"/>
                        <a:pt x="7418" y="8857"/>
                      </a:cubicBezTo>
                      <a:cubicBezTo>
                        <a:pt x="7418" y="8857"/>
                        <a:pt x="7278" y="8689"/>
                        <a:pt x="7065" y="8402"/>
                      </a:cubicBezTo>
                      <a:cubicBezTo>
                        <a:pt x="7167" y="8355"/>
                        <a:pt x="7244" y="8304"/>
                        <a:pt x="7300" y="8275"/>
                      </a:cubicBezTo>
                      <a:cubicBezTo>
                        <a:pt x="7360" y="8241"/>
                        <a:pt x="7391" y="8224"/>
                        <a:pt x="7391" y="8224"/>
                      </a:cubicBezTo>
                      <a:cubicBezTo>
                        <a:pt x="7391" y="8224"/>
                        <a:pt x="7516" y="8142"/>
                        <a:pt x="7715" y="7978"/>
                      </a:cubicBezTo>
                      <a:cubicBezTo>
                        <a:pt x="7913" y="7812"/>
                        <a:pt x="8171" y="7538"/>
                        <a:pt x="8394" y="7155"/>
                      </a:cubicBezTo>
                      <a:cubicBezTo>
                        <a:pt x="8621" y="6775"/>
                        <a:pt x="8782" y="6283"/>
                        <a:pt x="8856" y="5753"/>
                      </a:cubicBezTo>
                      <a:cubicBezTo>
                        <a:pt x="8936" y="5224"/>
                        <a:pt x="8914" y="4657"/>
                        <a:pt x="8845" y="4102"/>
                      </a:cubicBezTo>
                      <a:cubicBezTo>
                        <a:pt x="8699" y="2993"/>
                        <a:pt x="8328" y="1944"/>
                        <a:pt x="7985" y="1193"/>
                      </a:cubicBezTo>
                      <a:cubicBezTo>
                        <a:pt x="7649" y="454"/>
                        <a:pt x="7343" y="1"/>
                        <a:pt x="7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36"/>
                <p:cNvSpPr/>
                <p:nvPr/>
              </p:nvSpPr>
              <p:spPr>
                <a:xfrm>
                  <a:off x="3063525" y="2692588"/>
                  <a:ext cx="83350" cy="73050"/>
                </a:xfrm>
                <a:custGeom>
                  <a:avLst/>
                  <a:gdLst/>
                  <a:ahLst/>
                  <a:cxnLst/>
                  <a:rect l="l" t="t" r="r" b="b"/>
                  <a:pathLst>
                    <a:path w="3334" h="2922" extrusionOk="0">
                      <a:moveTo>
                        <a:pt x="1667" y="0"/>
                      </a:moveTo>
                      <a:cubicBezTo>
                        <a:pt x="1451" y="0"/>
                        <a:pt x="1232" y="48"/>
                        <a:pt x="1025" y="150"/>
                      </a:cubicBezTo>
                      <a:cubicBezTo>
                        <a:pt x="299" y="504"/>
                        <a:pt x="0" y="1380"/>
                        <a:pt x="356" y="2105"/>
                      </a:cubicBezTo>
                      <a:cubicBezTo>
                        <a:pt x="610" y="2622"/>
                        <a:pt x="1129" y="2921"/>
                        <a:pt x="1669" y="2921"/>
                      </a:cubicBezTo>
                      <a:cubicBezTo>
                        <a:pt x="1885" y="2921"/>
                        <a:pt x="2104" y="2873"/>
                        <a:pt x="2311" y="2772"/>
                      </a:cubicBezTo>
                      <a:cubicBezTo>
                        <a:pt x="3034" y="2417"/>
                        <a:pt x="3334" y="1541"/>
                        <a:pt x="2980" y="817"/>
                      </a:cubicBezTo>
                      <a:cubicBezTo>
                        <a:pt x="2725" y="300"/>
                        <a:pt x="2206" y="0"/>
                        <a:pt x="1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36"/>
                <p:cNvSpPr/>
                <p:nvPr/>
              </p:nvSpPr>
              <p:spPr>
                <a:xfrm>
                  <a:off x="3072616" y="2694950"/>
                  <a:ext cx="75200" cy="72675"/>
                </a:xfrm>
                <a:custGeom>
                  <a:avLst/>
                  <a:gdLst/>
                  <a:ahLst/>
                  <a:cxnLst/>
                  <a:rect l="l" t="t" r="r" b="b"/>
                  <a:pathLst>
                    <a:path w="3008" h="2907" extrusionOk="0">
                      <a:moveTo>
                        <a:pt x="1543" y="0"/>
                      </a:moveTo>
                      <a:cubicBezTo>
                        <a:pt x="1662" y="105"/>
                        <a:pt x="1765" y="235"/>
                        <a:pt x="1841" y="387"/>
                      </a:cubicBezTo>
                      <a:cubicBezTo>
                        <a:pt x="2149" y="1021"/>
                        <a:pt x="1888" y="1787"/>
                        <a:pt x="1255" y="2098"/>
                      </a:cubicBezTo>
                      <a:cubicBezTo>
                        <a:pt x="1076" y="2186"/>
                        <a:pt x="887" y="2227"/>
                        <a:pt x="701" y="2227"/>
                      </a:cubicBezTo>
                      <a:cubicBezTo>
                        <a:pt x="452" y="2227"/>
                        <a:pt x="209" y="2154"/>
                        <a:pt x="0" y="2019"/>
                      </a:cubicBezTo>
                      <a:lnTo>
                        <a:pt x="0" y="2019"/>
                      </a:lnTo>
                      <a:cubicBezTo>
                        <a:pt x="9" y="2043"/>
                        <a:pt x="19" y="2065"/>
                        <a:pt x="30" y="2090"/>
                      </a:cubicBezTo>
                      <a:cubicBezTo>
                        <a:pt x="284" y="2607"/>
                        <a:pt x="803" y="2906"/>
                        <a:pt x="1343" y="2906"/>
                      </a:cubicBezTo>
                      <a:cubicBezTo>
                        <a:pt x="1559" y="2906"/>
                        <a:pt x="1778" y="2858"/>
                        <a:pt x="1985" y="2757"/>
                      </a:cubicBezTo>
                      <a:cubicBezTo>
                        <a:pt x="2708" y="2402"/>
                        <a:pt x="3008" y="1526"/>
                        <a:pt x="2654" y="802"/>
                      </a:cubicBezTo>
                      <a:cubicBezTo>
                        <a:pt x="2431" y="351"/>
                        <a:pt x="2005" y="64"/>
                        <a:pt x="1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36"/>
                <p:cNvSpPr/>
                <p:nvPr/>
              </p:nvSpPr>
              <p:spPr>
                <a:xfrm>
                  <a:off x="3072725" y="2710988"/>
                  <a:ext cx="27425" cy="24050"/>
                </a:xfrm>
                <a:custGeom>
                  <a:avLst/>
                  <a:gdLst/>
                  <a:ahLst/>
                  <a:cxnLst/>
                  <a:rect l="l" t="t" r="r" b="b"/>
                  <a:pathLst>
                    <a:path w="1097" h="962" extrusionOk="0">
                      <a:moveTo>
                        <a:pt x="549" y="0"/>
                      </a:moveTo>
                      <a:cubicBezTo>
                        <a:pt x="478" y="0"/>
                        <a:pt x="405" y="16"/>
                        <a:pt x="337" y="50"/>
                      </a:cubicBezTo>
                      <a:cubicBezTo>
                        <a:pt x="99" y="166"/>
                        <a:pt x="0" y="454"/>
                        <a:pt x="118" y="692"/>
                      </a:cubicBezTo>
                      <a:cubicBezTo>
                        <a:pt x="201" y="863"/>
                        <a:pt x="372" y="962"/>
                        <a:pt x="550" y="962"/>
                      </a:cubicBezTo>
                      <a:cubicBezTo>
                        <a:pt x="621" y="962"/>
                        <a:pt x="692" y="946"/>
                        <a:pt x="760" y="913"/>
                      </a:cubicBezTo>
                      <a:cubicBezTo>
                        <a:pt x="998" y="795"/>
                        <a:pt x="1097" y="507"/>
                        <a:pt x="981" y="269"/>
                      </a:cubicBezTo>
                      <a:cubicBezTo>
                        <a:pt x="897" y="99"/>
                        <a:pt x="726"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36"/>
                <p:cNvSpPr/>
                <p:nvPr/>
              </p:nvSpPr>
              <p:spPr>
                <a:xfrm>
                  <a:off x="3101275" y="2705088"/>
                  <a:ext cx="12750" cy="11200"/>
                </a:xfrm>
                <a:custGeom>
                  <a:avLst/>
                  <a:gdLst/>
                  <a:ahLst/>
                  <a:cxnLst/>
                  <a:rect l="l" t="t" r="r" b="b"/>
                  <a:pathLst>
                    <a:path w="510" h="448" extrusionOk="0">
                      <a:moveTo>
                        <a:pt x="256" y="1"/>
                      </a:moveTo>
                      <a:cubicBezTo>
                        <a:pt x="223" y="1"/>
                        <a:pt x="189" y="8"/>
                        <a:pt x="157" y="24"/>
                      </a:cubicBezTo>
                      <a:cubicBezTo>
                        <a:pt x="46" y="77"/>
                        <a:pt x="0" y="211"/>
                        <a:pt x="55" y="322"/>
                      </a:cubicBezTo>
                      <a:cubicBezTo>
                        <a:pt x="94" y="402"/>
                        <a:pt x="173" y="448"/>
                        <a:pt x="256" y="448"/>
                      </a:cubicBezTo>
                      <a:cubicBezTo>
                        <a:pt x="288" y="448"/>
                        <a:pt x="321" y="440"/>
                        <a:pt x="353" y="425"/>
                      </a:cubicBezTo>
                      <a:cubicBezTo>
                        <a:pt x="464" y="370"/>
                        <a:pt x="509" y="236"/>
                        <a:pt x="456" y="126"/>
                      </a:cubicBezTo>
                      <a:cubicBezTo>
                        <a:pt x="417"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36"/>
                <p:cNvSpPr/>
                <p:nvPr/>
              </p:nvSpPr>
              <p:spPr>
                <a:xfrm>
                  <a:off x="3160475" y="2618238"/>
                  <a:ext cx="83375" cy="73050"/>
                </a:xfrm>
                <a:custGeom>
                  <a:avLst/>
                  <a:gdLst/>
                  <a:ahLst/>
                  <a:cxnLst/>
                  <a:rect l="l" t="t" r="r" b="b"/>
                  <a:pathLst>
                    <a:path w="3335" h="2922" extrusionOk="0">
                      <a:moveTo>
                        <a:pt x="1666" y="1"/>
                      </a:moveTo>
                      <a:cubicBezTo>
                        <a:pt x="1450" y="1"/>
                        <a:pt x="1231" y="49"/>
                        <a:pt x="1024" y="151"/>
                      </a:cubicBezTo>
                      <a:cubicBezTo>
                        <a:pt x="300" y="505"/>
                        <a:pt x="1" y="1380"/>
                        <a:pt x="356" y="2104"/>
                      </a:cubicBezTo>
                      <a:cubicBezTo>
                        <a:pt x="609" y="2621"/>
                        <a:pt x="1129" y="2922"/>
                        <a:pt x="1669" y="2922"/>
                      </a:cubicBezTo>
                      <a:cubicBezTo>
                        <a:pt x="1885" y="2922"/>
                        <a:pt x="2103" y="2874"/>
                        <a:pt x="2310" y="2773"/>
                      </a:cubicBezTo>
                      <a:cubicBezTo>
                        <a:pt x="3034" y="2417"/>
                        <a:pt x="3334" y="1542"/>
                        <a:pt x="2977" y="818"/>
                      </a:cubicBezTo>
                      <a:cubicBezTo>
                        <a:pt x="2724" y="301"/>
                        <a:pt x="2206" y="1"/>
                        <a:pt x="1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36"/>
                <p:cNvSpPr/>
                <p:nvPr/>
              </p:nvSpPr>
              <p:spPr>
                <a:xfrm>
                  <a:off x="3169566" y="2620600"/>
                  <a:ext cx="75225" cy="72675"/>
                </a:xfrm>
                <a:custGeom>
                  <a:avLst/>
                  <a:gdLst/>
                  <a:ahLst/>
                  <a:cxnLst/>
                  <a:rect l="l" t="t" r="r" b="b"/>
                  <a:pathLst>
                    <a:path w="3009" h="2907" extrusionOk="0">
                      <a:moveTo>
                        <a:pt x="1542" y="1"/>
                      </a:moveTo>
                      <a:lnTo>
                        <a:pt x="1542" y="1"/>
                      </a:lnTo>
                      <a:cubicBezTo>
                        <a:pt x="1663" y="107"/>
                        <a:pt x="1765" y="237"/>
                        <a:pt x="1838" y="389"/>
                      </a:cubicBezTo>
                      <a:cubicBezTo>
                        <a:pt x="2150" y="1022"/>
                        <a:pt x="1888" y="1788"/>
                        <a:pt x="1255" y="2098"/>
                      </a:cubicBezTo>
                      <a:cubicBezTo>
                        <a:pt x="1075" y="2187"/>
                        <a:pt x="886" y="2228"/>
                        <a:pt x="699" y="2228"/>
                      </a:cubicBezTo>
                      <a:cubicBezTo>
                        <a:pt x="451" y="2228"/>
                        <a:pt x="209" y="2156"/>
                        <a:pt x="1" y="2022"/>
                      </a:cubicBezTo>
                      <a:lnTo>
                        <a:pt x="1" y="2022"/>
                      </a:lnTo>
                      <a:cubicBezTo>
                        <a:pt x="10" y="2044"/>
                        <a:pt x="18" y="2067"/>
                        <a:pt x="30" y="2089"/>
                      </a:cubicBezTo>
                      <a:cubicBezTo>
                        <a:pt x="283" y="2606"/>
                        <a:pt x="803" y="2907"/>
                        <a:pt x="1343" y="2907"/>
                      </a:cubicBezTo>
                      <a:cubicBezTo>
                        <a:pt x="1559" y="2907"/>
                        <a:pt x="1777" y="2859"/>
                        <a:pt x="1984" y="2758"/>
                      </a:cubicBezTo>
                      <a:cubicBezTo>
                        <a:pt x="2708" y="2402"/>
                        <a:pt x="3008" y="1527"/>
                        <a:pt x="2651" y="803"/>
                      </a:cubicBezTo>
                      <a:cubicBezTo>
                        <a:pt x="2430" y="352"/>
                        <a:pt x="2007" y="6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36"/>
                <p:cNvSpPr/>
                <p:nvPr/>
              </p:nvSpPr>
              <p:spPr>
                <a:xfrm>
                  <a:off x="3169675" y="2636663"/>
                  <a:ext cx="27450" cy="24075"/>
                </a:xfrm>
                <a:custGeom>
                  <a:avLst/>
                  <a:gdLst/>
                  <a:ahLst/>
                  <a:cxnLst/>
                  <a:rect l="l" t="t" r="r" b="b"/>
                  <a:pathLst>
                    <a:path w="1098" h="963" extrusionOk="0">
                      <a:moveTo>
                        <a:pt x="546" y="0"/>
                      </a:moveTo>
                      <a:cubicBezTo>
                        <a:pt x="475" y="0"/>
                        <a:pt x="404" y="16"/>
                        <a:pt x="336" y="48"/>
                      </a:cubicBezTo>
                      <a:cubicBezTo>
                        <a:pt x="98" y="166"/>
                        <a:pt x="1" y="454"/>
                        <a:pt x="117" y="692"/>
                      </a:cubicBezTo>
                      <a:cubicBezTo>
                        <a:pt x="201" y="863"/>
                        <a:pt x="371" y="962"/>
                        <a:pt x="549" y="962"/>
                      </a:cubicBezTo>
                      <a:cubicBezTo>
                        <a:pt x="620" y="962"/>
                        <a:pt x="692" y="946"/>
                        <a:pt x="761" y="913"/>
                      </a:cubicBezTo>
                      <a:cubicBezTo>
                        <a:pt x="999" y="795"/>
                        <a:pt x="1098" y="507"/>
                        <a:pt x="978" y="269"/>
                      </a:cubicBezTo>
                      <a:cubicBezTo>
                        <a:pt x="895" y="98"/>
                        <a:pt x="724"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36"/>
                <p:cNvSpPr/>
                <p:nvPr/>
              </p:nvSpPr>
              <p:spPr>
                <a:xfrm>
                  <a:off x="3198225" y="2630763"/>
                  <a:ext cx="12775" cy="11225"/>
                </a:xfrm>
                <a:custGeom>
                  <a:avLst/>
                  <a:gdLst/>
                  <a:ahLst/>
                  <a:cxnLst/>
                  <a:rect l="l" t="t" r="r" b="b"/>
                  <a:pathLst>
                    <a:path w="511" h="449" extrusionOk="0">
                      <a:moveTo>
                        <a:pt x="256" y="1"/>
                      </a:moveTo>
                      <a:cubicBezTo>
                        <a:pt x="222" y="1"/>
                        <a:pt x="188" y="8"/>
                        <a:pt x="156" y="24"/>
                      </a:cubicBezTo>
                      <a:cubicBezTo>
                        <a:pt x="45" y="79"/>
                        <a:pt x="1" y="212"/>
                        <a:pt x="56" y="322"/>
                      </a:cubicBezTo>
                      <a:cubicBezTo>
                        <a:pt x="94" y="402"/>
                        <a:pt x="172" y="448"/>
                        <a:pt x="255" y="448"/>
                      </a:cubicBezTo>
                      <a:cubicBezTo>
                        <a:pt x="288" y="448"/>
                        <a:pt x="321" y="441"/>
                        <a:pt x="353" y="425"/>
                      </a:cubicBezTo>
                      <a:cubicBezTo>
                        <a:pt x="465" y="370"/>
                        <a:pt x="510" y="237"/>
                        <a:pt x="455" y="126"/>
                      </a:cubicBezTo>
                      <a:cubicBezTo>
                        <a:pt x="416"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36"/>
                <p:cNvSpPr/>
                <p:nvPr/>
              </p:nvSpPr>
              <p:spPr>
                <a:xfrm>
                  <a:off x="3270525" y="2576463"/>
                  <a:ext cx="78550" cy="73050"/>
                </a:xfrm>
                <a:custGeom>
                  <a:avLst/>
                  <a:gdLst/>
                  <a:ahLst/>
                  <a:cxnLst/>
                  <a:rect l="l" t="t" r="r" b="b"/>
                  <a:pathLst>
                    <a:path w="3142" h="2922" extrusionOk="0">
                      <a:moveTo>
                        <a:pt x="1572" y="0"/>
                      </a:moveTo>
                      <a:cubicBezTo>
                        <a:pt x="1496" y="0"/>
                        <a:pt x="1418" y="6"/>
                        <a:pt x="1340" y="19"/>
                      </a:cubicBezTo>
                      <a:cubicBezTo>
                        <a:pt x="543" y="147"/>
                        <a:pt x="1" y="896"/>
                        <a:pt x="129" y="1693"/>
                      </a:cubicBezTo>
                      <a:cubicBezTo>
                        <a:pt x="245" y="2410"/>
                        <a:pt x="864" y="2921"/>
                        <a:pt x="1568" y="2921"/>
                      </a:cubicBezTo>
                      <a:cubicBezTo>
                        <a:pt x="1645" y="2921"/>
                        <a:pt x="1724" y="2915"/>
                        <a:pt x="1802" y="2903"/>
                      </a:cubicBezTo>
                      <a:cubicBezTo>
                        <a:pt x="2600" y="2776"/>
                        <a:pt x="3142" y="2025"/>
                        <a:pt x="3013" y="1231"/>
                      </a:cubicBezTo>
                      <a:cubicBezTo>
                        <a:pt x="2897" y="510"/>
                        <a:pt x="2277"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36"/>
                <p:cNvSpPr/>
                <p:nvPr/>
              </p:nvSpPr>
              <p:spPr>
                <a:xfrm>
                  <a:off x="3274491" y="2581850"/>
                  <a:ext cx="75525" cy="69650"/>
                </a:xfrm>
                <a:custGeom>
                  <a:avLst/>
                  <a:gdLst/>
                  <a:ahLst/>
                  <a:cxnLst/>
                  <a:rect l="l" t="t" r="r" b="b"/>
                  <a:pathLst>
                    <a:path w="3021" h="2786" extrusionOk="0">
                      <a:moveTo>
                        <a:pt x="2065" y="0"/>
                      </a:moveTo>
                      <a:lnTo>
                        <a:pt x="2065" y="0"/>
                      </a:lnTo>
                      <a:cubicBezTo>
                        <a:pt x="2148" y="136"/>
                        <a:pt x="2208" y="291"/>
                        <a:pt x="2234" y="459"/>
                      </a:cubicBezTo>
                      <a:cubicBezTo>
                        <a:pt x="2347" y="1155"/>
                        <a:pt x="1872" y="1811"/>
                        <a:pt x="1175" y="1924"/>
                      </a:cubicBezTo>
                      <a:cubicBezTo>
                        <a:pt x="1108" y="1935"/>
                        <a:pt x="1040" y="1940"/>
                        <a:pt x="974" y="1940"/>
                      </a:cubicBezTo>
                      <a:cubicBezTo>
                        <a:pt x="592" y="1940"/>
                        <a:pt x="238" y="1765"/>
                        <a:pt x="0" y="1480"/>
                      </a:cubicBezTo>
                      <a:lnTo>
                        <a:pt x="0" y="1480"/>
                      </a:lnTo>
                      <a:cubicBezTo>
                        <a:pt x="3" y="1507"/>
                        <a:pt x="3" y="1532"/>
                        <a:pt x="8" y="1557"/>
                      </a:cubicBezTo>
                      <a:cubicBezTo>
                        <a:pt x="124" y="2274"/>
                        <a:pt x="743" y="2785"/>
                        <a:pt x="1447" y="2785"/>
                      </a:cubicBezTo>
                      <a:cubicBezTo>
                        <a:pt x="1524" y="2785"/>
                        <a:pt x="1603" y="2779"/>
                        <a:pt x="1681" y="2767"/>
                      </a:cubicBezTo>
                      <a:cubicBezTo>
                        <a:pt x="2479" y="2640"/>
                        <a:pt x="3021" y="1889"/>
                        <a:pt x="2892" y="1095"/>
                      </a:cubicBezTo>
                      <a:cubicBezTo>
                        <a:pt x="2812" y="595"/>
                        <a:pt x="2490" y="197"/>
                        <a:pt x="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36"/>
                <p:cNvSpPr/>
                <p:nvPr/>
              </p:nvSpPr>
              <p:spPr>
                <a:xfrm>
                  <a:off x="3280675" y="2589613"/>
                  <a:ext cx="25875" cy="24050"/>
                </a:xfrm>
                <a:custGeom>
                  <a:avLst/>
                  <a:gdLst/>
                  <a:ahLst/>
                  <a:cxnLst/>
                  <a:rect l="l" t="t" r="r" b="b"/>
                  <a:pathLst>
                    <a:path w="1035" h="962" extrusionOk="0">
                      <a:moveTo>
                        <a:pt x="517" y="1"/>
                      </a:moveTo>
                      <a:cubicBezTo>
                        <a:pt x="492" y="1"/>
                        <a:pt x="467" y="2"/>
                        <a:pt x="442" y="6"/>
                      </a:cubicBezTo>
                      <a:cubicBezTo>
                        <a:pt x="179" y="49"/>
                        <a:pt x="0" y="296"/>
                        <a:pt x="43" y="559"/>
                      </a:cubicBezTo>
                      <a:cubicBezTo>
                        <a:pt x="82" y="794"/>
                        <a:pt x="286" y="962"/>
                        <a:pt x="517" y="962"/>
                      </a:cubicBezTo>
                      <a:cubicBezTo>
                        <a:pt x="543" y="962"/>
                        <a:pt x="568" y="960"/>
                        <a:pt x="594" y="956"/>
                      </a:cubicBezTo>
                      <a:cubicBezTo>
                        <a:pt x="856" y="915"/>
                        <a:pt x="1034" y="669"/>
                        <a:pt x="992" y="407"/>
                      </a:cubicBezTo>
                      <a:cubicBezTo>
                        <a:pt x="955" y="168"/>
                        <a:pt x="750"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36"/>
                <p:cNvSpPr/>
                <p:nvPr/>
              </p:nvSpPr>
              <p:spPr>
                <a:xfrm>
                  <a:off x="3311500" y="2590513"/>
                  <a:ext cx="12050" cy="11175"/>
                </a:xfrm>
                <a:custGeom>
                  <a:avLst/>
                  <a:gdLst/>
                  <a:ahLst/>
                  <a:cxnLst/>
                  <a:rect l="l" t="t" r="r" b="b"/>
                  <a:pathLst>
                    <a:path w="482" h="447" extrusionOk="0">
                      <a:moveTo>
                        <a:pt x="239" y="1"/>
                      </a:moveTo>
                      <a:cubicBezTo>
                        <a:pt x="227" y="1"/>
                        <a:pt x="216" y="1"/>
                        <a:pt x="204" y="3"/>
                      </a:cubicBezTo>
                      <a:cubicBezTo>
                        <a:pt x="83" y="24"/>
                        <a:pt x="0" y="136"/>
                        <a:pt x="19" y="259"/>
                      </a:cubicBezTo>
                      <a:cubicBezTo>
                        <a:pt x="37" y="368"/>
                        <a:pt x="134" y="446"/>
                        <a:pt x="242" y="446"/>
                      </a:cubicBezTo>
                      <a:cubicBezTo>
                        <a:pt x="253" y="446"/>
                        <a:pt x="264" y="445"/>
                        <a:pt x="276" y="443"/>
                      </a:cubicBezTo>
                      <a:cubicBezTo>
                        <a:pt x="398" y="425"/>
                        <a:pt x="481" y="310"/>
                        <a:pt x="461" y="187"/>
                      </a:cubicBezTo>
                      <a:cubicBezTo>
                        <a:pt x="444" y="78"/>
                        <a:pt x="34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36"/>
                <p:cNvSpPr/>
                <p:nvPr/>
              </p:nvSpPr>
              <p:spPr>
                <a:xfrm>
                  <a:off x="3193900" y="2874263"/>
                  <a:ext cx="236075" cy="85950"/>
                </a:xfrm>
                <a:custGeom>
                  <a:avLst/>
                  <a:gdLst/>
                  <a:ahLst/>
                  <a:cxnLst/>
                  <a:rect l="l" t="t" r="r" b="b"/>
                  <a:pathLst>
                    <a:path w="9443" h="3438" extrusionOk="0">
                      <a:moveTo>
                        <a:pt x="3379" y="1"/>
                      </a:moveTo>
                      <a:cubicBezTo>
                        <a:pt x="2491" y="1"/>
                        <a:pt x="1535" y="234"/>
                        <a:pt x="833" y="659"/>
                      </a:cubicBezTo>
                      <a:cubicBezTo>
                        <a:pt x="379" y="933"/>
                        <a:pt x="0" y="1342"/>
                        <a:pt x="2" y="1901"/>
                      </a:cubicBezTo>
                      <a:cubicBezTo>
                        <a:pt x="6" y="3074"/>
                        <a:pt x="710" y="3437"/>
                        <a:pt x="1559" y="3437"/>
                      </a:cubicBezTo>
                      <a:cubicBezTo>
                        <a:pt x="2245" y="3437"/>
                        <a:pt x="3025" y="3201"/>
                        <a:pt x="3608" y="2963"/>
                      </a:cubicBezTo>
                      <a:cubicBezTo>
                        <a:pt x="5153" y="2334"/>
                        <a:pt x="6820" y="1786"/>
                        <a:pt x="8516" y="1786"/>
                      </a:cubicBezTo>
                      <a:cubicBezTo>
                        <a:pt x="8804" y="1786"/>
                        <a:pt x="9093" y="1802"/>
                        <a:pt x="9382" y="1835"/>
                      </a:cubicBezTo>
                      <a:cubicBezTo>
                        <a:pt x="9402" y="1839"/>
                        <a:pt x="9423" y="1840"/>
                        <a:pt x="9443" y="1843"/>
                      </a:cubicBezTo>
                      <a:cubicBezTo>
                        <a:pt x="7715" y="1195"/>
                        <a:pt x="6067" y="451"/>
                        <a:pt x="4245" y="82"/>
                      </a:cubicBezTo>
                      <a:cubicBezTo>
                        <a:pt x="3973" y="27"/>
                        <a:pt x="3680" y="1"/>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36"/>
                <p:cNvSpPr/>
                <p:nvPr/>
              </p:nvSpPr>
              <p:spPr>
                <a:xfrm>
                  <a:off x="3247550" y="2886538"/>
                  <a:ext cx="151500" cy="55150"/>
                </a:xfrm>
                <a:custGeom>
                  <a:avLst/>
                  <a:gdLst/>
                  <a:ahLst/>
                  <a:cxnLst/>
                  <a:rect l="l" t="t" r="r" b="b"/>
                  <a:pathLst>
                    <a:path w="6060" h="2206" extrusionOk="0">
                      <a:moveTo>
                        <a:pt x="2172" y="0"/>
                      </a:moveTo>
                      <a:cubicBezTo>
                        <a:pt x="1601" y="0"/>
                        <a:pt x="987" y="149"/>
                        <a:pt x="536" y="422"/>
                      </a:cubicBezTo>
                      <a:cubicBezTo>
                        <a:pt x="245" y="599"/>
                        <a:pt x="0" y="862"/>
                        <a:pt x="3" y="1221"/>
                      </a:cubicBezTo>
                      <a:cubicBezTo>
                        <a:pt x="6" y="1973"/>
                        <a:pt x="457" y="2206"/>
                        <a:pt x="1002" y="2206"/>
                      </a:cubicBezTo>
                      <a:cubicBezTo>
                        <a:pt x="1442" y="2206"/>
                        <a:pt x="1943" y="2054"/>
                        <a:pt x="2317" y="1902"/>
                      </a:cubicBezTo>
                      <a:cubicBezTo>
                        <a:pt x="3309" y="1497"/>
                        <a:pt x="4380" y="1145"/>
                        <a:pt x="5469" y="1145"/>
                      </a:cubicBezTo>
                      <a:cubicBezTo>
                        <a:pt x="5653" y="1145"/>
                        <a:pt x="5837" y="1155"/>
                        <a:pt x="6022" y="1177"/>
                      </a:cubicBezTo>
                      <a:cubicBezTo>
                        <a:pt x="6034" y="1180"/>
                        <a:pt x="6047" y="1181"/>
                        <a:pt x="6059" y="1183"/>
                      </a:cubicBezTo>
                      <a:cubicBezTo>
                        <a:pt x="4952" y="766"/>
                        <a:pt x="3894" y="290"/>
                        <a:pt x="2726" y="52"/>
                      </a:cubicBezTo>
                      <a:cubicBezTo>
                        <a:pt x="2552" y="17"/>
                        <a:pt x="2364" y="0"/>
                        <a:pt x="2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36"/>
                <p:cNvSpPr/>
                <p:nvPr/>
              </p:nvSpPr>
              <p:spPr>
                <a:xfrm>
                  <a:off x="3220000" y="2899413"/>
                  <a:ext cx="199250" cy="21175"/>
                </a:xfrm>
                <a:custGeom>
                  <a:avLst/>
                  <a:gdLst/>
                  <a:ahLst/>
                  <a:cxnLst/>
                  <a:rect l="l" t="t" r="r" b="b"/>
                  <a:pathLst>
                    <a:path w="7970" h="847" extrusionOk="0">
                      <a:moveTo>
                        <a:pt x="3967" y="1"/>
                      </a:moveTo>
                      <a:cubicBezTo>
                        <a:pt x="3967" y="1"/>
                        <a:pt x="3712" y="7"/>
                        <a:pt x="3330" y="27"/>
                      </a:cubicBezTo>
                      <a:cubicBezTo>
                        <a:pt x="2948" y="56"/>
                        <a:pt x="2437" y="104"/>
                        <a:pt x="1934" y="203"/>
                      </a:cubicBezTo>
                      <a:cubicBezTo>
                        <a:pt x="1433" y="303"/>
                        <a:pt x="936" y="430"/>
                        <a:pt x="581" y="576"/>
                      </a:cubicBezTo>
                      <a:cubicBezTo>
                        <a:pt x="400" y="638"/>
                        <a:pt x="258" y="712"/>
                        <a:pt x="158" y="759"/>
                      </a:cubicBezTo>
                      <a:cubicBezTo>
                        <a:pt x="57" y="807"/>
                        <a:pt x="1" y="839"/>
                        <a:pt x="4" y="845"/>
                      </a:cubicBezTo>
                      <a:cubicBezTo>
                        <a:pt x="5" y="846"/>
                        <a:pt x="6" y="847"/>
                        <a:pt x="10" y="847"/>
                      </a:cubicBezTo>
                      <a:cubicBezTo>
                        <a:pt x="48" y="847"/>
                        <a:pt x="272" y="752"/>
                        <a:pt x="607" y="649"/>
                      </a:cubicBezTo>
                      <a:cubicBezTo>
                        <a:pt x="966" y="527"/>
                        <a:pt x="1461" y="422"/>
                        <a:pt x="1959" y="341"/>
                      </a:cubicBezTo>
                      <a:cubicBezTo>
                        <a:pt x="2456" y="261"/>
                        <a:pt x="2962" y="226"/>
                        <a:pt x="3339" y="211"/>
                      </a:cubicBezTo>
                      <a:cubicBezTo>
                        <a:pt x="3717" y="203"/>
                        <a:pt x="3969" y="198"/>
                        <a:pt x="3969" y="198"/>
                      </a:cubicBezTo>
                      <a:cubicBezTo>
                        <a:pt x="3969" y="198"/>
                        <a:pt x="4019" y="197"/>
                        <a:pt x="4107" y="197"/>
                      </a:cubicBezTo>
                      <a:cubicBezTo>
                        <a:pt x="4218" y="197"/>
                        <a:pt x="4390" y="198"/>
                        <a:pt x="4600" y="203"/>
                      </a:cubicBezTo>
                      <a:cubicBezTo>
                        <a:pt x="4978" y="212"/>
                        <a:pt x="5482" y="242"/>
                        <a:pt x="5983" y="305"/>
                      </a:cubicBezTo>
                      <a:cubicBezTo>
                        <a:pt x="6485" y="370"/>
                        <a:pt x="6983" y="457"/>
                        <a:pt x="7351" y="552"/>
                      </a:cubicBezTo>
                      <a:cubicBezTo>
                        <a:pt x="7686" y="632"/>
                        <a:pt x="7915" y="703"/>
                        <a:pt x="7960" y="703"/>
                      </a:cubicBezTo>
                      <a:cubicBezTo>
                        <a:pt x="7965" y="703"/>
                        <a:pt x="7968" y="703"/>
                        <a:pt x="7968" y="701"/>
                      </a:cubicBezTo>
                      <a:cubicBezTo>
                        <a:pt x="7970" y="695"/>
                        <a:pt x="7912" y="668"/>
                        <a:pt x="7807" y="629"/>
                      </a:cubicBezTo>
                      <a:cubicBezTo>
                        <a:pt x="7703" y="590"/>
                        <a:pt x="7556" y="529"/>
                        <a:pt x="7371" y="478"/>
                      </a:cubicBezTo>
                      <a:cubicBezTo>
                        <a:pt x="7006" y="358"/>
                        <a:pt x="6507" y="251"/>
                        <a:pt x="6004" y="165"/>
                      </a:cubicBezTo>
                      <a:cubicBezTo>
                        <a:pt x="5499" y="84"/>
                        <a:pt x="4989" y="41"/>
                        <a:pt x="4606" y="19"/>
                      </a:cubicBezTo>
                      <a:cubicBezTo>
                        <a:pt x="4223" y="1"/>
                        <a:pt x="3967" y="1"/>
                        <a:pt x="3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36"/>
                <p:cNvSpPr/>
                <p:nvPr/>
              </p:nvSpPr>
              <p:spPr>
                <a:xfrm>
                  <a:off x="3216925" y="2914963"/>
                  <a:ext cx="77550" cy="28075"/>
                </a:xfrm>
                <a:custGeom>
                  <a:avLst/>
                  <a:gdLst/>
                  <a:ahLst/>
                  <a:cxnLst/>
                  <a:rect l="l" t="t" r="r" b="b"/>
                  <a:pathLst>
                    <a:path w="3102" h="1123" extrusionOk="0">
                      <a:moveTo>
                        <a:pt x="2682" y="0"/>
                      </a:moveTo>
                      <a:cubicBezTo>
                        <a:pt x="2558" y="0"/>
                        <a:pt x="2414" y="24"/>
                        <a:pt x="2265" y="73"/>
                      </a:cubicBezTo>
                      <a:cubicBezTo>
                        <a:pt x="1888" y="196"/>
                        <a:pt x="1629" y="436"/>
                        <a:pt x="1684" y="607"/>
                      </a:cubicBezTo>
                      <a:cubicBezTo>
                        <a:pt x="1718" y="709"/>
                        <a:pt x="1859" y="763"/>
                        <a:pt x="2047" y="763"/>
                      </a:cubicBezTo>
                      <a:cubicBezTo>
                        <a:pt x="2172" y="763"/>
                        <a:pt x="2318" y="739"/>
                        <a:pt x="2467" y="690"/>
                      </a:cubicBezTo>
                      <a:cubicBezTo>
                        <a:pt x="2843" y="568"/>
                        <a:pt x="3102" y="328"/>
                        <a:pt x="3047" y="159"/>
                      </a:cubicBezTo>
                      <a:cubicBezTo>
                        <a:pt x="3013" y="55"/>
                        <a:pt x="2871" y="0"/>
                        <a:pt x="2682" y="0"/>
                      </a:cubicBezTo>
                      <a:close/>
                      <a:moveTo>
                        <a:pt x="783" y="564"/>
                      </a:moveTo>
                      <a:cubicBezTo>
                        <a:pt x="701" y="564"/>
                        <a:pt x="611" y="574"/>
                        <a:pt x="517" y="597"/>
                      </a:cubicBezTo>
                      <a:cubicBezTo>
                        <a:pt x="216" y="671"/>
                        <a:pt x="0" y="840"/>
                        <a:pt x="33" y="977"/>
                      </a:cubicBezTo>
                      <a:cubicBezTo>
                        <a:pt x="56" y="1069"/>
                        <a:pt x="192" y="1123"/>
                        <a:pt x="372" y="1123"/>
                      </a:cubicBezTo>
                      <a:cubicBezTo>
                        <a:pt x="453" y="1123"/>
                        <a:pt x="543" y="1112"/>
                        <a:pt x="636" y="1089"/>
                      </a:cubicBezTo>
                      <a:cubicBezTo>
                        <a:pt x="939" y="1017"/>
                        <a:pt x="1153" y="847"/>
                        <a:pt x="1120" y="710"/>
                      </a:cubicBezTo>
                      <a:cubicBezTo>
                        <a:pt x="1098" y="616"/>
                        <a:pt x="962" y="564"/>
                        <a:pt x="783" y="5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36"/>
                <p:cNvSpPr/>
                <p:nvPr/>
              </p:nvSpPr>
              <p:spPr>
                <a:xfrm>
                  <a:off x="3374900" y="2750513"/>
                  <a:ext cx="97350" cy="228825"/>
                </a:xfrm>
                <a:custGeom>
                  <a:avLst/>
                  <a:gdLst/>
                  <a:ahLst/>
                  <a:cxnLst/>
                  <a:rect l="l" t="t" r="r" b="b"/>
                  <a:pathLst>
                    <a:path w="3894" h="9153" extrusionOk="0">
                      <a:moveTo>
                        <a:pt x="1830" y="0"/>
                      </a:moveTo>
                      <a:cubicBezTo>
                        <a:pt x="1649" y="0"/>
                        <a:pt x="1447" y="31"/>
                        <a:pt x="1222" y="98"/>
                      </a:cubicBezTo>
                      <a:cubicBezTo>
                        <a:pt x="688" y="256"/>
                        <a:pt x="405" y="737"/>
                        <a:pt x="273" y="1251"/>
                      </a:cubicBezTo>
                      <a:cubicBezTo>
                        <a:pt x="0" y="2313"/>
                        <a:pt x="187" y="3717"/>
                        <a:pt x="707" y="4685"/>
                      </a:cubicBezTo>
                      <a:cubicBezTo>
                        <a:pt x="1584" y="6323"/>
                        <a:pt x="2773" y="7686"/>
                        <a:pt x="3893" y="9152"/>
                      </a:cubicBezTo>
                      <a:cubicBezTo>
                        <a:pt x="3884" y="9135"/>
                        <a:pt x="3876" y="9115"/>
                        <a:pt x="3867" y="9098"/>
                      </a:cubicBezTo>
                      <a:cubicBezTo>
                        <a:pt x="3068" y="7255"/>
                        <a:pt x="3099" y="5186"/>
                        <a:pt x="3281" y="3242"/>
                      </a:cubicBezTo>
                      <a:cubicBezTo>
                        <a:pt x="3399" y="1996"/>
                        <a:pt x="3288"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36"/>
                <p:cNvSpPr/>
                <p:nvPr/>
              </p:nvSpPr>
              <p:spPr>
                <a:xfrm>
                  <a:off x="3396800" y="2804138"/>
                  <a:ext cx="62475" cy="146800"/>
                </a:xfrm>
                <a:custGeom>
                  <a:avLst/>
                  <a:gdLst/>
                  <a:ahLst/>
                  <a:cxnLst/>
                  <a:rect l="l" t="t" r="r" b="b"/>
                  <a:pathLst>
                    <a:path w="2499" h="5872" extrusionOk="0">
                      <a:moveTo>
                        <a:pt x="1175" y="0"/>
                      </a:moveTo>
                      <a:cubicBezTo>
                        <a:pt x="1059" y="0"/>
                        <a:pt x="929" y="20"/>
                        <a:pt x="785" y="63"/>
                      </a:cubicBezTo>
                      <a:cubicBezTo>
                        <a:pt x="442" y="165"/>
                        <a:pt x="260" y="473"/>
                        <a:pt x="176" y="804"/>
                      </a:cubicBezTo>
                      <a:cubicBezTo>
                        <a:pt x="0" y="1485"/>
                        <a:pt x="121" y="2385"/>
                        <a:pt x="453" y="3007"/>
                      </a:cubicBezTo>
                      <a:cubicBezTo>
                        <a:pt x="1017" y="4058"/>
                        <a:pt x="1780" y="4933"/>
                        <a:pt x="2499" y="5872"/>
                      </a:cubicBezTo>
                      <a:cubicBezTo>
                        <a:pt x="2492" y="5861"/>
                        <a:pt x="2486" y="5850"/>
                        <a:pt x="2481" y="5837"/>
                      </a:cubicBezTo>
                      <a:cubicBezTo>
                        <a:pt x="1969" y="4658"/>
                        <a:pt x="1988" y="3329"/>
                        <a:pt x="2105" y="2081"/>
                      </a:cubicBezTo>
                      <a:cubicBezTo>
                        <a:pt x="2181" y="1281"/>
                        <a:pt x="2111"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36"/>
                <p:cNvSpPr/>
                <p:nvPr/>
              </p:nvSpPr>
              <p:spPr>
                <a:xfrm>
                  <a:off x="3408625" y="2778338"/>
                  <a:ext cx="57625" cy="191675"/>
                </a:xfrm>
                <a:custGeom>
                  <a:avLst/>
                  <a:gdLst/>
                  <a:ahLst/>
                  <a:cxnLst/>
                  <a:rect l="l" t="t" r="r" b="b"/>
                  <a:pathLst>
                    <a:path w="2305" h="7667" extrusionOk="0">
                      <a:moveTo>
                        <a:pt x="128" y="0"/>
                      </a:moveTo>
                      <a:cubicBezTo>
                        <a:pt x="122" y="0"/>
                        <a:pt x="110" y="63"/>
                        <a:pt x="91" y="172"/>
                      </a:cubicBezTo>
                      <a:cubicBezTo>
                        <a:pt x="75" y="282"/>
                        <a:pt x="44" y="439"/>
                        <a:pt x="36" y="630"/>
                      </a:cubicBezTo>
                      <a:cubicBezTo>
                        <a:pt x="0" y="1014"/>
                        <a:pt x="22" y="1524"/>
                        <a:pt x="69" y="2033"/>
                      </a:cubicBezTo>
                      <a:cubicBezTo>
                        <a:pt x="121" y="2544"/>
                        <a:pt x="223" y="3045"/>
                        <a:pt x="306" y="3420"/>
                      </a:cubicBezTo>
                      <a:cubicBezTo>
                        <a:pt x="397" y="3793"/>
                        <a:pt x="464" y="4039"/>
                        <a:pt x="464" y="4039"/>
                      </a:cubicBezTo>
                      <a:cubicBezTo>
                        <a:pt x="464" y="4039"/>
                        <a:pt x="537" y="4283"/>
                        <a:pt x="668" y="4646"/>
                      </a:cubicBezTo>
                      <a:cubicBezTo>
                        <a:pt x="798" y="5005"/>
                        <a:pt x="986" y="5481"/>
                        <a:pt x="1210" y="5940"/>
                      </a:cubicBezTo>
                      <a:cubicBezTo>
                        <a:pt x="1437" y="6396"/>
                        <a:pt x="1683" y="6846"/>
                        <a:pt x="1903" y="7159"/>
                      </a:cubicBezTo>
                      <a:cubicBezTo>
                        <a:pt x="2005" y="7322"/>
                        <a:pt x="2106" y="7446"/>
                        <a:pt x="2173" y="7533"/>
                      </a:cubicBezTo>
                      <a:cubicBezTo>
                        <a:pt x="2239" y="7619"/>
                        <a:pt x="2280" y="7667"/>
                        <a:pt x="2288" y="7667"/>
                      </a:cubicBezTo>
                      <a:cubicBezTo>
                        <a:pt x="2288" y="7667"/>
                        <a:pt x="2289" y="7667"/>
                        <a:pt x="2289" y="7667"/>
                      </a:cubicBezTo>
                      <a:cubicBezTo>
                        <a:pt x="2305" y="7657"/>
                        <a:pt x="2159" y="7447"/>
                        <a:pt x="1969" y="7118"/>
                      </a:cubicBezTo>
                      <a:cubicBezTo>
                        <a:pt x="1770" y="6794"/>
                        <a:pt x="1545" y="6341"/>
                        <a:pt x="1336" y="5881"/>
                      </a:cubicBezTo>
                      <a:cubicBezTo>
                        <a:pt x="1131" y="5420"/>
                        <a:pt x="959" y="4946"/>
                        <a:pt x="840" y="4585"/>
                      </a:cubicBezTo>
                      <a:cubicBezTo>
                        <a:pt x="722" y="4227"/>
                        <a:pt x="653" y="3984"/>
                        <a:pt x="653" y="3984"/>
                      </a:cubicBezTo>
                      <a:cubicBezTo>
                        <a:pt x="653" y="3984"/>
                        <a:pt x="584" y="3741"/>
                        <a:pt x="483" y="3377"/>
                      </a:cubicBezTo>
                      <a:cubicBezTo>
                        <a:pt x="390" y="3009"/>
                        <a:pt x="276" y="2517"/>
                        <a:pt x="209" y="2018"/>
                      </a:cubicBezTo>
                      <a:cubicBezTo>
                        <a:pt x="144" y="1516"/>
                        <a:pt x="100" y="1012"/>
                        <a:pt x="115" y="635"/>
                      </a:cubicBezTo>
                      <a:cubicBezTo>
                        <a:pt x="116" y="255"/>
                        <a:pt x="147" y="2"/>
                        <a:pt x="129" y="0"/>
                      </a:cubicBezTo>
                      <a:cubicBezTo>
                        <a:pt x="129" y="0"/>
                        <a:pt x="128"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36"/>
                <p:cNvSpPr/>
                <p:nvPr/>
              </p:nvSpPr>
              <p:spPr>
                <a:xfrm>
                  <a:off x="3423175" y="2770638"/>
                  <a:ext cx="17000" cy="78100"/>
                </a:xfrm>
                <a:custGeom>
                  <a:avLst/>
                  <a:gdLst/>
                  <a:ahLst/>
                  <a:cxnLst/>
                  <a:rect l="l" t="t" r="r" b="b"/>
                  <a:pathLst>
                    <a:path w="680" h="3124" extrusionOk="0">
                      <a:moveTo>
                        <a:pt x="247" y="1"/>
                      </a:moveTo>
                      <a:cubicBezTo>
                        <a:pt x="245" y="1"/>
                        <a:pt x="243" y="1"/>
                        <a:pt x="241" y="1"/>
                      </a:cubicBezTo>
                      <a:cubicBezTo>
                        <a:pt x="101" y="9"/>
                        <a:pt x="1" y="264"/>
                        <a:pt x="17" y="574"/>
                      </a:cubicBezTo>
                      <a:cubicBezTo>
                        <a:pt x="34" y="877"/>
                        <a:pt x="156" y="1118"/>
                        <a:pt x="292" y="1118"/>
                      </a:cubicBezTo>
                      <a:cubicBezTo>
                        <a:pt x="295" y="1118"/>
                        <a:pt x="298" y="1118"/>
                        <a:pt x="300" y="1118"/>
                      </a:cubicBezTo>
                      <a:cubicBezTo>
                        <a:pt x="440" y="1112"/>
                        <a:pt x="541" y="856"/>
                        <a:pt x="523" y="546"/>
                      </a:cubicBezTo>
                      <a:cubicBezTo>
                        <a:pt x="507" y="242"/>
                        <a:pt x="384" y="1"/>
                        <a:pt x="247" y="1"/>
                      </a:cubicBezTo>
                      <a:close/>
                      <a:moveTo>
                        <a:pt x="360" y="1688"/>
                      </a:moveTo>
                      <a:cubicBezTo>
                        <a:pt x="183" y="1688"/>
                        <a:pt x="31" y="2005"/>
                        <a:pt x="20" y="2398"/>
                      </a:cubicBezTo>
                      <a:cubicBezTo>
                        <a:pt x="10" y="2794"/>
                        <a:pt x="147" y="3117"/>
                        <a:pt x="327" y="3123"/>
                      </a:cubicBezTo>
                      <a:cubicBezTo>
                        <a:pt x="328" y="3123"/>
                        <a:pt x="329" y="3123"/>
                        <a:pt x="329" y="3123"/>
                      </a:cubicBezTo>
                      <a:cubicBezTo>
                        <a:pt x="508" y="3123"/>
                        <a:pt x="660" y="2806"/>
                        <a:pt x="668" y="2413"/>
                      </a:cubicBezTo>
                      <a:cubicBezTo>
                        <a:pt x="679" y="2019"/>
                        <a:pt x="541" y="1693"/>
                        <a:pt x="363" y="1688"/>
                      </a:cubicBezTo>
                      <a:cubicBezTo>
                        <a:pt x="362" y="1688"/>
                        <a:pt x="361" y="1688"/>
                        <a:pt x="360" y="16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9" name="Google Shape;17229;p36"/>
              <p:cNvGrpSpPr/>
              <p:nvPr/>
            </p:nvGrpSpPr>
            <p:grpSpPr>
              <a:xfrm flipH="1">
                <a:off x="514822" y="2615446"/>
                <a:ext cx="105691" cy="95690"/>
                <a:chOff x="2459325" y="2815313"/>
                <a:chExt cx="75300" cy="68175"/>
              </a:xfrm>
            </p:grpSpPr>
            <p:sp>
              <p:nvSpPr>
                <p:cNvPr id="17230" name="Google Shape;17230;p36"/>
                <p:cNvSpPr/>
                <p:nvPr/>
              </p:nvSpPr>
              <p:spPr>
                <a:xfrm>
                  <a:off x="2459325" y="2815313"/>
                  <a:ext cx="75300" cy="68175"/>
                </a:xfrm>
                <a:custGeom>
                  <a:avLst/>
                  <a:gdLst/>
                  <a:ahLst/>
                  <a:cxnLst/>
                  <a:rect l="l" t="t" r="r" b="b"/>
                  <a:pathLst>
                    <a:path w="3012" h="2727" extrusionOk="0">
                      <a:moveTo>
                        <a:pt x="1507" y="1"/>
                      </a:moveTo>
                      <a:cubicBezTo>
                        <a:pt x="1397" y="1"/>
                        <a:pt x="1285" y="14"/>
                        <a:pt x="1174" y="42"/>
                      </a:cubicBezTo>
                      <a:cubicBezTo>
                        <a:pt x="444" y="225"/>
                        <a:pt x="0" y="966"/>
                        <a:pt x="184" y="1696"/>
                      </a:cubicBezTo>
                      <a:cubicBezTo>
                        <a:pt x="339" y="2315"/>
                        <a:pt x="894" y="2726"/>
                        <a:pt x="1505" y="2726"/>
                      </a:cubicBezTo>
                      <a:cubicBezTo>
                        <a:pt x="1615" y="2726"/>
                        <a:pt x="1727" y="2713"/>
                        <a:pt x="1839" y="2685"/>
                      </a:cubicBezTo>
                      <a:cubicBezTo>
                        <a:pt x="2569" y="2502"/>
                        <a:pt x="3011" y="1762"/>
                        <a:pt x="2828" y="1031"/>
                      </a:cubicBezTo>
                      <a:cubicBezTo>
                        <a:pt x="2673" y="412"/>
                        <a:pt x="2117" y="1"/>
                        <a:pt x="150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36"/>
                <p:cNvSpPr/>
                <p:nvPr/>
              </p:nvSpPr>
              <p:spPr>
                <a:xfrm>
                  <a:off x="2459325" y="2815313"/>
                  <a:ext cx="71050" cy="66150"/>
                </a:xfrm>
                <a:custGeom>
                  <a:avLst/>
                  <a:gdLst/>
                  <a:ahLst/>
                  <a:cxnLst/>
                  <a:rect l="l" t="t" r="r" b="b"/>
                  <a:pathLst>
                    <a:path w="2842" h="2646" extrusionOk="0">
                      <a:moveTo>
                        <a:pt x="1507" y="1"/>
                      </a:moveTo>
                      <a:cubicBezTo>
                        <a:pt x="1397" y="1"/>
                        <a:pt x="1285" y="14"/>
                        <a:pt x="1174" y="42"/>
                      </a:cubicBezTo>
                      <a:cubicBezTo>
                        <a:pt x="444" y="225"/>
                        <a:pt x="0" y="966"/>
                        <a:pt x="184" y="1696"/>
                      </a:cubicBezTo>
                      <a:cubicBezTo>
                        <a:pt x="298" y="2152"/>
                        <a:pt x="632" y="2495"/>
                        <a:pt x="1042" y="2646"/>
                      </a:cubicBezTo>
                      <a:cubicBezTo>
                        <a:pt x="953" y="2525"/>
                        <a:pt x="885" y="2386"/>
                        <a:pt x="846" y="2232"/>
                      </a:cubicBezTo>
                      <a:cubicBezTo>
                        <a:pt x="685" y="1593"/>
                        <a:pt x="1073" y="946"/>
                        <a:pt x="1712" y="785"/>
                      </a:cubicBezTo>
                      <a:cubicBezTo>
                        <a:pt x="1808" y="761"/>
                        <a:pt x="1905" y="749"/>
                        <a:pt x="1999" y="749"/>
                      </a:cubicBezTo>
                      <a:cubicBezTo>
                        <a:pt x="2319" y="749"/>
                        <a:pt x="2621" y="880"/>
                        <a:pt x="2842" y="1100"/>
                      </a:cubicBezTo>
                      <a:cubicBezTo>
                        <a:pt x="2837" y="1078"/>
                        <a:pt x="2834" y="1054"/>
                        <a:pt x="2828" y="1031"/>
                      </a:cubicBezTo>
                      <a:cubicBezTo>
                        <a:pt x="2673" y="412"/>
                        <a:pt x="2117" y="1"/>
                        <a:pt x="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36"/>
                <p:cNvSpPr/>
                <p:nvPr/>
              </p:nvSpPr>
              <p:spPr>
                <a:xfrm>
                  <a:off x="2500525" y="2847388"/>
                  <a:ext cx="24775" cy="22475"/>
                </a:xfrm>
                <a:custGeom>
                  <a:avLst/>
                  <a:gdLst/>
                  <a:ahLst/>
                  <a:cxnLst/>
                  <a:rect l="l" t="t" r="r" b="b"/>
                  <a:pathLst>
                    <a:path w="991" h="899" extrusionOk="0">
                      <a:moveTo>
                        <a:pt x="496" y="0"/>
                      </a:moveTo>
                      <a:cubicBezTo>
                        <a:pt x="460" y="0"/>
                        <a:pt x="422" y="5"/>
                        <a:pt x="386" y="14"/>
                      </a:cubicBezTo>
                      <a:cubicBezTo>
                        <a:pt x="146" y="75"/>
                        <a:pt x="0" y="318"/>
                        <a:pt x="61" y="559"/>
                      </a:cubicBezTo>
                      <a:cubicBezTo>
                        <a:pt x="112" y="762"/>
                        <a:pt x="295" y="898"/>
                        <a:pt x="496" y="898"/>
                      </a:cubicBezTo>
                      <a:cubicBezTo>
                        <a:pt x="532" y="898"/>
                        <a:pt x="569" y="894"/>
                        <a:pt x="605" y="885"/>
                      </a:cubicBezTo>
                      <a:cubicBezTo>
                        <a:pt x="846" y="824"/>
                        <a:pt x="990" y="579"/>
                        <a:pt x="931" y="340"/>
                      </a:cubicBezTo>
                      <a:cubicBezTo>
                        <a:pt x="880" y="137"/>
                        <a:pt x="697" y="0"/>
                        <a:pt x="4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36"/>
                <p:cNvSpPr/>
                <p:nvPr/>
              </p:nvSpPr>
              <p:spPr>
                <a:xfrm>
                  <a:off x="2485400" y="2860538"/>
                  <a:ext cx="11550" cy="10425"/>
                </a:xfrm>
                <a:custGeom>
                  <a:avLst/>
                  <a:gdLst/>
                  <a:ahLst/>
                  <a:cxnLst/>
                  <a:rect l="l" t="t" r="r" b="b"/>
                  <a:pathLst>
                    <a:path w="462" h="417" extrusionOk="0">
                      <a:moveTo>
                        <a:pt x="232" y="0"/>
                      </a:moveTo>
                      <a:cubicBezTo>
                        <a:pt x="215" y="0"/>
                        <a:pt x="198" y="2"/>
                        <a:pt x="181" y="6"/>
                      </a:cubicBezTo>
                      <a:cubicBezTo>
                        <a:pt x="68" y="35"/>
                        <a:pt x="1" y="147"/>
                        <a:pt x="29" y="259"/>
                      </a:cubicBezTo>
                      <a:cubicBezTo>
                        <a:pt x="53" y="353"/>
                        <a:pt x="137" y="417"/>
                        <a:pt x="231" y="417"/>
                      </a:cubicBezTo>
                      <a:cubicBezTo>
                        <a:pt x="247" y="417"/>
                        <a:pt x="264" y="415"/>
                        <a:pt x="281" y="411"/>
                      </a:cubicBezTo>
                      <a:cubicBezTo>
                        <a:pt x="394" y="382"/>
                        <a:pt x="461" y="268"/>
                        <a:pt x="433" y="157"/>
                      </a:cubicBezTo>
                      <a:cubicBezTo>
                        <a:pt x="409" y="63"/>
                        <a:pt x="325" y="0"/>
                        <a:pt x="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4" name="Google Shape;17234;p36"/>
              <p:cNvGrpSpPr/>
              <p:nvPr/>
            </p:nvGrpSpPr>
            <p:grpSpPr>
              <a:xfrm flipH="1">
                <a:off x="429413" y="2412205"/>
                <a:ext cx="127938" cy="115832"/>
                <a:chOff x="2504325" y="2670513"/>
                <a:chExt cx="91150" cy="82525"/>
              </a:xfrm>
            </p:grpSpPr>
            <p:sp>
              <p:nvSpPr>
                <p:cNvPr id="17235" name="Google Shape;17235;p36"/>
                <p:cNvSpPr/>
                <p:nvPr/>
              </p:nvSpPr>
              <p:spPr>
                <a:xfrm>
                  <a:off x="2504325" y="2670513"/>
                  <a:ext cx="91150" cy="82525"/>
                </a:xfrm>
                <a:custGeom>
                  <a:avLst/>
                  <a:gdLst/>
                  <a:ahLst/>
                  <a:cxnLst/>
                  <a:rect l="l" t="t" r="r" b="b"/>
                  <a:pathLst>
                    <a:path w="3646" h="3301" extrusionOk="0">
                      <a:moveTo>
                        <a:pt x="1825" y="0"/>
                      </a:moveTo>
                      <a:cubicBezTo>
                        <a:pt x="1692" y="0"/>
                        <a:pt x="1556" y="17"/>
                        <a:pt x="1421" y="51"/>
                      </a:cubicBezTo>
                      <a:cubicBezTo>
                        <a:pt x="537" y="273"/>
                        <a:pt x="0" y="1169"/>
                        <a:pt x="224" y="2053"/>
                      </a:cubicBezTo>
                      <a:cubicBezTo>
                        <a:pt x="411" y="2802"/>
                        <a:pt x="1085" y="3301"/>
                        <a:pt x="1824" y="3301"/>
                      </a:cubicBezTo>
                      <a:cubicBezTo>
                        <a:pt x="1957" y="3301"/>
                        <a:pt x="2092" y="3285"/>
                        <a:pt x="2226" y="3251"/>
                      </a:cubicBezTo>
                      <a:cubicBezTo>
                        <a:pt x="3110" y="3029"/>
                        <a:pt x="3645" y="2131"/>
                        <a:pt x="3423" y="1247"/>
                      </a:cubicBezTo>
                      <a:cubicBezTo>
                        <a:pt x="3236" y="499"/>
                        <a:pt x="2563" y="0"/>
                        <a:pt x="182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36"/>
                <p:cNvSpPr/>
                <p:nvPr/>
              </p:nvSpPr>
              <p:spPr>
                <a:xfrm>
                  <a:off x="2504325" y="2670513"/>
                  <a:ext cx="86025" cy="80025"/>
                </a:xfrm>
                <a:custGeom>
                  <a:avLst/>
                  <a:gdLst/>
                  <a:ahLst/>
                  <a:cxnLst/>
                  <a:rect l="l" t="t" r="r" b="b"/>
                  <a:pathLst>
                    <a:path w="3441" h="3201" extrusionOk="0">
                      <a:moveTo>
                        <a:pt x="1825" y="0"/>
                      </a:moveTo>
                      <a:cubicBezTo>
                        <a:pt x="1692" y="0"/>
                        <a:pt x="1556" y="17"/>
                        <a:pt x="1421" y="51"/>
                      </a:cubicBezTo>
                      <a:cubicBezTo>
                        <a:pt x="537" y="273"/>
                        <a:pt x="0" y="1169"/>
                        <a:pt x="224" y="2053"/>
                      </a:cubicBezTo>
                      <a:cubicBezTo>
                        <a:pt x="362" y="2604"/>
                        <a:pt x="765" y="3021"/>
                        <a:pt x="1263" y="3201"/>
                      </a:cubicBezTo>
                      <a:cubicBezTo>
                        <a:pt x="1153" y="3055"/>
                        <a:pt x="1072" y="2888"/>
                        <a:pt x="1025" y="2703"/>
                      </a:cubicBezTo>
                      <a:cubicBezTo>
                        <a:pt x="830" y="1927"/>
                        <a:pt x="1299" y="1144"/>
                        <a:pt x="2073" y="950"/>
                      </a:cubicBezTo>
                      <a:cubicBezTo>
                        <a:pt x="2190" y="920"/>
                        <a:pt x="2307" y="906"/>
                        <a:pt x="2422" y="906"/>
                      </a:cubicBezTo>
                      <a:cubicBezTo>
                        <a:pt x="2808" y="906"/>
                        <a:pt x="3172" y="1064"/>
                        <a:pt x="3440" y="1332"/>
                      </a:cubicBezTo>
                      <a:cubicBezTo>
                        <a:pt x="3434" y="1302"/>
                        <a:pt x="3431" y="1276"/>
                        <a:pt x="3423" y="1247"/>
                      </a:cubicBezTo>
                      <a:cubicBezTo>
                        <a:pt x="3236" y="499"/>
                        <a:pt x="2563" y="0"/>
                        <a:pt x="1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36"/>
                <p:cNvSpPr/>
                <p:nvPr/>
              </p:nvSpPr>
              <p:spPr>
                <a:xfrm>
                  <a:off x="2554200" y="2709313"/>
                  <a:ext cx="30000" cy="27200"/>
                </a:xfrm>
                <a:custGeom>
                  <a:avLst/>
                  <a:gdLst/>
                  <a:ahLst/>
                  <a:cxnLst/>
                  <a:rect l="l" t="t" r="r" b="b"/>
                  <a:pathLst>
                    <a:path w="1200" h="1088" extrusionOk="0">
                      <a:moveTo>
                        <a:pt x="600" y="0"/>
                      </a:moveTo>
                      <a:cubicBezTo>
                        <a:pt x="556" y="0"/>
                        <a:pt x="512" y="6"/>
                        <a:pt x="468" y="17"/>
                      </a:cubicBezTo>
                      <a:cubicBezTo>
                        <a:pt x="176" y="90"/>
                        <a:pt x="1" y="386"/>
                        <a:pt x="74" y="676"/>
                      </a:cubicBezTo>
                      <a:cubicBezTo>
                        <a:pt x="137" y="923"/>
                        <a:pt x="358" y="1088"/>
                        <a:pt x="600" y="1088"/>
                      </a:cubicBezTo>
                      <a:cubicBezTo>
                        <a:pt x="643" y="1088"/>
                        <a:pt x="688" y="1082"/>
                        <a:pt x="732" y="1071"/>
                      </a:cubicBezTo>
                      <a:cubicBezTo>
                        <a:pt x="1024" y="997"/>
                        <a:pt x="1199" y="703"/>
                        <a:pt x="1127" y="411"/>
                      </a:cubicBezTo>
                      <a:cubicBezTo>
                        <a:pt x="1065" y="164"/>
                        <a:pt x="843" y="0"/>
                        <a:pt x="60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36"/>
                <p:cNvSpPr/>
                <p:nvPr/>
              </p:nvSpPr>
              <p:spPr>
                <a:xfrm>
                  <a:off x="2535925" y="2725188"/>
                  <a:ext cx="13925" cy="12650"/>
                </a:xfrm>
                <a:custGeom>
                  <a:avLst/>
                  <a:gdLst/>
                  <a:ahLst/>
                  <a:cxnLst/>
                  <a:rect l="l" t="t" r="r" b="b"/>
                  <a:pathLst>
                    <a:path w="557" h="506" extrusionOk="0">
                      <a:moveTo>
                        <a:pt x="277" y="1"/>
                      </a:moveTo>
                      <a:cubicBezTo>
                        <a:pt x="257" y="1"/>
                        <a:pt x="237" y="3"/>
                        <a:pt x="216" y="8"/>
                      </a:cubicBezTo>
                      <a:cubicBezTo>
                        <a:pt x="82" y="43"/>
                        <a:pt x="0" y="180"/>
                        <a:pt x="33" y="315"/>
                      </a:cubicBezTo>
                      <a:cubicBezTo>
                        <a:pt x="62" y="431"/>
                        <a:pt x="165" y="506"/>
                        <a:pt x="279" y="506"/>
                      </a:cubicBezTo>
                      <a:cubicBezTo>
                        <a:pt x="299" y="506"/>
                        <a:pt x="320" y="503"/>
                        <a:pt x="340" y="498"/>
                      </a:cubicBezTo>
                      <a:cubicBezTo>
                        <a:pt x="475" y="466"/>
                        <a:pt x="556" y="328"/>
                        <a:pt x="524" y="193"/>
                      </a:cubicBezTo>
                      <a:cubicBezTo>
                        <a:pt x="494" y="77"/>
                        <a:pt x="390" y="1"/>
                        <a:pt x="2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9" name="Google Shape;17239;p36"/>
              <p:cNvGrpSpPr/>
              <p:nvPr/>
            </p:nvGrpSpPr>
            <p:grpSpPr>
              <a:xfrm flipH="1">
                <a:off x="394674" y="2174049"/>
                <a:ext cx="152396" cy="138009"/>
                <a:chOff x="2511650" y="2500838"/>
                <a:chExt cx="108575" cy="98325"/>
              </a:xfrm>
            </p:grpSpPr>
            <p:sp>
              <p:nvSpPr>
                <p:cNvPr id="17240" name="Google Shape;17240;p36"/>
                <p:cNvSpPr/>
                <p:nvPr/>
              </p:nvSpPr>
              <p:spPr>
                <a:xfrm>
                  <a:off x="2511650" y="2500838"/>
                  <a:ext cx="108575" cy="98325"/>
                </a:xfrm>
                <a:custGeom>
                  <a:avLst/>
                  <a:gdLst/>
                  <a:ahLst/>
                  <a:cxnLst/>
                  <a:rect l="l" t="t" r="r" b="b"/>
                  <a:pathLst>
                    <a:path w="4343" h="3933" extrusionOk="0">
                      <a:moveTo>
                        <a:pt x="2171" y="0"/>
                      </a:moveTo>
                      <a:cubicBezTo>
                        <a:pt x="2013" y="0"/>
                        <a:pt x="1852" y="19"/>
                        <a:pt x="1692" y="59"/>
                      </a:cubicBezTo>
                      <a:cubicBezTo>
                        <a:pt x="638" y="326"/>
                        <a:pt x="0" y="1394"/>
                        <a:pt x="265" y="2445"/>
                      </a:cubicBezTo>
                      <a:cubicBezTo>
                        <a:pt x="489" y="3337"/>
                        <a:pt x="1290" y="3932"/>
                        <a:pt x="2169" y="3932"/>
                      </a:cubicBezTo>
                      <a:cubicBezTo>
                        <a:pt x="2327" y="3932"/>
                        <a:pt x="2488" y="3913"/>
                        <a:pt x="2649" y="3872"/>
                      </a:cubicBezTo>
                      <a:cubicBezTo>
                        <a:pt x="3702" y="3606"/>
                        <a:pt x="4342" y="2539"/>
                        <a:pt x="4076" y="1486"/>
                      </a:cubicBezTo>
                      <a:cubicBezTo>
                        <a:pt x="3852" y="594"/>
                        <a:pt x="3050" y="0"/>
                        <a:pt x="217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36"/>
                <p:cNvSpPr/>
                <p:nvPr/>
              </p:nvSpPr>
              <p:spPr>
                <a:xfrm>
                  <a:off x="2511650" y="2500838"/>
                  <a:ext cx="102425" cy="95375"/>
                </a:xfrm>
                <a:custGeom>
                  <a:avLst/>
                  <a:gdLst/>
                  <a:ahLst/>
                  <a:cxnLst/>
                  <a:rect l="l" t="t" r="r" b="b"/>
                  <a:pathLst>
                    <a:path w="4097" h="3815" extrusionOk="0">
                      <a:moveTo>
                        <a:pt x="2171" y="0"/>
                      </a:moveTo>
                      <a:cubicBezTo>
                        <a:pt x="2013" y="0"/>
                        <a:pt x="1852" y="19"/>
                        <a:pt x="1692" y="59"/>
                      </a:cubicBezTo>
                      <a:cubicBezTo>
                        <a:pt x="638" y="326"/>
                        <a:pt x="0" y="1394"/>
                        <a:pt x="265" y="2445"/>
                      </a:cubicBezTo>
                      <a:cubicBezTo>
                        <a:pt x="431" y="3103"/>
                        <a:pt x="909" y="3598"/>
                        <a:pt x="1501" y="3814"/>
                      </a:cubicBezTo>
                      <a:cubicBezTo>
                        <a:pt x="1374" y="3640"/>
                        <a:pt x="1275" y="3440"/>
                        <a:pt x="1219" y="3219"/>
                      </a:cubicBezTo>
                      <a:cubicBezTo>
                        <a:pt x="987" y="2298"/>
                        <a:pt x="1546" y="1363"/>
                        <a:pt x="2467" y="1131"/>
                      </a:cubicBezTo>
                      <a:cubicBezTo>
                        <a:pt x="2606" y="1096"/>
                        <a:pt x="2745" y="1079"/>
                        <a:pt x="2882" y="1079"/>
                      </a:cubicBezTo>
                      <a:cubicBezTo>
                        <a:pt x="3343" y="1079"/>
                        <a:pt x="3778" y="1268"/>
                        <a:pt x="4096" y="1585"/>
                      </a:cubicBezTo>
                      <a:cubicBezTo>
                        <a:pt x="4089" y="1552"/>
                        <a:pt x="4085" y="1519"/>
                        <a:pt x="4076" y="1486"/>
                      </a:cubicBezTo>
                      <a:cubicBezTo>
                        <a:pt x="3852" y="594"/>
                        <a:pt x="3050"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36"/>
                <p:cNvSpPr/>
                <p:nvPr/>
              </p:nvSpPr>
              <p:spPr>
                <a:xfrm>
                  <a:off x="2571050" y="2547088"/>
                  <a:ext cx="35750" cy="32375"/>
                </a:xfrm>
                <a:custGeom>
                  <a:avLst/>
                  <a:gdLst/>
                  <a:ahLst/>
                  <a:cxnLst/>
                  <a:rect l="l" t="t" r="r" b="b"/>
                  <a:pathLst>
                    <a:path w="1430" h="1295" extrusionOk="0">
                      <a:moveTo>
                        <a:pt x="716" y="0"/>
                      </a:moveTo>
                      <a:cubicBezTo>
                        <a:pt x="663" y="0"/>
                        <a:pt x="610" y="7"/>
                        <a:pt x="557" y="20"/>
                      </a:cubicBezTo>
                      <a:cubicBezTo>
                        <a:pt x="210" y="108"/>
                        <a:pt x="0" y="459"/>
                        <a:pt x="88" y="805"/>
                      </a:cubicBezTo>
                      <a:cubicBezTo>
                        <a:pt x="161" y="1099"/>
                        <a:pt x="425" y="1294"/>
                        <a:pt x="714" y="1294"/>
                      </a:cubicBezTo>
                      <a:cubicBezTo>
                        <a:pt x="766" y="1294"/>
                        <a:pt x="819" y="1288"/>
                        <a:pt x="871" y="1275"/>
                      </a:cubicBezTo>
                      <a:cubicBezTo>
                        <a:pt x="1219" y="1187"/>
                        <a:pt x="1429" y="836"/>
                        <a:pt x="1341" y="490"/>
                      </a:cubicBezTo>
                      <a:cubicBezTo>
                        <a:pt x="1268" y="196"/>
                        <a:pt x="1005" y="0"/>
                        <a:pt x="7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36"/>
                <p:cNvSpPr/>
                <p:nvPr/>
              </p:nvSpPr>
              <p:spPr>
                <a:xfrm>
                  <a:off x="2549225" y="2565988"/>
                  <a:ext cx="16650" cy="15050"/>
                </a:xfrm>
                <a:custGeom>
                  <a:avLst/>
                  <a:gdLst/>
                  <a:ahLst/>
                  <a:cxnLst/>
                  <a:rect l="l" t="t" r="r" b="b"/>
                  <a:pathLst>
                    <a:path w="666" h="602" extrusionOk="0">
                      <a:moveTo>
                        <a:pt x="333" y="1"/>
                      </a:moveTo>
                      <a:cubicBezTo>
                        <a:pt x="309" y="1"/>
                        <a:pt x="284" y="4"/>
                        <a:pt x="259" y="10"/>
                      </a:cubicBezTo>
                      <a:cubicBezTo>
                        <a:pt x="98" y="51"/>
                        <a:pt x="1" y="215"/>
                        <a:pt x="42" y="375"/>
                      </a:cubicBezTo>
                      <a:cubicBezTo>
                        <a:pt x="75" y="511"/>
                        <a:pt x="198" y="602"/>
                        <a:pt x="332" y="602"/>
                      </a:cubicBezTo>
                      <a:cubicBezTo>
                        <a:pt x="357" y="602"/>
                        <a:pt x="382" y="599"/>
                        <a:pt x="407" y="593"/>
                      </a:cubicBezTo>
                      <a:cubicBezTo>
                        <a:pt x="568" y="552"/>
                        <a:pt x="665" y="389"/>
                        <a:pt x="624" y="229"/>
                      </a:cubicBezTo>
                      <a:cubicBezTo>
                        <a:pt x="590" y="92"/>
                        <a:pt x="468" y="1"/>
                        <a:pt x="3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4" name="Google Shape;17244;p36"/>
              <p:cNvGrpSpPr/>
              <p:nvPr/>
            </p:nvGrpSpPr>
            <p:grpSpPr>
              <a:xfrm flipH="1">
                <a:off x="1253326" y="1834307"/>
                <a:ext cx="109200" cy="95761"/>
                <a:chOff x="1930675" y="2258788"/>
                <a:chExt cx="77800" cy="68225"/>
              </a:xfrm>
            </p:grpSpPr>
            <p:sp>
              <p:nvSpPr>
                <p:cNvPr id="17245" name="Google Shape;17245;p36"/>
                <p:cNvSpPr/>
                <p:nvPr/>
              </p:nvSpPr>
              <p:spPr>
                <a:xfrm>
                  <a:off x="1930675" y="2258788"/>
                  <a:ext cx="77800" cy="68225"/>
                </a:xfrm>
                <a:custGeom>
                  <a:avLst/>
                  <a:gdLst/>
                  <a:ahLst/>
                  <a:cxnLst/>
                  <a:rect l="l" t="t" r="r" b="b"/>
                  <a:pathLst>
                    <a:path w="3112" h="2729" extrusionOk="0">
                      <a:moveTo>
                        <a:pt x="1554" y="1"/>
                      </a:moveTo>
                      <a:cubicBezTo>
                        <a:pt x="1350" y="1"/>
                        <a:pt x="1142" y="47"/>
                        <a:pt x="946" y="145"/>
                      </a:cubicBezTo>
                      <a:cubicBezTo>
                        <a:pt x="271" y="482"/>
                        <a:pt x="0" y="1301"/>
                        <a:pt x="335" y="1975"/>
                      </a:cubicBezTo>
                      <a:cubicBezTo>
                        <a:pt x="575" y="2452"/>
                        <a:pt x="1056" y="2728"/>
                        <a:pt x="1556" y="2728"/>
                      </a:cubicBezTo>
                      <a:cubicBezTo>
                        <a:pt x="1761" y="2728"/>
                        <a:pt x="1969" y="2682"/>
                        <a:pt x="2165" y="2584"/>
                      </a:cubicBezTo>
                      <a:cubicBezTo>
                        <a:pt x="2839" y="2247"/>
                        <a:pt x="3111" y="1428"/>
                        <a:pt x="2774" y="754"/>
                      </a:cubicBezTo>
                      <a:cubicBezTo>
                        <a:pt x="2535" y="277"/>
                        <a:pt x="2054" y="1"/>
                        <a:pt x="1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36"/>
                <p:cNvSpPr/>
                <p:nvPr/>
              </p:nvSpPr>
              <p:spPr>
                <a:xfrm>
                  <a:off x="1952750" y="2258788"/>
                  <a:ext cx="55725" cy="68200"/>
                </a:xfrm>
                <a:custGeom>
                  <a:avLst/>
                  <a:gdLst/>
                  <a:ahLst/>
                  <a:cxnLst/>
                  <a:rect l="l" t="t" r="r" b="b"/>
                  <a:pathLst>
                    <a:path w="2229" h="2728" extrusionOk="0">
                      <a:moveTo>
                        <a:pt x="671" y="1"/>
                      </a:moveTo>
                      <a:cubicBezTo>
                        <a:pt x="467" y="1"/>
                        <a:pt x="259" y="47"/>
                        <a:pt x="63" y="145"/>
                      </a:cubicBezTo>
                      <a:cubicBezTo>
                        <a:pt x="40" y="156"/>
                        <a:pt x="22" y="169"/>
                        <a:pt x="1" y="179"/>
                      </a:cubicBezTo>
                      <a:cubicBezTo>
                        <a:pt x="405" y="211"/>
                        <a:pt x="782" y="443"/>
                        <a:pt x="976" y="831"/>
                      </a:cubicBezTo>
                      <a:cubicBezTo>
                        <a:pt x="1271" y="1420"/>
                        <a:pt x="1033" y="2136"/>
                        <a:pt x="444" y="2432"/>
                      </a:cubicBezTo>
                      <a:cubicBezTo>
                        <a:pt x="303" y="2503"/>
                        <a:pt x="152" y="2542"/>
                        <a:pt x="4" y="2553"/>
                      </a:cubicBezTo>
                      <a:cubicBezTo>
                        <a:pt x="207" y="2667"/>
                        <a:pt x="437" y="2728"/>
                        <a:pt x="672" y="2728"/>
                      </a:cubicBezTo>
                      <a:cubicBezTo>
                        <a:pt x="877" y="2728"/>
                        <a:pt x="1086" y="2681"/>
                        <a:pt x="1282" y="2583"/>
                      </a:cubicBezTo>
                      <a:cubicBezTo>
                        <a:pt x="1956" y="2247"/>
                        <a:pt x="2228" y="1428"/>
                        <a:pt x="1890" y="754"/>
                      </a:cubicBezTo>
                      <a:cubicBezTo>
                        <a:pt x="1652" y="277"/>
                        <a:pt x="1171"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36"/>
                <p:cNvSpPr/>
                <p:nvPr/>
              </p:nvSpPr>
              <p:spPr>
                <a:xfrm>
                  <a:off x="1939350" y="2275588"/>
                  <a:ext cx="25600" cy="22450"/>
                </a:xfrm>
                <a:custGeom>
                  <a:avLst/>
                  <a:gdLst/>
                  <a:ahLst/>
                  <a:cxnLst/>
                  <a:rect l="l" t="t" r="r" b="b"/>
                  <a:pathLst>
                    <a:path w="1024" h="898" extrusionOk="0">
                      <a:moveTo>
                        <a:pt x="512" y="0"/>
                      </a:moveTo>
                      <a:cubicBezTo>
                        <a:pt x="445" y="0"/>
                        <a:pt x="376" y="16"/>
                        <a:pt x="311" y="48"/>
                      </a:cubicBezTo>
                      <a:cubicBezTo>
                        <a:pt x="90" y="159"/>
                        <a:pt x="1" y="427"/>
                        <a:pt x="110" y="649"/>
                      </a:cubicBezTo>
                      <a:cubicBezTo>
                        <a:pt x="189" y="806"/>
                        <a:pt x="348" y="898"/>
                        <a:pt x="513" y="898"/>
                      </a:cubicBezTo>
                      <a:cubicBezTo>
                        <a:pt x="580" y="898"/>
                        <a:pt x="649" y="882"/>
                        <a:pt x="714" y="850"/>
                      </a:cubicBezTo>
                      <a:cubicBezTo>
                        <a:pt x="934" y="740"/>
                        <a:pt x="1024" y="471"/>
                        <a:pt x="914" y="248"/>
                      </a:cubicBezTo>
                      <a:cubicBezTo>
                        <a:pt x="835" y="91"/>
                        <a:pt x="677"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36"/>
                <p:cNvSpPr/>
                <p:nvPr/>
              </p:nvSpPr>
              <p:spPr>
                <a:xfrm>
                  <a:off x="1954975" y="2302738"/>
                  <a:ext cx="11950" cy="10450"/>
                </a:xfrm>
                <a:custGeom>
                  <a:avLst/>
                  <a:gdLst/>
                  <a:ahLst/>
                  <a:cxnLst/>
                  <a:rect l="l" t="t" r="r" b="b"/>
                  <a:pathLst>
                    <a:path w="478" h="418" extrusionOk="0">
                      <a:moveTo>
                        <a:pt x="240" y="0"/>
                      </a:moveTo>
                      <a:cubicBezTo>
                        <a:pt x="208" y="0"/>
                        <a:pt x="176" y="7"/>
                        <a:pt x="147" y="22"/>
                      </a:cubicBezTo>
                      <a:cubicBezTo>
                        <a:pt x="43" y="73"/>
                        <a:pt x="1" y="199"/>
                        <a:pt x="53" y="303"/>
                      </a:cubicBezTo>
                      <a:cubicBezTo>
                        <a:pt x="89" y="375"/>
                        <a:pt x="162" y="417"/>
                        <a:pt x="239" y="417"/>
                      </a:cubicBezTo>
                      <a:cubicBezTo>
                        <a:pt x="270" y="417"/>
                        <a:pt x="302" y="410"/>
                        <a:pt x="333" y="395"/>
                      </a:cubicBezTo>
                      <a:cubicBezTo>
                        <a:pt x="435" y="344"/>
                        <a:pt x="477" y="218"/>
                        <a:pt x="425" y="115"/>
                      </a:cubicBezTo>
                      <a:cubicBezTo>
                        <a:pt x="389" y="42"/>
                        <a:pt x="316"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9" name="Google Shape;17249;p36"/>
              <p:cNvGrpSpPr/>
              <p:nvPr/>
            </p:nvGrpSpPr>
            <p:grpSpPr>
              <a:xfrm flipH="1">
                <a:off x="1143846" y="1641944"/>
                <a:ext cx="132219" cy="115867"/>
                <a:chOff x="1992275" y="2121738"/>
                <a:chExt cx="94200" cy="82550"/>
              </a:xfrm>
            </p:grpSpPr>
            <p:sp>
              <p:nvSpPr>
                <p:cNvPr id="17250" name="Google Shape;17250;p36"/>
                <p:cNvSpPr/>
                <p:nvPr/>
              </p:nvSpPr>
              <p:spPr>
                <a:xfrm>
                  <a:off x="1992275" y="2121738"/>
                  <a:ext cx="94200" cy="82550"/>
                </a:xfrm>
                <a:custGeom>
                  <a:avLst/>
                  <a:gdLst/>
                  <a:ahLst/>
                  <a:cxnLst/>
                  <a:rect l="l" t="t" r="r" b="b"/>
                  <a:pathLst>
                    <a:path w="3768" h="3302" extrusionOk="0">
                      <a:moveTo>
                        <a:pt x="1884" y="1"/>
                      </a:moveTo>
                      <a:cubicBezTo>
                        <a:pt x="1636" y="1"/>
                        <a:pt x="1384" y="57"/>
                        <a:pt x="1147" y="176"/>
                      </a:cubicBezTo>
                      <a:cubicBezTo>
                        <a:pt x="331" y="583"/>
                        <a:pt x="0" y="1575"/>
                        <a:pt x="407" y="2389"/>
                      </a:cubicBezTo>
                      <a:cubicBezTo>
                        <a:pt x="697" y="2967"/>
                        <a:pt x="1281" y="3302"/>
                        <a:pt x="1886" y="3302"/>
                      </a:cubicBezTo>
                      <a:cubicBezTo>
                        <a:pt x="2134" y="3302"/>
                        <a:pt x="2386" y="3246"/>
                        <a:pt x="2622" y="3127"/>
                      </a:cubicBezTo>
                      <a:cubicBezTo>
                        <a:pt x="3437" y="2720"/>
                        <a:pt x="3768" y="1728"/>
                        <a:pt x="3359" y="913"/>
                      </a:cubicBezTo>
                      <a:cubicBezTo>
                        <a:pt x="3070" y="335"/>
                        <a:pt x="2488" y="1"/>
                        <a:pt x="1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36"/>
                <p:cNvSpPr/>
                <p:nvPr/>
              </p:nvSpPr>
              <p:spPr>
                <a:xfrm>
                  <a:off x="2019050" y="2121738"/>
                  <a:ext cx="67425" cy="82550"/>
                </a:xfrm>
                <a:custGeom>
                  <a:avLst/>
                  <a:gdLst/>
                  <a:ahLst/>
                  <a:cxnLst/>
                  <a:rect l="l" t="t" r="r" b="b"/>
                  <a:pathLst>
                    <a:path w="2697" h="3302" extrusionOk="0">
                      <a:moveTo>
                        <a:pt x="813" y="1"/>
                      </a:moveTo>
                      <a:cubicBezTo>
                        <a:pt x="565" y="1"/>
                        <a:pt x="313" y="57"/>
                        <a:pt x="76" y="176"/>
                      </a:cubicBezTo>
                      <a:cubicBezTo>
                        <a:pt x="49" y="188"/>
                        <a:pt x="26" y="204"/>
                        <a:pt x="1" y="218"/>
                      </a:cubicBezTo>
                      <a:cubicBezTo>
                        <a:pt x="489" y="256"/>
                        <a:pt x="947" y="536"/>
                        <a:pt x="1182" y="1006"/>
                      </a:cubicBezTo>
                      <a:cubicBezTo>
                        <a:pt x="1539" y="1719"/>
                        <a:pt x="1249" y="2586"/>
                        <a:pt x="536" y="2942"/>
                      </a:cubicBezTo>
                      <a:cubicBezTo>
                        <a:pt x="366" y="3028"/>
                        <a:pt x="184" y="3075"/>
                        <a:pt x="4" y="3089"/>
                      </a:cubicBezTo>
                      <a:cubicBezTo>
                        <a:pt x="250" y="3228"/>
                        <a:pt x="530" y="3302"/>
                        <a:pt x="815" y="3302"/>
                      </a:cubicBezTo>
                      <a:cubicBezTo>
                        <a:pt x="1063" y="3302"/>
                        <a:pt x="1315" y="3246"/>
                        <a:pt x="1551" y="3127"/>
                      </a:cubicBezTo>
                      <a:cubicBezTo>
                        <a:pt x="2366" y="2720"/>
                        <a:pt x="2697" y="1728"/>
                        <a:pt x="2288" y="913"/>
                      </a:cubicBezTo>
                      <a:cubicBezTo>
                        <a:pt x="1999" y="335"/>
                        <a:pt x="1417"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36"/>
                <p:cNvSpPr/>
                <p:nvPr/>
              </p:nvSpPr>
              <p:spPr>
                <a:xfrm>
                  <a:off x="2002850" y="2142063"/>
                  <a:ext cx="31000" cy="27200"/>
                </a:xfrm>
                <a:custGeom>
                  <a:avLst/>
                  <a:gdLst/>
                  <a:ahLst/>
                  <a:cxnLst/>
                  <a:rect l="l" t="t" r="r" b="b"/>
                  <a:pathLst>
                    <a:path w="1240" h="1088" extrusionOk="0">
                      <a:moveTo>
                        <a:pt x="619" y="0"/>
                      </a:moveTo>
                      <a:cubicBezTo>
                        <a:pt x="537" y="0"/>
                        <a:pt x="454" y="19"/>
                        <a:pt x="376" y="58"/>
                      </a:cubicBezTo>
                      <a:cubicBezTo>
                        <a:pt x="108" y="193"/>
                        <a:pt x="0" y="519"/>
                        <a:pt x="133" y="787"/>
                      </a:cubicBezTo>
                      <a:cubicBezTo>
                        <a:pt x="229" y="977"/>
                        <a:pt x="421" y="1087"/>
                        <a:pt x="620" y="1087"/>
                      </a:cubicBezTo>
                      <a:cubicBezTo>
                        <a:pt x="701" y="1087"/>
                        <a:pt x="784" y="1069"/>
                        <a:pt x="862" y="1029"/>
                      </a:cubicBezTo>
                      <a:cubicBezTo>
                        <a:pt x="1130" y="896"/>
                        <a:pt x="1239" y="569"/>
                        <a:pt x="1104" y="301"/>
                      </a:cubicBezTo>
                      <a:cubicBezTo>
                        <a:pt x="1009" y="111"/>
                        <a:pt x="818"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36"/>
                <p:cNvSpPr/>
                <p:nvPr/>
              </p:nvSpPr>
              <p:spPr>
                <a:xfrm>
                  <a:off x="2021750" y="2174913"/>
                  <a:ext cx="14450" cy="12650"/>
                </a:xfrm>
                <a:custGeom>
                  <a:avLst/>
                  <a:gdLst/>
                  <a:ahLst/>
                  <a:cxnLst/>
                  <a:rect l="l" t="t" r="r" b="b"/>
                  <a:pathLst>
                    <a:path w="578" h="506" extrusionOk="0">
                      <a:moveTo>
                        <a:pt x="287" y="0"/>
                      </a:moveTo>
                      <a:cubicBezTo>
                        <a:pt x="249" y="0"/>
                        <a:pt x="211" y="9"/>
                        <a:pt x="175" y="27"/>
                      </a:cubicBezTo>
                      <a:cubicBezTo>
                        <a:pt x="51" y="90"/>
                        <a:pt x="1" y="242"/>
                        <a:pt x="63" y="365"/>
                      </a:cubicBezTo>
                      <a:cubicBezTo>
                        <a:pt x="108" y="454"/>
                        <a:pt x="196" y="505"/>
                        <a:pt x="288" y="505"/>
                      </a:cubicBezTo>
                      <a:cubicBezTo>
                        <a:pt x="326" y="505"/>
                        <a:pt x="365" y="497"/>
                        <a:pt x="402" y="478"/>
                      </a:cubicBezTo>
                      <a:cubicBezTo>
                        <a:pt x="525" y="417"/>
                        <a:pt x="577" y="265"/>
                        <a:pt x="515" y="140"/>
                      </a:cubicBezTo>
                      <a:cubicBezTo>
                        <a:pt x="470" y="52"/>
                        <a:pt x="38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4" name="Google Shape;17254;p36"/>
              <p:cNvGrpSpPr/>
              <p:nvPr/>
            </p:nvGrpSpPr>
            <p:grpSpPr>
              <a:xfrm flipH="1">
                <a:off x="973729" y="1465792"/>
                <a:ext cx="157449" cy="137974"/>
                <a:chOff x="2095500" y="1996238"/>
                <a:chExt cx="112175" cy="98300"/>
              </a:xfrm>
            </p:grpSpPr>
            <p:sp>
              <p:nvSpPr>
                <p:cNvPr id="17255" name="Google Shape;17255;p36"/>
                <p:cNvSpPr/>
                <p:nvPr/>
              </p:nvSpPr>
              <p:spPr>
                <a:xfrm>
                  <a:off x="2095500" y="1996238"/>
                  <a:ext cx="112175" cy="98300"/>
                </a:xfrm>
                <a:custGeom>
                  <a:avLst/>
                  <a:gdLst/>
                  <a:ahLst/>
                  <a:cxnLst/>
                  <a:rect l="l" t="t" r="r" b="b"/>
                  <a:pathLst>
                    <a:path w="4487" h="3932" extrusionOk="0">
                      <a:moveTo>
                        <a:pt x="2241" y="1"/>
                      </a:moveTo>
                      <a:cubicBezTo>
                        <a:pt x="1946" y="1"/>
                        <a:pt x="1646" y="67"/>
                        <a:pt x="1365" y="208"/>
                      </a:cubicBezTo>
                      <a:cubicBezTo>
                        <a:pt x="394" y="694"/>
                        <a:pt x="0" y="1876"/>
                        <a:pt x="486" y="2846"/>
                      </a:cubicBezTo>
                      <a:cubicBezTo>
                        <a:pt x="830" y="3533"/>
                        <a:pt x="1524" y="3932"/>
                        <a:pt x="2244" y="3932"/>
                      </a:cubicBezTo>
                      <a:cubicBezTo>
                        <a:pt x="2540" y="3932"/>
                        <a:pt x="2840" y="3865"/>
                        <a:pt x="3122" y="3723"/>
                      </a:cubicBezTo>
                      <a:cubicBezTo>
                        <a:pt x="4094" y="3239"/>
                        <a:pt x="4487" y="2058"/>
                        <a:pt x="4001" y="1087"/>
                      </a:cubicBezTo>
                      <a:cubicBezTo>
                        <a:pt x="3657" y="399"/>
                        <a:pt x="2962" y="1"/>
                        <a:pt x="2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36"/>
                <p:cNvSpPr/>
                <p:nvPr/>
              </p:nvSpPr>
              <p:spPr>
                <a:xfrm>
                  <a:off x="2127375" y="1996238"/>
                  <a:ext cx="80300" cy="98300"/>
                </a:xfrm>
                <a:custGeom>
                  <a:avLst/>
                  <a:gdLst/>
                  <a:ahLst/>
                  <a:cxnLst/>
                  <a:rect l="l" t="t" r="r" b="b"/>
                  <a:pathLst>
                    <a:path w="3212" h="3932" extrusionOk="0">
                      <a:moveTo>
                        <a:pt x="966" y="1"/>
                      </a:moveTo>
                      <a:cubicBezTo>
                        <a:pt x="671" y="1"/>
                        <a:pt x="371" y="67"/>
                        <a:pt x="90" y="208"/>
                      </a:cubicBezTo>
                      <a:cubicBezTo>
                        <a:pt x="59" y="224"/>
                        <a:pt x="32" y="241"/>
                        <a:pt x="1" y="258"/>
                      </a:cubicBezTo>
                      <a:cubicBezTo>
                        <a:pt x="583" y="303"/>
                        <a:pt x="1128" y="639"/>
                        <a:pt x="1407" y="1198"/>
                      </a:cubicBezTo>
                      <a:cubicBezTo>
                        <a:pt x="1833" y="2047"/>
                        <a:pt x="1489" y="3079"/>
                        <a:pt x="640" y="3504"/>
                      </a:cubicBezTo>
                      <a:cubicBezTo>
                        <a:pt x="436" y="3606"/>
                        <a:pt x="220" y="3662"/>
                        <a:pt x="4" y="3678"/>
                      </a:cubicBezTo>
                      <a:cubicBezTo>
                        <a:pt x="297" y="3843"/>
                        <a:pt x="631" y="3932"/>
                        <a:pt x="970" y="3932"/>
                      </a:cubicBezTo>
                      <a:cubicBezTo>
                        <a:pt x="1265" y="3932"/>
                        <a:pt x="1565" y="3865"/>
                        <a:pt x="1847" y="3723"/>
                      </a:cubicBezTo>
                      <a:cubicBezTo>
                        <a:pt x="2819" y="3239"/>
                        <a:pt x="3212" y="2059"/>
                        <a:pt x="2726" y="1087"/>
                      </a:cubicBezTo>
                      <a:cubicBezTo>
                        <a:pt x="2382" y="399"/>
                        <a:pt x="1687" y="1"/>
                        <a:pt x="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36"/>
                <p:cNvSpPr/>
                <p:nvPr/>
              </p:nvSpPr>
              <p:spPr>
                <a:xfrm>
                  <a:off x="2108075" y="2020438"/>
                  <a:ext cx="36900" cy="32375"/>
                </a:xfrm>
                <a:custGeom>
                  <a:avLst/>
                  <a:gdLst/>
                  <a:ahLst/>
                  <a:cxnLst/>
                  <a:rect l="l" t="t" r="r" b="b"/>
                  <a:pathLst>
                    <a:path w="1476" h="1295" extrusionOk="0">
                      <a:moveTo>
                        <a:pt x="737" y="0"/>
                      </a:moveTo>
                      <a:cubicBezTo>
                        <a:pt x="640" y="0"/>
                        <a:pt x="541" y="22"/>
                        <a:pt x="448" y="69"/>
                      </a:cubicBezTo>
                      <a:cubicBezTo>
                        <a:pt x="129" y="228"/>
                        <a:pt x="0" y="617"/>
                        <a:pt x="160" y="936"/>
                      </a:cubicBezTo>
                      <a:cubicBezTo>
                        <a:pt x="273" y="1163"/>
                        <a:pt x="501" y="1295"/>
                        <a:pt x="738" y="1295"/>
                      </a:cubicBezTo>
                      <a:cubicBezTo>
                        <a:pt x="835" y="1295"/>
                        <a:pt x="934" y="1273"/>
                        <a:pt x="1026" y="1226"/>
                      </a:cubicBezTo>
                      <a:cubicBezTo>
                        <a:pt x="1346" y="1066"/>
                        <a:pt x="1476" y="678"/>
                        <a:pt x="1316" y="358"/>
                      </a:cubicBezTo>
                      <a:cubicBezTo>
                        <a:pt x="1203" y="132"/>
                        <a:pt x="974" y="0"/>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36"/>
                <p:cNvSpPr/>
                <p:nvPr/>
              </p:nvSpPr>
              <p:spPr>
                <a:xfrm>
                  <a:off x="2130600" y="2059563"/>
                  <a:ext cx="17200" cy="15050"/>
                </a:xfrm>
                <a:custGeom>
                  <a:avLst/>
                  <a:gdLst/>
                  <a:ahLst/>
                  <a:cxnLst/>
                  <a:rect l="l" t="t" r="r" b="b"/>
                  <a:pathLst>
                    <a:path w="688" h="602" extrusionOk="0">
                      <a:moveTo>
                        <a:pt x="343" y="1"/>
                      </a:moveTo>
                      <a:cubicBezTo>
                        <a:pt x="297" y="1"/>
                        <a:pt x="252" y="11"/>
                        <a:pt x="208" y="32"/>
                      </a:cubicBezTo>
                      <a:cubicBezTo>
                        <a:pt x="61" y="108"/>
                        <a:pt x="0" y="286"/>
                        <a:pt x="75" y="435"/>
                      </a:cubicBezTo>
                      <a:cubicBezTo>
                        <a:pt x="127" y="541"/>
                        <a:pt x="233" y="602"/>
                        <a:pt x="343" y="602"/>
                      </a:cubicBezTo>
                      <a:cubicBezTo>
                        <a:pt x="389" y="602"/>
                        <a:pt x="435" y="592"/>
                        <a:pt x="478" y="570"/>
                      </a:cubicBezTo>
                      <a:cubicBezTo>
                        <a:pt x="627" y="496"/>
                        <a:pt x="688" y="314"/>
                        <a:pt x="611" y="167"/>
                      </a:cubicBezTo>
                      <a:cubicBezTo>
                        <a:pt x="559" y="62"/>
                        <a:pt x="45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9" name="Google Shape;17259;p36"/>
              <p:cNvGrpSpPr/>
              <p:nvPr/>
            </p:nvGrpSpPr>
            <p:grpSpPr>
              <a:xfrm flipH="1">
                <a:off x="-222454" y="731639"/>
                <a:ext cx="104568" cy="95726"/>
                <a:chOff x="2985400" y="1473188"/>
                <a:chExt cx="74500" cy="68200"/>
              </a:xfrm>
            </p:grpSpPr>
            <p:sp>
              <p:nvSpPr>
                <p:cNvPr id="17260" name="Google Shape;17260;p36"/>
                <p:cNvSpPr/>
                <p:nvPr/>
              </p:nvSpPr>
              <p:spPr>
                <a:xfrm>
                  <a:off x="2985400" y="1473188"/>
                  <a:ext cx="74500" cy="68200"/>
                </a:xfrm>
                <a:custGeom>
                  <a:avLst/>
                  <a:gdLst/>
                  <a:ahLst/>
                  <a:cxnLst/>
                  <a:rect l="l" t="t" r="r" b="b"/>
                  <a:pathLst>
                    <a:path w="2980" h="2728" extrusionOk="0">
                      <a:moveTo>
                        <a:pt x="1491" y="1"/>
                      </a:moveTo>
                      <a:cubicBezTo>
                        <a:pt x="1397" y="1"/>
                        <a:pt x="1302" y="10"/>
                        <a:pt x="1206" y="31"/>
                      </a:cubicBezTo>
                      <a:cubicBezTo>
                        <a:pt x="470" y="187"/>
                        <a:pt x="0" y="911"/>
                        <a:pt x="157" y="1647"/>
                      </a:cubicBezTo>
                      <a:cubicBezTo>
                        <a:pt x="292" y="2289"/>
                        <a:pt x="858" y="2727"/>
                        <a:pt x="1488" y="2727"/>
                      </a:cubicBezTo>
                      <a:cubicBezTo>
                        <a:pt x="1582" y="2727"/>
                        <a:pt x="1677" y="2717"/>
                        <a:pt x="1773" y="2697"/>
                      </a:cubicBezTo>
                      <a:cubicBezTo>
                        <a:pt x="2510" y="2540"/>
                        <a:pt x="2980" y="1817"/>
                        <a:pt x="2823" y="1080"/>
                      </a:cubicBezTo>
                      <a:cubicBezTo>
                        <a:pt x="2687" y="440"/>
                        <a:pt x="2121" y="1"/>
                        <a:pt x="14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36"/>
                <p:cNvSpPr/>
                <p:nvPr/>
              </p:nvSpPr>
              <p:spPr>
                <a:xfrm>
                  <a:off x="2985400" y="1473188"/>
                  <a:ext cx="70850" cy="65675"/>
                </a:xfrm>
                <a:custGeom>
                  <a:avLst/>
                  <a:gdLst/>
                  <a:ahLst/>
                  <a:cxnLst/>
                  <a:rect l="l" t="t" r="r" b="b"/>
                  <a:pathLst>
                    <a:path w="2834" h="2627" extrusionOk="0">
                      <a:moveTo>
                        <a:pt x="1491" y="1"/>
                      </a:moveTo>
                      <a:cubicBezTo>
                        <a:pt x="1397" y="1"/>
                        <a:pt x="1302" y="10"/>
                        <a:pt x="1206" y="31"/>
                      </a:cubicBezTo>
                      <a:cubicBezTo>
                        <a:pt x="470" y="187"/>
                        <a:pt x="0" y="911"/>
                        <a:pt x="157" y="1647"/>
                      </a:cubicBezTo>
                      <a:cubicBezTo>
                        <a:pt x="254" y="2108"/>
                        <a:pt x="573" y="2463"/>
                        <a:pt x="979" y="2626"/>
                      </a:cubicBezTo>
                      <a:cubicBezTo>
                        <a:pt x="894" y="2504"/>
                        <a:pt x="832" y="2362"/>
                        <a:pt x="799" y="2208"/>
                      </a:cubicBezTo>
                      <a:cubicBezTo>
                        <a:pt x="661" y="1563"/>
                        <a:pt x="1073" y="930"/>
                        <a:pt x="1717" y="794"/>
                      </a:cubicBezTo>
                      <a:cubicBezTo>
                        <a:pt x="1800" y="776"/>
                        <a:pt x="1883" y="767"/>
                        <a:pt x="1965" y="767"/>
                      </a:cubicBezTo>
                      <a:cubicBezTo>
                        <a:pt x="2299" y="767"/>
                        <a:pt x="2612" y="911"/>
                        <a:pt x="2834" y="1149"/>
                      </a:cubicBezTo>
                      <a:cubicBezTo>
                        <a:pt x="2831" y="1126"/>
                        <a:pt x="2828" y="1104"/>
                        <a:pt x="2823" y="1080"/>
                      </a:cubicBezTo>
                      <a:cubicBezTo>
                        <a:pt x="2687" y="440"/>
                        <a:pt x="212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36"/>
                <p:cNvSpPr/>
                <p:nvPr/>
              </p:nvSpPr>
              <p:spPr>
                <a:xfrm>
                  <a:off x="3025950" y="1505838"/>
                  <a:ext cx="24550" cy="22475"/>
                </a:xfrm>
                <a:custGeom>
                  <a:avLst/>
                  <a:gdLst/>
                  <a:ahLst/>
                  <a:cxnLst/>
                  <a:rect l="l" t="t" r="r" b="b"/>
                  <a:pathLst>
                    <a:path w="982" h="899" extrusionOk="0">
                      <a:moveTo>
                        <a:pt x="491" y="1"/>
                      </a:moveTo>
                      <a:cubicBezTo>
                        <a:pt x="460" y="1"/>
                        <a:pt x="429" y="4"/>
                        <a:pt x="397" y="11"/>
                      </a:cubicBezTo>
                      <a:cubicBezTo>
                        <a:pt x="156" y="63"/>
                        <a:pt x="1" y="301"/>
                        <a:pt x="53" y="543"/>
                      </a:cubicBezTo>
                      <a:cubicBezTo>
                        <a:pt x="98" y="754"/>
                        <a:pt x="283" y="898"/>
                        <a:pt x="491" y="898"/>
                      </a:cubicBezTo>
                      <a:cubicBezTo>
                        <a:pt x="522" y="898"/>
                        <a:pt x="553" y="895"/>
                        <a:pt x="585" y="888"/>
                      </a:cubicBezTo>
                      <a:cubicBezTo>
                        <a:pt x="828" y="836"/>
                        <a:pt x="982" y="598"/>
                        <a:pt x="930" y="357"/>
                      </a:cubicBezTo>
                      <a:cubicBezTo>
                        <a:pt x="885" y="146"/>
                        <a:pt x="699" y="1"/>
                        <a:pt x="4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36"/>
                <p:cNvSpPr/>
                <p:nvPr/>
              </p:nvSpPr>
              <p:spPr>
                <a:xfrm>
                  <a:off x="3010525" y="1518163"/>
                  <a:ext cx="11425" cy="10475"/>
                </a:xfrm>
                <a:custGeom>
                  <a:avLst/>
                  <a:gdLst/>
                  <a:ahLst/>
                  <a:cxnLst/>
                  <a:rect l="l" t="t" r="r" b="b"/>
                  <a:pathLst>
                    <a:path w="457" h="419" extrusionOk="0">
                      <a:moveTo>
                        <a:pt x="228" y="1"/>
                      </a:moveTo>
                      <a:cubicBezTo>
                        <a:pt x="214" y="1"/>
                        <a:pt x="200" y="2"/>
                        <a:pt x="186" y="5"/>
                      </a:cubicBezTo>
                      <a:cubicBezTo>
                        <a:pt x="73" y="30"/>
                        <a:pt x="1" y="141"/>
                        <a:pt x="24" y="252"/>
                      </a:cubicBezTo>
                      <a:cubicBezTo>
                        <a:pt x="46" y="351"/>
                        <a:pt x="132" y="418"/>
                        <a:pt x="229" y="418"/>
                      </a:cubicBezTo>
                      <a:cubicBezTo>
                        <a:pt x="243" y="418"/>
                        <a:pt x="257" y="417"/>
                        <a:pt x="272" y="414"/>
                      </a:cubicBezTo>
                      <a:cubicBezTo>
                        <a:pt x="385" y="389"/>
                        <a:pt x="457" y="279"/>
                        <a:pt x="431" y="166"/>
                      </a:cubicBezTo>
                      <a:cubicBezTo>
                        <a:pt x="411" y="68"/>
                        <a:pt x="325" y="1"/>
                        <a:pt x="22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4" name="Google Shape;17264;p36"/>
              <p:cNvGrpSpPr/>
              <p:nvPr/>
            </p:nvGrpSpPr>
            <p:grpSpPr>
              <a:xfrm flipH="1">
                <a:off x="-314846" y="531275"/>
                <a:ext cx="126605" cy="115832"/>
                <a:chOff x="3035525" y="1330438"/>
                <a:chExt cx="90200" cy="82525"/>
              </a:xfrm>
            </p:grpSpPr>
            <p:sp>
              <p:nvSpPr>
                <p:cNvPr id="17265" name="Google Shape;17265;p36"/>
                <p:cNvSpPr/>
                <p:nvPr/>
              </p:nvSpPr>
              <p:spPr>
                <a:xfrm>
                  <a:off x="3035525" y="1330438"/>
                  <a:ext cx="90200" cy="82525"/>
                </a:xfrm>
                <a:custGeom>
                  <a:avLst/>
                  <a:gdLst/>
                  <a:ahLst/>
                  <a:cxnLst/>
                  <a:rect l="l" t="t" r="r" b="b"/>
                  <a:pathLst>
                    <a:path w="3608" h="3301" extrusionOk="0">
                      <a:moveTo>
                        <a:pt x="1805" y="1"/>
                      </a:moveTo>
                      <a:cubicBezTo>
                        <a:pt x="1691" y="1"/>
                        <a:pt x="1576" y="12"/>
                        <a:pt x="1460" y="37"/>
                      </a:cubicBezTo>
                      <a:cubicBezTo>
                        <a:pt x="567" y="227"/>
                        <a:pt x="0" y="1102"/>
                        <a:pt x="190" y="1994"/>
                      </a:cubicBezTo>
                      <a:cubicBezTo>
                        <a:pt x="355" y="2769"/>
                        <a:pt x="1039" y="3301"/>
                        <a:pt x="1801" y="3301"/>
                      </a:cubicBezTo>
                      <a:cubicBezTo>
                        <a:pt x="1915" y="3301"/>
                        <a:pt x="2031" y="3289"/>
                        <a:pt x="2146" y="3264"/>
                      </a:cubicBezTo>
                      <a:cubicBezTo>
                        <a:pt x="3038" y="3075"/>
                        <a:pt x="3608" y="2197"/>
                        <a:pt x="3417" y="1306"/>
                      </a:cubicBezTo>
                      <a:cubicBezTo>
                        <a:pt x="3252" y="532"/>
                        <a:pt x="2567" y="1"/>
                        <a:pt x="180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36"/>
                <p:cNvSpPr/>
                <p:nvPr/>
              </p:nvSpPr>
              <p:spPr>
                <a:xfrm>
                  <a:off x="3035525" y="1330438"/>
                  <a:ext cx="85775" cy="79500"/>
                </a:xfrm>
                <a:custGeom>
                  <a:avLst/>
                  <a:gdLst/>
                  <a:ahLst/>
                  <a:cxnLst/>
                  <a:rect l="l" t="t" r="r" b="b"/>
                  <a:pathLst>
                    <a:path w="3431" h="3180" extrusionOk="0">
                      <a:moveTo>
                        <a:pt x="1805" y="1"/>
                      </a:moveTo>
                      <a:cubicBezTo>
                        <a:pt x="1691" y="1"/>
                        <a:pt x="1576" y="12"/>
                        <a:pt x="1460" y="37"/>
                      </a:cubicBezTo>
                      <a:cubicBezTo>
                        <a:pt x="567" y="227"/>
                        <a:pt x="0" y="1102"/>
                        <a:pt x="190" y="1994"/>
                      </a:cubicBezTo>
                      <a:cubicBezTo>
                        <a:pt x="309" y="2550"/>
                        <a:pt x="694" y="2981"/>
                        <a:pt x="1186" y="3179"/>
                      </a:cubicBezTo>
                      <a:cubicBezTo>
                        <a:pt x="1083" y="3031"/>
                        <a:pt x="1006" y="2858"/>
                        <a:pt x="967" y="2672"/>
                      </a:cubicBezTo>
                      <a:cubicBezTo>
                        <a:pt x="801" y="1892"/>
                        <a:pt x="1297" y="1124"/>
                        <a:pt x="2077" y="960"/>
                      </a:cubicBezTo>
                      <a:cubicBezTo>
                        <a:pt x="2178" y="938"/>
                        <a:pt x="2279" y="928"/>
                        <a:pt x="2377" y="928"/>
                      </a:cubicBezTo>
                      <a:cubicBezTo>
                        <a:pt x="2783" y="928"/>
                        <a:pt x="3161" y="1102"/>
                        <a:pt x="3431" y="1391"/>
                      </a:cubicBezTo>
                      <a:cubicBezTo>
                        <a:pt x="3426" y="1362"/>
                        <a:pt x="3423" y="1334"/>
                        <a:pt x="3417" y="1306"/>
                      </a:cubicBezTo>
                      <a:cubicBezTo>
                        <a:pt x="3252" y="532"/>
                        <a:pt x="2567"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36"/>
                <p:cNvSpPr/>
                <p:nvPr/>
              </p:nvSpPr>
              <p:spPr>
                <a:xfrm>
                  <a:off x="3084625" y="1369938"/>
                  <a:ext cx="29700" cy="27175"/>
                </a:xfrm>
                <a:custGeom>
                  <a:avLst/>
                  <a:gdLst/>
                  <a:ahLst/>
                  <a:cxnLst/>
                  <a:rect l="l" t="t" r="r" b="b"/>
                  <a:pathLst>
                    <a:path w="1188" h="1087" extrusionOk="0">
                      <a:moveTo>
                        <a:pt x="595" y="1"/>
                      </a:moveTo>
                      <a:cubicBezTo>
                        <a:pt x="557" y="1"/>
                        <a:pt x="519" y="4"/>
                        <a:pt x="481" y="13"/>
                      </a:cubicBezTo>
                      <a:cubicBezTo>
                        <a:pt x="189" y="75"/>
                        <a:pt x="1" y="365"/>
                        <a:pt x="65" y="658"/>
                      </a:cubicBezTo>
                      <a:cubicBezTo>
                        <a:pt x="118" y="913"/>
                        <a:pt x="343" y="1087"/>
                        <a:pt x="593" y="1087"/>
                      </a:cubicBezTo>
                      <a:cubicBezTo>
                        <a:pt x="631" y="1087"/>
                        <a:pt x="669" y="1083"/>
                        <a:pt x="707" y="1075"/>
                      </a:cubicBezTo>
                      <a:cubicBezTo>
                        <a:pt x="1000" y="1014"/>
                        <a:pt x="1188" y="724"/>
                        <a:pt x="1125" y="431"/>
                      </a:cubicBezTo>
                      <a:cubicBezTo>
                        <a:pt x="1071" y="176"/>
                        <a:pt x="845" y="1"/>
                        <a:pt x="59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36"/>
                <p:cNvSpPr/>
                <p:nvPr/>
              </p:nvSpPr>
              <p:spPr>
                <a:xfrm>
                  <a:off x="3065950" y="1384863"/>
                  <a:ext cx="13800" cy="12650"/>
                </a:xfrm>
                <a:custGeom>
                  <a:avLst/>
                  <a:gdLst/>
                  <a:ahLst/>
                  <a:cxnLst/>
                  <a:rect l="l" t="t" r="r" b="b"/>
                  <a:pathLst>
                    <a:path w="552" h="506" extrusionOk="0">
                      <a:moveTo>
                        <a:pt x="276" y="1"/>
                      </a:moveTo>
                      <a:cubicBezTo>
                        <a:pt x="259" y="1"/>
                        <a:pt x="242" y="3"/>
                        <a:pt x="224" y="6"/>
                      </a:cubicBezTo>
                      <a:cubicBezTo>
                        <a:pt x="88" y="36"/>
                        <a:pt x="0" y="171"/>
                        <a:pt x="29" y="305"/>
                      </a:cubicBezTo>
                      <a:cubicBezTo>
                        <a:pt x="54" y="425"/>
                        <a:pt x="159" y="505"/>
                        <a:pt x="276" y="505"/>
                      </a:cubicBezTo>
                      <a:cubicBezTo>
                        <a:pt x="294" y="505"/>
                        <a:pt x="311" y="503"/>
                        <a:pt x="329" y="500"/>
                      </a:cubicBezTo>
                      <a:cubicBezTo>
                        <a:pt x="466" y="470"/>
                        <a:pt x="552" y="337"/>
                        <a:pt x="524" y="202"/>
                      </a:cubicBezTo>
                      <a:cubicBezTo>
                        <a:pt x="498" y="82"/>
                        <a:pt x="393" y="1"/>
                        <a:pt x="27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36"/>
              <p:cNvGrpSpPr/>
              <p:nvPr/>
            </p:nvGrpSpPr>
            <p:grpSpPr>
              <a:xfrm flipH="1">
                <a:off x="-357726" y="294137"/>
                <a:ext cx="150817" cy="137974"/>
                <a:chOff x="3048825" y="1161488"/>
                <a:chExt cx="107450" cy="98300"/>
              </a:xfrm>
            </p:grpSpPr>
            <p:sp>
              <p:nvSpPr>
                <p:cNvPr id="17270" name="Google Shape;17270;p36"/>
                <p:cNvSpPr/>
                <p:nvPr/>
              </p:nvSpPr>
              <p:spPr>
                <a:xfrm>
                  <a:off x="3048825" y="1161488"/>
                  <a:ext cx="107450" cy="98300"/>
                </a:xfrm>
                <a:custGeom>
                  <a:avLst/>
                  <a:gdLst/>
                  <a:ahLst/>
                  <a:cxnLst/>
                  <a:rect l="l" t="t" r="r" b="b"/>
                  <a:pathLst>
                    <a:path w="4298" h="3932" extrusionOk="0">
                      <a:moveTo>
                        <a:pt x="2152" y="0"/>
                      </a:moveTo>
                      <a:cubicBezTo>
                        <a:pt x="2016" y="0"/>
                        <a:pt x="1879" y="14"/>
                        <a:pt x="1741" y="43"/>
                      </a:cubicBezTo>
                      <a:cubicBezTo>
                        <a:pt x="677" y="269"/>
                        <a:pt x="1" y="1312"/>
                        <a:pt x="228" y="2374"/>
                      </a:cubicBezTo>
                      <a:cubicBezTo>
                        <a:pt x="423" y="3299"/>
                        <a:pt x="1239" y="3931"/>
                        <a:pt x="2147" y="3931"/>
                      </a:cubicBezTo>
                      <a:cubicBezTo>
                        <a:pt x="2282" y="3931"/>
                        <a:pt x="2420" y="3917"/>
                        <a:pt x="2557" y="3888"/>
                      </a:cubicBezTo>
                      <a:cubicBezTo>
                        <a:pt x="3619" y="3661"/>
                        <a:pt x="4298" y="2617"/>
                        <a:pt x="4072" y="1555"/>
                      </a:cubicBezTo>
                      <a:cubicBezTo>
                        <a:pt x="3874" y="632"/>
                        <a:pt x="3059" y="0"/>
                        <a:pt x="215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36"/>
                <p:cNvSpPr/>
                <p:nvPr/>
              </p:nvSpPr>
              <p:spPr>
                <a:xfrm>
                  <a:off x="3048825" y="1161488"/>
                  <a:ext cx="102200" cy="94700"/>
                </a:xfrm>
                <a:custGeom>
                  <a:avLst/>
                  <a:gdLst/>
                  <a:ahLst/>
                  <a:cxnLst/>
                  <a:rect l="l" t="t" r="r" b="b"/>
                  <a:pathLst>
                    <a:path w="4088" h="3788" extrusionOk="0">
                      <a:moveTo>
                        <a:pt x="2152" y="0"/>
                      </a:moveTo>
                      <a:cubicBezTo>
                        <a:pt x="2016" y="0"/>
                        <a:pt x="1879" y="14"/>
                        <a:pt x="1741" y="43"/>
                      </a:cubicBezTo>
                      <a:cubicBezTo>
                        <a:pt x="677" y="269"/>
                        <a:pt x="1" y="1312"/>
                        <a:pt x="228" y="2374"/>
                      </a:cubicBezTo>
                      <a:cubicBezTo>
                        <a:pt x="369" y="3037"/>
                        <a:pt x="828" y="3549"/>
                        <a:pt x="1412" y="3787"/>
                      </a:cubicBezTo>
                      <a:cubicBezTo>
                        <a:pt x="1290" y="3609"/>
                        <a:pt x="1201" y="3405"/>
                        <a:pt x="1152" y="3181"/>
                      </a:cubicBezTo>
                      <a:cubicBezTo>
                        <a:pt x="955" y="2252"/>
                        <a:pt x="1547" y="1339"/>
                        <a:pt x="2476" y="1142"/>
                      </a:cubicBezTo>
                      <a:cubicBezTo>
                        <a:pt x="2595" y="1116"/>
                        <a:pt x="2714" y="1104"/>
                        <a:pt x="2830" y="1104"/>
                      </a:cubicBezTo>
                      <a:cubicBezTo>
                        <a:pt x="3314" y="1104"/>
                        <a:pt x="3766" y="1312"/>
                        <a:pt x="4088" y="1655"/>
                      </a:cubicBezTo>
                      <a:cubicBezTo>
                        <a:pt x="4081" y="1623"/>
                        <a:pt x="4078" y="1590"/>
                        <a:pt x="4072" y="1555"/>
                      </a:cubicBezTo>
                      <a:cubicBezTo>
                        <a:pt x="3874" y="632"/>
                        <a:pt x="3059"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36"/>
                <p:cNvSpPr/>
                <p:nvPr/>
              </p:nvSpPr>
              <p:spPr>
                <a:xfrm>
                  <a:off x="3107375" y="1208538"/>
                  <a:ext cx="35350" cy="32375"/>
                </a:xfrm>
                <a:custGeom>
                  <a:avLst/>
                  <a:gdLst/>
                  <a:ahLst/>
                  <a:cxnLst/>
                  <a:rect l="l" t="t" r="r" b="b"/>
                  <a:pathLst>
                    <a:path w="1414" h="1295" extrusionOk="0">
                      <a:moveTo>
                        <a:pt x="707" y="1"/>
                      </a:moveTo>
                      <a:cubicBezTo>
                        <a:pt x="663" y="1"/>
                        <a:pt x="618" y="5"/>
                        <a:pt x="572" y="15"/>
                      </a:cubicBezTo>
                      <a:cubicBezTo>
                        <a:pt x="223" y="90"/>
                        <a:pt x="1" y="433"/>
                        <a:pt x="74" y="782"/>
                      </a:cubicBezTo>
                      <a:cubicBezTo>
                        <a:pt x="140" y="1086"/>
                        <a:pt x="407" y="1294"/>
                        <a:pt x="707" y="1294"/>
                      </a:cubicBezTo>
                      <a:cubicBezTo>
                        <a:pt x="751" y="1294"/>
                        <a:pt x="797" y="1290"/>
                        <a:pt x="842" y="1280"/>
                      </a:cubicBezTo>
                      <a:cubicBezTo>
                        <a:pt x="1191" y="1207"/>
                        <a:pt x="1414" y="862"/>
                        <a:pt x="1338" y="513"/>
                      </a:cubicBezTo>
                      <a:cubicBezTo>
                        <a:pt x="1274" y="209"/>
                        <a:pt x="1006" y="1"/>
                        <a:pt x="7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36"/>
                <p:cNvSpPr/>
                <p:nvPr/>
              </p:nvSpPr>
              <p:spPr>
                <a:xfrm>
                  <a:off x="3085100" y="1226313"/>
                  <a:ext cx="16425" cy="15050"/>
                </a:xfrm>
                <a:custGeom>
                  <a:avLst/>
                  <a:gdLst/>
                  <a:ahLst/>
                  <a:cxnLst/>
                  <a:rect l="l" t="t" r="r" b="b"/>
                  <a:pathLst>
                    <a:path w="657" h="602" extrusionOk="0">
                      <a:moveTo>
                        <a:pt x="330" y="0"/>
                      </a:moveTo>
                      <a:cubicBezTo>
                        <a:pt x="309" y="0"/>
                        <a:pt x="288" y="3"/>
                        <a:pt x="267" y="7"/>
                      </a:cubicBezTo>
                      <a:cubicBezTo>
                        <a:pt x="104" y="41"/>
                        <a:pt x="0" y="203"/>
                        <a:pt x="35" y="364"/>
                      </a:cubicBezTo>
                      <a:cubicBezTo>
                        <a:pt x="65" y="506"/>
                        <a:pt x="189" y="601"/>
                        <a:pt x="327" y="601"/>
                      </a:cubicBezTo>
                      <a:cubicBezTo>
                        <a:pt x="348" y="601"/>
                        <a:pt x="369" y="599"/>
                        <a:pt x="390" y="594"/>
                      </a:cubicBezTo>
                      <a:cubicBezTo>
                        <a:pt x="553" y="560"/>
                        <a:pt x="657" y="400"/>
                        <a:pt x="622" y="239"/>
                      </a:cubicBezTo>
                      <a:cubicBezTo>
                        <a:pt x="592" y="97"/>
                        <a:pt x="469" y="0"/>
                        <a:pt x="33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4" name="Google Shape;17274;p36"/>
              <p:cNvGrpSpPr/>
              <p:nvPr/>
            </p:nvGrpSpPr>
            <p:grpSpPr>
              <a:xfrm flipH="1">
                <a:off x="-1314139" y="-522372"/>
                <a:ext cx="4193887" cy="4067563"/>
                <a:chOff x="849725" y="579763"/>
                <a:chExt cx="2987950" cy="2897950"/>
              </a:xfrm>
            </p:grpSpPr>
            <p:grpSp>
              <p:nvGrpSpPr>
                <p:cNvPr id="17275" name="Google Shape;17275;p36"/>
                <p:cNvGrpSpPr/>
                <p:nvPr/>
              </p:nvGrpSpPr>
              <p:grpSpPr>
                <a:xfrm>
                  <a:off x="849725" y="579763"/>
                  <a:ext cx="2987950" cy="2897950"/>
                  <a:chOff x="849725" y="579763"/>
                  <a:chExt cx="2987950" cy="2897950"/>
                </a:xfrm>
              </p:grpSpPr>
              <p:grpSp>
                <p:nvGrpSpPr>
                  <p:cNvPr id="17276" name="Google Shape;17276;p36"/>
                  <p:cNvGrpSpPr/>
                  <p:nvPr/>
                </p:nvGrpSpPr>
                <p:grpSpPr>
                  <a:xfrm>
                    <a:off x="849725" y="579763"/>
                    <a:ext cx="2987950" cy="2897950"/>
                    <a:chOff x="849725" y="579763"/>
                    <a:chExt cx="2987950" cy="2897950"/>
                  </a:xfrm>
                </p:grpSpPr>
                <p:grpSp>
                  <p:nvGrpSpPr>
                    <p:cNvPr id="17277" name="Google Shape;17277;p36"/>
                    <p:cNvGrpSpPr/>
                    <p:nvPr/>
                  </p:nvGrpSpPr>
                  <p:grpSpPr>
                    <a:xfrm>
                      <a:off x="849725" y="579763"/>
                      <a:ext cx="2987950" cy="2897950"/>
                      <a:chOff x="849725" y="579763"/>
                      <a:chExt cx="2987950" cy="2897950"/>
                    </a:xfrm>
                  </p:grpSpPr>
                  <p:sp>
                    <p:nvSpPr>
                      <p:cNvPr id="17278" name="Google Shape;17278;p36"/>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36"/>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36"/>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36"/>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36"/>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36"/>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36"/>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36"/>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36"/>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36"/>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36"/>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36"/>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36"/>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36"/>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36"/>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36"/>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36"/>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36"/>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36"/>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36"/>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36"/>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36"/>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36"/>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36"/>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36"/>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36"/>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36"/>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36"/>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36"/>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36"/>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36"/>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36"/>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36"/>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36"/>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36"/>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36"/>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36"/>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36"/>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36"/>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36"/>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36"/>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36"/>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36"/>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36"/>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36"/>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36"/>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36"/>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36"/>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36"/>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36"/>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8" name="Google Shape;17328;p36"/>
                    <p:cNvGrpSpPr/>
                    <p:nvPr/>
                  </p:nvGrpSpPr>
                  <p:grpSpPr>
                    <a:xfrm>
                      <a:off x="929325" y="641338"/>
                      <a:ext cx="2718325" cy="2776450"/>
                      <a:chOff x="929325" y="641338"/>
                      <a:chExt cx="2718325" cy="2776450"/>
                    </a:xfrm>
                  </p:grpSpPr>
                  <p:sp>
                    <p:nvSpPr>
                      <p:cNvPr id="17329" name="Google Shape;17329;p36"/>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36"/>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36"/>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36"/>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36"/>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36"/>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36"/>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36"/>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36"/>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36"/>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36"/>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36"/>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36"/>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36"/>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36"/>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36"/>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36"/>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36"/>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36"/>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36"/>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36"/>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36"/>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36"/>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36"/>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36"/>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36"/>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36"/>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36"/>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36"/>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36"/>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36"/>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36"/>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36"/>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36"/>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36"/>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36"/>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36"/>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36"/>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36"/>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36"/>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36"/>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36"/>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36"/>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36"/>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36"/>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36"/>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36"/>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6" name="Google Shape;17376;p36"/>
                    <p:cNvGrpSpPr/>
                    <p:nvPr/>
                  </p:nvGrpSpPr>
                  <p:grpSpPr>
                    <a:xfrm>
                      <a:off x="909300" y="619838"/>
                      <a:ext cx="2751625" cy="2812350"/>
                      <a:chOff x="909300" y="619838"/>
                      <a:chExt cx="2751625" cy="2812350"/>
                    </a:xfrm>
                  </p:grpSpPr>
                  <p:sp>
                    <p:nvSpPr>
                      <p:cNvPr id="17377" name="Google Shape;17377;p36"/>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36"/>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36"/>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36"/>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36"/>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36"/>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36"/>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36"/>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36"/>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36"/>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36"/>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36"/>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36"/>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36"/>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36"/>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36"/>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36"/>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36"/>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36"/>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36"/>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36"/>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36"/>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36"/>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36"/>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36"/>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36"/>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36"/>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36"/>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36"/>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36"/>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36"/>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36"/>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36"/>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36"/>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36"/>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36"/>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36"/>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36"/>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36"/>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36"/>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36"/>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36"/>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36"/>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36"/>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36"/>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36"/>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36"/>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4" name="Google Shape;17424;p36"/>
                    <p:cNvGrpSpPr/>
                    <p:nvPr/>
                  </p:nvGrpSpPr>
                  <p:grpSpPr>
                    <a:xfrm>
                      <a:off x="891725" y="600538"/>
                      <a:ext cx="2710525" cy="2859550"/>
                      <a:chOff x="891725" y="600538"/>
                      <a:chExt cx="2710525" cy="2859550"/>
                    </a:xfrm>
                  </p:grpSpPr>
                  <p:sp>
                    <p:nvSpPr>
                      <p:cNvPr id="17425" name="Google Shape;17425;p36"/>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36"/>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36"/>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36"/>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36"/>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36"/>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36"/>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36"/>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36"/>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36"/>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35" name="Google Shape;17435;p36"/>
                      <p:cNvGrpSpPr/>
                      <p:nvPr/>
                    </p:nvGrpSpPr>
                    <p:grpSpPr>
                      <a:xfrm>
                        <a:off x="1946050" y="600538"/>
                        <a:ext cx="1656200" cy="2859550"/>
                        <a:chOff x="1946050" y="600538"/>
                        <a:chExt cx="1656200" cy="2859550"/>
                      </a:xfrm>
                    </p:grpSpPr>
                    <p:sp>
                      <p:nvSpPr>
                        <p:cNvPr id="17436" name="Google Shape;17436;p36"/>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36"/>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36"/>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36"/>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36"/>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36"/>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36"/>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36"/>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36"/>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36"/>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36"/>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36"/>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36"/>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36"/>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36"/>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36"/>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36"/>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36"/>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36"/>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36"/>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36"/>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36"/>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36"/>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36"/>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36"/>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36"/>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36"/>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36"/>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36"/>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36"/>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36"/>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36"/>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36"/>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36"/>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36"/>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36"/>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36"/>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7473" name="Google Shape;17473;p36"/>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36"/>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36"/>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36"/>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36"/>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36"/>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36"/>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36"/>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36"/>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36"/>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36"/>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36"/>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36"/>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36"/>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36"/>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36"/>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36"/>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36"/>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36"/>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36"/>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36"/>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36"/>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36"/>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36"/>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36"/>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98" name="Google Shape;17498;p36"/>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36"/>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36"/>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36"/>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36"/>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36"/>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36"/>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36"/>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36"/>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36"/>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36"/>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36"/>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36"/>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36"/>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36"/>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36"/>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36"/>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36"/>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36"/>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36"/>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36"/>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36"/>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36"/>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36"/>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36"/>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36"/>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4" name="Google Shape;17524;p36"/>
              <p:cNvGrpSpPr/>
              <p:nvPr/>
            </p:nvGrpSpPr>
            <p:grpSpPr>
              <a:xfrm flipH="1">
                <a:off x="141289" y="1547341"/>
                <a:ext cx="2240918" cy="2071152"/>
                <a:chOff x="1204200" y="2054338"/>
                <a:chExt cx="1596550" cy="1475600"/>
              </a:xfrm>
            </p:grpSpPr>
            <p:sp>
              <p:nvSpPr>
                <p:cNvPr id="17525" name="Google Shape;17525;p36"/>
                <p:cNvSpPr/>
                <p:nvPr/>
              </p:nvSpPr>
              <p:spPr>
                <a:xfrm>
                  <a:off x="2053100" y="2280888"/>
                  <a:ext cx="162250" cy="103800"/>
                </a:xfrm>
                <a:custGeom>
                  <a:avLst/>
                  <a:gdLst/>
                  <a:ahLst/>
                  <a:cxnLst/>
                  <a:rect l="l" t="t" r="r" b="b"/>
                  <a:pathLst>
                    <a:path w="6490" h="4152" extrusionOk="0">
                      <a:moveTo>
                        <a:pt x="5678" y="0"/>
                      </a:moveTo>
                      <a:lnTo>
                        <a:pt x="5678" y="0"/>
                      </a:lnTo>
                      <a:cubicBezTo>
                        <a:pt x="4942" y="303"/>
                        <a:pt x="4167" y="535"/>
                        <a:pt x="3391" y="713"/>
                      </a:cubicBezTo>
                      <a:cubicBezTo>
                        <a:pt x="2749" y="862"/>
                        <a:pt x="2090" y="976"/>
                        <a:pt x="1430" y="987"/>
                      </a:cubicBezTo>
                      <a:cubicBezTo>
                        <a:pt x="1417" y="988"/>
                        <a:pt x="1404" y="988"/>
                        <a:pt x="1390" y="988"/>
                      </a:cubicBezTo>
                      <a:cubicBezTo>
                        <a:pt x="1222" y="988"/>
                        <a:pt x="1013" y="971"/>
                        <a:pt x="813" y="971"/>
                      </a:cubicBezTo>
                      <a:cubicBezTo>
                        <a:pt x="384" y="971"/>
                        <a:pt x="0" y="1048"/>
                        <a:pt x="169" y="1532"/>
                      </a:cubicBezTo>
                      <a:cubicBezTo>
                        <a:pt x="319" y="1962"/>
                        <a:pt x="1053" y="2482"/>
                        <a:pt x="1391" y="2762"/>
                      </a:cubicBezTo>
                      <a:cubicBezTo>
                        <a:pt x="2357" y="3565"/>
                        <a:pt x="3538" y="4152"/>
                        <a:pt x="4807" y="4152"/>
                      </a:cubicBezTo>
                      <a:cubicBezTo>
                        <a:pt x="4908" y="4152"/>
                        <a:pt x="5009" y="4148"/>
                        <a:pt x="5111" y="4141"/>
                      </a:cubicBezTo>
                      <a:cubicBezTo>
                        <a:pt x="5111" y="4141"/>
                        <a:pt x="6490" y="574"/>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36"/>
                <p:cNvSpPr/>
                <p:nvPr/>
              </p:nvSpPr>
              <p:spPr>
                <a:xfrm>
                  <a:off x="2119625" y="2311238"/>
                  <a:ext cx="32175" cy="13300"/>
                </a:xfrm>
                <a:custGeom>
                  <a:avLst/>
                  <a:gdLst/>
                  <a:ahLst/>
                  <a:cxnLst/>
                  <a:rect l="l" t="t" r="r" b="b"/>
                  <a:pathLst>
                    <a:path w="1287" h="532" extrusionOk="0">
                      <a:moveTo>
                        <a:pt x="1286" y="0"/>
                      </a:moveTo>
                      <a:lnTo>
                        <a:pt x="1286" y="0"/>
                      </a:lnTo>
                      <a:cubicBezTo>
                        <a:pt x="813" y="104"/>
                        <a:pt x="0" y="146"/>
                        <a:pt x="240" y="458"/>
                      </a:cubicBezTo>
                      <a:cubicBezTo>
                        <a:pt x="280" y="510"/>
                        <a:pt x="337" y="532"/>
                        <a:pt x="402" y="532"/>
                      </a:cubicBezTo>
                      <a:cubicBezTo>
                        <a:pt x="728" y="532"/>
                        <a:pt x="1286" y="0"/>
                        <a:pt x="1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36"/>
                <p:cNvSpPr/>
                <p:nvPr/>
              </p:nvSpPr>
              <p:spPr>
                <a:xfrm>
                  <a:off x="2054500" y="2280888"/>
                  <a:ext cx="160850" cy="103800"/>
                </a:xfrm>
                <a:custGeom>
                  <a:avLst/>
                  <a:gdLst/>
                  <a:ahLst/>
                  <a:cxnLst/>
                  <a:rect l="l" t="t" r="r" b="b"/>
                  <a:pathLst>
                    <a:path w="6434" h="4152" extrusionOk="0">
                      <a:moveTo>
                        <a:pt x="5622" y="0"/>
                      </a:moveTo>
                      <a:lnTo>
                        <a:pt x="5622" y="0"/>
                      </a:lnTo>
                      <a:cubicBezTo>
                        <a:pt x="5304" y="132"/>
                        <a:pt x="4977" y="246"/>
                        <a:pt x="4647" y="353"/>
                      </a:cubicBezTo>
                      <a:cubicBezTo>
                        <a:pt x="4584" y="1289"/>
                        <a:pt x="4313" y="2757"/>
                        <a:pt x="3227" y="2757"/>
                      </a:cubicBezTo>
                      <a:cubicBezTo>
                        <a:pt x="3195" y="2757"/>
                        <a:pt x="3163" y="2755"/>
                        <a:pt x="3130" y="2753"/>
                      </a:cubicBezTo>
                      <a:cubicBezTo>
                        <a:pt x="1788" y="2648"/>
                        <a:pt x="727" y="1786"/>
                        <a:pt x="362" y="1009"/>
                      </a:cubicBezTo>
                      <a:cubicBezTo>
                        <a:pt x="135" y="1069"/>
                        <a:pt x="0" y="1210"/>
                        <a:pt x="113" y="1532"/>
                      </a:cubicBezTo>
                      <a:cubicBezTo>
                        <a:pt x="263" y="1962"/>
                        <a:pt x="995" y="2482"/>
                        <a:pt x="1335" y="2762"/>
                      </a:cubicBezTo>
                      <a:cubicBezTo>
                        <a:pt x="2301" y="3565"/>
                        <a:pt x="3482" y="4152"/>
                        <a:pt x="4751" y="4152"/>
                      </a:cubicBezTo>
                      <a:cubicBezTo>
                        <a:pt x="4852" y="4152"/>
                        <a:pt x="4953" y="4148"/>
                        <a:pt x="5055" y="4141"/>
                      </a:cubicBezTo>
                      <a:cubicBezTo>
                        <a:pt x="5055" y="4141"/>
                        <a:pt x="6434" y="574"/>
                        <a:pt x="562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36"/>
                <p:cNvSpPr/>
                <p:nvPr/>
              </p:nvSpPr>
              <p:spPr>
                <a:xfrm>
                  <a:off x="1698750" y="2179888"/>
                  <a:ext cx="819250" cy="900975"/>
                </a:xfrm>
                <a:custGeom>
                  <a:avLst/>
                  <a:gdLst/>
                  <a:ahLst/>
                  <a:cxnLst/>
                  <a:rect l="l" t="t" r="r" b="b"/>
                  <a:pathLst>
                    <a:path w="32770" h="36039" extrusionOk="0">
                      <a:moveTo>
                        <a:pt x="25047" y="1"/>
                      </a:moveTo>
                      <a:cubicBezTo>
                        <a:pt x="21674" y="1"/>
                        <a:pt x="18856" y="2643"/>
                        <a:pt x="18678" y="6052"/>
                      </a:cubicBezTo>
                      <a:cubicBezTo>
                        <a:pt x="18493" y="9573"/>
                        <a:pt x="21198" y="12576"/>
                        <a:pt x="24720" y="12761"/>
                      </a:cubicBezTo>
                      <a:cubicBezTo>
                        <a:pt x="24742" y="12762"/>
                        <a:pt x="24763" y="12763"/>
                        <a:pt x="24785" y="12763"/>
                      </a:cubicBezTo>
                      <a:cubicBezTo>
                        <a:pt x="24809" y="12763"/>
                        <a:pt x="24833" y="12762"/>
                        <a:pt x="24857" y="12762"/>
                      </a:cubicBezTo>
                      <a:cubicBezTo>
                        <a:pt x="24871" y="12762"/>
                        <a:pt x="24884" y="12762"/>
                        <a:pt x="24898" y="12763"/>
                      </a:cubicBezTo>
                      <a:cubicBezTo>
                        <a:pt x="22985" y="18037"/>
                        <a:pt x="18528" y="19465"/>
                        <a:pt x="15806" y="19465"/>
                      </a:cubicBezTo>
                      <a:cubicBezTo>
                        <a:pt x="15479" y="19465"/>
                        <a:pt x="15178" y="19445"/>
                        <a:pt x="14909" y="19408"/>
                      </a:cubicBezTo>
                      <a:cubicBezTo>
                        <a:pt x="14041" y="19290"/>
                        <a:pt x="12619" y="19049"/>
                        <a:pt x="11006" y="19049"/>
                      </a:cubicBezTo>
                      <a:cubicBezTo>
                        <a:pt x="7584" y="19049"/>
                        <a:pt x="3302" y="20131"/>
                        <a:pt x="1617" y="25758"/>
                      </a:cubicBezTo>
                      <a:cubicBezTo>
                        <a:pt x="1" y="31155"/>
                        <a:pt x="5169" y="36038"/>
                        <a:pt x="11752" y="36038"/>
                      </a:cubicBezTo>
                      <a:cubicBezTo>
                        <a:pt x="15271" y="36038"/>
                        <a:pt x="19194" y="34643"/>
                        <a:pt x="22702" y="31183"/>
                      </a:cubicBezTo>
                      <a:cubicBezTo>
                        <a:pt x="32770" y="21255"/>
                        <a:pt x="31429" y="6719"/>
                        <a:pt x="31429" y="6719"/>
                      </a:cubicBezTo>
                      <a:cubicBezTo>
                        <a:pt x="31614" y="3198"/>
                        <a:pt x="28910" y="195"/>
                        <a:pt x="25387" y="10"/>
                      </a:cubicBezTo>
                      <a:cubicBezTo>
                        <a:pt x="25273" y="4"/>
                        <a:pt x="25159" y="1"/>
                        <a:pt x="25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36"/>
                <p:cNvSpPr/>
                <p:nvPr/>
              </p:nvSpPr>
              <p:spPr>
                <a:xfrm>
                  <a:off x="1698750" y="2247913"/>
                  <a:ext cx="819250" cy="832950"/>
                </a:xfrm>
                <a:custGeom>
                  <a:avLst/>
                  <a:gdLst/>
                  <a:ahLst/>
                  <a:cxnLst/>
                  <a:rect l="l" t="t" r="r" b="b"/>
                  <a:pathLst>
                    <a:path w="32770" h="33318" extrusionOk="0">
                      <a:moveTo>
                        <a:pt x="30274" y="0"/>
                      </a:moveTo>
                      <a:lnTo>
                        <a:pt x="30274" y="0"/>
                      </a:lnTo>
                      <a:cubicBezTo>
                        <a:pt x="31161" y="2208"/>
                        <a:pt x="31722" y="5389"/>
                        <a:pt x="28946" y="7449"/>
                      </a:cubicBezTo>
                      <a:cubicBezTo>
                        <a:pt x="27492" y="8529"/>
                        <a:pt x="25994" y="8979"/>
                        <a:pt x="24572" y="8979"/>
                      </a:cubicBezTo>
                      <a:cubicBezTo>
                        <a:pt x="22729" y="8979"/>
                        <a:pt x="21013" y="8223"/>
                        <a:pt x="19682" y="7105"/>
                      </a:cubicBezTo>
                      <a:lnTo>
                        <a:pt x="19682" y="7105"/>
                      </a:lnTo>
                      <a:cubicBezTo>
                        <a:pt x="20755" y="8778"/>
                        <a:pt x="22583" y="9929"/>
                        <a:pt x="24720" y="10040"/>
                      </a:cubicBezTo>
                      <a:cubicBezTo>
                        <a:pt x="24742" y="10041"/>
                        <a:pt x="24763" y="10042"/>
                        <a:pt x="24785" y="10042"/>
                      </a:cubicBezTo>
                      <a:cubicBezTo>
                        <a:pt x="24809" y="10042"/>
                        <a:pt x="24833" y="10041"/>
                        <a:pt x="24857" y="10041"/>
                      </a:cubicBezTo>
                      <a:cubicBezTo>
                        <a:pt x="24871" y="10041"/>
                        <a:pt x="24884" y="10041"/>
                        <a:pt x="24898" y="10042"/>
                      </a:cubicBezTo>
                      <a:cubicBezTo>
                        <a:pt x="24765" y="10407"/>
                        <a:pt x="24619" y="10754"/>
                        <a:pt x="24464" y="11083"/>
                      </a:cubicBezTo>
                      <a:cubicBezTo>
                        <a:pt x="25115" y="10923"/>
                        <a:pt x="25913" y="10777"/>
                        <a:pt x="26657" y="10777"/>
                      </a:cubicBezTo>
                      <a:cubicBezTo>
                        <a:pt x="27775" y="10777"/>
                        <a:pt x="28769" y="11108"/>
                        <a:pt x="28952" y="12224"/>
                      </a:cubicBezTo>
                      <a:cubicBezTo>
                        <a:pt x="29405" y="14975"/>
                        <a:pt x="25269" y="28824"/>
                        <a:pt x="13126" y="29552"/>
                      </a:cubicBezTo>
                      <a:cubicBezTo>
                        <a:pt x="12686" y="29579"/>
                        <a:pt x="12263" y="29591"/>
                        <a:pt x="11857" y="29591"/>
                      </a:cubicBezTo>
                      <a:cubicBezTo>
                        <a:pt x="4135" y="29591"/>
                        <a:pt x="2513" y="24976"/>
                        <a:pt x="2403" y="21065"/>
                      </a:cubicBezTo>
                      <a:cubicBezTo>
                        <a:pt x="2102" y="21653"/>
                        <a:pt x="1836" y="22304"/>
                        <a:pt x="1617" y="23037"/>
                      </a:cubicBezTo>
                      <a:cubicBezTo>
                        <a:pt x="1" y="28434"/>
                        <a:pt x="5169" y="33317"/>
                        <a:pt x="11752" y="33317"/>
                      </a:cubicBezTo>
                      <a:cubicBezTo>
                        <a:pt x="15271" y="33317"/>
                        <a:pt x="19194" y="31922"/>
                        <a:pt x="22702" y="28462"/>
                      </a:cubicBezTo>
                      <a:cubicBezTo>
                        <a:pt x="32770" y="18534"/>
                        <a:pt x="31429" y="3998"/>
                        <a:pt x="31429" y="3998"/>
                      </a:cubicBezTo>
                      <a:cubicBezTo>
                        <a:pt x="31507" y="2515"/>
                        <a:pt x="31067" y="1127"/>
                        <a:pt x="3027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36"/>
                <p:cNvSpPr/>
                <p:nvPr/>
              </p:nvSpPr>
              <p:spPr>
                <a:xfrm>
                  <a:off x="2392950" y="2054338"/>
                  <a:ext cx="276275" cy="153150"/>
                </a:xfrm>
                <a:custGeom>
                  <a:avLst/>
                  <a:gdLst/>
                  <a:ahLst/>
                  <a:cxnLst/>
                  <a:rect l="l" t="t" r="r" b="b"/>
                  <a:pathLst>
                    <a:path w="11051" h="6126" extrusionOk="0">
                      <a:moveTo>
                        <a:pt x="8097" y="1"/>
                      </a:moveTo>
                      <a:cubicBezTo>
                        <a:pt x="6836" y="1"/>
                        <a:pt x="5357" y="545"/>
                        <a:pt x="4408" y="1343"/>
                      </a:cubicBezTo>
                      <a:cubicBezTo>
                        <a:pt x="2721" y="2760"/>
                        <a:pt x="1429" y="4469"/>
                        <a:pt x="0" y="6125"/>
                      </a:cubicBezTo>
                      <a:cubicBezTo>
                        <a:pt x="20" y="6110"/>
                        <a:pt x="41" y="6095"/>
                        <a:pt x="60" y="6081"/>
                      </a:cubicBezTo>
                      <a:cubicBezTo>
                        <a:pt x="2000" y="4708"/>
                        <a:pt x="4407" y="4239"/>
                        <a:pt x="6706" y="3978"/>
                      </a:cubicBezTo>
                      <a:cubicBezTo>
                        <a:pt x="8364" y="3790"/>
                        <a:pt x="11050" y="3038"/>
                        <a:pt x="9853" y="827"/>
                      </a:cubicBezTo>
                      <a:cubicBezTo>
                        <a:pt x="9538" y="245"/>
                        <a:pt x="8913" y="33"/>
                        <a:pt x="8285" y="5"/>
                      </a:cubicBezTo>
                      <a:cubicBezTo>
                        <a:pt x="8223" y="2"/>
                        <a:pt x="8161" y="1"/>
                        <a:pt x="8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36"/>
                <p:cNvSpPr/>
                <p:nvPr/>
              </p:nvSpPr>
              <p:spPr>
                <a:xfrm>
                  <a:off x="2422750" y="2087288"/>
                  <a:ext cx="177175" cy="98225"/>
                </a:xfrm>
                <a:custGeom>
                  <a:avLst/>
                  <a:gdLst/>
                  <a:ahLst/>
                  <a:cxnLst/>
                  <a:rect l="l" t="t" r="r" b="b"/>
                  <a:pathLst>
                    <a:path w="7087" h="3929" extrusionOk="0">
                      <a:moveTo>
                        <a:pt x="5192" y="0"/>
                      </a:moveTo>
                      <a:cubicBezTo>
                        <a:pt x="4384" y="0"/>
                        <a:pt x="3434" y="350"/>
                        <a:pt x="2826" y="860"/>
                      </a:cubicBezTo>
                      <a:cubicBezTo>
                        <a:pt x="1744" y="1770"/>
                        <a:pt x="915" y="2866"/>
                        <a:pt x="0" y="3928"/>
                      </a:cubicBezTo>
                      <a:cubicBezTo>
                        <a:pt x="11" y="3919"/>
                        <a:pt x="24" y="3910"/>
                        <a:pt x="36" y="3900"/>
                      </a:cubicBezTo>
                      <a:cubicBezTo>
                        <a:pt x="1282" y="3020"/>
                        <a:pt x="2826" y="2719"/>
                        <a:pt x="4302" y="2551"/>
                      </a:cubicBezTo>
                      <a:cubicBezTo>
                        <a:pt x="5364" y="2431"/>
                        <a:pt x="7087" y="1948"/>
                        <a:pt x="6319" y="529"/>
                      </a:cubicBezTo>
                      <a:cubicBezTo>
                        <a:pt x="6119" y="155"/>
                        <a:pt x="5716" y="20"/>
                        <a:pt x="5314" y="3"/>
                      </a:cubicBezTo>
                      <a:cubicBezTo>
                        <a:pt x="5274" y="1"/>
                        <a:pt x="5233" y="0"/>
                        <a:pt x="5192"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36"/>
                <p:cNvSpPr/>
                <p:nvPr/>
              </p:nvSpPr>
              <p:spPr>
                <a:xfrm>
                  <a:off x="2402050" y="2088413"/>
                  <a:ext cx="209400" cy="109400"/>
                </a:xfrm>
                <a:custGeom>
                  <a:avLst/>
                  <a:gdLst/>
                  <a:ahLst/>
                  <a:cxnLst/>
                  <a:rect l="l" t="t" r="r" b="b"/>
                  <a:pathLst>
                    <a:path w="8376" h="4376" extrusionOk="0">
                      <a:moveTo>
                        <a:pt x="8304" y="0"/>
                      </a:moveTo>
                      <a:cubicBezTo>
                        <a:pt x="8270" y="0"/>
                        <a:pt x="8223" y="1"/>
                        <a:pt x="8166" y="3"/>
                      </a:cubicBezTo>
                      <a:cubicBezTo>
                        <a:pt x="8034" y="13"/>
                        <a:pt x="7844" y="16"/>
                        <a:pt x="7620" y="53"/>
                      </a:cubicBezTo>
                      <a:cubicBezTo>
                        <a:pt x="7168" y="103"/>
                        <a:pt x="6579" y="252"/>
                        <a:pt x="6001" y="432"/>
                      </a:cubicBezTo>
                      <a:cubicBezTo>
                        <a:pt x="5423" y="616"/>
                        <a:pt x="4865" y="855"/>
                        <a:pt x="4451" y="1042"/>
                      </a:cubicBezTo>
                      <a:cubicBezTo>
                        <a:pt x="4041" y="1238"/>
                        <a:pt x="3772" y="1377"/>
                        <a:pt x="3772" y="1377"/>
                      </a:cubicBezTo>
                      <a:cubicBezTo>
                        <a:pt x="3772" y="1377"/>
                        <a:pt x="3507" y="1523"/>
                        <a:pt x="3117" y="1759"/>
                      </a:cubicBezTo>
                      <a:cubicBezTo>
                        <a:pt x="2731" y="1999"/>
                        <a:pt x="2224" y="2333"/>
                        <a:pt x="1748" y="2704"/>
                      </a:cubicBezTo>
                      <a:cubicBezTo>
                        <a:pt x="1273" y="3078"/>
                        <a:pt x="812" y="3473"/>
                        <a:pt x="501" y="3805"/>
                      </a:cubicBezTo>
                      <a:cubicBezTo>
                        <a:pt x="338" y="3962"/>
                        <a:pt x="219" y="4109"/>
                        <a:pt x="134" y="4209"/>
                      </a:cubicBezTo>
                      <a:cubicBezTo>
                        <a:pt x="46" y="4310"/>
                        <a:pt x="1" y="4371"/>
                        <a:pt x="9" y="4375"/>
                      </a:cubicBezTo>
                      <a:cubicBezTo>
                        <a:pt x="9" y="4376"/>
                        <a:pt x="10" y="4376"/>
                        <a:pt x="11" y="4376"/>
                      </a:cubicBezTo>
                      <a:cubicBezTo>
                        <a:pt x="36" y="4376"/>
                        <a:pt x="240" y="4161"/>
                        <a:pt x="565" y="3871"/>
                      </a:cubicBezTo>
                      <a:cubicBezTo>
                        <a:pt x="894" y="3562"/>
                        <a:pt x="1364" y="3191"/>
                        <a:pt x="1846" y="2837"/>
                      </a:cubicBezTo>
                      <a:cubicBezTo>
                        <a:pt x="2332" y="2486"/>
                        <a:pt x="2841" y="2171"/>
                        <a:pt x="3228" y="1946"/>
                      </a:cubicBezTo>
                      <a:cubicBezTo>
                        <a:pt x="3616" y="1723"/>
                        <a:pt x="3881" y="1584"/>
                        <a:pt x="3881" y="1584"/>
                      </a:cubicBezTo>
                      <a:cubicBezTo>
                        <a:pt x="3881" y="1584"/>
                        <a:pt x="4146" y="1444"/>
                        <a:pt x="4544" y="1238"/>
                      </a:cubicBezTo>
                      <a:cubicBezTo>
                        <a:pt x="4946" y="1042"/>
                        <a:pt x="5490" y="790"/>
                        <a:pt x="6054" y="589"/>
                      </a:cubicBezTo>
                      <a:cubicBezTo>
                        <a:pt x="6618" y="393"/>
                        <a:pt x="7193" y="221"/>
                        <a:pt x="7635" y="143"/>
                      </a:cubicBezTo>
                      <a:cubicBezTo>
                        <a:pt x="8075" y="53"/>
                        <a:pt x="8376" y="28"/>
                        <a:pt x="8374" y="6"/>
                      </a:cubicBezTo>
                      <a:cubicBezTo>
                        <a:pt x="8373" y="2"/>
                        <a:pt x="8349" y="0"/>
                        <a:pt x="8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36"/>
                <p:cNvSpPr/>
                <p:nvPr/>
              </p:nvSpPr>
              <p:spPr>
                <a:xfrm>
                  <a:off x="2533575" y="2102638"/>
                  <a:ext cx="91975" cy="32025"/>
                </a:xfrm>
                <a:custGeom>
                  <a:avLst/>
                  <a:gdLst/>
                  <a:ahLst/>
                  <a:cxnLst/>
                  <a:rect l="l" t="t" r="r" b="b"/>
                  <a:pathLst>
                    <a:path w="3679" h="1281" extrusionOk="0">
                      <a:moveTo>
                        <a:pt x="3253" y="0"/>
                      </a:moveTo>
                      <a:cubicBezTo>
                        <a:pt x="3152" y="0"/>
                        <a:pt x="3037" y="15"/>
                        <a:pt x="2919" y="47"/>
                      </a:cubicBezTo>
                      <a:cubicBezTo>
                        <a:pt x="2565" y="141"/>
                        <a:pt x="2311" y="347"/>
                        <a:pt x="2355" y="509"/>
                      </a:cubicBezTo>
                      <a:cubicBezTo>
                        <a:pt x="2383" y="614"/>
                        <a:pt x="2535" y="675"/>
                        <a:pt x="2739" y="675"/>
                      </a:cubicBezTo>
                      <a:cubicBezTo>
                        <a:pt x="2841" y="675"/>
                        <a:pt x="2955" y="660"/>
                        <a:pt x="3074" y="628"/>
                      </a:cubicBezTo>
                      <a:cubicBezTo>
                        <a:pt x="3428" y="534"/>
                        <a:pt x="3678" y="327"/>
                        <a:pt x="3638" y="167"/>
                      </a:cubicBezTo>
                      <a:cubicBezTo>
                        <a:pt x="3609" y="60"/>
                        <a:pt x="3456" y="0"/>
                        <a:pt x="3253" y="0"/>
                      </a:cubicBezTo>
                      <a:close/>
                      <a:moveTo>
                        <a:pt x="1122" y="463"/>
                      </a:moveTo>
                      <a:cubicBezTo>
                        <a:pt x="1022" y="463"/>
                        <a:pt x="915" y="473"/>
                        <a:pt x="804" y="493"/>
                      </a:cubicBezTo>
                      <a:cubicBezTo>
                        <a:pt x="342" y="578"/>
                        <a:pt x="0" y="816"/>
                        <a:pt x="38" y="1026"/>
                      </a:cubicBezTo>
                      <a:cubicBezTo>
                        <a:pt x="68" y="1185"/>
                        <a:pt x="307" y="1281"/>
                        <a:pt x="621" y="1281"/>
                      </a:cubicBezTo>
                      <a:cubicBezTo>
                        <a:pt x="723" y="1281"/>
                        <a:pt x="831" y="1271"/>
                        <a:pt x="943" y="1250"/>
                      </a:cubicBezTo>
                      <a:cubicBezTo>
                        <a:pt x="1404" y="1167"/>
                        <a:pt x="1747" y="927"/>
                        <a:pt x="1709" y="717"/>
                      </a:cubicBezTo>
                      <a:cubicBezTo>
                        <a:pt x="1680" y="560"/>
                        <a:pt x="1439" y="463"/>
                        <a:pt x="1122" y="4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36"/>
                <p:cNvSpPr/>
                <p:nvPr/>
              </p:nvSpPr>
              <p:spPr>
                <a:xfrm>
                  <a:off x="2409225" y="2163863"/>
                  <a:ext cx="280125" cy="105225"/>
                </a:xfrm>
                <a:custGeom>
                  <a:avLst/>
                  <a:gdLst/>
                  <a:ahLst/>
                  <a:cxnLst/>
                  <a:rect l="l" t="t" r="r" b="b"/>
                  <a:pathLst>
                    <a:path w="11205" h="4209" extrusionOk="0">
                      <a:moveTo>
                        <a:pt x="6964" y="1"/>
                      </a:moveTo>
                      <a:cubicBezTo>
                        <a:pt x="6726" y="1"/>
                        <a:pt x="6494" y="16"/>
                        <a:pt x="6271" y="48"/>
                      </a:cubicBezTo>
                      <a:cubicBezTo>
                        <a:pt x="4091" y="356"/>
                        <a:pt x="2089" y="1121"/>
                        <a:pt x="1" y="1769"/>
                      </a:cubicBezTo>
                      <a:cubicBezTo>
                        <a:pt x="26" y="1766"/>
                        <a:pt x="49" y="1765"/>
                        <a:pt x="74" y="1763"/>
                      </a:cubicBezTo>
                      <a:cubicBezTo>
                        <a:pt x="241" y="1753"/>
                        <a:pt x="406" y="1749"/>
                        <a:pt x="572" y="1749"/>
                      </a:cubicBezTo>
                      <a:cubicBezTo>
                        <a:pt x="2767" y="1749"/>
                        <a:pt x="4883" y="2572"/>
                        <a:pt x="6826" y="3500"/>
                      </a:cubicBezTo>
                      <a:cubicBezTo>
                        <a:pt x="7551" y="3846"/>
                        <a:pt x="8550" y="4208"/>
                        <a:pt x="9407" y="4208"/>
                      </a:cubicBezTo>
                      <a:cubicBezTo>
                        <a:pt x="10326" y="4208"/>
                        <a:pt x="11082" y="3792"/>
                        <a:pt x="11164" y="2493"/>
                      </a:cubicBezTo>
                      <a:cubicBezTo>
                        <a:pt x="11204" y="1834"/>
                        <a:pt x="10786" y="1321"/>
                        <a:pt x="10269" y="966"/>
                      </a:cubicBezTo>
                      <a:cubicBezTo>
                        <a:pt x="9381" y="355"/>
                        <a:pt x="8107"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36"/>
                <p:cNvSpPr/>
                <p:nvPr/>
              </p:nvSpPr>
              <p:spPr>
                <a:xfrm>
                  <a:off x="2446125" y="2176838"/>
                  <a:ext cx="179725" cy="67525"/>
                </a:xfrm>
                <a:custGeom>
                  <a:avLst/>
                  <a:gdLst/>
                  <a:ahLst/>
                  <a:cxnLst/>
                  <a:rect l="l" t="t" r="r" b="b"/>
                  <a:pathLst>
                    <a:path w="7189" h="2701" extrusionOk="0">
                      <a:moveTo>
                        <a:pt x="4464" y="1"/>
                      </a:moveTo>
                      <a:cubicBezTo>
                        <a:pt x="4312" y="1"/>
                        <a:pt x="4164" y="10"/>
                        <a:pt x="4023" y="30"/>
                      </a:cubicBezTo>
                      <a:cubicBezTo>
                        <a:pt x="2623" y="229"/>
                        <a:pt x="1338" y="719"/>
                        <a:pt x="0" y="1136"/>
                      </a:cubicBezTo>
                      <a:cubicBezTo>
                        <a:pt x="14" y="1134"/>
                        <a:pt x="30" y="1133"/>
                        <a:pt x="44" y="1131"/>
                      </a:cubicBezTo>
                      <a:cubicBezTo>
                        <a:pt x="150" y="1125"/>
                        <a:pt x="256" y="1122"/>
                        <a:pt x="361" y="1122"/>
                      </a:cubicBezTo>
                      <a:cubicBezTo>
                        <a:pt x="1772" y="1122"/>
                        <a:pt x="3131" y="1652"/>
                        <a:pt x="4377" y="2247"/>
                      </a:cubicBezTo>
                      <a:cubicBezTo>
                        <a:pt x="4842" y="2469"/>
                        <a:pt x="5483" y="2701"/>
                        <a:pt x="6033" y="2701"/>
                      </a:cubicBezTo>
                      <a:cubicBezTo>
                        <a:pt x="6623" y="2701"/>
                        <a:pt x="7109" y="2433"/>
                        <a:pt x="7161" y="1600"/>
                      </a:cubicBezTo>
                      <a:cubicBezTo>
                        <a:pt x="7189" y="1177"/>
                        <a:pt x="6918" y="849"/>
                        <a:pt x="6586" y="621"/>
                      </a:cubicBezTo>
                      <a:cubicBezTo>
                        <a:pt x="6017" y="227"/>
                        <a:pt x="5198" y="1"/>
                        <a:pt x="4464"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36"/>
                <p:cNvSpPr/>
                <p:nvPr/>
              </p:nvSpPr>
              <p:spPr>
                <a:xfrm>
                  <a:off x="2422150" y="2190488"/>
                  <a:ext cx="235400" cy="32475"/>
                </a:xfrm>
                <a:custGeom>
                  <a:avLst/>
                  <a:gdLst/>
                  <a:ahLst/>
                  <a:cxnLst/>
                  <a:rect l="l" t="t" r="r" b="b"/>
                  <a:pathLst>
                    <a:path w="9416" h="1299" extrusionOk="0">
                      <a:moveTo>
                        <a:pt x="3959" y="1"/>
                      </a:moveTo>
                      <a:cubicBezTo>
                        <a:pt x="3514" y="1"/>
                        <a:pt x="2936" y="16"/>
                        <a:pt x="2363" y="76"/>
                      </a:cubicBezTo>
                      <a:cubicBezTo>
                        <a:pt x="1763" y="142"/>
                        <a:pt x="1163" y="233"/>
                        <a:pt x="724" y="350"/>
                      </a:cubicBezTo>
                      <a:cubicBezTo>
                        <a:pt x="502" y="397"/>
                        <a:pt x="323" y="458"/>
                        <a:pt x="198" y="499"/>
                      </a:cubicBezTo>
                      <a:cubicBezTo>
                        <a:pt x="71" y="538"/>
                        <a:pt x="1" y="565"/>
                        <a:pt x="2" y="573"/>
                      </a:cubicBezTo>
                      <a:cubicBezTo>
                        <a:pt x="3" y="575"/>
                        <a:pt x="7" y="576"/>
                        <a:pt x="15" y="576"/>
                      </a:cubicBezTo>
                      <a:cubicBezTo>
                        <a:pt x="75" y="576"/>
                        <a:pt x="349" y="508"/>
                        <a:pt x="743" y="440"/>
                      </a:cubicBezTo>
                      <a:cubicBezTo>
                        <a:pt x="1185" y="352"/>
                        <a:pt x="1780" y="284"/>
                        <a:pt x="2377" y="242"/>
                      </a:cubicBezTo>
                      <a:cubicBezTo>
                        <a:pt x="2744" y="217"/>
                        <a:pt x="3111" y="208"/>
                        <a:pt x="3444" y="208"/>
                      </a:cubicBezTo>
                      <a:cubicBezTo>
                        <a:pt x="3653" y="208"/>
                        <a:pt x="3848" y="212"/>
                        <a:pt x="4022" y="217"/>
                      </a:cubicBezTo>
                      <a:cubicBezTo>
                        <a:pt x="4470" y="234"/>
                        <a:pt x="4767" y="255"/>
                        <a:pt x="4767" y="255"/>
                      </a:cubicBezTo>
                      <a:cubicBezTo>
                        <a:pt x="4767" y="255"/>
                        <a:pt x="5065" y="278"/>
                        <a:pt x="5513" y="314"/>
                      </a:cubicBezTo>
                      <a:cubicBezTo>
                        <a:pt x="5958" y="360"/>
                        <a:pt x="6553" y="433"/>
                        <a:pt x="7136" y="563"/>
                      </a:cubicBezTo>
                      <a:cubicBezTo>
                        <a:pt x="7719" y="695"/>
                        <a:pt x="8298" y="853"/>
                        <a:pt x="8713" y="1022"/>
                      </a:cubicBezTo>
                      <a:cubicBezTo>
                        <a:pt x="9107" y="1169"/>
                        <a:pt x="9367" y="1298"/>
                        <a:pt x="9407" y="1298"/>
                      </a:cubicBezTo>
                      <a:cubicBezTo>
                        <a:pt x="9410" y="1298"/>
                        <a:pt x="9412" y="1298"/>
                        <a:pt x="9412" y="1296"/>
                      </a:cubicBezTo>
                      <a:cubicBezTo>
                        <a:pt x="9415" y="1290"/>
                        <a:pt x="9353" y="1249"/>
                        <a:pt x="9237" y="1185"/>
                      </a:cubicBezTo>
                      <a:cubicBezTo>
                        <a:pt x="9121" y="1121"/>
                        <a:pt x="8958" y="1024"/>
                        <a:pt x="8750" y="938"/>
                      </a:cubicBezTo>
                      <a:cubicBezTo>
                        <a:pt x="8338" y="740"/>
                        <a:pt x="7759" y="555"/>
                        <a:pt x="7175" y="402"/>
                      </a:cubicBezTo>
                      <a:cubicBezTo>
                        <a:pt x="6586" y="250"/>
                        <a:pt x="5986" y="159"/>
                        <a:pt x="5537" y="98"/>
                      </a:cubicBezTo>
                      <a:cubicBezTo>
                        <a:pt x="5084" y="46"/>
                        <a:pt x="4783" y="21"/>
                        <a:pt x="4783" y="21"/>
                      </a:cubicBezTo>
                      <a:cubicBezTo>
                        <a:pt x="4783" y="21"/>
                        <a:pt x="4481" y="6"/>
                        <a:pt x="4025" y="1"/>
                      </a:cubicBezTo>
                      <a:cubicBezTo>
                        <a:pt x="4003" y="1"/>
                        <a:pt x="3981" y="1"/>
                        <a:pt x="3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36"/>
                <p:cNvSpPr/>
                <p:nvPr/>
              </p:nvSpPr>
              <p:spPr>
                <a:xfrm>
                  <a:off x="2569275" y="2211813"/>
                  <a:ext cx="90900" cy="37350"/>
                </a:xfrm>
                <a:custGeom>
                  <a:avLst/>
                  <a:gdLst/>
                  <a:ahLst/>
                  <a:cxnLst/>
                  <a:rect l="l" t="t" r="r" b="b"/>
                  <a:pathLst>
                    <a:path w="3636" h="1494" extrusionOk="0">
                      <a:moveTo>
                        <a:pt x="456" y="1"/>
                      </a:moveTo>
                      <a:cubicBezTo>
                        <a:pt x="265" y="1"/>
                        <a:pt x="122" y="56"/>
                        <a:pt x="79" y="163"/>
                      </a:cubicBezTo>
                      <a:cubicBezTo>
                        <a:pt x="1" y="362"/>
                        <a:pt x="291" y="663"/>
                        <a:pt x="728" y="833"/>
                      </a:cubicBezTo>
                      <a:cubicBezTo>
                        <a:pt x="926" y="912"/>
                        <a:pt x="1120" y="950"/>
                        <a:pt x="1280" y="950"/>
                      </a:cubicBezTo>
                      <a:cubicBezTo>
                        <a:pt x="1472" y="950"/>
                        <a:pt x="1616" y="895"/>
                        <a:pt x="1658" y="786"/>
                      </a:cubicBezTo>
                      <a:cubicBezTo>
                        <a:pt x="1737" y="591"/>
                        <a:pt x="1447" y="290"/>
                        <a:pt x="1010" y="118"/>
                      </a:cubicBezTo>
                      <a:cubicBezTo>
                        <a:pt x="811" y="39"/>
                        <a:pt x="617" y="1"/>
                        <a:pt x="456" y="1"/>
                      </a:cubicBezTo>
                      <a:close/>
                      <a:moveTo>
                        <a:pt x="2670" y="799"/>
                      </a:moveTo>
                      <a:cubicBezTo>
                        <a:pt x="2486" y="799"/>
                        <a:pt x="2348" y="852"/>
                        <a:pt x="2318" y="951"/>
                      </a:cubicBezTo>
                      <a:cubicBezTo>
                        <a:pt x="2269" y="1109"/>
                        <a:pt x="2512" y="1325"/>
                        <a:pt x="2865" y="1433"/>
                      </a:cubicBezTo>
                      <a:cubicBezTo>
                        <a:pt x="2996" y="1474"/>
                        <a:pt x="3123" y="1493"/>
                        <a:pt x="3234" y="1493"/>
                      </a:cubicBezTo>
                      <a:cubicBezTo>
                        <a:pt x="3418" y="1493"/>
                        <a:pt x="3555" y="1440"/>
                        <a:pt x="3587" y="1341"/>
                      </a:cubicBezTo>
                      <a:cubicBezTo>
                        <a:pt x="3635" y="1183"/>
                        <a:pt x="3391" y="967"/>
                        <a:pt x="3040" y="859"/>
                      </a:cubicBezTo>
                      <a:cubicBezTo>
                        <a:pt x="2909" y="819"/>
                        <a:pt x="2781" y="799"/>
                        <a:pt x="2670" y="79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36"/>
                <p:cNvSpPr/>
                <p:nvPr/>
              </p:nvSpPr>
              <p:spPr>
                <a:xfrm>
                  <a:off x="2390425" y="2210813"/>
                  <a:ext cx="232500" cy="189950"/>
                </a:xfrm>
                <a:custGeom>
                  <a:avLst/>
                  <a:gdLst/>
                  <a:ahLst/>
                  <a:cxnLst/>
                  <a:rect l="l" t="t" r="r" b="b"/>
                  <a:pathLst>
                    <a:path w="9300" h="7598" extrusionOk="0">
                      <a:moveTo>
                        <a:pt x="1" y="1"/>
                      </a:moveTo>
                      <a:lnTo>
                        <a:pt x="1" y="1"/>
                      </a:lnTo>
                      <a:cubicBezTo>
                        <a:pt x="23" y="13"/>
                        <a:pt x="45" y="26"/>
                        <a:pt x="65" y="37"/>
                      </a:cubicBezTo>
                      <a:cubicBezTo>
                        <a:pt x="2119" y="1235"/>
                        <a:pt x="3541" y="3233"/>
                        <a:pt x="4728" y="5219"/>
                      </a:cubicBezTo>
                      <a:cubicBezTo>
                        <a:pt x="5335" y="6232"/>
                        <a:pt x="6412" y="7598"/>
                        <a:pt x="7528" y="7598"/>
                      </a:cubicBezTo>
                      <a:cubicBezTo>
                        <a:pt x="7989" y="7598"/>
                        <a:pt x="8455" y="7366"/>
                        <a:pt x="8898" y="6781"/>
                      </a:cubicBezTo>
                      <a:cubicBezTo>
                        <a:pt x="9299" y="6254"/>
                        <a:pt x="9232" y="5596"/>
                        <a:pt x="8999" y="5014"/>
                      </a:cubicBezTo>
                      <a:cubicBezTo>
                        <a:pt x="8513" y="3806"/>
                        <a:pt x="7352" y="2598"/>
                        <a:pt x="6177" y="2036"/>
                      </a:cubicBezTo>
                      <a:cubicBezTo>
                        <a:pt x="4190" y="1087"/>
                        <a:pt x="2098" y="6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36"/>
                <p:cNvSpPr/>
                <p:nvPr/>
              </p:nvSpPr>
              <p:spPr>
                <a:xfrm>
                  <a:off x="2422750" y="2228888"/>
                  <a:ext cx="149175" cy="121850"/>
                </a:xfrm>
                <a:custGeom>
                  <a:avLst/>
                  <a:gdLst/>
                  <a:ahLst/>
                  <a:cxnLst/>
                  <a:rect l="l" t="t" r="r" b="b"/>
                  <a:pathLst>
                    <a:path w="5967" h="4874" extrusionOk="0">
                      <a:moveTo>
                        <a:pt x="0" y="0"/>
                      </a:moveTo>
                      <a:cubicBezTo>
                        <a:pt x="13" y="6"/>
                        <a:pt x="27" y="14"/>
                        <a:pt x="39" y="22"/>
                      </a:cubicBezTo>
                      <a:cubicBezTo>
                        <a:pt x="1358" y="790"/>
                        <a:pt x="2270" y="2073"/>
                        <a:pt x="3033" y="3346"/>
                      </a:cubicBezTo>
                      <a:cubicBezTo>
                        <a:pt x="3422" y="3996"/>
                        <a:pt x="4113" y="4873"/>
                        <a:pt x="4829" y="4873"/>
                      </a:cubicBezTo>
                      <a:cubicBezTo>
                        <a:pt x="5125" y="4873"/>
                        <a:pt x="5424" y="4724"/>
                        <a:pt x="5708" y="4349"/>
                      </a:cubicBezTo>
                      <a:cubicBezTo>
                        <a:pt x="5967" y="4010"/>
                        <a:pt x="5921" y="3589"/>
                        <a:pt x="5773" y="3215"/>
                      </a:cubicBezTo>
                      <a:cubicBezTo>
                        <a:pt x="5462" y="2439"/>
                        <a:pt x="4715" y="1665"/>
                        <a:pt x="3963" y="1305"/>
                      </a:cubicBezTo>
                      <a:cubicBezTo>
                        <a:pt x="2687" y="696"/>
                        <a:pt x="1344" y="393"/>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36"/>
                <p:cNvSpPr/>
                <p:nvPr/>
              </p:nvSpPr>
              <p:spPr>
                <a:xfrm>
                  <a:off x="2402875" y="2215238"/>
                  <a:ext cx="186325" cy="145300"/>
                </a:xfrm>
                <a:custGeom>
                  <a:avLst/>
                  <a:gdLst/>
                  <a:ahLst/>
                  <a:cxnLst/>
                  <a:rect l="l" t="t" r="r" b="b"/>
                  <a:pathLst>
                    <a:path w="7453" h="5812" extrusionOk="0">
                      <a:moveTo>
                        <a:pt x="15" y="1"/>
                      </a:moveTo>
                      <a:cubicBezTo>
                        <a:pt x="11" y="1"/>
                        <a:pt x="9" y="1"/>
                        <a:pt x="9" y="3"/>
                      </a:cubicBezTo>
                      <a:cubicBezTo>
                        <a:pt x="1" y="23"/>
                        <a:pt x="286" y="122"/>
                        <a:pt x="698" y="300"/>
                      </a:cubicBezTo>
                      <a:cubicBezTo>
                        <a:pt x="1115" y="472"/>
                        <a:pt x="1647" y="747"/>
                        <a:pt x="2169" y="1041"/>
                      </a:cubicBezTo>
                      <a:cubicBezTo>
                        <a:pt x="2689" y="1337"/>
                        <a:pt x="3186" y="1671"/>
                        <a:pt x="3552" y="1929"/>
                      </a:cubicBezTo>
                      <a:cubicBezTo>
                        <a:pt x="3916" y="2193"/>
                        <a:pt x="4152" y="2374"/>
                        <a:pt x="4152" y="2374"/>
                      </a:cubicBezTo>
                      <a:cubicBezTo>
                        <a:pt x="4152" y="2374"/>
                        <a:pt x="4387" y="2557"/>
                        <a:pt x="4741" y="2835"/>
                      </a:cubicBezTo>
                      <a:cubicBezTo>
                        <a:pt x="5086" y="3120"/>
                        <a:pt x="5542" y="3510"/>
                        <a:pt x="5955" y="3941"/>
                      </a:cubicBezTo>
                      <a:cubicBezTo>
                        <a:pt x="6367" y="4373"/>
                        <a:pt x="6763" y="4826"/>
                        <a:pt x="7016" y="5195"/>
                      </a:cubicBezTo>
                      <a:cubicBezTo>
                        <a:pt x="7273" y="5551"/>
                        <a:pt x="7419" y="5812"/>
                        <a:pt x="7445" y="5812"/>
                      </a:cubicBezTo>
                      <a:cubicBezTo>
                        <a:pt x="7445" y="5812"/>
                        <a:pt x="7446" y="5811"/>
                        <a:pt x="7446" y="5811"/>
                      </a:cubicBezTo>
                      <a:cubicBezTo>
                        <a:pt x="7453" y="5808"/>
                        <a:pt x="7421" y="5739"/>
                        <a:pt x="7362" y="5622"/>
                      </a:cubicBezTo>
                      <a:cubicBezTo>
                        <a:pt x="7299" y="5504"/>
                        <a:pt x="7219" y="5333"/>
                        <a:pt x="7092" y="5145"/>
                      </a:cubicBezTo>
                      <a:cubicBezTo>
                        <a:pt x="6859" y="4754"/>
                        <a:pt x="6478" y="4281"/>
                        <a:pt x="6076" y="3828"/>
                      </a:cubicBezTo>
                      <a:cubicBezTo>
                        <a:pt x="5670" y="3377"/>
                        <a:pt x="5222" y="2968"/>
                        <a:pt x="4881" y="2669"/>
                      </a:cubicBezTo>
                      <a:cubicBezTo>
                        <a:pt x="4531" y="2376"/>
                        <a:pt x="4295" y="2189"/>
                        <a:pt x="4295" y="2189"/>
                      </a:cubicBezTo>
                      <a:cubicBezTo>
                        <a:pt x="4295" y="2189"/>
                        <a:pt x="4052" y="2008"/>
                        <a:pt x="3676" y="1751"/>
                      </a:cubicBezTo>
                      <a:cubicBezTo>
                        <a:pt x="3298" y="1499"/>
                        <a:pt x="2785" y="1176"/>
                        <a:pt x="2249" y="895"/>
                      </a:cubicBezTo>
                      <a:cubicBezTo>
                        <a:pt x="1712" y="617"/>
                        <a:pt x="1162" y="361"/>
                        <a:pt x="732" y="216"/>
                      </a:cubicBezTo>
                      <a:cubicBezTo>
                        <a:pt x="521" y="133"/>
                        <a:pt x="338" y="86"/>
                        <a:pt x="212" y="50"/>
                      </a:cubicBezTo>
                      <a:cubicBezTo>
                        <a:pt x="105" y="17"/>
                        <a:pt x="36"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36"/>
                <p:cNvSpPr/>
                <p:nvPr/>
              </p:nvSpPr>
              <p:spPr>
                <a:xfrm>
                  <a:off x="2516700" y="2306113"/>
                  <a:ext cx="64350" cy="74775"/>
                </a:xfrm>
                <a:custGeom>
                  <a:avLst/>
                  <a:gdLst/>
                  <a:ahLst/>
                  <a:cxnLst/>
                  <a:rect l="l" t="t" r="r" b="b"/>
                  <a:pathLst>
                    <a:path w="2574" h="2991" extrusionOk="0">
                      <a:moveTo>
                        <a:pt x="293" y="1"/>
                      </a:moveTo>
                      <a:cubicBezTo>
                        <a:pt x="248" y="1"/>
                        <a:pt x="209" y="12"/>
                        <a:pt x="176" y="35"/>
                      </a:cubicBezTo>
                      <a:cubicBezTo>
                        <a:pt x="0" y="157"/>
                        <a:pt x="77" y="569"/>
                        <a:pt x="345" y="953"/>
                      </a:cubicBezTo>
                      <a:cubicBezTo>
                        <a:pt x="561" y="1264"/>
                        <a:pt x="838" y="1463"/>
                        <a:pt x="1028" y="1463"/>
                      </a:cubicBezTo>
                      <a:cubicBezTo>
                        <a:pt x="1073" y="1463"/>
                        <a:pt x="1113" y="1452"/>
                        <a:pt x="1147" y="1429"/>
                      </a:cubicBezTo>
                      <a:cubicBezTo>
                        <a:pt x="1321" y="1308"/>
                        <a:pt x="1244" y="898"/>
                        <a:pt x="978" y="511"/>
                      </a:cubicBezTo>
                      <a:cubicBezTo>
                        <a:pt x="759" y="200"/>
                        <a:pt x="482" y="1"/>
                        <a:pt x="293" y="1"/>
                      </a:cubicBezTo>
                      <a:close/>
                      <a:moveTo>
                        <a:pt x="1711" y="1896"/>
                      </a:moveTo>
                      <a:cubicBezTo>
                        <a:pt x="1669" y="1896"/>
                        <a:pt x="1633" y="1907"/>
                        <a:pt x="1604" y="1930"/>
                      </a:cubicBezTo>
                      <a:cubicBezTo>
                        <a:pt x="1477" y="2035"/>
                        <a:pt x="1559" y="2350"/>
                        <a:pt x="1792" y="2634"/>
                      </a:cubicBezTo>
                      <a:cubicBezTo>
                        <a:pt x="1974" y="2854"/>
                        <a:pt x="2191" y="2991"/>
                        <a:pt x="2339" y="2991"/>
                      </a:cubicBezTo>
                      <a:cubicBezTo>
                        <a:pt x="2381" y="2991"/>
                        <a:pt x="2417" y="2979"/>
                        <a:pt x="2445" y="2956"/>
                      </a:cubicBezTo>
                      <a:cubicBezTo>
                        <a:pt x="2574" y="2851"/>
                        <a:pt x="2491" y="2536"/>
                        <a:pt x="2257" y="2253"/>
                      </a:cubicBezTo>
                      <a:cubicBezTo>
                        <a:pt x="2077" y="2032"/>
                        <a:pt x="1859" y="1896"/>
                        <a:pt x="1711" y="18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36"/>
                <p:cNvSpPr/>
                <p:nvPr/>
              </p:nvSpPr>
              <p:spPr>
                <a:xfrm>
                  <a:off x="2217950" y="2302963"/>
                  <a:ext cx="86750" cy="65875"/>
                </a:xfrm>
                <a:custGeom>
                  <a:avLst/>
                  <a:gdLst/>
                  <a:ahLst/>
                  <a:cxnLst/>
                  <a:rect l="l" t="t" r="r" b="b"/>
                  <a:pathLst>
                    <a:path w="3470" h="2635" extrusionOk="0">
                      <a:moveTo>
                        <a:pt x="856" y="1"/>
                      </a:moveTo>
                      <a:cubicBezTo>
                        <a:pt x="809" y="1"/>
                        <a:pt x="677" y="112"/>
                        <a:pt x="523" y="303"/>
                      </a:cubicBezTo>
                      <a:cubicBezTo>
                        <a:pt x="355" y="515"/>
                        <a:pt x="148" y="825"/>
                        <a:pt x="54" y="1217"/>
                      </a:cubicBezTo>
                      <a:cubicBezTo>
                        <a:pt x="7" y="1409"/>
                        <a:pt x="1" y="1632"/>
                        <a:pt x="62" y="1840"/>
                      </a:cubicBezTo>
                      <a:cubicBezTo>
                        <a:pt x="120" y="2051"/>
                        <a:pt x="252" y="2230"/>
                        <a:pt x="386" y="2341"/>
                      </a:cubicBezTo>
                      <a:cubicBezTo>
                        <a:pt x="519" y="2460"/>
                        <a:pt x="651" y="2515"/>
                        <a:pt x="739" y="2554"/>
                      </a:cubicBezTo>
                      <a:cubicBezTo>
                        <a:pt x="830" y="2587"/>
                        <a:pt x="881" y="2603"/>
                        <a:pt x="881" y="2603"/>
                      </a:cubicBezTo>
                      <a:cubicBezTo>
                        <a:pt x="881" y="2603"/>
                        <a:pt x="1020" y="2634"/>
                        <a:pt x="1231" y="2634"/>
                      </a:cubicBezTo>
                      <a:cubicBezTo>
                        <a:pt x="1282" y="2634"/>
                        <a:pt x="1337" y="2633"/>
                        <a:pt x="1395" y="2628"/>
                      </a:cubicBezTo>
                      <a:cubicBezTo>
                        <a:pt x="1694" y="2608"/>
                        <a:pt x="2069" y="2501"/>
                        <a:pt x="2399" y="2329"/>
                      </a:cubicBezTo>
                      <a:cubicBezTo>
                        <a:pt x="2730" y="2156"/>
                        <a:pt x="3020" y="1926"/>
                        <a:pt x="3201" y="1724"/>
                      </a:cubicBezTo>
                      <a:cubicBezTo>
                        <a:pt x="3383" y="1520"/>
                        <a:pt x="3469" y="1361"/>
                        <a:pt x="3439" y="1332"/>
                      </a:cubicBezTo>
                      <a:cubicBezTo>
                        <a:pt x="3435" y="1328"/>
                        <a:pt x="3428" y="1326"/>
                        <a:pt x="3420" y="1326"/>
                      </a:cubicBezTo>
                      <a:cubicBezTo>
                        <a:pt x="3366" y="1326"/>
                        <a:pt x="3231" y="1417"/>
                        <a:pt x="3043" y="1530"/>
                      </a:cubicBezTo>
                      <a:cubicBezTo>
                        <a:pt x="2827" y="1661"/>
                        <a:pt x="2529" y="1812"/>
                        <a:pt x="2222" y="1910"/>
                      </a:cubicBezTo>
                      <a:cubicBezTo>
                        <a:pt x="1956" y="1998"/>
                        <a:pt x="1681" y="2040"/>
                        <a:pt x="1469" y="2040"/>
                      </a:cubicBezTo>
                      <a:cubicBezTo>
                        <a:pt x="1437" y="2040"/>
                        <a:pt x="1408" y="2039"/>
                        <a:pt x="1379" y="2037"/>
                      </a:cubicBezTo>
                      <a:cubicBezTo>
                        <a:pt x="1159" y="2025"/>
                        <a:pt x="1035" y="1981"/>
                        <a:pt x="1035" y="1981"/>
                      </a:cubicBezTo>
                      <a:cubicBezTo>
                        <a:pt x="1035" y="1981"/>
                        <a:pt x="1003" y="1973"/>
                        <a:pt x="947" y="1962"/>
                      </a:cubicBezTo>
                      <a:cubicBezTo>
                        <a:pt x="895" y="1945"/>
                        <a:pt x="819" y="1925"/>
                        <a:pt x="750" y="1876"/>
                      </a:cubicBezTo>
                      <a:cubicBezTo>
                        <a:pt x="606" y="1795"/>
                        <a:pt x="480" y="1591"/>
                        <a:pt x="502" y="1284"/>
                      </a:cubicBezTo>
                      <a:cubicBezTo>
                        <a:pt x="519" y="985"/>
                        <a:pt x="642" y="665"/>
                        <a:pt x="737" y="430"/>
                      </a:cubicBezTo>
                      <a:cubicBezTo>
                        <a:pt x="831" y="194"/>
                        <a:pt x="906" y="32"/>
                        <a:pt x="867" y="4"/>
                      </a:cubicBezTo>
                      <a:cubicBezTo>
                        <a:pt x="864" y="2"/>
                        <a:pt x="861"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36"/>
                <p:cNvSpPr/>
                <p:nvPr/>
              </p:nvSpPr>
              <p:spPr>
                <a:xfrm>
                  <a:off x="2071700" y="2660588"/>
                  <a:ext cx="16725" cy="28150"/>
                </a:xfrm>
                <a:custGeom>
                  <a:avLst/>
                  <a:gdLst/>
                  <a:ahLst/>
                  <a:cxnLst/>
                  <a:rect l="l" t="t" r="r" b="b"/>
                  <a:pathLst>
                    <a:path w="669" h="1126" extrusionOk="0">
                      <a:moveTo>
                        <a:pt x="607" y="0"/>
                      </a:moveTo>
                      <a:cubicBezTo>
                        <a:pt x="292" y="0"/>
                        <a:pt x="29" y="247"/>
                        <a:pt x="13" y="565"/>
                      </a:cubicBezTo>
                      <a:cubicBezTo>
                        <a:pt x="0" y="806"/>
                        <a:pt x="133" y="1021"/>
                        <a:pt x="335" y="1126"/>
                      </a:cubicBezTo>
                      <a:cubicBezTo>
                        <a:pt x="451" y="750"/>
                        <a:pt x="570" y="382"/>
                        <a:pt x="669" y="6"/>
                      </a:cubicBezTo>
                      <a:cubicBezTo>
                        <a:pt x="658" y="4"/>
                        <a:pt x="650" y="1"/>
                        <a:pt x="639" y="1"/>
                      </a:cubicBezTo>
                      <a:cubicBezTo>
                        <a:pt x="628" y="1"/>
                        <a:pt x="618" y="0"/>
                        <a:pt x="60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36"/>
                <p:cNvSpPr/>
                <p:nvPr/>
              </p:nvSpPr>
              <p:spPr>
                <a:xfrm>
                  <a:off x="1673800" y="2068963"/>
                  <a:ext cx="261850" cy="432325"/>
                </a:xfrm>
                <a:custGeom>
                  <a:avLst/>
                  <a:gdLst/>
                  <a:ahLst/>
                  <a:cxnLst/>
                  <a:rect l="l" t="t" r="r" b="b"/>
                  <a:pathLst>
                    <a:path w="10474" h="17293" extrusionOk="0">
                      <a:moveTo>
                        <a:pt x="3241" y="1"/>
                      </a:moveTo>
                      <a:cubicBezTo>
                        <a:pt x="2733" y="1"/>
                        <a:pt x="2159" y="153"/>
                        <a:pt x="1510" y="501"/>
                      </a:cubicBezTo>
                      <a:cubicBezTo>
                        <a:pt x="517" y="1035"/>
                        <a:pt x="157" y="2099"/>
                        <a:pt x="105" y="3165"/>
                      </a:cubicBezTo>
                      <a:cubicBezTo>
                        <a:pt x="0" y="5379"/>
                        <a:pt x="940" y="8070"/>
                        <a:pt x="2361" y="9768"/>
                      </a:cubicBezTo>
                      <a:cubicBezTo>
                        <a:pt x="4764" y="12646"/>
                        <a:pt x="7667" y="14853"/>
                        <a:pt x="10474" y="17292"/>
                      </a:cubicBezTo>
                      <a:cubicBezTo>
                        <a:pt x="10449" y="17259"/>
                        <a:pt x="10425" y="17225"/>
                        <a:pt x="10400" y="17192"/>
                      </a:cubicBezTo>
                      <a:cubicBezTo>
                        <a:pt x="8073" y="13882"/>
                        <a:pt x="7288" y="9784"/>
                        <a:pt x="6858" y="5872"/>
                      </a:cubicBezTo>
                      <a:cubicBezTo>
                        <a:pt x="6599" y="3538"/>
                        <a:pt x="5687" y="1"/>
                        <a:pt x="3241"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36"/>
                <p:cNvSpPr/>
                <p:nvPr/>
              </p:nvSpPr>
              <p:spPr>
                <a:xfrm>
                  <a:off x="1730425" y="2173163"/>
                  <a:ext cx="168075" cy="277400"/>
                </a:xfrm>
                <a:custGeom>
                  <a:avLst/>
                  <a:gdLst/>
                  <a:ahLst/>
                  <a:cxnLst/>
                  <a:rect l="l" t="t" r="r" b="b"/>
                  <a:pathLst>
                    <a:path w="6723" h="11096" extrusionOk="0">
                      <a:moveTo>
                        <a:pt x="2082" y="1"/>
                      </a:moveTo>
                      <a:cubicBezTo>
                        <a:pt x="1755" y="1"/>
                        <a:pt x="1387" y="99"/>
                        <a:pt x="970" y="323"/>
                      </a:cubicBezTo>
                      <a:cubicBezTo>
                        <a:pt x="333" y="664"/>
                        <a:pt x="102" y="1349"/>
                        <a:pt x="68" y="2033"/>
                      </a:cubicBezTo>
                      <a:cubicBezTo>
                        <a:pt x="1" y="3453"/>
                        <a:pt x="607" y="5176"/>
                        <a:pt x="1517" y="6269"/>
                      </a:cubicBezTo>
                      <a:cubicBezTo>
                        <a:pt x="3058" y="8114"/>
                        <a:pt x="4918" y="9531"/>
                        <a:pt x="6722" y="11095"/>
                      </a:cubicBezTo>
                      <a:cubicBezTo>
                        <a:pt x="6707" y="11075"/>
                        <a:pt x="6691" y="11053"/>
                        <a:pt x="6674" y="11031"/>
                      </a:cubicBezTo>
                      <a:cubicBezTo>
                        <a:pt x="5181" y="8909"/>
                        <a:pt x="4678" y="6279"/>
                        <a:pt x="4401" y="3769"/>
                      </a:cubicBezTo>
                      <a:cubicBezTo>
                        <a:pt x="4235" y="2271"/>
                        <a:pt x="365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36"/>
                <p:cNvSpPr/>
                <p:nvPr/>
              </p:nvSpPr>
              <p:spPr>
                <a:xfrm>
                  <a:off x="1759100" y="2099138"/>
                  <a:ext cx="51700" cy="155150"/>
                </a:xfrm>
                <a:custGeom>
                  <a:avLst/>
                  <a:gdLst/>
                  <a:ahLst/>
                  <a:cxnLst/>
                  <a:rect l="l" t="t" r="r" b="b"/>
                  <a:pathLst>
                    <a:path w="2068" h="6206" extrusionOk="0">
                      <a:moveTo>
                        <a:pt x="446" y="0"/>
                      </a:moveTo>
                      <a:cubicBezTo>
                        <a:pt x="430" y="0"/>
                        <a:pt x="414" y="2"/>
                        <a:pt x="398" y="5"/>
                      </a:cubicBezTo>
                      <a:cubicBezTo>
                        <a:pt x="122" y="61"/>
                        <a:pt x="0" y="603"/>
                        <a:pt x="124" y="1214"/>
                      </a:cubicBezTo>
                      <a:cubicBezTo>
                        <a:pt x="241" y="1789"/>
                        <a:pt x="537" y="2223"/>
                        <a:pt x="803" y="2223"/>
                      </a:cubicBezTo>
                      <a:cubicBezTo>
                        <a:pt x="819" y="2223"/>
                        <a:pt x="835" y="2222"/>
                        <a:pt x="851" y="2218"/>
                      </a:cubicBezTo>
                      <a:cubicBezTo>
                        <a:pt x="1127" y="2164"/>
                        <a:pt x="1252" y="1620"/>
                        <a:pt x="1127" y="1009"/>
                      </a:cubicBezTo>
                      <a:cubicBezTo>
                        <a:pt x="1010" y="433"/>
                        <a:pt x="713" y="0"/>
                        <a:pt x="446" y="0"/>
                      </a:cubicBezTo>
                      <a:close/>
                      <a:moveTo>
                        <a:pt x="1183" y="3335"/>
                      </a:moveTo>
                      <a:cubicBezTo>
                        <a:pt x="1170" y="3335"/>
                        <a:pt x="1158" y="3335"/>
                        <a:pt x="1145" y="3337"/>
                      </a:cubicBezTo>
                      <a:cubicBezTo>
                        <a:pt x="783" y="3381"/>
                        <a:pt x="572" y="4059"/>
                        <a:pt x="671" y="4850"/>
                      </a:cubicBezTo>
                      <a:cubicBezTo>
                        <a:pt x="764" y="5614"/>
                        <a:pt x="1113" y="6206"/>
                        <a:pt x="1461" y="6206"/>
                      </a:cubicBezTo>
                      <a:cubicBezTo>
                        <a:pt x="1473" y="6206"/>
                        <a:pt x="1485" y="6205"/>
                        <a:pt x="1498" y="6204"/>
                      </a:cubicBezTo>
                      <a:cubicBezTo>
                        <a:pt x="1857" y="6158"/>
                        <a:pt x="2068" y="5481"/>
                        <a:pt x="1969" y="4690"/>
                      </a:cubicBezTo>
                      <a:cubicBezTo>
                        <a:pt x="1876" y="3926"/>
                        <a:pt x="1527" y="3335"/>
                        <a:pt x="1183" y="333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36"/>
                <p:cNvSpPr/>
                <p:nvPr/>
              </p:nvSpPr>
              <p:spPr>
                <a:xfrm>
                  <a:off x="1673800" y="2098263"/>
                  <a:ext cx="226850" cy="365575"/>
                </a:xfrm>
                <a:custGeom>
                  <a:avLst/>
                  <a:gdLst/>
                  <a:ahLst/>
                  <a:cxnLst/>
                  <a:rect l="l" t="t" r="r" b="b"/>
                  <a:pathLst>
                    <a:path w="9074" h="14623" extrusionOk="0">
                      <a:moveTo>
                        <a:pt x="740" y="1"/>
                      </a:moveTo>
                      <a:cubicBezTo>
                        <a:pt x="321" y="557"/>
                        <a:pt x="140" y="1273"/>
                        <a:pt x="105" y="1993"/>
                      </a:cubicBezTo>
                      <a:cubicBezTo>
                        <a:pt x="0" y="4207"/>
                        <a:pt x="940" y="6898"/>
                        <a:pt x="2361" y="8598"/>
                      </a:cubicBezTo>
                      <a:cubicBezTo>
                        <a:pt x="4264" y="10877"/>
                        <a:pt x="6483" y="12736"/>
                        <a:pt x="8716" y="14623"/>
                      </a:cubicBezTo>
                      <a:cubicBezTo>
                        <a:pt x="8868" y="14331"/>
                        <a:pt x="8984" y="14029"/>
                        <a:pt x="9074" y="13719"/>
                      </a:cubicBezTo>
                      <a:cubicBezTo>
                        <a:pt x="8152" y="11767"/>
                        <a:pt x="7603" y="9649"/>
                        <a:pt x="7242" y="7517"/>
                      </a:cubicBezTo>
                      <a:cubicBezTo>
                        <a:pt x="7210" y="8628"/>
                        <a:pt x="6960" y="9747"/>
                        <a:pt x="6087" y="9747"/>
                      </a:cubicBezTo>
                      <a:cubicBezTo>
                        <a:pt x="5978" y="9747"/>
                        <a:pt x="5860" y="9730"/>
                        <a:pt x="5731" y="9693"/>
                      </a:cubicBezTo>
                      <a:cubicBezTo>
                        <a:pt x="3779" y="9134"/>
                        <a:pt x="1235" y="2600"/>
                        <a:pt x="7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36"/>
                <p:cNvSpPr/>
                <p:nvPr/>
              </p:nvSpPr>
              <p:spPr>
                <a:xfrm>
                  <a:off x="1505475" y="2153188"/>
                  <a:ext cx="461625" cy="381800"/>
                </a:xfrm>
                <a:custGeom>
                  <a:avLst/>
                  <a:gdLst/>
                  <a:ahLst/>
                  <a:cxnLst/>
                  <a:rect l="l" t="t" r="r" b="b"/>
                  <a:pathLst>
                    <a:path w="18465" h="15272" extrusionOk="0">
                      <a:moveTo>
                        <a:pt x="3536" y="1"/>
                      </a:moveTo>
                      <a:cubicBezTo>
                        <a:pt x="2623" y="1"/>
                        <a:pt x="1695" y="459"/>
                        <a:pt x="807" y="1610"/>
                      </a:cubicBezTo>
                      <a:cubicBezTo>
                        <a:pt x="1" y="2657"/>
                        <a:pt x="124" y="3970"/>
                        <a:pt x="583" y="5137"/>
                      </a:cubicBezTo>
                      <a:cubicBezTo>
                        <a:pt x="1534" y="7555"/>
                        <a:pt x="3834" y="9983"/>
                        <a:pt x="6169" y="11118"/>
                      </a:cubicBezTo>
                      <a:cubicBezTo>
                        <a:pt x="10123" y="13041"/>
                        <a:pt x="14289" y="14011"/>
                        <a:pt x="18465" y="15272"/>
                      </a:cubicBezTo>
                      <a:cubicBezTo>
                        <a:pt x="18423" y="15250"/>
                        <a:pt x="18380" y="15223"/>
                        <a:pt x="18336" y="15200"/>
                      </a:cubicBezTo>
                      <a:cubicBezTo>
                        <a:pt x="14257" y="12778"/>
                        <a:pt x="11450" y="8768"/>
                        <a:pt x="9110" y="4789"/>
                      </a:cubicBezTo>
                      <a:cubicBezTo>
                        <a:pt x="7910" y="2752"/>
                        <a:pt x="5772" y="1"/>
                        <a:pt x="3536"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36"/>
                <p:cNvSpPr/>
                <p:nvPr/>
              </p:nvSpPr>
              <p:spPr>
                <a:xfrm>
                  <a:off x="1606750" y="2253588"/>
                  <a:ext cx="296200" cy="245000"/>
                </a:xfrm>
                <a:custGeom>
                  <a:avLst/>
                  <a:gdLst/>
                  <a:ahLst/>
                  <a:cxnLst/>
                  <a:rect l="l" t="t" r="r" b="b"/>
                  <a:pathLst>
                    <a:path w="11848" h="9800" extrusionOk="0">
                      <a:moveTo>
                        <a:pt x="2268" y="0"/>
                      </a:moveTo>
                      <a:cubicBezTo>
                        <a:pt x="1683" y="0"/>
                        <a:pt x="1088" y="294"/>
                        <a:pt x="519" y="1033"/>
                      </a:cubicBezTo>
                      <a:cubicBezTo>
                        <a:pt x="1" y="1706"/>
                        <a:pt x="82" y="2549"/>
                        <a:pt x="375" y="3298"/>
                      </a:cubicBezTo>
                      <a:cubicBezTo>
                        <a:pt x="983" y="4849"/>
                        <a:pt x="2461" y="6404"/>
                        <a:pt x="3959" y="7136"/>
                      </a:cubicBezTo>
                      <a:cubicBezTo>
                        <a:pt x="6495" y="8370"/>
                        <a:pt x="9168" y="8992"/>
                        <a:pt x="11848" y="9799"/>
                      </a:cubicBezTo>
                      <a:cubicBezTo>
                        <a:pt x="11823" y="9785"/>
                        <a:pt x="11795" y="9768"/>
                        <a:pt x="11766" y="9754"/>
                      </a:cubicBezTo>
                      <a:cubicBezTo>
                        <a:pt x="9149" y="8200"/>
                        <a:pt x="7347" y="5627"/>
                        <a:pt x="5845" y="3072"/>
                      </a:cubicBezTo>
                      <a:cubicBezTo>
                        <a:pt x="5075" y="1767"/>
                        <a:pt x="3702"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36"/>
                <p:cNvSpPr/>
                <p:nvPr/>
              </p:nvSpPr>
              <p:spPr>
                <a:xfrm>
                  <a:off x="1589000" y="2183438"/>
                  <a:ext cx="119625" cy="155375"/>
                </a:xfrm>
                <a:custGeom>
                  <a:avLst/>
                  <a:gdLst/>
                  <a:ahLst/>
                  <a:cxnLst/>
                  <a:rect l="l" t="t" r="r" b="b"/>
                  <a:pathLst>
                    <a:path w="4785" h="6215" extrusionOk="0">
                      <a:moveTo>
                        <a:pt x="460" y="0"/>
                      </a:moveTo>
                      <a:cubicBezTo>
                        <a:pt x="387" y="0"/>
                        <a:pt x="323" y="18"/>
                        <a:pt x="270" y="56"/>
                      </a:cubicBezTo>
                      <a:cubicBezTo>
                        <a:pt x="1" y="248"/>
                        <a:pt x="129" y="886"/>
                        <a:pt x="555" y="1481"/>
                      </a:cubicBezTo>
                      <a:cubicBezTo>
                        <a:pt x="898" y="1959"/>
                        <a:pt x="1331" y="2263"/>
                        <a:pt x="1627" y="2263"/>
                      </a:cubicBezTo>
                      <a:cubicBezTo>
                        <a:pt x="1699" y="2263"/>
                        <a:pt x="1764" y="2245"/>
                        <a:pt x="1816" y="2207"/>
                      </a:cubicBezTo>
                      <a:cubicBezTo>
                        <a:pt x="2084" y="2015"/>
                        <a:pt x="1957" y="1375"/>
                        <a:pt x="1530" y="781"/>
                      </a:cubicBezTo>
                      <a:cubicBezTo>
                        <a:pt x="1188" y="302"/>
                        <a:pt x="756" y="0"/>
                        <a:pt x="460" y="0"/>
                      </a:cubicBezTo>
                      <a:close/>
                      <a:moveTo>
                        <a:pt x="2873" y="3209"/>
                      </a:moveTo>
                      <a:cubicBezTo>
                        <a:pt x="2797" y="3209"/>
                        <a:pt x="2729" y="3226"/>
                        <a:pt x="2669" y="3262"/>
                      </a:cubicBezTo>
                      <a:cubicBezTo>
                        <a:pt x="2304" y="3483"/>
                        <a:pt x="2402" y="4310"/>
                        <a:pt x="2888" y="5109"/>
                      </a:cubicBezTo>
                      <a:cubicBezTo>
                        <a:pt x="3293" y="5777"/>
                        <a:pt x="3837" y="6214"/>
                        <a:pt x="4217" y="6214"/>
                      </a:cubicBezTo>
                      <a:cubicBezTo>
                        <a:pt x="4293" y="6214"/>
                        <a:pt x="4363" y="6197"/>
                        <a:pt x="4423" y="6160"/>
                      </a:cubicBezTo>
                      <a:cubicBezTo>
                        <a:pt x="4785" y="5940"/>
                        <a:pt x="4685" y="5114"/>
                        <a:pt x="4201" y="4315"/>
                      </a:cubicBezTo>
                      <a:cubicBezTo>
                        <a:pt x="3797" y="3646"/>
                        <a:pt x="3252" y="3209"/>
                        <a:pt x="2873" y="32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36"/>
                <p:cNvSpPr/>
                <p:nvPr/>
              </p:nvSpPr>
              <p:spPr>
                <a:xfrm>
                  <a:off x="1507425" y="2212788"/>
                  <a:ext cx="427775" cy="312575"/>
                </a:xfrm>
                <a:custGeom>
                  <a:avLst/>
                  <a:gdLst/>
                  <a:ahLst/>
                  <a:cxnLst/>
                  <a:rect l="l" t="t" r="r" b="b"/>
                  <a:pathLst>
                    <a:path w="17111" h="12503" extrusionOk="0">
                      <a:moveTo>
                        <a:pt x="4956" y="4297"/>
                      </a:moveTo>
                      <a:cubicBezTo>
                        <a:pt x="4956" y="4297"/>
                        <a:pt x="4958" y="4300"/>
                        <a:pt x="4963" y="4304"/>
                      </a:cubicBezTo>
                      <a:lnTo>
                        <a:pt x="4963" y="4304"/>
                      </a:lnTo>
                      <a:cubicBezTo>
                        <a:pt x="4958" y="4300"/>
                        <a:pt x="4956" y="4297"/>
                        <a:pt x="4956" y="4297"/>
                      </a:cubicBezTo>
                      <a:close/>
                      <a:moveTo>
                        <a:pt x="309" y="0"/>
                      </a:moveTo>
                      <a:lnTo>
                        <a:pt x="309" y="0"/>
                      </a:lnTo>
                      <a:cubicBezTo>
                        <a:pt x="1" y="881"/>
                        <a:pt x="154" y="1860"/>
                        <a:pt x="505" y="2753"/>
                      </a:cubicBezTo>
                      <a:cubicBezTo>
                        <a:pt x="1456" y="5171"/>
                        <a:pt x="3756" y="7599"/>
                        <a:pt x="6091" y="8734"/>
                      </a:cubicBezTo>
                      <a:cubicBezTo>
                        <a:pt x="9633" y="10458"/>
                        <a:pt x="13346" y="11415"/>
                        <a:pt x="17084" y="12503"/>
                      </a:cubicBezTo>
                      <a:cubicBezTo>
                        <a:pt x="17102" y="12357"/>
                        <a:pt x="17110" y="12210"/>
                        <a:pt x="17101" y="12058"/>
                      </a:cubicBezTo>
                      <a:cubicBezTo>
                        <a:pt x="14818" y="10443"/>
                        <a:pt x="12954" y="8325"/>
                        <a:pt x="11347" y="6038"/>
                      </a:cubicBezTo>
                      <a:lnTo>
                        <a:pt x="11347" y="6038"/>
                      </a:lnTo>
                      <a:cubicBezTo>
                        <a:pt x="11646" y="6865"/>
                        <a:pt x="11739" y="7797"/>
                        <a:pt x="10653" y="7834"/>
                      </a:cubicBezTo>
                      <a:cubicBezTo>
                        <a:pt x="10635" y="7835"/>
                        <a:pt x="10617" y="7835"/>
                        <a:pt x="10598" y="7835"/>
                      </a:cubicBezTo>
                      <a:cubicBezTo>
                        <a:pt x="8671" y="7835"/>
                        <a:pt x="5144" y="4478"/>
                        <a:pt x="4963" y="4304"/>
                      </a:cubicBezTo>
                      <a:lnTo>
                        <a:pt x="4963" y="4304"/>
                      </a:lnTo>
                      <a:cubicBezTo>
                        <a:pt x="5155" y="4489"/>
                        <a:pt x="9063" y="8265"/>
                        <a:pt x="7730" y="8278"/>
                      </a:cubicBezTo>
                      <a:cubicBezTo>
                        <a:pt x="7728" y="8278"/>
                        <a:pt x="7726" y="8278"/>
                        <a:pt x="7723" y="8278"/>
                      </a:cubicBezTo>
                      <a:cubicBezTo>
                        <a:pt x="6438" y="8278"/>
                        <a:pt x="1157" y="4219"/>
                        <a:pt x="3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36"/>
                <p:cNvSpPr/>
                <p:nvPr/>
              </p:nvSpPr>
              <p:spPr>
                <a:xfrm>
                  <a:off x="1377150" y="2305563"/>
                  <a:ext cx="547700" cy="237950"/>
                </a:xfrm>
                <a:custGeom>
                  <a:avLst/>
                  <a:gdLst/>
                  <a:ahLst/>
                  <a:cxnLst/>
                  <a:rect l="l" t="t" r="r" b="b"/>
                  <a:pathLst>
                    <a:path w="21908" h="9518" extrusionOk="0">
                      <a:moveTo>
                        <a:pt x="3480" y="1"/>
                      </a:moveTo>
                      <a:cubicBezTo>
                        <a:pt x="2079" y="1"/>
                        <a:pt x="883" y="723"/>
                        <a:pt x="338" y="2773"/>
                      </a:cubicBezTo>
                      <a:cubicBezTo>
                        <a:pt x="0" y="4051"/>
                        <a:pt x="622" y="5214"/>
                        <a:pt x="1496" y="6113"/>
                      </a:cubicBezTo>
                      <a:cubicBezTo>
                        <a:pt x="3309" y="7975"/>
                        <a:pt x="6368" y="9326"/>
                        <a:pt x="8961" y="9468"/>
                      </a:cubicBezTo>
                      <a:cubicBezTo>
                        <a:pt x="9573" y="9502"/>
                        <a:pt x="10182" y="9518"/>
                        <a:pt x="10788" y="9518"/>
                      </a:cubicBezTo>
                      <a:cubicBezTo>
                        <a:pt x="14530" y="9518"/>
                        <a:pt x="18174" y="8932"/>
                        <a:pt x="21908" y="8544"/>
                      </a:cubicBezTo>
                      <a:cubicBezTo>
                        <a:pt x="21859" y="8539"/>
                        <a:pt x="21811" y="8531"/>
                        <a:pt x="21762" y="8527"/>
                      </a:cubicBezTo>
                      <a:cubicBezTo>
                        <a:pt x="17061" y="7870"/>
                        <a:pt x="12921" y="5259"/>
                        <a:pt x="9224" y="2494"/>
                      </a:cubicBezTo>
                      <a:cubicBezTo>
                        <a:pt x="7685" y="1345"/>
                        <a:pt x="5392" y="1"/>
                        <a:pt x="3480"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36"/>
                <p:cNvSpPr/>
                <p:nvPr/>
              </p:nvSpPr>
              <p:spPr>
                <a:xfrm>
                  <a:off x="1500200" y="2373313"/>
                  <a:ext cx="351375" cy="152750"/>
                </a:xfrm>
                <a:custGeom>
                  <a:avLst/>
                  <a:gdLst/>
                  <a:ahLst/>
                  <a:cxnLst/>
                  <a:rect l="l" t="t" r="r" b="b"/>
                  <a:pathLst>
                    <a:path w="14055" h="6110" extrusionOk="0">
                      <a:moveTo>
                        <a:pt x="2231" y="1"/>
                      </a:moveTo>
                      <a:cubicBezTo>
                        <a:pt x="1332" y="1"/>
                        <a:pt x="566" y="464"/>
                        <a:pt x="218" y="1780"/>
                      </a:cubicBezTo>
                      <a:cubicBezTo>
                        <a:pt x="0" y="2601"/>
                        <a:pt x="400" y="3346"/>
                        <a:pt x="960" y="3924"/>
                      </a:cubicBezTo>
                      <a:cubicBezTo>
                        <a:pt x="2121" y="5120"/>
                        <a:pt x="4084" y="5981"/>
                        <a:pt x="5749" y="6077"/>
                      </a:cubicBezTo>
                      <a:cubicBezTo>
                        <a:pt x="6144" y="6099"/>
                        <a:pt x="6538" y="6109"/>
                        <a:pt x="6929" y="6109"/>
                      </a:cubicBezTo>
                      <a:cubicBezTo>
                        <a:pt x="9327" y="6109"/>
                        <a:pt x="11662" y="5733"/>
                        <a:pt x="14055" y="5482"/>
                      </a:cubicBezTo>
                      <a:cubicBezTo>
                        <a:pt x="14025" y="5478"/>
                        <a:pt x="13994" y="5474"/>
                        <a:pt x="13962" y="5471"/>
                      </a:cubicBezTo>
                      <a:cubicBezTo>
                        <a:pt x="10947" y="5051"/>
                        <a:pt x="8292" y="3376"/>
                        <a:pt x="5918" y="1601"/>
                      </a:cubicBezTo>
                      <a:cubicBezTo>
                        <a:pt x="4931" y="864"/>
                        <a:pt x="3458" y="1"/>
                        <a:pt x="2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36"/>
                <p:cNvSpPr/>
                <p:nvPr/>
              </p:nvSpPr>
              <p:spPr>
                <a:xfrm>
                  <a:off x="1442575" y="2335613"/>
                  <a:ext cx="165375" cy="109325"/>
                </a:xfrm>
                <a:custGeom>
                  <a:avLst/>
                  <a:gdLst/>
                  <a:ahLst/>
                  <a:cxnLst/>
                  <a:rect l="l" t="t" r="r" b="b"/>
                  <a:pathLst>
                    <a:path w="6615" h="4373" extrusionOk="0">
                      <a:moveTo>
                        <a:pt x="583" y="1"/>
                      </a:moveTo>
                      <a:cubicBezTo>
                        <a:pt x="392" y="1"/>
                        <a:pt x="245" y="56"/>
                        <a:pt x="175" y="171"/>
                      </a:cubicBezTo>
                      <a:cubicBezTo>
                        <a:pt x="1" y="451"/>
                        <a:pt x="367" y="990"/>
                        <a:pt x="989" y="1374"/>
                      </a:cubicBezTo>
                      <a:cubicBezTo>
                        <a:pt x="1361" y="1602"/>
                        <a:pt x="1743" y="1724"/>
                        <a:pt x="2026" y="1724"/>
                      </a:cubicBezTo>
                      <a:cubicBezTo>
                        <a:pt x="2216" y="1724"/>
                        <a:pt x="2362" y="1669"/>
                        <a:pt x="2432" y="1555"/>
                      </a:cubicBezTo>
                      <a:cubicBezTo>
                        <a:pt x="2606" y="1275"/>
                        <a:pt x="2241" y="733"/>
                        <a:pt x="1617" y="351"/>
                      </a:cubicBezTo>
                      <a:cubicBezTo>
                        <a:pt x="1246" y="122"/>
                        <a:pt x="866" y="1"/>
                        <a:pt x="583" y="1"/>
                      </a:cubicBezTo>
                      <a:close/>
                      <a:moveTo>
                        <a:pt x="4069" y="2022"/>
                      </a:moveTo>
                      <a:cubicBezTo>
                        <a:pt x="3870" y="2022"/>
                        <a:pt x="3713" y="2079"/>
                        <a:pt x="3626" y="2199"/>
                      </a:cubicBezTo>
                      <a:cubicBezTo>
                        <a:pt x="3375" y="2544"/>
                        <a:pt x="3787" y="3269"/>
                        <a:pt x="4542" y="3819"/>
                      </a:cubicBezTo>
                      <a:cubicBezTo>
                        <a:pt x="5034" y="4176"/>
                        <a:pt x="5549" y="4372"/>
                        <a:pt x="5919" y="4372"/>
                      </a:cubicBezTo>
                      <a:cubicBezTo>
                        <a:pt x="6120" y="4372"/>
                        <a:pt x="6277" y="4314"/>
                        <a:pt x="6365" y="4193"/>
                      </a:cubicBezTo>
                      <a:cubicBezTo>
                        <a:pt x="6615" y="3850"/>
                        <a:pt x="6203" y="3127"/>
                        <a:pt x="5447" y="2577"/>
                      </a:cubicBezTo>
                      <a:cubicBezTo>
                        <a:pt x="4955" y="2219"/>
                        <a:pt x="4439" y="2022"/>
                        <a:pt x="4069" y="2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36"/>
                <p:cNvSpPr/>
                <p:nvPr/>
              </p:nvSpPr>
              <p:spPr>
                <a:xfrm>
                  <a:off x="1383450" y="2396813"/>
                  <a:ext cx="507575" cy="146700"/>
                </a:xfrm>
                <a:custGeom>
                  <a:avLst/>
                  <a:gdLst/>
                  <a:ahLst/>
                  <a:cxnLst/>
                  <a:rect l="l" t="t" r="r" b="b"/>
                  <a:pathLst>
                    <a:path w="20303" h="5868" extrusionOk="0">
                      <a:moveTo>
                        <a:pt x="5945" y="2165"/>
                      </a:moveTo>
                      <a:cubicBezTo>
                        <a:pt x="5945" y="2165"/>
                        <a:pt x="5949" y="2166"/>
                        <a:pt x="5955" y="2169"/>
                      </a:cubicBezTo>
                      <a:lnTo>
                        <a:pt x="5955" y="2169"/>
                      </a:lnTo>
                      <a:cubicBezTo>
                        <a:pt x="5949" y="2166"/>
                        <a:pt x="5945" y="2165"/>
                        <a:pt x="5945" y="2165"/>
                      </a:cubicBezTo>
                      <a:close/>
                      <a:moveTo>
                        <a:pt x="0" y="0"/>
                      </a:moveTo>
                      <a:lnTo>
                        <a:pt x="0" y="0"/>
                      </a:lnTo>
                      <a:cubicBezTo>
                        <a:pt x="55" y="931"/>
                        <a:pt x="575" y="1775"/>
                        <a:pt x="1244" y="2463"/>
                      </a:cubicBezTo>
                      <a:cubicBezTo>
                        <a:pt x="3057" y="4325"/>
                        <a:pt x="6116" y="5676"/>
                        <a:pt x="8709" y="5818"/>
                      </a:cubicBezTo>
                      <a:cubicBezTo>
                        <a:pt x="9322" y="5852"/>
                        <a:pt x="9931" y="5868"/>
                        <a:pt x="10539" y="5868"/>
                      </a:cubicBezTo>
                      <a:cubicBezTo>
                        <a:pt x="13827" y="5868"/>
                        <a:pt x="17039" y="5416"/>
                        <a:pt x="20302" y="5043"/>
                      </a:cubicBezTo>
                      <a:cubicBezTo>
                        <a:pt x="20265" y="4900"/>
                        <a:pt x="20214" y="4761"/>
                        <a:pt x="20147" y="4626"/>
                      </a:cubicBezTo>
                      <a:cubicBezTo>
                        <a:pt x="17418" y="4018"/>
                        <a:pt x="14881" y="2785"/>
                        <a:pt x="12512" y="1299"/>
                      </a:cubicBezTo>
                      <a:lnTo>
                        <a:pt x="12512" y="1299"/>
                      </a:lnTo>
                      <a:cubicBezTo>
                        <a:pt x="13109" y="1946"/>
                        <a:pt x="13554" y="2770"/>
                        <a:pt x="12567" y="3224"/>
                      </a:cubicBezTo>
                      <a:cubicBezTo>
                        <a:pt x="12247" y="3372"/>
                        <a:pt x="11829" y="3432"/>
                        <a:pt x="11358" y="3432"/>
                      </a:cubicBezTo>
                      <a:cubicBezTo>
                        <a:pt x="9271" y="3432"/>
                        <a:pt x="6151" y="2244"/>
                        <a:pt x="5955" y="2169"/>
                      </a:cubicBezTo>
                      <a:lnTo>
                        <a:pt x="5955" y="2169"/>
                      </a:lnTo>
                      <a:cubicBezTo>
                        <a:pt x="6207" y="2267"/>
                        <a:pt x="11267" y="4237"/>
                        <a:pt x="10045" y="4764"/>
                      </a:cubicBezTo>
                      <a:cubicBezTo>
                        <a:pt x="9910" y="4822"/>
                        <a:pt x="9704" y="4851"/>
                        <a:pt x="9442" y="4851"/>
                      </a:cubicBezTo>
                      <a:cubicBezTo>
                        <a:pt x="7438" y="4851"/>
                        <a:pt x="2138" y="3157"/>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36"/>
                <p:cNvSpPr/>
                <p:nvPr/>
              </p:nvSpPr>
              <p:spPr>
                <a:xfrm>
                  <a:off x="1367675" y="2491563"/>
                  <a:ext cx="529950" cy="178300"/>
                </a:xfrm>
                <a:custGeom>
                  <a:avLst/>
                  <a:gdLst/>
                  <a:ahLst/>
                  <a:cxnLst/>
                  <a:rect l="l" t="t" r="r" b="b"/>
                  <a:pathLst>
                    <a:path w="21198" h="7132" extrusionOk="0">
                      <a:moveTo>
                        <a:pt x="4725" y="1"/>
                      </a:moveTo>
                      <a:cubicBezTo>
                        <a:pt x="2267" y="1"/>
                        <a:pt x="0" y="852"/>
                        <a:pt x="506" y="4024"/>
                      </a:cubicBezTo>
                      <a:cubicBezTo>
                        <a:pt x="702" y="5249"/>
                        <a:pt x="1678" y="6009"/>
                        <a:pt x="2768" y="6447"/>
                      </a:cubicBezTo>
                      <a:cubicBezTo>
                        <a:pt x="3910" y="6906"/>
                        <a:pt x="5275" y="7131"/>
                        <a:pt x="6640" y="7131"/>
                      </a:cubicBezTo>
                      <a:cubicBezTo>
                        <a:pt x="7979" y="7131"/>
                        <a:pt x="9318" y="6914"/>
                        <a:pt x="10445" y="6486"/>
                      </a:cubicBezTo>
                      <a:cubicBezTo>
                        <a:pt x="14305" y="5027"/>
                        <a:pt x="17648" y="2807"/>
                        <a:pt x="21198" y="770"/>
                      </a:cubicBezTo>
                      <a:lnTo>
                        <a:pt x="21198" y="770"/>
                      </a:lnTo>
                      <a:cubicBezTo>
                        <a:pt x="21154" y="783"/>
                        <a:pt x="21110" y="795"/>
                        <a:pt x="21066" y="811"/>
                      </a:cubicBezTo>
                      <a:cubicBezTo>
                        <a:pt x="19410" y="1285"/>
                        <a:pt x="17714" y="1476"/>
                        <a:pt x="16012" y="1476"/>
                      </a:cubicBezTo>
                      <a:cubicBezTo>
                        <a:pt x="13317" y="1476"/>
                        <a:pt x="10609" y="997"/>
                        <a:pt x="8021" y="405"/>
                      </a:cubicBezTo>
                      <a:cubicBezTo>
                        <a:pt x="7054" y="185"/>
                        <a:pt x="5869" y="1"/>
                        <a:pt x="4725"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36"/>
                <p:cNvSpPr/>
                <p:nvPr/>
              </p:nvSpPr>
              <p:spPr>
                <a:xfrm>
                  <a:off x="1491400" y="2518813"/>
                  <a:ext cx="340050" cy="114375"/>
                </a:xfrm>
                <a:custGeom>
                  <a:avLst/>
                  <a:gdLst/>
                  <a:ahLst/>
                  <a:cxnLst/>
                  <a:rect l="l" t="t" r="r" b="b"/>
                  <a:pathLst>
                    <a:path w="13602" h="4575" extrusionOk="0">
                      <a:moveTo>
                        <a:pt x="3033" y="0"/>
                      </a:moveTo>
                      <a:cubicBezTo>
                        <a:pt x="1456" y="0"/>
                        <a:pt x="1" y="546"/>
                        <a:pt x="327" y="2581"/>
                      </a:cubicBezTo>
                      <a:cubicBezTo>
                        <a:pt x="452" y="3366"/>
                        <a:pt x="1079" y="3855"/>
                        <a:pt x="1779" y="4137"/>
                      </a:cubicBezTo>
                      <a:cubicBezTo>
                        <a:pt x="2510" y="4431"/>
                        <a:pt x="3384" y="4575"/>
                        <a:pt x="4259" y="4575"/>
                      </a:cubicBezTo>
                      <a:cubicBezTo>
                        <a:pt x="5119" y="4575"/>
                        <a:pt x="5980" y="4436"/>
                        <a:pt x="6706" y="4162"/>
                      </a:cubicBezTo>
                      <a:cubicBezTo>
                        <a:pt x="9181" y="3227"/>
                        <a:pt x="11325" y="1801"/>
                        <a:pt x="13602" y="493"/>
                      </a:cubicBezTo>
                      <a:lnTo>
                        <a:pt x="13602" y="493"/>
                      </a:lnTo>
                      <a:cubicBezTo>
                        <a:pt x="13576" y="501"/>
                        <a:pt x="13545" y="509"/>
                        <a:pt x="13518" y="518"/>
                      </a:cubicBezTo>
                      <a:cubicBezTo>
                        <a:pt x="12455" y="823"/>
                        <a:pt x="11365" y="946"/>
                        <a:pt x="10273" y="946"/>
                      </a:cubicBezTo>
                      <a:cubicBezTo>
                        <a:pt x="8544" y="946"/>
                        <a:pt x="6807" y="639"/>
                        <a:pt x="5147" y="260"/>
                      </a:cubicBezTo>
                      <a:cubicBezTo>
                        <a:pt x="4527" y="119"/>
                        <a:pt x="3767" y="0"/>
                        <a:pt x="3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36"/>
                <p:cNvSpPr/>
                <p:nvPr/>
              </p:nvSpPr>
              <p:spPr>
                <a:xfrm>
                  <a:off x="1418525" y="2528338"/>
                  <a:ext cx="174150" cy="49025"/>
                </a:xfrm>
                <a:custGeom>
                  <a:avLst/>
                  <a:gdLst/>
                  <a:ahLst/>
                  <a:cxnLst/>
                  <a:rect l="l" t="t" r="r" b="b"/>
                  <a:pathLst>
                    <a:path w="6966" h="1961" extrusionOk="0">
                      <a:moveTo>
                        <a:pt x="993" y="0"/>
                      </a:moveTo>
                      <a:cubicBezTo>
                        <a:pt x="475" y="0"/>
                        <a:pt x="75" y="165"/>
                        <a:pt x="42" y="418"/>
                      </a:cubicBezTo>
                      <a:cubicBezTo>
                        <a:pt x="1" y="726"/>
                        <a:pt x="519" y="1048"/>
                        <a:pt x="1198" y="1142"/>
                      </a:cubicBezTo>
                      <a:cubicBezTo>
                        <a:pt x="1319" y="1158"/>
                        <a:pt x="1437" y="1165"/>
                        <a:pt x="1550" y="1165"/>
                      </a:cubicBezTo>
                      <a:cubicBezTo>
                        <a:pt x="2069" y="1165"/>
                        <a:pt x="2471" y="1002"/>
                        <a:pt x="2506" y="747"/>
                      </a:cubicBezTo>
                      <a:cubicBezTo>
                        <a:pt x="2546" y="441"/>
                        <a:pt x="2030" y="115"/>
                        <a:pt x="1348" y="25"/>
                      </a:cubicBezTo>
                      <a:cubicBezTo>
                        <a:pt x="1226" y="8"/>
                        <a:pt x="1107" y="0"/>
                        <a:pt x="993" y="0"/>
                      </a:cubicBezTo>
                      <a:close/>
                      <a:moveTo>
                        <a:pt x="4799" y="402"/>
                      </a:moveTo>
                      <a:cubicBezTo>
                        <a:pt x="4249" y="402"/>
                        <a:pt x="3833" y="566"/>
                        <a:pt x="3775" y="847"/>
                      </a:cubicBezTo>
                      <a:cubicBezTo>
                        <a:pt x="3690" y="1237"/>
                        <a:pt x="4318" y="1702"/>
                        <a:pt x="5177" y="1886"/>
                      </a:cubicBezTo>
                      <a:cubicBezTo>
                        <a:pt x="5414" y="1936"/>
                        <a:pt x="5645" y="1960"/>
                        <a:pt x="5856" y="1960"/>
                      </a:cubicBezTo>
                      <a:cubicBezTo>
                        <a:pt x="6406" y="1960"/>
                        <a:pt x="6821" y="1796"/>
                        <a:pt x="6881" y="1514"/>
                      </a:cubicBezTo>
                      <a:cubicBezTo>
                        <a:pt x="6966" y="1124"/>
                        <a:pt x="6336" y="662"/>
                        <a:pt x="5481" y="477"/>
                      </a:cubicBezTo>
                      <a:cubicBezTo>
                        <a:pt x="5242" y="426"/>
                        <a:pt x="5011" y="402"/>
                        <a:pt x="4799" y="4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36"/>
                <p:cNvSpPr/>
                <p:nvPr/>
              </p:nvSpPr>
              <p:spPr>
                <a:xfrm>
                  <a:off x="1386775" y="2519338"/>
                  <a:ext cx="483250" cy="150525"/>
                </a:xfrm>
                <a:custGeom>
                  <a:avLst/>
                  <a:gdLst/>
                  <a:ahLst/>
                  <a:cxnLst/>
                  <a:rect l="l" t="t" r="r" b="b"/>
                  <a:pathLst>
                    <a:path w="19330" h="6021" extrusionOk="0">
                      <a:moveTo>
                        <a:pt x="5934" y="3293"/>
                      </a:moveTo>
                      <a:lnTo>
                        <a:pt x="5934" y="3293"/>
                      </a:lnTo>
                      <a:cubicBezTo>
                        <a:pt x="5927" y="3293"/>
                        <a:pt x="5923" y="3294"/>
                        <a:pt x="5923" y="3294"/>
                      </a:cubicBezTo>
                      <a:cubicBezTo>
                        <a:pt x="5923" y="3294"/>
                        <a:pt x="5927" y="3293"/>
                        <a:pt x="5934" y="3293"/>
                      </a:cubicBezTo>
                      <a:close/>
                      <a:moveTo>
                        <a:pt x="19038" y="1"/>
                      </a:moveTo>
                      <a:cubicBezTo>
                        <a:pt x="17781" y="254"/>
                        <a:pt x="16507" y="362"/>
                        <a:pt x="15229" y="362"/>
                      </a:cubicBezTo>
                      <a:cubicBezTo>
                        <a:pt x="13893" y="362"/>
                        <a:pt x="12553" y="244"/>
                        <a:pt x="11226" y="53"/>
                      </a:cubicBezTo>
                      <a:lnTo>
                        <a:pt x="11226" y="53"/>
                      </a:lnTo>
                      <a:cubicBezTo>
                        <a:pt x="11983" y="380"/>
                        <a:pt x="12678" y="919"/>
                        <a:pt x="12005" y="1683"/>
                      </a:cubicBezTo>
                      <a:cubicBezTo>
                        <a:pt x="10820" y="3030"/>
                        <a:pt x="6190" y="3280"/>
                        <a:pt x="5934" y="3293"/>
                      </a:cubicBezTo>
                      <a:lnTo>
                        <a:pt x="5934" y="3293"/>
                      </a:lnTo>
                      <a:cubicBezTo>
                        <a:pt x="6028" y="3289"/>
                        <a:pt x="6705" y="3257"/>
                        <a:pt x="7511" y="3257"/>
                      </a:cubicBezTo>
                      <a:cubicBezTo>
                        <a:pt x="9018" y="3257"/>
                        <a:pt x="10978" y="3366"/>
                        <a:pt x="10427" y="3963"/>
                      </a:cubicBezTo>
                      <a:cubicBezTo>
                        <a:pt x="9974" y="4452"/>
                        <a:pt x="7854" y="4979"/>
                        <a:pt x="5471" y="4979"/>
                      </a:cubicBezTo>
                      <a:cubicBezTo>
                        <a:pt x="3578" y="4979"/>
                        <a:pt x="1519" y="4646"/>
                        <a:pt x="0" y="3698"/>
                      </a:cubicBezTo>
                      <a:lnTo>
                        <a:pt x="0" y="3698"/>
                      </a:lnTo>
                      <a:cubicBezTo>
                        <a:pt x="402" y="4476"/>
                        <a:pt x="1169" y="5001"/>
                        <a:pt x="2004" y="5336"/>
                      </a:cubicBezTo>
                      <a:cubicBezTo>
                        <a:pt x="3146" y="5795"/>
                        <a:pt x="4511" y="6020"/>
                        <a:pt x="5876" y="6020"/>
                      </a:cubicBezTo>
                      <a:cubicBezTo>
                        <a:pt x="7215" y="6020"/>
                        <a:pt x="8554" y="5803"/>
                        <a:pt x="9681" y="5375"/>
                      </a:cubicBezTo>
                      <a:cubicBezTo>
                        <a:pt x="13139" y="4067"/>
                        <a:pt x="16182" y="2150"/>
                        <a:pt x="19330" y="300"/>
                      </a:cubicBezTo>
                      <a:cubicBezTo>
                        <a:pt x="19243" y="194"/>
                        <a:pt x="19148" y="92"/>
                        <a:pt x="19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36"/>
                <p:cNvSpPr/>
                <p:nvPr/>
              </p:nvSpPr>
              <p:spPr>
                <a:xfrm>
                  <a:off x="1428100" y="2495663"/>
                  <a:ext cx="454975" cy="327950"/>
                </a:xfrm>
                <a:custGeom>
                  <a:avLst/>
                  <a:gdLst/>
                  <a:ahLst/>
                  <a:cxnLst/>
                  <a:rect l="l" t="t" r="r" b="b"/>
                  <a:pathLst>
                    <a:path w="18199" h="13118" extrusionOk="0">
                      <a:moveTo>
                        <a:pt x="18198" y="0"/>
                      </a:moveTo>
                      <a:lnTo>
                        <a:pt x="18198" y="0"/>
                      </a:lnTo>
                      <a:cubicBezTo>
                        <a:pt x="18170" y="30"/>
                        <a:pt x="18139" y="61"/>
                        <a:pt x="18110" y="94"/>
                      </a:cubicBezTo>
                      <a:cubicBezTo>
                        <a:pt x="15162" y="3053"/>
                        <a:pt x="11135" y="4585"/>
                        <a:pt x="7234" y="5724"/>
                      </a:cubicBezTo>
                      <a:cubicBezTo>
                        <a:pt x="4424" y="6548"/>
                        <a:pt x="0" y="8653"/>
                        <a:pt x="2732" y="12123"/>
                      </a:cubicBezTo>
                      <a:cubicBezTo>
                        <a:pt x="3312" y="12860"/>
                        <a:pt x="4168" y="13118"/>
                        <a:pt x="5051" y="13118"/>
                      </a:cubicBezTo>
                      <a:cubicBezTo>
                        <a:pt x="5264" y="13118"/>
                        <a:pt x="5480" y="13103"/>
                        <a:pt x="5693" y="13076"/>
                      </a:cubicBezTo>
                      <a:cubicBezTo>
                        <a:pt x="7963" y="12786"/>
                        <a:pt x="10532" y="11346"/>
                        <a:pt x="12003" y="9598"/>
                      </a:cubicBezTo>
                      <a:cubicBezTo>
                        <a:pt x="14497" y="6639"/>
                        <a:pt x="16221" y="3291"/>
                        <a:pt x="18198"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36"/>
                <p:cNvSpPr/>
                <p:nvPr/>
              </p:nvSpPr>
              <p:spPr>
                <a:xfrm>
                  <a:off x="1546200" y="2542538"/>
                  <a:ext cx="291950" cy="210450"/>
                </a:xfrm>
                <a:custGeom>
                  <a:avLst/>
                  <a:gdLst/>
                  <a:ahLst/>
                  <a:cxnLst/>
                  <a:rect l="l" t="t" r="r" b="b"/>
                  <a:pathLst>
                    <a:path w="11678" h="8418" extrusionOk="0">
                      <a:moveTo>
                        <a:pt x="11677" y="0"/>
                      </a:moveTo>
                      <a:cubicBezTo>
                        <a:pt x="11660" y="19"/>
                        <a:pt x="11640" y="39"/>
                        <a:pt x="11621" y="60"/>
                      </a:cubicBezTo>
                      <a:cubicBezTo>
                        <a:pt x="9730" y="1960"/>
                        <a:pt x="7147" y="2944"/>
                        <a:pt x="4644" y="3674"/>
                      </a:cubicBezTo>
                      <a:cubicBezTo>
                        <a:pt x="2841" y="4203"/>
                        <a:pt x="1" y="5553"/>
                        <a:pt x="1755" y="7779"/>
                      </a:cubicBezTo>
                      <a:cubicBezTo>
                        <a:pt x="2127" y="8252"/>
                        <a:pt x="2677" y="8418"/>
                        <a:pt x="3243" y="8418"/>
                      </a:cubicBezTo>
                      <a:cubicBezTo>
                        <a:pt x="3381" y="8418"/>
                        <a:pt x="3520" y="8408"/>
                        <a:pt x="3657" y="8390"/>
                      </a:cubicBezTo>
                      <a:cubicBezTo>
                        <a:pt x="5111" y="8206"/>
                        <a:pt x="6757" y="7281"/>
                        <a:pt x="7703" y="6160"/>
                      </a:cubicBezTo>
                      <a:cubicBezTo>
                        <a:pt x="9304" y="4261"/>
                        <a:pt x="10412" y="2115"/>
                        <a:pt x="11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62" name="Google Shape;17562;p36"/>
                <p:cNvGrpSpPr/>
                <p:nvPr/>
              </p:nvGrpSpPr>
              <p:grpSpPr>
                <a:xfrm>
                  <a:off x="1437950" y="2129088"/>
                  <a:ext cx="504375" cy="637950"/>
                  <a:chOff x="1437950" y="2129088"/>
                  <a:chExt cx="504375" cy="637950"/>
                </a:xfrm>
              </p:grpSpPr>
              <p:sp>
                <p:nvSpPr>
                  <p:cNvPr id="17563" name="Google Shape;17563;p36"/>
                  <p:cNvSpPr/>
                  <p:nvPr/>
                </p:nvSpPr>
                <p:spPr>
                  <a:xfrm>
                    <a:off x="1734100" y="2129088"/>
                    <a:ext cx="185825" cy="356350"/>
                  </a:xfrm>
                  <a:custGeom>
                    <a:avLst/>
                    <a:gdLst/>
                    <a:ahLst/>
                    <a:cxnLst/>
                    <a:rect l="l" t="t" r="r" b="b"/>
                    <a:pathLst>
                      <a:path w="7433" h="14254" extrusionOk="0">
                        <a:moveTo>
                          <a:pt x="14" y="1"/>
                        </a:moveTo>
                        <a:cubicBezTo>
                          <a:pt x="14" y="1"/>
                          <a:pt x="13" y="1"/>
                          <a:pt x="13" y="1"/>
                        </a:cubicBezTo>
                        <a:cubicBezTo>
                          <a:pt x="2" y="1"/>
                          <a:pt x="1" y="131"/>
                          <a:pt x="10" y="355"/>
                        </a:cubicBezTo>
                        <a:cubicBezTo>
                          <a:pt x="23" y="579"/>
                          <a:pt x="26" y="901"/>
                          <a:pt x="92" y="1282"/>
                        </a:cubicBezTo>
                        <a:cubicBezTo>
                          <a:pt x="175" y="2053"/>
                          <a:pt x="427" y="3055"/>
                          <a:pt x="731" y="4039"/>
                        </a:cubicBezTo>
                        <a:cubicBezTo>
                          <a:pt x="1038" y="5024"/>
                          <a:pt x="1442" y="5974"/>
                          <a:pt x="1760" y="6680"/>
                        </a:cubicBezTo>
                        <a:cubicBezTo>
                          <a:pt x="2089" y="7379"/>
                          <a:pt x="2324" y="7836"/>
                          <a:pt x="2324" y="7836"/>
                        </a:cubicBezTo>
                        <a:cubicBezTo>
                          <a:pt x="2324" y="7836"/>
                          <a:pt x="2571" y="8289"/>
                          <a:pt x="2972" y="8950"/>
                        </a:cubicBezTo>
                        <a:cubicBezTo>
                          <a:pt x="3377" y="9608"/>
                          <a:pt x="3942" y="10473"/>
                          <a:pt x="4573" y="11286"/>
                        </a:cubicBezTo>
                        <a:cubicBezTo>
                          <a:pt x="5206" y="12097"/>
                          <a:pt x="5877" y="12880"/>
                          <a:pt x="6438" y="13410"/>
                        </a:cubicBezTo>
                        <a:cubicBezTo>
                          <a:pt x="6705" y="13689"/>
                          <a:pt x="6956" y="13892"/>
                          <a:pt x="7125" y="14041"/>
                        </a:cubicBezTo>
                        <a:cubicBezTo>
                          <a:pt x="7285" y="14178"/>
                          <a:pt x="7386" y="14254"/>
                          <a:pt x="7406" y="14254"/>
                        </a:cubicBezTo>
                        <a:cubicBezTo>
                          <a:pt x="7407" y="14254"/>
                          <a:pt x="7408" y="14253"/>
                          <a:pt x="7409" y="14253"/>
                        </a:cubicBezTo>
                        <a:cubicBezTo>
                          <a:pt x="7432" y="14226"/>
                          <a:pt x="7059" y="13875"/>
                          <a:pt x="6549" y="13303"/>
                        </a:cubicBezTo>
                        <a:cubicBezTo>
                          <a:pt x="6027" y="12744"/>
                          <a:pt x="5397" y="11941"/>
                          <a:pt x="4799" y="11118"/>
                        </a:cubicBezTo>
                        <a:cubicBezTo>
                          <a:pt x="4205" y="10291"/>
                          <a:pt x="3670" y="9423"/>
                          <a:pt x="3287" y="8764"/>
                        </a:cubicBezTo>
                        <a:cubicBezTo>
                          <a:pt x="2911" y="8101"/>
                          <a:pt x="2676" y="7650"/>
                          <a:pt x="2676" y="7650"/>
                        </a:cubicBezTo>
                        <a:cubicBezTo>
                          <a:pt x="2676" y="7650"/>
                          <a:pt x="2441" y="7197"/>
                          <a:pt x="2090" y="6522"/>
                        </a:cubicBezTo>
                        <a:cubicBezTo>
                          <a:pt x="1760" y="5836"/>
                          <a:pt x="1332" y="4909"/>
                          <a:pt x="997" y="3948"/>
                        </a:cubicBezTo>
                        <a:cubicBezTo>
                          <a:pt x="662" y="2990"/>
                          <a:pt x="375" y="2010"/>
                          <a:pt x="245" y="1257"/>
                        </a:cubicBezTo>
                        <a:cubicBezTo>
                          <a:pt x="95" y="511"/>
                          <a:pt x="54"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36"/>
                  <p:cNvSpPr/>
                  <p:nvPr/>
                </p:nvSpPr>
                <p:spPr>
                  <a:xfrm>
                    <a:off x="1572675" y="2233338"/>
                    <a:ext cx="369650" cy="292675"/>
                  </a:xfrm>
                  <a:custGeom>
                    <a:avLst/>
                    <a:gdLst/>
                    <a:ahLst/>
                    <a:cxnLst/>
                    <a:rect l="l" t="t" r="r" b="b"/>
                    <a:pathLst>
                      <a:path w="14786" h="11707" extrusionOk="0">
                        <a:moveTo>
                          <a:pt x="16" y="0"/>
                        </a:moveTo>
                        <a:cubicBezTo>
                          <a:pt x="15" y="0"/>
                          <a:pt x="14" y="0"/>
                          <a:pt x="13" y="1"/>
                        </a:cubicBezTo>
                        <a:cubicBezTo>
                          <a:pt x="1" y="9"/>
                          <a:pt x="62" y="146"/>
                          <a:pt x="179" y="383"/>
                        </a:cubicBezTo>
                        <a:cubicBezTo>
                          <a:pt x="301" y="615"/>
                          <a:pt x="460" y="959"/>
                          <a:pt x="712" y="1335"/>
                        </a:cubicBezTo>
                        <a:cubicBezTo>
                          <a:pt x="1172" y="2120"/>
                          <a:pt x="1921" y="3073"/>
                          <a:pt x="2722" y="3980"/>
                        </a:cubicBezTo>
                        <a:cubicBezTo>
                          <a:pt x="3522" y="4887"/>
                          <a:pt x="4410" y="5707"/>
                          <a:pt x="5090" y="6311"/>
                        </a:cubicBezTo>
                        <a:cubicBezTo>
                          <a:pt x="5778" y="6901"/>
                          <a:pt x="6249" y="7277"/>
                          <a:pt x="6249" y="7277"/>
                        </a:cubicBezTo>
                        <a:cubicBezTo>
                          <a:pt x="6249" y="7277"/>
                          <a:pt x="6732" y="7644"/>
                          <a:pt x="7478" y="8159"/>
                        </a:cubicBezTo>
                        <a:cubicBezTo>
                          <a:pt x="8226" y="8668"/>
                          <a:pt x="9249" y="9321"/>
                          <a:pt x="10313" y="9887"/>
                        </a:cubicBezTo>
                        <a:cubicBezTo>
                          <a:pt x="11381" y="10452"/>
                          <a:pt x="12475" y="10969"/>
                          <a:pt x="13330" y="11267"/>
                        </a:cubicBezTo>
                        <a:cubicBezTo>
                          <a:pt x="13750" y="11436"/>
                          <a:pt x="14115" y="11533"/>
                          <a:pt x="14367" y="11610"/>
                        </a:cubicBezTo>
                        <a:cubicBezTo>
                          <a:pt x="14579" y="11673"/>
                          <a:pt x="14717" y="11706"/>
                          <a:pt x="14759" y="11706"/>
                        </a:cubicBezTo>
                        <a:cubicBezTo>
                          <a:pt x="14767" y="11706"/>
                          <a:pt x="14772" y="11705"/>
                          <a:pt x="14773" y="11702"/>
                        </a:cubicBezTo>
                        <a:cubicBezTo>
                          <a:pt x="14785" y="11662"/>
                          <a:pt x="14220" y="11464"/>
                          <a:pt x="13399" y="11098"/>
                        </a:cubicBezTo>
                        <a:cubicBezTo>
                          <a:pt x="12570" y="10752"/>
                          <a:pt x="11511" y="10192"/>
                          <a:pt x="10476" y="9600"/>
                        </a:cubicBezTo>
                        <a:cubicBezTo>
                          <a:pt x="9444" y="9000"/>
                          <a:pt x="8452" y="8327"/>
                          <a:pt x="7727" y="7805"/>
                        </a:cubicBezTo>
                        <a:cubicBezTo>
                          <a:pt x="7006" y="7279"/>
                          <a:pt x="6538" y="6907"/>
                          <a:pt x="6538" y="6907"/>
                        </a:cubicBezTo>
                        <a:cubicBezTo>
                          <a:pt x="6538" y="6907"/>
                          <a:pt x="6069" y="6538"/>
                          <a:pt x="5369" y="5982"/>
                        </a:cubicBezTo>
                        <a:cubicBezTo>
                          <a:pt x="4686" y="5407"/>
                          <a:pt x="3784" y="4620"/>
                          <a:pt x="2964" y="3754"/>
                        </a:cubicBezTo>
                        <a:cubicBezTo>
                          <a:pt x="2144" y="2889"/>
                          <a:pt x="1365" y="1979"/>
                          <a:pt x="864" y="1235"/>
                        </a:cubicBezTo>
                        <a:cubicBezTo>
                          <a:pt x="353" y="520"/>
                          <a:pt x="66"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36"/>
                  <p:cNvSpPr/>
                  <p:nvPr/>
                </p:nvSpPr>
                <p:spPr>
                  <a:xfrm>
                    <a:off x="1444500" y="2393338"/>
                    <a:ext cx="453725" cy="131625"/>
                  </a:xfrm>
                  <a:custGeom>
                    <a:avLst/>
                    <a:gdLst/>
                    <a:ahLst/>
                    <a:cxnLst/>
                    <a:rect l="l" t="t" r="r" b="b"/>
                    <a:pathLst>
                      <a:path w="18149" h="5265" extrusionOk="0">
                        <a:moveTo>
                          <a:pt x="17" y="1"/>
                        </a:moveTo>
                        <a:cubicBezTo>
                          <a:pt x="13" y="1"/>
                          <a:pt x="11" y="1"/>
                          <a:pt x="10" y="3"/>
                        </a:cubicBezTo>
                        <a:cubicBezTo>
                          <a:pt x="1" y="14"/>
                          <a:pt x="110" y="117"/>
                          <a:pt x="311" y="290"/>
                        </a:cubicBezTo>
                        <a:cubicBezTo>
                          <a:pt x="513" y="457"/>
                          <a:pt x="792" y="714"/>
                          <a:pt x="1169" y="962"/>
                        </a:cubicBezTo>
                        <a:cubicBezTo>
                          <a:pt x="1898" y="1510"/>
                          <a:pt x="2956" y="2097"/>
                          <a:pt x="4045" y="2624"/>
                        </a:cubicBezTo>
                        <a:cubicBezTo>
                          <a:pt x="5134" y="3150"/>
                          <a:pt x="6271" y="3565"/>
                          <a:pt x="7133" y="3858"/>
                        </a:cubicBezTo>
                        <a:cubicBezTo>
                          <a:pt x="7993" y="4137"/>
                          <a:pt x="8574" y="4301"/>
                          <a:pt x="8574" y="4301"/>
                        </a:cubicBezTo>
                        <a:cubicBezTo>
                          <a:pt x="8574" y="4301"/>
                          <a:pt x="9161" y="4452"/>
                          <a:pt x="10048" y="4638"/>
                        </a:cubicBezTo>
                        <a:cubicBezTo>
                          <a:pt x="10936" y="4820"/>
                          <a:pt x="12131" y="5025"/>
                          <a:pt x="13333" y="5136"/>
                        </a:cubicBezTo>
                        <a:cubicBezTo>
                          <a:pt x="14203" y="5215"/>
                          <a:pt x="15076" y="5264"/>
                          <a:pt x="15835" y="5264"/>
                        </a:cubicBezTo>
                        <a:cubicBezTo>
                          <a:pt x="16124" y="5264"/>
                          <a:pt x="16397" y="5257"/>
                          <a:pt x="16646" y="5241"/>
                        </a:cubicBezTo>
                        <a:cubicBezTo>
                          <a:pt x="17100" y="5235"/>
                          <a:pt x="17475" y="5183"/>
                          <a:pt x="17736" y="5157"/>
                        </a:cubicBezTo>
                        <a:cubicBezTo>
                          <a:pt x="18000" y="5129"/>
                          <a:pt x="18148" y="5102"/>
                          <a:pt x="18145" y="5085"/>
                        </a:cubicBezTo>
                        <a:cubicBezTo>
                          <a:pt x="18144" y="5068"/>
                          <a:pt x="18040" y="5064"/>
                          <a:pt x="17856" y="5064"/>
                        </a:cubicBezTo>
                        <a:cubicBezTo>
                          <a:pt x="17711" y="5064"/>
                          <a:pt x="17516" y="5066"/>
                          <a:pt x="17281" y="5066"/>
                        </a:cubicBezTo>
                        <a:cubicBezTo>
                          <a:pt x="17093" y="5066"/>
                          <a:pt x="16879" y="5065"/>
                          <a:pt x="16645" y="5060"/>
                        </a:cubicBezTo>
                        <a:cubicBezTo>
                          <a:pt x="15747" y="5060"/>
                          <a:pt x="14555" y="4956"/>
                          <a:pt x="13369" y="4807"/>
                        </a:cubicBezTo>
                        <a:cubicBezTo>
                          <a:pt x="12185" y="4655"/>
                          <a:pt x="11011" y="4417"/>
                          <a:pt x="10142" y="4217"/>
                        </a:cubicBezTo>
                        <a:cubicBezTo>
                          <a:pt x="9273" y="4010"/>
                          <a:pt x="8698" y="3849"/>
                          <a:pt x="8698" y="3849"/>
                        </a:cubicBezTo>
                        <a:cubicBezTo>
                          <a:pt x="8698" y="3849"/>
                          <a:pt x="8121" y="3689"/>
                          <a:pt x="7263" y="3448"/>
                        </a:cubicBezTo>
                        <a:cubicBezTo>
                          <a:pt x="6407" y="3180"/>
                          <a:pt x="5273" y="2804"/>
                          <a:pt x="4181" y="2323"/>
                        </a:cubicBezTo>
                        <a:cubicBezTo>
                          <a:pt x="3091" y="1842"/>
                          <a:pt x="2021" y="1305"/>
                          <a:pt x="1271" y="811"/>
                        </a:cubicBezTo>
                        <a:cubicBezTo>
                          <a:pt x="544" y="362"/>
                          <a:pt x="8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36"/>
                  <p:cNvSpPr/>
                  <p:nvPr/>
                </p:nvSpPr>
                <p:spPr>
                  <a:xfrm>
                    <a:off x="1437950" y="2522013"/>
                    <a:ext cx="437475" cy="81625"/>
                  </a:xfrm>
                  <a:custGeom>
                    <a:avLst/>
                    <a:gdLst/>
                    <a:ahLst/>
                    <a:cxnLst/>
                    <a:rect l="l" t="t" r="r" b="b"/>
                    <a:pathLst>
                      <a:path w="17499" h="3265" extrusionOk="0">
                        <a:moveTo>
                          <a:pt x="17482" y="0"/>
                        </a:moveTo>
                        <a:cubicBezTo>
                          <a:pt x="17407" y="0"/>
                          <a:pt x="16924" y="248"/>
                          <a:pt x="16194" y="552"/>
                        </a:cubicBezTo>
                        <a:cubicBezTo>
                          <a:pt x="15425" y="893"/>
                          <a:pt x="14363" y="1258"/>
                          <a:pt x="13290" y="1583"/>
                        </a:cubicBezTo>
                        <a:cubicBezTo>
                          <a:pt x="12215" y="1901"/>
                          <a:pt x="11120" y="2143"/>
                          <a:pt x="10296" y="2303"/>
                        </a:cubicBezTo>
                        <a:cubicBezTo>
                          <a:pt x="9472" y="2457"/>
                          <a:pt x="8917" y="2537"/>
                          <a:pt x="8917" y="2537"/>
                        </a:cubicBezTo>
                        <a:cubicBezTo>
                          <a:pt x="8917" y="2537"/>
                          <a:pt x="8363" y="2618"/>
                          <a:pt x="7534" y="2737"/>
                        </a:cubicBezTo>
                        <a:cubicBezTo>
                          <a:pt x="6701" y="2834"/>
                          <a:pt x="5584" y="2942"/>
                          <a:pt x="4464" y="2945"/>
                        </a:cubicBezTo>
                        <a:cubicBezTo>
                          <a:pt x="4434" y="2945"/>
                          <a:pt x="4404" y="2945"/>
                          <a:pt x="4374" y="2945"/>
                        </a:cubicBezTo>
                        <a:cubicBezTo>
                          <a:pt x="3287" y="2945"/>
                          <a:pt x="2203" y="2890"/>
                          <a:pt x="1394" y="2756"/>
                        </a:cubicBezTo>
                        <a:cubicBezTo>
                          <a:pt x="666" y="2657"/>
                          <a:pt x="158" y="2535"/>
                          <a:pt x="34" y="2535"/>
                        </a:cubicBezTo>
                        <a:cubicBezTo>
                          <a:pt x="16" y="2535"/>
                          <a:pt x="6" y="2537"/>
                          <a:pt x="4" y="2543"/>
                        </a:cubicBezTo>
                        <a:cubicBezTo>
                          <a:pt x="1" y="2555"/>
                          <a:pt x="134" y="2602"/>
                          <a:pt x="372" y="2674"/>
                        </a:cubicBezTo>
                        <a:cubicBezTo>
                          <a:pt x="607" y="2742"/>
                          <a:pt x="945" y="2855"/>
                          <a:pt x="1364" y="2923"/>
                        </a:cubicBezTo>
                        <a:cubicBezTo>
                          <a:pt x="2196" y="3116"/>
                          <a:pt x="3328" y="3216"/>
                          <a:pt x="4462" y="3256"/>
                        </a:cubicBezTo>
                        <a:cubicBezTo>
                          <a:pt x="4661" y="3262"/>
                          <a:pt x="4859" y="3265"/>
                          <a:pt x="5056" y="3265"/>
                        </a:cubicBezTo>
                        <a:cubicBezTo>
                          <a:pt x="5984" y="3265"/>
                          <a:pt x="6878" y="3201"/>
                          <a:pt x="7578" y="3138"/>
                        </a:cubicBezTo>
                        <a:cubicBezTo>
                          <a:pt x="8424" y="3050"/>
                          <a:pt x="8985" y="2970"/>
                          <a:pt x="8985" y="2970"/>
                        </a:cubicBezTo>
                        <a:cubicBezTo>
                          <a:pt x="8985" y="2970"/>
                          <a:pt x="9544" y="2876"/>
                          <a:pt x="10376" y="2699"/>
                        </a:cubicBezTo>
                        <a:cubicBezTo>
                          <a:pt x="11206" y="2516"/>
                          <a:pt x="12310" y="2239"/>
                          <a:pt x="13382" y="1879"/>
                        </a:cubicBezTo>
                        <a:cubicBezTo>
                          <a:pt x="14455" y="1512"/>
                          <a:pt x="15511" y="1098"/>
                          <a:pt x="16264" y="707"/>
                        </a:cubicBezTo>
                        <a:cubicBezTo>
                          <a:pt x="16651" y="530"/>
                          <a:pt x="16952" y="342"/>
                          <a:pt x="17168" y="220"/>
                        </a:cubicBezTo>
                        <a:cubicBezTo>
                          <a:pt x="17381" y="94"/>
                          <a:pt x="17499" y="16"/>
                          <a:pt x="17491" y="3"/>
                        </a:cubicBezTo>
                        <a:cubicBezTo>
                          <a:pt x="17490" y="1"/>
                          <a:pt x="17486" y="0"/>
                          <a:pt x="17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36"/>
                  <p:cNvSpPr/>
                  <p:nvPr/>
                </p:nvSpPr>
                <p:spPr>
                  <a:xfrm>
                    <a:off x="1540450" y="2515113"/>
                    <a:ext cx="329775" cy="251925"/>
                  </a:xfrm>
                  <a:custGeom>
                    <a:avLst/>
                    <a:gdLst/>
                    <a:ahLst/>
                    <a:cxnLst/>
                    <a:rect l="l" t="t" r="r" b="b"/>
                    <a:pathLst>
                      <a:path w="13191" h="10077" extrusionOk="0">
                        <a:moveTo>
                          <a:pt x="13174" y="0"/>
                        </a:moveTo>
                        <a:cubicBezTo>
                          <a:pt x="13133" y="0"/>
                          <a:pt x="12843" y="435"/>
                          <a:pt x="12365" y="1044"/>
                        </a:cubicBezTo>
                        <a:cubicBezTo>
                          <a:pt x="11890" y="1675"/>
                          <a:pt x="11187" y="2458"/>
                          <a:pt x="10457" y="3214"/>
                        </a:cubicBezTo>
                        <a:cubicBezTo>
                          <a:pt x="9722" y="3967"/>
                          <a:pt x="8934" y="4667"/>
                          <a:pt x="8333" y="5173"/>
                        </a:cubicBezTo>
                        <a:cubicBezTo>
                          <a:pt x="7728" y="5676"/>
                          <a:pt x="7310" y="5994"/>
                          <a:pt x="7310" y="5994"/>
                        </a:cubicBezTo>
                        <a:cubicBezTo>
                          <a:pt x="7310" y="5994"/>
                          <a:pt x="6893" y="6315"/>
                          <a:pt x="6270" y="6793"/>
                        </a:cubicBezTo>
                        <a:cubicBezTo>
                          <a:pt x="5630" y="7252"/>
                          <a:pt x="4764" y="7852"/>
                          <a:pt x="3849" y="8366"/>
                        </a:cubicBezTo>
                        <a:cubicBezTo>
                          <a:pt x="2933" y="8878"/>
                          <a:pt x="1990" y="9346"/>
                          <a:pt x="1246" y="9613"/>
                        </a:cubicBezTo>
                        <a:cubicBezTo>
                          <a:pt x="513" y="9901"/>
                          <a:pt x="0" y="10034"/>
                          <a:pt x="10" y="10073"/>
                        </a:cubicBezTo>
                        <a:cubicBezTo>
                          <a:pt x="11" y="10076"/>
                          <a:pt x="16" y="10077"/>
                          <a:pt x="25" y="10077"/>
                        </a:cubicBezTo>
                        <a:cubicBezTo>
                          <a:pt x="66" y="10077"/>
                          <a:pt x="187" y="10055"/>
                          <a:pt x="372" y="10014"/>
                        </a:cubicBezTo>
                        <a:cubicBezTo>
                          <a:pt x="596" y="9960"/>
                          <a:pt x="923" y="9899"/>
                          <a:pt x="1297" y="9765"/>
                        </a:cubicBezTo>
                        <a:cubicBezTo>
                          <a:pt x="2068" y="9541"/>
                          <a:pt x="3041" y="9108"/>
                          <a:pt x="3989" y="8621"/>
                        </a:cubicBezTo>
                        <a:cubicBezTo>
                          <a:pt x="4935" y="8132"/>
                          <a:pt x="5828" y="7551"/>
                          <a:pt x="6489" y="7100"/>
                        </a:cubicBezTo>
                        <a:cubicBezTo>
                          <a:pt x="7141" y="6641"/>
                          <a:pt x="7563" y="6320"/>
                          <a:pt x="7563" y="6320"/>
                        </a:cubicBezTo>
                        <a:cubicBezTo>
                          <a:pt x="7563" y="6320"/>
                          <a:pt x="7980" y="5986"/>
                          <a:pt x="8580" y="5463"/>
                        </a:cubicBezTo>
                        <a:cubicBezTo>
                          <a:pt x="9177" y="4932"/>
                          <a:pt x="9954" y="4200"/>
                          <a:pt x="10668" y="3414"/>
                        </a:cubicBezTo>
                        <a:cubicBezTo>
                          <a:pt x="11379" y="2625"/>
                          <a:pt x="12056" y="1804"/>
                          <a:pt x="12493" y="1138"/>
                        </a:cubicBezTo>
                        <a:cubicBezTo>
                          <a:pt x="12730" y="815"/>
                          <a:pt x="12891" y="525"/>
                          <a:pt x="13010" y="326"/>
                        </a:cubicBezTo>
                        <a:cubicBezTo>
                          <a:pt x="13129" y="126"/>
                          <a:pt x="13190" y="8"/>
                          <a:pt x="13176" y="1"/>
                        </a:cubicBezTo>
                        <a:cubicBezTo>
                          <a:pt x="13176" y="0"/>
                          <a:pt x="13175" y="0"/>
                          <a:pt x="13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68" name="Google Shape;17568;p36"/>
                <p:cNvSpPr/>
                <p:nvPr/>
              </p:nvSpPr>
              <p:spPr>
                <a:xfrm>
                  <a:off x="1501475" y="2672813"/>
                  <a:ext cx="158100" cy="69875"/>
                </a:xfrm>
                <a:custGeom>
                  <a:avLst/>
                  <a:gdLst/>
                  <a:ahLst/>
                  <a:cxnLst/>
                  <a:rect l="l" t="t" r="r" b="b"/>
                  <a:pathLst>
                    <a:path w="6324" h="2795" extrusionOk="0">
                      <a:moveTo>
                        <a:pt x="5423" y="1"/>
                      </a:moveTo>
                      <a:cubicBezTo>
                        <a:pt x="5174" y="1"/>
                        <a:pt x="4887" y="44"/>
                        <a:pt x="4591" y="134"/>
                      </a:cubicBezTo>
                      <a:cubicBezTo>
                        <a:pt x="3801" y="377"/>
                        <a:pt x="3251" y="861"/>
                        <a:pt x="3361" y="1217"/>
                      </a:cubicBezTo>
                      <a:cubicBezTo>
                        <a:pt x="3429" y="1441"/>
                        <a:pt x="3740" y="1562"/>
                        <a:pt x="4156" y="1562"/>
                      </a:cubicBezTo>
                      <a:cubicBezTo>
                        <a:pt x="4404" y="1562"/>
                        <a:pt x="4691" y="1518"/>
                        <a:pt x="4985" y="1428"/>
                      </a:cubicBezTo>
                      <a:cubicBezTo>
                        <a:pt x="5773" y="1185"/>
                        <a:pt x="6323" y="700"/>
                        <a:pt x="6212" y="342"/>
                      </a:cubicBezTo>
                      <a:cubicBezTo>
                        <a:pt x="6145" y="120"/>
                        <a:pt x="5836" y="1"/>
                        <a:pt x="5423" y="1"/>
                      </a:cubicBezTo>
                      <a:close/>
                      <a:moveTo>
                        <a:pt x="1758" y="1491"/>
                      </a:moveTo>
                      <a:cubicBezTo>
                        <a:pt x="1538" y="1491"/>
                        <a:pt x="1271" y="1544"/>
                        <a:pt x="999" y="1652"/>
                      </a:cubicBezTo>
                      <a:cubicBezTo>
                        <a:pt x="400" y="1887"/>
                        <a:pt x="1" y="2299"/>
                        <a:pt x="107" y="2572"/>
                      </a:cubicBezTo>
                      <a:cubicBezTo>
                        <a:pt x="165" y="2719"/>
                        <a:pt x="361" y="2794"/>
                        <a:pt x="625" y="2794"/>
                      </a:cubicBezTo>
                      <a:cubicBezTo>
                        <a:pt x="846" y="2794"/>
                        <a:pt x="1114" y="2741"/>
                        <a:pt x="1387" y="2634"/>
                      </a:cubicBezTo>
                      <a:cubicBezTo>
                        <a:pt x="1984" y="2398"/>
                        <a:pt x="2383" y="1987"/>
                        <a:pt x="2277" y="1715"/>
                      </a:cubicBezTo>
                      <a:cubicBezTo>
                        <a:pt x="2220" y="1568"/>
                        <a:pt x="2023" y="1491"/>
                        <a:pt x="1758" y="149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36"/>
                <p:cNvSpPr/>
                <p:nvPr/>
              </p:nvSpPr>
              <p:spPr>
                <a:xfrm>
                  <a:off x="1510650" y="2518613"/>
                  <a:ext cx="357150" cy="305000"/>
                </a:xfrm>
                <a:custGeom>
                  <a:avLst/>
                  <a:gdLst/>
                  <a:ahLst/>
                  <a:cxnLst/>
                  <a:rect l="l" t="t" r="r" b="b"/>
                  <a:pathLst>
                    <a:path w="14286" h="12200" extrusionOk="0">
                      <a:moveTo>
                        <a:pt x="4677" y="8687"/>
                      </a:moveTo>
                      <a:lnTo>
                        <a:pt x="4677" y="8687"/>
                      </a:lnTo>
                      <a:cubicBezTo>
                        <a:pt x="4671" y="8691"/>
                        <a:pt x="4668" y="8693"/>
                        <a:pt x="4668" y="8693"/>
                      </a:cubicBezTo>
                      <a:cubicBezTo>
                        <a:pt x="4668" y="8693"/>
                        <a:pt x="4671" y="8691"/>
                        <a:pt x="4677" y="8687"/>
                      </a:cubicBezTo>
                      <a:close/>
                      <a:moveTo>
                        <a:pt x="13911" y="0"/>
                      </a:moveTo>
                      <a:cubicBezTo>
                        <a:pt x="12039" y="1599"/>
                        <a:pt x="9830" y="2734"/>
                        <a:pt x="7532" y="3612"/>
                      </a:cubicBezTo>
                      <a:cubicBezTo>
                        <a:pt x="7652" y="3600"/>
                        <a:pt x="7773" y="3593"/>
                        <a:pt x="7891" y="3593"/>
                      </a:cubicBezTo>
                      <a:cubicBezTo>
                        <a:pt x="8532" y="3593"/>
                        <a:pt x="9087" y="3803"/>
                        <a:pt x="8917" y="4593"/>
                      </a:cubicBezTo>
                      <a:cubicBezTo>
                        <a:pt x="8560" y="6239"/>
                        <a:pt x="4877" y="8562"/>
                        <a:pt x="4677" y="8687"/>
                      </a:cubicBezTo>
                      <a:lnTo>
                        <a:pt x="4677" y="8687"/>
                      </a:lnTo>
                      <a:cubicBezTo>
                        <a:pt x="4849" y="8580"/>
                        <a:pt x="7580" y="6888"/>
                        <a:pt x="8429" y="6888"/>
                      </a:cubicBezTo>
                      <a:cubicBezTo>
                        <a:pt x="8620" y="6888"/>
                        <a:pt x="8715" y="6974"/>
                        <a:pt x="8665" y="7182"/>
                      </a:cubicBezTo>
                      <a:cubicBezTo>
                        <a:pt x="8408" y="8245"/>
                        <a:pt x="4018" y="11737"/>
                        <a:pt x="286" y="11737"/>
                      </a:cubicBezTo>
                      <a:cubicBezTo>
                        <a:pt x="191" y="11737"/>
                        <a:pt x="95" y="11735"/>
                        <a:pt x="0" y="11730"/>
                      </a:cubicBezTo>
                      <a:lnTo>
                        <a:pt x="0" y="11730"/>
                      </a:lnTo>
                      <a:cubicBezTo>
                        <a:pt x="511" y="12069"/>
                        <a:pt x="1125" y="12200"/>
                        <a:pt x="1752" y="12200"/>
                      </a:cubicBezTo>
                      <a:cubicBezTo>
                        <a:pt x="1964" y="12200"/>
                        <a:pt x="2178" y="12185"/>
                        <a:pt x="2391" y="12158"/>
                      </a:cubicBezTo>
                      <a:cubicBezTo>
                        <a:pt x="4661" y="11868"/>
                        <a:pt x="7230" y="10428"/>
                        <a:pt x="8701" y="8680"/>
                      </a:cubicBezTo>
                      <a:cubicBezTo>
                        <a:pt x="10936" y="6028"/>
                        <a:pt x="12553" y="3066"/>
                        <a:pt x="14285" y="111"/>
                      </a:cubicBezTo>
                      <a:cubicBezTo>
                        <a:pt x="14166" y="63"/>
                        <a:pt x="14041" y="24"/>
                        <a:pt x="139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36"/>
                <p:cNvSpPr/>
                <p:nvPr/>
              </p:nvSpPr>
              <p:spPr>
                <a:xfrm>
                  <a:off x="1691275" y="2359413"/>
                  <a:ext cx="516725" cy="393325"/>
                </a:xfrm>
                <a:custGeom>
                  <a:avLst/>
                  <a:gdLst/>
                  <a:ahLst/>
                  <a:cxnLst/>
                  <a:rect l="l" t="t" r="r" b="b"/>
                  <a:pathLst>
                    <a:path w="20669" h="15733" extrusionOk="0">
                      <a:moveTo>
                        <a:pt x="6691" y="0"/>
                      </a:moveTo>
                      <a:cubicBezTo>
                        <a:pt x="6691" y="0"/>
                        <a:pt x="0" y="8190"/>
                        <a:pt x="6213" y="13112"/>
                      </a:cubicBezTo>
                      <a:cubicBezTo>
                        <a:pt x="8770" y="15137"/>
                        <a:pt x="10702" y="15733"/>
                        <a:pt x="12091" y="15733"/>
                      </a:cubicBezTo>
                      <a:cubicBezTo>
                        <a:pt x="14075" y="15733"/>
                        <a:pt x="14949" y="14515"/>
                        <a:pt x="14949" y="14515"/>
                      </a:cubicBezTo>
                      <a:cubicBezTo>
                        <a:pt x="14949" y="14515"/>
                        <a:pt x="20668" y="6329"/>
                        <a:pt x="6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36"/>
                <p:cNvSpPr/>
                <p:nvPr/>
              </p:nvSpPr>
              <p:spPr>
                <a:xfrm>
                  <a:off x="1832475" y="2376438"/>
                  <a:ext cx="158375" cy="376225"/>
                </a:xfrm>
                <a:custGeom>
                  <a:avLst/>
                  <a:gdLst/>
                  <a:ahLst/>
                  <a:cxnLst/>
                  <a:rect l="l" t="t" r="r" b="b"/>
                  <a:pathLst>
                    <a:path w="6335" h="15049" extrusionOk="0">
                      <a:moveTo>
                        <a:pt x="2456" y="1"/>
                      </a:moveTo>
                      <a:cubicBezTo>
                        <a:pt x="1898" y="167"/>
                        <a:pt x="1470" y="450"/>
                        <a:pt x="1187" y="858"/>
                      </a:cubicBezTo>
                      <a:cubicBezTo>
                        <a:pt x="906" y="1257"/>
                        <a:pt x="811" y="1710"/>
                        <a:pt x="902" y="2202"/>
                      </a:cubicBezTo>
                      <a:cubicBezTo>
                        <a:pt x="1027" y="2880"/>
                        <a:pt x="1512" y="3521"/>
                        <a:pt x="2014" y="4022"/>
                      </a:cubicBezTo>
                      <a:cubicBezTo>
                        <a:pt x="1409" y="4244"/>
                        <a:pt x="770" y="4597"/>
                        <a:pt x="400" y="5151"/>
                      </a:cubicBezTo>
                      <a:cubicBezTo>
                        <a:pt x="81" y="5634"/>
                        <a:pt x="1" y="6201"/>
                        <a:pt x="172" y="6793"/>
                      </a:cubicBezTo>
                      <a:cubicBezTo>
                        <a:pt x="490" y="7893"/>
                        <a:pt x="1296" y="8474"/>
                        <a:pt x="2080" y="8779"/>
                      </a:cubicBezTo>
                      <a:cubicBezTo>
                        <a:pt x="1724" y="9115"/>
                        <a:pt x="1478" y="9473"/>
                        <a:pt x="1345" y="9846"/>
                      </a:cubicBezTo>
                      <a:cubicBezTo>
                        <a:pt x="1149" y="10390"/>
                        <a:pt x="1193" y="10936"/>
                        <a:pt x="1473" y="11471"/>
                      </a:cubicBezTo>
                      <a:cubicBezTo>
                        <a:pt x="2014" y="12498"/>
                        <a:pt x="3063" y="13128"/>
                        <a:pt x="4353" y="13195"/>
                      </a:cubicBezTo>
                      <a:cubicBezTo>
                        <a:pt x="4424" y="13199"/>
                        <a:pt x="4496" y="13201"/>
                        <a:pt x="4568" y="13201"/>
                      </a:cubicBezTo>
                      <a:cubicBezTo>
                        <a:pt x="4664" y="13201"/>
                        <a:pt x="4759" y="13198"/>
                        <a:pt x="4854" y="13191"/>
                      </a:cubicBezTo>
                      <a:cubicBezTo>
                        <a:pt x="4870" y="13455"/>
                        <a:pt x="4929" y="13723"/>
                        <a:pt x="5034" y="13991"/>
                      </a:cubicBezTo>
                      <a:cubicBezTo>
                        <a:pt x="5188" y="14383"/>
                        <a:pt x="5424" y="14729"/>
                        <a:pt x="5701" y="14997"/>
                      </a:cubicBezTo>
                      <a:cubicBezTo>
                        <a:pt x="5924" y="15030"/>
                        <a:pt x="6134" y="15044"/>
                        <a:pt x="6334" y="15048"/>
                      </a:cubicBezTo>
                      <a:cubicBezTo>
                        <a:pt x="5927" y="14821"/>
                        <a:pt x="5554" y="14384"/>
                        <a:pt x="5350" y="13867"/>
                      </a:cubicBezTo>
                      <a:cubicBezTo>
                        <a:pt x="5209" y="13505"/>
                        <a:pt x="5162" y="13144"/>
                        <a:pt x="5211" y="12804"/>
                      </a:cubicBezTo>
                      <a:lnTo>
                        <a:pt x="5211" y="12804"/>
                      </a:lnTo>
                      <a:cubicBezTo>
                        <a:pt x="5001" y="12841"/>
                        <a:pt x="4782" y="12860"/>
                        <a:pt x="4561" y="12860"/>
                      </a:cubicBezTo>
                      <a:cubicBezTo>
                        <a:pt x="4498" y="12860"/>
                        <a:pt x="4434" y="12859"/>
                        <a:pt x="4370" y="12855"/>
                      </a:cubicBezTo>
                      <a:cubicBezTo>
                        <a:pt x="3204" y="12794"/>
                        <a:pt x="2258" y="12232"/>
                        <a:pt x="1776" y="11312"/>
                      </a:cubicBezTo>
                      <a:cubicBezTo>
                        <a:pt x="1541" y="10866"/>
                        <a:pt x="1503" y="10410"/>
                        <a:pt x="1664" y="9962"/>
                      </a:cubicBezTo>
                      <a:cubicBezTo>
                        <a:pt x="1863" y="9404"/>
                        <a:pt x="2343" y="8956"/>
                        <a:pt x="2788" y="8643"/>
                      </a:cubicBezTo>
                      <a:cubicBezTo>
                        <a:pt x="1951" y="8444"/>
                        <a:pt x="859" y="7946"/>
                        <a:pt x="499" y="6699"/>
                      </a:cubicBezTo>
                      <a:cubicBezTo>
                        <a:pt x="355" y="6199"/>
                        <a:pt x="418" y="5742"/>
                        <a:pt x="684" y="5341"/>
                      </a:cubicBezTo>
                      <a:cubicBezTo>
                        <a:pt x="1119" y="4686"/>
                        <a:pt x="2023" y="4341"/>
                        <a:pt x="2676" y="4171"/>
                      </a:cubicBezTo>
                      <a:cubicBezTo>
                        <a:pt x="2127" y="3699"/>
                        <a:pt x="1382" y="2933"/>
                        <a:pt x="1235" y="2141"/>
                      </a:cubicBezTo>
                      <a:cubicBezTo>
                        <a:pt x="1162" y="1741"/>
                        <a:pt x="1240" y="1374"/>
                        <a:pt x="1465" y="1052"/>
                      </a:cubicBezTo>
                      <a:cubicBezTo>
                        <a:pt x="1760" y="630"/>
                        <a:pt x="2250" y="361"/>
                        <a:pt x="2919" y="242"/>
                      </a:cubicBezTo>
                      <a:cubicBezTo>
                        <a:pt x="2767" y="160"/>
                        <a:pt x="2612" y="8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36"/>
                <p:cNvSpPr/>
                <p:nvPr/>
              </p:nvSpPr>
              <p:spPr>
                <a:xfrm>
                  <a:off x="1839650" y="2389438"/>
                  <a:ext cx="254350" cy="359925"/>
                </a:xfrm>
                <a:custGeom>
                  <a:avLst/>
                  <a:gdLst/>
                  <a:ahLst/>
                  <a:cxnLst/>
                  <a:rect l="l" t="t" r="r" b="b"/>
                  <a:pathLst>
                    <a:path w="10174" h="14397" extrusionOk="0">
                      <a:moveTo>
                        <a:pt x="3143" y="1"/>
                      </a:moveTo>
                      <a:cubicBezTo>
                        <a:pt x="2460" y="45"/>
                        <a:pt x="1804" y="233"/>
                        <a:pt x="1457" y="728"/>
                      </a:cubicBezTo>
                      <a:cubicBezTo>
                        <a:pt x="536" y="2043"/>
                        <a:pt x="3187" y="3840"/>
                        <a:pt x="3187" y="3840"/>
                      </a:cubicBezTo>
                      <a:cubicBezTo>
                        <a:pt x="3187" y="3840"/>
                        <a:pt x="0" y="4216"/>
                        <a:pt x="539" y="6085"/>
                      </a:cubicBezTo>
                      <a:cubicBezTo>
                        <a:pt x="1057" y="7879"/>
                        <a:pt x="3357" y="7915"/>
                        <a:pt x="3542" y="7915"/>
                      </a:cubicBezTo>
                      <a:cubicBezTo>
                        <a:pt x="3549" y="7915"/>
                        <a:pt x="3553" y="7915"/>
                        <a:pt x="3553" y="7915"/>
                      </a:cubicBezTo>
                      <a:lnTo>
                        <a:pt x="3553" y="7915"/>
                      </a:lnTo>
                      <a:cubicBezTo>
                        <a:pt x="3553" y="7915"/>
                        <a:pt x="944" y="9021"/>
                        <a:pt x="1791" y="10634"/>
                      </a:cubicBezTo>
                      <a:cubicBezTo>
                        <a:pt x="2299" y="11602"/>
                        <a:pt x="3329" y="12001"/>
                        <a:pt x="4282" y="12001"/>
                      </a:cubicBezTo>
                      <a:cubicBezTo>
                        <a:pt x="4710" y="12001"/>
                        <a:pt x="5122" y="11920"/>
                        <a:pt x="5464" y="11775"/>
                      </a:cubicBezTo>
                      <a:lnTo>
                        <a:pt x="5464" y="11775"/>
                      </a:lnTo>
                      <a:cubicBezTo>
                        <a:pt x="4832" y="12796"/>
                        <a:pt x="5712" y="14132"/>
                        <a:pt x="6444" y="14333"/>
                      </a:cubicBezTo>
                      <a:cubicBezTo>
                        <a:pt x="6602" y="14376"/>
                        <a:pt x="6767" y="14396"/>
                        <a:pt x="6932" y="14396"/>
                      </a:cubicBezTo>
                      <a:cubicBezTo>
                        <a:pt x="7733" y="14396"/>
                        <a:pt x="8568" y="13923"/>
                        <a:pt x="9016" y="13314"/>
                      </a:cubicBezTo>
                      <a:cubicBezTo>
                        <a:pt x="9019" y="13308"/>
                        <a:pt x="9230" y="13003"/>
                        <a:pt x="9472" y="12470"/>
                      </a:cubicBezTo>
                      <a:cubicBezTo>
                        <a:pt x="9747" y="11466"/>
                        <a:pt x="10136" y="10573"/>
                        <a:pt x="10169" y="9484"/>
                      </a:cubicBezTo>
                      <a:cubicBezTo>
                        <a:pt x="10169" y="9478"/>
                        <a:pt x="10170" y="9470"/>
                        <a:pt x="10170" y="9464"/>
                      </a:cubicBezTo>
                      <a:cubicBezTo>
                        <a:pt x="10173" y="9345"/>
                        <a:pt x="10173" y="9226"/>
                        <a:pt x="10170" y="9108"/>
                      </a:cubicBezTo>
                      <a:cubicBezTo>
                        <a:pt x="10170" y="9083"/>
                        <a:pt x="10170" y="9057"/>
                        <a:pt x="10169" y="9032"/>
                      </a:cubicBezTo>
                      <a:cubicBezTo>
                        <a:pt x="10164" y="8913"/>
                        <a:pt x="10159" y="8795"/>
                        <a:pt x="10150" y="8678"/>
                      </a:cubicBezTo>
                      <a:cubicBezTo>
                        <a:pt x="10150" y="8665"/>
                        <a:pt x="10148" y="8654"/>
                        <a:pt x="10147" y="8642"/>
                      </a:cubicBezTo>
                      <a:cubicBezTo>
                        <a:pt x="10137" y="8533"/>
                        <a:pt x="10126" y="8427"/>
                        <a:pt x="10112" y="8322"/>
                      </a:cubicBezTo>
                      <a:cubicBezTo>
                        <a:pt x="10109" y="8295"/>
                        <a:pt x="10106" y="8269"/>
                        <a:pt x="10103" y="8244"/>
                      </a:cubicBezTo>
                      <a:cubicBezTo>
                        <a:pt x="10068" y="7999"/>
                        <a:pt x="10023" y="7760"/>
                        <a:pt x="9967" y="7525"/>
                      </a:cubicBezTo>
                      <a:cubicBezTo>
                        <a:pt x="9965" y="7518"/>
                        <a:pt x="9965" y="7512"/>
                        <a:pt x="9963" y="7506"/>
                      </a:cubicBezTo>
                      <a:cubicBezTo>
                        <a:pt x="9218" y="4440"/>
                        <a:pt x="6594" y="2089"/>
                        <a:pt x="3907" y="449"/>
                      </a:cubicBezTo>
                      <a:cubicBezTo>
                        <a:pt x="3860" y="421"/>
                        <a:pt x="3816" y="392"/>
                        <a:pt x="3771" y="366"/>
                      </a:cubicBezTo>
                      <a:cubicBezTo>
                        <a:pt x="3707" y="327"/>
                        <a:pt x="3643" y="289"/>
                        <a:pt x="3578" y="251"/>
                      </a:cubicBezTo>
                      <a:cubicBezTo>
                        <a:pt x="3455" y="179"/>
                        <a:pt x="3329" y="106"/>
                        <a:pt x="3201" y="34"/>
                      </a:cubicBezTo>
                      <a:cubicBezTo>
                        <a:pt x="3182" y="23"/>
                        <a:pt x="3163" y="12"/>
                        <a:pt x="3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36"/>
                <p:cNvSpPr/>
                <p:nvPr/>
              </p:nvSpPr>
              <p:spPr>
                <a:xfrm>
                  <a:off x="1920900" y="2417613"/>
                  <a:ext cx="173100" cy="292325"/>
                </a:xfrm>
                <a:custGeom>
                  <a:avLst/>
                  <a:gdLst/>
                  <a:ahLst/>
                  <a:cxnLst/>
                  <a:rect l="l" t="t" r="r" b="b"/>
                  <a:pathLst>
                    <a:path w="6924" h="11693" extrusionOk="0">
                      <a:moveTo>
                        <a:pt x="1701" y="0"/>
                      </a:moveTo>
                      <a:lnTo>
                        <a:pt x="1701" y="0"/>
                      </a:lnTo>
                      <a:cubicBezTo>
                        <a:pt x="2268" y="782"/>
                        <a:pt x="3187" y="1405"/>
                        <a:pt x="3187" y="1405"/>
                      </a:cubicBezTo>
                      <a:cubicBezTo>
                        <a:pt x="3187" y="1405"/>
                        <a:pt x="1" y="1781"/>
                        <a:pt x="541" y="3650"/>
                      </a:cubicBezTo>
                      <a:cubicBezTo>
                        <a:pt x="1057" y="5439"/>
                        <a:pt x="3345" y="5478"/>
                        <a:pt x="3542" y="5478"/>
                      </a:cubicBezTo>
                      <a:cubicBezTo>
                        <a:pt x="3551" y="5478"/>
                        <a:pt x="3555" y="5478"/>
                        <a:pt x="3555" y="5478"/>
                      </a:cubicBezTo>
                      <a:lnTo>
                        <a:pt x="3555" y="5478"/>
                      </a:lnTo>
                      <a:cubicBezTo>
                        <a:pt x="3555" y="5478"/>
                        <a:pt x="946" y="6587"/>
                        <a:pt x="1793" y="8199"/>
                      </a:cubicBezTo>
                      <a:cubicBezTo>
                        <a:pt x="2301" y="9167"/>
                        <a:pt x="3330" y="9567"/>
                        <a:pt x="4282" y="9567"/>
                      </a:cubicBezTo>
                      <a:cubicBezTo>
                        <a:pt x="4710" y="9567"/>
                        <a:pt x="5123" y="9486"/>
                        <a:pt x="5466" y="9340"/>
                      </a:cubicBezTo>
                      <a:lnTo>
                        <a:pt x="5466" y="9340"/>
                      </a:lnTo>
                      <a:cubicBezTo>
                        <a:pt x="4945" y="10182"/>
                        <a:pt x="5449" y="11233"/>
                        <a:pt x="6052" y="11692"/>
                      </a:cubicBezTo>
                      <a:cubicBezTo>
                        <a:pt x="6106" y="11589"/>
                        <a:pt x="6164" y="11473"/>
                        <a:pt x="6222" y="11342"/>
                      </a:cubicBezTo>
                      <a:cubicBezTo>
                        <a:pt x="6497" y="10337"/>
                        <a:pt x="6886" y="9446"/>
                        <a:pt x="6919" y="8357"/>
                      </a:cubicBezTo>
                      <a:cubicBezTo>
                        <a:pt x="6919" y="8350"/>
                        <a:pt x="6920" y="8343"/>
                        <a:pt x="6920" y="8337"/>
                      </a:cubicBezTo>
                      <a:cubicBezTo>
                        <a:pt x="6923" y="8216"/>
                        <a:pt x="6923" y="8099"/>
                        <a:pt x="6920" y="7981"/>
                      </a:cubicBezTo>
                      <a:cubicBezTo>
                        <a:pt x="6920" y="7955"/>
                        <a:pt x="6920" y="7930"/>
                        <a:pt x="6919" y="7905"/>
                      </a:cubicBezTo>
                      <a:cubicBezTo>
                        <a:pt x="6914" y="7784"/>
                        <a:pt x="6909" y="7668"/>
                        <a:pt x="6900" y="7551"/>
                      </a:cubicBezTo>
                      <a:cubicBezTo>
                        <a:pt x="6900" y="7538"/>
                        <a:pt x="6898" y="7527"/>
                        <a:pt x="6897" y="7515"/>
                      </a:cubicBezTo>
                      <a:cubicBezTo>
                        <a:pt x="6887" y="7406"/>
                        <a:pt x="6876" y="7300"/>
                        <a:pt x="6862" y="7195"/>
                      </a:cubicBezTo>
                      <a:cubicBezTo>
                        <a:pt x="6859" y="7168"/>
                        <a:pt x="6856" y="7142"/>
                        <a:pt x="6853" y="7115"/>
                      </a:cubicBezTo>
                      <a:cubicBezTo>
                        <a:pt x="6818" y="6872"/>
                        <a:pt x="6773" y="6633"/>
                        <a:pt x="6717" y="6396"/>
                      </a:cubicBezTo>
                      <a:cubicBezTo>
                        <a:pt x="6715" y="6391"/>
                        <a:pt x="6713" y="6385"/>
                        <a:pt x="6713" y="6379"/>
                      </a:cubicBezTo>
                      <a:cubicBezTo>
                        <a:pt x="6063" y="3713"/>
                        <a:pt x="3996" y="1587"/>
                        <a:pt x="1701"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36"/>
                <p:cNvSpPr/>
                <p:nvPr/>
              </p:nvSpPr>
              <p:spPr>
                <a:xfrm>
                  <a:off x="1909625" y="2415538"/>
                  <a:ext cx="30650" cy="29800"/>
                </a:xfrm>
                <a:custGeom>
                  <a:avLst/>
                  <a:gdLst/>
                  <a:ahLst/>
                  <a:cxnLst/>
                  <a:rect l="l" t="t" r="r" b="b"/>
                  <a:pathLst>
                    <a:path w="1226" h="1192" extrusionOk="0">
                      <a:moveTo>
                        <a:pt x="613" y="1"/>
                      </a:moveTo>
                      <a:cubicBezTo>
                        <a:pt x="298" y="1"/>
                        <a:pt x="36" y="247"/>
                        <a:pt x="20" y="566"/>
                      </a:cubicBezTo>
                      <a:cubicBezTo>
                        <a:pt x="1" y="893"/>
                        <a:pt x="255" y="1173"/>
                        <a:pt x="584" y="1191"/>
                      </a:cubicBezTo>
                      <a:cubicBezTo>
                        <a:pt x="595" y="1191"/>
                        <a:pt x="606" y="1192"/>
                        <a:pt x="618" y="1192"/>
                      </a:cubicBezTo>
                      <a:cubicBezTo>
                        <a:pt x="930" y="1192"/>
                        <a:pt x="1192" y="944"/>
                        <a:pt x="1209" y="627"/>
                      </a:cubicBezTo>
                      <a:cubicBezTo>
                        <a:pt x="1226" y="298"/>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36"/>
                <p:cNvSpPr/>
                <p:nvPr/>
              </p:nvSpPr>
              <p:spPr>
                <a:xfrm>
                  <a:off x="1888250" y="2518813"/>
                  <a:ext cx="30650" cy="29875"/>
                </a:xfrm>
                <a:custGeom>
                  <a:avLst/>
                  <a:gdLst/>
                  <a:ahLst/>
                  <a:cxnLst/>
                  <a:rect l="l" t="t" r="r" b="b"/>
                  <a:pathLst>
                    <a:path w="1226" h="1195" extrusionOk="0">
                      <a:moveTo>
                        <a:pt x="613" y="1"/>
                      </a:moveTo>
                      <a:cubicBezTo>
                        <a:pt x="298" y="1"/>
                        <a:pt x="34" y="249"/>
                        <a:pt x="18" y="565"/>
                      </a:cubicBezTo>
                      <a:cubicBezTo>
                        <a:pt x="1" y="894"/>
                        <a:pt x="253" y="1175"/>
                        <a:pt x="582" y="1194"/>
                      </a:cubicBezTo>
                      <a:cubicBezTo>
                        <a:pt x="592" y="1194"/>
                        <a:pt x="603" y="1194"/>
                        <a:pt x="613" y="1194"/>
                      </a:cubicBezTo>
                      <a:cubicBezTo>
                        <a:pt x="928" y="1194"/>
                        <a:pt x="1192" y="946"/>
                        <a:pt x="1208" y="628"/>
                      </a:cubicBezTo>
                      <a:cubicBezTo>
                        <a:pt x="1226" y="299"/>
                        <a:pt x="973" y="20"/>
                        <a:pt x="644" y="1"/>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36"/>
                <p:cNvSpPr/>
                <p:nvPr/>
              </p:nvSpPr>
              <p:spPr>
                <a:xfrm>
                  <a:off x="1917700" y="2628013"/>
                  <a:ext cx="30650" cy="29825"/>
                </a:xfrm>
                <a:custGeom>
                  <a:avLst/>
                  <a:gdLst/>
                  <a:ahLst/>
                  <a:cxnLst/>
                  <a:rect l="l" t="t" r="r" b="b"/>
                  <a:pathLst>
                    <a:path w="1226" h="1193" extrusionOk="0">
                      <a:moveTo>
                        <a:pt x="613" y="0"/>
                      </a:moveTo>
                      <a:cubicBezTo>
                        <a:pt x="298" y="0"/>
                        <a:pt x="34" y="246"/>
                        <a:pt x="18" y="565"/>
                      </a:cubicBezTo>
                      <a:cubicBezTo>
                        <a:pt x="1" y="894"/>
                        <a:pt x="253" y="1174"/>
                        <a:pt x="582" y="1191"/>
                      </a:cubicBezTo>
                      <a:cubicBezTo>
                        <a:pt x="592" y="1192"/>
                        <a:pt x="603" y="1192"/>
                        <a:pt x="613" y="1192"/>
                      </a:cubicBezTo>
                      <a:cubicBezTo>
                        <a:pt x="929" y="1192"/>
                        <a:pt x="1192" y="946"/>
                        <a:pt x="1208" y="627"/>
                      </a:cubicBezTo>
                      <a:cubicBezTo>
                        <a:pt x="1226" y="299"/>
                        <a:pt x="972" y="18"/>
                        <a:pt x="644" y="1"/>
                      </a:cubicBezTo>
                      <a:cubicBezTo>
                        <a:pt x="634" y="0"/>
                        <a:pt x="623" y="0"/>
                        <a:pt x="613"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36"/>
                <p:cNvSpPr/>
                <p:nvPr/>
              </p:nvSpPr>
              <p:spPr>
                <a:xfrm>
                  <a:off x="1997150" y="2595938"/>
                  <a:ext cx="30650" cy="29825"/>
                </a:xfrm>
                <a:custGeom>
                  <a:avLst/>
                  <a:gdLst/>
                  <a:ahLst/>
                  <a:cxnLst/>
                  <a:rect l="l" t="t" r="r" b="b"/>
                  <a:pathLst>
                    <a:path w="1226" h="1193" extrusionOk="0">
                      <a:moveTo>
                        <a:pt x="616" y="0"/>
                      </a:moveTo>
                      <a:cubicBezTo>
                        <a:pt x="299" y="0"/>
                        <a:pt x="35" y="247"/>
                        <a:pt x="18" y="565"/>
                      </a:cubicBezTo>
                      <a:cubicBezTo>
                        <a:pt x="1" y="894"/>
                        <a:pt x="253" y="1174"/>
                        <a:pt x="582" y="1191"/>
                      </a:cubicBezTo>
                      <a:cubicBezTo>
                        <a:pt x="593" y="1192"/>
                        <a:pt x="603" y="1192"/>
                        <a:pt x="614" y="1192"/>
                      </a:cubicBezTo>
                      <a:cubicBezTo>
                        <a:pt x="929" y="1192"/>
                        <a:pt x="1192" y="946"/>
                        <a:pt x="1209" y="628"/>
                      </a:cubicBezTo>
                      <a:cubicBezTo>
                        <a:pt x="1226" y="300"/>
                        <a:pt x="974" y="18"/>
                        <a:pt x="645" y="1"/>
                      </a:cubicBezTo>
                      <a:cubicBezTo>
                        <a:pt x="635" y="0"/>
                        <a:pt x="625" y="0"/>
                        <a:pt x="6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36"/>
                <p:cNvSpPr/>
                <p:nvPr/>
              </p:nvSpPr>
              <p:spPr>
                <a:xfrm>
                  <a:off x="1968050" y="2491563"/>
                  <a:ext cx="30600" cy="29800"/>
                </a:xfrm>
                <a:custGeom>
                  <a:avLst/>
                  <a:gdLst/>
                  <a:ahLst/>
                  <a:cxnLst/>
                  <a:rect l="l" t="t" r="r" b="b"/>
                  <a:pathLst>
                    <a:path w="1224" h="1192" extrusionOk="0">
                      <a:moveTo>
                        <a:pt x="611" y="1"/>
                      </a:moveTo>
                      <a:cubicBezTo>
                        <a:pt x="297" y="1"/>
                        <a:pt x="34" y="247"/>
                        <a:pt x="16" y="566"/>
                      </a:cubicBezTo>
                      <a:cubicBezTo>
                        <a:pt x="0" y="893"/>
                        <a:pt x="252" y="1174"/>
                        <a:pt x="580" y="1191"/>
                      </a:cubicBezTo>
                      <a:cubicBezTo>
                        <a:pt x="590" y="1191"/>
                        <a:pt x="601" y="1192"/>
                        <a:pt x="612" y="1192"/>
                      </a:cubicBezTo>
                      <a:cubicBezTo>
                        <a:pt x="928" y="1192"/>
                        <a:pt x="1191" y="945"/>
                        <a:pt x="1206" y="627"/>
                      </a:cubicBezTo>
                      <a:cubicBezTo>
                        <a:pt x="1224" y="298"/>
                        <a:pt x="971" y="19"/>
                        <a:pt x="642" y="2"/>
                      </a:cubicBezTo>
                      <a:cubicBezTo>
                        <a:pt x="632" y="1"/>
                        <a:pt x="621" y="1"/>
                        <a:pt x="6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36"/>
                <p:cNvSpPr/>
                <p:nvPr/>
              </p:nvSpPr>
              <p:spPr>
                <a:xfrm>
                  <a:off x="2000250" y="2699463"/>
                  <a:ext cx="30650" cy="29850"/>
                </a:xfrm>
                <a:custGeom>
                  <a:avLst/>
                  <a:gdLst/>
                  <a:ahLst/>
                  <a:cxnLst/>
                  <a:rect l="l" t="t" r="r" b="b"/>
                  <a:pathLst>
                    <a:path w="1226" h="1194" extrusionOk="0">
                      <a:moveTo>
                        <a:pt x="613" y="1"/>
                      </a:moveTo>
                      <a:cubicBezTo>
                        <a:pt x="298" y="1"/>
                        <a:pt x="35" y="247"/>
                        <a:pt x="18" y="566"/>
                      </a:cubicBezTo>
                      <a:cubicBezTo>
                        <a:pt x="1" y="895"/>
                        <a:pt x="253" y="1173"/>
                        <a:pt x="582" y="1192"/>
                      </a:cubicBezTo>
                      <a:cubicBezTo>
                        <a:pt x="593" y="1193"/>
                        <a:pt x="603" y="1193"/>
                        <a:pt x="614" y="1193"/>
                      </a:cubicBezTo>
                      <a:cubicBezTo>
                        <a:pt x="929" y="1193"/>
                        <a:pt x="1192" y="947"/>
                        <a:pt x="1208" y="627"/>
                      </a:cubicBezTo>
                      <a:cubicBezTo>
                        <a:pt x="1226" y="299"/>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36"/>
                <p:cNvSpPr/>
                <p:nvPr/>
              </p:nvSpPr>
              <p:spPr>
                <a:xfrm>
                  <a:off x="1924525" y="2719563"/>
                  <a:ext cx="14575" cy="14225"/>
                </a:xfrm>
                <a:custGeom>
                  <a:avLst/>
                  <a:gdLst/>
                  <a:ahLst/>
                  <a:cxnLst/>
                  <a:rect l="l" t="t" r="r" b="b"/>
                  <a:pathLst>
                    <a:path w="583" h="569" extrusionOk="0">
                      <a:moveTo>
                        <a:pt x="291" y="1"/>
                      </a:moveTo>
                      <a:cubicBezTo>
                        <a:pt x="142" y="1"/>
                        <a:pt x="17" y="119"/>
                        <a:pt x="8" y="269"/>
                      </a:cubicBezTo>
                      <a:cubicBezTo>
                        <a:pt x="0" y="427"/>
                        <a:pt x="121" y="559"/>
                        <a:pt x="277" y="568"/>
                      </a:cubicBezTo>
                      <a:cubicBezTo>
                        <a:pt x="282" y="569"/>
                        <a:pt x="287" y="569"/>
                        <a:pt x="292" y="569"/>
                      </a:cubicBezTo>
                      <a:cubicBezTo>
                        <a:pt x="442" y="569"/>
                        <a:pt x="567" y="451"/>
                        <a:pt x="575" y="301"/>
                      </a:cubicBezTo>
                      <a:cubicBezTo>
                        <a:pt x="583" y="142"/>
                        <a:pt x="464" y="11"/>
                        <a:pt x="306" y="1"/>
                      </a:cubicBezTo>
                      <a:cubicBezTo>
                        <a:pt x="301" y="1"/>
                        <a:pt x="296"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36"/>
                <p:cNvSpPr/>
                <p:nvPr/>
              </p:nvSpPr>
              <p:spPr>
                <a:xfrm>
                  <a:off x="1872350" y="2365988"/>
                  <a:ext cx="12175" cy="7750"/>
                </a:xfrm>
                <a:custGeom>
                  <a:avLst/>
                  <a:gdLst/>
                  <a:ahLst/>
                  <a:cxnLst/>
                  <a:rect l="l" t="t" r="r" b="b"/>
                  <a:pathLst>
                    <a:path w="487" h="310" extrusionOk="0">
                      <a:moveTo>
                        <a:pt x="11" y="0"/>
                      </a:moveTo>
                      <a:cubicBezTo>
                        <a:pt x="11" y="4"/>
                        <a:pt x="8" y="7"/>
                        <a:pt x="8" y="10"/>
                      </a:cubicBezTo>
                      <a:cubicBezTo>
                        <a:pt x="1" y="166"/>
                        <a:pt x="121" y="300"/>
                        <a:pt x="278" y="309"/>
                      </a:cubicBezTo>
                      <a:cubicBezTo>
                        <a:pt x="282" y="309"/>
                        <a:pt x="285" y="309"/>
                        <a:pt x="289" y="309"/>
                      </a:cubicBezTo>
                      <a:cubicBezTo>
                        <a:pt x="365" y="309"/>
                        <a:pt x="434" y="280"/>
                        <a:pt x="486" y="231"/>
                      </a:cubicBezTo>
                      <a:cubicBezTo>
                        <a:pt x="331" y="154"/>
                        <a:pt x="173" y="76"/>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36"/>
                <p:cNvSpPr/>
                <p:nvPr/>
              </p:nvSpPr>
              <p:spPr>
                <a:xfrm>
                  <a:off x="1839225" y="2598613"/>
                  <a:ext cx="14575" cy="14200"/>
                </a:xfrm>
                <a:custGeom>
                  <a:avLst/>
                  <a:gdLst/>
                  <a:ahLst/>
                  <a:cxnLst/>
                  <a:rect l="l" t="t" r="r" b="b"/>
                  <a:pathLst>
                    <a:path w="583" h="568" extrusionOk="0">
                      <a:moveTo>
                        <a:pt x="291" y="0"/>
                      </a:moveTo>
                      <a:cubicBezTo>
                        <a:pt x="142" y="0"/>
                        <a:pt x="16" y="118"/>
                        <a:pt x="8" y="268"/>
                      </a:cubicBezTo>
                      <a:cubicBezTo>
                        <a:pt x="0" y="425"/>
                        <a:pt x="121" y="558"/>
                        <a:pt x="276" y="567"/>
                      </a:cubicBezTo>
                      <a:cubicBezTo>
                        <a:pt x="281" y="568"/>
                        <a:pt x="286" y="568"/>
                        <a:pt x="291" y="568"/>
                      </a:cubicBezTo>
                      <a:cubicBezTo>
                        <a:pt x="442" y="568"/>
                        <a:pt x="568" y="450"/>
                        <a:pt x="575" y="300"/>
                      </a:cubicBezTo>
                      <a:cubicBezTo>
                        <a:pt x="583" y="141"/>
                        <a:pt x="462" y="8"/>
                        <a:pt x="306" y="0"/>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36"/>
                <p:cNvSpPr/>
                <p:nvPr/>
              </p:nvSpPr>
              <p:spPr>
                <a:xfrm>
                  <a:off x="1838600" y="2461463"/>
                  <a:ext cx="14575" cy="14200"/>
                </a:xfrm>
                <a:custGeom>
                  <a:avLst/>
                  <a:gdLst/>
                  <a:ahLst/>
                  <a:cxnLst/>
                  <a:rect l="l" t="t" r="r" b="b"/>
                  <a:pathLst>
                    <a:path w="583" h="568" extrusionOk="0">
                      <a:moveTo>
                        <a:pt x="291" y="0"/>
                      </a:moveTo>
                      <a:cubicBezTo>
                        <a:pt x="141" y="0"/>
                        <a:pt x="16" y="117"/>
                        <a:pt x="8" y="268"/>
                      </a:cubicBezTo>
                      <a:cubicBezTo>
                        <a:pt x="0" y="425"/>
                        <a:pt x="121" y="558"/>
                        <a:pt x="276" y="568"/>
                      </a:cubicBezTo>
                      <a:cubicBezTo>
                        <a:pt x="281" y="568"/>
                        <a:pt x="286" y="568"/>
                        <a:pt x="290" y="568"/>
                      </a:cubicBezTo>
                      <a:cubicBezTo>
                        <a:pt x="442" y="568"/>
                        <a:pt x="568" y="450"/>
                        <a:pt x="575" y="298"/>
                      </a:cubicBezTo>
                      <a:cubicBezTo>
                        <a:pt x="583" y="142"/>
                        <a:pt x="464" y="8"/>
                        <a:pt x="306" y="1"/>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36"/>
                <p:cNvSpPr/>
                <p:nvPr/>
              </p:nvSpPr>
              <p:spPr>
                <a:xfrm>
                  <a:off x="1736625" y="2404713"/>
                  <a:ext cx="357050" cy="348025"/>
                </a:xfrm>
                <a:custGeom>
                  <a:avLst/>
                  <a:gdLst/>
                  <a:ahLst/>
                  <a:cxnLst/>
                  <a:rect l="l" t="t" r="r" b="b"/>
                  <a:pathLst>
                    <a:path w="14282" h="13921" extrusionOk="0">
                      <a:moveTo>
                        <a:pt x="3652" y="1"/>
                      </a:moveTo>
                      <a:lnTo>
                        <a:pt x="3652" y="1"/>
                      </a:lnTo>
                      <a:cubicBezTo>
                        <a:pt x="2069" y="2695"/>
                        <a:pt x="0" y="7814"/>
                        <a:pt x="4399" y="11300"/>
                      </a:cubicBezTo>
                      <a:cubicBezTo>
                        <a:pt x="6956" y="13325"/>
                        <a:pt x="8888" y="13921"/>
                        <a:pt x="10277" y="13921"/>
                      </a:cubicBezTo>
                      <a:cubicBezTo>
                        <a:pt x="12261" y="13921"/>
                        <a:pt x="13135" y="12703"/>
                        <a:pt x="13135" y="12703"/>
                      </a:cubicBezTo>
                      <a:cubicBezTo>
                        <a:pt x="13135" y="12703"/>
                        <a:pt x="14158" y="11239"/>
                        <a:pt x="14282" y="9069"/>
                      </a:cubicBezTo>
                      <a:lnTo>
                        <a:pt x="14282" y="9069"/>
                      </a:lnTo>
                      <a:cubicBezTo>
                        <a:pt x="13822" y="10484"/>
                        <a:pt x="12831" y="11687"/>
                        <a:pt x="10792" y="11687"/>
                      </a:cubicBezTo>
                      <a:cubicBezTo>
                        <a:pt x="10272" y="11687"/>
                        <a:pt x="9684" y="11609"/>
                        <a:pt x="9020" y="11436"/>
                      </a:cubicBezTo>
                      <a:cubicBezTo>
                        <a:pt x="3410" y="9976"/>
                        <a:pt x="2201" y="4085"/>
                        <a:pt x="365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36"/>
                <p:cNvSpPr/>
                <p:nvPr/>
              </p:nvSpPr>
              <p:spPr>
                <a:xfrm>
                  <a:off x="2006925" y="2486013"/>
                  <a:ext cx="59425" cy="101100"/>
                </a:xfrm>
                <a:custGeom>
                  <a:avLst/>
                  <a:gdLst/>
                  <a:ahLst/>
                  <a:cxnLst/>
                  <a:rect l="l" t="t" r="r" b="b"/>
                  <a:pathLst>
                    <a:path w="2377" h="4044" extrusionOk="0">
                      <a:moveTo>
                        <a:pt x="338" y="0"/>
                      </a:moveTo>
                      <a:cubicBezTo>
                        <a:pt x="296" y="0"/>
                        <a:pt x="257" y="10"/>
                        <a:pt x="222" y="29"/>
                      </a:cubicBezTo>
                      <a:cubicBezTo>
                        <a:pt x="0" y="154"/>
                        <a:pt x="42" y="654"/>
                        <a:pt x="318" y="1149"/>
                      </a:cubicBezTo>
                      <a:cubicBezTo>
                        <a:pt x="552" y="1566"/>
                        <a:pt x="879" y="1843"/>
                        <a:pt x="1108" y="1843"/>
                      </a:cubicBezTo>
                      <a:cubicBezTo>
                        <a:pt x="1150" y="1843"/>
                        <a:pt x="1189" y="1834"/>
                        <a:pt x="1223" y="1815"/>
                      </a:cubicBezTo>
                      <a:cubicBezTo>
                        <a:pt x="1447" y="1691"/>
                        <a:pt x="1404" y="1188"/>
                        <a:pt x="1128" y="695"/>
                      </a:cubicBezTo>
                      <a:cubicBezTo>
                        <a:pt x="895" y="279"/>
                        <a:pt x="568" y="0"/>
                        <a:pt x="338" y="0"/>
                      </a:cubicBezTo>
                      <a:close/>
                      <a:moveTo>
                        <a:pt x="1600" y="2559"/>
                      </a:moveTo>
                      <a:cubicBezTo>
                        <a:pt x="1574" y="2559"/>
                        <a:pt x="1549" y="2564"/>
                        <a:pt x="1526" y="2574"/>
                      </a:cubicBezTo>
                      <a:cubicBezTo>
                        <a:pt x="1344" y="2659"/>
                        <a:pt x="1347" y="3052"/>
                        <a:pt x="1530" y="3453"/>
                      </a:cubicBezTo>
                      <a:cubicBezTo>
                        <a:pt x="1693" y="3803"/>
                        <a:pt x="1941" y="4044"/>
                        <a:pt x="2122" y="4044"/>
                      </a:cubicBezTo>
                      <a:cubicBezTo>
                        <a:pt x="2148" y="4044"/>
                        <a:pt x="2173" y="4039"/>
                        <a:pt x="2196" y="4028"/>
                      </a:cubicBezTo>
                      <a:cubicBezTo>
                        <a:pt x="2376" y="3944"/>
                        <a:pt x="2375" y="3550"/>
                        <a:pt x="2188" y="3149"/>
                      </a:cubicBezTo>
                      <a:cubicBezTo>
                        <a:pt x="2027" y="2799"/>
                        <a:pt x="1781" y="2559"/>
                        <a:pt x="1600" y="2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36"/>
                <p:cNvSpPr/>
                <p:nvPr/>
              </p:nvSpPr>
              <p:spPr>
                <a:xfrm>
                  <a:off x="2322375" y="2950788"/>
                  <a:ext cx="478375" cy="234600"/>
                </a:xfrm>
                <a:custGeom>
                  <a:avLst/>
                  <a:gdLst/>
                  <a:ahLst/>
                  <a:cxnLst/>
                  <a:rect l="l" t="t" r="r" b="b"/>
                  <a:pathLst>
                    <a:path w="19135" h="9384" extrusionOk="0">
                      <a:moveTo>
                        <a:pt x="0" y="1"/>
                      </a:moveTo>
                      <a:lnTo>
                        <a:pt x="0" y="1"/>
                      </a:lnTo>
                      <a:cubicBezTo>
                        <a:pt x="2633" y="2625"/>
                        <a:pt x="5041" y="5363"/>
                        <a:pt x="8083" y="7555"/>
                      </a:cubicBezTo>
                      <a:cubicBezTo>
                        <a:pt x="9637" y="8676"/>
                        <a:pt x="11907" y="9384"/>
                        <a:pt x="13916" y="9384"/>
                      </a:cubicBezTo>
                      <a:cubicBezTo>
                        <a:pt x="14229" y="9384"/>
                        <a:pt x="14535" y="9366"/>
                        <a:pt x="14832" y="9331"/>
                      </a:cubicBezTo>
                      <a:cubicBezTo>
                        <a:pt x="15891" y="9204"/>
                        <a:pt x="16928" y="8769"/>
                        <a:pt x="17388" y="7739"/>
                      </a:cubicBezTo>
                      <a:cubicBezTo>
                        <a:pt x="19135" y="3836"/>
                        <a:pt x="14484" y="2901"/>
                        <a:pt x="11649" y="2791"/>
                      </a:cubicBezTo>
                      <a:cubicBezTo>
                        <a:pt x="7717" y="2641"/>
                        <a:pt x="3572" y="2152"/>
                        <a:pt x="107" y="67"/>
                      </a:cubicBezTo>
                      <a:cubicBezTo>
                        <a:pt x="69" y="45"/>
                        <a:pt x="35"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36"/>
                <p:cNvSpPr/>
                <p:nvPr/>
              </p:nvSpPr>
              <p:spPr>
                <a:xfrm>
                  <a:off x="2375625" y="2984213"/>
                  <a:ext cx="307025" cy="150600"/>
                </a:xfrm>
                <a:custGeom>
                  <a:avLst/>
                  <a:gdLst/>
                  <a:ahLst/>
                  <a:cxnLst/>
                  <a:rect l="l" t="t" r="r" b="b"/>
                  <a:pathLst>
                    <a:path w="12281" h="6024" extrusionOk="0">
                      <a:moveTo>
                        <a:pt x="1" y="0"/>
                      </a:moveTo>
                      <a:lnTo>
                        <a:pt x="1" y="0"/>
                      </a:lnTo>
                      <a:cubicBezTo>
                        <a:pt x="1688" y="1687"/>
                        <a:pt x="3235" y="3443"/>
                        <a:pt x="5186" y="4847"/>
                      </a:cubicBezTo>
                      <a:cubicBezTo>
                        <a:pt x="6186" y="5566"/>
                        <a:pt x="7645" y="6024"/>
                        <a:pt x="8933" y="6024"/>
                      </a:cubicBezTo>
                      <a:cubicBezTo>
                        <a:pt x="9132" y="6024"/>
                        <a:pt x="9326" y="6013"/>
                        <a:pt x="9514" y="5990"/>
                      </a:cubicBezTo>
                      <a:cubicBezTo>
                        <a:pt x="10195" y="5907"/>
                        <a:pt x="10861" y="5627"/>
                        <a:pt x="11157" y="4968"/>
                      </a:cubicBezTo>
                      <a:cubicBezTo>
                        <a:pt x="12280" y="2463"/>
                        <a:pt x="9292" y="1863"/>
                        <a:pt x="7474" y="1792"/>
                      </a:cubicBezTo>
                      <a:cubicBezTo>
                        <a:pt x="4951" y="1695"/>
                        <a:pt x="2291" y="1380"/>
                        <a:pt x="68" y="42"/>
                      </a:cubicBezTo>
                      <a:cubicBezTo>
                        <a:pt x="44" y="28"/>
                        <a:pt x="23" y="1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36"/>
                <p:cNvSpPr/>
                <p:nvPr/>
              </p:nvSpPr>
              <p:spPr>
                <a:xfrm>
                  <a:off x="2339100" y="2965888"/>
                  <a:ext cx="368875" cy="159900"/>
                </a:xfrm>
                <a:custGeom>
                  <a:avLst/>
                  <a:gdLst/>
                  <a:ahLst/>
                  <a:cxnLst/>
                  <a:rect l="l" t="t" r="r" b="b"/>
                  <a:pathLst>
                    <a:path w="14755" h="6396" extrusionOk="0">
                      <a:moveTo>
                        <a:pt x="13" y="0"/>
                      </a:moveTo>
                      <a:cubicBezTo>
                        <a:pt x="12" y="0"/>
                        <a:pt x="10" y="1"/>
                        <a:pt x="9" y="2"/>
                      </a:cubicBezTo>
                      <a:cubicBezTo>
                        <a:pt x="0" y="13"/>
                        <a:pt x="85" y="110"/>
                        <a:pt x="243" y="269"/>
                      </a:cubicBezTo>
                      <a:cubicBezTo>
                        <a:pt x="401" y="428"/>
                        <a:pt x="624" y="663"/>
                        <a:pt x="920" y="910"/>
                      </a:cubicBezTo>
                      <a:cubicBezTo>
                        <a:pt x="1488" y="1432"/>
                        <a:pt x="2318" y="2044"/>
                        <a:pt x="3172" y="2618"/>
                      </a:cubicBezTo>
                      <a:cubicBezTo>
                        <a:pt x="4029" y="3189"/>
                        <a:pt x="4931" y="3691"/>
                        <a:pt x="5616" y="4048"/>
                      </a:cubicBezTo>
                      <a:cubicBezTo>
                        <a:pt x="6305" y="4400"/>
                        <a:pt x="6774" y="4615"/>
                        <a:pt x="6774" y="4615"/>
                      </a:cubicBezTo>
                      <a:cubicBezTo>
                        <a:pt x="6774" y="4615"/>
                        <a:pt x="7247" y="4817"/>
                        <a:pt x="7967" y="5096"/>
                      </a:cubicBezTo>
                      <a:cubicBezTo>
                        <a:pt x="8694" y="5362"/>
                        <a:pt x="9670" y="5697"/>
                        <a:pt x="10674" y="5934"/>
                      </a:cubicBezTo>
                      <a:cubicBezTo>
                        <a:pt x="11680" y="6166"/>
                        <a:pt x="12697" y="6346"/>
                        <a:pt x="13472" y="6371"/>
                      </a:cubicBezTo>
                      <a:cubicBezTo>
                        <a:pt x="13660" y="6390"/>
                        <a:pt x="13834" y="6395"/>
                        <a:pt x="13989" y="6395"/>
                      </a:cubicBezTo>
                      <a:cubicBezTo>
                        <a:pt x="14149" y="6395"/>
                        <a:pt x="14288" y="6390"/>
                        <a:pt x="14402" y="6388"/>
                      </a:cubicBezTo>
                      <a:cubicBezTo>
                        <a:pt x="14626" y="6380"/>
                        <a:pt x="14755" y="6371"/>
                        <a:pt x="14755" y="6358"/>
                      </a:cubicBezTo>
                      <a:cubicBezTo>
                        <a:pt x="14755" y="6319"/>
                        <a:pt x="14243" y="6315"/>
                        <a:pt x="13484" y="6217"/>
                      </a:cubicBezTo>
                      <a:cubicBezTo>
                        <a:pt x="12725" y="6142"/>
                        <a:pt x="11727" y="5926"/>
                        <a:pt x="10746" y="5660"/>
                      </a:cubicBezTo>
                      <a:cubicBezTo>
                        <a:pt x="9764" y="5394"/>
                        <a:pt x="8810" y="5035"/>
                        <a:pt x="8102" y="4753"/>
                      </a:cubicBezTo>
                      <a:cubicBezTo>
                        <a:pt x="7402" y="4454"/>
                        <a:pt x="6935" y="4250"/>
                        <a:pt x="6935" y="4250"/>
                      </a:cubicBezTo>
                      <a:cubicBezTo>
                        <a:pt x="6935" y="4250"/>
                        <a:pt x="6467" y="4048"/>
                        <a:pt x="5780" y="3719"/>
                      </a:cubicBezTo>
                      <a:cubicBezTo>
                        <a:pt x="5096" y="3385"/>
                        <a:pt x="4190" y="2914"/>
                        <a:pt x="3323" y="2381"/>
                      </a:cubicBezTo>
                      <a:cubicBezTo>
                        <a:pt x="2459" y="1842"/>
                        <a:pt x="1614" y="1272"/>
                        <a:pt x="1018" y="793"/>
                      </a:cubicBezTo>
                      <a:cubicBezTo>
                        <a:pt x="433" y="339"/>
                        <a:pt x="61"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36"/>
                <p:cNvSpPr/>
                <p:nvPr/>
              </p:nvSpPr>
              <p:spPr>
                <a:xfrm>
                  <a:off x="2578250" y="3057288"/>
                  <a:ext cx="157925" cy="40425"/>
                </a:xfrm>
                <a:custGeom>
                  <a:avLst/>
                  <a:gdLst/>
                  <a:ahLst/>
                  <a:cxnLst/>
                  <a:rect l="l" t="t" r="r" b="b"/>
                  <a:pathLst>
                    <a:path w="6317" h="1617" extrusionOk="0">
                      <a:moveTo>
                        <a:pt x="1325" y="0"/>
                      </a:moveTo>
                      <a:cubicBezTo>
                        <a:pt x="606" y="0"/>
                        <a:pt x="37" y="247"/>
                        <a:pt x="19" y="583"/>
                      </a:cubicBezTo>
                      <a:cubicBezTo>
                        <a:pt x="1" y="945"/>
                        <a:pt x="632" y="1271"/>
                        <a:pt x="1428" y="1313"/>
                      </a:cubicBezTo>
                      <a:cubicBezTo>
                        <a:pt x="1481" y="1316"/>
                        <a:pt x="1534" y="1317"/>
                        <a:pt x="1586" y="1317"/>
                      </a:cubicBezTo>
                      <a:cubicBezTo>
                        <a:pt x="2309" y="1317"/>
                        <a:pt x="2886" y="1068"/>
                        <a:pt x="2903" y="730"/>
                      </a:cubicBezTo>
                      <a:cubicBezTo>
                        <a:pt x="2924" y="370"/>
                        <a:pt x="2292" y="44"/>
                        <a:pt x="1495" y="5"/>
                      </a:cubicBezTo>
                      <a:cubicBezTo>
                        <a:pt x="1438" y="2"/>
                        <a:pt x="1381" y="0"/>
                        <a:pt x="1325" y="0"/>
                      </a:cubicBezTo>
                      <a:close/>
                      <a:moveTo>
                        <a:pt x="4917" y="561"/>
                      </a:moveTo>
                      <a:cubicBezTo>
                        <a:pt x="4439" y="561"/>
                        <a:pt x="4069" y="712"/>
                        <a:pt x="4041" y="943"/>
                      </a:cubicBezTo>
                      <a:cubicBezTo>
                        <a:pt x="4003" y="1224"/>
                        <a:pt x="4478" y="1517"/>
                        <a:pt x="5093" y="1597"/>
                      </a:cubicBezTo>
                      <a:cubicBezTo>
                        <a:pt x="5201" y="1610"/>
                        <a:pt x="5305" y="1617"/>
                        <a:pt x="5405" y="1617"/>
                      </a:cubicBezTo>
                      <a:cubicBezTo>
                        <a:pt x="5881" y="1617"/>
                        <a:pt x="6249" y="1467"/>
                        <a:pt x="6279" y="1236"/>
                      </a:cubicBezTo>
                      <a:cubicBezTo>
                        <a:pt x="6317" y="954"/>
                        <a:pt x="5844" y="663"/>
                        <a:pt x="5227" y="581"/>
                      </a:cubicBezTo>
                      <a:cubicBezTo>
                        <a:pt x="5120" y="568"/>
                        <a:pt x="5016" y="561"/>
                        <a:pt x="4917" y="5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36"/>
                <p:cNvSpPr/>
                <p:nvPr/>
              </p:nvSpPr>
              <p:spPr>
                <a:xfrm>
                  <a:off x="2362850" y="2981413"/>
                  <a:ext cx="378900" cy="204000"/>
                </a:xfrm>
                <a:custGeom>
                  <a:avLst/>
                  <a:gdLst/>
                  <a:ahLst/>
                  <a:cxnLst/>
                  <a:rect l="l" t="t" r="r" b="b"/>
                  <a:pathLst>
                    <a:path w="15156" h="8160" extrusionOk="0">
                      <a:moveTo>
                        <a:pt x="877" y="1"/>
                      </a:moveTo>
                      <a:cubicBezTo>
                        <a:pt x="574" y="111"/>
                        <a:pt x="281" y="248"/>
                        <a:pt x="1" y="421"/>
                      </a:cubicBezTo>
                      <a:cubicBezTo>
                        <a:pt x="2042" y="2514"/>
                        <a:pt x="4055" y="4594"/>
                        <a:pt x="6466" y="6330"/>
                      </a:cubicBezTo>
                      <a:cubicBezTo>
                        <a:pt x="8020" y="7451"/>
                        <a:pt x="10291" y="8160"/>
                        <a:pt x="12301" y="8160"/>
                      </a:cubicBezTo>
                      <a:cubicBezTo>
                        <a:pt x="12613" y="8160"/>
                        <a:pt x="12918" y="8143"/>
                        <a:pt x="13213" y="8108"/>
                      </a:cubicBezTo>
                      <a:cubicBezTo>
                        <a:pt x="13930" y="8021"/>
                        <a:pt x="14632" y="7788"/>
                        <a:pt x="15155" y="7332"/>
                      </a:cubicBezTo>
                      <a:cubicBezTo>
                        <a:pt x="12528" y="7022"/>
                        <a:pt x="5828" y="4953"/>
                        <a:pt x="5130" y="3045"/>
                      </a:cubicBezTo>
                      <a:cubicBezTo>
                        <a:pt x="4715" y="1909"/>
                        <a:pt x="5949" y="1508"/>
                        <a:pt x="7193" y="1383"/>
                      </a:cubicBezTo>
                      <a:cubicBezTo>
                        <a:pt x="5040" y="1176"/>
                        <a:pt x="2888" y="780"/>
                        <a:pt x="8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36"/>
                <p:cNvSpPr/>
                <p:nvPr/>
              </p:nvSpPr>
              <p:spPr>
                <a:xfrm>
                  <a:off x="2286450" y="2921788"/>
                  <a:ext cx="465900" cy="434000"/>
                </a:xfrm>
                <a:custGeom>
                  <a:avLst/>
                  <a:gdLst/>
                  <a:ahLst/>
                  <a:cxnLst/>
                  <a:rect l="l" t="t" r="r" b="b"/>
                  <a:pathLst>
                    <a:path w="18636" h="17360" extrusionOk="0">
                      <a:moveTo>
                        <a:pt x="1" y="0"/>
                      </a:moveTo>
                      <a:cubicBezTo>
                        <a:pt x="1558" y="4076"/>
                        <a:pt x="2822" y="8162"/>
                        <a:pt x="5023" y="11970"/>
                      </a:cubicBezTo>
                      <a:cubicBezTo>
                        <a:pt x="6322" y="14218"/>
                        <a:pt x="8909" y="16337"/>
                        <a:pt x="11389" y="17111"/>
                      </a:cubicBezTo>
                      <a:cubicBezTo>
                        <a:pt x="11876" y="17264"/>
                        <a:pt x="12384" y="17360"/>
                        <a:pt x="12881" y="17360"/>
                      </a:cubicBezTo>
                      <a:cubicBezTo>
                        <a:pt x="13604" y="17360"/>
                        <a:pt x="14305" y="17157"/>
                        <a:pt x="14890" y="16636"/>
                      </a:cubicBezTo>
                      <a:cubicBezTo>
                        <a:pt x="18636" y="13298"/>
                        <a:pt x="14109" y="10062"/>
                        <a:pt x="11126" y="8583"/>
                      </a:cubicBezTo>
                      <a:cubicBezTo>
                        <a:pt x="6990" y="6534"/>
                        <a:pt x="2791" y="4020"/>
                        <a:pt x="82" y="124"/>
                      </a:cubicBezTo>
                      <a:cubicBezTo>
                        <a:pt x="56" y="82"/>
                        <a:pt x="27"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36"/>
                <p:cNvSpPr/>
                <p:nvPr/>
              </p:nvSpPr>
              <p:spPr>
                <a:xfrm>
                  <a:off x="2327375" y="2983188"/>
                  <a:ext cx="299000" cy="278450"/>
                </a:xfrm>
                <a:custGeom>
                  <a:avLst/>
                  <a:gdLst/>
                  <a:ahLst/>
                  <a:cxnLst/>
                  <a:rect l="l" t="t" r="r" b="b"/>
                  <a:pathLst>
                    <a:path w="11960" h="11138" extrusionOk="0">
                      <a:moveTo>
                        <a:pt x="1" y="0"/>
                      </a:moveTo>
                      <a:lnTo>
                        <a:pt x="1" y="0"/>
                      </a:lnTo>
                      <a:cubicBezTo>
                        <a:pt x="997" y="2616"/>
                        <a:pt x="1808" y="5237"/>
                        <a:pt x="3221" y="7679"/>
                      </a:cubicBezTo>
                      <a:cubicBezTo>
                        <a:pt x="4059" y="9121"/>
                        <a:pt x="5715" y="10483"/>
                        <a:pt x="7305" y="10978"/>
                      </a:cubicBezTo>
                      <a:cubicBezTo>
                        <a:pt x="7619" y="11076"/>
                        <a:pt x="7946" y="11138"/>
                        <a:pt x="8265" y="11138"/>
                      </a:cubicBezTo>
                      <a:cubicBezTo>
                        <a:pt x="8729" y="11138"/>
                        <a:pt x="9179" y="11008"/>
                        <a:pt x="9555" y="10675"/>
                      </a:cubicBezTo>
                      <a:cubicBezTo>
                        <a:pt x="11959" y="8533"/>
                        <a:pt x="9050" y="6456"/>
                        <a:pt x="7139" y="5507"/>
                      </a:cubicBezTo>
                      <a:cubicBezTo>
                        <a:pt x="4484" y="4191"/>
                        <a:pt x="1790" y="2579"/>
                        <a:pt x="52" y="77"/>
                      </a:cubicBezTo>
                      <a:cubicBezTo>
                        <a:pt x="37" y="52"/>
                        <a:pt x="16" y="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36"/>
                <p:cNvSpPr/>
                <p:nvPr/>
              </p:nvSpPr>
              <p:spPr>
                <a:xfrm>
                  <a:off x="2296950" y="2946163"/>
                  <a:ext cx="319050" cy="347225"/>
                </a:xfrm>
                <a:custGeom>
                  <a:avLst/>
                  <a:gdLst/>
                  <a:ahLst/>
                  <a:cxnLst/>
                  <a:rect l="l" t="t" r="r" b="b"/>
                  <a:pathLst>
                    <a:path w="12762" h="13889" extrusionOk="0">
                      <a:moveTo>
                        <a:pt x="18" y="1"/>
                      </a:moveTo>
                      <a:cubicBezTo>
                        <a:pt x="17" y="1"/>
                        <a:pt x="17" y="1"/>
                        <a:pt x="16" y="1"/>
                      </a:cubicBezTo>
                      <a:cubicBezTo>
                        <a:pt x="1" y="7"/>
                        <a:pt x="44" y="151"/>
                        <a:pt x="137" y="399"/>
                      </a:cubicBezTo>
                      <a:cubicBezTo>
                        <a:pt x="231" y="645"/>
                        <a:pt x="355" y="1004"/>
                        <a:pt x="555" y="1409"/>
                      </a:cubicBezTo>
                      <a:cubicBezTo>
                        <a:pt x="911" y="2241"/>
                        <a:pt x="1506" y="3294"/>
                        <a:pt x="2145" y="4320"/>
                      </a:cubicBezTo>
                      <a:cubicBezTo>
                        <a:pt x="2786" y="5341"/>
                        <a:pt x="3511" y="6314"/>
                        <a:pt x="4073" y="7025"/>
                      </a:cubicBezTo>
                      <a:cubicBezTo>
                        <a:pt x="4640" y="7732"/>
                        <a:pt x="5038" y="8188"/>
                        <a:pt x="5038" y="8188"/>
                      </a:cubicBezTo>
                      <a:cubicBezTo>
                        <a:pt x="5038" y="8188"/>
                        <a:pt x="5447" y="8631"/>
                        <a:pt x="6086" y="9273"/>
                      </a:cubicBezTo>
                      <a:cubicBezTo>
                        <a:pt x="6736" y="9909"/>
                        <a:pt x="7620" y="10736"/>
                        <a:pt x="8582" y="11471"/>
                      </a:cubicBezTo>
                      <a:cubicBezTo>
                        <a:pt x="9544" y="12203"/>
                        <a:pt x="10545" y="12882"/>
                        <a:pt x="11362" y="13285"/>
                      </a:cubicBezTo>
                      <a:cubicBezTo>
                        <a:pt x="11756" y="13511"/>
                        <a:pt x="12110" y="13644"/>
                        <a:pt x="12351" y="13749"/>
                      </a:cubicBezTo>
                      <a:cubicBezTo>
                        <a:pt x="12570" y="13839"/>
                        <a:pt x="12707" y="13888"/>
                        <a:pt x="12736" y="13888"/>
                      </a:cubicBezTo>
                      <a:cubicBezTo>
                        <a:pt x="12740" y="13888"/>
                        <a:pt x="12742" y="13888"/>
                        <a:pt x="12742" y="13887"/>
                      </a:cubicBezTo>
                      <a:cubicBezTo>
                        <a:pt x="12761" y="13844"/>
                        <a:pt x="12215" y="13594"/>
                        <a:pt x="11452" y="13125"/>
                      </a:cubicBezTo>
                      <a:cubicBezTo>
                        <a:pt x="10673" y="12679"/>
                        <a:pt x="9710" y="11969"/>
                        <a:pt x="8789" y="11213"/>
                      </a:cubicBezTo>
                      <a:cubicBezTo>
                        <a:pt x="7866" y="10454"/>
                        <a:pt x="7017" y="9613"/>
                        <a:pt x="6393" y="8972"/>
                      </a:cubicBezTo>
                      <a:cubicBezTo>
                        <a:pt x="5790" y="8315"/>
                        <a:pt x="5388" y="7874"/>
                        <a:pt x="5388" y="7874"/>
                      </a:cubicBezTo>
                      <a:cubicBezTo>
                        <a:pt x="5388" y="7874"/>
                        <a:pt x="4984" y="7433"/>
                        <a:pt x="4407" y="6751"/>
                      </a:cubicBezTo>
                      <a:cubicBezTo>
                        <a:pt x="3834" y="6065"/>
                        <a:pt x="3093" y="5125"/>
                        <a:pt x="2421" y="4138"/>
                      </a:cubicBezTo>
                      <a:cubicBezTo>
                        <a:pt x="1755" y="3147"/>
                        <a:pt x="1122" y="2130"/>
                        <a:pt x="716" y="1329"/>
                      </a:cubicBezTo>
                      <a:cubicBezTo>
                        <a:pt x="299" y="547"/>
                        <a:pt x="61"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36"/>
                <p:cNvSpPr/>
                <p:nvPr/>
              </p:nvSpPr>
              <p:spPr>
                <a:xfrm>
                  <a:off x="2497825" y="3168063"/>
                  <a:ext cx="168850" cy="103325"/>
                </a:xfrm>
                <a:custGeom>
                  <a:avLst/>
                  <a:gdLst/>
                  <a:ahLst/>
                  <a:cxnLst/>
                  <a:rect l="l" t="t" r="r" b="b"/>
                  <a:pathLst>
                    <a:path w="6754" h="4133" extrusionOk="0">
                      <a:moveTo>
                        <a:pt x="802" y="1"/>
                      </a:moveTo>
                      <a:cubicBezTo>
                        <a:pt x="506" y="1"/>
                        <a:pt x="282" y="86"/>
                        <a:pt x="193" y="259"/>
                      </a:cubicBezTo>
                      <a:cubicBezTo>
                        <a:pt x="0" y="637"/>
                        <a:pt x="519" y="1289"/>
                        <a:pt x="1350" y="1715"/>
                      </a:cubicBezTo>
                      <a:cubicBezTo>
                        <a:pt x="1800" y="1945"/>
                        <a:pt x="2249" y="2063"/>
                        <a:pt x="2597" y="2063"/>
                      </a:cubicBezTo>
                      <a:cubicBezTo>
                        <a:pt x="2895" y="2063"/>
                        <a:pt x="3120" y="1977"/>
                        <a:pt x="3208" y="1802"/>
                      </a:cubicBezTo>
                      <a:cubicBezTo>
                        <a:pt x="3403" y="1428"/>
                        <a:pt x="2884" y="775"/>
                        <a:pt x="2049" y="349"/>
                      </a:cubicBezTo>
                      <a:cubicBezTo>
                        <a:pt x="1600" y="118"/>
                        <a:pt x="1151" y="1"/>
                        <a:pt x="802" y="1"/>
                      </a:cubicBezTo>
                      <a:close/>
                      <a:moveTo>
                        <a:pt x="4727" y="2408"/>
                      </a:moveTo>
                      <a:cubicBezTo>
                        <a:pt x="4537" y="2408"/>
                        <a:pt x="4391" y="2463"/>
                        <a:pt x="4322" y="2576"/>
                      </a:cubicBezTo>
                      <a:cubicBezTo>
                        <a:pt x="4148" y="2858"/>
                        <a:pt x="4515" y="3399"/>
                        <a:pt x="5135" y="3782"/>
                      </a:cubicBezTo>
                      <a:cubicBezTo>
                        <a:pt x="5509" y="4011"/>
                        <a:pt x="5890" y="4133"/>
                        <a:pt x="6174" y="4133"/>
                      </a:cubicBezTo>
                      <a:cubicBezTo>
                        <a:pt x="6364" y="4133"/>
                        <a:pt x="6510" y="4078"/>
                        <a:pt x="6579" y="3964"/>
                      </a:cubicBezTo>
                      <a:cubicBezTo>
                        <a:pt x="6753" y="3682"/>
                        <a:pt x="6388" y="3142"/>
                        <a:pt x="5765" y="2759"/>
                      </a:cubicBezTo>
                      <a:cubicBezTo>
                        <a:pt x="5393" y="2530"/>
                        <a:pt x="5011" y="2408"/>
                        <a:pt x="4727" y="24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36"/>
                <p:cNvSpPr/>
                <p:nvPr/>
              </p:nvSpPr>
              <p:spPr>
                <a:xfrm>
                  <a:off x="2298400" y="2952363"/>
                  <a:ext cx="341750" cy="403425"/>
                </a:xfrm>
                <a:custGeom>
                  <a:avLst/>
                  <a:gdLst/>
                  <a:ahLst/>
                  <a:cxnLst/>
                  <a:rect l="l" t="t" r="r" b="b"/>
                  <a:pathLst>
                    <a:path w="13670" h="16137" extrusionOk="0">
                      <a:moveTo>
                        <a:pt x="9046" y="11553"/>
                      </a:moveTo>
                      <a:lnTo>
                        <a:pt x="9046" y="11553"/>
                      </a:lnTo>
                      <a:cubicBezTo>
                        <a:pt x="9051" y="11557"/>
                        <a:pt x="9053" y="11560"/>
                        <a:pt x="9053" y="11560"/>
                      </a:cubicBezTo>
                      <a:cubicBezTo>
                        <a:pt x="9053" y="11560"/>
                        <a:pt x="9051" y="11557"/>
                        <a:pt x="9046" y="11553"/>
                      </a:cubicBezTo>
                      <a:close/>
                      <a:moveTo>
                        <a:pt x="444" y="1"/>
                      </a:moveTo>
                      <a:cubicBezTo>
                        <a:pt x="292" y="2"/>
                        <a:pt x="146" y="23"/>
                        <a:pt x="0" y="51"/>
                      </a:cubicBezTo>
                      <a:cubicBezTo>
                        <a:pt x="1352" y="3701"/>
                        <a:pt x="2574" y="7335"/>
                        <a:pt x="4545" y="10747"/>
                      </a:cubicBezTo>
                      <a:cubicBezTo>
                        <a:pt x="5845" y="12995"/>
                        <a:pt x="8431" y="15114"/>
                        <a:pt x="10911" y="15890"/>
                      </a:cubicBezTo>
                      <a:cubicBezTo>
                        <a:pt x="11397" y="16042"/>
                        <a:pt x="11903" y="16136"/>
                        <a:pt x="12399" y="16136"/>
                      </a:cubicBezTo>
                      <a:cubicBezTo>
                        <a:pt x="12838" y="16136"/>
                        <a:pt x="13268" y="16062"/>
                        <a:pt x="13670" y="15888"/>
                      </a:cubicBezTo>
                      <a:cubicBezTo>
                        <a:pt x="9395" y="15343"/>
                        <a:pt x="4962" y="10350"/>
                        <a:pt x="4883" y="9077"/>
                      </a:cubicBezTo>
                      <a:cubicBezTo>
                        <a:pt x="4871" y="8872"/>
                        <a:pt x="4956" y="8785"/>
                        <a:pt x="5111" y="8785"/>
                      </a:cubicBezTo>
                      <a:cubicBezTo>
                        <a:pt x="5958" y="8785"/>
                        <a:pt x="8876" y="11400"/>
                        <a:pt x="9046" y="11553"/>
                      </a:cubicBezTo>
                      <a:lnTo>
                        <a:pt x="9046" y="11553"/>
                      </a:lnTo>
                      <a:cubicBezTo>
                        <a:pt x="8855" y="11381"/>
                        <a:pt x="5188" y="8044"/>
                        <a:pt x="5117" y="6132"/>
                      </a:cubicBezTo>
                      <a:cubicBezTo>
                        <a:pt x="5090" y="5405"/>
                        <a:pt x="5501" y="5176"/>
                        <a:pt x="6029" y="5176"/>
                      </a:cubicBezTo>
                      <a:cubicBezTo>
                        <a:pt x="6290" y="5176"/>
                        <a:pt x="6579" y="5232"/>
                        <a:pt x="6859" y="5311"/>
                      </a:cubicBezTo>
                      <a:cubicBezTo>
                        <a:pt x="4463" y="3871"/>
                        <a:pt x="2219" y="2162"/>
                        <a:pt x="4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36"/>
                <p:cNvSpPr/>
                <p:nvPr/>
              </p:nvSpPr>
              <p:spPr>
                <a:xfrm>
                  <a:off x="2291425" y="2962863"/>
                  <a:ext cx="314925" cy="531300"/>
                </a:xfrm>
                <a:custGeom>
                  <a:avLst/>
                  <a:gdLst/>
                  <a:ahLst/>
                  <a:cxnLst/>
                  <a:rect l="l" t="t" r="r" b="b"/>
                  <a:pathLst>
                    <a:path w="12597" h="21252" extrusionOk="0">
                      <a:moveTo>
                        <a:pt x="555" y="0"/>
                      </a:moveTo>
                      <a:cubicBezTo>
                        <a:pt x="414" y="4360"/>
                        <a:pt x="1" y="8616"/>
                        <a:pt x="558" y="12979"/>
                      </a:cubicBezTo>
                      <a:cubicBezTo>
                        <a:pt x="886" y="15554"/>
                        <a:pt x="2452" y="18510"/>
                        <a:pt x="4440" y="20183"/>
                      </a:cubicBezTo>
                      <a:cubicBezTo>
                        <a:pt x="5165" y="20795"/>
                        <a:pt x="6030" y="21252"/>
                        <a:pt x="6950" y="21252"/>
                      </a:cubicBezTo>
                      <a:cubicBezTo>
                        <a:pt x="7246" y="21252"/>
                        <a:pt x="7547" y="21205"/>
                        <a:pt x="7852" y="21100"/>
                      </a:cubicBezTo>
                      <a:cubicBezTo>
                        <a:pt x="12597" y="19469"/>
                        <a:pt x="9672" y="14735"/>
                        <a:pt x="7496" y="12218"/>
                      </a:cubicBezTo>
                      <a:cubicBezTo>
                        <a:pt x="4473" y="8729"/>
                        <a:pt x="1573" y="4785"/>
                        <a:pt x="582" y="145"/>
                      </a:cubicBezTo>
                      <a:cubicBezTo>
                        <a:pt x="574" y="96"/>
                        <a:pt x="565" y="47"/>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36"/>
                <p:cNvSpPr/>
                <p:nvPr/>
              </p:nvSpPr>
              <p:spPr>
                <a:xfrm>
                  <a:off x="2310300" y="3035263"/>
                  <a:ext cx="202175" cy="340900"/>
                </a:xfrm>
                <a:custGeom>
                  <a:avLst/>
                  <a:gdLst/>
                  <a:ahLst/>
                  <a:cxnLst/>
                  <a:rect l="l" t="t" r="r" b="b"/>
                  <a:pathLst>
                    <a:path w="8087" h="13636" extrusionOk="0">
                      <a:moveTo>
                        <a:pt x="361" y="1"/>
                      </a:moveTo>
                      <a:cubicBezTo>
                        <a:pt x="267" y="2799"/>
                        <a:pt x="1" y="5529"/>
                        <a:pt x="361" y="8327"/>
                      </a:cubicBezTo>
                      <a:cubicBezTo>
                        <a:pt x="574" y="9983"/>
                        <a:pt x="1575" y="11880"/>
                        <a:pt x="2850" y="12953"/>
                      </a:cubicBezTo>
                      <a:cubicBezTo>
                        <a:pt x="3316" y="13343"/>
                        <a:pt x="3872" y="13636"/>
                        <a:pt x="4463" y="13636"/>
                      </a:cubicBezTo>
                      <a:cubicBezTo>
                        <a:pt x="4653" y="13636"/>
                        <a:pt x="4846" y="13606"/>
                        <a:pt x="5042" y="13539"/>
                      </a:cubicBezTo>
                      <a:cubicBezTo>
                        <a:pt x="8087" y="12494"/>
                        <a:pt x="6209" y="9455"/>
                        <a:pt x="4811" y="7840"/>
                      </a:cubicBezTo>
                      <a:cubicBezTo>
                        <a:pt x="2874" y="5600"/>
                        <a:pt x="1013" y="3070"/>
                        <a:pt x="378" y="93"/>
                      </a:cubicBezTo>
                      <a:cubicBezTo>
                        <a:pt x="374" y="62"/>
                        <a:pt x="366" y="3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36"/>
                <p:cNvSpPr/>
                <p:nvPr/>
              </p:nvSpPr>
              <p:spPr>
                <a:xfrm>
                  <a:off x="2304050" y="2989563"/>
                  <a:ext cx="161875" cy="443200"/>
                </a:xfrm>
                <a:custGeom>
                  <a:avLst/>
                  <a:gdLst/>
                  <a:ahLst/>
                  <a:cxnLst/>
                  <a:rect l="l" t="t" r="r" b="b"/>
                  <a:pathLst>
                    <a:path w="6475" h="17728" extrusionOk="0">
                      <a:moveTo>
                        <a:pt x="73" y="1"/>
                      </a:moveTo>
                      <a:cubicBezTo>
                        <a:pt x="56" y="1"/>
                        <a:pt x="42" y="151"/>
                        <a:pt x="31" y="413"/>
                      </a:cubicBezTo>
                      <a:cubicBezTo>
                        <a:pt x="24" y="676"/>
                        <a:pt x="0" y="1055"/>
                        <a:pt x="25" y="1508"/>
                      </a:cubicBezTo>
                      <a:cubicBezTo>
                        <a:pt x="33" y="2412"/>
                        <a:pt x="174" y="3613"/>
                        <a:pt x="367" y="4805"/>
                      </a:cubicBezTo>
                      <a:cubicBezTo>
                        <a:pt x="562" y="5996"/>
                        <a:pt x="854" y="7172"/>
                        <a:pt x="1098" y="8045"/>
                      </a:cubicBezTo>
                      <a:cubicBezTo>
                        <a:pt x="1347" y="8917"/>
                        <a:pt x="1540" y="9491"/>
                        <a:pt x="1540" y="9491"/>
                      </a:cubicBezTo>
                      <a:cubicBezTo>
                        <a:pt x="1540" y="9491"/>
                        <a:pt x="1745" y="10058"/>
                        <a:pt x="2087" y="10897"/>
                      </a:cubicBezTo>
                      <a:cubicBezTo>
                        <a:pt x="2439" y="11735"/>
                        <a:pt x="2934" y="12840"/>
                        <a:pt x="3537" y="13889"/>
                      </a:cubicBezTo>
                      <a:cubicBezTo>
                        <a:pt x="4140" y="14936"/>
                        <a:pt x="4801" y="15949"/>
                        <a:pt x="5400" y="16637"/>
                      </a:cubicBezTo>
                      <a:cubicBezTo>
                        <a:pt x="5674" y="16996"/>
                        <a:pt x="5950" y="17259"/>
                        <a:pt x="6131" y="17447"/>
                      </a:cubicBezTo>
                      <a:cubicBezTo>
                        <a:pt x="6311" y="17627"/>
                        <a:pt x="6421" y="17728"/>
                        <a:pt x="6438" y="17728"/>
                      </a:cubicBezTo>
                      <a:cubicBezTo>
                        <a:pt x="6439" y="17728"/>
                        <a:pt x="6440" y="17728"/>
                        <a:pt x="6440" y="17727"/>
                      </a:cubicBezTo>
                      <a:cubicBezTo>
                        <a:pt x="6474" y="17694"/>
                        <a:pt x="6067" y="17253"/>
                        <a:pt x="5544" y="16526"/>
                      </a:cubicBezTo>
                      <a:cubicBezTo>
                        <a:pt x="4997" y="15813"/>
                        <a:pt x="4385" y="14784"/>
                        <a:pt x="3829" y="13731"/>
                      </a:cubicBezTo>
                      <a:cubicBezTo>
                        <a:pt x="3269" y="12677"/>
                        <a:pt x="2813" y="11571"/>
                        <a:pt x="2486" y="10739"/>
                      </a:cubicBezTo>
                      <a:cubicBezTo>
                        <a:pt x="2184" y="9898"/>
                        <a:pt x="1983" y="9336"/>
                        <a:pt x="1983" y="9336"/>
                      </a:cubicBezTo>
                      <a:cubicBezTo>
                        <a:pt x="1983" y="9336"/>
                        <a:pt x="1781" y="8773"/>
                        <a:pt x="1512" y="7921"/>
                      </a:cubicBezTo>
                      <a:cubicBezTo>
                        <a:pt x="1250" y="7067"/>
                        <a:pt x="929" y="5916"/>
                        <a:pt x="691" y="4744"/>
                      </a:cubicBezTo>
                      <a:cubicBezTo>
                        <a:pt x="459" y="3572"/>
                        <a:pt x="269" y="2391"/>
                        <a:pt x="207" y="1495"/>
                      </a:cubicBezTo>
                      <a:cubicBezTo>
                        <a:pt x="122" y="601"/>
                        <a:pt x="116" y="2"/>
                        <a:pt x="74" y="1"/>
                      </a:cubicBezTo>
                      <a:cubicBezTo>
                        <a:pt x="74" y="1"/>
                        <a:pt x="7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36"/>
                <p:cNvSpPr/>
                <p:nvPr/>
              </p:nvSpPr>
              <p:spPr>
                <a:xfrm>
                  <a:off x="2398775" y="3277213"/>
                  <a:ext cx="126275" cy="150900"/>
                </a:xfrm>
                <a:custGeom>
                  <a:avLst/>
                  <a:gdLst/>
                  <a:ahLst/>
                  <a:cxnLst/>
                  <a:rect l="l" t="t" r="r" b="b"/>
                  <a:pathLst>
                    <a:path w="5051" h="6036" extrusionOk="0">
                      <a:moveTo>
                        <a:pt x="606" y="0"/>
                      </a:moveTo>
                      <a:cubicBezTo>
                        <a:pt x="495" y="0"/>
                        <a:pt x="399" y="30"/>
                        <a:pt x="325" y="92"/>
                      </a:cubicBezTo>
                      <a:cubicBezTo>
                        <a:pt x="0" y="366"/>
                        <a:pt x="226" y="1168"/>
                        <a:pt x="831" y="1884"/>
                      </a:cubicBezTo>
                      <a:cubicBezTo>
                        <a:pt x="1295" y="2435"/>
                        <a:pt x="1849" y="2774"/>
                        <a:pt x="2227" y="2774"/>
                      </a:cubicBezTo>
                      <a:cubicBezTo>
                        <a:pt x="2339" y="2774"/>
                        <a:pt x="2436" y="2744"/>
                        <a:pt x="2510" y="2681"/>
                      </a:cubicBezTo>
                      <a:cubicBezTo>
                        <a:pt x="2833" y="2410"/>
                        <a:pt x="2607" y="1610"/>
                        <a:pt x="2002" y="892"/>
                      </a:cubicBezTo>
                      <a:cubicBezTo>
                        <a:pt x="1538" y="340"/>
                        <a:pt x="984" y="0"/>
                        <a:pt x="606" y="0"/>
                      </a:cubicBezTo>
                      <a:close/>
                      <a:moveTo>
                        <a:pt x="3426" y="3771"/>
                      </a:moveTo>
                      <a:cubicBezTo>
                        <a:pt x="3354" y="3771"/>
                        <a:pt x="3290" y="3788"/>
                        <a:pt x="3238" y="3826"/>
                      </a:cubicBezTo>
                      <a:cubicBezTo>
                        <a:pt x="2969" y="4020"/>
                        <a:pt x="3096" y="4659"/>
                        <a:pt x="3522" y="5253"/>
                      </a:cubicBezTo>
                      <a:cubicBezTo>
                        <a:pt x="3865" y="5731"/>
                        <a:pt x="4297" y="6035"/>
                        <a:pt x="4593" y="6035"/>
                      </a:cubicBezTo>
                      <a:cubicBezTo>
                        <a:pt x="4665" y="6035"/>
                        <a:pt x="4729" y="6018"/>
                        <a:pt x="4781" y="5980"/>
                      </a:cubicBezTo>
                      <a:cubicBezTo>
                        <a:pt x="5051" y="5786"/>
                        <a:pt x="4924" y="5147"/>
                        <a:pt x="4496" y="4553"/>
                      </a:cubicBezTo>
                      <a:cubicBezTo>
                        <a:pt x="4155" y="4074"/>
                        <a:pt x="3721" y="3771"/>
                        <a:pt x="3426" y="37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36"/>
                <p:cNvSpPr/>
                <p:nvPr/>
              </p:nvSpPr>
              <p:spPr>
                <a:xfrm>
                  <a:off x="2292875" y="2996863"/>
                  <a:ext cx="173175" cy="497275"/>
                </a:xfrm>
                <a:custGeom>
                  <a:avLst/>
                  <a:gdLst/>
                  <a:ahLst/>
                  <a:cxnLst/>
                  <a:rect l="l" t="t" r="r" b="b"/>
                  <a:pathLst>
                    <a:path w="6927" h="19891" extrusionOk="0">
                      <a:moveTo>
                        <a:pt x="4337" y="14105"/>
                      </a:moveTo>
                      <a:cubicBezTo>
                        <a:pt x="4340" y="14111"/>
                        <a:pt x="4341" y="14114"/>
                        <a:pt x="4341" y="14114"/>
                      </a:cubicBezTo>
                      <a:cubicBezTo>
                        <a:pt x="4341" y="14114"/>
                        <a:pt x="4340" y="14111"/>
                        <a:pt x="4337" y="14105"/>
                      </a:cubicBezTo>
                      <a:close/>
                      <a:moveTo>
                        <a:pt x="445" y="0"/>
                      </a:moveTo>
                      <a:lnTo>
                        <a:pt x="445" y="0"/>
                      </a:lnTo>
                      <a:cubicBezTo>
                        <a:pt x="281" y="3888"/>
                        <a:pt x="1" y="7712"/>
                        <a:pt x="500" y="11620"/>
                      </a:cubicBezTo>
                      <a:cubicBezTo>
                        <a:pt x="828" y="14194"/>
                        <a:pt x="2394" y="17150"/>
                        <a:pt x="4382" y="18823"/>
                      </a:cubicBezTo>
                      <a:cubicBezTo>
                        <a:pt x="5107" y="19435"/>
                        <a:pt x="5973" y="19890"/>
                        <a:pt x="6893" y="19890"/>
                      </a:cubicBezTo>
                      <a:cubicBezTo>
                        <a:pt x="6904" y="19890"/>
                        <a:pt x="6915" y="19890"/>
                        <a:pt x="6926" y="19890"/>
                      </a:cubicBezTo>
                      <a:cubicBezTo>
                        <a:pt x="3193" y="17733"/>
                        <a:pt x="1036" y="11415"/>
                        <a:pt x="1457" y="10211"/>
                      </a:cubicBezTo>
                      <a:cubicBezTo>
                        <a:pt x="1507" y="10069"/>
                        <a:pt x="1581" y="10005"/>
                        <a:pt x="1672" y="10005"/>
                      </a:cubicBezTo>
                      <a:cubicBezTo>
                        <a:pt x="2392" y="10005"/>
                        <a:pt x="4233" y="13885"/>
                        <a:pt x="4337" y="14105"/>
                      </a:cubicBezTo>
                      <a:lnTo>
                        <a:pt x="4337" y="14105"/>
                      </a:lnTo>
                      <a:cubicBezTo>
                        <a:pt x="4226" y="13868"/>
                        <a:pt x="2137" y="9376"/>
                        <a:pt x="2812" y="7585"/>
                      </a:cubicBezTo>
                      <a:cubicBezTo>
                        <a:pt x="2986" y="7124"/>
                        <a:pt x="3256" y="6951"/>
                        <a:pt x="3563" y="6951"/>
                      </a:cubicBezTo>
                      <a:cubicBezTo>
                        <a:pt x="3934" y="6951"/>
                        <a:pt x="4360" y="7202"/>
                        <a:pt x="4736" y="7502"/>
                      </a:cubicBezTo>
                      <a:cubicBezTo>
                        <a:pt x="3083" y="5246"/>
                        <a:pt x="1674" y="2804"/>
                        <a:pt x="873" y="124"/>
                      </a:cubicBezTo>
                      <a:cubicBezTo>
                        <a:pt x="732" y="68"/>
                        <a:pt x="590" y="27"/>
                        <a:pt x="44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36"/>
                <p:cNvSpPr/>
                <p:nvPr/>
              </p:nvSpPr>
              <p:spPr>
                <a:xfrm>
                  <a:off x="2174775" y="2989413"/>
                  <a:ext cx="212550" cy="522350"/>
                </a:xfrm>
                <a:custGeom>
                  <a:avLst/>
                  <a:gdLst/>
                  <a:ahLst/>
                  <a:cxnLst/>
                  <a:rect l="l" t="t" r="r" b="b"/>
                  <a:pathLst>
                    <a:path w="8502" h="20894" extrusionOk="0">
                      <a:moveTo>
                        <a:pt x="5632" y="1"/>
                      </a:moveTo>
                      <a:cubicBezTo>
                        <a:pt x="3854" y="3686"/>
                        <a:pt x="1880" y="7178"/>
                        <a:pt x="699" y="11132"/>
                      </a:cubicBezTo>
                      <a:cubicBezTo>
                        <a:pt x="0" y="13465"/>
                        <a:pt x="219" y="16596"/>
                        <a:pt x="1286" y="18788"/>
                      </a:cubicBezTo>
                      <a:cubicBezTo>
                        <a:pt x="1802" y="19845"/>
                        <a:pt x="2630" y="20763"/>
                        <a:pt x="3865" y="20871"/>
                      </a:cubicBezTo>
                      <a:cubicBezTo>
                        <a:pt x="4040" y="20886"/>
                        <a:pt x="4207" y="20894"/>
                        <a:pt x="4368" y="20894"/>
                      </a:cubicBezTo>
                      <a:cubicBezTo>
                        <a:pt x="8502" y="20894"/>
                        <a:pt x="7814" y="15993"/>
                        <a:pt x="6938" y="13117"/>
                      </a:cubicBezTo>
                      <a:cubicBezTo>
                        <a:pt x="5674" y="8975"/>
                        <a:pt x="4685" y="4490"/>
                        <a:pt x="5600" y="134"/>
                      </a:cubicBezTo>
                      <a:cubicBezTo>
                        <a:pt x="5611" y="88"/>
                        <a:pt x="5622" y="43"/>
                        <a:pt x="5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36"/>
                <p:cNvSpPr/>
                <p:nvPr/>
              </p:nvSpPr>
              <p:spPr>
                <a:xfrm>
                  <a:off x="2209725" y="3056813"/>
                  <a:ext cx="136325" cy="335200"/>
                </a:xfrm>
                <a:custGeom>
                  <a:avLst/>
                  <a:gdLst/>
                  <a:ahLst/>
                  <a:cxnLst/>
                  <a:rect l="l" t="t" r="r" b="b"/>
                  <a:pathLst>
                    <a:path w="5453" h="13408" extrusionOk="0">
                      <a:moveTo>
                        <a:pt x="3612" y="0"/>
                      </a:moveTo>
                      <a:lnTo>
                        <a:pt x="3612" y="0"/>
                      </a:lnTo>
                      <a:cubicBezTo>
                        <a:pt x="2470" y="2366"/>
                        <a:pt x="1202" y="4608"/>
                        <a:pt x="446" y="7142"/>
                      </a:cubicBezTo>
                      <a:cubicBezTo>
                        <a:pt x="1" y="8643"/>
                        <a:pt x="137" y="10650"/>
                        <a:pt x="822" y="12055"/>
                      </a:cubicBezTo>
                      <a:cubicBezTo>
                        <a:pt x="1154" y="12733"/>
                        <a:pt x="1685" y="13324"/>
                        <a:pt x="2479" y="13392"/>
                      </a:cubicBezTo>
                      <a:cubicBezTo>
                        <a:pt x="2592" y="13402"/>
                        <a:pt x="2700" y="13407"/>
                        <a:pt x="2803" y="13407"/>
                      </a:cubicBezTo>
                      <a:cubicBezTo>
                        <a:pt x="5452" y="13407"/>
                        <a:pt x="5009" y="10261"/>
                        <a:pt x="4450" y="8419"/>
                      </a:cubicBezTo>
                      <a:cubicBezTo>
                        <a:pt x="3638" y="5759"/>
                        <a:pt x="3005" y="2881"/>
                        <a:pt x="3593" y="87"/>
                      </a:cubicBezTo>
                      <a:cubicBezTo>
                        <a:pt x="3601" y="58"/>
                        <a:pt x="3605" y="29"/>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36"/>
                <p:cNvSpPr/>
                <p:nvPr/>
              </p:nvSpPr>
              <p:spPr>
                <a:xfrm>
                  <a:off x="2245050" y="3012513"/>
                  <a:ext cx="61800" cy="440650"/>
                </a:xfrm>
                <a:custGeom>
                  <a:avLst/>
                  <a:gdLst/>
                  <a:ahLst/>
                  <a:cxnLst/>
                  <a:rect l="l" t="t" r="r" b="b"/>
                  <a:pathLst>
                    <a:path w="2472" h="17626" extrusionOk="0">
                      <a:moveTo>
                        <a:pt x="2434" y="0"/>
                      </a:moveTo>
                      <a:cubicBezTo>
                        <a:pt x="2417" y="0"/>
                        <a:pt x="2349" y="123"/>
                        <a:pt x="2243" y="339"/>
                      </a:cubicBezTo>
                      <a:cubicBezTo>
                        <a:pt x="2134" y="562"/>
                        <a:pt x="1970" y="876"/>
                        <a:pt x="1821" y="1274"/>
                      </a:cubicBezTo>
                      <a:cubicBezTo>
                        <a:pt x="1483" y="2053"/>
                        <a:pt x="1148" y="3137"/>
                        <a:pt x="858" y="4233"/>
                      </a:cubicBezTo>
                      <a:cubicBezTo>
                        <a:pt x="574" y="5328"/>
                        <a:pt x="377" y="6448"/>
                        <a:pt x="255" y="7290"/>
                      </a:cubicBezTo>
                      <a:cubicBezTo>
                        <a:pt x="136" y="8134"/>
                        <a:pt x="82" y="8698"/>
                        <a:pt x="82" y="8698"/>
                      </a:cubicBezTo>
                      <a:cubicBezTo>
                        <a:pt x="82" y="8698"/>
                        <a:pt x="43" y="9263"/>
                        <a:pt x="17" y="10111"/>
                      </a:cubicBezTo>
                      <a:cubicBezTo>
                        <a:pt x="1" y="10965"/>
                        <a:pt x="4" y="12100"/>
                        <a:pt x="123" y="13230"/>
                      </a:cubicBezTo>
                      <a:cubicBezTo>
                        <a:pt x="242" y="14356"/>
                        <a:pt x="424" y="15479"/>
                        <a:pt x="674" y="16295"/>
                      </a:cubicBezTo>
                      <a:cubicBezTo>
                        <a:pt x="773" y="16707"/>
                        <a:pt x="911" y="17036"/>
                        <a:pt x="996" y="17268"/>
                      </a:cubicBezTo>
                      <a:cubicBezTo>
                        <a:pt x="1084" y="17496"/>
                        <a:pt x="1138" y="17625"/>
                        <a:pt x="1153" y="17625"/>
                      </a:cubicBezTo>
                      <a:cubicBezTo>
                        <a:pt x="1154" y="17625"/>
                        <a:pt x="1154" y="17625"/>
                        <a:pt x="1154" y="17625"/>
                      </a:cubicBezTo>
                      <a:cubicBezTo>
                        <a:pt x="1195" y="17610"/>
                        <a:pt x="1013" y="17076"/>
                        <a:pt x="841" y="16255"/>
                      </a:cubicBezTo>
                      <a:cubicBezTo>
                        <a:pt x="645" y="15435"/>
                        <a:pt x="510" y="14320"/>
                        <a:pt x="433" y="13205"/>
                      </a:cubicBezTo>
                      <a:cubicBezTo>
                        <a:pt x="355" y="12088"/>
                        <a:pt x="383" y="10966"/>
                        <a:pt x="419" y="10128"/>
                      </a:cubicBezTo>
                      <a:cubicBezTo>
                        <a:pt x="480" y="9293"/>
                        <a:pt x="521" y="8734"/>
                        <a:pt x="521" y="8734"/>
                      </a:cubicBezTo>
                      <a:cubicBezTo>
                        <a:pt x="521" y="8734"/>
                        <a:pt x="563" y="8175"/>
                        <a:pt x="656" y="7341"/>
                      </a:cubicBezTo>
                      <a:cubicBezTo>
                        <a:pt x="756" y="6510"/>
                        <a:pt x="920" y="5400"/>
                        <a:pt x="1162" y="4304"/>
                      </a:cubicBezTo>
                      <a:cubicBezTo>
                        <a:pt x="1408" y="3212"/>
                        <a:pt x="1696" y="2126"/>
                        <a:pt x="1981" y="1334"/>
                      </a:cubicBezTo>
                      <a:cubicBezTo>
                        <a:pt x="2249" y="535"/>
                        <a:pt x="2471" y="18"/>
                        <a:pt x="2435" y="1"/>
                      </a:cubicBezTo>
                      <a:cubicBezTo>
                        <a:pt x="2435" y="1"/>
                        <a:pt x="2434" y="0"/>
                        <a:pt x="2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36"/>
                <p:cNvSpPr/>
                <p:nvPr/>
              </p:nvSpPr>
              <p:spPr>
                <a:xfrm>
                  <a:off x="2269925" y="3299288"/>
                  <a:ext cx="62925" cy="169075"/>
                </a:xfrm>
                <a:custGeom>
                  <a:avLst/>
                  <a:gdLst/>
                  <a:ahLst/>
                  <a:cxnLst/>
                  <a:rect l="l" t="t" r="r" b="b"/>
                  <a:pathLst>
                    <a:path w="2517" h="6763" extrusionOk="0">
                      <a:moveTo>
                        <a:pt x="590" y="0"/>
                      </a:moveTo>
                      <a:cubicBezTo>
                        <a:pt x="557" y="0"/>
                        <a:pt x="525" y="5"/>
                        <a:pt x="494" y="14"/>
                      </a:cubicBezTo>
                      <a:cubicBezTo>
                        <a:pt x="112" y="125"/>
                        <a:pt x="1" y="897"/>
                        <a:pt x="245" y="1742"/>
                      </a:cubicBezTo>
                      <a:cubicBezTo>
                        <a:pt x="471" y="2515"/>
                        <a:pt x="917" y="3079"/>
                        <a:pt x="1286" y="3079"/>
                      </a:cubicBezTo>
                      <a:cubicBezTo>
                        <a:pt x="1319" y="3079"/>
                        <a:pt x="1351" y="3075"/>
                        <a:pt x="1382" y="3065"/>
                      </a:cubicBezTo>
                      <a:cubicBezTo>
                        <a:pt x="1763" y="2956"/>
                        <a:pt x="1874" y="2182"/>
                        <a:pt x="1628" y="1337"/>
                      </a:cubicBezTo>
                      <a:cubicBezTo>
                        <a:pt x="1404" y="564"/>
                        <a:pt x="958" y="0"/>
                        <a:pt x="590" y="0"/>
                      </a:cubicBezTo>
                      <a:close/>
                      <a:moveTo>
                        <a:pt x="1626" y="4318"/>
                      </a:moveTo>
                      <a:cubicBezTo>
                        <a:pt x="1607" y="4318"/>
                        <a:pt x="1590" y="4319"/>
                        <a:pt x="1572" y="4323"/>
                      </a:cubicBezTo>
                      <a:cubicBezTo>
                        <a:pt x="1268" y="4387"/>
                        <a:pt x="1133" y="4984"/>
                        <a:pt x="1273" y="5655"/>
                      </a:cubicBezTo>
                      <a:cubicBezTo>
                        <a:pt x="1406" y="6288"/>
                        <a:pt x="1733" y="6763"/>
                        <a:pt x="2024" y="6763"/>
                      </a:cubicBezTo>
                      <a:cubicBezTo>
                        <a:pt x="2041" y="6763"/>
                        <a:pt x="2059" y="6761"/>
                        <a:pt x="2076" y="6758"/>
                      </a:cubicBezTo>
                      <a:cubicBezTo>
                        <a:pt x="2382" y="6693"/>
                        <a:pt x="2516" y="6096"/>
                        <a:pt x="2375" y="5426"/>
                      </a:cubicBezTo>
                      <a:cubicBezTo>
                        <a:pt x="2246" y="4793"/>
                        <a:pt x="1916" y="4318"/>
                        <a:pt x="1626" y="43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36"/>
                <p:cNvSpPr/>
                <p:nvPr/>
              </p:nvSpPr>
              <p:spPr>
                <a:xfrm>
                  <a:off x="2174775" y="3018038"/>
                  <a:ext cx="147450" cy="488100"/>
                </a:xfrm>
                <a:custGeom>
                  <a:avLst/>
                  <a:gdLst/>
                  <a:ahLst/>
                  <a:cxnLst/>
                  <a:rect l="l" t="t" r="r" b="b"/>
                  <a:pathLst>
                    <a:path w="5898" h="19524" extrusionOk="0">
                      <a:moveTo>
                        <a:pt x="3043" y="13577"/>
                      </a:moveTo>
                      <a:cubicBezTo>
                        <a:pt x="3044" y="13585"/>
                        <a:pt x="3044" y="13588"/>
                        <a:pt x="3044" y="13588"/>
                      </a:cubicBezTo>
                      <a:cubicBezTo>
                        <a:pt x="3044" y="13588"/>
                        <a:pt x="3044" y="13585"/>
                        <a:pt x="3043" y="13577"/>
                      </a:cubicBezTo>
                      <a:close/>
                      <a:moveTo>
                        <a:pt x="5071" y="1"/>
                      </a:moveTo>
                      <a:cubicBezTo>
                        <a:pt x="3451" y="3273"/>
                        <a:pt x="1756" y="6445"/>
                        <a:pt x="699" y="9987"/>
                      </a:cubicBezTo>
                      <a:cubicBezTo>
                        <a:pt x="0" y="12320"/>
                        <a:pt x="219" y="15451"/>
                        <a:pt x="1286" y="17643"/>
                      </a:cubicBezTo>
                      <a:cubicBezTo>
                        <a:pt x="1681" y="18452"/>
                        <a:pt x="2260" y="19179"/>
                        <a:pt x="3064" y="19524"/>
                      </a:cubicBezTo>
                      <a:cubicBezTo>
                        <a:pt x="683" y="16256"/>
                        <a:pt x="1236" y="10017"/>
                        <a:pt x="2054" y="9143"/>
                      </a:cubicBezTo>
                      <a:cubicBezTo>
                        <a:pt x="2124" y="9068"/>
                        <a:pt x="2189" y="9034"/>
                        <a:pt x="2250" y="9034"/>
                      </a:cubicBezTo>
                      <a:cubicBezTo>
                        <a:pt x="2928" y="9034"/>
                        <a:pt x="3038" y="13326"/>
                        <a:pt x="3043" y="13577"/>
                      </a:cubicBezTo>
                      <a:lnTo>
                        <a:pt x="3043" y="13577"/>
                      </a:lnTo>
                      <a:cubicBezTo>
                        <a:pt x="3038" y="13317"/>
                        <a:pt x="2958" y="8683"/>
                        <a:pt x="4215" y="7405"/>
                      </a:cubicBezTo>
                      <a:cubicBezTo>
                        <a:pt x="4435" y="7182"/>
                        <a:pt x="4642" y="7089"/>
                        <a:pt x="4836" y="7089"/>
                      </a:cubicBezTo>
                      <a:cubicBezTo>
                        <a:pt x="5271" y="7089"/>
                        <a:pt x="5633" y="7560"/>
                        <a:pt x="5898" y="8068"/>
                      </a:cubicBezTo>
                      <a:cubicBezTo>
                        <a:pt x="5337" y="5505"/>
                        <a:pt x="5057" y="2874"/>
                        <a:pt x="5390" y="270"/>
                      </a:cubicBezTo>
                      <a:cubicBezTo>
                        <a:pt x="5292" y="168"/>
                        <a:pt x="5185" y="81"/>
                        <a:pt x="507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36"/>
                <p:cNvSpPr/>
                <p:nvPr/>
              </p:nvSpPr>
              <p:spPr>
                <a:xfrm>
                  <a:off x="2026500" y="3002813"/>
                  <a:ext cx="305250" cy="425150"/>
                </a:xfrm>
                <a:custGeom>
                  <a:avLst/>
                  <a:gdLst/>
                  <a:ahLst/>
                  <a:cxnLst/>
                  <a:rect l="l" t="t" r="r" b="b"/>
                  <a:pathLst>
                    <a:path w="12210" h="17006" extrusionOk="0">
                      <a:moveTo>
                        <a:pt x="12210" y="0"/>
                      </a:moveTo>
                      <a:lnTo>
                        <a:pt x="12210" y="0"/>
                      </a:lnTo>
                      <a:cubicBezTo>
                        <a:pt x="9067" y="2207"/>
                        <a:pt x="5853" y="4167"/>
                        <a:pt x="3078" y="6868"/>
                      </a:cubicBezTo>
                      <a:cubicBezTo>
                        <a:pt x="1440" y="8459"/>
                        <a:pt x="188" y="11126"/>
                        <a:pt x="61" y="13408"/>
                      </a:cubicBezTo>
                      <a:cubicBezTo>
                        <a:pt x="0" y="14511"/>
                        <a:pt x="259" y="15642"/>
                        <a:pt x="1222" y="16295"/>
                      </a:cubicBezTo>
                      <a:cubicBezTo>
                        <a:pt x="1957" y="16792"/>
                        <a:pt x="2616" y="17006"/>
                        <a:pt x="3206" y="17006"/>
                      </a:cubicBezTo>
                      <a:cubicBezTo>
                        <a:pt x="5550" y="17006"/>
                        <a:pt x="6788" y="13633"/>
                        <a:pt x="7283" y="11346"/>
                      </a:cubicBezTo>
                      <a:cubicBezTo>
                        <a:pt x="8140" y="7374"/>
                        <a:pt x="9380" y="3248"/>
                        <a:pt x="12122" y="96"/>
                      </a:cubicBezTo>
                      <a:cubicBezTo>
                        <a:pt x="12152" y="64"/>
                        <a:pt x="12181" y="32"/>
                        <a:pt x="12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36"/>
                <p:cNvSpPr/>
                <p:nvPr/>
              </p:nvSpPr>
              <p:spPr>
                <a:xfrm>
                  <a:off x="2092325" y="3050988"/>
                  <a:ext cx="195850" cy="272800"/>
                </a:xfrm>
                <a:custGeom>
                  <a:avLst/>
                  <a:gdLst/>
                  <a:ahLst/>
                  <a:cxnLst/>
                  <a:rect l="l" t="t" r="r" b="b"/>
                  <a:pathLst>
                    <a:path w="7834" h="10912" extrusionOk="0">
                      <a:moveTo>
                        <a:pt x="7833" y="0"/>
                      </a:moveTo>
                      <a:lnTo>
                        <a:pt x="7833" y="0"/>
                      </a:lnTo>
                      <a:cubicBezTo>
                        <a:pt x="5817" y="1415"/>
                        <a:pt x="3754" y="2673"/>
                        <a:pt x="1976" y="4403"/>
                      </a:cubicBezTo>
                      <a:cubicBezTo>
                        <a:pt x="925" y="5428"/>
                        <a:pt x="120" y="7137"/>
                        <a:pt x="38" y="8600"/>
                      </a:cubicBezTo>
                      <a:cubicBezTo>
                        <a:pt x="1" y="9308"/>
                        <a:pt x="167" y="10035"/>
                        <a:pt x="784" y="10455"/>
                      </a:cubicBezTo>
                      <a:cubicBezTo>
                        <a:pt x="1255" y="10774"/>
                        <a:pt x="1678" y="10911"/>
                        <a:pt x="2056" y="10911"/>
                      </a:cubicBezTo>
                      <a:cubicBezTo>
                        <a:pt x="3559" y="10911"/>
                        <a:pt x="4355" y="8745"/>
                        <a:pt x="4672" y="7280"/>
                      </a:cubicBezTo>
                      <a:cubicBezTo>
                        <a:pt x="5223" y="4729"/>
                        <a:pt x="6019" y="2082"/>
                        <a:pt x="7778" y="61"/>
                      </a:cubicBezTo>
                      <a:cubicBezTo>
                        <a:pt x="7797" y="41"/>
                        <a:pt x="7816" y="19"/>
                        <a:pt x="7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36"/>
                <p:cNvSpPr/>
                <p:nvPr/>
              </p:nvSpPr>
              <p:spPr>
                <a:xfrm>
                  <a:off x="2085275" y="3017338"/>
                  <a:ext cx="228500" cy="346375"/>
                </a:xfrm>
                <a:custGeom>
                  <a:avLst/>
                  <a:gdLst/>
                  <a:ahLst/>
                  <a:cxnLst/>
                  <a:rect l="l" t="t" r="r" b="b"/>
                  <a:pathLst>
                    <a:path w="9140" h="13855" extrusionOk="0">
                      <a:moveTo>
                        <a:pt x="9115" y="1"/>
                      </a:moveTo>
                      <a:cubicBezTo>
                        <a:pt x="9093" y="1"/>
                        <a:pt x="8984" y="69"/>
                        <a:pt x="8806" y="190"/>
                      </a:cubicBezTo>
                      <a:cubicBezTo>
                        <a:pt x="8616" y="325"/>
                        <a:pt x="8337" y="506"/>
                        <a:pt x="8034" y="765"/>
                      </a:cubicBezTo>
                      <a:cubicBezTo>
                        <a:pt x="7401" y="1247"/>
                        <a:pt x="6630" y="1982"/>
                        <a:pt x="5894" y="2750"/>
                      </a:cubicBezTo>
                      <a:cubicBezTo>
                        <a:pt x="5159" y="3516"/>
                        <a:pt x="4485" y="4344"/>
                        <a:pt x="4000" y="4977"/>
                      </a:cubicBezTo>
                      <a:cubicBezTo>
                        <a:pt x="3521" y="5615"/>
                        <a:pt x="3217" y="6053"/>
                        <a:pt x="3217" y="6053"/>
                      </a:cubicBezTo>
                      <a:cubicBezTo>
                        <a:pt x="3217" y="6053"/>
                        <a:pt x="2925" y="6498"/>
                        <a:pt x="2516" y="7180"/>
                      </a:cubicBezTo>
                      <a:cubicBezTo>
                        <a:pt x="2112" y="7872"/>
                        <a:pt x="1598" y="8804"/>
                        <a:pt x="1179" y="9783"/>
                      </a:cubicBezTo>
                      <a:cubicBezTo>
                        <a:pt x="760" y="10762"/>
                        <a:pt x="397" y="11763"/>
                        <a:pt x="229" y="12548"/>
                      </a:cubicBezTo>
                      <a:cubicBezTo>
                        <a:pt x="121" y="12932"/>
                        <a:pt x="84" y="13262"/>
                        <a:pt x="48" y="13491"/>
                      </a:cubicBezTo>
                      <a:cubicBezTo>
                        <a:pt x="13" y="13721"/>
                        <a:pt x="1" y="13853"/>
                        <a:pt x="13" y="13855"/>
                      </a:cubicBezTo>
                      <a:cubicBezTo>
                        <a:pt x="13" y="13855"/>
                        <a:pt x="14" y="13855"/>
                        <a:pt x="14" y="13855"/>
                      </a:cubicBezTo>
                      <a:cubicBezTo>
                        <a:pt x="55" y="13855"/>
                        <a:pt x="151" y="13337"/>
                        <a:pt x="384" y="12589"/>
                      </a:cubicBezTo>
                      <a:cubicBezTo>
                        <a:pt x="597" y="11829"/>
                        <a:pt x="997" y="10855"/>
                        <a:pt x="1443" y="9904"/>
                      </a:cubicBezTo>
                      <a:cubicBezTo>
                        <a:pt x="1890" y="8955"/>
                        <a:pt x="2426" y="8049"/>
                        <a:pt x="2839" y="7377"/>
                      </a:cubicBezTo>
                      <a:cubicBezTo>
                        <a:pt x="3270" y="6721"/>
                        <a:pt x="3560" y="6282"/>
                        <a:pt x="3560" y="6282"/>
                      </a:cubicBezTo>
                      <a:cubicBezTo>
                        <a:pt x="3560" y="6282"/>
                        <a:pt x="3848" y="5842"/>
                        <a:pt x="4305" y="5203"/>
                      </a:cubicBezTo>
                      <a:cubicBezTo>
                        <a:pt x="4767" y="4567"/>
                        <a:pt x="5410" y="3732"/>
                        <a:pt x="6108" y="2944"/>
                      </a:cubicBezTo>
                      <a:cubicBezTo>
                        <a:pt x="6809" y="2164"/>
                        <a:pt x="7542" y="1404"/>
                        <a:pt x="8137" y="886"/>
                      </a:cubicBezTo>
                      <a:cubicBezTo>
                        <a:pt x="8721" y="353"/>
                        <a:pt x="9140" y="32"/>
                        <a:pt x="9119" y="2"/>
                      </a:cubicBezTo>
                      <a:cubicBezTo>
                        <a:pt x="9119" y="1"/>
                        <a:pt x="9117" y="1"/>
                        <a:pt x="9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36"/>
                <p:cNvSpPr/>
                <p:nvPr/>
              </p:nvSpPr>
              <p:spPr>
                <a:xfrm>
                  <a:off x="2109325" y="3241563"/>
                  <a:ext cx="66050" cy="156750"/>
                </a:xfrm>
                <a:custGeom>
                  <a:avLst/>
                  <a:gdLst/>
                  <a:ahLst/>
                  <a:cxnLst/>
                  <a:rect l="l" t="t" r="r" b="b"/>
                  <a:pathLst>
                    <a:path w="2642" h="6270" extrusionOk="0">
                      <a:moveTo>
                        <a:pt x="2062" y="1"/>
                      </a:moveTo>
                      <a:cubicBezTo>
                        <a:pt x="1713" y="1"/>
                        <a:pt x="1312" y="561"/>
                        <a:pt x="1139" y="1311"/>
                      </a:cubicBezTo>
                      <a:cubicBezTo>
                        <a:pt x="954" y="2114"/>
                        <a:pt x="1100" y="2833"/>
                        <a:pt x="1467" y="2916"/>
                      </a:cubicBezTo>
                      <a:cubicBezTo>
                        <a:pt x="1490" y="2922"/>
                        <a:pt x="1514" y="2925"/>
                        <a:pt x="1538" y="2925"/>
                      </a:cubicBezTo>
                      <a:cubicBezTo>
                        <a:pt x="1885" y="2925"/>
                        <a:pt x="2284" y="2365"/>
                        <a:pt x="2457" y="1612"/>
                      </a:cubicBezTo>
                      <a:cubicBezTo>
                        <a:pt x="2642" y="811"/>
                        <a:pt x="2497" y="94"/>
                        <a:pt x="2134" y="9"/>
                      </a:cubicBezTo>
                      <a:cubicBezTo>
                        <a:pt x="2110" y="4"/>
                        <a:pt x="2086" y="1"/>
                        <a:pt x="2062" y="1"/>
                      </a:cubicBezTo>
                      <a:close/>
                      <a:moveTo>
                        <a:pt x="971" y="4022"/>
                      </a:moveTo>
                      <a:cubicBezTo>
                        <a:pt x="701" y="4022"/>
                        <a:pt x="367" y="4428"/>
                        <a:pt x="192" y="4987"/>
                      </a:cubicBezTo>
                      <a:cubicBezTo>
                        <a:pt x="0" y="5601"/>
                        <a:pt x="69" y="6172"/>
                        <a:pt x="347" y="6258"/>
                      </a:cubicBezTo>
                      <a:cubicBezTo>
                        <a:pt x="371" y="6265"/>
                        <a:pt x="396" y="6269"/>
                        <a:pt x="422" y="6269"/>
                      </a:cubicBezTo>
                      <a:cubicBezTo>
                        <a:pt x="692" y="6269"/>
                        <a:pt x="1026" y="5864"/>
                        <a:pt x="1200" y="5304"/>
                      </a:cubicBezTo>
                      <a:cubicBezTo>
                        <a:pt x="1395" y="4690"/>
                        <a:pt x="1323" y="4120"/>
                        <a:pt x="1047" y="4033"/>
                      </a:cubicBezTo>
                      <a:cubicBezTo>
                        <a:pt x="1022" y="4026"/>
                        <a:pt x="997" y="4022"/>
                        <a:pt x="971" y="4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36"/>
                <p:cNvSpPr/>
                <p:nvPr/>
              </p:nvSpPr>
              <p:spPr>
                <a:xfrm>
                  <a:off x="2026850" y="3019913"/>
                  <a:ext cx="283750" cy="376975"/>
                </a:xfrm>
                <a:custGeom>
                  <a:avLst/>
                  <a:gdLst/>
                  <a:ahLst/>
                  <a:cxnLst/>
                  <a:rect l="l" t="t" r="r" b="b"/>
                  <a:pathLst>
                    <a:path w="11350" h="15079" extrusionOk="0">
                      <a:moveTo>
                        <a:pt x="3345" y="10196"/>
                      </a:moveTo>
                      <a:cubicBezTo>
                        <a:pt x="3342" y="10202"/>
                        <a:pt x="3340" y="10205"/>
                        <a:pt x="3340" y="10205"/>
                      </a:cubicBezTo>
                      <a:cubicBezTo>
                        <a:pt x="3340" y="10205"/>
                        <a:pt x="3342" y="10202"/>
                        <a:pt x="3345" y="10196"/>
                      </a:cubicBezTo>
                      <a:close/>
                      <a:moveTo>
                        <a:pt x="11210" y="1"/>
                      </a:moveTo>
                      <a:cubicBezTo>
                        <a:pt x="8389" y="1940"/>
                        <a:pt x="5549" y="3765"/>
                        <a:pt x="3064" y="6184"/>
                      </a:cubicBezTo>
                      <a:cubicBezTo>
                        <a:pt x="1426" y="7775"/>
                        <a:pt x="174" y="10442"/>
                        <a:pt x="47" y="12724"/>
                      </a:cubicBezTo>
                      <a:cubicBezTo>
                        <a:pt x="0" y="13567"/>
                        <a:pt x="141" y="14428"/>
                        <a:pt x="644" y="15078"/>
                      </a:cubicBezTo>
                      <a:cubicBezTo>
                        <a:pt x="187" y="11313"/>
                        <a:pt x="3492" y="6452"/>
                        <a:pt x="4560" y="6112"/>
                      </a:cubicBezTo>
                      <a:cubicBezTo>
                        <a:pt x="4605" y="6097"/>
                        <a:pt x="4645" y="6090"/>
                        <a:pt x="4680" y="6090"/>
                      </a:cubicBezTo>
                      <a:cubicBezTo>
                        <a:pt x="5500" y="6090"/>
                        <a:pt x="3458" y="9982"/>
                        <a:pt x="3345" y="10196"/>
                      </a:cubicBezTo>
                      <a:lnTo>
                        <a:pt x="3345" y="10196"/>
                      </a:lnTo>
                      <a:cubicBezTo>
                        <a:pt x="3458" y="9983"/>
                        <a:pt x="5510" y="6148"/>
                        <a:pt x="7125" y="5676"/>
                      </a:cubicBezTo>
                      <a:cubicBezTo>
                        <a:pt x="7248" y="5640"/>
                        <a:pt x="7359" y="5623"/>
                        <a:pt x="7457" y="5623"/>
                      </a:cubicBezTo>
                      <a:cubicBezTo>
                        <a:pt x="8088" y="5623"/>
                        <a:pt x="8222" y="6316"/>
                        <a:pt x="8203" y="6986"/>
                      </a:cubicBezTo>
                      <a:cubicBezTo>
                        <a:pt x="8914" y="4631"/>
                        <a:pt x="9888" y="2346"/>
                        <a:pt x="11350" y="366"/>
                      </a:cubicBezTo>
                      <a:cubicBezTo>
                        <a:pt x="11315" y="237"/>
                        <a:pt x="11267" y="115"/>
                        <a:pt x="1121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36"/>
                <p:cNvSpPr/>
                <p:nvPr/>
              </p:nvSpPr>
              <p:spPr>
                <a:xfrm>
                  <a:off x="2009450" y="2800938"/>
                  <a:ext cx="459925" cy="308850"/>
                </a:xfrm>
                <a:custGeom>
                  <a:avLst/>
                  <a:gdLst/>
                  <a:ahLst/>
                  <a:cxnLst/>
                  <a:rect l="l" t="t" r="r" b="b"/>
                  <a:pathLst>
                    <a:path w="18397" h="12354" extrusionOk="0">
                      <a:moveTo>
                        <a:pt x="7825" y="0"/>
                      </a:moveTo>
                      <a:cubicBezTo>
                        <a:pt x="5134" y="0"/>
                        <a:pt x="3328" y="1465"/>
                        <a:pt x="3328" y="1465"/>
                      </a:cubicBezTo>
                      <a:cubicBezTo>
                        <a:pt x="3328" y="1465"/>
                        <a:pt x="1" y="4234"/>
                        <a:pt x="5354" y="10077"/>
                      </a:cubicBezTo>
                      <a:cubicBezTo>
                        <a:pt x="6890" y="11756"/>
                        <a:pt x="8619" y="12354"/>
                        <a:pt x="10303" y="12354"/>
                      </a:cubicBezTo>
                      <a:cubicBezTo>
                        <a:pt x="14487" y="12354"/>
                        <a:pt x="18396" y="8664"/>
                        <a:pt x="18396" y="8664"/>
                      </a:cubicBezTo>
                      <a:cubicBezTo>
                        <a:pt x="14613" y="1684"/>
                        <a:pt x="10711" y="0"/>
                        <a:pt x="7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36"/>
                <p:cNvSpPr/>
                <p:nvPr/>
              </p:nvSpPr>
              <p:spPr>
                <a:xfrm>
                  <a:off x="2067650" y="2913663"/>
                  <a:ext cx="382225" cy="140200"/>
                </a:xfrm>
                <a:custGeom>
                  <a:avLst/>
                  <a:gdLst/>
                  <a:ahLst/>
                  <a:cxnLst/>
                  <a:rect l="l" t="t" r="r" b="b"/>
                  <a:pathLst>
                    <a:path w="15289" h="5608" extrusionOk="0">
                      <a:moveTo>
                        <a:pt x="1" y="1"/>
                      </a:moveTo>
                      <a:lnTo>
                        <a:pt x="1" y="1"/>
                      </a:lnTo>
                      <a:cubicBezTo>
                        <a:pt x="19" y="201"/>
                        <a:pt x="51" y="410"/>
                        <a:pt x="98" y="629"/>
                      </a:cubicBezTo>
                      <a:cubicBezTo>
                        <a:pt x="386" y="888"/>
                        <a:pt x="748" y="1097"/>
                        <a:pt x="1149" y="1223"/>
                      </a:cubicBezTo>
                      <a:cubicBezTo>
                        <a:pt x="1409" y="1304"/>
                        <a:pt x="1667" y="1345"/>
                        <a:pt x="1918" y="1345"/>
                      </a:cubicBezTo>
                      <a:cubicBezTo>
                        <a:pt x="1932" y="1345"/>
                        <a:pt x="1945" y="1345"/>
                        <a:pt x="1959" y="1345"/>
                      </a:cubicBezTo>
                      <a:cubicBezTo>
                        <a:pt x="1960" y="1511"/>
                        <a:pt x="1970" y="1679"/>
                        <a:pt x="1992" y="1846"/>
                      </a:cubicBezTo>
                      <a:cubicBezTo>
                        <a:pt x="2151" y="3126"/>
                        <a:pt x="2852" y="4129"/>
                        <a:pt x="3918" y="4594"/>
                      </a:cubicBezTo>
                      <a:cubicBezTo>
                        <a:pt x="4200" y="4717"/>
                        <a:pt x="4480" y="4778"/>
                        <a:pt x="4757" y="4778"/>
                      </a:cubicBezTo>
                      <a:cubicBezTo>
                        <a:pt x="5024" y="4778"/>
                        <a:pt x="5288" y="4721"/>
                        <a:pt x="5548" y="4606"/>
                      </a:cubicBezTo>
                      <a:cubicBezTo>
                        <a:pt x="5911" y="4447"/>
                        <a:pt x="6249" y="4176"/>
                        <a:pt x="6558" y="3797"/>
                      </a:cubicBezTo>
                      <a:cubicBezTo>
                        <a:pt x="6920" y="4556"/>
                        <a:pt x="7556" y="5319"/>
                        <a:pt x="8676" y="5557"/>
                      </a:cubicBezTo>
                      <a:cubicBezTo>
                        <a:pt x="8833" y="5591"/>
                        <a:pt x="8988" y="5608"/>
                        <a:pt x="9139" y="5608"/>
                      </a:cubicBezTo>
                      <a:cubicBezTo>
                        <a:pt x="9564" y="5608"/>
                        <a:pt x="9958" y="5474"/>
                        <a:pt x="10297" y="5213"/>
                      </a:cubicBezTo>
                      <a:cubicBezTo>
                        <a:pt x="10824" y="4805"/>
                        <a:pt x="11131" y="4143"/>
                        <a:pt x="11309" y="3524"/>
                      </a:cubicBezTo>
                      <a:cubicBezTo>
                        <a:pt x="11845" y="3986"/>
                        <a:pt x="12519" y="4426"/>
                        <a:pt x="13203" y="4503"/>
                      </a:cubicBezTo>
                      <a:cubicBezTo>
                        <a:pt x="13278" y="4511"/>
                        <a:pt x="13351" y="4515"/>
                        <a:pt x="13423" y="4515"/>
                      </a:cubicBezTo>
                      <a:cubicBezTo>
                        <a:pt x="13833" y="4515"/>
                        <a:pt x="14203" y="4383"/>
                        <a:pt x="14525" y="4121"/>
                      </a:cubicBezTo>
                      <a:cubicBezTo>
                        <a:pt x="14911" y="3809"/>
                        <a:pt x="15163" y="3363"/>
                        <a:pt x="15288" y="2794"/>
                      </a:cubicBezTo>
                      <a:cubicBezTo>
                        <a:pt x="15196" y="2644"/>
                        <a:pt x="15105" y="2495"/>
                        <a:pt x="15016" y="2349"/>
                      </a:cubicBezTo>
                      <a:cubicBezTo>
                        <a:pt x="14943" y="3024"/>
                        <a:pt x="14710" y="3532"/>
                        <a:pt x="14311" y="3858"/>
                      </a:cubicBezTo>
                      <a:cubicBezTo>
                        <a:pt x="14052" y="4067"/>
                        <a:pt x="13754" y="4174"/>
                        <a:pt x="13423" y="4174"/>
                      </a:cubicBezTo>
                      <a:cubicBezTo>
                        <a:pt x="13363" y="4174"/>
                        <a:pt x="13303" y="4170"/>
                        <a:pt x="13241" y="4163"/>
                      </a:cubicBezTo>
                      <a:cubicBezTo>
                        <a:pt x="12439" y="4075"/>
                        <a:pt x="11621" y="3386"/>
                        <a:pt x="11113" y="2872"/>
                      </a:cubicBezTo>
                      <a:cubicBezTo>
                        <a:pt x="10988" y="3536"/>
                        <a:pt x="10711" y="4464"/>
                        <a:pt x="10089" y="4943"/>
                      </a:cubicBezTo>
                      <a:cubicBezTo>
                        <a:pt x="9808" y="5159"/>
                        <a:pt x="9491" y="5268"/>
                        <a:pt x="9140" y="5268"/>
                      </a:cubicBezTo>
                      <a:cubicBezTo>
                        <a:pt x="9013" y="5268"/>
                        <a:pt x="8882" y="5254"/>
                        <a:pt x="8746" y="5225"/>
                      </a:cubicBezTo>
                      <a:cubicBezTo>
                        <a:pt x="7478" y="4956"/>
                        <a:pt x="6903" y="3903"/>
                        <a:pt x="6644" y="3081"/>
                      </a:cubicBezTo>
                      <a:cubicBezTo>
                        <a:pt x="6362" y="3547"/>
                        <a:pt x="5952" y="4057"/>
                        <a:pt x="5410" y="4296"/>
                      </a:cubicBezTo>
                      <a:cubicBezTo>
                        <a:pt x="5197" y="4390"/>
                        <a:pt x="4979" y="4437"/>
                        <a:pt x="4759" y="4437"/>
                      </a:cubicBezTo>
                      <a:cubicBezTo>
                        <a:pt x="4526" y="4437"/>
                        <a:pt x="4291" y="4385"/>
                        <a:pt x="4055" y="4281"/>
                      </a:cubicBezTo>
                      <a:cubicBezTo>
                        <a:pt x="3102" y="3865"/>
                        <a:pt x="2473" y="2962"/>
                        <a:pt x="2328" y="1804"/>
                      </a:cubicBezTo>
                      <a:cubicBezTo>
                        <a:pt x="2294" y="1522"/>
                        <a:pt x="2292" y="1235"/>
                        <a:pt x="2321" y="961"/>
                      </a:cubicBezTo>
                      <a:lnTo>
                        <a:pt x="2321" y="961"/>
                      </a:lnTo>
                      <a:cubicBezTo>
                        <a:pt x="2190" y="989"/>
                        <a:pt x="2055" y="1004"/>
                        <a:pt x="1916" y="1004"/>
                      </a:cubicBezTo>
                      <a:cubicBezTo>
                        <a:pt x="1700" y="1004"/>
                        <a:pt x="1476" y="969"/>
                        <a:pt x="1251" y="897"/>
                      </a:cubicBezTo>
                      <a:cubicBezTo>
                        <a:pt x="721" y="731"/>
                        <a:pt x="258" y="39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36"/>
                <p:cNvSpPr/>
                <p:nvPr/>
              </p:nvSpPr>
              <p:spPr>
                <a:xfrm>
                  <a:off x="2063850" y="2800963"/>
                  <a:ext cx="371450" cy="235875"/>
                </a:xfrm>
                <a:custGeom>
                  <a:avLst/>
                  <a:gdLst/>
                  <a:ahLst/>
                  <a:cxnLst/>
                  <a:rect l="l" t="t" r="r" b="b"/>
                  <a:pathLst>
                    <a:path w="14858" h="9435" extrusionOk="0">
                      <a:moveTo>
                        <a:pt x="5634" y="0"/>
                      </a:moveTo>
                      <a:cubicBezTo>
                        <a:pt x="5537" y="0"/>
                        <a:pt x="5440" y="3"/>
                        <a:pt x="5342" y="7"/>
                      </a:cubicBezTo>
                      <a:cubicBezTo>
                        <a:pt x="5316" y="8"/>
                        <a:pt x="5291" y="8"/>
                        <a:pt x="5266" y="10"/>
                      </a:cubicBezTo>
                      <a:cubicBezTo>
                        <a:pt x="5148" y="16"/>
                        <a:pt x="5029" y="24"/>
                        <a:pt x="4910" y="37"/>
                      </a:cubicBezTo>
                      <a:cubicBezTo>
                        <a:pt x="4904" y="37"/>
                        <a:pt x="4898" y="38"/>
                        <a:pt x="4890" y="38"/>
                      </a:cubicBezTo>
                      <a:cubicBezTo>
                        <a:pt x="3807" y="151"/>
                        <a:pt x="2944" y="600"/>
                        <a:pt x="1962" y="948"/>
                      </a:cubicBezTo>
                      <a:cubicBezTo>
                        <a:pt x="1448" y="1226"/>
                        <a:pt x="1158" y="1459"/>
                        <a:pt x="1152" y="1464"/>
                      </a:cubicBezTo>
                      <a:cubicBezTo>
                        <a:pt x="458" y="2056"/>
                        <a:pt x="1" y="3193"/>
                        <a:pt x="320" y="4102"/>
                      </a:cubicBezTo>
                      <a:cubicBezTo>
                        <a:pt x="503" y="4619"/>
                        <a:pt x="1281" y="5171"/>
                        <a:pt x="2068" y="5171"/>
                      </a:cubicBezTo>
                      <a:cubicBezTo>
                        <a:pt x="2369" y="5171"/>
                        <a:pt x="2672" y="5090"/>
                        <a:pt x="2943" y="4894"/>
                      </a:cubicBezTo>
                      <a:lnTo>
                        <a:pt x="2943" y="4894"/>
                      </a:lnTo>
                      <a:cubicBezTo>
                        <a:pt x="2551" y="6032"/>
                        <a:pt x="2891" y="7844"/>
                        <a:pt x="4343" y="8477"/>
                      </a:cubicBezTo>
                      <a:cubicBezTo>
                        <a:pt x="4543" y="8564"/>
                        <a:pt x="4732" y="8603"/>
                        <a:pt x="4910" y="8603"/>
                      </a:cubicBezTo>
                      <a:cubicBezTo>
                        <a:pt x="6218" y="8603"/>
                        <a:pt x="6929" y="6525"/>
                        <a:pt x="6929" y="6525"/>
                      </a:cubicBezTo>
                      <a:cubicBezTo>
                        <a:pt x="6929" y="6525"/>
                        <a:pt x="7067" y="8995"/>
                        <a:pt x="8969" y="9400"/>
                      </a:cubicBezTo>
                      <a:cubicBezTo>
                        <a:pt x="9082" y="9423"/>
                        <a:pt x="9189" y="9435"/>
                        <a:pt x="9289" y="9435"/>
                      </a:cubicBezTo>
                      <a:cubicBezTo>
                        <a:pt x="10889" y="9435"/>
                        <a:pt x="11019" y="6599"/>
                        <a:pt x="11019" y="6599"/>
                      </a:cubicBezTo>
                      <a:cubicBezTo>
                        <a:pt x="11019" y="6599"/>
                        <a:pt x="12391" y="8342"/>
                        <a:pt x="13570" y="8342"/>
                      </a:cubicBezTo>
                      <a:cubicBezTo>
                        <a:pt x="13808" y="8342"/>
                        <a:pt x="14037" y="8271"/>
                        <a:pt x="14246" y="8101"/>
                      </a:cubicBezTo>
                      <a:cubicBezTo>
                        <a:pt x="14716" y="7720"/>
                        <a:pt x="14857" y="7053"/>
                        <a:pt x="14851" y="6368"/>
                      </a:cubicBezTo>
                      <a:cubicBezTo>
                        <a:pt x="14839" y="6350"/>
                        <a:pt x="14828" y="6331"/>
                        <a:pt x="14815" y="6312"/>
                      </a:cubicBezTo>
                      <a:cubicBezTo>
                        <a:pt x="14734" y="6190"/>
                        <a:pt x="14652" y="6071"/>
                        <a:pt x="14571" y="5952"/>
                      </a:cubicBezTo>
                      <a:cubicBezTo>
                        <a:pt x="14528" y="5891"/>
                        <a:pt x="14486" y="5831"/>
                        <a:pt x="14442" y="5768"/>
                      </a:cubicBezTo>
                      <a:cubicBezTo>
                        <a:pt x="14413" y="5725"/>
                        <a:pt x="14381" y="5682"/>
                        <a:pt x="14350" y="5638"/>
                      </a:cubicBezTo>
                      <a:cubicBezTo>
                        <a:pt x="12522" y="3076"/>
                        <a:pt x="9989" y="627"/>
                        <a:pt x="6878" y="102"/>
                      </a:cubicBezTo>
                      <a:cubicBezTo>
                        <a:pt x="6871" y="102"/>
                        <a:pt x="6867" y="101"/>
                        <a:pt x="6860" y="99"/>
                      </a:cubicBezTo>
                      <a:cubicBezTo>
                        <a:pt x="6621" y="60"/>
                        <a:pt x="6378" y="32"/>
                        <a:pt x="6134" y="16"/>
                      </a:cubicBezTo>
                      <a:cubicBezTo>
                        <a:pt x="6107" y="15"/>
                        <a:pt x="6080" y="13"/>
                        <a:pt x="6054" y="11"/>
                      </a:cubicBezTo>
                      <a:cubicBezTo>
                        <a:pt x="5947" y="5"/>
                        <a:pt x="5841" y="2"/>
                        <a:pt x="5733" y="1"/>
                      </a:cubicBezTo>
                      <a:lnTo>
                        <a:pt x="5696" y="1"/>
                      </a:lnTo>
                      <a:cubicBezTo>
                        <a:pt x="5676" y="0"/>
                        <a:pt x="5655" y="0"/>
                        <a:pt x="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36"/>
                <p:cNvSpPr/>
                <p:nvPr/>
              </p:nvSpPr>
              <p:spPr>
                <a:xfrm>
                  <a:off x="2104475" y="2800913"/>
                  <a:ext cx="299375" cy="152525"/>
                </a:xfrm>
                <a:custGeom>
                  <a:avLst/>
                  <a:gdLst/>
                  <a:ahLst/>
                  <a:cxnLst/>
                  <a:rect l="l" t="t" r="r" b="b"/>
                  <a:pathLst>
                    <a:path w="11975" h="6101" extrusionOk="0">
                      <a:moveTo>
                        <a:pt x="4071" y="1"/>
                      </a:moveTo>
                      <a:cubicBezTo>
                        <a:pt x="3954" y="1"/>
                        <a:pt x="3838" y="4"/>
                        <a:pt x="3717" y="9"/>
                      </a:cubicBezTo>
                      <a:cubicBezTo>
                        <a:pt x="3692" y="9"/>
                        <a:pt x="3666" y="10"/>
                        <a:pt x="3641" y="12"/>
                      </a:cubicBezTo>
                      <a:cubicBezTo>
                        <a:pt x="3523" y="18"/>
                        <a:pt x="3406" y="26"/>
                        <a:pt x="3285" y="39"/>
                      </a:cubicBezTo>
                      <a:cubicBezTo>
                        <a:pt x="3279" y="39"/>
                        <a:pt x="3273" y="39"/>
                        <a:pt x="3266" y="40"/>
                      </a:cubicBezTo>
                      <a:cubicBezTo>
                        <a:pt x="2182" y="151"/>
                        <a:pt x="1319" y="602"/>
                        <a:pt x="339" y="950"/>
                      </a:cubicBezTo>
                      <a:cubicBezTo>
                        <a:pt x="212" y="1018"/>
                        <a:pt x="100" y="1083"/>
                        <a:pt x="0" y="1143"/>
                      </a:cubicBezTo>
                      <a:cubicBezTo>
                        <a:pt x="333" y="1520"/>
                        <a:pt x="923" y="1836"/>
                        <a:pt x="1517" y="1836"/>
                      </a:cubicBezTo>
                      <a:cubicBezTo>
                        <a:pt x="1818" y="1836"/>
                        <a:pt x="2120" y="1755"/>
                        <a:pt x="2391" y="1560"/>
                      </a:cubicBezTo>
                      <a:lnTo>
                        <a:pt x="2391" y="1560"/>
                      </a:lnTo>
                      <a:cubicBezTo>
                        <a:pt x="1999" y="2695"/>
                        <a:pt x="2337" y="4508"/>
                        <a:pt x="3790" y="5142"/>
                      </a:cubicBezTo>
                      <a:cubicBezTo>
                        <a:pt x="3990" y="5230"/>
                        <a:pt x="4179" y="5268"/>
                        <a:pt x="4357" y="5268"/>
                      </a:cubicBezTo>
                      <a:cubicBezTo>
                        <a:pt x="5666" y="5268"/>
                        <a:pt x="6377" y="3190"/>
                        <a:pt x="6377" y="3190"/>
                      </a:cubicBezTo>
                      <a:cubicBezTo>
                        <a:pt x="6377" y="3190"/>
                        <a:pt x="6512" y="5661"/>
                        <a:pt x="8415" y="6065"/>
                      </a:cubicBezTo>
                      <a:cubicBezTo>
                        <a:pt x="8528" y="6089"/>
                        <a:pt x="8635" y="6100"/>
                        <a:pt x="8736" y="6100"/>
                      </a:cubicBezTo>
                      <a:cubicBezTo>
                        <a:pt x="10336" y="6100"/>
                        <a:pt x="10466" y="3264"/>
                        <a:pt x="10466" y="3264"/>
                      </a:cubicBezTo>
                      <a:cubicBezTo>
                        <a:pt x="10466" y="3264"/>
                        <a:pt x="11155" y="4138"/>
                        <a:pt x="11974" y="4649"/>
                      </a:cubicBezTo>
                      <a:cubicBezTo>
                        <a:pt x="10226" y="2471"/>
                        <a:pt x="7958" y="562"/>
                        <a:pt x="5253" y="104"/>
                      </a:cubicBezTo>
                      <a:cubicBezTo>
                        <a:pt x="5246" y="103"/>
                        <a:pt x="5242" y="103"/>
                        <a:pt x="5235" y="100"/>
                      </a:cubicBezTo>
                      <a:cubicBezTo>
                        <a:pt x="4996" y="62"/>
                        <a:pt x="4754" y="34"/>
                        <a:pt x="4509" y="18"/>
                      </a:cubicBezTo>
                      <a:cubicBezTo>
                        <a:pt x="4482" y="17"/>
                        <a:pt x="4455" y="15"/>
                        <a:pt x="4430" y="13"/>
                      </a:cubicBezTo>
                      <a:cubicBezTo>
                        <a:pt x="4324" y="7"/>
                        <a:pt x="4216" y="4"/>
                        <a:pt x="4109" y="1"/>
                      </a:cubicBezTo>
                      <a:cubicBezTo>
                        <a:pt x="4105" y="1"/>
                        <a:pt x="4101" y="2"/>
                        <a:pt x="4097" y="2"/>
                      </a:cubicBezTo>
                      <a:cubicBezTo>
                        <a:pt x="4088" y="2"/>
                        <a:pt x="4080" y="1"/>
                        <a:pt x="4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36"/>
                <p:cNvSpPr/>
                <p:nvPr/>
              </p:nvSpPr>
              <p:spPr>
                <a:xfrm>
                  <a:off x="2377975" y="2941463"/>
                  <a:ext cx="31625" cy="29800"/>
                </a:xfrm>
                <a:custGeom>
                  <a:avLst/>
                  <a:gdLst/>
                  <a:ahLst/>
                  <a:cxnLst/>
                  <a:rect l="l" t="t" r="r" b="b"/>
                  <a:pathLst>
                    <a:path w="1265" h="1192" extrusionOk="0">
                      <a:moveTo>
                        <a:pt x="635" y="1"/>
                      </a:moveTo>
                      <a:cubicBezTo>
                        <a:pt x="610" y="1"/>
                        <a:pt x="584" y="2"/>
                        <a:pt x="558" y="6"/>
                      </a:cubicBezTo>
                      <a:cubicBezTo>
                        <a:pt x="232" y="47"/>
                        <a:pt x="1" y="343"/>
                        <a:pt x="40" y="668"/>
                      </a:cubicBezTo>
                      <a:cubicBezTo>
                        <a:pt x="79" y="971"/>
                        <a:pt x="336" y="1192"/>
                        <a:pt x="632" y="1192"/>
                      </a:cubicBezTo>
                      <a:cubicBezTo>
                        <a:pt x="657" y="1192"/>
                        <a:pt x="682" y="1190"/>
                        <a:pt x="707" y="1187"/>
                      </a:cubicBezTo>
                      <a:cubicBezTo>
                        <a:pt x="1033" y="1146"/>
                        <a:pt x="1265" y="849"/>
                        <a:pt x="1222" y="523"/>
                      </a:cubicBezTo>
                      <a:cubicBezTo>
                        <a:pt x="1186"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36"/>
                <p:cNvSpPr/>
                <p:nvPr/>
              </p:nvSpPr>
              <p:spPr>
                <a:xfrm>
                  <a:off x="2276425" y="2970163"/>
                  <a:ext cx="31675" cy="29850"/>
                </a:xfrm>
                <a:custGeom>
                  <a:avLst/>
                  <a:gdLst/>
                  <a:ahLst/>
                  <a:cxnLst/>
                  <a:rect l="l" t="t" r="r" b="b"/>
                  <a:pathLst>
                    <a:path w="1267" h="1194" extrusionOk="0">
                      <a:moveTo>
                        <a:pt x="632" y="0"/>
                      </a:moveTo>
                      <a:cubicBezTo>
                        <a:pt x="608" y="0"/>
                        <a:pt x="584" y="2"/>
                        <a:pt x="560" y="4"/>
                      </a:cubicBezTo>
                      <a:cubicBezTo>
                        <a:pt x="234" y="47"/>
                        <a:pt x="1" y="344"/>
                        <a:pt x="43" y="670"/>
                      </a:cubicBezTo>
                      <a:cubicBezTo>
                        <a:pt x="81" y="973"/>
                        <a:pt x="337" y="1193"/>
                        <a:pt x="633" y="1193"/>
                      </a:cubicBezTo>
                      <a:cubicBezTo>
                        <a:pt x="657" y="1193"/>
                        <a:pt x="682" y="1192"/>
                        <a:pt x="707" y="1189"/>
                      </a:cubicBezTo>
                      <a:cubicBezTo>
                        <a:pt x="1035" y="1148"/>
                        <a:pt x="1266" y="850"/>
                        <a:pt x="1226" y="525"/>
                      </a:cubicBezTo>
                      <a:cubicBezTo>
                        <a:pt x="1187" y="221"/>
                        <a:pt x="93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36"/>
                <p:cNvSpPr/>
                <p:nvPr/>
              </p:nvSpPr>
              <p:spPr>
                <a:xfrm>
                  <a:off x="2165475" y="2948638"/>
                  <a:ext cx="31600" cy="29800"/>
                </a:xfrm>
                <a:custGeom>
                  <a:avLst/>
                  <a:gdLst/>
                  <a:ahLst/>
                  <a:cxnLst/>
                  <a:rect l="l" t="t" r="r" b="b"/>
                  <a:pathLst>
                    <a:path w="1264" h="1192" extrusionOk="0">
                      <a:moveTo>
                        <a:pt x="635" y="1"/>
                      </a:moveTo>
                      <a:cubicBezTo>
                        <a:pt x="610" y="1"/>
                        <a:pt x="584" y="2"/>
                        <a:pt x="558" y="5"/>
                      </a:cubicBezTo>
                      <a:cubicBezTo>
                        <a:pt x="231" y="45"/>
                        <a:pt x="1" y="344"/>
                        <a:pt x="40" y="670"/>
                      </a:cubicBezTo>
                      <a:cubicBezTo>
                        <a:pt x="79" y="972"/>
                        <a:pt x="336" y="1191"/>
                        <a:pt x="631" y="1191"/>
                      </a:cubicBezTo>
                      <a:cubicBezTo>
                        <a:pt x="656" y="1191"/>
                        <a:pt x="681" y="1190"/>
                        <a:pt x="706" y="1187"/>
                      </a:cubicBezTo>
                      <a:cubicBezTo>
                        <a:pt x="1032" y="1146"/>
                        <a:pt x="1263" y="850"/>
                        <a:pt x="1223" y="522"/>
                      </a:cubicBezTo>
                      <a:cubicBezTo>
                        <a:pt x="1185"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36"/>
                <p:cNvSpPr/>
                <p:nvPr/>
              </p:nvSpPr>
              <p:spPr>
                <a:xfrm>
                  <a:off x="2191750" y="2867063"/>
                  <a:ext cx="31650" cy="29825"/>
                </a:xfrm>
                <a:custGeom>
                  <a:avLst/>
                  <a:gdLst/>
                  <a:ahLst/>
                  <a:cxnLst/>
                  <a:rect l="l" t="t" r="r" b="b"/>
                  <a:pathLst>
                    <a:path w="1266" h="1193" extrusionOk="0">
                      <a:moveTo>
                        <a:pt x="633" y="1"/>
                      </a:moveTo>
                      <a:cubicBezTo>
                        <a:pt x="609" y="1"/>
                        <a:pt x="584" y="2"/>
                        <a:pt x="559" y="5"/>
                      </a:cubicBezTo>
                      <a:cubicBezTo>
                        <a:pt x="233" y="46"/>
                        <a:pt x="1" y="342"/>
                        <a:pt x="42" y="670"/>
                      </a:cubicBezTo>
                      <a:cubicBezTo>
                        <a:pt x="79" y="972"/>
                        <a:pt x="336" y="1193"/>
                        <a:pt x="633" y="1193"/>
                      </a:cubicBezTo>
                      <a:cubicBezTo>
                        <a:pt x="657" y="1193"/>
                        <a:pt x="682" y="1191"/>
                        <a:pt x="707" y="1188"/>
                      </a:cubicBezTo>
                      <a:cubicBezTo>
                        <a:pt x="1033" y="1147"/>
                        <a:pt x="1265" y="850"/>
                        <a:pt x="1224" y="522"/>
                      </a:cubicBezTo>
                      <a:cubicBezTo>
                        <a:pt x="1187" y="222"/>
                        <a:pt x="930"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36"/>
                <p:cNvSpPr/>
                <p:nvPr/>
              </p:nvSpPr>
              <p:spPr>
                <a:xfrm>
                  <a:off x="2302475" y="2886538"/>
                  <a:ext cx="31625" cy="29775"/>
                </a:xfrm>
                <a:custGeom>
                  <a:avLst/>
                  <a:gdLst/>
                  <a:ahLst/>
                  <a:cxnLst/>
                  <a:rect l="l" t="t" r="r" b="b"/>
                  <a:pathLst>
                    <a:path w="1265" h="1191" extrusionOk="0">
                      <a:moveTo>
                        <a:pt x="637" y="0"/>
                      </a:moveTo>
                      <a:cubicBezTo>
                        <a:pt x="611" y="0"/>
                        <a:pt x="586" y="2"/>
                        <a:pt x="560" y="5"/>
                      </a:cubicBezTo>
                      <a:cubicBezTo>
                        <a:pt x="232" y="46"/>
                        <a:pt x="0" y="343"/>
                        <a:pt x="43" y="669"/>
                      </a:cubicBezTo>
                      <a:cubicBezTo>
                        <a:pt x="79" y="970"/>
                        <a:pt x="335" y="1191"/>
                        <a:pt x="632" y="1191"/>
                      </a:cubicBezTo>
                      <a:cubicBezTo>
                        <a:pt x="657" y="1191"/>
                        <a:pt x="682" y="1189"/>
                        <a:pt x="707" y="1186"/>
                      </a:cubicBezTo>
                      <a:cubicBezTo>
                        <a:pt x="1034" y="1145"/>
                        <a:pt x="1265" y="848"/>
                        <a:pt x="1225" y="522"/>
                      </a:cubicBezTo>
                      <a:cubicBezTo>
                        <a:pt x="1188" y="220"/>
                        <a:pt x="93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36"/>
                <p:cNvSpPr/>
                <p:nvPr/>
              </p:nvSpPr>
              <p:spPr>
                <a:xfrm>
                  <a:off x="2088250" y="2871388"/>
                  <a:ext cx="31625" cy="29825"/>
                </a:xfrm>
                <a:custGeom>
                  <a:avLst/>
                  <a:gdLst/>
                  <a:ahLst/>
                  <a:cxnLst/>
                  <a:rect l="l" t="t" r="r" b="b"/>
                  <a:pathLst>
                    <a:path w="1265" h="1193" extrusionOk="0">
                      <a:moveTo>
                        <a:pt x="634" y="0"/>
                      </a:moveTo>
                      <a:cubicBezTo>
                        <a:pt x="610" y="0"/>
                        <a:pt x="585" y="2"/>
                        <a:pt x="560" y="5"/>
                      </a:cubicBezTo>
                      <a:cubicBezTo>
                        <a:pt x="234" y="46"/>
                        <a:pt x="1" y="343"/>
                        <a:pt x="43" y="669"/>
                      </a:cubicBezTo>
                      <a:cubicBezTo>
                        <a:pt x="79" y="971"/>
                        <a:pt x="337" y="1192"/>
                        <a:pt x="633" y="1192"/>
                      </a:cubicBezTo>
                      <a:cubicBezTo>
                        <a:pt x="657" y="1192"/>
                        <a:pt x="682" y="1191"/>
                        <a:pt x="707" y="1187"/>
                      </a:cubicBezTo>
                      <a:cubicBezTo>
                        <a:pt x="1035" y="1147"/>
                        <a:pt x="1265" y="849"/>
                        <a:pt x="1226" y="522"/>
                      </a:cubicBezTo>
                      <a:cubicBezTo>
                        <a:pt x="1187" y="221"/>
                        <a:pt x="930"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36"/>
                <p:cNvSpPr/>
                <p:nvPr/>
              </p:nvSpPr>
              <p:spPr>
                <a:xfrm>
                  <a:off x="2090300" y="2963588"/>
                  <a:ext cx="15050" cy="14225"/>
                </a:xfrm>
                <a:custGeom>
                  <a:avLst/>
                  <a:gdLst/>
                  <a:ahLst/>
                  <a:cxnLst/>
                  <a:rect l="l" t="t" r="r" b="b"/>
                  <a:pathLst>
                    <a:path w="602" h="569" extrusionOk="0">
                      <a:moveTo>
                        <a:pt x="299" y="1"/>
                      </a:moveTo>
                      <a:cubicBezTo>
                        <a:pt x="288" y="1"/>
                        <a:pt x="276" y="1"/>
                        <a:pt x="265" y="3"/>
                      </a:cubicBezTo>
                      <a:cubicBezTo>
                        <a:pt x="110" y="23"/>
                        <a:pt x="0" y="164"/>
                        <a:pt x="19" y="321"/>
                      </a:cubicBezTo>
                      <a:cubicBezTo>
                        <a:pt x="36" y="464"/>
                        <a:pt x="158" y="569"/>
                        <a:pt x="300" y="569"/>
                      </a:cubicBezTo>
                      <a:cubicBezTo>
                        <a:pt x="312" y="569"/>
                        <a:pt x="324" y="568"/>
                        <a:pt x="335" y="567"/>
                      </a:cubicBezTo>
                      <a:cubicBezTo>
                        <a:pt x="490" y="548"/>
                        <a:pt x="602" y="405"/>
                        <a:pt x="581" y="250"/>
                      </a:cubicBezTo>
                      <a:cubicBezTo>
                        <a:pt x="564" y="105"/>
                        <a:pt x="441" y="1"/>
                        <a:pt x="299"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36"/>
                <p:cNvSpPr/>
                <p:nvPr/>
              </p:nvSpPr>
              <p:spPr>
                <a:xfrm>
                  <a:off x="2453400" y="2992513"/>
                  <a:ext cx="8450" cy="11575"/>
                </a:xfrm>
                <a:custGeom>
                  <a:avLst/>
                  <a:gdLst/>
                  <a:ahLst/>
                  <a:cxnLst/>
                  <a:rect l="l" t="t" r="r" b="b"/>
                  <a:pathLst>
                    <a:path w="338" h="463" extrusionOk="0">
                      <a:moveTo>
                        <a:pt x="73" y="0"/>
                      </a:moveTo>
                      <a:cubicBezTo>
                        <a:pt x="26" y="58"/>
                        <a:pt x="1" y="133"/>
                        <a:pt x="10" y="215"/>
                      </a:cubicBezTo>
                      <a:cubicBezTo>
                        <a:pt x="27" y="358"/>
                        <a:pt x="151" y="463"/>
                        <a:pt x="292" y="463"/>
                      </a:cubicBezTo>
                      <a:cubicBezTo>
                        <a:pt x="303" y="463"/>
                        <a:pt x="315" y="462"/>
                        <a:pt x="327" y="461"/>
                      </a:cubicBezTo>
                      <a:cubicBezTo>
                        <a:pt x="330" y="461"/>
                        <a:pt x="333" y="458"/>
                        <a:pt x="337" y="458"/>
                      </a:cubicBezTo>
                      <a:cubicBezTo>
                        <a:pt x="248" y="303"/>
                        <a:pt x="160" y="151"/>
                        <a:pt x="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36"/>
                <p:cNvSpPr/>
                <p:nvPr/>
              </p:nvSpPr>
              <p:spPr>
                <a:xfrm>
                  <a:off x="2217025" y="3040038"/>
                  <a:ext cx="15100" cy="14225"/>
                </a:xfrm>
                <a:custGeom>
                  <a:avLst/>
                  <a:gdLst/>
                  <a:ahLst/>
                  <a:cxnLst/>
                  <a:rect l="l" t="t" r="r" b="b"/>
                  <a:pathLst>
                    <a:path w="604" h="569" extrusionOk="0">
                      <a:moveTo>
                        <a:pt x="302" y="0"/>
                      </a:moveTo>
                      <a:cubicBezTo>
                        <a:pt x="290" y="0"/>
                        <a:pt x="278" y="1"/>
                        <a:pt x="267" y="3"/>
                      </a:cubicBezTo>
                      <a:cubicBezTo>
                        <a:pt x="112" y="23"/>
                        <a:pt x="0" y="164"/>
                        <a:pt x="21" y="321"/>
                      </a:cubicBezTo>
                      <a:cubicBezTo>
                        <a:pt x="38" y="464"/>
                        <a:pt x="161" y="569"/>
                        <a:pt x="302" y="569"/>
                      </a:cubicBezTo>
                      <a:cubicBezTo>
                        <a:pt x="314" y="569"/>
                        <a:pt x="325" y="568"/>
                        <a:pt x="337" y="567"/>
                      </a:cubicBezTo>
                      <a:cubicBezTo>
                        <a:pt x="492" y="546"/>
                        <a:pt x="603" y="405"/>
                        <a:pt x="583" y="250"/>
                      </a:cubicBezTo>
                      <a:cubicBezTo>
                        <a:pt x="566" y="105"/>
                        <a:pt x="444" y="0"/>
                        <a:pt x="30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36"/>
                <p:cNvSpPr/>
                <p:nvPr/>
              </p:nvSpPr>
              <p:spPr>
                <a:xfrm>
                  <a:off x="2353850" y="3030838"/>
                  <a:ext cx="15100" cy="14275"/>
                </a:xfrm>
                <a:custGeom>
                  <a:avLst/>
                  <a:gdLst/>
                  <a:ahLst/>
                  <a:cxnLst/>
                  <a:rect l="l" t="t" r="r" b="b"/>
                  <a:pathLst>
                    <a:path w="604" h="571" extrusionOk="0">
                      <a:moveTo>
                        <a:pt x="301" y="0"/>
                      </a:moveTo>
                      <a:cubicBezTo>
                        <a:pt x="290" y="0"/>
                        <a:pt x="279" y="1"/>
                        <a:pt x="267" y="2"/>
                      </a:cubicBezTo>
                      <a:cubicBezTo>
                        <a:pt x="112" y="23"/>
                        <a:pt x="1" y="164"/>
                        <a:pt x="21" y="320"/>
                      </a:cubicBezTo>
                      <a:cubicBezTo>
                        <a:pt x="38" y="464"/>
                        <a:pt x="162" y="570"/>
                        <a:pt x="303" y="570"/>
                      </a:cubicBezTo>
                      <a:cubicBezTo>
                        <a:pt x="315" y="570"/>
                        <a:pt x="326" y="569"/>
                        <a:pt x="337" y="568"/>
                      </a:cubicBezTo>
                      <a:cubicBezTo>
                        <a:pt x="493" y="548"/>
                        <a:pt x="604" y="407"/>
                        <a:pt x="583" y="252"/>
                      </a:cubicBezTo>
                      <a:cubicBezTo>
                        <a:pt x="566" y="106"/>
                        <a:pt x="444" y="0"/>
                        <a:pt x="30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36"/>
                <p:cNvSpPr/>
                <p:nvPr/>
              </p:nvSpPr>
              <p:spPr>
                <a:xfrm>
                  <a:off x="2009450" y="2802463"/>
                  <a:ext cx="416925" cy="307325"/>
                </a:xfrm>
                <a:custGeom>
                  <a:avLst/>
                  <a:gdLst/>
                  <a:ahLst/>
                  <a:cxnLst/>
                  <a:rect l="l" t="t" r="r" b="b"/>
                  <a:pathLst>
                    <a:path w="16677" h="12293" extrusionOk="0">
                      <a:moveTo>
                        <a:pt x="6872" y="0"/>
                      </a:moveTo>
                      <a:cubicBezTo>
                        <a:pt x="4718" y="279"/>
                        <a:pt x="3328" y="1404"/>
                        <a:pt x="3328" y="1404"/>
                      </a:cubicBezTo>
                      <a:cubicBezTo>
                        <a:pt x="3328" y="1404"/>
                        <a:pt x="1" y="4173"/>
                        <a:pt x="5354" y="10016"/>
                      </a:cubicBezTo>
                      <a:cubicBezTo>
                        <a:pt x="6890" y="11695"/>
                        <a:pt x="8619" y="12293"/>
                        <a:pt x="10304" y="12293"/>
                      </a:cubicBezTo>
                      <a:cubicBezTo>
                        <a:pt x="12773" y="12293"/>
                        <a:pt x="15146" y="11007"/>
                        <a:pt x="16676" y="9955"/>
                      </a:cubicBezTo>
                      <a:lnTo>
                        <a:pt x="16676" y="9955"/>
                      </a:lnTo>
                      <a:cubicBezTo>
                        <a:pt x="15468" y="10485"/>
                        <a:pt x="14074" y="10780"/>
                        <a:pt x="12669" y="10780"/>
                      </a:cubicBezTo>
                      <a:cubicBezTo>
                        <a:pt x="9456" y="10780"/>
                        <a:pt x="6178" y="9238"/>
                        <a:pt x="4887" y="5419"/>
                      </a:cubicBezTo>
                      <a:cubicBezTo>
                        <a:pt x="3804" y="2215"/>
                        <a:pt x="5142" y="702"/>
                        <a:pt x="687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36"/>
                <p:cNvSpPr/>
                <p:nvPr/>
              </p:nvSpPr>
              <p:spPr>
                <a:xfrm>
                  <a:off x="2212825" y="2813688"/>
                  <a:ext cx="107775" cy="49775"/>
                </a:xfrm>
                <a:custGeom>
                  <a:avLst/>
                  <a:gdLst/>
                  <a:ahLst/>
                  <a:cxnLst/>
                  <a:rect l="l" t="t" r="r" b="b"/>
                  <a:pathLst>
                    <a:path w="4311" h="1991" extrusionOk="0">
                      <a:moveTo>
                        <a:pt x="596" y="1"/>
                      </a:moveTo>
                      <a:cubicBezTo>
                        <a:pt x="328" y="1"/>
                        <a:pt x="128" y="78"/>
                        <a:pt x="79" y="225"/>
                      </a:cubicBezTo>
                      <a:cubicBezTo>
                        <a:pt x="1" y="467"/>
                        <a:pt x="369" y="807"/>
                        <a:pt x="906" y="986"/>
                      </a:cubicBezTo>
                      <a:cubicBezTo>
                        <a:pt x="1120" y="1056"/>
                        <a:pt x="1328" y="1090"/>
                        <a:pt x="1506" y="1090"/>
                      </a:cubicBezTo>
                      <a:cubicBezTo>
                        <a:pt x="1775" y="1090"/>
                        <a:pt x="1976" y="1013"/>
                        <a:pt x="2025" y="867"/>
                      </a:cubicBezTo>
                      <a:cubicBezTo>
                        <a:pt x="2104" y="624"/>
                        <a:pt x="1735" y="284"/>
                        <a:pt x="1197" y="106"/>
                      </a:cubicBezTo>
                      <a:cubicBezTo>
                        <a:pt x="983" y="35"/>
                        <a:pt x="775" y="1"/>
                        <a:pt x="596" y="1"/>
                      </a:cubicBezTo>
                      <a:close/>
                      <a:moveTo>
                        <a:pt x="3099" y="1079"/>
                      </a:moveTo>
                      <a:cubicBezTo>
                        <a:pt x="2928" y="1079"/>
                        <a:pt x="2800" y="1129"/>
                        <a:pt x="2759" y="1226"/>
                      </a:cubicBezTo>
                      <a:cubicBezTo>
                        <a:pt x="2681" y="1410"/>
                        <a:pt x="2949" y="1697"/>
                        <a:pt x="3356" y="1869"/>
                      </a:cubicBezTo>
                      <a:cubicBezTo>
                        <a:pt x="3550" y="1951"/>
                        <a:pt x="3740" y="1991"/>
                        <a:pt x="3895" y="1991"/>
                      </a:cubicBezTo>
                      <a:cubicBezTo>
                        <a:pt x="4066" y="1991"/>
                        <a:pt x="4193" y="1942"/>
                        <a:pt x="4233" y="1844"/>
                      </a:cubicBezTo>
                      <a:cubicBezTo>
                        <a:pt x="4310" y="1660"/>
                        <a:pt x="4044" y="1370"/>
                        <a:pt x="3637" y="1201"/>
                      </a:cubicBezTo>
                      <a:cubicBezTo>
                        <a:pt x="3443" y="1120"/>
                        <a:pt x="3253" y="1079"/>
                        <a:pt x="3099" y="1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36"/>
                <p:cNvSpPr/>
                <p:nvPr/>
              </p:nvSpPr>
              <p:spPr>
                <a:xfrm>
                  <a:off x="1803575" y="3026663"/>
                  <a:ext cx="252625" cy="358300"/>
                </a:xfrm>
                <a:custGeom>
                  <a:avLst/>
                  <a:gdLst/>
                  <a:ahLst/>
                  <a:cxnLst/>
                  <a:rect l="l" t="t" r="r" b="b"/>
                  <a:pathLst>
                    <a:path w="10105" h="14332" extrusionOk="0">
                      <a:moveTo>
                        <a:pt x="1" y="0"/>
                      </a:moveTo>
                      <a:lnTo>
                        <a:pt x="1" y="0"/>
                      </a:lnTo>
                      <a:cubicBezTo>
                        <a:pt x="280" y="3064"/>
                        <a:pt x="355" y="6077"/>
                        <a:pt x="1122" y="9080"/>
                      </a:cubicBezTo>
                      <a:cubicBezTo>
                        <a:pt x="1575" y="10855"/>
                        <a:pt x="2924" y="12788"/>
                        <a:pt x="4459" y="13789"/>
                      </a:cubicBezTo>
                      <a:cubicBezTo>
                        <a:pt x="4947" y="14106"/>
                        <a:pt x="5501" y="14332"/>
                        <a:pt x="6062" y="14332"/>
                      </a:cubicBezTo>
                      <a:cubicBezTo>
                        <a:pt x="6351" y="14332"/>
                        <a:pt x="6642" y="14272"/>
                        <a:pt x="6926" y="14133"/>
                      </a:cubicBezTo>
                      <a:cubicBezTo>
                        <a:pt x="10105" y="12586"/>
                        <a:pt x="7650" y="9523"/>
                        <a:pt x="5910" y="7952"/>
                      </a:cubicBezTo>
                      <a:cubicBezTo>
                        <a:pt x="3494" y="5770"/>
                        <a:pt x="1127" y="3260"/>
                        <a:pt x="34" y="99"/>
                      </a:cubicBezTo>
                      <a:cubicBezTo>
                        <a:pt x="23" y="66"/>
                        <a:pt x="13" y="33"/>
                        <a:pt x="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36"/>
                <p:cNvSpPr/>
                <p:nvPr/>
              </p:nvSpPr>
              <p:spPr>
                <a:xfrm>
                  <a:off x="1819650" y="3076163"/>
                  <a:ext cx="162100" cy="229900"/>
                </a:xfrm>
                <a:custGeom>
                  <a:avLst/>
                  <a:gdLst/>
                  <a:ahLst/>
                  <a:cxnLst/>
                  <a:rect l="l" t="t" r="r" b="b"/>
                  <a:pathLst>
                    <a:path w="6484" h="9196" extrusionOk="0">
                      <a:moveTo>
                        <a:pt x="0" y="0"/>
                      </a:moveTo>
                      <a:lnTo>
                        <a:pt x="0" y="0"/>
                      </a:lnTo>
                      <a:cubicBezTo>
                        <a:pt x="179" y="1965"/>
                        <a:pt x="227" y="3898"/>
                        <a:pt x="719" y="5826"/>
                      </a:cubicBezTo>
                      <a:cubicBezTo>
                        <a:pt x="1010" y="6965"/>
                        <a:pt x="1875" y="8204"/>
                        <a:pt x="2860" y="8845"/>
                      </a:cubicBezTo>
                      <a:cubicBezTo>
                        <a:pt x="3172" y="9050"/>
                        <a:pt x="3527" y="9195"/>
                        <a:pt x="3886" y="9195"/>
                      </a:cubicBezTo>
                      <a:cubicBezTo>
                        <a:pt x="4072" y="9195"/>
                        <a:pt x="4259" y="9156"/>
                        <a:pt x="4443" y="9067"/>
                      </a:cubicBezTo>
                      <a:cubicBezTo>
                        <a:pt x="6484" y="8074"/>
                        <a:pt x="4908" y="6110"/>
                        <a:pt x="3791" y="5102"/>
                      </a:cubicBezTo>
                      <a:cubicBezTo>
                        <a:pt x="2242" y="3702"/>
                        <a:pt x="722" y="2090"/>
                        <a:pt x="20" y="63"/>
                      </a:cubicBezTo>
                      <a:cubicBezTo>
                        <a:pt x="14" y="41"/>
                        <a:pt x="6" y="19"/>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36"/>
                <p:cNvSpPr/>
                <p:nvPr/>
              </p:nvSpPr>
              <p:spPr>
                <a:xfrm>
                  <a:off x="1806050" y="3045338"/>
                  <a:ext cx="150375" cy="296300"/>
                </a:xfrm>
                <a:custGeom>
                  <a:avLst/>
                  <a:gdLst/>
                  <a:ahLst/>
                  <a:cxnLst/>
                  <a:rect l="l" t="t" r="r" b="b"/>
                  <a:pathLst>
                    <a:path w="6015" h="11852" extrusionOk="0">
                      <a:moveTo>
                        <a:pt x="12" y="0"/>
                      </a:moveTo>
                      <a:cubicBezTo>
                        <a:pt x="12" y="0"/>
                        <a:pt x="12" y="0"/>
                        <a:pt x="11" y="0"/>
                      </a:cubicBezTo>
                      <a:cubicBezTo>
                        <a:pt x="0" y="2"/>
                        <a:pt x="2" y="107"/>
                        <a:pt x="18" y="292"/>
                      </a:cubicBezTo>
                      <a:cubicBezTo>
                        <a:pt x="35" y="477"/>
                        <a:pt x="51" y="743"/>
                        <a:pt x="107" y="1058"/>
                      </a:cubicBezTo>
                      <a:cubicBezTo>
                        <a:pt x="192" y="1691"/>
                        <a:pt x="394" y="2519"/>
                        <a:pt x="630" y="3336"/>
                      </a:cubicBezTo>
                      <a:cubicBezTo>
                        <a:pt x="871" y="4152"/>
                        <a:pt x="1177" y="4949"/>
                        <a:pt x="1421" y="5540"/>
                      </a:cubicBezTo>
                      <a:cubicBezTo>
                        <a:pt x="1673" y="6127"/>
                        <a:pt x="1855" y="6512"/>
                        <a:pt x="1855" y="6512"/>
                      </a:cubicBezTo>
                      <a:cubicBezTo>
                        <a:pt x="1855" y="6512"/>
                        <a:pt x="2049" y="6892"/>
                        <a:pt x="2360" y="7451"/>
                      </a:cubicBezTo>
                      <a:cubicBezTo>
                        <a:pt x="2678" y="8005"/>
                        <a:pt x="3119" y="8737"/>
                        <a:pt x="3630" y="9418"/>
                      </a:cubicBezTo>
                      <a:cubicBezTo>
                        <a:pt x="4144" y="10098"/>
                        <a:pt x="4695" y="10751"/>
                        <a:pt x="5171" y="11179"/>
                      </a:cubicBezTo>
                      <a:cubicBezTo>
                        <a:pt x="5394" y="11408"/>
                        <a:pt x="5610" y="11566"/>
                        <a:pt x="5754" y="11683"/>
                      </a:cubicBezTo>
                      <a:cubicBezTo>
                        <a:pt x="5890" y="11790"/>
                        <a:pt x="5976" y="11852"/>
                        <a:pt x="5992" y="11852"/>
                      </a:cubicBezTo>
                      <a:cubicBezTo>
                        <a:pt x="5993" y="11852"/>
                        <a:pt x="5993" y="11852"/>
                        <a:pt x="5994" y="11851"/>
                      </a:cubicBezTo>
                      <a:cubicBezTo>
                        <a:pt x="6014" y="11826"/>
                        <a:pt x="5692" y="11552"/>
                        <a:pt x="5261" y="11090"/>
                      </a:cubicBezTo>
                      <a:cubicBezTo>
                        <a:pt x="4819" y="10637"/>
                        <a:pt x="4302" y="9971"/>
                        <a:pt x="3820" y="9282"/>
                      </a:cubicBezTo>
                      <a:cubicBezTo>
                        <a:pt x="3339" y="8593"/>
                        <a:pt x="2925" y="7858"/>
                        <a:pt x="2624" y="7305"/>
                      </a:cubicBezTo>
                      <a:cubicBezTo>
                        <a:pt x="2339" y="6741"/>
                        <a:pt x="2151" y="6368"/>
                        <a:pt x="2151" y="6368"/>
                      </a:cubicBezTo>
                      <a:cubicBezTo>
                        <a:pt x="2150" y="6367"/>
                        <a:pt x="1963" y="5991"/>
                        <a:pt x="1700" y="5417"/>
                      </a:cubicBezTo>
                      <a:cubicBezTo>
                        <a:pt x="1443" y="4841"/>
                        <a:pt x="1120" y="4064"/>
                        <a:pt x="853" y="3265"/>
                      </a:cubicBezTo>
                      <a:cubicBezTo>
                        <a:pt x="588" y="2466"/>
                        <a:pt x="356" y="1655"/>
                        <a:pt x="234" y="1036"/>
                      </a:cubicBezTo>
                      <a:cubicBezTo>
                        <a:pt x="98" y="419"/>
                        <a:pt x="4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36"/>
                <p:cNvSpPr/>
                <p:nvPr/>
              </p:nvSpPr>
              <p:spPr>
                <a:xfrm>
                  <a:off x="1895225" y="3231238"/>
                  <a:ext cx="95150" cy="101525"/>
                </a:xfrm>
                <a:custGeom>
                  <a:avLst/>
                  <a:gdLst/>
                  <a:ahLst/>
                  <a:cxnLst/>
                  <a:rect l="l" t="t" r="r" b="b"/>
                  <a:pathLst>
                    <a:path w="3806" h="4061" extrusionOk="0">
                      <a:moveTo>
                        <a:pt x="439" y="1"/>
                      </a:moveTo>
                      <a:cubicBezTo>
                        <a:pt x="347" y="1"/>
                        <a:pt x="270" y="26"/>
                        <a:pt x="215" y="79"/>
                      </a:cubicBezTo>
                      <a:cubicBezTo>
                        <a:pt x="0" y="287"/>
                        <a:pt x="196" y="839"/>
                        <a:pt x="655" y="1317"/>
                      </a:cubicBezTo>
                      <a:cubicBezTo>
                        <a:pt x="995" y="1668"/>
                        <a:pt x="1384" y="1879"/>
                        <a:pt x="1649" y="1879"/>
                      </a:cubicBezTo>
                      <a:cubicBezTo>
                        <a:pt x="1741" y="1879"/>
                        <a:pt x="1818" y="1854"/>
                        <a:pt x="1874" y="1801"/>
                      </a:cubicBezTo>
                      <a:cubicBezTo>
                        <a:pt x="2090" y="1594"/>
                        <a:pt x="1891" y="1039"/>
                        <a:pt x="1434" y="563"/>
                      </a:cubicBezTo>
                      <a:cubicBezTo>
                        <a:pt x="1095" y="211"/>
                        <a:pt x="705" y="1"/>
                        <a:pt x="439" y="1"/>
                      </a:cubicBezTo>
                      <a:close/>
                      <a:moveTo>
                        <a:pt x="2590" y="2521"/>
                      </a:moveTo>
                      <a:cubicBezTo>
                        <a:pt x="2531" y="2521"/>
                        <a:pt x="2479" y="2537"/>
                        <a:pt x="2439" y="2570"/>
                      </a:cubicBezTo>
                      <a:cubicBezTo>
                        <a:pt x="2259" y="2719"/>
                        <a:pt x="2378" y="3162"/>
                        <a:pt x="2706" y="3560"/>
                      </a:cubicBezTo>
                      <a:cubicBezTo>
                        <a:pt x="2961" y="3869"/>
                        <a:pt x="3268" y="4061"/>
                        <a:pt x="3476" y="4061"/>
                      </a:cubicBezTo>
                      <a:cubicBezTo>
                        <a:pt x="3536" y="4061"/>
                        <a:pt x="3587" y="4045"/>
                        <a:pt x="3627" y="4012"/>
                      </a:cubicBezTo>
                      <a:cubicBezTo>
                        <a:pt x="3805" y="3864"/>
                        <a:pt x="3686" y="3420"/>
                        <a:pt x="3359" y="3022"/>
                      </a:cubicBezTo>
                      <a:cubicBezTo>
                        <a:pt x="3104" y="2712"/>
                        <a:pt x="2799" y="2521"/>
                        <a:pt x="2590" y="25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36"/>
                <p:cNvSpPr/>
                <p:nvPr/>
              </p:nvSpPr>
              <p:spPr>
                <a:xfrm>
                  <a:off x="1807975" y="3064413"/>
                  <a:ext cx="232600" cy="298825"/>
                </a:xfrm>
                <a:custGeom>
                  <a:avLst/>
                  <a:gdLst/>
                  <a:ahLst/>
                  <a:cxnLst/>
                  <a:rect l="l" t="t" r="r" b="b"/>
                  <a:pathLst>
                    <a:path w="9304" h="11953" extrusionOk="0">
                      <a:moveTo>
                        <a:pt x="451" y="0"/>
                      </a:moveTo>
                      <a:cubicBezTo>
                        <a:pt x="298" y="185"/>
                        <a:pt x="146" y="397"/>
                        <a:pt x="0" y="641"/>
                      </a:cubicBezTo>
                      <a:cubicBezTo>
                        <a:pt x="177" y="2967"/>
                        <a:pt x="360" y="5272"/>
                        <a:pt x="946" y="7570"/>
                      </a:cubicBezTo>
                      <a:cubicBezTo>
                        <a:pt x="1255" y="8781"/>
                        <a:pt x="1982" y="10064"/>
                        <a:pt x="2900" y="11076"/>
                      </a:cubicBezTo>
                      <a:cubicBezTo>
                        <a:pt x="2817" y="10917"/>
                        <a:pt x="2731" y="10767"/>
                        <a:pt x="2632" y="10637"/>
                      </a:cubicBezTo>
                      <a:cubicBezTo>
                        <a:pt x="2093" y="9923"/>
                        <a:pt x="1683" y="9164"/>
                        <a:pt x="1493" y="8275"/>
                      </a:cubicBezTo>
                      <a:cubicBezTo>
                        <a:pt x="1416" y="7911"/>
                        <a:pt x="1168" y="6417"/>
                        <a:pt x="1595" y="6417"/>
                      </a:cubicBezTo>
                      <a:cubicBezTo>
                        <a:pt x="1707" y="6417"/>
                        <a:pt x="1865" y="6520"/>
                        <a:pt x="2085" y="6774"/>
                      </a:cubicBezTo>
                      <a:cubicBezTo>
                        <a:pt x="2615" y="7383"/>
                        <a:pt x="3052" y="8076"/>
                        <a:pt x="3567" y="8705"/>
                      </a:cubicBezTo>
                      <a:cubicBezTo>
                        <a:pt x="3141" y="8013"/>
                        <a:pt x="2505" y="7175"/>
                        <a:pt x="2325" y="6371"/>
                      </a:cubicBezTo>
                      <a:cubicBezTo>
                        <a:pt x="2211" y="5867"/>
                        <a:pt x="2434" y="5601"/>
                        <a:pt x="2783" y="5601"/>
                      </a:cubicBezTo>
                      <a:cubicBezTo>
                        <a:pt x="2954" y="5601"/>
                        <a:pt x="3154" y="5664"/>
                        <a:pt x="3360" y="5795"/>
                      </a:cubicBezTo>
                      <a:cubicBezTo>
                        <a:pt x="4025" y="6215"/>
                        <a:pt x="4659" y="6854"/>
                        <a:pt x="5218" y="7404"/>
                      </a:cubicBezTo>
                      <a:cubicBezTo>
                        <a:pt x="5676" y="7853"/>
                        <a:pt x="5961" y="8372"/>
                        <a:pt x="6337" y="8882"/>
                      </a:cubicBezTo>
                      <a:cubicBezTo>
                        <a:pt x="6944" y="9708"/>
                        <a:pt x="7399" y="10154"/>
                        <a:pt x="7529" y="11176"/>
                      </a:cubicBezTo>
                      <a:cubicBezTo>
                        <a:pt x="7540" y="11257"/>
                        <a:pt x="7627" y="11583"/>
                        <a:pt x="7714" y="11953"/>
                      </a:cubicBezTo>
                      <a:cubicBezTo>
                        <a:pt x="9304" y="10306"/>
                        <a:pt x="7248" y="7809"/>
                        <a:pt x="5734" y="6442"/>
                      </a:cubicBezTo>
                      <a:cubicBezTo>
                        <a:pt x="3691" y="4595"/>
                        <a:pt x="1684" y="2511"/>
                        <a:pt x="4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36"/>
                <p:cNvSpPr/>
                <p:nvPr/>
              </p:nvSpPr>
              <p:spPr>
                <a:xfrm>
                  <a:off x="1265425" y="2827113"/>
                  <a:ext cx="446925" cy="149350"/>
                </a:xfrm>
                <a:custGeom>
                  <a:avLst/>
                  <a:gdLst/>
                  <a:ahLst/>
                  <a:cxnLst/>
                  <a:rect l="l" t="t" r="r" b="b"/>
                  <a:pathLst>
                    <a:path w="17877" h="5974" extrusionOk="0">
                      <a:moveTo>
                        <a:pt x="5375" y="0"/>
                      </a:moveTo>
                      <a:cubicBezTo>
                        <a:pt x="4401" y="0"/>
                        <a:pt x="3440" y="139"/>
                        <a:pt x="2607" y="425"/>
                      </a:cubicBezTo>
                      <a:cubicBezTo>
                        <a:pt x="1671" y="750"/>
                        <a:pt x="818" y="1351"/>
                        <a:pt x="601" y="2373"/>
                      </a:cubicBezTo>
                      <a:cubicBezTo>
                        <a:pt x="1" y="5223"/>
                        <a:pt x="2217" y="5944"/>
                        <a:pt x="4461" y="5944"/>
                      </a:cubicBezTo>
                      <a:cubicBezTo>
                        <a:pt x="5272" y="5944"/>
                        <a:pt x="6086" y="5850"/>
                        <a:pt x="6772" y="5728"/>
                      </a:cubicBezTo>
                      <a:cubicBezTo>
                        <a:pt x="8646" y="5397"/>
                        <a:pt x="10590" y="5138"/>
                        <a:pt x="12524" y="5138"/>
                      </a:cubicBezTo>
                      <a:cubicBezTo>
                        <a:pt x="14300" y="5138"/>
                        <a:pt x="16068" y="5356"/>
                        <a:pt x="17767" y="5935"/>
                      </a:cubicBezTo>
                      <a:cubicBezTo>
                        <a:pt x="17805" y="5947"/>
                        <a:pt x="17841" y="5961"/>
                        <a:pt x="17877" y="5974"/>
                      </a:cubicBezTo>
                      <a:cubicBezTo>
                        <a:pt x="14974" y="4111"/>
                        <a:pt x="12256" y="2103"/>
                        <a:pt x="9070" y="714"/>
                      </a:cubicBezTo>
                      <a:cubicBezTo>
                        <a:pt x="7994" y="246"/>
                        <a:pt x="6673" y="0"/>
                        <a:pt x="53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36"/>
                <p:cNvSpPr/>
                <p:nvPr/>
              </p:nvSpPr>
              <p:spPr>
                <a:xfrm>
                  <a:off x="1370800" y="2860738"/>
                  <a:ext cx="286700" cy="95850"/>
                </a:xfrm>
                <a:custGeom>
                  <a:avLst/>
                  <a:gdLst/>
                  <a:ahLst/>
                  <a:cxnLst/>
                  <a:rect l="l" t="t" r="r" b="b"/>
                  <a:pathLst>
                    <a:path w="11468" h="3834" extrusionOk="0">
                      <a:moveTo>
                        <a:pt x="3448" y="1"/>
                      </a:moveTo>
                      <a:cubicBezTo>
                        <a:pt x="2823" y="1"/>
                        <a:pt x="2206" y="90"/>
                        <a:pt x="1672" y="274"/>
                      </a:cubicBezTo>
                      <a:cubicBezTo>
                        <a:pt x="1070" y="481"/>
                        <a:pt x="524" y="866"/>
                        <a:pt x="386" y="1523"/>
                      </a:cubicBezTo>
                      <a:cubicBezTo>
                        <a:pt x="0" y="3352"/>
                        <a:pt x="1420" y="3815"/>
                        <a:pt x="2860" y="3815"/>
                      </a:cubicBezTo>
                      <a:cubicBezTo>
                        <a:pt x="3380" y="3815"/>
                        <a:pt x="3903" y="3755"/>
                        <a:pt x="4344" y="3677"/>
                      </a:cubicBezTo>
                      <a:cubicBezTo>
                        <a:pt x="5547" y="3464"/>
                        <a:pt x="6794" y="3298"/>
                        <a:pt x="8036" y="3298"/>
                      </a:cubicBezTo>
                      <a:cubicBezTo>
                        <a:pt x="9176" y="3298"/>
                        <a:pt x="10310" y="3438"/>
                        <a:pt x="11400" y="3810"/>
                      </a:cubicBezTo>
                      <a:cubicBezTo>
                        <a:pt x="11422" y="3816"/>
                        <a:pt x="11447" y="3825"/>
                        <a:pt x="11467" y="3833"/>
                      </a:cubicBezTo>
                      <a:cubicBezTo>
                        <a:pt x="9608" y="2638"/>
                        <a:pt x="7863" y="1350"/>
                        <a:pt x="5818" y="459"/>
                      </a:cubicBezTo>
                      <a:cubicBezTo>
                        <a:pt x="5128" y="158"/>
                        <a:pt x="4280" y="1"/>
                        <a:pt x="3448"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36"/>
                <p:cNvSpPr/>
                <p:nvPr/>
              </p:nvSpPr>
              <p:spPr>
                <a:xfrm>
                  <a:off x="1328700" y="2883913"/>
                  <a:ext cx="365400" cy="82175"/>
                </a:xfrm>
                <a:custGeom>
                  <a:avLst/>
                  <a:gdLst/>
                  <a:ahLst/>
                  <a:cxnLst/>
                  <a:rect l="l" t="t" r="r" b="b"/>
                  <a:pathLst>
                    <a:path w="14616" h="3287" extrusionOk="0">
                      <a:moveTo>
                        <a:pt x="3411" y="1"/>
                      </a:moveTo>
                      <a:cubicBezTo>
                        <a:pt x="2583" y="1"/>
                        <a:pt x="1779" y="44"/>
                        <a:pt x="1164" y="154"/>
                      </a:cubicBezTo>
                      <a:cubicBezTo>
                        <a:pt x="809" y="195"/>
                        <a:pt x="519" y="276"/>
                        <a:pt x="317" y="323"/>
                      </a:cubicBezTo>
                      <a:cubicBezTo>
                        <a:pt x="115" y="373"/>
                        <a:pt x="0" y="408"/>
                        <a:pt x="3" y="420"/>
                      </a:cubicBezTo>
                      <a:cubicBezTo>
                        <a:pt x="5" y="425"/>
                        <a:pt x="15" y="427"/>
                        <a:pt x="35" y="427"/>
                      </a:cubicBezTo>
                      <a:cubicBezTo>
                        <a:pt x="152" y="427"/>
                        <a:pt x="578" y="350"/>
                        <a:pt x="1182" y="295"/>
                      </a:cubicBezTo>
                      <a:cubicBezTo>
                        <a:pt x="1572" y="250"/>
                        <a:pt x="2039" y="231"/>
                        <a:pt x="2537" y="231"/>
                      </a:cubicBezTo>
                      <a:cubicBezTo>
                        <a:pt x="2936" y="231"/>
                        <a:pt x="3356" y="244"/>
                        <a:pt x="3774" y="265"/>
                      </a:cubicBezTo>
                      <a:cubicBezTo>
                        <a:pt x="4714" y="314"/>
                        <a:pt x="5649" y="453"/>
                        <a:pt x="6346" y="567"/>
                      </a:cubicBezTo>
                      <a:cubicBezTo>
                        <a:pt x="7042" y="704"/>
                        <a:pt x="7502" y="795"/>
                        <a:pt x="7502" y="795"/>
                      </a:cubicBezTo>
                      <a:cubicBezTo>
                        <a:pt x="7502" y="795"/>
                        <a:pt x="7502" y="795"/>
                        <a:pt x="7502" y="795"/>
                      </a:cubicBezTo>
                      <a:cubicBezTo>
                        <a:pt x="7510" y="795"/>
                        <a:pt x="7970" y="887"/>
                        <a:pt x="8652" y="1050"/>
                      </a:cubicBezTo>
                      <a:cubicBezTo>
                        <a:pt x="9340" y="1219"/>
                        <a:pt x="10250" y="1467"/>
                        <a:pt x="11141" y="1780"/>
                      </a:cubicBezTo>
                      <a:cubicBezTo>
                        <a:pt x="12030" y="2096"/>
                        <a:pt x="12908" y="2450"/>
                        <a:pt x="13543" y="2768"/>
                      </a:cubicBezTo>
                      <a:cubicBezTo>
                        <a:pt x="14149" y="3057"/>
                        <a:pt x="14549" y="3286"/>
                        <a:pt x="14605" y="3286"/>
                      </a:cubicBezTo>
                      <a:cubicBezTo>
                        <a:pt x="14608" y="3286"/>
                        <a:pt x="14610" y="3285"/>
                        <a:pt x="14611" y="3284"/>
                      </a:cubicBezTo>
                      <a:cubicBezTo>
                        <a:pt x="14616" y="3273"/>
                        <a:pt x="14523" y="3202"/>
                        <a:pt x="14348" y="3088"/>
                      </a:cubicBezTo>
                      <a:cubicBezTo>
                        <a:pt x="14172" y="2975"/>
                        <a:pt x="13925" y="2806"/>
                        <a:pt x="13609" y="2640"/>
                      </a:cubicBezTo>
                      <a:cubicBezTo>
                        <a:pt x="12990" y="2280"/>
                        <a:pt x="12117" y="1888"/>
                        <a:pt x="11232" y="1534"/>
                      </a:cubicBezTo>
                      <a:cubicBezTo>
                        <a:pt x="10344" y="1186"/>
                        <a:pt x="9429" y="907"/>
                        <a:pt x="8737" y="718"/>
                      </a:cubicBezTo>
                      <a:cubicBezTo>
                        <a:pt x="8044" y="536"/>
                        <a:pt x="7578" y="431"/>
                        <a:pt x="7578" y="431"/>
                      </a:cubicBezTo>
                      <a:cubicBezTo>
                        <a:pt x="7578" y="431"/>
                        <a:pt x="7108" y="343"/>
                        <a:pt x="6401" y="232"/>
                      </a:cubicBezTo>
                      <a:cubicBezTo>
                        <a:pt x="5691" y="132"/>
                        <a:pt x="4739" y="21"/>
                        <a:pt x="3783" y="4"/>
                      </a:cubicBezTo>
                      <a:cubicBezTo>
                        <a:pt x="3659" y="2"/>
                        <a:pt x="3535" y="1"/>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36"/>
                <p:cNvSpPr/>
                <p:nvPr/>
              </p:nvSpPr>
              <p:spPr>
                <a:xfrm>
                  <a:off x="1316875" y="2908138"/>
                  <a:ext cx="146850" cy="31025"/>
                </a:xfrm>
                <a:custGeom>
                  <a:avLst/>
                  <a:gdLst/>
                  <a:ahLst/>
                  <a:cxnLst/>
                  <a:rect l="l" t="t" r="r" b="b"/>
                  <a:pathLst>
                    <a:path w="5874" h="1241" extrusionOk="0">
                      <a:moveTo>
                        <a:pt x="1106" y="285"/>
                      </a:moveTo>
                      <a:cubicBezTo>
                        <a:pt x="1084" y="285"/>
                        <a:pt x="1063" y="286"/>
                        <a:pt x="1042" y="286"/>
                      </a:cubicBezTo>
                      <a:cubicBezTo>
                        <a:pt x="462" y="302"/>
                        <a:pt x="0" y="529"/>
                        <a:pt x="7" y="789"/>
                      </a:cubicBezTo>
                      <a:cubicBezTo>
                        <a:pt x="16" y="1040"/>
                        <a:pt x="453" y="1235"/>
                        <a:pt x="998" y="1235"/>
                      </a:cubicBezTo>
                      <a:cubicBezTo>
                        <a:pt x="1021" y="1235"/>
                        <a:pt x="1044" y="1235"/>
                        <a:pt x="1067" y="1234"/>
                      </a:cubicBezTo>
                      <a:cubicBezTo>
                        <a:pt x="1647" y="1220"/>
                        <a:pt x="2107" y="993"/>
                        <a:pt x="2101" y="731"/>
                      </a:cubicBezTo>
                      <a:cubicBezTo>
                        <a:pt x="2093" y="479"/>
                        <a:pt x="1653" y="285"/>
                        <a:pt x="1106" y="285"/>
                      </a:cubicBezTo>
                      <a:close/>
                      <a:moveTo>
                        <a:pt x="4748" y="0"/>
                      </a:moveTo>
                      <a:cubicBezTo>
                        <a:pt x="4649" y="0"/>
                        <a:pt x="4545" y="5"/>
                        <a:pt x="4440" y="17"/>
                      </a:cubicBezTo>
                      <a:cubicBezTo>
                        <a:pt x="3705" y="95"/>
                        <a:pt x="3136" y="429"/>
                        <a:pt x="3171" y="762"/>
                      </a:cubicBezTo>
                      <a:cubicBezTo>
                        <a:pt x="3202" y="1048"/>
                        <a:pt x="3667" y="1240"/>
                        <a:pt x="4266" y="1240"/>
                      </a:cubicBezTo>
                      <a:cubicBezTo>
                        <a:pt x="4364" y="1240"/>
                        <a:pt x="4466" y="1235"/>
                        <a:pt x="4570" y="1224"/>
                      </a:cubicBezTo>
                      <a:cubicBezTo>
                        <a:pt x="5301" y="1146"/>
                        <a:pt x="5873" y="811"/>
                        <a:pt x="5835" y="477"/>
                      </a:cubicBezTo>
                      <a:cubicBezTo>
                        <a:pt x="5806" y="193"/>
                        <a:pt x="5344" y="0"/>
                        <a:pt x="47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36"/>
                <p:cNvSpPr/>
                <p:nvPr/>
              </p:nvSpPr>
              <p:spPr>
                <a:xfrm>
                  <a:off x="1278725" y="2827113"/>
                  <a:ext cx="389500" cy="148575"/>
                </a:xfrm>
                <a:custGeom>
                  <a:avLst/>
                  <a:gdLst/>
                  <a:ahLst/>
                  <a:cxnLst/>
                  <a:rect l="l" t="t" r="r" b="b"/>
                  <a:pathLst>
                    <a:path w="15580" h="5943" extrusionOk="0">
                      <a:moveTo>
                        <a:pt x="4848" y="1"/>
                      </a:moveTo>
                      <a:cubicBezTo>
                        <a:pt x="4594" y="1"/>
                        <a:pt x="4341" y="10"/>
                        <a:pt x="4091" y="29"/>
                      </a:cubicBezTo>
                      <a:cubicBezTo>
                        <a:pt x="4288" y="65"/>
                        <a:pt x="4479" y="93"/>
                        <a:pt x="4664" y="95"/>
                      </a:cubicBezTo>
                      <a:cubicBezTo>
                        <a:pt x="5667" y="109"/>
                        <a:pt x="6619" y="269"/>
                        <a:pt x="7539" y="714"/>
                      </a:cubicBezTo>
                      <a:cubicBezTo>
                        <a:pt x="8010" y="942"/>
                        <a:pt x="10266" y="2174"/>
                        <a:pt x="8460" y="2271"/>
                      </a:cubicBezTo>
                      <a:cubicBezTo>
                        <a:pt x="8263" y="2281"/>
                        <a:pt x="8066" y="2285"/>
                        <a:pt x="7869" y="2285"/>
                      </a:cubicBezTo>
                      <a:cubicBezTo>
                        <a:pt x="7265" y="2285"/>
                        <a:pt x="6659" y="2248"/>
                        <a:pt x="6053" y="2248"/>
                      </a:cubicBezTo>
                      <a:cubicBezTo>
                        <a:pt x="5945" y="2248"/>
                        <a:pt x="5837" y="2249"/>
                        <a:pt x="5729" y="2252"/>
                      </a:cubicBezTo>
                      <a:cubicBezTo>
                        <a:pt x="6635" y="2352"/>
                        <a:pt x="7814" y="2366"/>
                        <a:pt x="8649" y="2760"/>
                      </a:cubicBezTo>
                      <a:cubicBezTo>
                        <a:pt x="9431" y="3128"/>
                        <a:pt x="9232" y="3790"/>
                        <a:pt x="8447" y="4074"/>
                      </a:cubicBezTo>
                      <a:cubicBezTo>
                        <a:pt x="7617" y="4371"/>
                        <a:pt x="6616" y="4494"/>
                        <a:pt x="5743" y="4610"/>
                      </a:cubicBezTo>
                      <a:cubicBezTo>
                        <a:pt x="5527" y="4639"/>
                        <a:pt x="5315" y="4649"/>
                        <a:pt x="5106" y="4649"/>
                      </a:cubicBezTo>
                      <a:cubicBezTo>
                        <a:pt x="4627" y="4649"/>
                        <a:pt x="4159" y="4594"/>
                        <a:pt x="3665" y="4581"/>
                      </a:cubicBezTo>
                      <a:cubicBezTo>
                        <a:pt x="2515" y="4550"/>
                        <a:pt x="1808" y="4646"/>
                        <a:pt x="815" y="4058"/>
                      </a:cubicBezTo>
                      <a:cubicBezTo>
                        <a:pt x="735" y="4011"/>
                        <a:pt x="386" y="3864"/>
                        <a:pt x="1" y="3687"/>
                      </a:cubicBezTo>
                      <a:lnTo>
                        <a:pt x="1" y="3687"/>
                      </a:lnTo>
                      <a:cubicBezTo>
                        <a:pt x="252" y="5454"/>
                        <a:pt x="2083" y="5943"/>
                        <a:pt x="3933" y="5943"/>
                      </a:cubicBezTo>
                      <a:cubicBezTo>
                        <a:pt x="4741" y="5943"/>
                        <a:pt x="5554" y="5849"/>
                        <a:pt x="6240" y="5728"/>
                      </a:cubicBezTo>
                      <a:cubicBezTo>
                        <a:pt x="8111" y="5399"/>
                        <a:pt x="10052" y="5142"/>
                        <a:pt x="11983" y="5142"/>
                      </a:cubicBezTo>
                      <a:cubicBezTo>
                        <a:pt x="13192" y="5142"/>
                        <a:pt x="14397" y="5242"/>
                        <a:pt x="15579" y="5488"/>
                      </a:cubicBezTo>
                      <a:cubicBezTo>
                        <a:pt x="15520" y="5225"/>
                        <a:pt x="15438" y="4945"/>
                        <a:pt x="15322" y="4649"/>
                      </a:cubicBezTo>
                      <a:cubicBezTo>
                        <a:pt x="13140" y="3201"/>
                        <a:pt x="10975" y="1777"/>
                        <a:pt x="8538" y="714"/>
                      </a:cubicBezTo>
                      <a:cubicBezTo>
                        <a:pt x="7464" y="246"/>
                        <a:pt x="6144" y="1"/>
                        <a:pt x="48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36"/>
                <p:cNvSpPr/>
                <p:nvPr/>
              </p:nvSpPr>
              <p:spPr>
                <a:xfrm>
                  <a:off x="1654325" y="2996888"/>
                  <a:ext cx="224550" cy="533050"/>
                </a:xfrm>
                <a:custGeom>
                  <a:avLst/>
                  <a:gdLst/>
                  <a:ahLst/>
                  <a:cxnLst/>
                  <a:rect l="l" t="t" r="r" b="b"/>
                  <a:pathLst>
                    <a:path w="8982" h="21322" extrusionOk="0">
                      <a:moveTo>
                        <a:pt x="5187" y="1"/>
                      </a:moveTo>
                      <a:lnTo>
                        <a:pt x="5187" y="1"/>
                      </a:lnTo>
                      <a:cubicBezTo>
                        <a:pt x="3527" y="3825"/>
                        <a:pt x="1657" y="7459"/>
                        <a:pt x="615" y="11530"/>
                      </a:cubicBezTo>
                      <a:cubicBezTo>
                        <a:pt x="1" y="13935"/>
                        <a:pt x="349" y="17110"/>
                        <a:pt x="1522" y="19300"/>
                      </a:cubicBezTo>
                      <a:cubicBezTo>
                        <a:pt x="2091" y="20353"/>
                        <a:pt x="2972" y="21255"/>
                        <a:pt x="4232" y="21315"/>
                      </a:cubicBezTo>
                      <a:cubicBezTo>
                        <a:pt x="4332" y="21319"/>
                        <a:pt x="4429" y="21321"/>
                        <a:pt x="4524" y="21321"/>
                      </a:cubicBezTo>
                      <a:cubicBezTo>
                        <a:pt x="8982" y="21321"/>
                        <a:pt x="8070" y="16238"/>
                        <a:pt x="7044" y="13300"/>
                      </a:cubicBezTo>
                      <a:cubicBezTo>
                        <a:pt x="5590" y="9133"/>
                        <a:pt x="4407" y="4609"/>
                        <a:pt x="5162" y="137"/>
                      </a:cubicBezTo>
                      <a:cubicBezTo>
                        <a:pt x="5170" y="93"/>
                        <a:pt x="5180" y="46"/>
                        <a:pt x="51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36"/>
                <p:cNvSpPr/>
                <p:nvPr/>
              </p:nvSpPr>
              <p:spPr>
                <a:xfrm>
                  <a:off x="1687750" y="3066213"/>
                  <a:ext cx="144050" cy="341950"/>
                </a:xfrm>
                <a:custGeom>
                  <a:avLst/>
                  <a:gdLst/>
                  <a:ahLst/>
                  <a:cxnLst/>
                  <a:rect l="l" t="t" r="r" b="b"/>
                  <a:pathLst>
                    <a:path w="5762" h="13678" extrusionOk="0">
                      <a:moveTo>
                        <a:pt x="3326" y="0"/>
                      </a:moveTo>
                      <a:lnTo>
                        <a:pt x="3326" y="0"/>
                      </a:lnTo>
                      <a:cubicBezTo>
                        <a:pt x="2259" y="2452"/>
                        <a:pt x="1061" y="4785"/>
                        <a:pt x="393" y="7396"/>
                      </a:cubicBezTo>
                      <a:cubicBezTo>
                        <a:pt x="0" y="8940"/>
                        <a:pt x="222" y="10977"/>
                        <a:pt x="976" y="12380"/>
                      </a:cubicBezTo>
                      <a:cubicBezTo>
                        <a:pt x="1338" y="13059"/>
                        <a:pt x="1903" y="13637"/>
                        <a:pt x="2713" y="13673"/>
                      </a:cubicBezTo>
                      <a:cubicBezTo>
                        <a:pt x="2778" y="13676"/>
                        <a:pt x="2841" y="13677"/>
                        <a:pt x="2903" y="13677"/>
                      </a:cubicBezTo>
                      <a:cubicBezTo>
                        <a:pt x="5762" y="13677"/>
                        <a:pt x="5177" y="10418"/>
                        <a:pt x="4519" y="8533"/>
                      </a:cubicBezTo>
                      <a:cubicBezTo>
                        <a:pt x="3586" y="5859"/>
                        <a:pt x="2824" y="2955"/>
                        <a:pt x="3310" y="87"/>
                      </a:cubicBezTo>
                      <a:cubicBezTo>
                        <a:pt x="3315" y="57"/>
                        <a:pt x="3319" y="27"/>
                        <a:pt x="3326"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36"/>
                <p:cNvSpPr/>
                <p:nvPr/>
              </p:nvSpPr>
              <p:spPr>
                <a:xfrm>
                  <a:off x="1723650" y="3020863"/>
                  <a:ext cx="52375" cy="449725"/>
                </a:xfrm>
                <a:custGeom>
                  <a:avLst/>
                  <a:gdLst/>
                  <a:ahLst/>
                  <a:cxnLst/>
                  <a:rect l="l" t="t" r="r" b="b"/>
                  <a:pathLst>
                    <a:path w="2095" h="17989" extrusionOk="0">
                      <a:moveTo>
                        <a:pt x="2058" y="0"/>
                      </a:moveTo>
                      <a:cubicBezTo>
                        <a:pt x="2042" y="0"/>
                        <a:pt x="1977" y="127"/>
                        <a:pt x="1876" y="353"/>
                      </a:cubicBezTo>
                      <a:cubicBezTo>
                        <a:pt x="1777" y="583"/>
                        <a:pt x="1620" y="911"/>
                        <a:pt x="1486" y="1321"/>
                      </a:cubicBezTo>
                      <a:cubicBezTo>
                        <a:pt x="1172" y="2128"/>
                        <a:pt x="875" y="3246"/>
                        <a:pt x="624" y="4371"/>
                      </a:cubicBezTo>
                      <a:cubicBezTo>
                        <a:pt x="381" y="5499"/>
                        <a:pt x="225" y="6644"/>
                        <a:pt x="135" y="7507"/>
                      </a:cubicBezTo>
                      <a:cubicBezTo>
                        <a:pt x="49" y="8370"/>
                        <a:pt x="16" y="8945"/>
                        <a:pt x="16" y="8945"/>
                      </a:cubicBezTo>
                      <a:cubicBezTo>
                        <a:pt x="16" y="8945"/>
                        <a:pt x="1" y="9523"/>
                        <a:pt x="5" y="10389"/>
                      </a:cubicBezTo>
                      <a:cubicBezTo>
                        <a:pt x="24" y="11256"/>
                        <a:pt x="74" y="12413"/>
                        <a:pt x="239" y="13557"/>
                      </a:cubicBezTo>
                      <a:cubicBezTo>
                        <a:pt x="408" y="14699"/>
                        <a:pt x="638" y="15835"/>
                        <a:pt x="928" y="16655"/>
                      </a:cubicBezTo>
                      <a:cubicBezTo>
                        <a:pt x="1042" y="17071"/>
                        <a:pt x="1196" y="17400"/>
                        <a:pt x="1291" y="17633"/>
                      </a:cubicBezTo>
                      <a:cubicBezTo>
                        <a:pt x="1388" y="17859"/>
                        <a:pt x="1452" y="17989"/>
                        <a:pt x="1468" y="17989"/>
                      </a:cubicBezTo>
                      <a:cubicBezTo>
                        <a:pt x="1468" y="17989"/>
                        <a:pt x="1468" y="17989"/>
                        <a:pt x="1468" y="17989"/>
                      </a:cubicBezTo>
                      <a:cubicBezTo>
                        <a:pt x="1507" y="17971"/>
                        <a:pt x="1302" y="17436"/>
                        <a:pt x="1092" y="16604"/>
                      </a:cubicBezTo>
                      <a:cubicBezTo>
                        <a:pt x="861" y="15781"/>
                        <a:pt x="679" y="14650"/>
                        <a:pt x="553" y="13518"/>
                      </a:cubicBezTo>
                      <a:cubicBezTo>
                        <a:pt x="430" y="12385"/>
                        <a:pt x="414" y="11242"/>
                        <a:pt x="417" y="10389"/>
                      </a:cubicBezTo>
                      <a:cubicBezTo>
                        <a:pt x="444" y="9534"/>
                        <a:pt x="463" y="8965"/>
                        <a:pt x="463" y="8965"/>
                      </a:cubicBezTo>
                      <a:cubicBezTo>
                        <a:pt x="463" y="8965"/>
                        <a:pt x="483" y="8395"/>
                        <a:pt x="544" y="7543"/>
                      </a:cubicBezTo>
                      <a:cubicBezTo>
                        <a:pt x="615" y="6691"/>
                        <a:pt x="734" y="5557"/>
                        <a:pt x="936" y="4432"/>
                      </a:cubicBezTo>
                      <a:cubicBezTo>
                        <a:pt x="1141" y="3310"/>
                        <a:pt x="1392" y="2194"/>
                        <a:pt x="1650" y="1376"/>
                      </a:cubicBezTo>
                      <a:cubicBezTo>
                        <a:pt x="1890" y="552"/>
                        <a:pt x="2095" y="15"/>
                        <a:pt x="2059" y="0"/>
                      </a:cubicBezTo>
                      <a:cubicBezTo>
                        <a:pt x="2059" y="0"/>
                        <a:pt x="2058" y="0"/>
                        <a:pt x="2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36"/>
                <p:cNvSpPr/>
                <p:nvPr/>
              </p:nvSpPr>
              <p:spPr>
                <a:xfrm>
                  <a:off x="1752125" y="3305338"/>
                  <a:ext cx="61900" cy="172850"/>
                </a:xfrm>
                <a:custGeom>
                  <a:avLst/>
                  <a:gdLst/>
                  <a:ahLst/>
                  <a:cxnLst/>
                  <a:rect l="l" t="t" r="r" b="b"/>
                  <a:pathLst>
                    <a:path w="2476" h="6914" extrusionOk="0">
                      <a:moveTo>
                        <a:pt x="609" y="1"/>
                      </a:moveTo>
                      <a:cubicBezTo>
                        <a:pt x="578" y="1"/>
                        <a:pt x="547" y="5"/>
                        <a:pt x="517" y="13"/>
                      </a:cubicBezTo>
                      <a:cubicBezTo>
                        <a:pt x="126" y="120"/>
                        <a:pt x="0" y="904"/>
                        <a:pt x="235" y="1769"/>
                      </a:cubicBezTo>
                      <a:cubicBezTo>
                        <a:pt x="454" y="2565"/>
                        <a:pt x="904" y="3150"/>
                        <a:pt x="1280" y="3150"/>
                      </a:cubicBezTo>
                      <a:cubicBezTo>
                        <a:pt x="1311" y="3150"/>
                        <a:pt x="1341" y="3146"/>
                        <a:pt x="1371" y="3138"/>
                      </a:cubicBezTo>
                      <a:cubicBezTo>
                        <a:pt x="1763" y="3033"/>
                        <a:pt x="1886" y="2245"/>
                        <a:pt x="1651" y="1382"/>
                      </a:cubicBezTo>
                      <a:cubicBezTo>
                        <a:pt x="1434" y="587"/>
                        <a:pt x="985" y="1"/>
                        <a:pt x="609" y="1"/>
                      </a:cubicBezTo>
                      <a:close/>
                      <a:moveTo>
                        <a:pt x="1592" y="4417"/>
                      </a:moveTo>
                      <a:cubicBezTo>
                        <a:pt x="1576" y="4417"/>
                        <a:pt x="1560" y="4418"/>
                        <a:pt x="1543" y="4421"/>
                      </a:cubicBezTo>
                      <a:cubicBezTo>
                        <a:pt x="1232" y="4482"/>
                        <a:pt x="1086" y="5085"/>
                        <a:pt x="1216" y="5773"/>
                      </a:cubicBezTo>
                      <a:cubicBezTo>
                        <a:pt x="1341" y="6424"/>
                        <a:pt x="1670" y="6913"/>
                        <a:pt x="1967" y="6913"/>
                      </a:cubicBezTo>
                      <a:cubicBezTo>
                        <a:pt x="1983" y="6913"/>
                        <a:pt x="2000" y="6912"/>
                        <a:pt x="2016" y="6909"/>
                      </a:cubicBezTo>
                      <a:cubicBezTo>
                        <a:pt x="2327" y="6848"/>
                        <a:pt x="2475" y="6245"/>
                        <a:pt x="2344" y="5558"/>
                      </a:cubicBezTo>
                      <a:cubicBezTo>
                        <a:pt x="2219" y="4905"/>
                        <a:pt x="1890" y="4417"/>
                        <a:pt x="1592" y="441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36"/>
                <p:cNvSpPr/>
                <p:nvPr/>
              </p:nvSpPr>
              <p:spPr>
                <a:xfrm>
                  <a:off x="1659225" y="3051963"/>
                  <a:ext cx="214525" cy="473525"/>
                </a:xfrm>
                <a:custGeom>
                  <a:avLst/>
                  <a:gdLst/>
                  <a:ahLst/>
                  <a:cxnLst/>
                  <a:rect l="l" t="t" r="r" b="b"/>
                  <a:pathLst>
                    <a:path w="8581" h="18941" extrusionOk="0">
                      <a:moveTo>
                        <a:pt x="4755" y="0"/>
                      </a:moveTo>
                      <a:lnTo>
                        <a:pt x="4755" y="0"/>
                      </a:lnTo>
                      <a:cubicBezTo>
                        <a:pt x="4451" y="119"/>
                        <a:pt x="4133" y="273"/>
                        <a:pt x="3801" y="469"/>
                      </a:cubicBezTo>
                      <a:cubicBezTo>
                        <a:pt x="2499" y="3353"/>
                        <a:pt x="1216" y="6211"/>
                        <a:pt x="419" y="9327"/>
                      </a:cubicBezTo>
                      <a:cubicBezTo>
                        <a:pt x="1" y="10967"/>
                        <a:pt x="29" y="12966"/>
                        <a:pt x="463" y="14766"/>
                      </a:cubicBezTo>
                      <a:cubicBezTo>
                        <a:pt x="467" y="14525"/>
                        <a:pt x="463" y="14290"/>
                        <a:pt x="431" y="14069"/>
                      </a:cubicBezTo>
                      <a:cubicBezTo>
                        <a:pt x="254" y="12869"/>
                        <a:pt x="259" y="11704"/>
                        <a:pt x="612" y="10519"/>
                      </a:cubicBezTo>
                      <a:cubicBezTo>
                        <a:pt x="746" y="10069"/>
                        <a:pt x="1346" y="8349"/>
                        <a:pt x="1838" y="8349"/>
                      </a:cubicBezTo>
                      <a:cubicBezTo>
                        <a:pt x="2011" y="8349"/>
                        <a:pt x="2171" y="8562"/>
                        <a:pt x="2292" y="9119"/>
                      </a:cubicBezTo>
                      <a:cubicBezTo>
                        <a:pt x="2526" y="10190"/>
                        <a:pt x="2593" y="11298"/>
                        <a:pt x="2798" y="12380"/>
                      </a:cubicBezTo>
                      <a:cubicBezTo>
                        <a:pt x="2742" y="11281"/>
                        <a:pt x="2532" y="9869"/>
                        <a:pt x="2839" y="8796"/>
                      </a:cubicBezTo>
                      <a:cubicBezTo>
                        <a:pt x="2979" y="8308"/>
                        <a:pt x="3247" y="8083"/>
                        <a:pt x="3542" y="8083"/>
                      </a:cubicBezTo>
                      <a:cubicBezTo>
                        <a:pt x="3853" y="8083"/>
                        <a:pt x="4194" y="8332"/>
                        <a:pt x="4446" y="8785"/>
                      </a:cubicBezTo>
                      <a:cubicBezTo>
                        <a:pt x="4963" y="9717"/>
                        <a:pt x="5302" y="10887"/>
                        <a:pt x="5610" y="11906"/>
                      </a:cubicBezTo>
                      <a:cubicBezTo>
                        <a:pt x="5861" y="12737"/>
                        <a:pt x="5862" y="13541"/>
                        <a:pt x="5977" y="14392"/>
                      </a:cubicBezTo>
                      <a:cubicBezTo>
                        <a:pt x="6163" y="15772"/>
                        <a:pt x="6414" y="16596"/>
                        <a:pt x="5905" y="17894"/>
                      </a:cubicBezTo>
                      <a:cubicBezTo>
                        <a:pt x="5864" y="17999"/>
                        <a:pt x="5758" y="18447"/>
                        <a:pt x="5620" y="18941"/>
                      </a:cubicBezTo>
                      <a:cubicBezTo>
                        <a:pt x="8580" y="18017"/>
                        <a:pt x="7759" y="13712"/>
                        <a:pt x="6848" y="11099"/>
                      </a:cubicBezTo>
                      <a:cubicBezTo>
                        <a:pt x="5618" y="7571"/>
                        <a:pt x="4586" y="3790"/>
                        <a:pt x="475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36"/>
                <p:cNvSpPr/>
                <p:nvPr/>
              </p:nvSpPr>
              <p:spPr>
                <a:xfrm>
                  <a:off x="1437525" y="2971938"/>
                  <a:ext cx="324575" cy="534325"/>
                </a:xfrm>
                <a:custGeom>
                  <a:avLst/>
                  <a:gdLst/>
                  <a:ahLst/>
                  <a:cxnLst/>
                  <a:rect l="l" t="t" r="r" b="b"/>
                  <a:pathLst>
                    <a:path w="12983" h="21373" extrusionOk="0">
                      <a:moveTo>
                        <a:pt x="12982" y="1"/>
                      </a:moveTo>
                      <a:lnTo>
                        <a:pt x="12982" y="1"/>
                      </a:lnTo>
                      <a:cubicBezTo>
                        <a:pt x="9506" y="3013"/>
                        <a:pt x="5910" y="5736"/>
                        <a:pt x="2930" y="9287"/>
                      </a:cubicBezTo>
                      <a:cubicBezTo>
                        <a:pt x="1171" y="11386"/>
                        <a:pt x="1" y="14712"/>
                        <a:pt x="124" y="17450"/>
                      </a:cubicBezTo>
                      <a:cubicBezTo>
                        <a:pt x="186" y="18769"/>
                        <a:pt x="632" y="20088"/>
                        <a:pt x="1857" y="20749"/>
                      </a:cubicBezTo>
                      <a:cubicBezTo>
                        <a:pt x="2661" y="21182"/>
                        <a:pt x="3372" y="21372"/>
                        <a:pt x="4002" y="21372"/>
                      </a:cubicBezTo>
                      <a:cubicBezTo>
                        <a:pt x="7023" y="21372"/>
                        <a:pt x="8157" y="17004"/>
                        <a:pt x="8480" y="14120"/>
                      </a:cubicBezTo>
                      <a:cubicBezTo>
                        <a:pt x="9024" y="9279"/>
                        <a:pt x="10006" y="4215"/>
                        <a:pt x="12893" y="126"/>
                      </a:cubicBezTo>
                      <a:cubicBezTo>
                        <a:pt x="12923" y="84"/>
                        <a:pt x="12952" y="43"/>
                        <a:pt x="1298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36"/>
                <p:cNvSpPr/>
                <p:nvPr/>
              </p:nvSpPr>
              <p:spPr>
                <a:xfrm>
                  <a:off x="1507750" y="3034613"/>
                  <a:ext cx="208250" cy="342825"/>
                </a:xfrm>
                <a:custGeom>
                  <a:avLst/>
                  <a:gdLst/>
                  <a:ahLst/>
                  <a:cxnLst/>
                  <a:rect l="l" t="t" r="r" b="b"/>
                  <a:pathLst>
                    <a:path w="8330" h="13713" extrusionOk="0">
                      <a:moveTo>
                        <a:pt x="8329" y="0"/>
                      </a:moveTo>
                      <a:lnTo>
                        <a:pt x="8329" y="0"/>
                      </a:lnTo>
                      <a:cubicBezTo>
                        <a:pt x="6097" y="1932"/>
                        <a:pt x="3791" y="3678"/>
                        <a:pt x="1880" y="5958"/>
                      </a:cubicBezTo>
                      <a:cubicBezTo>
                        <a:pt x="751" y="7308"/>
                        <a:pt x="0" y="9440"/>
                        <a:pt x="80" y="11196"/>
                      </a:cubicBezTo>
                      <a:cubicBezTo>
                        <a:pt x="118" y="12044"/>
                        <a:pt x="403" y="12888"/>
                        <a:pt x="1191" y="13312"/>
                      </a:cubicBezTo>
                      <a:cubicBezTo>
                        <a:pt x="1707" y="13591"/>
                        <a:pt x="2165" y="13713"/>
                        <a:pt x="2569" y="13713"/>
                      </a:cubicBezTo>
                      <a:cubicBezTo>
                        <a:pt x="4508" y="13713"/>
                        <a:pt x="5235" y="10910"/>
                        <a:pt x="5442" y="9059"/>
                      </a:cubicBezTo>
                      <a:cubicBezTo>
                        <a:pt x="5790" y="5955"/>
                        <a:pt x="6420" y="2702"/>
                        <a:pt x="8273" y="79"/>
                      </a:cubicBezTo>
                      <a:cubicBezTo>
                        <a:pt x="8290" y="54"/>
                        <a:pt x="8311" y="25"/>
                        <a:pt x="8329"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36"/>
                <p:cNvSpPr/>
                <p:nvPr/>
              </p:nvSpPr>
              <p:spPr>
                <a:xfrm>
                  <a:off x="1511975" y="2991513"/>
                  <a:ext cx="230575" cy="440375"/>
                </a:xfrm>
                <a:custGeom>
                  <a:avLst/>
                  <a:gdLst/>
                  <a:ahLst/>
                  <a:cxnLst/>
                  <a:rect l="l" t="t" r="r" b="b"/>
                  <a:pathLst>
                    <a:path w="9223" h="17615" extrusionOk="0">
                      <a:moveTo>
                        <a:pt x="9191" y="0"/>
                      </a:moveTo>
                      <a:cubicBezTo>
                        <a:pt x="9167" y="0"/>
                        <a:pt x="9044" y="95"/>
                        <a:pt x="8845" y="264"/>
                      </a:cubicBezTo>
                      <a:cubicBezTo>
                        <a:pt x="8635" y="448"/>
                        <a:pt x="8323" y="698"/>
                        <a:pt x="7993" y="1040"/>
                      </a:cubicBezTo>
                      <a:cubicBezTo>
                        <a:pt x="7297" y="1694"/>
                        <a:pt x="6466" y="2666"/>
                        <a:pt x="5679" y="3665"/>
                      </a:cubicBezTo>
                      <a:cubicBezTo>
                        <a:pt x="4901" y="4669"/>
                        <a:pt x="4199" y="5736"/>
                        <a:pt x="3696" y="6551"/>
                      </a:cubicBezTo>
                      <a:cubicBezTo>
                        <a:pt x="3199" y="7370"/>
                        <a:pt x="2891" y="7926"/>
                        <a:pt x="2891" y="7926"/>
                      </a:cubicBezTo>
                      <a:cubicBezTo>
                        <a:pt x="2891" y="7926"/>
                        <a:pt x="2601" y="8493"/>
                        <a:pt x="2192" y="9358"/>
                      </a:cubicBezTo>
                      <a:cubicBezTo>
                        <a:pt x="1797" y="10227"/>
                        <a:pt x="1293" y="11402"/>
                        <a:pt x="911" y="12619"/>
                      </a:cubicBezTo>
                      <a:cubicBezTo>
                        <a:pt x="533" y="13836"/>
                        <a:pt x="221" y="15077"/>
                        <a:pt x="117" y="16030"/>
                      </a:cubicBezTo>
                      <a:cubicBezTo>
                        <a:pt x="33" y="16499"/>
                        <a:pt x="30" y="16899"/>
                        <a:pt x="13" y="17176"/>
                      </a:cubicBezTo>
                      <a:cubicBezTo>
                        <a:pt x="1" y="17453"/>
                        <a:pt x="1" y="17613"/>
                        <a:pt x="18" y="17615"/>
                      </a:cubicBezTo>
                      <a:cubicBezTo>
                        <a:pt x="18" y="17615"/>
                        <a:pt x="18" y="17615"/>
                        <a:pt x="18" y="17615"/>
                      </a:cubicBezTo>
                      <a:cubicBezTo>
                        <a:pt x="67" y="17615"/>
                        <a:pt x="118" y="16986"/>
                        <a:pt x="304" y="16059"/>
                      </a:cubicBezTo>
                      <a:cubicBezTo>
                        <a:pt x="467" y="15129"/>
                        <a:pt x="826" y="13918"/>
                        <a:pt x="1243" y="12730"/>
                      </a:cubicBezTo>
                      <a:cubicBezTo>
                        <a:pt x="1661" y="11545"/>
                        <a:pt x="2191" y="10401"/>
                        <a:pt x="2601" y="9554"/>
                      </a:cubicBezTo>
                      <a:cubicBezTo>
                        <a:pt x="3036" y="8714"/>
                        <a:pt x="3326" y="8159"/>
                        <a:pt x="3326" y="8159"/>
                      </a:cubicBezTo>
                      <a:cubicBezTo>
                        <a:pt x="3326" y="8158"/>
                        <a:pt x="3619" y="7602"/>
                        <a:pt x="4088" y="6782"/>
                      </a:cubicBezTo>
                      <a:cubicBezTo>
                        <a:pt x="4564" y="5969"/>
                        <a:pt x="5223" y="4896"/>
                        <a:pt x="5961" y="3873"/>
                      </a:cubicBezTo>
                      <a:cubicBezTo>
                        <a:pt x="6702" y="2855"/>
                        <a:pt x="7485" y="1865"/>
                        <a:pt x="8131" y="1176"/>
                      </a:cubicBezTo>
                      <a:cubicBezTo>
                        <a:pt x="8764" y="469"/>
                        <a:pt x="9223" y="32"/>
                        <a:pt x="9194" y="1"/>
                      </a:cubicBezTo>
                      <a:cubicBezTo>
                        <a:pt x="9194" y="0"/>
                        <a:pt x="9193" y="0"/>
                        <a:pt x="9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36"/>
                <p:cNvSpPr/>
                <p:nvPr/>
              </p:nvSpPr>
              <p:spPr>
                <a:xfrm>
                  <a:off x="1539550" y="3269938"/>
                  <a:ext cx="72625" cy="189800"/>
                </a:xfrm>
                <a:custGeom>
                  <a:avLst/>
                  <a:gdLst/>
                  <a:ahLst/>
                  <a:cxnLst/>
                  <a:rect l="l" t="t" r="r" b="b"/>
                  <a:pathLst>
                    <a:path w="2905" h="7592" extrusionOk="0">
                      <a:moveTo>
                        <a:pt x="2182" y="0"/>
                      </a:moveTo>
                      <a:cubicBezTo>
                        <a:pt x="1760" y="0"/>
                        <a:pt x="1304" y="697"/>
                        <a:pt x="1133" y="1619"/>
                      </a:cubicBezTo>
                      <a:cubicBezTo>
                        <a:pt x="958" y="2588"/>
                        <a:pt x="1171" y="3440"/>
                        <a:pt x="1609" y="3522"/>
                      </a:cubicBezTo>
                      <a:cubicBezTo>
                        <a:pt x="1632" y="3526"/>
                        <a:pt x="1655" y="3528"/>
                        <a:pt x="1678" y="3528"/>
                      </a:cubicBezTo>
                      <a:cubicBezTo>
                        <a:pt x="2100" y="3528"/>
                        <a:pt x="2558" y="2830"/>
                        <a:pt x="2728" y="1908"/>
                      </a:cubicBezTo>
                      <a:cubicBezTo>
                        <a:pt x="2905" y="940"/>
                        <a:pt x="2693" y="85"/>
                        <a:pt x="2251" y="7"/>
                      </a:cubicBezTo>
                      <a:cubicBezTo>
                        <a:pt x="2228" y="2"/>
                        <a:pt x="2205" y="0"/>
                        <a:pt x="2182" y="0"/>
                      </a:cubicBezTo>
                      <a:close/>
                      <a:moveTo>
                        <a:pt x="1094" y="4871"/>
                      </a:moveTo>
                      <a:cubicBezTo>
                        <a:pt x="767" y="4871"/>
                        <a:pt x="381" y="5377"/>
                        <a:pt x="198" y="6069"/>
                      </a:cubicBezTo>
                      <a:cubicBezTo>
                        <a:pt x="0" y="6815"/>
                        <a:pt x="115" y="7493"/>
                        <a:pt x="452" y="7582"/>
                      </a:cubicBezTo>
                      <a:cubicBezTo>
                        <a:pt x="476" y="7589"/>
                        <a:pt x="501" y="7592"/>
                        <a:pt x="526" y="7592"/>
                      </a:cubicBezTo>
                      <a:cubicBezTo>
                        <a:pt x="851" y="7592"/>
                        <a:pt x="1240" y="7085"/>
                        <a:pt x="1421" y="6395"/>
                      </a:cubicBezTo>
                      <a:cubicBezTo>
                        <a:pt x="1620" y="5646"/>
                        <a:pt x="1504" y="4971"/>
                        <a:pt x="1169" y="4880"/>
                      </a:cubicBezTo>
                      <a:cubicBezTo>
                        <a:pt x="1144" y="4874"/>
                        <a:pt x="1119" y="4871"/>
                        <a:pt x="1094" y="48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36"/>
                <p:cNvSpPr/>
                <p:nvPr/>
              </p:nvSpPr>
              <p:spPr>
                <a:xfrm>
                  <a:off x="1446975" y="3023463"/>
                  <a:ext cx="282975" cy="482725"/>
                </a:xfrm>
                <a:custGeom>
                  <a:avLst/>
                  <a:gdLst/>
                  <a:ahLst/>
                  <a:cxnLst/>
                  <a:rect l="l" t="t" r="r" b="b"/>
                  <a:pathLst>
                    <a:path w="11319" h="19309" extrusionOk="0">
                      <a:moveTo>
                        <a:pt x="10803" y="1"/>
                      </a:moveTo>
                      <a:cubicBezTo>
                        <a:pt x="10593" y="1"/>
                        <a:pt x="10375" y="9"/>
                        <a:pt x="10146" y="28"/>
                      </a:cubicBezTo>
                      <a:cubicBezTo>
                        <a:pt x="7472" y="2276"/>
                        <a:pt x="4833" y="4508"/>
                        <a:pt x="2552" y="7228"/>
                      </a:cubicBezTo>
                      <a:cubicBezTo>
                        <a:pt x="1352" y="8658"/>
                        <a:pt x="426" y="10661"/>
                        <a:pt x="0" y="12659"/>
                      </a:cubicBezTo>
                      <a:cubicBezTo>
                        <a:pt x="119" y="12421"/>
                        <a:pt x="227" y="12186"/>
                        <a:pt x="301" y="11951"/>
                      </a:cubicBezTo>
                      <a:cubicBezTo>
                        <a:pt x="696" y="10672"/>
                        <a:pt x="1258" y="9515"/>
                        <a:pt x="2176" y="8506"/>
                      </a:cubicBezTo>
                      <a:cubicBezTo>
                        <a:pt x="2498" y="8151"/>
                        <a:pt x="3734" y="6907"/>
                        <a:pt x="4305" y="6907"/>
                      </a:cubicBezTo>
                      <a:cubicBezTo>
                        <a:pt x="4569" y="6907"/>
                        <a:pt x="4691" y="7172"/>
                        <a:pt x="4515" y="7914"/>
                      </a:cubicBezTo>
                      <a:cubicBezTo>
                        <a:pt x="4236" y="9092"/>
                        <a:pt x="3775" y="10226"/>
                        <a:pt x="3462" y="11402"/>
                      </a:cubicBezTo>
                      <a:cubicBezTo>
                        <a:pt x="3931" y="10281"/>
                        <a:pt x="4394" y="8775"/>
                        <a:pt x="5214" y="7856"/>
                      </a:cubicBezTo>
                      <a:cubicBezTo>
                        <a:pt x="5480" y="7555"/>
                        <a:pt x="5748" y="7421"/>
                        <a:pt x="5986" y="7421"/>
                      </a:cubicBezTo>
                      <a:cubicBezTo>
                        <a:pt x="6431" y="7421"/>
                        <a:pt x="6774" y="7887"/>
                        <a:pt x="6818" y="8611"/>
                      </a:cubicBezTo>
                      <a:cubicBezTo>
                        <a:pt x="6887" y="9784"/>
                        <a:pt x="6664" y="11111"/>
                        <a:pt x="6484" y="12272"/>
                      </a:cubicBezTo>
                      <a:cubicBezTo>
                        <a:pt x="6338" y="13218"/>
                        <a:pt x="5956" y="14018"/>
                        <a:pt x="5663" y="14921"/>
                      </a:cubicBezTo>
                      <a:cubicBezTo>
                        <a:pt x="5192" y="16381"/>
                        <a:pt x="5046" y="17321"/>
                        <a:pt x="3920" y="18370"/>
                      </a:cubicBezTo>
                      <a:cubicBezTo>
                        <a:pt x="3827" y="18455"/>
                        <a:pt x="3509" y="18848"/>
                        <a:pt x="3136" y="19272"/>
                      </a:cubicBezTo>
                      <a:cubicBezTo>
                        <a:pt x="3304" y="19297"/>
                        <a:pt x="3466" y="19309"/>
                        <a:pt x="3624" y="19309"/>
                      </a:cubicBezTo>
                      <a:cubicBezTo>
                        <a:pt x="6644" y="19309"/>
                        <a:pt x="7779" y="14943"/>
                        <a:pt x="8102" y="12059"/>
                      </a:cubicBezTo>
                      <a:cubicBezTo>
                        <a:pt x="8563" y="7964"/>
                        <a:pt x="9341" y="3708"/>
                        <a:pt x="11318" y="19"/>
                      </a:cubicBezTo>
                      <a:cubicBezTo>
                        <a:pt x="11153" y="7"/>
                        <a:pt x="10981" y="1"/>
                        <a:pt x="108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36"/>
                <p:cNvSpPr/>
                <p:nvPr/>
              </p:nvSpPr>
              <p:spPr>
                <a:xfrm>
                  <a:off x="1204200" y="2979163"/>
                  <a:ext cx="576875" cy="313175"/>
                </a:xfrm>
                <a:custGeom>
                  <a:avLst/>
                  <a:gdLst/>
                  <a:ahLst/>
                  <a:cxnLst/>
                  <a:rect l="l" t="t" r="r" b="b"/>
                  <a:pathLst>
                    <a:path w="23075" h="12527" extrusionOk="0">
                      <a:moveTo>
                        <a:pt x="23075" y="0"/>
                      </a:moveTo>
                      <a:cubicBezTo>
                        <a:pt x="18274" y="257"/>
                        <a:pt x="13560" y="199"/>
                        <a:pt x="8821" y="1222"/>
                      </a:cubicBezTo>
                      <a:cubicBezTo>
                        <a:pt x="6024" y="1827"/>
                        <a:pt x="2925" y="3822"/>
                        <a:pt x="1271" y="6163"/>
                      </a:cubicBezTo>
                      <a:cubicBezTo>
                        <a:pt x="475" y="7291"/>
                        <a:pt x="0" y="8668"/>
                        <a:pt x="586" y="9997"/>
                      </a:cubicBezTo>
                      <a:cubicBezTo>
                        <a:pt x="1401" y="11841"/>
                        <a:pt x="2574" y="12527"/>
                        <a:pt x="3858" y="12527"/>
                      </a:cubicBezTo>
                      <a:cubicBezTo>
                        <a:pt x="6098" y="12527"/>
                        <a:pt x="8681" y="10440"/>
                        <a:pt x="10306" y="8769"/>
                      </a:cubicBezTo>
                      <a:cubicBezTo>
                        <a:pt x="13858" y="5121"/>
                        <a:pt x="17917" y="1570"/>
                        <a:pt x="22921" y="46"/>
                      </a:cubicBezTo>
                      <a:cubicBezTo>
                        <a:pt x="22973" y="30"/>
                        <a:pt x="23025" y="14"/>
                        <a:pt x="230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36"/>
                <p:cNvSpPr/>
                <p:nvPr/>
              </p:nvSpPr>
              <p:spPr>
                <a:xfrm>
                  <a:off x="1332650" y="3001313"/>
                  <a:ext cx="370200" cy="201000"/>
                </a:xfrm>
                <a:custGeom>
                  <a:avLst/>
                  <a:gdLst/>
                  <a:ahLst/>
                  <a:cxnLst/>
                  <a:rect l="l" t="t" r="r" b="b"/>
                  <a:pathLst>
                    <a:path w="14808" h="8040" extrusionOk="0">
                      <a:moveTo>
                        <a:pt x="14807" y="1"/>
                      </a:moveTo>
                      <a:lnTo>
                        <a:pt x="14807" y="1"/>
                      </a:lnTo>
                      <a:cubicBezTo>
                        <a:pt x="11726" y="165"/>
                        <a:pt x="8702" y="129"/>
                        <a:pt x="5662" y="786"/>
                      </a:cubicBezTo>
                      <a:cubicBezTo>
                        <a:pt x="3865" y="1176"/>
                        <a:pt x="1879" y="2454"/>
                        <a:pt x="818" y="3955"/>
                      </a:cubicBezTo>
                      <a:cubicBezTo>
                        <a:pt x="306" y="4678"/>
                        <a:pt x="1" y="5560"/>
                        <a:pt x="380" y="6416"/>
                      </a:cubicBezTo>
                      <a:cubicBezTo>
                        <a:pt x="902" y="7599"/>
                        <a:pt x="1654" y="8039"/>
                        <a:pt x="2478" y="8039"/>
                      </a:cubicBezTo>
                      <a:cubicBezTo>
                        <a:pt x="3915" y="8039"/>
                        <a:pt x="5573" y="6700"/>
                        <a:pt x="6616" y="5629"/>
                      </a:cubicBezTo>
                      <a:cubicBezTo>
                        <a:pt x="8892" y="3289"/>
                        <a:pt x="11499" y="1006"/>
                        <a:pt x="14710" y="29"/>
                      </a:cubicBezTo>
                      <a:cubicBezTo>
                        <a:pt x="14741" y="20"/>
                        <a:pt x="14776" y="10"/>
                        <a:pt x="14807"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36"/>
                <p:cNvSpPr/>
                <p:nvPr/>
              </p:nvSpPr>
              <p:spPr>
                <a:xfrm>
                  <a:off x="1279750" y="2981913"/>
                  <a:ext cx="472125" cy="216925"/>
                </a:xfrm>
                <a:custGeom>
                  <a:avLst/>
                  <a:gdLst/>
                  <a:ahLst/>
                  <a:cxnLst/>
                  <a:rect l="l" t="t" r="r" b="b"/>
                  <a:pathLst>
                    <a:path w="18885" h="8677" extrusionOk="0">
                      <a:moveTo>
                        <a:pt x="18729" y="1"/>
                      </a:moveTo>
                      <a:cubicBezTo>
                        <a:pt x="18654" y="1"/>
                        <a:pt x="18551" y="4"/>
                        <a:pt x="18424" y="9"/>
                      </a:cubicBezTo>
                      <a:cubicBezTo>
                        <a:pt x="18134" y="26"/>
                        <a:pt x="17717" y="34"/>
                        <a:pt x="17224" y="105"/>
                      </a:cubicBezTo>
                      <a:cubicBezTo>
                        <a:pt x="16229" y="200"/>
                        <a:pt x="14921" y="468"/>
                        <a:pt x="13630" y="789"/>
                      </a:cubicBezTo>
                      <a:cubicBezTo>
                        <a:pt x="12343" y="1118"/>
                        <a:pt x="11080" y="1549"/>
                        <a:pt x="10143" y="1898"/>
                      </a:cubicBezTo>
                      <a:cubicBezTo>
                        <a:pt x="9210" y="2256"/>
                        <a:pt x="8597" y="2519"/>
                        <a:pt x="8597" y="2519"/>
                      </a:cubicBezTo>
                      <a:cubicBezTo>
                        <a:pt x="8597" y="2519"/>
                        <a:pt x="7993" y="2801"/>
                        <a:pt x="7101" y="3252"/>
                      </a:cubicBezTo>
                      <a:cubicBezTo>
                        <a:pt x="6218" y="3717"/>
                        <a:pt x="5047" y="4364"/>
                        <a:pt x="3953" y="5124"/>
                      </a:cubicBezTo>
                      <a:cubicBezTo>
                        <a:pt x="2861" y="5887"/>
                        <a:pt x="1808" y="6711"/>
                        <a:pt x="1109" y="7431"/>
                      </a:cubicBezTo>
                      <a:cubicBezTo>
                        <a:pt x="740" y="7765"/>
                        <a:pt x="481" y="8094"/>
                        <a:pt x="288" y="8310"/>
                      </a:cubicBezTo>
                      <a:cubicBezTo>
                        <a:pt x="100" y="8531"/>
                        <a:pt x="0" y="8664"/>
                        <a:pt x="13" y="8675"/>
                      </a:cubicBezTo>
                      <a:cubicBezTo>
                        <a:pt x="14" y="8676"/>
                        <a:pt x="16" y="8677"/>
                        <a:pt x="18" y="8677"/>
                      </a:cubicBezTo>
                      <a:cubicBezTo>
                        <a:pt x="79" y="8677"/>
                        <a:pt x="522" y="8200"/>
                        <a:pt x="1246" y="7574"/>
                      </a:cubicBezTo>
                      <a:cubicBezTo>
                        <a:pt x="1977" y="6911"/>
                        <a:pt x="3050" y="6140"/>
                        <a:pt x="4155" y="5428"/>
                      </a:cubicBezTo>
                      <a:cubicBezTo>
                        <a:pt x="5261" y="4716"/>
                        <a:pt x="6431" y="4112"/>
                        <a:pt x="7314" y="3675"/>
                      </a:cubicBezTo>
                      <a:cubicBezTo>
                        <a:pt x="8210" y="3263"/>
                        <a:pt x="8807" y="2990"/>
                        <a:pt x="8807" y="2990"/>
                      </a:cubicBezTo>
                      <a:cubicBezTo>
                        <a:pt x="8807" y="2989"/>
                        <a:pt x="9406" y="2718"/>
                        <a:pt x="10317" y="2340"/>
                      </a:cubicBezTo>
                      <a:cubicBezTo>
                        <a:pt x="11232" y="1975"/>
                        <a:pt x="12465" y="1513"/>
                        <a:pt x="13729" y="1140"/>
                      </a:cubicBezTo>
                      <a:cubicBezTo>
                        <a:pt x="14993" y="775"/>
                        <a:pt x="16275" y="459"/>
                        <a:pt x="17251" y="304"/>
                      </a:cubicBezTo>
                      <a:cubicBezTo>
                        <a:pt x="18225" y="127"/>
                        <a:pt x="18884" y="61"/>
                        <a:pt x="18881" y="15"/>
                      </a:cubicBezTo>
                      <a:cubicBezTo>
                        <a:pt x="18880" y="6"/>
                        <a:pt x="18828" y="1"/>
                        <a:pt x="1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36"/>
                <p:cNvSpPr/>
                <p:nvPr/>
              </p:nvSpPr>
              <p:spPr>
                <a:xfrm>
                  <a:off x="1288550" y="3114913"/>
                  <a:ext cx="171950" cy="134950"/>
                </a:xfrm>
                <a:custGeom>
                  <a:avLst/>
                  <a:gdLst/>
                  <a:ahLst/>
                  <a:cxnLst/>
                  <a:rect l="l" t="t" r="r" b="b"/>
                  <a:pathLst>
                    <a:path w="6878" h="5398" extrusionOk="0">
                      <a:moveTo>
                        <a:pt x="6162" y="0"/>
                      </a:moveTo>
                      <a:cubicBezTo>
                        <a:pt x="5749" y="0"/>
                        <a:pt x="5153" y="280"/>
                        <a:pt x="4608" y="766"/>
                      </a:cubicBezTo>
                      <a:cubicBezTo>
                        <a:pt x="3840" y="1453"/>
                        <a:pt x="3469" y="2295"/>
                        <a:pt x="3781" y="2644"/>
                      </a:cubicBezTo>
                      <a:cubicBezTo>
                        <a:pt x="3872" y="2746"/>
                        <a:pt x="4011" y="2795"/>
                        <a:pt x="4183" y="2795"/>
                      </a:cubicBezTo>
                      <a:cubicBezTo>
                        <a:pt x="4596" y="2795"/>
                        <a:pt x="5194" y="2513"/>
                        <a:pt x="5737" y="2028"/>
                      </a:cubicBezTo>
                      <a:cubicBezTo>
                        <a:pt x="6505" y="1342"/>
                        <a:pt x="6878" y="501"/>
                        <a:pt x="6566" y="152"/>
                      </a:cubicBezTo>
                      <a:cubicBezTo>
                        <a:pt x="6474" y="49"/>
                        <a:pt x="6334" y="0"/>
                        <a:pt x="6162" y="0"/>
                      </a:cubicBezTo>
                      <a:close/>
                      <a:moveTo>
                        <a:pt x="2175" y="3338"/>
                      </a:moveTo>
                      <a:cubicBezTo>
                        <a:pt x="1855" y="3338"/>
                        <a:pt x="1406" y="3517"/>
                        <a:pt x="981" y="3841"/>
                      </a:cubicBezTo>
                      <a:cubicBezTo>
                        <a:pt x="341" y="4331"/>
                        <a:pt x="1" y="4964"/>
                        <a:pt x="220" y="5254"/>
                      </a:cubicBezTo>
                      <a:cubicBezTo>
                        <a:pt x="295" y="5351"/>
                        <a:pt x="425" y="5397"/>
                        <a:pt x="588" y="5397"/>
                      </a:cubicBezTo>
                      <a:cubicBezTo>
                        <a:pt x="909" y="5397"/>
                        <a:pt x="1359" y="5218"/>
                        <a:pt x="1782" y="4893"/>
                      </a:cubicBezTo>
                      <a:cubicBezTo>
                        <a:pt x="2426" y="4403"/>
                        <a:pt x="2764" y="3772"/>
                        <a:pt x="2545" y="3483"/>
                      </a:cubicBezTo>
                      <a:cubicBezTo>
                        <a:pt x="2469" y="3385"/>
                        <a:pt x="2339" y="3338"/>
                        <a:pt x="2175" y="333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36"/>
                <p:cNvSpPr/>
                <p:nvPr/>
              </p:nvSpPr>
              <p:spPr>
                <a:xfrm>
                  <a:off x="1243675" y="2982838"/>
                  <a:ext cx="477575" cy="309450"/>
                </a:xfrm>
                <a:custGeom>
                  <a:avLst/>
                  <a:gdLst/>
                  <a:ahLst/>
                  <a:cxnLst/>
                  <a:rect l="l" t="t" r="r" b="b"/>
                  <a:pathLst>
                    <a:path w="19103" h="12378" extrusionOk="0">
                      <a:moveTo>
                        <a:pt x="18128" y="0"/>
                      </a:moveTo>
                      <a:cubicBezTo>
                        <a:pt x="14480" y="141"/>
                        <a:pt x="10869" y="293"/>
                        <a:pt x="7242" y="1075"/>
                      </a:cubicBezTo>
                      <a:cubicBezTo>
                        <a:pt x="5334" y="1489"/>
                        <a:pt x="3285" y="2549"/>
                        <a:pt x="1652" y="3923"/>
                      </a:cubicBezTo>
                      <a:cubicBezTo>
                        <a:pt x="1902" y="3804"/>
                        <a:pt x="2143" y="3678"/>
                        <a:pt x="2355" y="3531"/>
                      </a:cubicBezTo>
                      <a:cubicBezTo>
                        <a:pt x="3500" y="2731"/>
                        <a:pt x="4708" y="2134"/>
                        <a:pt x="6111" y="1890"/>
                      </a:cubicBezTo>
                      <a:cubicBezTo>
                        <a:pt x="6403" y="1838"/>
                        <a:pt x="7157" y="1735"/>
                        <a:pt x="7823" y="1735"/>
                      </a:cubicBezTo>
                      <a:cubicBezTo>
                        <a:pt x="8804" y="1735"/>
                        <a:pt x="9592" y="1959"/>
                        <a:pt x="8422" y="2902"/>
                      </a:cubicBezTo>
                      <a:cubicBezTo>
                        <a:pt x="7437" y="3694"/>
                        <a:pt x="6329" y="4335"/>
                        <a:pt x="5316" y="5106"/>
                      </a:cubicBezTo>
                      <a:cubicBezTo>
                        <a:pt x="6423" y="4479"/>
                        <a:pt x="7770" y="3534"/>
                        <a:pt x="9038" y="3301"/>
                      </a:cubicBezTo>
                      <a:cubicBezTo>
                        <a:pt x="9159" y="3278"/>
                        <a:pt x="9271" y="3268"/>
                        <a:pt x="9374" y="3268"/>
                      </a:cubicBezTo>
                      <a:cubicBezTo>
                        <a:pt x="10273" y="3268"/>
                        <a:pt x="10468" y="4089"/>
                        <a:pt x="9877" y="4952"/>
                      </a:cubicBezTo>
                      <a:cubicBezTo>
                        <a:pt x="9182" y="5967"/>
                        <a:pt x="8146" y="6920"/>
                        <a:pt x="7255" y="7761"/>
                      </a:cubicBezTo>
                      <a:cubicBezTo>
                        <a:pt x="6527" y="8450"/>
                        <a:pt x="5698" y="8864"/>
                        <a:pt x="4879" y="9423"/>
                      </a:cubicBezTo>
                      <a:cubicBezTo>
                        <a:pt x="3552" y="10325"/>
                        <a:pt x="2828" y="11008"/>
                        <a:pt x="1225" y="11151"/>
                      </a:cubicBezTo>
                      <a:cubicBezTo>
                        <a:pt x="1095" y="11163"/>
                        <a:pt x="582" y="11284"/>
                        <a:pt x="0" y="11395"/>
                      </a:cubicBezTo>
                      <a:cubicBezTo>
                        <a:pt x="670" y="12092"/>
                        <a:pt x="1452" y="12377"/>
                        <a:pt x="2280" y="12377"/>
                      </a:cubicBezTo>
                      <a:cubicBezTo>
                        <a:pt x="4521" y="12377"/>
                        <a:pt x="7102" y="10292"/>
                        <a:pt x="8727" y="8622"/>
                      </a:cubicBezTo>
                      <a:cubicBezTo>
                        <a:pt x="11734" y="5536"/>
                        <a:pt x="15105" y="2521"/>
                        <a:pt x="19102" y="744"/>
                      </a:cubicBezTo>
                      <a:cubicBezTo>
                        <a:pt x="18822" y="494"/>
                        <a:pt x="18499" y="243"/>
                        <a:pt x="181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36"/>
                <p:cNvSpPr/>
                <p:nvPr/>
              </p:nvSpPr>
              <p:spPr>
                <a:xfrm>
                  <a:off x="1497350" y="2856513"/>
                  <a:ext cx="397225" cy="378125"/>
                </a:xfrm>
                <a:custGeom>
                  <a:avLst/>
                  <a:gdLst/>
                  <a:ahLst/>
                  <a:cxnLst/>
                  <a:rect l="l" t="t" r="r" b="b"/>
                  <a:pathLst>
                    <a:path w="15889" h="15125" extrusionOk="0">
                      <a:moveTo>
                        <a:pt x="5185" y="1"/>
                      </a:moveTo>
                      <a:cubicBezTo>
                        <a:pt x="4506" y="1"/>
                        <a:pt x="3880" y="194"/>
                        <a:pt x="3386" y="688"/>
                      </a:cubicBezTo>
                      <a:cubicBezTo>
                        <a:pt x="495" y="3582"/>
                        <a:pt x="6509" y="4461"/>
                        <a:pt x="6509" y="4461"/>
                      </a:cubicBezTo>
                      <a:cubicBezTo>
                        <a:pt x="5780" y="4360"/>
                        <a:pt x="5092" y="4306"/>
                        <a:pt x="4461" y="4306"/>
                      </a:cubicBezTo>
                      <a:cubicBezTo>
                        <a:pt x="1692" y="4306"/>
                        <a:pt x="1" y="5353"/>
                        <a:pt x="684" y="8132"/>
                      </a:cubicBezTo>
                      <a:cubicBezTo>
                        <a:pt x="775" y="8501"/>
                        <a:pt x="1151" y="8642"/>
                        <a:pt x="1673" y="8642"/>
                      </a:cubicBezTo>
                      <a:cubicBezTo>
                        <a:pt x="3381" y="8642"/>
                        <a:pt x="6655" y="7132"/>
                        <a:pt x="6656" y="7132"/>
                      </a:cubicBezTo>
                      <a:lnTo>
                        <a:pt x="6656" y="7132"/>
                      </a:lnTo>
                      <a:cubicBezTo>
                        <a:pt x="6655" y="7132"/>
                        <a:pt x="1129" y="10464"/>
                        <a:pt x="3211" y="12917"/>
                      </a:cubicBezTo>
                      <a:cubicBezTo>
                        <a:pt x="3540" y="13305"/>
                        <a:pt x="3917" y="13468"/>
                        <a:pt x="4318" y="13468"/>
                      </a:cubicBezTo>
                      <a:cubicBezTo>
                        <a:pt x="6344" y="13468"/>
                        <a:pt x="8977" y="9305"/>
                        <a:pt x="9109" y="8951"/>
                      </a:cubicBezTo>
                      <a:cubicBezTo>
                        <a:pt x="9115" y="8936"/>
                        <a:pt x="9118" y="8928"/>
                        <a:pt x="9119" y="8928"/>
                      </a:cubicBezTo>
                      <a:cubicBezTo>
                        <a:pt x="9153" y="8928"/>
                        <a:pt x="7702" y="14238"/>
                        <a:pt x="9297" y="15048"/>
                      </a:cubicBezTo>
                      <a:cubicBezTo>
                        <a:pt x="9399" y="15100"/>
                        <a:pt x="9497" y="15124"/>
                        <a:pt x="9591" y="15124"/>
                      </a:cubicBezTo>
                      <a:cubicBezTo>
                        <a:pt x="11000" y="15124"/>
                        <a:pt x="11368" y="9532"/>
                        <a:pt x="11368" y="9532"/>
                      </a:cubicBezTo>
                      <a:cubicBezTo>
                        <a:pt x="11368" y="9532"/>
                        <a:pt x="12439" y="12695"/>
                        <a:pt x="14073" y="12695"/>
                      </a:cubicBezTo>
                      <a:cubicBezTo>
                        <a:pt x="14144" y="12695"/>
                        <a:pt x="14217" y="12689"/>
                        <a:pt x="14291" y="12676"/>
                      </a:cubicBezTo>
                      <a:cubicBezTo>
                        <a:pt x="15889" y="12399"/>
                        <a:pt x="14565" y="8901"/>
                        <a:pt x="14361" y="8042"/>
                      </a:cubicBezTo>
                      <a:cubicBezTo>
                        <a:pt x="14252" y="7583"/>
                        <a:pt x="14120" y="7149"/>
                        <a:pt x="13967" y="6739"/>
                      </a:cubicBezTo>
                      <a:cubicBezTo>
                        <a:pt x="13191" y="4659"/>
                        <a:pt x="11852" y="3167"/>
                        <a:pt x="9906" y="1878"/>
                      </a:cubicBezTo>
                      <a:cubicBezTo>
                        <a:pt x="8811" y="1153"/>
                        <a:pt x="6843" y="1"/>
                        <a:pt x="5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36"/>
                <p:cNvSpPr/>
                <p:nvPr/>
              </p:nvSpPr>
              <p:spPr>
                <a:xfrm>
                  <a:off x="1694800" y="3047488"/>
                  <a:ext cx="199775" cy="187150"/>
                </a:xfrm>
                <a:custGeom>
                  <a:avLst/>
                  <a:gdLst/>
                  <a:ahLst/>
                  <a:cxnLst/>
                  <a:rect l="l" t="t" r="r" b="b"/>
                  <a:pathLst>
                    <a:path w="7991" h="7486" extrusionOk="0">
                      <a:moveTo>
                        <a:pt x="3296" y="1"/>
                      </a:moveTo>
                      <a:cubicBezTo>
                        <a:pt x="3296" y="1"/>
                        <a:pt x="3000" y="5623"/>
                        <a:pt x="1926" y="5623"/>
                      </a:cubicBezTo>
                      <a:cubicBezTo>
                        <a:pt x="1853" y="5623"/>
                        <a:pt x="1778" y="5597"/>
                        <a:pt x="1698" y="5543"/>
                      </a:cubicBezTo>
                      <a:cubicBezTo>
                        <a:pt x="912" y="5006"/>
                        <a:pt x="998" y="2972"/>
                        <a:pt x="1175" y="1514"/>
                      </a:cubicBezTo>
                      <a:lnTo>
                        <a:pt x="1175" y="1514"/>
                      </a:lnTo>
                      <a:cubicBezTo>
                        <a:pt x="945" y="2529"/>
                        <a:pt x="0" y="6699"/>
                        <a:pt x="1399" y="7409"/>
                      </a:cubicBezTo>
                      <a:cubicBezTo>
                        <a:pt x="1501" y="7461"/>
                        <a:pt x="1599" y="7485"/>
                        <a:pt x="1693" y="7485"/>
                      </a:cubicBezTo>
                      <a:cubicBezTo>
                        <a:pt x="3102" y="7485"/>
                        <a:pt x="3470" y="1893"/>
                        <a:pt x="3470" y="1893"/>
                      </a:cubicBezTo>
                      <a:cubicBezTo>
                        <a:pt x="3470" y="1893"/>
                        <a:pt x="4541" y="5056"/>
                        <a:pt x="6175" y="5056"/>
                      </a:cubicBezTo>
                      <a:cubicBezTo>
                        <a:pt x="6246" y="5056"/>
                        <a:pt x="6319" y="5050"/>
                        <a:pt x="6393" y="5037"/>
                      </a:cubicBezTo>
                      <a:cubicBezTo>
                        <a:pt x="7991" y="4760"/>
                        <a:pt x="6667" y="1262"/>
                        <a:pt x="6463" y="403"/>
                      </a:cubicBezTo>
                      <a:cubicBezTo>
                        <a:pt x="6443" y="323"/>
                        <a:pt x="6421" y="248"/>
                        <a:pt x="6401" y="171"/>
                      </a:cubicBezTo>
                      <a:lnTo>
                        <a:pt x="6401" y="171"/>
                      </a:lnTo>
                      <a:cubicBezTo>
                        <a:pt x="6664" y="1374"/>
                        <a:pt x="6716" y="2466"/>
                        <a:pt x="6061" y="2532"/>
                      </a:cubicBezTo>
                      <a:cubicBezTo>
                        <a:pt x="6020" y="2536"/>
                        <a:pt x="5980" y="2538"/>
                        <a:pt x="5940" y="2538"/>
                      </a:cubicBezTo>
                      <a:cubicBezTo>
                        <a:pt x="4507" y="2538"/>
                        <a:pt x="3296" y="1"/>
                        <a:pt x="3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36"/>
                <p:cNvSpPr/>
                <p:nvPr/>
              </p:nvSpPr>
              <p:spPr>
                <a:xfrm>
                  <a:off x="1497350" y="2860488"/>
                  <a:ext cx="233025" cy="332750"/>
                </a:xfrm>
                <a:custGeom>
                  <a:avLst/>
                  <a:gdLst/>
                  <a:ahLst/>
                  <a:cxnLst/>
                  <a:rect l="l" t="t" r="r" b="b"/>
                  <a:pathLst>
                    <a:path w="9321" h="13310" extrusionOk="0">
                      <a:moveTo>
                        <a:pt x="4221" y="1"/>
                      </a:moveTo>
                      <a:lnTo>
                        <a:pt x="4221" y="1"/>
                      </a:lnTo>
                      <a:cubicBezTo>
                        <a:pt x="3916" y="110"/>
                        <a:pt x="3634" y="281"/>
                        <a:pt x="3386" y="529"/>
                      </a:cubicBezTo>
                      <a:cubicBezTo>
                        <a:pt x="495" y="3423"/>
                        <a:pt x="6509" y="4302"/>
                        <a:pt x="6509" y="4302"/>
                      </a:cubicBezTo>
                      <a:cubicBezTo>
                        <a:pt x="5780" y="4201"/>
                        <a:pt x="5092" y="4147"/>
                        <a:pt x="4461" y="4147"/>
                      </a:cubicBezTo>
                      <a:cubicBezTo>
                        <a:pt x="1692" y="4147"/>
                        <a:pt x="1" y="5194"/>
                        <a:pt x="684" y="7973"/>
                      </a:cubicBezTo>
                      <a:cubicBezTo>
                        <a:pt x="775" y="8342"/>
                        <a:pt x="1151" y="8483"/>
                        <a:pt x="1673" y="8483"/>
                      </a:cubicBezTo>
                      <a:cubicBezTo>
                        <a:pt x="3381" y="8483"/>
                        <a:pt x="6655" y="6973"/>
                        <a:pt x="6656" y="6973"/>
                      </a:cubicBezTo>
                      <a:lnTo>
                        <a:pt x="6656" y="6973"/>
                      </a:lnTo>
                      <a:cubicBezTo>
                        <a:pt x="6655" y="6973"/>
                        <a:pt x="1129" y="10305"/>
                        <a:pt x="3211" y="12758"/>
                      </a:cubicBezTo>
                      <a:cubicBezTo>
                        <a:pt x="3541" y="13146"/>
                        <a:pt x="3918" y="13309"/>
                        <a:pt x="4319" y="13309"/>
                      </a:cubicBezTo>
                      <a:cubicBezTo>
                        <a:pt x="6300" y="13309"/>
                        <a:pt x="8859" y="9333"/>
                        <a:pt x="9095" y="8825"/>
                      </a:cubicBezTo>
                      <a:cubicBezTo>
                        <a:pt x="9198" y="8027"/>
                        <a:pt x="9320" y="7440"/>
                        <a:pt x="9320" y="7440"/>
                      </a:cubicBezTo>
                      <a:lnTo>
                        <a:pt x="9320" y="7440"/>
                      </a:lnTo>
                      <a:cubicBezTo>
                        <a:pt x="9320" y="7440"/>
                        <a:pt x="6660" y="11565"/>
                        <a:pt x="5115" y="11565"/>
                      </a:cubicBezTo>
                      <a:cubicBezTo>
                        <a:pt x="4978" y="11565"/>
                        <a:pt x="4849" y="11532"/>
                        <a:pt x="4732" y="11461"/>
                      </a:cubicBezTo>
                      <a:cubicBezTo>
                        <a:pt x="3300" y="10590"/>
                        <a:pt x="7387" y="6372"/>
                        <a:pt x="7387" y="6372"/>
                      </a:cubicBezTo>
                      <a:lnTo>
                        <a:pt x="7387" y="6372"/>
                      </a:lnTo>
                      <a:cubicBezTo>
                        <a:pt x="7387" y="6372"/>
                        <a:pt x="4841" y="7057"/>
                        <a:pt x="3154" y="7057"/>
                      </a:cubicBezTo>
                      <a:cubicBezTo>
                        <a:pt x="2367" y="7057"/>
                        <a:pt x="1767" y="6908"/>
                        <a:pt x="1699" y="6470"/>
                      </a:cubicBezTo>
                      <a:cubicBezTo>
                        <a:pt x="1486" y="5096"/>
                        <a:pt x="7557" y="4221"/>
                        <a:pt x="7557" y="4221"/>
                      </a:cubicBezTo>
                      <a:cubicBezTo>
                        <a:pt x="7557" y="4221"/>
                        <a:pt x="2797" y="3016"/>
                        <a:pt x="4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36"/>
                <p:cNvSpPr/>
                <p:nvPr/>
              </p:nvSpPr>
              <p:spPr>
                <a:xfrm>
                  <a:off x="1742850" y="2910763"/>
                  <a:ext cx="86025" cy="86625"/>
                </a:xfrm>
                <a:custGeom>
                  <a:avLst/>
                  <a:gdLst/>
                  <a:ahLst/>
                  <a:cxnLst/>
                  <a:rect l="l" t="t" r="r" b="b"/>
                  <a:pathLst>
                    <a:path w="3441" h="3465" extrusionOk="0">
                      <a:moveTo>
                        <a:pt x="501" y="1"/>
                      </a:moveTo>
                      <a:cubicBezTo>
                        <a:pt x="248" y="335"/>
                        <a:pt x="86" y="745"/>
                        <a:pt x="63" y="1195"/>
                      </a:cubicBezTo>
                      <a:cubicBezTo>
                        <a:pt x="0" y="2385"/>
                        <a:pt x="915" y="3399"/>
                        <a:pt x="2104" y="3461"/>
                      </a:cubicBezTo>
                      <a:cubicBezTo>
                        <a:pt x="2143" y="3463"/>
                        <a:pt x="2181" y="3465"/>
                        <a:pt x="2220" y="3465"/>
                      </a:cubicBezTo>
                      <a:cubicBezTo>
                        <a:pt x="2671" y="3465"/>
                        <a:pt x="3091" y="3322"/>
                        <a:pt x="3440" y="3082"/>
                      </a:cubicBezTo>
                      <a:cubicBezTo>
                        <a:pt x="2724" y="1873"/>
                        <a:pt x="1745" y="886"/>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36"/>
                <p:cNvSpPr/>
                <p:nvPr/>
              </p:nvSpPr>
              <p:spPr>
                <a:xfrm>
                  <a:off x="1707875" y="2892088"/>
                  <a:ext cx="136000" cy="139375"/>
                </a:xfrm>
                <a:custGeom>
                  <a:avLst/>
                  <a:gdLst/>
                  <a:ahLst/>
                  <a:cxnLst/>
                  <a:rect l="l" t="t" r="r" b="b"/>
                  <a:pathLst>
                    <a:path w="5440" h="5575" extrusionOk="0">
                      <a:moveTo>
                        <a:pt x="763" y="1"/>
                      </a:moveTo>
                      <a:cubicBezTo>
                        <a:pt x="381" y="530"/>
                        <a:pt x="138" y="1171"/>
                        <a:pt x="102" y="1871"/>
                      </a:cubicBezTo>
                      <a:cubicBezTo>
                        <a:pt x="0" y="3809"/>
                        <a:pt x="1493" y="5468"/>
                        <a:pt x="3432" y="5570"/>
                      </a:cubicBezTo>
                      <a:cubicBezTo>
                        <a:pt x="3494" y="5573"/>
                        <a:pt x="3555" y="5574"/>
                        <a:pt x="3615" y="5574"/>
                      </a:cubicBezTo>
                      <a:cubicBezTo>
                        <a:pt x="4279" y="5574"/>
                        <a:pt x="4904" y="5388"/>
                        <a:pt x="5439" y="5062"/>
                      </a:cubicBezTo>
                      <a:cubicBezTo>
                        <a:pt x="5395" y="4956"/>
                        <a:pt x="5351" y="4848"/>
                        <a:pt x="5304" y="4743"/>
                      </a:cubicBezTo>
                      <a:cubicBezTo>
                        <a:pt x="4813" y="5053"/>
                        <a:pt x="4235" y="5233"/>
                        <a:pt x="3618" y="5233"/>
                      </a:cubicBezTo>
                      <a:cubicBezTo>
                        <a:pt x="3562" y="5233"/>
                        <a:pt x="3506" y="5231"/>
                        <a:pt x="3450" y="5228"/>
                      </a:cubicBezTo>
                      <a:cubicBezTo>
                        <a:pt x="1700" y="5137"/>
                        <a:pt x="350" y="3640"/>
                        <a:pt x="442" y="1888"/>
                      </a:cubicBezTo>
                      <a:cubicBezTo>
                        <a:pt x="475" y="1248"/>
                        <a:pt x="699" y="662"/>
                        <a:pt x="1054" y="179"/>
                      </a:cubicBezTo>
                      <a:cubicBezTo>
                        <a:pt x="960" y="121"/>
                        <a:pt x="863" y="60"/>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36"/>
                <p:cNvSpPr/>
                <p:nvPr/>
              </p:nvSpPr>
              <p:spPr>
                <a:xfrm>
                  <a:off x="1766725" y="2946513"/>
                  <a:ext cx="30650" cy="29825"/>
                </a:xfrm>
                <a:custGeom>
                  <a:avLst/>
                  <a:gdLst/>
                  <a:ahLst/>
                  <a:cxnLst/>
                  <a:rect l="l" t="t" r="r" b="b"/>
                  <a:pathLst>
                    <a:path w="1226" h="1193" extrusionOk="0">
                      <a:moveTo>
                        <a:pt x="613" y="0"/>
                      </a:moveTo>
                      <a:cubicBezTo>
                        <a:pt x="298" y="0"/>
                        <a:pt x="35" y="247"/>
                        <a:pt x="18" y="567"/>
                      </a:cubicBezTo>
                      <a:cubicBezTo>
                        <a:pt x="1" y="894"/>
                        <a:pt x="253" y="1175"/>
                        <a:pt x="582" y="1192"/>
                      </a:cubicBezTo>
                      <a:cubicBezTo>
                        <a:pt x="592" y="1192"/>
                        <a:pt x="603" y="1193"/>
                        <a:pt x="614" y="1193"/>
                      </a:cubicBezTo>
                      <a:cubicBezTo>
                        <a:pt x="929" y="1193"/>
                        <a:pt x="1192" y="946"/>
                        <a:pt x="1207" y="628"/>
                      </a:cubicBezTo>
                      <a:cubicBezTo>
                        <a:pt x="1226" y="299"/>
                        <a:pt x="972" y="20"/>
                        <a:pt x="644" y="1"/>
                      </a:cubicBezTo>
                      <a:cubicBezTo>
                        <a:pt x="634" y="1"/>
                        <a:pt x="6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36"/>
                <p:cNvSpPr/>
                <p:nvPr/>
              </p:nvSpPr>
              <p:spPr>
                <a:xfrm>
                  <a:off x="1571625" y="2994863"/>
                  <a:ext cx="98175" cy="26125"/>
                </a:xfrm>
                <a:custGeom>
                  <a:avLst/>
                  <a:gdLst/>
                  <a:ahLst/>
                  <a:cxnLst/>
                  <a:rect l="l" t="t" r="r" b="b"/>
                  <a:pathLst>
                    <a:path w="3927" h="1045" extrusionOk="0">
                      <a:moveTo>
                        <a:pt x="3277" y="1"/>
                      </a:moveTo>
                      <a:cubicBezTo>
                        <a:pt x="3168" y="1"/>
                        <a:pt x="3050" y="12"/>
                        <a:pt x="2928" y="35"/>
                      </a:cubicBezTo>
                      <a:cubicBezTo>
                        <a:pt x="2443" y="127"/>
                        <a:pt x="2082" y="381"/>
                        <a:pt x="2125" y="602"/>
                      </a:cubicBezTo>
                      <a:cubicBezTo>
                        <a:pt x="2156" y="767"/>
                        <a:pt x="2404" y="865"/>
                        <a:pt x="2730" y="865"/>
                      </a:cubicBezTo>
                      <a:cubicBezTo>
                        <a:pt x="2840" y="865"/>
                        <a:pt x="2959" y="854"/>
                        <a:pt x="3082" y="831"/>
                      </a:cubicBezTo>
                      <a:cubicBezTo>
                        <a:pt x="3566" y="738"/>
                        <a:pt x="3926" y="484"/>
                        <a:pt x="3884" y="263"/>
                      </a:cubicBezTo>
                      <a:cubicBezTo>
                        <a:pt x="3852" y="99"/>
                        <a:pt x="3605" y="1"/>
                        <a:pt x="3277" y="1"/>
                      </a:cubicBezTo>
                      <a:close/>
                      <a:moveTo>
                        <a:pt x="853" y="396"/>
                      </a:moveTo>
                      <a:cubicBezTo>
                        <a:pt x="797" y="396"/>
                        <a:pt x="739" y="399"/>
                        <a:pt x="680" y="406"/>
                      </a:cubicBezTo>
                      <a:cubicBezTo>
                        <a:pt x="296" y="448"/>
                        <a:pt x="0" y="625"/>
                        <a:pt x="21" y="798"/>
                      </a:cubicBezTo>
                      <a:cubicBezTo>
                        <a:pt x="38" y="945"/>
                        <a:pt x="274" y="1045"/>
                        <a:pt x="578" y="1045"/>
                      </a:cubicBezTo>
                      <a:cubicBezTo>
                        <a:pt x="634" y="1045"/>
                        <a:pt x="692" y="1041"/>
                        <a:pt x="751" y="1034"/>
                      </a:cubicBezTo>
                      <a:cubicBezTo>
                        <a:pt x="1136" y="992"/>
                        <a:pt x="1431" y="816"/>
                        <a:pt x="1410" y="643"/>
                      </a:cubicBezTo>
                      <a:cubicBezTo>
                        <a:pt x="1394" y="494"/>
                        <a:pt x="1158" y="396"/>
                        <a:pt x="853" y="396"/>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36"/>
                <p:cNvSpPr/>
                <p:nvPr/>
              </p:nvSpPr>
              <p:spPr>
                <a:xfrm>
                  <a:off x="1737150" y="3069713"/>
                  <a:ext cx="22800" cy="97375"/>
                </a:xfrm>
                <a:custGeom>
                  <a:avLst/>
                  <a:gdLst/>
                  <a:ahLst/>
                  <a:cxnLst/>
                  <a:rect l="l" t="t" r="r" b="b"/>
                  <a:pathLst>
                    <a:path w="912" h="3895" extrusionOk="0">
                      <a:moveTo>
                        <a:pt x="382" y="0"/>
                      </a:moveTo>
                      <a:cubicBezTo>
                        <a:pt x="375" y="0"/>
                        <a:pt x="368" y="1"/>
                        <a:pt x="361" y="1"/>
                      </a:cubicBezTo>
                      <a:cubicBezTo>
                        <a:pt x="139" y="25"/>
                        <a:pt x="1" y="442"/>
                        <a:pt x="53" y="933"/>
                      </a:cubicBezTo>
                      <a:cubicBezTo>
                        <a:pt x="104" y="1411"/>
                        <a:pt x="315" y="1782"/>
                        <a:pt x="531" y="1782"/>
                      </a:cubicBezTo>
                      <a:cubicBezTo>
                        <a:pt x="538" y="1782"/>
                        <a:pt x="544" y="1782"/>
                        <a:pt x="551" y="1781"/>
                      </a:cubicBezTo>
                      <a:cubicBezTo>
                        <a:pt x="775" y="1757"/>
                        <a:pt x="911" y="1339"/>
                        <a:pt x="861" y="846"/>
                      </a:cubicBezTo>
                      <a:cubicBezTo>
                        <a:pt x="808" y="372"/>
                        <a:pt x="597" y="0"/>
                        <a:pt x="382" y="0"/>
                      </a:cubicBezTo>
                      <a:close/>
                      <a:moveTo>
                        <a:pt x="536" y="2497"/>
                      </a:moveTo>
                      <a:cubicBezTo>
                        <a:pt x="535" y="2497"/>
                        <a:pt x="533" y="2497"/>
                        <a:pt x="532" y="2497"/>
                      </a:cubicBezTo>
                      <a:cubicBezTo>
                        <a:pt x="357" y="2502"/>
                        <a:pt x="225" y="2818"/>
                        <a:pt x="236" y="3205"/>
                      </a:cubicBezTo>
                      <a:cubicBezTo>
                        <a:pt x="247" y="3587"/>
                        <a:pt x="395" y="3894"/>
                        <a:pt x="567" y="3894"/>
                      </a:cubicBezTo>
                      <a:cubicBezTo>
                        <a:pt x="569" y="3894"/>
                        <a:pt x="570" y="3894"/>
                        <a:pt x="571" y="3894"/>
                      </a:cubicBezTo>
                      <a:cubicBezTo>
                        <a:pt x="747" y="3889"/>
                        <a:pt x="880" y="3571"/>
                        <a:pt x="869" y="3186"/>
                      </a:cubicBezTo>
                      <a:cubicBezTo>
                        <a:pt x="858" y="2802"/>
                        <a:pt x="710" y="2497"/>
                        <a:pt x="536" y="249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36"/>
                <p:cNvSpPr/>
                <p:nvPr/>
              </p:nvSpPr>
              <p:spPr>
                <a:xfrm>
                  <a:off x="2220000" y="2732638"/>
                  <a:ext cx="122875" cy="49675"/>
                </a:xfrm>
                <a:custGeom>
                  <a:avLst/>
                  <a:gdLst/>
                  <a:ahLst/>
                  <a:cxnLst/>
                  <a:rect l="l" t="t" r="r" b="b"/>
                  <a:pathLst>
                    <a:path w="4915" h="1987" extrusionOk="0">
                      <a:moveTo>
                        <a:pt x="3897" y="0"/>
                      </a:moveTo>
                      <a:cubicBezTo>
                        <a:pt x="3882" y="0"/>
                        <a:pt x="3866" y="1"/>
                        <a:pt x="3851" y="2"/>
                      </a:cubicBezTo>
                      <a:cubicBezTo>
                        <a:pt x="3303" y="27"/>
                        <a:pt x="0" y="1173"/>
                        <a:pt x="0" y="1173"/>
                      </a:cubicBezTo>
                      <a:cubicBezTo>
                        <a:pt x="0" y="1173"/>
                        <a:pt x="3296" y="1987"/>
                        <a:pt x="3917" y="1987"/>
                      </a:cubicBezTo>
                      <a:cubicBezTo>
                        <a:pt x="3926" y="1987"/>
                        <a:pt x="3935" y="1987"/>
                        <a:pt x="3943" y="1986"/>
                      </a:cubicBezTo>
                      <a:cubicBezTo>
                        <a:pt x="4491" y="1961"/>
                        <a:pt x="4914" y="1496"/>
                        <a:pt x="4889" y="948"/>
                      </a:cubicBezTo>
                      <a:cubicBezTo>
                        <a:pt x="4865" y="416"/>
                        <a:pt x="4425" y="0"/>
                        <a:pt x="389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36"/>
                <p:cNvSpPr/>
                <p:nvPr/>
              </p:nvSpPr>
              <p:spPr>
                <a:xfrm>
                  <a:off x="2220975" y="2732638"/>
                  <a:ext cx="102425" cy="48650"/>
                </a:xfrm>
                <a:custGeom>
                  <a:avLst/>
                  <a:gdLst/>
                  <a:ahLst/>
                  <a:cxnLst/>
                  <a:rect l="l" t="t" r="r" b="b"/>
                  <a:pathLst>
                    <a:path w="4097" h="1946" extrusionOk="0">
                      <a:moveTo>
                        <a:pt x="3850" y="1"/>
                      </a:moveTo>
                      <a:cubicBezTo>
                        <a:pt x="3837" y="1"/>
                        <a:pt x="3825" y="1"/>
                        <a:pt x="3812" y="2"/>
                      </a:cubicBezTo>
                      <a:cubicBezTo>
                        <a:pt x="3300" y="25"/>
                        <a:pt x="376" y="1031"/>
                        <a:pt x="1" y="1159"/>
                      </a:cubicBezTo>
                      <a:lnTo>
                        <a:pt x="11" y="1186"/>
                      </a:lnTo>
                      <a:cubicBezTo>
                        <a:pt x="365" y="1274"/>
                        <a:pt x="2510" y="1794"/>
                        <a:pt x="3489" y="1946"/>
                      </a:cubicBezTo>
                      <a:cubicBezTo>
                        <a:pt x="2776" y="1767"/>
                        <a:pt x="2136" y="1584"/>
                        <a:pt x="2081" y="1485"/>
                      </a:cubicBezTo>
                      <a:cubicBezTo>
                        <a:pt x="1954" y="1255"/>
                        <a:pt x="3993" y="1006"/>
                        <a:pt x="3994" y="1006"/>
                      </a:cubicBezTo>
                      <a:lnTo>
                        <a:pt x="3994" y="1006"/>
                      </a:lnTo>
                      <a:cubicBezTo>
                        <a:pt x="3993" y="1006"/>
                        <a:pt x="3580" y="1028"/>
                        <a:pt x="3119" y="1028"/>
                      </a:cubicBezTo>
                      <a:cubicBezTo>
                        <a:pt x="2567" y="1028"/>
                        <a:pt x="1947" y="996"/>
                        <a:pt x="1890" y="857"/>
                      </a:cubicBezTo>
                      <a:cubicBezTo>
                        <a:pt x="1811" y="664"/>
                        <a:pt x="3365" y="277"/>
                        <a:pt x="4097" y="34"/>
                      </a:cubicBezTo>
                      <a:cubicBezTo>
                        <a:pt x="4018" y="14"/>
                        <a:pt x="3935" y="1"/>
                        <a:pt x="3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36"/>
                <p:cNvSpPr/>
                <p:nvPr/>
              </p:nvSpPr>
              <p:spPr>
                <a:xfrm>
                  <a:off x="2225325" y="2756513"/>
                  <a:ext cx="103125" cy="5800"/>
                </a:xfrm>
                <a:custGeom>
                  <a:avLst/>
                  <a:gdLst/>
                  <a:ahLst/>
                  <a:cxnLst/>
                  <a:rect l="l" t="t" r="r" b="b"/>
                  <a:pathLst>
                    <a:path w="4125" h="232" extrusionOk="0">
                      <a:moveTo>
                        <a:pt x="3309" y="1"/>
                      </a:moveTo>
                      <a:cubicBezTo>
                        <a:pt x="2732" y="1"/>
                        <a:pt x="2059" y="13"/>
                        <a:pt x="2059" y="13"/>
                      </a:cubicBezTo>
                      <a:cubicBezTo>
                        <a:pt x="2059" y="13"/>
                        <a:pt x="0" y="143"/>
                        <a:pt x="2" y="201"/>
                      </a:cubicBezTo>
                      <a:cubicBezTo>
                        <a:pt x="3" y="225"/>
                        <a:pt x="365" y="232"/>
                        <a:pt x="786" y="232"/>
                      </a:cubicBezTo>
                      <a:cubicBezTo>
                        <a:pt x="1370" y="232"/>
                        <a:pt x="2067" y="218"/>
                        <a:pt x="2067" y="218"/>
                      </a:cubicBezTo>
                      <a:cubicBezTo>
                        <a:pt x="2067" y="218"/>
                        <a:pt x="4125" y="87"/>
                        <a:pt x="4123" y="32"/>
                      </a:cubicBezTo>
                      <a:cubicBezTo>
                        <a:pt x="4122" y="8"/>
                        <a:pt x="3743" y="1"/>
                        <a:pt x="3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36"/>
                <p:cNvSpPr/>
                <p:nvPr/>
              </p:nvSpPr>
              <p:spPr>
                <a:xfrm>
                  <a:off x="2286925" y="2764063"/>
                  <a:ext cx="46875" cy="9925"/>
                </a:xfrm>
                <a:custGeom>
                  <a:avLst/>
                  <a:gdLst/>
                  <a:ahLst/>
                  <a:cxnLst/>
                  <a:rect l="l" t="t" r="r" b="b"/>
                  <a:pathLst>
                    <a:path w="1875" h="397" extrusionOk="0">
                      <a:moveTo>
                        <a:pt x="352" y="88"/>
                      </a:moveTo>
                      <a:cubicBezTo>
                        <a:pt x="345" y="88"/>
                        <a:pt x="339" y="88"/>
                        <a:pt x="333" y="89"/>
                      </a:cubicBezTo>
                      <a:cubicBezTo>
                        <a:pt x="148" y="93"/>
                        <a:pt x="0" y="165"/>
                        <a:pt x="2" y="247"/>
                      </a:cubicBezTo>
                      <a:cubicBezTo>
                        <a:pt x="4" y="330"/>
                        <a:pt x="145" y="391"/>
                        <a:pt x="321" y="391"/>
                      </a:cubicBezTo>
                      <a:cubicBezTo>
                        <a:pt x="327" y="391"/>
                        <a:pt x="334" y="391"/>
                        <a:pt x="340" y="391"/>
                      </a:cubicBezTo>
                      <a:cubicBezTo>
                        <a:pt x="525" y="386"/>
                        <a:pt x="671" y="316"/>
                        <a:pt x="669" y="231"/>
                      </a:cubicBezTo>
                      <a:cubicBezTo>
                        <a:pt x="668" y="151"/>
                        <a:pt x="528" y="88"/>
                        <a:pt x="352" y="88"/>
                      </a:cubicBezTo>
                      <a:close/>
                      <a:moveTo>
                        <a:pt x="1512" y="1"/>
                      </a:moveTo>
                      <a:cubicBezTo>
                        <a:pt x="1482" y="1"/>
                        <a:pt x="1450" y="2"/>
                        <a:pt x="1418" y="6"/>
                      </a:cubicBezTo>
                      <a:cubicBezTo>
                        <a:pt x="1183" y="29"/>
                        <a:pt x="1001" y="136"/>
                        <a:pt x="1012" y="242"/>
                      </a:cubicBezTo>
                      <a:cubicBezTo>
                        <a:pt x="1022" y="334"/>
                        <a:pt x="1170" y="396"/>
                        <a:pt x="1360" y="396"/>
                      </a:cubicBezTo>
                      <a:cubicBezTo>
                        <a:pt x="1392" y="396"/>
                        <a:pt x="1424" y="394"/>
                        <a:pt x="1457" y="391"/>
                      </a:cubicBezTo>
                      <a:cubicBezTo>
                        <a:pt x="1692" y="366"/>
                        <a:pt x="1874" y="261"/>
                        <a:pt x="1863" y="154"/>
                      </a:cubicBezTo>
                      <a:cubicBezTo>
                        <a:pt x="1854" y="62"/>
                        <a:pt x="1704" y="1"/>
                        <a:pt x="1512"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36"/>
                <p:cNvSpPr/>
                <p:nvPr/>
              </p:nvSpPr>
              <p:spPr>
                <a:xfrm>
                  <a:off x="2237850" y="2654763"/>
                  <a:ext cx="108000" cy="81025"/>
                </a:xfrm>
                <a:custGeom>
                  <a:avLst/>
                  <a:gdLst/>
                  <a:ahLst/>
                  <a:cxnLst/>
                  <a:rect l="l" t="t" r="r" b="b"/>
                  <a:pathLst>
                    <a:path w="4320" h="3241" extrusionOk="0">
                      <a:moveTo>
                        <a:pt x="3191" y="1"/>
                      </a:moveTo>
                      <a:cubicBezTo>
                        <a:pt x="2993" y="1"/>
                        <a:pt x="2794" y="60"/>
                        <a:pt x="2620" y="182"/>
                      </a:cubicBezTo>
                      <a:cubicBezTo>
                        <a:pt x="2170" y="497"/>
                        <a:pt x="1" y="3240"/>
                        <a:pt x="1" y="3240"/>
                      </a:cubicBezTo>
                      <a:cubicBezTo>
                        <a:pt x="1" y="3240"/>
                        <a:pt x="3314" y="2122"/>
                        <a:pt x="3762" y="1807"/>
                      </a:cubicBezTo>
                      <a:cubicBezTo>
                        <a:pt x="4211" y="1492"/>
                        <a:pt x="4320" y="872"/>
                        <a:pt x="4003" y="422"/>
                      </a:cubicBezTo>
                      <a:cubicBezTo>
                        <a:pt x="3810" y="148"/>
                        <a:pt x="3503" y="1"/>
                        <a:pt x="31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36"/>
                <p:cNvSpPr/>
                <p:nvPr/>
              </p:nvSpPr>
              <p:spPr>
                <a:xfrm>
                  <a:off x="2238525" y="2656188"/>
                  <a:ext cx="84150" cy="79175"/>
                </a:xfrm>
                <a:custGeom>
                  <a:avLst/>
                  <a:gdLst/>
                  <a:ahLst/>
                  <a:cxnLst/>
                  <a:rect l="l" t="t" r="r" b="b"/>
                  <a:pathLst>
                    <a:path w="3366" h="3167" extrusionOk="0">
                      <a:moveTo>
                        <a:pt x="2851" y="0"/>
                      </a:moveTo>
                      <a:cubicBezTo>
                        <a:pt x="2760" y="30"/>
                        <a:pt x="2674" y="68"/>
                        <a:pt x="2593" y="125"/>
                      </a:cubicBezTo>
                      <a:cubicBezTo>
                        <a:pt x="2173" y="420"/>
                        <a:pt x="248" y="2839"/>
                        <a:pt x="0" y="3149"/>
                      </a:cubicBezTo>
                      <a:lnTo>
                        <a:pt x="24" y="3166"/>
                      </a:lnTo>
                      <a:cubicBezTo>
                        <a:pt x="370" y="3050"/>
                        <a:pt x="2457" y="2336"/>
                        <a:pt x="3365" y="1938"/>
                      </a:cubicBezTo>
                      <a:lnTo>
                        <a:pt x="3365" y="1938"/>
                      </a:lnTo>
                      <a:cubicBezTo>
                        <a:pt x="2749" y="2144"/>
                        <a:pt x="2178" y="2315"/>
                        <a:pt x="1986" y="2315"/>
                      </a:cubicBezTo>
                      <a:cubicBezTo>
                        <a:pt x="1960" y="2315"/>
                        <a:pt x="1942" y="2312"/>
                        <a:pt x="1930" y="2306"/>
                      </a:cubicBezTo>
                      <a:cubicBezTo>
                        <a:pt x="1698" y="2179"/>
                        <a:pt x="3285" y="875"/>
                        <a:pt x="3285" y="874"/>
                      </a:cubicBezTo>
                      <a:lnTo>
                        <a:pt x="3285" y="874"/>
                      </a:lnTo>
                      <a:cubicBezTo>
                        <a:pt x="3285" y="875"/>
                        <a:pt x="1859" y="1893"/>
                        <a:pt x="1491" y="1893"/>
                      </a:cubicBezTo>
                      <a:cubicBezTo>
                        <a:pt x="1465" y="1893"/>
                        <a:pt x="1445" y="1889"/>
                        <a:pt x="1431" y="1878"/>
                      </a:cubicBezTo>
                      <a:cubicBezTo>
                        <a:pt x="1261" y="1759"/>
                        <a:pt x="2364" y="597"/>
                        <a:pt x="2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36"/>
                <p:cNvSpPr/>
                <p:nvPr/>
              </p:nvSpPr>
              <p:spPr>
                <a:xfrm>
                  <a:off x="2241350" y="2673538"/>
                  <a:ext cx="86250" cy="59000"/>
                </a:xfrm>
                <a:custGeom>
                  <a:avLst/>
                  <a:gdLst/>
                  <a:ahLst/>
                  <a:cxnLst/>
                  <a:rect l="l" t="t" r="r" b="b"/>
                  <a:pathLst>
                    <a:path w="3450" h="2360" extrusionOk="0">
                      <a:moveTo>
                        <a:pt x="3413" y="0"/>
                      </a:moveTo>
                      <a:cubicBezTo>
                        <a:pt x="3317" y="0"/>
                        <a:pt x="1667" y="1097"/>
                        <a:pt x="1667" y="1097"/>
                      </a:cubicBezTo>
                      <a:cubicBezTo>
                        <a:pt x="1667" y="1097"/>
                        <a:pt x="0" y="2311"/>
                        <a:pt x="33" y="2358"/>
                      </a:cubicBezTo>
                      <a:cubicBezTo>
                        <a:pt x="34" y="2359"/>
                        <a:pt x="35" y="2359"/>
                        <a:pt x="37" y="2359"/>
                      </a:cubicBezTo>
                      <a:cubicBezTo>
                        <a:pt x="134" y="2359"/>
                        <a:pt x="1783" y="1263"/>
                        <a:pt x="1783" y="1263"/>
                      </a:cubicBezTo>
                      <a:cubicBezTo>
                        <a:pt x="1783" y="1263"/>
                        <a:pt x="3450" y="49"/>
                        <a:pt x="3417" y="2"/>
                      </a:cubicBezTo>
                      <a:cubicBezTo>
                        <a:pt x="3416" y="1"/>
                        <a:pt x="3415"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36"/>
                <p:cNvSpPr/>
                <p:nvPr/>
              </p:nvSpPr>
              <p:spPr>
                <a:xfrm>
                  <a:off x="2297625" y="2678788"/>
                  <a:ext cx="40825" cy="28950"/>
                </a:xfrm>
                <a:custGeom>
                  <a:avLst/>
                  <a:gdLst/>
                  <a:ahLst/>
                  <a:cxnLst/>
                  <a:rect l="l" t="t" r="r" b="b"/>
                  <a:pathLst>
                    <a:path w="1633" h="1158" extrusionOk="0">
                      <a:moveTo>
                        <a:pt x="1463" y="0"/>
                      </a:moveTo>
                      <a:cubicBezTo>
                        <a:pt x="1370" y="0"/>
                        <a:pt x="1236" y="56"/>
                        <a:pt x="1111" y="154"/>
                      </a:cubicBezTo>
                      <a:cubicBezTo>
                        <a:pt x="926" y="301"/>
                        <a:pt x="830" y="487"/>
                        <a:pt x="896" y="572"/>
                      </a:cubicBezTo>
                      <a:cubicBezTo>
                        <a:pt x="918" y="599"/>
                        <a:pt x="954" y="612"/>
                        <a:pt x="1000" y="612"/>
                      </a:cubicBezTo>
                      <a:cubicBezTo>
                        <a:pt x="1094" y="612"/>
                        <a:pt x="1227" y="557"/>
                        <a:pt x="1352" y="457"/>
                      </a:cubicBezTo>
                      <a:cubicBezTo>
                        <a:pt x="1537" y="310"/>
                        <a:pt x="1632" y="125"/>
                        <a:pt x="1567" y="41"/>
                      </a:cubicBezTo>
                      <a:cubicBezTo>
                        <a:pt x="1545" y="13"/>
                        <a:pt x="1509" y="0"/>
                        <a:pt x="1463" y="0"/>
                      </a:cubicBezTo>
                      <a:close/>
                      <a:moveTo>
                        <a:pt x="507" y="707"/>
                      </a:moveTo>
                      <a:cubicBezTo>
                        <a:pt x="435" y="707"/>
                        <a:pt x="336" y="742"/>
                        <a:pt x="240" y="805"/>
                      </a:cubicBezTo>
                      <a:cubicBezTo>
                        <a:pt x="88" y="909"/>
                        <a:pt x="0" y="1050"/>
                        <a:pt x="47" y="1119"/>
                      </a:cubicBezTo>
                      <a:cubicBezTo>
                        <a:pt x="65" y="1145"/>
                        <a:pt x="98" y="1157"/>
                        <a:pt x="142" y="1157"/>
                      </a:cubicBezTo>
                      <a:cubicBezTo>
                        <a:pt x="214" y="1157"/>
                        <a:pt x="314" y="1122"/>
                        <a:pt x="409" y="1057"/>
                      </a:cubicBezTo>
                      <a:cubicBezTo>
                        <a:pt x="563" y="954"/>
                        <a:pt x="649" y="815"/>
                        <a:pt x="602" y="746"/>
                      </a:cubicBezTo>
                      <a:cubicBezTo>
                        <a:pt x="585" y="720"/>
                        <a:pt x="551" y="707"/>
                        <a:pt x="507" y="70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36"/>
                <p:cNvSpPr/>
                <p:nvPr/>
              </p:nvSpPr>
              <p:spPr>
                <a:xfrm>
                  <a:off x="2197275" y="2636638"/>
                  <a:ext cx="70325" cy="112925"/>
                </a:xfrm>
                <a:custGeom>
                  <a:avLst/>
                  <a:gdLst/>
                  <a:ahLst/>
                  <a:cxnLst/>
                  <a:rect l="l" t="t" r="r" b="b"/>
                  <a:pathLst>
                    <a:path w="2813" h="4517" extrusionOk="0">
                      <a:moveTo>
                        <a:pt x="1679" y="0"/>
                      </a:moveTo>
                      <a:cubicBezTo>
                        <a:pt x="1308" y="0"/>
                        <a:pt x="952" y="209"/>
                        <a:pt x="782" y="568"/>
                      </a:cubicBezTo>
                      <a:cubicBezTo>
                        <a:pt x="546" y="1063"/>
                        <a:pt x="1" y="4517"/>
                        <a:pt x="1" y="4517"/>
                      </a:cubicBezTo>
                      <a:cubicBezTo>
                        <a:pt x="1" y="4517"/>
                        <a:pt x="2340" y="1916"/>
                        <a:pt x="2576" y="1423"/>
                      </a:cubicBezTo>
                      <a:cubicBezTo>
                        <a:pt x="2813" y="926"/>
                        <a:pt x="2601" y="334"/>
                        <a:pt x="2106" y="98"/>
                      </a:cubicBezTo>
                      <a:cubicBezTo>
                        <a:pt x="1968" y="32"/>
                        <a:pt x="1822" y="0"/>
                        <a:pt x="167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36"/>
                <p:cNvSpPr/>
                <p:nvPr/>
              </p:nvSpPr>
              <p:spPr>
                <a:xfrm>
                  <a:off x="2197475" y="2644913"/>
                  <a:ext cx="58425" cy="103675"/>
                </a:xfrm>
                <a:custGeom>
                  <a:avLst/>
                  <a:gdLst/>
                  <a:ahLst/>
                  <a:cxnLst/>
                  <a:rect l="l" t="t" r="r" b="b"/>
                  <a:pathLst>
                    <a:path w="2337" h="4147" extrusionOk="0">
                      <a:moveTo>
                        <a:pt x="937" y="0"/>
                      </a:moveTo>
                      <a:lnTo>
                        <a:pt x="937" y="0"/>
                      </a:lnTo>
                      <a:cubicBezTo>
                        <a:pt x="873" y="71"/>
                        <a:pt x="817" y="147"/>
                        <a:pt x="774" y="237"/>
                      </a:cubicBezTo>
                      <a:cubicBezTo>
                        <a:pt x="554" y="700"/>
                        <a:pt x="62" y="3752"/>
                        <a:pt x="1" y="4143"/>
                      </a:cubicBezTo>
                      <a:lnTo>
                        <a:pt x="27" y="4147"/>
                      </a:lnTo>
                      <a:cubicBezTo>
                        <a:pt x="272" y="3876"/>
                        <a:pt x="1741" y="2231"/>
                        <a:pt x="2336" y="1437"/>
                      </a:cubicBezTo>
                      <a:lnTo>
                        <a:pt x="2336" y="1437"/>
                      </a:lnTo>
                      <a:cubicBezTo>
                        <a:pt x="1843" y="1983"/>
                        <a:pt x="1381" y="2461"/>
                        <a:pt x="1266" y="2464"/>
                      </a:cubicBezTo>
                      <a:cubicBezTo>
                        <a:pt x="1266" y="2464"/>
                        <a:pt x="1266" y="2464"/>
                        <a:pt x="1266" y="2464"/>
                      </a:cubicBezTo>
                      <a:cubicBezTo>
                        <a:pt x="1004" y="2464"/>
                        <a:pt x="1745" y="550"/>
                        <a:pt x="1746" y="550"/>
                      </a:cubicBezTo>
                      <a:lnTo>
                        <a:pt x="1746" y="550"/>
                      </a:lnTo>
                      <a:cubicBezTo>
                        <a:pt x="1745" y="550"/>
                        <a:pt x="910" y="2334"/>
                        <a:pt x="629" y="2334"/>
                      </a:cubicBezTo>
                      <a:cubicBezTo>
                        <a:pt x="627" y="2334"/>
                        <a:pt x="625" y="2334"/>
                        <a:pt x="623" y="2334"/>
                      </a:cubicBezTo>
                      <a:cubicBezTo>
                        <a:pt x="416" y="2314"/>
                        <a:pt x="807" y="761"/>
                        <a:pt x="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36"/>
                <p:cNvSpPr/>
                <p:nvPr/>
              </p:nvSpPr>
              <p:spPr>
                <a:xfrm>
                  <a:off x="2198150" y="2651713"/>
                  <a:ext cx="47375" cy="92900"/>
                </a:xfrm>
                <a:custGeom>
                  <a:avLst/>
                  <a:gdLst/>
                  <a:ahLst/>
                  <a:cxnLst/>
                  <a:rect l="l" t="t" r="r" b="b"/>
                  <a:pathLst>
                    <a:path w="1895" h="3716" extrusionOk="0">
                      <a:moveTo>
                        <a:pt x="1843" y="0"/>
                      </a:moveTo>
                      <a:cubicBezTo>
                        <a:pt x="1780" y="0"/>
                        <a:pt x="856" y="1813"/>
                        <a:pt x="856" y="1813"/>
                      </a:cubicBezTo>
                      <a:cubicBezTo>
                        <a:pt x="856" y="1813"/>
                        <a:pt x="0" y="3691"/>
                        <a:pt x="52" y="3715"/>
                      </a:cubicBezTo>
                      <a:cubicBezTo>
                        <a:pt x="52" y="3715"/>
                        <a:pt x="53" y="3715"/>
                        <a:pt x="53" y="3715"/>
                      </a:cubicBezTo>
                      <a:cubicBezTo>
                        <a:pt x="115" y="3715"/>
                        <a:pt x="1040" y="1902"/>
                        <a:pt x="1040" y="1902"/>
                      </a:cubicBezTo>
                      <a:cubicBezTo>
                        <a:pt x="1040" y="1902"/>
                        <a:pt x="1894" y="26"/>
                        <a:pt x="1844" y="1"/>
                      </a:cubicBezTo>
                      <a:cubicBezTo>
                        <a:pt x="1844" y="0"/>
                        <a:pt x="1843" y="0"/>
                        <a:pt x="1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36"/>
                <p:cNvSpPr/>
                <p:nvPr/>
              </p:nvSpPr>
              <p:spPr>
                <a:xfrm>
                  <a:off x="2234325" y="2652088"/>
                  <a:ext cx="24400" cy="42500"/>
                </a:xfrm>
                <a:custGeom>
                  <a:avLst/>
                  <a:gdLst/>
                  <a:ahLst/>
                  <a:cxnLst/>
                  <a:rect l="l" t="t" r="r" b="b"/>
                  <a:pathLst>
                    <a:path w="976" h="1700" extrusionOk="0">
                      <a:moveTo>
                        <a:pt x="831" y="0"/>
                      </a:moveTo>
                      <a:cubicBezTo>
                        <a:pt x="734" y="0"/>
                        <a:pt x="606" y="136"/>
                        <a:pt x="527" y="329"/>
                      </a:cubicBezTo>
                      <a:cubicBezTo>
                        <a:pt x="438" y="548"/>
                        <a:pt x="446" y="758"/>
                        <a:pt x="544" y="799"/>
                      </a:cubicBezTo>
                      <a:cubicBezTo>
                        <a:pt x="555" y="803"/>
                        <a:pt x="567" y="805"/>
                        <a:pt x="579" y="805"/>
                      </a:cubicBezTo>
                      <a:cubicBezTo>
                        <a:pt x="676" y="805"/>
                        <a:pt x="806" y="671"/>
                        <a:pt x="886" y="474"/>
                      </a:cubicBezTo>
                      <a:cubicBezTo>
                        <a:pt x="975" y="257"/>
                        <a:pt x="967" y="47"/>
                        <a:pt x="869" y="8"/>
                      </a:cubicBezTo>
                      <a:cubicBezTo>
                        <a:pt x="857" y="3"/>
                        <a:pt x="844" y="0"/>
                        <a:pt x="831" y="0"/>
                      </a:cubicBezTo>
                      <a:close/>
                      <a:moveTo>
                        <a:pt x="341" y="1087"/>
                      </a:moveTo>
                      <a:cubicBezTo>
                        <a:pt x="265" y="1087"/>
                        <a:pt x="160" y="1183"/>
                        <a:pt x="88" y="1325"/>
                      </a:cubicBezTo>
                      <a:cubicBezTo>
                        <a:pt x="7" y="1489"/>
                        <a:pt x="1" y="1654"/>
                        <a:pt x="73" y="1692"/>
                      </a:cubicBezTo>
                      <a:cubicBezTo>
                        <a:pt x="83" y="1697"/>
                        <a:pt x="95" y="1699"/>
                        <a:pt x="107" y="1699"/>
                      </a:cubicBezTo>
                      <a:cubicBezTo>
                        <a:pt x="184" y="1699"/>
                        <a:pt x="288" y="1603"/>
                        <a:pt x="359" y="1461"/>
                      </a:cubicBezTo>
                      <a:cubicBezTo>
                        <a:pt x="442" y="1297"/>
                        <a:pt x="449" y="1132"/>
                        <a:pt x="375" y="1095"/>
                      </a:cubicBezTo>
                      <a:cubicBezTo>
                        <a:pt x="365" y="1089"/>
                        <a:pt x="353" y="1087"/>
                        <a:pt x="341" y="108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36"/>
                <p:cNvSpPr/>
                <p:nvPr/>
              </p:nvSpPr>
              <p:spPr>
                <a:xfrm>
                  <a:off x="1836475" y="2792363"/>
                  <a:ext cx="159300" cy="64350"/>
                </a:xfrm>
                <a:custGeom>
                  <a:avLst/>
                  <a:gdLst/>
                  <a:ahLst/>
                  <a:cxnLst/>
                  <a:rect l="l" t="t" r="r" b="b"/>
                  <a:pathLst>
                    <a:path w="6372" h="2574" extrusionOk="0">
                      <a:moveTo>
                        <a:pt x="1296" y="1"/>
                      </a:moveTo>
                      <a:cubicBezTo>
                        <a:pt x="1283" y="1"/>
                        <a:pt x="1271" y="1"/>
                        <a:pt x="1260" y="1"/>
                      </a:cubicBezTo>
                      <a:cubicBezTo>
                        <a:pt x="549" y="31"/>
                        <a:pt x="1" y="636"/>
                        <a:pt x="32" y="1346"/>
                      </a:cubicBezTo>
                      <a:cubicBezTo>
                        <a:pt x="64" y="2035"/>
                        <a:pt x="634" y="2573"/>
                        <a:pt x="1317" y="2573"/>
                      </a:cubicBezTo>
                      <a:cubicBezTo>
                        <a:pt x="1337" y="2573"/>
                        <a:pt x="1357" y="2573"/>
                        <a:pt x="1378" y="2572"/>
                      </a:cubicBezTo>
                      <a:cubicBezTo>
                        <a:pt x="2089" y="2539"/>
                        <a:pt x="6372" y="1054"/>
                        <a:pt x="6372" y="1054"/>
                      </a:cubicBezTo>
                      <a:cubicBezTo>
                        <a:pt x="6372" y="1054"/>
                        <a:pt x="2106" y="1"/>
                        <a:pt x="1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36"/>
                <p:cNvSpPr/>
                <p:nvPr/>
              </p:nvSpPr>
              <p:spPr>
                <a:xfrm>
                  <a:off x="1861700" y="2793638"/>
                  <a:ext cx="132775" cy="63075"/>
                </a:xfrm>
                <a:custGeom>
                  <a:avLst/>
                  <a:gdLst/>
                  <a:ahLst/>
                  <a:cxnLst/>
                  <a:rect l="l" t="t" r="r" b="b"/>
                  <a:pathLst>
                    <a:path w="5311" h="2523" extrusionOk="0">
                      <a:moveTo>
                        <a:pt x="788" y="1"/>
                      </a:moveTo>
                      <a:cubicBezTo>
                        <a:pt x="1711" y="232"/>
                        <a:pt x="2543" y="469"/>
                        <a:pt x="2613" y="597"/>
                      </a:cubicBezTo>
                      <a:cubicBezTo>
                        <a:pt x="2779" y="897"/>
                        <a:pt x="134" y="1219"/>
                        <a:pt x="134" y="1219"/>
                      </a:cubicBezTo>
                      <a:cubicBezTo>
                        <a:pt x="134" y="1219"/>
                        <a:pt x="667" y="1191"/>
                        <a:pt x="1263" y="1191"/>
                      </a:cubicBezTo>
                      <a:cubicBezTo>
                        <a:pt x="1980" y="1191"/>
                        <a:pt x="2787" y="1232"/>
                        <a:pt x="2861" y="1414"/>
                      </a:cubicBezTo>
                      <a:cubicBezTo>
                        <a:pt x="2964" y="1663"/>
                        <a:pt x="948" y="2164"/>
                        <a:pt x="0" y="2479"/>
                      </a:cubicBezTo>
                      <a:cubicBezTo>
                        <a:pt x="103" y="2505"/>
                        <a:pt x="210" y="2522"/>
                        <a:pt x="319" y="2522"/>
                      </a:cubicBezTo>
                      <a:cubicBezTo>
                        <a:pt x="336" y="2522"/>
                        <a:pt x="352" y="2522"/>
                        <a:pt x="369" y="2521"/>
                      </a:cubicBezTo>
                      <a:cubicBezTo>
                        <a:pt x="1034" y="2490"/>
                        <a:pt x="4822" y="1188"/>
                        <a:pt x="5311" y="1019"/>
                      </a:cubicBezTo>
                      <a:lnTo>
                        <a:pt x="5295" y="986"/>
                      </a:lnTo>
                      <a:cubicBezTo>
                        <a:pt x="4838" y="873"/>
                        <a:pt x="2059" y="198"/>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36"/>
                <p:cNvSpPr/>
                <p:nvPr/>
              </p:nvSpPr>
              <p:spPr>
                <a:xfrm>
                  <a:off x="1855150" y="2818263"/>
                  <a:ext cx="133700" cy="7475"/>
                </a:xfrm>
                <a:custGeom>
                  <a:avLst/>
                  <a:gdLst/>
                  <a:ahLst/>
                  <a:cxnLst/>
                  <a:rect l="l" t="t" r="r" b="b"/>
                  <a:pathLst>
                    <a:path w="5348" h="299" extrusionOk="0">
                      <a:moveTo>
                        <a:pt x="4339" y="1"/>
                      </a:moveTo>
                      <a:cubicBezTo>
                        <a:pt x="3579" y="1"/>
                        <a:pt x="2667" y="18"/>
                        <a:pt x="2667" y="18"/>
                      </a:cubicBezTo>
                      <a:cubicBezTo>
                        <a:pt x="2667" y="18"/>
                        <a:pt x="1" y="186"/>
                        <a:pt x="4" y="259"/>
                      </a:cubicBezTo>
                      <a:cubicBezTo>
                        <a:pt x="5" y="290"/>
                        <a:pt x="468" y="299"/>
                        <a:pt x="1008" y="299"/>
                      </a:cubicBezTo>
                      <a:cubicBezTo>
                        <a:pt x="1767" y="299"/>
                        <a:pt x="2678" y="281"/>
                        <a:pt x="2678" y="281"/>
                      </a:cubicBezTo>
                      <a:cubicBezTo>
                        <a:pt x="2678" y="281"/>
                        <a:pt x="5347" y="114"/>
                        <a:pt x="5344" y="40"/>
                      </a:cubicBezTo>
                      <a:cubicBezTo>
                        <a:pt x="5343" y="9"/>
                        <a:pt x="4879"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36"/>
                <p:cNvSpPr/>
                <p:nvPr/>
              </p:nvSpPr>
              <p:spPr>
                <a:xfrm>
                  <a:off x="1848275" y="2803163"/>
                  <a:ext cx="60725" cy="12800"/>
                </a:xfrm>
                <a:custGeom>
                  <a:avLst/>
                  <a:gdLst/>
                  <a:ahLst/>
                  <a:cxnLst/>
                  <a:rect l="l" t="t" r="r" b="b"/>
                  <a:pathLst>
                    <a:path w="2429" h="512" extrusionOk="0">
                      <a:moveTo>
                        <a:pt x="2019" y="6"/>
                      </a:moveTo>
                      <a:cubicBezTo>
                        <a:pt x="2009" y="6"/>
                        <a:pt x="1998" y="6"/>
                        <a:pt x="1988" y="7"/>
                      </a:cubicBezTo>
                      <a:cubicBezTo>
                        <a:pt x="1748" y="11"/>
                        <a:pt x="1557" y="105"/>
                        <a:pt x="1559" y="213"/>
                      </a:cubicBezTo>
                      <a:cubicBezTo>
                        <a:pt x="1562" y="317"/>
                        <a:pt x="1749" y="400"/>
                        <a:pt x="1979" y="400"/>
                      </a:cubicBezTo>
                      <a:cubicBezTo>
                        <a:pt x="1985" y="400"/>
                        <a:pt x="1991" y="400"/>
                        <a:pt x="1997" y="400"/>
                      </a:cubicBezTo>
                      <a:cubicBezTo>
                        <a:pt x="2237" y="392"/>
                        <a:pt x="2428" y="299"/>
                        <a:pt x="2425" y="191"/>
                      </a:cubicBezTo>
                      <a:cubicBezTo>
                        <a:pt x="2424" y="87"/>
                        <a:pt x="2243" y="6"/>
                        <a:pt x="2019" y="6"/>
                      </a:cubicBezTo>
                      <a:close/>
                      <a:moveTo>
                        <a:pt x="662" y="0"/>
                      </a:moveTo>
                      <a:cubicBezTo>
                        <a:pt x="622" y="0"/>
                        <a:pt x="581" y="2"/>
                        <a:pt x="539" y="7"/>
                      </a:cubicBezTo>
                      <a:cubicBezTo>
                        <a:pt x="234" y="38"/>
                        <a:pt x="0" y="174"/>
                        <a:pt x="13" y="312"/>
                      </a:cubicBezTo>
                      <a:cubicBezTo>
                        <a:pt x="26" y="431"/>
                        <a:pt x="216" y="512"/>
                        <a:pt x="463" y="512"/>
                      </a:cubicBezTo>
                      <a:cubicBezTo>
                        <a:pt x="505" y="512"/>
                        <a:pt x="548" y="509"/>
                        <a:pt x="592" y="505"/>
                      </a:cubicBezTo>
                      <a:cubicBezTo>
                        <a:pt x="895" y="475"/>
                        <a:pt x="1131" y="337"/>
                        <a:pt x="1117" y="199"/>
                      </a:cubicBezTo>
                      <a:cubicBezTo>
                        <a:pt x="1104" y="80"/>
                        <a:pt x="910" y="0"/>
                        <a:pt x="66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36"/>
                <p:cNvSpPr/>
                <p:nvPr/>
              </p:nvSpPr>
              <p:spPr>
                <a:xfrm>
                  <a:off x="1832600" y="2852663"/>
                  <a:ext cx="140025" cy="104975"/>
                </a:xfrm>
                <a:custGeom>
                  <a:avLst/>
                  <a:gdLst/>
                  <a:ahLst/>
                  <a:cxnLst/>
                  <a:rect l="l" t="t" r="r" b="b"/>
                  <a:pathLst>
                    <a:path w="5601" h="4199" extrusionOk="0">
                      <a:moveTo>
                        <a:pt x="5601" y="0"/>
                      </a:moveTo>
                      <a:cubicBezTo>
                        <a:pt x="5601" y="0"/>
                        <a:pt x="1304" y="1449"/>
                        <a:pt x="723" y="1858"/>
                      </a:cubicBezTo>
                      <a:cubicBezTo>
                        <a:pt x="140" y="2267"/>
                        <a:pt x="1" y="3071"/>
                        <a:pt x="411" y="3653"/>
                      </a:cubicBezTo>
                      <a:cubicBezTo>
                        <a:pt x="661" y="4008"/>
                        <a:pt x="1060" y="4199"/>
                        <a:pt x="1465" y="4199"/>
                      </a:cubicBezTo>
                      <a:cubicBezTo>
                        <a:pt x="1721" y="4199"/>
                        <a:pt x="1979" y="4123"/>
                        <a:pt x="2205" y="3964"/>
                      </a:cubicBezTo>
                      <a:cubicBezTo>
                        <a:pt x="2787" y="3555"/>
                        <a:pt x="5601" y="0"/>
                        <a:pt x="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36"/>
                <p:cNvSpPr/>
                <p:nvPr/>
              </p:nvSpPr>
              <p:spPr>
                <a:xfrm>
                  <a:off x="1862675" y="2853213"/>
                  <a:ext cx="109050" cy="102625"/>
                </a:xfrm>
                <a:custGeom>
                  <a:avLst/>
                  <a:gdLst/>
                  <a:ahLst/>
                  <a:cxnLst/>
                  <a:rect l="l" t="t" r="r" b="b"/>
                  <a:pathLst>
                    <a:path w="4362" h="4105" extrusionOk="0">
                      <a:moveTo>
                        <a:pt x="4332" y="0"/>
                      </a:moveTo>
                      <a:cubicBezTo>
                        <a:pt x="3884" y="152"/>
                        <a:pt x="1177" y="1075"/>
                        <a:pt x="1" y="1592"/>
                      </a:cubicBezTo>
                      <a:cubicBezTo>
                        <a:pt x="801" y="1326"/>
                        <a:pt x="1540" y="1102"/>
                        <a:pt x="1790" y="1102"/>
                      </a:cubicBezTo>
                      <a:cubicBezTo>
                        <a:pt x="1823" y="1102"/>
                        <a:pt x="1847" y="1106"/>
                        <a:pt x="1862" y="1114"/>
                      </a:cubicBezTo>
                      <a:cubicBezTo>
                        <a:pt x="2161" y="1278"/>
                        <a:pt x="102" y="2970"/>
                        <a:pt x="102" y="2970"/>
                      </a:cubicBezTo>
                      <a:cubicBezTo>
                        <a:pt x="102" y="2970"/>
                        <a:pt x="1953" y="1649"/>
                        <a:pt x="2431" y="1649"/>
                      </a:cubicBezTo>
                      <a:cubicBezTo>
                        <a:pt x="2463" y="1649"/>
                        <a:pt x="2490" y="1655"/>
                        <a:pt x="2509" y="1669"/>
                      </a:cubicBezTo>
                      <a:cubicBezTo>
                        <a:pt x="2728" y="1824"/>
                        <a:pt x="1298" y="3329"/>
                        <a:pt x="668" y="4104"/>
                      </a:cubicBezTo>
                      <a:cubicBezTo>
                        <a:pt x="784" y="4067"/>
                        <a:pt x="897" y="4015"/>
                        <a:pt x="1002" y="3942"/>
                      </a:cubicBezTo>
                      <a:cubicBezTo>
                        <a:pt x="1545" y="3559"/>
                        <a:pt x="4042" y="425"/>
                        <a:pt x="4362" y="21"/>
                      </a:cubicBezTo>
                      <a:lnTo>
                        <a:pt x="4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36"/>
                <p:cNvSpPr/>
                <p:nvPr/>
              </p:nvSpPr>
              <p:spPr>
                <a:xfrm>
                  <a:off x="1856250" y="2856888"/>
                  <a:ext cx="111800" cy="76425"/>
                </a:xfrm>
                <a:custGeom>
                  <a:avLst/>
                  <a:gdLst/>
                  <a:ahLst/>
                  <a:cxnLst/>
                  <a:rect l="l" t="t" r="r" b="b"/>
                  <a:pathLst>
                    <a:path w="4472" h="3057" extrusionOk="0">
                      <a:moveTo>
                        <a:pt x="4426" y="0"/>
                      </a:moveTo>
                      <a:cubicBezTo>
                        <a:pt x="4299" y="0"/>
                        <a:pt x="2161" y="1421"/>
                        <a:pt x="2161" y="1421"/>
                      </a:cubicBezTo>
                      <a:cubicBezTo>
                        <a:pt x="2161" y="1421"/>
                        <a:pt x="1" y="2996"/>
                        <a:pt x="43" y="3055"/>
                      </a:cubicBezTo>
                      <a:cubicBezTo>
                        <a:pt x="44" y="3056"/>
                        <a:pt x="46" y="3057"/>
                        <a:pt x="48" y="3057"/>
                      </a:cubicBezTo>
                      <a:cubicBezTo>
                        <a:pt x="174" y="3057"/>
                        <a:pt x="2311" y="1636"/>
                        <a:pt x="2311" y="1636"/>
                      </a:cubicBezTo>
                      <a:cubicBezTo>
                        <a:pt x="2311" y="1636"/>
                        <a:pt x="4471" y="62"/>
                        <a:pt x="4431" y="2"/>
                      </a:cubicBezTo>
                      <a:cubicBezTo>
                        <a:pt x="4430" y="1"/>
                        <a:pt x="4428" y="0"/>
                        <a:pt x="4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36"/>
                <p:cNvSpPr/>
                <p:nvPr/>
              </p:nvSpPr>
              <p:spPr>
                <a:xfrm>
                  <a:off x="1842200" y="2888988"/>
                  <a:ext cx="52900" cy="37550"/>
                </a:xfrm>
                <a:custGeom>
                  <a:avLst/>
                  <a:gdLst/>
                  <a:ahLst/>
                  <a:cxnLst/>
                  <a:rect l="l" t="t" r="r" b="b"/>
                  <a:pathLst>
                    <a:path w="2116" h="1502" extrusionOk="0">
                      <a:moveTo>
                        <a:pt x="1933" y="1"/>
                      </a:moveTo>
                      <a:cubicBezTo>
                        <a:pt x="1839" y="1"/>
                        <a:pt x="1710" y="47"/>
                        <a:pt x="1586" y="131"/>
                      </a:cubicBezTo>
                      <a:cubicBezTo>
                        <a:pt x="1387" y="264"/>
                        <a:pt x="1277" y="444"/>
                        <a:pt x="1337" y="535"/>
                      </a:cubicBezTo>
                      <a:cubicBezTo>
                        <a:pt x="1359" y="568"/>
                        <a:pt x="1402" y="584"/>
                        <a:pt x="1457" y="584"/>
                      </a:cubicBezTo>
                      <a:cubicBezTo>
                        <a:pt x="1551" y="584"/>
                        <a:pt x="1680" y="539"/>
                        <a:pt x="1805" y="455"/>
                      </a:cubicBezTo>
                      <a:cubicBezTo>
                        <a:pt x="2004" y="322"/>
                        <a:pt x="2115" y="140"/>
                        <a:pt x="2056" y="51"/>
                      </a:cubicBezTo>
                      <a:cubicBezTo>
                        <a:pt x="2033" y="17"/>
                        <a:pt x="1989" y="1"/>
                        <a:pt x="1933" y="1"/>
                      </a:cubicBezTo>
                      <a:close/>
                      <a:moveTo>
                        <a:pt x="821" y="709"/>
                      </a:moveTo>
                      <a:cubicBezTo>
                        <a:pt x="699" y="709"/>
                        <a:pt x="525" y="780"/>
                        <a:pt x="364" y="908"/>
                      </a:cubicBezTo>
                      <a:cubicBezTo>
                        <a:pt x="124" y="1099"/>
                        <a:pt x="0" y="1340"/>
                        <a:pt x="86" y="1450"/>
                      </a:cubicBezTo>
                      <a:cubicBezTo>
                        <a:pt x="114" y="1485"/>
                        <a:pt x="161" y="1502"/>
                        <a:pt x="219" y="1502"/>
                      </a:cubicBezTo>
                      <a:cubicBezTo>
                        <a:pt x="341" y="1502"/>
                        <a:pt x="514" y="1429"/>
                        <a:pt x="677" y="1301"/>
                      </a:cubicBezTo>
                      <a:cubicBezTo>
                        <a:pt x="917" y="1112"/>
                        <a:pt x="1040" y="869"/>
                        <a:pt x="956" y="761"/>
                      </a:cubicBezTo>
                      <a:cubicBezTo>
                        <a:pt x="928" y="726"/>
                        <a:pt x="881" y="709"/>
                        <a:pt x="821" y="709"/>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36"/>
                <p:cNvSpPr/>
                <p:nvPr/>
              </p:nvSpPr>
              <p:spPr>
                <a:xfrm>
                  <a:off x="1934075" y="2834763"/>
                  <a:ext cx="91150" cy="146375"/>
                </a:xfrm>
                <a:custGeom>
                  <a:avLst/>
                  <a:gdLst/>
                  <a:ahLst/>
                  <a:cxnLst/>
                  <a:rect l="l" t="t" r="r" b="b"/>
                  <a:pathLst>
                    <a:path w="3646" h="5855" extrusionOk="0">
                      <a:moveTo>
                        <a:pt x="3646" y="0"/>
                      </a:moveTo>
                      <a:cubicBezTo>
                        <a:pt x="3645" y="1"/>
                        <a:pt x="613" y="3372"/>
                        <a:pt x="306" y="4012"/>
                      </a:cubicBezTo>
                      <a:cubicBezTo>
                        <a:pt x="0" y="4654"/>
                        <a:pt x="273" y="5422"/>
                        <a:pt x="915" y="5729"/>
                      </a:cubicBezTo>
                      <a:cubicBezTo>
                        <a:pt x="1094" y="5814"/>
                        <a:pt x="1282" y="5855"/>
                        <a:pt x="1468" y="5855"/>
                      </a:cubicBezTo>
                      <a:cubicBezTo>
                        <a:pt x="1949" y="5855"/>
                        <a:pt x="2410" y="5584"/>
                        <a:pt x="2630" y="5120"/>
                      </a:cubicBezTo>
                      <a:cubicBezTo>
                        <a:pt x="2938" y="4477"/>
                        <a:pt x="3646" y="1"/>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36"/>
                <p:cNvSpPr/>
                <p:nvPr/>
              </p:nvSpPr>
              <p:spPr>
                <a:xfrm>
                  <a:off x="1949175" y="2836013"/>
                  <a:ext cx="75775" cy="134400"/>
                </a:xfrm>
                <a:custGeom>
                  <a:avLst/>
                  <a:gdLst/>
                  <a:ahLst/>
                  <a:cxnLst/>
                  <a:rect l="l" t="t" r="r" b="b"/>
                  <a:pathLst>
                    <a:path w="3031" h="5376" extrusionOk="0">
                      <a:moveTo>
                        <a:pt x="2995" y="1"/>
                      </a:moveTo>
                      <a:cubicBezTo>
                        <a:pt x="2678" y="353"/>
                        <a:pt x="775" y="2485"/>
                        <a:pt x="1" y="3514"/>
                      </a:cubicBezTo>
                      <a:cubicBezTo>
                        <a:pt x="640" y="2808"/>
                        <a:pt x="1242" y="2187"/>
                        <a:pt x="1389" y="2184"/>
                      </a:cubicBezTo>
                      <a:cubicBezTo>
                        <a:pt x="1389" y="2184"/>
                        <a:pt x="1390" y="2184"/>
                        <a:pt x="1390" y="2184"/>
                      </a:cubicBezTo>
                      <a:cubicBezTo>
                        <a:pt x="1729" y="2184"/>
                        <a:pt x="767" y="4664"/>
                        <a:pt x="767" y="4664"/>
                      </a:cubicBezTo>
                      <a:cubicBezTo>
                        <a:pt x="767" y="4664"/>
                        <a:pt x="1851" y="2350"/>
                        <a:pt x="2215" y="2350"/>
                      </a:cubicBezTo>
                      <a:cubicBezTo>
                        <a:pt x="2218" y="2350"/>
                        <a:pt x="2221" y="2350"/>
                        <a:pt x="2224" y="2350"/>
                      </a:cubicBezTo>
                      <a:cubicBezTo>
                        <a:pt x="2492" y="2378"/>
                        <a:pt x="1984" y="4391"/>
                        <a:pt x="1817" y="5375"/>
                      </a:cubicBezTo>
                      <a:cubicBezTo>
                        <a:pt x="1898" y="5286"/>
                        <a:pt x="1972" y="5186"/>
                        <a:pt x="2026" y="5070"/>
                      </a:cubicBezTo>
                      <a:cubicBezTo>
                        <a:pt x="2313" y="4470"/>
                        <a:pt x="2951" y="514"/>
                        <a:pt x="3031" y="5"/>
                      </a:cubicBezTo>
                      <a:lnTo>
                        <a:pt x="2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36"/>
                <p:cNvSpPr/>
                <p:nvPr/>
              </p:nvSpPr>
              <p:spPr>
                <a:xfrm>
                  <a:off x="1962650" y="2841188"/>
                  <a:ext cx="61450" cy="120425"/>
                </a:xfrm>
                <a:custGeom>
                  <a:avLst/>
                  <a:gdLst/>
                  <a:ahLst/>
                  <a:cxnLst/>
                  <a:rect l="l" t="t" r="r" b="b"/>
                  <a:pathLst>
                    <a:path w="2458" h="4817" extrusionOk="0">
                      <a:moveTo>
                        <a:pt x="2387" y="0"/>
                      </a:moveTo>
                      <a:cubicBezTo>
                        <a:pt x="2308" y="0"/>
                        <a:pt x="1108" y="2352"/>
                        <a:pt x="1108" y="2352"/>
                      </a:cubicBezTo>
                      <a:cubicBezTo>
                        <a:pt x="1108" y="2352"/>
                        <a:pt x="1" y="4784"/>
                        <a:pt x="67" y="4816"/>
                      </a:cubicBezTo>
                      <a:cubicBezTo>
                        <a:pt x="67" y="4816"/>
                        <a:pt x="68" y="4816"/>
                        <a:pt x="68" y="4816"/>
                      </a:cubicBezTo>
                      <a:cubicBezTo>
                        <a:pt x="148" y="4816"/>
                        <a:pt x="1346" y="2466"/>
                        <a:pt x="1346" y="2466"/>
                      </a:cubicBezTo>
                      <a:cubicBezTo>
                        <a:pt x="1346" y="2466"/>
                        <a:pt x="2457" y="33"/>
                        <a:pt x="2388" y="0"/>
                      </a:cubicBezTo>
                      <a:cubicBezTo>
                        <a:pt x="2388" y="0"/>
                        <a:pt x="2387"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36"/>
                <p:cNvSpPr/>
                <p:nvPr/>
              </p:nvSpPr>
              <p:spPr>
                <a:xfrm>
                  <a:off x="1945550" y="2906013"/>
                  <a:ext cx="31625" cy="55150"/>
                </a:xfrm>
                <a:custGeom>
                  <a:avLst/>
                  <a:gdLst/>
                  <a:ahLst/>
                  <a:cxnLst/>
                  <a:rect l="l" t="t" r="r" b="b"/>
                  <a:pathLst>
                    <a:path w="1265" h="2206" extrusionOk="0">
                      <a:moveTo>
                        <a:pt x="1126" y="1"/>
                      </a:moveTo>
                      <a:cubicBezTo>
                        <a:pt x="1027" y="1"/>
                        <a:pt x="891" y="126"/>
                        <a:pt x="799" y="310"/>
                      </a:cubicBezTo>
                      <a:cubicBezTo>
                        <a:pt x="691" y="525"/>
                        <a:pt x="683" y="738"/>
                        <a:pt x="779" y="786"/>
                      </a:cubicBezTo>
                      <a:cubicBezTo>
                        <a:pt x="792" y="793"/>
                        <a:pt x="807" y="796"/>
                        <a:pt x="823" y="796"/>
                      </a:cubicBezTo>
                      <a:cubicBezTo>
                        <a:pt x="921" y="796"/>
                        <a:pt x="1057" y="671"/>
                        <a:pt x="1150" y="487"/>
                      </a:cubicBezTo>
                      <a:cubicBezTo>
                        <a:pt x="1257" y="274"/>
                        <a:pt x="1264" y="59"/>
                        <a:pt x="1170" y="11"/>
                      </a:cubicBezTo>
                      <a:cubicBezTo>
                        <a:pt x="1157" y="4"/>
                        <a:pt x="1142" y="1"/>
                        <a:pt x="1126" y="1"/>
                      </a:cubicBezTo>
                      <a:close/>
                      <a:moveTo>
                        <a:pt x="511" y="1161"/>
                      </a:moveTo>
                      <a:cubicBezTo>
                        <a:pt x="385" y="1161"/>
                        <a:pt x="219" y="1337"/>
                        <a:pt x="116" y="1588"/>
                      </a:cubicBezTo>
                      <a:cubicBezTo>
                        <a:pt x="0" y="1872"/>
                        <a:pt x="11" y="2144"/>
                        <a:pt x="140" y="2196"/>
                      </a:cubicBezTo>
                      <a:cubicBezTo>
                        <a:pt x="154" y="2202"/>
                        <a:pt x="170" y="2205"/>
                        <a:pt x="186" y="2205"/>
                      </a:cubicBezTo>
                      <a:cubicBezTo>
                        <a:pt x="312" y="2205"/>
                        <a:pt x="477" y="2029"/>
                        <a:pt x="581" y="1778"/>
                      </a:cubicBezTo>
                      <a:cubicBezTo>
                        <a:pt x="697" y="1494"/>
                        <a:pt x="686" y="1222"/>
                        <a:pt x="558" y="1170"/>
                      </a:cubicBezTo>
                      <a:cubicBezTo>
                        <a:pt x="543" y="1164"/>
                        <a:pt x="528" y="1161"/>
                        <a:pt x="511" y="116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36"/>
                <p:cNvSpPr/>
                <p:nvPr/>
              </p:nvSpPr>
              <p:spPr>
                <a:xfrm>
                  <a:off x="2262525" y="2574488"/>
                  <a:ext cx="178725" cy="105300"/>
                </a:xfrm>
                <a:custGeom>
                  <a:avLst/>
                  <a:gdLst/>
                  <a:ahLst/>
                  <a:cxnLst/>
                  <a:rect l="l" t="t" r="r" b="b"/>
                  <a:pathLst>
                    <a:path w="7149" h="4212" extrusionOk="0">
                      <a:moveTo>
                        <a:pt x="3456" y="0"/>
                      </a:moveTo>
                      <a:lnTo>
                        <a:pt x="2942" y="658"/>
                      </a:lnTo>
                      <a:cubicBezTo>
                        <a:pt x="2567" y="1140"/>
                        <a:pt x="2062" y="1341"/>
                        <a:pt x="1588" y="1341"/>
                      </a:cubicBezTo>
                      <a:cubicBezTo>
                        <a:pt x="1280" y="1341"/>
                        <a:pt x="985" y="1256"/>
                        <a:pt x="748" y="1108"/>
                      </a:cubicBezTo>
                      <a:cubicBezTo>
                        <a:pt x="544" y="980"/>
                        <a:pt x="361" y="792"/>
                        <a:pt x="245" y="549"/>
                      </a:cubicBezTo>
                      <a:cubicBezTo>
                        <a:pt x="163" y="638"/>
                        <a:pt x="82" y="724"/>
                        <a:pt x="1" y="809"/>
                      </a:cubicBezTo>
                      <a:cubicBezTo>
                        <a:pt x="146" y="1061"/>
                        <a:pt x="350" y="1261"/>
                        <a:pt x="568" y="1398"/>
                      </a:cubicBezTo>
                      <a:cubicBezTo>
                        <a:pt x="856" y="1578"/>
                        <a:pt x="1216" y="1682"/>
                        <a:pt x="1591" y="1682"/>
                      </a:cubicBezTo>
                      <a:cubicBezTo>
                        <a:pt x="2003" y="1682"/>
                        <a:pt x="2434" y="1557"/>
                        <a:pt x="2811" y="1268"/>
                      </a:cubicBezTo>
                      <a:lnTo>
                        <a:pt x="2811" y="1268"/>
                      </a:lnTo>
                      <a:cubicBezTo>
                        <a:pt x="2762" y="1688"/>
                        <a:pt x="2773" y="2236"/>
                        <a:pt x="3036" y="2656"/>
                      </a:cubicBezTo>
                      <a:cubicBezTo>
                        <a:pt x="3223" y="2949"/>
                        <a:pt x="3500" y="3133"/>
                        <a:pt x="3865" y="3202"/>
                      </a:cubicBezTo>
                      <a:cubicBezTo>
                        <a:pt x="3944" y="3218"/>
                        <a:pt x="4021" y="3225"/>
                        <a:pt x="4096" y="3225"/>
                      </a:cubicBezTo>
                      <a:cubicBezTo>
                        <a:pt x="4746" y="3225"/>
                        <a:pt x="5246" y="2680"/>
                        <a:pt x="5537" y="2248"/>
                      </a:cubicBezTo>
                      <a:cubicBezTo>
                        <a:pt x="5631" y="2856"/>
                        <a:pt x="5900" y="3426"/>
                        <a:pt x="6282" y="3791"/>
                      </a:cubicBezTo>
                      <a:cubicBezTo>
                        <a:pt x="6503" y="4001"/>
                        <a:pt x="6760" y="4141"/>
                        <a:pt x="7039" y="4211"/>
                      </a:cubicBezTo>
                      <a:cubicBezTo>
                        <a:pt x="7076" y="4102"/>
                        <a:pt x="7112" y="3992"/>
                        <a:pt x="7148" y="3882"/>
                      </a:cubicBezTo>
                      <a:cubicBezTo>
                        <a:pt x="6917" y="3829"/>
                        <a:pt x="6702" y="3722"/>
                        <a:pt x="6517" y="3544"/>
                      </a:cubicBezTo>
                      <a:cubicBezTo>
                        <a:pt x="6021" y="3071"/>
                        <a:pt x="5820" y="2264"/>
                        <a:pt x="5844" y="1673"/>
                      </a:cubicBezTo>
                      <a:lnTo>
                        <a:pt x="5875" y="817"/>
                      </a:lnTo>
                      <a:lnTo>
                        <a:pt x="5875" y="817"/>
                      </a:lnTo>
                      <a:lnTo>
                        <a:pt x="5518" y="1595"/>
                      </a:lnTo>
                      <a:cubicBezTo>
                        <a:pt x="5289" y="2096"/>
                        <a:pt x="4747" y="2881"/>
                        <a:pt x="4081" y="2881"/>
                      </a:cubicBezTo>
                      <a:cubicBezTo>
                        <a:pt x="4031" y="2881"/>
                        <a:pt x="3980" y="2877"/>
                        <a:pt x="3928" y="2867"/>
                      </a:cubicBezTo>
                      <a:cubicBezTo>
                        <a:pt x="3657" y="2815"/>
                        <a:pt x="3459" y="2687"/>
                        <a:pt x="3325" y="2474"/>
                      </a:cubicBezTo>
                      <a:cubicBezTo>
                        <a:pt x="3052" y="2042"/>
                        <a:pt x="3102" y="1329"/>
                        <a:pt x="3242" y="807"/>
                      </a:cubicBezTo>
                      <a:lnTo>
                        <a:pt x="34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36"/>
                <p:cNvSpPr/>
                <p:nvPr/>
              </p:nvSpPr>
              <p:spPr>
                <a:xfrm>
                  <a:off x="2236450" y="2375763"/>
                  <a:ext cx="94050" cy="91550"/>
                </a:xfrm>
                <a:custGeom>
                  <a:avLst/>
                  <a:gdLst/>
                  <a:ahLst/>
                  <a:cxnLst/>
                  <a:rect l="l" t="t" r="r" b="b"/>
                  <a:pathLst>
                    <a:path w="3762" h="3662" extrusionOk="0">
                      <a:moveTo>
                        <a:pt x="1879" y="0"/>
                      </a:moveTo>
                      <a:cubicBezTo>
                        <a:pt x="913" y="0"/>
                        <a:pt x="105" y="758"/>
                        <a:pt x="54" y="1735"/>
                      </a:cubicBezTo>
                      <a:cubicBezTo>
                        <a:pt x="0" y="2744"/>
                        <a:pt x="776" y="3606"/>
                        <a:pt x="1786" y="3659"/>
                      </a:cubicBezTo>
                      <a:cubicBezTo>
                        <a:pt x="1818" y="3660"/>
                        <a:pt x="1850" y="3661"/>
                        <a:pt x="1881" y="3661"/>
                      </a:cubicBezTo>
                      <a:cubicBezTo>
                        <a:pt x="2849" y="3661"/>
                        <a:pt x="3658" y="2905"/>
                        <a:pt x="3710" y="1926"/>
                      </a:cubicBezTo>
                      <a:cubicBezTo>
                        <a:pt x="3761" y="917"/>
                        <a:pt x="2988" y="56"/>
                        <a:pt x="1977" y="3"/>
                      </a:cubicBezTo>
                      <a:cubicBezTo>
                        <a:pt x="1944" y="1"/>
                        <a:pt x="1912" y="0"/>
                        <a:pt x="1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36"/>
                <p:cNvSpPr/>
                <p:nvPr/>
              </p:nvSpPr>
              <p:spPr>
                <a:xfrm>
                  <a:off x="2244775" y="2202563"/>
                  <a:ext cx="140050" cy="41525"/>
                </a:xfrm>
                <a:custGeom>
                  <a:avLst/>
                  <a:gdLst/>
                  <a:ahLst/>
                  <a:cxnLst/>
                  <a:rect l="l" t="t" r="r" b="b"/>
                  <a:pathLst>
                    <a:path w="5602" h="1661" extrusionOk="0">
                      <a:moveTo>
                        <a:pt x="4161" y="0"/>
                      </a:moveTo>
                      <a:cubicBezTo>
                        <a:pt x="3809" y="0"/>
                        <a:pt x="3543" y="106"/>
                        <a:pt x="3502" y="287"/>
                      </a:cubicBezTo>
                      <a:cubicBezTo>
                        <a:pt x="3446" y="542"/>
                        <a:pt x="3856" y="853"/>
                        <a:pt x="4418" y="981"/>
                      </a:cubicBezTo>
                      <a:cubicBezTo>
                        <a:pt x="4581" y="1017"/>
                        <a:pt x="4738" y="1034"/>
                        <a:pt x="4880" y="1034"/>
                      </a:cubicBezTo>
                      <a:cubicBezTo>
                        <a:pt x="5236" y="1034"/>
                        <a:pt x="5504" y="929"/>
                        <a:pt x="5546" y="748"/>
                      </a:cubicBezTo>
                      <a:cubicBezTo>
                        <a:pt x="5601" y="492"/>
                        <a:pt x="5191" y="181"/>
                        <a:pt x="4628" y="55"/>
                      </a:cubicBezTo>
                      <a:cubicBezTo>
                        <a:pt x="4464" y="18"/>
                        <a:pt x="4305" y="0"/>
                        <a:pt x="4161" y="0"/>
                      </a:cubicBezTo>
                      <a:close/>
                      <a:moveTo>
                        <a:pt x="1975" y="232"/>
                      </a:moveTo>
                      <a:cubicBezTo>
                        <a:pt x="1741" y="232"/>
                        <a:pt x="1467" y="277"/>
                        <a:pt x="1185" y="370"/>
                      </a:cubicBezTo>
                      <a:cubicBezTo>
                        <a:pt x="487" y="602"/>
                        <a:pt x="1" y="1050"/>
                        <a:pt x="106" y="1368"/>
                      </a:cubicBezTo>
                      <a:cubicBezTo>
                        <a:pt x="170" y="1559"/>
                        <a:pt x="431" y="1660"/>
                        <a:pt x="782" y="1660"/>
                      </a:cubicBezTo>
                      <a:cubicBezTo>
                        <a:pt x="1016" y="1660"/>
                        <a:pt x="1288" y="1616"/>
                        <a:pt x="1569" y="1523"/>
                      </a:cubicBezTo>
                      <a:cubicBezTo>
                        <a:pt x="2271" y="1290"/>
                        <a:pt x="2756" y="842"/>
                        <a:pt x="2650" y="524"/>
                      </a:cubicBezTo>
                      <a:cubicBezTo>
                        <a:pt x="2587" y="333"/>
                        <a:pt x="2326" y="232"/>
                        <a:pt x="1975" y="2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36"/>
                <p:cNvSpPr/>
                <p:nvPr/>
              </p:nvSpPr>
              <p:spPr>
                <a:xfrm>
                  <a:off x="1757475" y="2728988"/>
                  <a:ext cx="88650" cy="116775"/>
                </a:xfrm>
                <a:custGeom>
                  <a:avLst/>
                  <a:gdLst/>
                  <a:ahLst/>
                  <a:cxnLst/>
                  <a:rect l="l" t="t" r="r" b="b"/>
                  <a:pathLst>
                    <a:path w="3546" h="4671" extrusionOk="0">
                      <a:moveTo>
                        <a:pt x="3124" y="0"/>
                      </a:moveTo>
                      <a:cubicBezTo>
                        <a:pt x="2895" y="0"/>
                        <a:pt x="2573" y="127"/>
                        <a:pt x="2269" y="356"/>
                      </a:cubicBezTo>
                      <a:cubicBezTo>
                        <a:pt x="1804" y="702"/>
                        <a:pt x="1558" y="1155"/>
                        <a:pt x="1716" y="1362"/>
                      </a:cubicBezTo>
                      <a:cubicBezTo>
                        <a:pt x="1770" y="1434"/>
                        <a:pt x="1864" y="1468"/>
                        <a:pt x="1984" y="1468"/>
                      </a:cubicBezTo>
                      <a:cubicBezTo>
                        <a:pt x="2213" y="1468"/>
                        <a:pt x="2534" y="1342"/>
                        <a:pt x="2838" y="1114"/>
                      </a:cubicBezTo>
                      <a:cubicBezTo>
                        <a:pt x="3300" y="766"/>
                        <a:pt x="3546" y="314"/>
                        <a:pt x="3391" y="105"/>
                      </a:cubicBezTo>
                      <a:cubicBezTo>
                        <a:pt x="3337" y="34"/>
                        <a:pt x="3243" y="0"/>
                        <a:pt x="3124" y="0"/>
                      </a:cubicBezTo>
                      <a:close/>
                      <a:moveTo>
                        <a:pt x="1234" y="2144"/>
                      </a:moveTo>
                      <a:cubicBezTo>
                        <a:pt x="929" y="2144"/>
                        <a:pt x="524" y="2571"/>
                        <a:pt x="277" y="3180"/>
                      </a:cubicBezTo>
                      <a:cubicBezTo>
                        <a:pt x="1" y="3865"/>
                        <a:pt x="26" y="4524"/>
                        <a:pt x="338" y="4650"/>
                      </a:cubicBezTo>
                      <a:cubicBezTo>
                        <a:pt x="373" y="4664"/>
                        <a:pt x="410" y="4671"/>
                        <a:pt x="449" y="4671"/>
                      </a:cubicBezTo>
                      <a:cubicBezTo>
                        <a:pt x="753" y="4671"/>
                        <a:pt x="1157" y="4245"/>
                        <a:pt x="1405" y="3635"/>
                      </a:cubicBezTo>
                      <a:cubicBezTo>
                        <a:pt x="1680" y="2952"/>
                        <a:pt x="1655" y="2292"/>
                        <a:pt x="1343" y="2165"/>
                      </a:cubicBezTo>
                      <a:cubicBezTo>
                        <a:pt x="1309" y="2151"/>
                        <a:pt x="1272" y="2144"/>
                        <a:pt x="1234" y="2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986"/>
        <p:cNvGrpSpPr/>
        <p:nvPr/>
      </p:nvGrpSpPr>
      <p:grpSpPr>
        <a:xfrm>
          <a:off x="0" y="0"/>
          <a:ext cx="0" cy="0"/>
          <a:chOff x="0" y="0"/>
          <a:chExt cx="0" cy="0"/>
        </a:xfrm>
      </p:grpSpPr>
      <p:sp>
        <p:nvSpPr>
          <p:cNvPr id="2987" name="Google Shape;2987;p5"/>
          <p:cNvSpPr txBox="1">
            <a:spLocks noGrp="1"/>
          </p:cNvSpPr>
          <p:nvPr>
            <p:ph type="subTitle" idx="1"/>
          </p:nvPr>
        </p:nvSpPr>
        <p:spPr>
          <a:xfrm>
            <a:off x="1372974" y="3433151"/>
            <a:ext cx="2743200" cy="609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000" b="1">
                <a:latin typeface="Amatic SC"/>
                <a:ea typeface="Amatic SC"/>
                <a:cs typeface="Amatic SC"/>
                <a:sym typeface="Amatic SC"/>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988" name="Google Shape;2988;p5"/>
          <p:cNvSpPr txBox="1">
            <a:spLocks noGrp="1"/>
          </p:cNvSpPr>
          <p:nvPr>
            <p:ph type="subTitle" idx="2"/>
          </p:nvPr>
        </p:nvSpPr>
        <p:spPr>
          <a:xfrm>
            <a:off x="5027849" y="3433151"/>
            <a:ext cx="2743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000" b="1">
                <a:latin typeface="Amatic SC"/>
                <a:ea typeface="Amatic SC"/>
                <a:cs typeface="Amatic SC"/>
                <a:sym typeface="Amatic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989" name="Google Shape;2989;p5"/>
          <p:cNvSpPr txBox="1">
            <a:spLocks noGrp="1"/>
          </p:cNvSpPr>
          <p:nvPr>
            <p:ph type="subTitle" idx="3"/>
          </p:nvPr>
        </p:nvSpPr>
        <p:spPr>
          <a:xfrm>
            <a:off x="1372963" y="4144351"/>
            <a:ext cx="2743200" cy="97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90" name="Google Shape;2990;p5"/>
          <p:cNvSpPr txBox="1">
            <a:spLocks noGrp="1"/>
          </p:cNvSpPr>
          <p:nvPr>
            <p:ph type="subTitle" idx="4"/>
          </p:nvPr>
        </p:nvSpPr>
        <p:spPr>
          <a:xfrm>
            <a:off x="5027838" y="4144351"/>
            <a:ext cx="2743200" cy="97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91" name="Google Shape;2991;p5"/>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2992" name="Google Shape;2992;p5"/>
          <p:cNvGrpSpPr/>
          <p:nvPr/>
        </p:nvGrpSpPr>
        <p:grpSpPr>
          <a:xfrm rot="-1368412">
            <a:off x="46853" y="208859"/>
            <a:ext cx="851419" cy="860263"/>
            <a:chOff x="152389" y="88513"/>
            <a:chExt cx="732753" cy="588756"/>
          </a:xfrm>
        </p:grpSpPr>
        <p:grpSp>
          <p:nvGrpSpPr>
            <p:cNvPr id="2993" name="Google Shape;2993;p5"/>
            <p:cNvGrpSpPr/>
            <p:nvPr/>
          </p:nvGrpSpPr>
          <p:grpSpPr>
            <a:xfrm>
              <a:off x="152389" y="88513"/>
              <a:ext cx="716859" cy="588756"/>
              <a:chOff x="2601414" y="540000"/>
              <a:chExt cx="716859" cy="588756"/>
            </a:xfrm>
          </p:grpSpPr>
          <p:sp>
            <p:nvSpPr>
              <p:cNvPr id="2994" name="Google Shape;2994;p5"/>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
            <p:cNvGrpSpPr/>
            <p:nvPr/>
          </p:nvGrpSpPr>
          <p:grpSpPr>
            <a:xfrm>
              <a:off x="659719" y="254758"/>
              <a:ext cx="225423" cy="156570"/>
              <a:chOff x="3108744" y="706245"/>
              <a:chExt cx="225423" cy="156570"/>
            </a:xfrm>
          </p:grpSpPr>
          <p:sp>
            <p:nvSpPr>
              <p:cNvPr id="3004" name="Google Shape;3004;p5"/>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2" name="Google Shape;3012;p5"/>
          <p:cNvGrpSpPr/>
          <p:nvPr/>
        </p:nvGrpSpPr>
        <p:grpSpPr>
          <a:xfrm rot="-5400000">
            <a:off x="6314698" y="172300"/>
            <a:ext cx="3398039" cy="2507975"/>
            <a:chOff x="5103106" y="2667768"/>
            <a:chExt cx="1967824" cy="1936511"/>
          </a:xfrm>
        </p:grpSpPr>
        <p:grpSp>
          <p:nvGrpSpPr>
            <p:cNvPr id="3013" name="Google Shape;3013;p5"/>
            <p:cNvGrpSpPr/>
            <p:nvPr/>
          </p:nvGrpSpPr>
          <p:grpSpPr>
            <a:xfrm rot="10800000">
              <a:off x="5103106" y="4208743"/>
              <a:ext cx="1159199" cy="395537"/>
              <a:chOff x="1528625" y="540000"/>
              <a:chExt cx="1159199" cy="395537"/>
            </a:xfrm>
          </p:grpSpPr>
          <p:grpSp>
            <p:nvGrpSpPr>
              <p:cNvPr id="3014" name="Google Shape;3014;p5"/>
              <p:cNvGrpSpPr/>
              <p:nvPr/>
            </p:nvGrpSpPr>
            <p:grpSpPr>
              <a:xfrm>
                <a:off x="1528625" y="540000"/>
                <a:ext cx="1159199" cy="395537"/>
                <a:chOff x="1528625" y="540000"/>
                <a:chExt cx="1159199" cy="395537"/>
              </a:xfrm>
            </p:grpSpPr>
            <p:sp>
              <p:nvSpPr>
                <p:cNvPr id="3015" name="Google Shape;3015;p5"/>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16" name="Google Shape;3016;p5"/>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017" name="Google Shape;3017;p5"/>
              <p:cNvGrpSpPr/>
              <p:nvPr/>
            </p:nvGrpSpPr>
            <p:grpSpPr>
              <a:xfrm>
                <a:off x="1528625" y="540000"/>
                <a:ext cx="1063583" cy="394292"/>
                <a:chOff x="1528625" y="540000"/>
                <a:chExt cx="1063583" cy="394292"/>
              </a:xfrm>
            </p:grpSpPr>
            <p:sp>
              <p:nvSpPr>
                <p:cNvPr id="3018" name="Google Shape;3018;p5"/>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3019" name="Google Shape;3019;p5"/>
                <p:cNvGrpSpPr/>
                <p:nvPr/>
              </p:nvGrpSpPr>
              <p:grpSpPr>
                <a:xfrm>
                  <a:off x="1560347" y="550558"/>
                  <a:ext cx="1031862" cy="344669"/>
                  <a:chOff x="1560347" y="550558"/>
                  <a:chExt cx="1031862" cy="344669"/>
                </a:xfrm>
              </p:grpSpPr>
              <p:sp>
                <p:nvSpPr>
                  <p:cNvPr id="3020" name="Google Shape;3020;p5"/>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21" name="Google Shape;3021;p5"/>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22" name="Google Shape;3022;p5"/>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23" name="Google Shape;3023;p5"/>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24" name="Google Shape;3024;p5"/>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25" name="Google Shape;3025;p5"/>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26" name="Google Shape;3026;p5"/>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27" name="Google Shape;3027;p5"/>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028" name="Google Shape;3028;p5"/>
                <p:cNvGrpSpPr/>
                <p:nvPr/>
              </p:nvGrpSpPr>
              <p:grpSpPr>
                <a:xfrm>
                  <a:off x="1704590" y="575145"/>
                  <a:ext cx="884012" cy="348649"/>
                  <a:chOff x="1704590" y="575145"/>
                  <a:chExt cx="884012" cy="348649"/>
                </a:xfrm>
              </p:grpSpPr>
              <p:sp>
                <p:nvSpPr>
                  <p:cNvPr id="3029" name="Google Shape;3029;p5"/>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30" name="Google Shape;3030;p5"/>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31" name="Google Shape;3031;p5"/>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32" name="Google Shape;3032;p5"/>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33" name="Google Shape;3033;p5"/>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34" name="Google Shape;3034;p5"/>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35" name="Google Shape;3035;p5"/>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36" name="Google Shape;3036;p5"/>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3037" name="Google Shape;3037;p5"/>
            <p:cNvGrpSpPr/>
            <p:nvPr/>
          </p:nvGrpSpPr>
          <p:grpSpPr>
            <a:xfrm rot="10800000">
              <a:off x="6036618" y="4173210"/>
              <a:ext cx="108425" cy="103325"/>
              <a:chOff x="1645887" y="866744"/>
              <a:chExt cx="108425" cy="103325"/>
            </a:xfrm>
          </p:grpSpPr>
          <p:sp>
            <p:nvSpPr>
              <p:cNvPr id="3038" name="Google Shape;3038;p5"/>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39" name="Google Shape;3039;p5"/>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40" name="Google Shape;3040;p5"/>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41" name="Google Shape;3041;p5"/>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042" name="Google Shape;3042;p5"/>
            <p:cNvGrpSpPr/>
            <p:nvPr/>
          </p:nvGrpSpPr>
          <p:grpSpPr>
            <a:xfrm rot="10800000">
              <a:off x="6127951" y="4345128"/>
              <a:ext cx="79170" cy="75483"/>
              <a:chOff x="1583809" y="722668"/>
              <a:chExt cx="79170" cy="75483"/>
            </a:xfrm>
          </p:grpSpPr>
          <p:sp>
            <p:nvSpPr>
              <p:cNvPr id="3043" name="Google Shape;3043;p5"/>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44" name="Google Shape;3044;p5"/>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45" name="Google Shape;3045;p5"/>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46" name="Google Shape;3046;p5"/>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047" name="Google Shape;3047;p5"/>
            <p:cNvGrpSpPr/>
            <p:nvPr/>
          </p:nvGrpSpPr>
          <p:grpSpPr>
            <a:xfrm rot="10800000">
              <a:off x="6148900" y="4038566"/>
              <a:ext cx="87621" cy="76680"/>
              <a:chOff x="1554410" y="1028034"/>
              <a:chExt cx="87621" cy="76680"/>
            </a:xfrm>
          </p:grpSpPr>
          <p:sp>
            <p:nvSpPr>
              <p:cNvPr id="3048" name="Google Shape;3048;p5"/>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49" name="Google Shape;3049;p5"/>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50" name="Google Shape;3050;p5"/>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51" name="Google Shape;3051;p5"/>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052" name="Google Shape;3052;p5"/>
            <p:cNvGrpSpPr/>
            <p:nvPr/>
          </p:nvGrpSpPr>
          <p:grpSpPr>
            <a:xfrm rot="10800000">
              <a:off x="6598450" y="2667768"/>
              <a:ext cx="472480" cy="1115772"/>
              <a:chOff x="720000" y="1360739"/>
              <a:chExt cx="472480" cy="1115772"/>
            </a:xfrm>
          </p:grpSpPr>
          <p:sp>
            <p:nvSpPr>
              <p:cNvPr id="3053" name="Google Shape;3053;p5"/>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54" name="Google Shape;3054;p5"/>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3055" name="Google Shape;3055;p5"/>
              <p:cNvGrpSpPr/>
              <p:nvPr/>
            </p:nvGrpSpPr>
            <p:grpSpPr>
              <a:xfrm>
                <a:off x="762974" y="1360739"/>
                <a:ext cx="403006" cy="1058612"/>
                <a:chOff x="762974" y="1360739"/>
                <a:chExt cx="403006" cy="1058612"/>
              </a:xfrm>
            </p:grpSpPr>
            <p:sp>
              <p:nvSpPr>
                <p:cNvPr id="3056" name="Google Shape;3056;p5"/>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57" name="Google Shape;3057;p5"/>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58" name="Google Shape;3058;p5"/>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59" name="Google Shape;3059;p5"/>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60" name="Google Shape;3060;p5"/>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61" name="Google Shape;3061;p5"/>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62" name="Google Shape;3062;p5"/>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63" name="Google Shape;3063;p5"/>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64" name="Google Shape;3064;p5"/>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065" name="Google Shape;3065;p5"/>
              <p:cNvGrpSpPr/>
              <p:nvPr/>
            </p:nvGrpSpPr>
            <p:grpSpPr>
              <a:xfrm>
                <a:off x="782198" y="1392461"/>
                <a:ext cx="345291" cy="1031742"/>
                <a:chOff x="782198" y="1392461"/>
                <a:chExt cx="345291" cy="1031742"/>
              </a:xfrm>
            </p:grpSpPr>
            <p:sp>
              <p:nvSpPr>
                <p:cNvPr id="3066" name="Google Shape;3066;p5"/>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67" name="Google Shape;3067;p5"/>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68" name="Google Shape;3068;p5"/>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69" name="Google Shape;3069;p5"/>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70" name="Google Shape;3070;p5"/>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71" name="Google Shape;3071;p5"/>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72" name="Google Shape;3072;p5"/>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73" name="Google Shape;3073;p5"/>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3074" name="Google Shape;3074;p5"/>
            <p:cNvGrpSpPr/>
            <p:nvPr/>
          </p:nvGrpSpPr>
          <p:grpSpPr>
            <a:xfrm rot="10800000">
              <a:off x="6611366" y="3606674"/>
              <a:ext cx="108424" cy="103277"/>
              <a:chOff x="1071140" y="1433328"/>
              <a:chExt cx="108424" cy="103277"/>
            </a:xfrm>
          </p:grpSpPr>
          <p:sp>
            <p:nvSpPr>
              <p:cNvPr id="3075" name="Google Shape;3075;p5"/>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76" name="Google Shape;3076;p5"/>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77" name="Google Shape;3077;p5"/>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78" name="Google Shape;3078;p5"/>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079" name="Google Shape;3079;p5"/>
            <p:cNvGrpSpPr/>
            <p:nvPr/>
          </p:nvGrpSpPr>
          <p:grpSpPr>
            <a:xfrm rot="10800000">
              <a:off x="6467959" y="3697265"/>
              <a:ext cx="79194" cy="75459"/>
              <a:chOff x="1243777" y="1370555"/>
              <a:chExt cx="79194" cy="75459"/>
            </a:xfrm>
          </p:grpSpPr>
          <p:sp>
            <p:nvSpPr>
              <p:cNvPr id="3080" name="Google Shape;3080;p5"/>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81" name="Google Shape;3081;p5"/>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82" name="Google Shape;3082;p5"/>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83" name="Google Shape;3083;p5"/>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084" name="Google Shape;3084;p5"/>
            <p:cNvGrpSpPr/>
            <p:nvPr/>
          </p:nvGrpSpPr>
          <p:grpSpPr>
            <a:xfrm rot="10800000">
              <a:off x="6769757" y="3721829"/>
              <a:ext cx="87573" cy="76680"/>
              <a:chOff x="933600" y="1344771"/>
              <a:chExt cx="87573" cy="76680"/>
            </a:xfrm>
          </p:grpSpPr>
          <p:sp>
            <p:nvSpPr>
              <p:cNvPr id="3085" name="Google Shape;3085;p5"/>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86" name="Google Shape;3086;p5"/>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87" name="Google Shape;3087;p5"/>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88" name="Google Shape;3088;p5"/>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089" name="Google Shape;3089;p5"/>
            <p:cNvGrpSpPr/>
            <p:nvPr/>
          </p:nvGrpSpPr>
          <p:grpSpPr>
            <a:xfrm rot="10800000">
              <a:off x="6248664" y="3859172"/>
              <a:ext cx="784919" cy="745084"/>
              <a:chOff x="757348" y="540024"/>
              <a:chExt cx="784919" cy="745084"/>
            </a:xfrm>
          </p:grpSpPr>
          <p:sp>
            <p:nvSpPr>
              <p:cNvPr id="3090" name="Google Shape;3090;p5"/>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91" name="Google Shape;3091;p5"/>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92" name="Google Shape;3092;p5"/>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93" name="Google Shape;3093;p5"/>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94" name="Google Shape;3094;p5"/>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95" name="Google Shape;3095;p5"/>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96" name="Google Shape;3096;p5"/>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97" name="Google Shape;3097;p5"/>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98" name="Google Shape;3098;p5"/>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99" name="Google Shape;3099;p5"/>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0" name="Google Shape;3100;p5"/>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1" name="Google Shape;3101;p5"/>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2" name="Google Shape;3102;p5"/>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3" name="Google Shape;3103;p5"/>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4" name="Google Shape;3104;p5"/>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5" name="Google Shape;3105;p5"/>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6" name="Google Shape;3106;p5"/>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7" name="Google Shape;3107;p5"/>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8" name="Google Shape;3108;p5"/>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09" name="Google Shape;3109;p5"/>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0" name="Google Shape;3110;p5"/>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1" name="Google Shape;3111;p5"/>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2" name="Google Shape;3112;p5"/>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3" name="Google Shape;3113;p5"/>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4" name="Google Shape;3114;p5"/>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5" name="Google Shape;3115;p5"/>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6" name="Google Shape;3116;p5"/>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7" name="Google Shape;3117;p5"/>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8" name="Google Shape;3118;p5"/>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19" name="Google Shape;3119;p5"/>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0" name="Google Shape;3120;p5"/>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1" name="Google Shape;3121;p5"/>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2" name="Google Shape;3122;p5"/>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3" name="Google Shape;3123;p5"/>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4" name="Google Shape;3124;p5"/>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5" name="Google Shape;3125;p5"/>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6" name="Google Shape;3126;p5"/>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7" name="Google Shape;3127;p5"/>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8" name="Google Shape;3128;p5"/>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29" name="Google Shape;3129;p5"/>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0" name="Google Shape;3130;p5"/>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1" name="Google Shape;3131;p5"/>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2" name="Google Shape;3132;p5"/>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3" name="Google Shape;3133;p5"/>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4" name="Google Shape;3134;p5"/>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5" name="Google Shape;3135;p5"/>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6" name="Google Shape;3136;p5"/>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7" name="Google Shape;3137;p5"/>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8" name="Google Shape;3138;p5"/>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39" name="Google Shape;3139;p5"/>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0" name="Google Shape;3140;p5"/>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1" name="Google Shape;3141;p5"/>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2" name="Google Shape;3142;p5"/>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3" name="Google Shape;3143;p5"/>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4" name="Google Shape;3144;p5"/>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5" name="Google Shape;3145;p5"/>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6" name="Google Shape;3146;p5"/>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7" name="Google Shape;3147;p5"/>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8" name="Google Shape;3148;p5"/>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49" name="Google Shape;3149;p5"/>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0" name="Google Shape;3150;p5"/>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1" name="Google Shape;3151;p5"/>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2" name="Google Shape;3152;p5"/>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3" name="Google Shape;3153;p5"/>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4" name="Google Shape;3154;p5"/>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5" name="Google Shape;3155;p5"/>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6" name="Google Shape;3156;p5"/>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7" name="Google Shape;3157;p5"/>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8" name="Google Shape;3158;p5"/>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59" name="Google Shape;3159;p5"/>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60" name="Google Shape;3160;p5"/>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61" name="Google Shape;3161;p5"/>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62"/>
        <p:cNvGrpSpPr/>
        <p:nvPr/>
      </p:nvGrpSpPr>
      <p:grpSpPr>
        <a:xfrm>
          <a:off x="0" y="0"/>
          <a:ext cx="0" cy="0"/>
          <a:chOff x="0" y="0"/>
          <a:chExt cx="0" cy="0"/>
        </a:xfrm>
      </p:grpSpPr>
      <p:sp>
        <p:nvSpPr>
          <p:cNvPr id="3163" name="Google Shape;3163;p6"/>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3164" name="Google Shape;3164;p6"/>
          <p:cNvGrpSpPr/>
          <p:nvPr/>
        </p:nvGrpSpPr>
        <p:grpSpPr>
          <a:xfrm rot="-1368412">
            <a:off x="46853" y="208859"/>
            <a:ext cx="851419" cy="860263"/>
            <a:chOff x="152389" y="88513"/>
            <a:chExt cx="732753" cy="588756"/>
          </a:xfrm>
        </p:grpSpPr>
        <p:grpSp>
          <p:nvGrpSpPr>
            <p:cNvPr id="3165" name="Google Shape;3165;p6"/>
            <p:cNvGrpSpPr/>
            <p:nvPr/>
          </p:nvGrpSpPr>
          <p:grpSpPr>
            <a:xfrm>
              <a:off x="152389" y="88513"/>
              <a:ext cx="716859" cy="588756"/>
              <a:chOff x="2601414" y="540000"/>
              <a:chExt cx="716859" cy="588756"/>
            </a:xfrm>
          </p:grpSpPr>
          <p:sp>
            <p:nvSpPr>
              <p:cNvPr id="3166" name="Google Shape;3166;p6"/>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 name="Google Shape;3175;p6"/>
            <p:cNvGrpSpPr/>
            <p:nvPr/>
          </p:nvGrpSpPr>
          <p:grpSpPr>
            <a:xfrm>
              <a:off x="659719" y="254758"/>
              <a:ext cx="225423" cy="156570"/>
              <a:chOff x="3108744" y="706245"/>
              <a:chExt cx="225423" cy="156570"/>
            </a:xfrm>
          </p:grpSpPr>
          <p:sp>
            <p:nvSpPr>
              <p:cNvPr id="3176" name="Google Shape;3176;p6"/>
              <p:cNvSpPr/>
              <p:nvPr/>
            </p:nvSpPr>
            <p:spPr>
              <a:xfrm>
                <a:off x="3230698" y="706245"/>
                <a:ext cx="103469" cy="93701"/>
              </a:xfrm>
              <a:custGeom>
                <a:avLst/>
                <a:gdLst/>
                <a:ahLst/>
                <a:cxnLst/>
                <a:rect l="l" t="t" r="r" b="b"/>
                <a:pathLst>
                  <a:path w="4322" h="3914" extrusionOk="0">
                    <a:moveTo>
                      <a:pt x="2162" y="1"/>
                    </a:moveTo>
                    <a:cubicBezTo>
                      <a:pt x="2006" y="1"/>
                      <a:pt x="1848" y="19"/>
                      <a:pt x="1689" y="59"/>
                    </a:cubicBezTo>
                    <a:cubicBezTo>
                      <a:pt x="640" y="322"/>
                      <a:pt x="1" y="1383"/>
                      <a:pt x="264" y="2431"/>
                    </a:cubicBezTo>
                    <a:cubicBezTo>
                      <a:pt x="484" y="3320"/>
                      <a:pt x="1282" y="3914"/>
                      <a:pt x="2159" y="3914"/>
                    </a:cubicBezTo>
                    <a:cubicBezTo>
                      <a:pt x="2316" y="3914"/>
                      <a:pt x="2476" y="3895"/>
                      <a:pt x="2635" y="3855"/>
                    </a:cubicBezTo>
                    <a:cubicBezTo>
                      <a:pt x="3684" y="3594"/>
                      <a:pt x="4322" y="2534"/>
                      <a:pt x="4060" y="1484"/>
                    </a:cubicBezTo>
                    <a:cubicBezTo>
                      <a:pt x="3838" y="595"/>
                      <a:pt x="3040" y="1"/>
                      <a:pt x="216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
              <p:cNvSpPr/>
              <p:nvPr/>
            </p:nvSpPr>
            <p:spPr>
              <a:xfrm>
                <a:off x="3236516" y="709094"/>
                <a:ext cx="97651" cy="90852"/>
              </a:xfrm>
              <a:custGeom>
                <a:avLst/>
                <a:gdLst/>
                <a:ahLst/>
                <a:cxnLst/>
                <a:rect l="l" t="t" r="r" b="b"/>
                <a:pathLst>
                  <a:path w="4079" h="3795" extrusionOk="0">
                    <a:moveTo>
                      <a:pt x="2589" y="1"/>
                    </a:moveTo>
                    <a:lnTo>
                      <a:pt x="2589" y="1"/>
                    </a:lnTo>
                    <a:cubicBezTo>
                      <a:pt x="2716" y="174"/>
                      <a:pt x="2814" y="374"/>
                      <a:pt x="2869" y="594"/>
                    </a:cubicBezTo>
                    <a:cubicBezTo>
                      <a:pt x="3097" y="1512"/>
                      <a:pt x="2539" y="2441"/>
                      <a:pt x="1622" y="2669"/>
                    </a:cubicBezTo>
                    <a:cubicBezTo>
                      <a:pt x="1485" y="2703"/>
                      <a:pt x="1347" y="2719"/>
                      <a:pt x="1211" y="2719"/>
                    </a:cubicBezTo>
                    <a:cubicBezTo>
                      <a:pt x="752" y="2719"/>
                      <a:pt x="319" y="2530"/>
                      <a:pt x="1" y="2213"/>
                    </a:cubicBezTo>
                    <a:lnTo>
                      <a:pt x="1" y="2213"/>
                    </a:lnTo>
                    <a:cubicBezTo>
                      <a:pt x="8" y="2246"/>
                      <a:pt x="13" y="2278"/>
                      <a:pt x="21" y="2312"/>
                    </a:cubicBezTo>
                    <a:cubicBezTo>
                      <a:pt x="241" y="3201"/>
                      <a:pt x="1039" y="3795"/>
                      <a:pt x="1916" y="3795"/>
                    </a:cubicBezTo>
                    <a:cubicBezTo>
                      <a:pt x="2073" y="3795"/>
                      <a:pt x="2233" y="3776"/>
                      <a:pt x="2392" y="3736"/>
                    </a:cubicBezTo>
                    <a:cubicBezTo>
                      <a:pt x="3441" y="3475"/>
                      <a:pt x="4079" y="2415"/>
                      <a:pt x="3817" y="1365"/>
                    </a:cubicBezTo>
                    <a:cubicBezTo>
                      <a:pt x="3654" y="711"/>
                      <a:pt x="3178" y="216"/>
                      <a:pt x="258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
              <p:cNvSpPr/>
              <p:nvPr/>
            </p:nvSpPr>
            <p:spPr>
              <a:xfrm>
                <a:off x="3243506" y="724967"/>
                <a:ext cx="34067" cy="30907"/>
              </a:xfrm>
              <a:custGeom>
                <a:avLst/>
                <a:gdLst/>
                <a:ahLst/>
                <a:cxnLst/>
                <a:rect l="l" t="t" r="r" b="b"/>
                <a:pathLst>
                  <a:path w="1423" h="1291" extrusionOk="0">
                    <a:moveTo>
                      <a:pt x="713" y="1"/>
                    </a:moveTo>
                    <a:cubicBezTo>
                      <a:pt x="662" y="1"/>
                      <a:pt x="610" y="7"/>
                      <a:pt x="558" y="20"/>
                    </a:cubicBezTo>
                    <a:cubicBezTo>
                      <a:pt x="211" y="106"/>
                      <a:pt x="1" y="456"/>
                      <a:pt x="87" y="800"/>
                    </a:cubicBezTo>
                    <a:cubicBezTo>
                      <a:pt x="159" y="1094"/>
                      <a:pt x="423" y="1290"/>
                      <a:pt x="712" y="1290"/>
                    </a:cubicBezTo>
                    <a:cubicBezTo>
                      <a:pt x="763" y="1290"/>
                      <a:pt x="815" y="1284"/>
                      <a:pt x="867" y="1271"/>
                    </a:cubicBezTo>
                    <a:cubicBezTo>
                      <a:pt x="1214" y="1184"/>
                      <a:pt x="1422" y="834"/>
                      <a:pt x="1336" y="488"/>
                    </a:cubicBezTo>
                    <a:cubicBezTo>
                      <a:pt x="1264" y="196"/>
                      <a:pt x="1001" y="1"/>
                      <a:pt x="713"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
              <p:cNvSpPr/>
              <p:nvPr/>
            </p:nvSpPr>
            <p:spPr>
              <a:xfrm>
                <a:off x="3282554" y="723506"/>
                <a:ext cx="15800" cy="14364"/>
              </a:xfrm>
              <a:custGeom>
                <a:avLst/>
                <a:gdLst/>
                <a:ahLst/>
                <a:cxnLst/>
                <a:rect l="l" t="t" r="r" b="b"/>
                <a:pathLst>
                  <a:path w="660" h="600" extrusionOk="0">
                    <a:moveTo>
                      <a:pt x="331" y="1"/>
                    </a:moveTo>
                    <a:cubicBezTo>
                      <a:pt x="307" y="1"/>
                      <a:pt x="283" y="3"/>
                      <a:pt x="259" y="9"/>
                    </a:cubicBezTo>
                    <a:cubicBezTo>
                      <a:pt x="98" y="49"/>
                      <a:pt x="1" y="213"/>
                      <a:pt x="40" y="372"/>
                    </a:cubicBezTo>
                    <a:cubicBezTo>
                      <a:pt x="75" y="508"/>
                      <a:pt x="197" y="599"/>
                      <a:pt x="331" y="599"/>
                    </a:cubicBezTo>
                    <a:cubicBezTo>
                      <a:pt x="355" y="599"/>
                      <a:pt x="379" y="596"/>
                      <a:pt x="403" y="590"/>
                    </a:cubicBezTo>
                    <a:cubicBezTo>
                      <a:pt x="564" y="551"/>
                      <a:pt x="660" y="387"/>
                      <a:pt x="622" y="228"/>
                    </a:cubicBezTo>
                    <a:cubicBezTo>
                      <a:pt x="588" y="90"/>
                      <a:pt x="465" y="1"/>
                      <a:pt x="33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
              <p:cNvSpPr/>
              <p:nvPr/>
            </p:nvSpPr>
            <p:spPr>
              <a:xfrm>
                <a:off x="3108744" y="786088"/>
                <a:ext cx="87381" cy="76728"/>
              </a:xfrm>
              <a:custGeom>
                <a:avLst/>
                <a:gdLst/>
                <a:ahLst/>
                <a:cxnLst/>
                <a:rect l="l" t="t" r="r" b="b"/>
                <a:pathLst>
                  <a:path w="3650" h="3205" extrusionOk="0">
                    <a:moveTo>
                      <a:pt x="1827" y="1"/>
                    </a:moveTo>
                    <a:cubicBezTo>
                      <a:pt x="1305" y="1"/>
                      <a:pt x="793" y="256"/>
                      <a:pt x="486" y="725"/>
                    </a:cubicBezTo>
                    <a:cubicBezTo>
                      <a:pt x="1" y="1466"/>
                      <a:pt x="207" y="2455"/>
                      <a:pt x="948" y="2942"/>
                    </a:cubicBezTo>
                    <a:cubicBezTo>
                      <a:pt x="1218" y="3120"/>
                      <a:pt x="1522" y="3205"/>
                      <a:pt x="1823" y="3205"/>
                    </a:cubicBezTo>
                    <a:cubicBezTo>
                      <a:pt x="2344" y="3205"/>
                      <a:pt x="2856" y="2950"/>
                      <a:pt x="3164" y="2481"/>
                    </a:cubicBezTo>
                    <a:cubicBezTo>
                      <a:pt x="3649" y="1741"/>
                      <a:pt x="3443" y="748"/>
                      <a:pt x="2702" y="263"/>
                    </a:cubicBezTo>
                    <a:cubicBezTo>
                      <a:pt x="2432" y="86"/>
                      <a:pt x="2128" y="1"/>
                      <a:pt x="1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
              <p:cNvSpPr/>
              <p:nvPr/>
            </p:nvSpPr>
            <p:spPr>
              <a:xfrm>
                <a:off x="3108744" y="786088"/>
                <a:ext cx="66314" cy="76704"/>
              </a:xfrm>
              <a:custGeom>
                <a:avLst/>
                <a:gdLst/>
                <a:ahLst/>
                <a:cxnLst/>
                <a:rect l="l" t="t" r="r" b="b"/>
                <a:pathLst>
                  <a:path w="2770" h="3204" extrusionOk="0">
                    <a:moveTo>
                      <a:pt x="1827" y="1"/>
                    </a:moveTo>
                    <a:cubicBezTo>
                      <a:pt x="1305" y="1"/>
                      <a:pt x="793" y="256"/>
                      <a:pt x="486" y="725"/>
                    </a:cubicBezTo>
                    <a:cubicBezTo>
                      <a:pt x="1" y="1466"/>
                      <a:pt x="207" y="2455"/>
                      <a:pt x="948" y="2942"/>
                    </a:cubicBezTo>
                    <a:cubicBezTo>
                      <a:pt x="1218" y="3119"/>
                      <a:pt x="1522" y="3203"/>
                      <a:pt x="1823" y="3203"/>
                    </a:cubicBezTo>
                    <a:cubicBezTo>
                      <a:pt x="2036" y="3203"/>
                      <a:pt x="2247" y="3161"/>
                      <a:pt x="2444" y="3079"/>
                    </a:cubicBezTo>
                    <a:cubicBezTo>
                      <a:pt x="2271" y="3046"/>
                      <a:pt x="2101" y="2980"/>
                      <a:pt x="1945" y="2877"/>
                    </a:cubicBezTo>
                    <a:cubicBezTo>
                      <a:pt x="1298" y="2454"/>
                      <a:pt x="1118" y="1585"/>
                      <a:pt x="1543" y="939"/>
                    </a:cubicBezTo>
                    <a:cubicBezTo>
                      <a:pt x="1810" y="529"/>
                      <a:pt x="2257" y="311"/>
                      <a:pt x="2714" y="311"/>
                    </a:cubicBezTo>
                    <a:cubicBezTo>
                      <a:pt x="2733" y="311"/>
                      <a:pt x="2751" y="311"/>
                      <a:pt x="2770" y="312"/>
                    </a:cubicBezTo>
                    <a:cubicBezTo>
                      <a:pt x="2747" y="295"/>
                      <a:pt x="2725" y="280"/>
                      <a:pt x="2702" y="263"/>
                    </a:cubicBezTo>
                    <a:cubicBezTo>
                      <a:pt x="2432" y="86"/>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
              <p:cNvSpPr/>
              <p:nvPr/>
            </p:nvSpPr>
            <p:spPr>
              <a:xfrm>
                <a:off x="3158253" y="807299"/>
                <a:ext cx="28776" cy="25257"/>
              </a:xfrm>
              <a:custGeom>
                <a:avLst/>
                <a:gdLst/>
                <a:ahLst/>
                <a:cxnLst/>
                <a:rect l="l" t="t" r="r" b="b"/>
                <a:pathLst>
                  <a:path w="1202" h="1055" extrusionOk="0">
                    <a:moveTo>
                      <a:pt x="602" y="0"/>
                    </a:moveTo>
                    <a:cubicBezTo>
                      <a:pt x="429" y="0"/>
                      <a:pt x="261" y="84"/>
                      <a:pt x="160" y="238"/>
                    </a:cubicBezTo>
                    <a:cubicBezTo>
                      <a:pt x="1" y="483"/>
                      <a:pt x="68" y="809"/>
                      <a:pt x="313" y="968"/>
                    </a:cubicBezTo>
                    <a:cubicBezTo>
                      <a:pt x="402" y="1026"/>
                      <a:pt x="502" y="1054"/>
                      <a:pt x="601" y="1054"/>
                    </a:cubicBezTo>
                    <a:cubicBezTo>
                      <a:pt x="773" y="1054"/>
                      <a:pt x="940" y="971"/>
                      <a:pt x="1041" y="817"/>
                    </a:cubicBezTo>
                    <a:cubicBezTo>
                      <a:pt x="1202" y="573"/>
                      <a:pt x="1133" y="246"/>
                      <a:pt x="891" y="87"/>
                    </a:cubicBezTo>
                    <a:cubicBezTo>
                      <a:pt x="802" y="28"/>
                      <a:pt x="701" y="0"/>
                      <a:pt x="60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
              <p:cNvSpPr/>
              <p:nvPr/>
            </p:nvSpPr>
            <p:spPr>
              <a:xfrm>
                <a:off x="3153345" y="836507"/>
                <a:ext cx="13406" cy="11778"/>
              </a:xfrm>
              <a:custGeom>
                <a:avLst/>
                <a:gdLst/>
                <a:ahLst/>
                <a:cxnLst/>
                <a:rect l="l" t="t" r="r" b="b"/>
                <a:pathLst>
                  <a:path w="560" h="492" extrusionOk="0">
                    <a:moveTo>
                      <a:pt x="280" y="1"/>
                    </a:moveTo>
                    <a:cubicBezTo>
                      <a:pt x="201" y="1"/>
                      <a:pt x="123" y="39"/>
                      <a:pt x="76" y="111"/>
                    </a:cubicBezTo>
                    <a:cubicBezTo>
                      <a:pt x="1" y="225"/>
                      <a:pt x="35" y="377"/>
                      <a:pt x="146" y="452"/>
                    </a:cubicBezTo>
                    <a:cubicBezTo>
                      <a:pt x="187" y="478"/>
                      <a:pt x="234" y="491"/>
                      <a:pt x="279" y="491"/>
                    </a:cubicBezTo>
                    <a:cubicBezTo>
                      <a:pt x="359" y="491"/>
                      <a:pt x="438" y="452"/>
                      <a:pt x="486" y="380"/>
                    </a:cubicBezTo>
                    <a:cubicBezTo>
                      <a:pt x="559" y="267"/>
                      <a:pt x="527" y="115"/>
                      <a:pt x="416" y="42"/>
                    </a:cubicBezTo>
                    <a:cubicBezTo>
                      <a:pt x="374" y="14"/>
                      <a:pt x="327" y="1"/>
                      <a:pt x="2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84" name="Google Shape;3184;p6"/>
          <p:cNvGrpSpPr/>
          <p:nvPr/>
        </p:nvGrpSpPr>
        <p:grpSpPr>
          <a:xfrm rot="-5400000">
            <a:off x="6314698" y="172300"/>
            <a:ext cx="3398039" cy="2507975"/>
            <a:chOff x="5103106" y="2667768"/>
            <a:chExt cx="1967824" cy="1936511"/>
          </a:xfrm>
        </p:grpSpPr>
        <p:grpSp>
          <p:nvGrpSpPr>
            <p:cNvPr id="3185" name="Google Shape;3185;p6"/>
            <p:cNvGrpSpPr/>
            <p:nvPr/>
          </p:nvGrpSpPr>
          <p:grpSpPr>
            <a:xfrm rot="10800000">
              <a:off x="5103106" y="4208743"/>
              <a:ext cx="1159199" cy="395537"/>
              <a:chOff x="1528625" y="540000"/>
              <a:chExt cx="1159199" cy="395537"/>
            </a:xfrm>
          </p:grpSpPr>
          <p:grpSp>
            <p:nvGrpSpPr>
              <p:cNvPr id="3186" name="Google Shape;3186;p6"/>
              <p:cNvGrpSpPr/>
              <p:nvPr/>
            </p:nvGrpSpPr>
            <p:grpSpPr>
              <a:xfrm>
                <a:off x="1528625" y="540000"/>
                <a:ext cx="1159199" cy="395537"/>
                <a:chOff x="1528625" y="540000"/>
                <a:chExt cx="1159199" cy="395537"/>
              </a:xfrm>
            </p:grpSpPr>
            <p:sp>
              <p:nvSpPr>
                <p:cNvPr id="3187" name="Google Shape;3187;p6"/>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88" name="Google Shape;3188;p6"/>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189" name="Google Shape;3189;p6"/>
              <p:cNvGrpSpPr/>
              <p:nvPr/>
            </p:nvGrpSpPr>
            <p:grpSpPr>
              <a:xfrm>
                <a:off x="1528625" y="540000"/>
                <a:ext cx="1063583" cy="394292"/>
                <a:chOff x="1528625" y="540000"/>
                <a:chExt cx="1063583" cy="394292"/>
              </a:xfrm>
            </p:grpSpPr>
            <p:sp>
              <p:nvSpPr>
                <p:cNvPr id="3190" name="Google Shape;3190;p6"/>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3191" name="Google Shape;3191;p6"/>
                <p:cNvGrpSpPr/>
                <p:nvPr/>
              </p:nvGrpSpPr>
              <p:grpSpPr>
                <a:xfrm>
                  <a:off x="1560347" y="550558"/>
                  <a:ext cx="1031862" cy="344669"/>
                  <a:chOff x="1560347" y="550558"/>
                  <a:chExt cx="1031862" cy="344669"/>
                </a:xfrm>
              </p:grpSpPr>
              <p:sp>
                <p:nvSpPr>
                  <p:cNvPr id="3192" name="Google Shape;3192;p6"/>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93" name="Google Shape;3193;p6"/>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94" name="Google Shape;3194;p6"/>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95" name="Google Shape;3195;p6"/>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96" name="Google Shape;3196;p6"/>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97" name="Google Shape;3197;p6"/>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98" name="Google Shape;3198;p6"/>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199" name="Google Shape;3199;p6"/>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200" name="Google Shape;3200;p6"/>
                <p:cNvGrpSpPr/>
                <p:nvPr/>
              </p:nvGrpSpPr>
              <p:grpSpPr>
                <a:xfrm>
                  <a:off x="1704590" y="575145"/>
                  <a:ext cx="884012" cy="348649"/>
                  <a:chOff x="1704590" y="575145"/>
                  <a:chExt cx="884012" cy="348649"/>
                </a:xfrm>
              </p:grpSpPr>
              <p:sp>
                <p:nvSpPr>
                  <p:cNvPr id="3201" name="Google Shape;3201;p6"/>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02" name="Google Shape;3202;p6"/>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03" name="Google Shape;3203;p6"/>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04" name="Google Shape;3204;p6"/>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05" name="Google Shape;3205;p6"/>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06" name="Google Shape;3206;p6"/>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07" name="Google Shape;3207;p6"/>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08" name="Google Shape;3208;p6"/>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3209" name="Google Shape;3209;p6"/>
            <p:cNvGrpSpPr/>
            <p:nvPr/>
          </p:nvGrpSpPr>
          <p:grpSpPr>
            <a:xfrm rot="10800000">
              <a:off x="6036618" y="4173210"/>
              <a:ext cx="108425" cy="103325"/>
              <a:chOff x="1645887" y="866744"/>
              <a:chExt cx="108425" cy="103325"/>
            </a:xfrm>
          </p:grpSpPr>
          <p:sp>
            <p:nvSpPr>
              <p:cNvPr id="3210" name="Google Shape;3210;p6"/>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11" name="Google Shape;3211;p6"/>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12" name="Google Shape;3212;p6"/>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13" name="Google Shape;3213;p6"/>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214" name="Google Shape;3214;p6"/>
            <p:cNvGrpSpPr/>
            <p:nvPr/>
          </p:nvGrpSpPr>
          <p:grpSpPr>
            <a:xfrm rot="10800000">
              <a:off x="6127951" y="4345128"/>
              <a:ext cx="79170" cy="75483"/>
              <a:chOff x="1583809" y="722668"/>
              <a:chExt cx="79170" cy="75483"/>
            </a:xfrm>
          </p:grpSpPr>
          <p:sp>
            <p:nvSpPr>
              <p:cNvPr id="3215" name="Google Shape;3215;p6"/>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16" name="Google Shape;3216;p6"/>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17" name="Google Shape;3217;p6"/>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18" name="Google Shape;3218;p6"/>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219" name="Google Shape;3219;p6"/>
            <p:cNvGrpSpPr/>
            <p:nvPr/>
          </p:nvGrpSpPr>
          <p:grpSpPr>
            <a:xfrm rot="10800000">
              <a:off x="6148900" y="4038566"/>
              <a:ext cx="87621" cy="76680"/>
              <a:chOff x="1554410" y="1028034"/>
              <a:chExt cx="87621" cy="76680"/>
            </a:xfrm>
          </p:grpSpPr>
          <p:sp>
            <p:nvSpPr>
              <p:cNvPr id="3220" name="Google Shape;3220;p6"/>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21" name="Google Shape;3221;p6"/>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22" name="Google Shape;3222;p6"/>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23" name="Google Shape;3223;p6"/>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224" name="Google Shape;3224;p6"/>
            <p:cNvGrpSpPr/>
            <p:nvPr/>
          </p:nvGrpSpPr>
          <p:grpSpPr>
            <a:xfrm rot="10800000">
              <a:off x="6598450" y="2667768"/>
              <a:ext cx="472480" cy="1115772"/>
              <a:chOff x="720000" y="1360739"/>
              <a:chExt cx="472480" cy="1115772"/>
            </a:xfrm>
          </p:grpSpPr>
          <p:sp>
            <p:nvSpPr>
              <p:cNvPr id="3225" name="Google Shape;3225;p6"/>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26" name="Google Shape;3226;p6"/>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3227" name="Google Shape;3227;p6"/>
              <p:cNvGrpSpPr/>
              <p:nvPr/>
            </p:nvGrpSpPr>
            <p:grpSpPr>
              <a:xfrm>
                <a:off x="762974" y="1360739"/>
                <a:ext cx="403006" cy="1058612"/>
                <a:chOff x="762974" y="1360739"/>
                <a:chExt cx="403006" cy="1058612"/>
              </a:xfrm>
            </p:grpSpPr>
            <p:sp>
              <p:nvSpPr>
                <p:cNvPr id="3228" name="Google Shape;3228;p6"/>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29" name="Google Shape;3229;p6"/>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30" name="Google Shape;3230;p6"/>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31" name="Google Shape;3231;p6"/>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32" name="Google Shape;3232;p6"/>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33" name="Google Shape;3233;p6"/>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34" name="Google Shape;3234;p6"/>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35" name="Google Shape;3235;p6"/>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36" name="Google Shape;3236;p6"/>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237" name="Google Shape;3237;p6"/>
              <p:cNvGrpSpPr/>
              <p:nvPr/>
            </p:nvGrpSpPr>
            <p:grpSpPr>
              <a:xfrm>
                <a:off x="782198" y="1392461"/>
                <a:ext cx="345291" cy="1031742"/>
                <a:chOff x="782198" y="1392461"/>
                <a:chExt cx="345291" cy="1031742"/>
              </a:xfrm>
            </p:grpSpPr>
            <p:sp>
              <p:nvSpPr>
                <p:cNvPr id="3238" name="Google Shape;3238;p6"/>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39" name="Google Shape;3239;p6"/>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0" name="Google Shape;3240;p6"/>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1" name="Google Shape;3241;p6"/>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2" name="Google Shape;3242;p6"/>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3" name="Google Shape;3243;p6"/>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4" name="Google Shape;3244;p6"/>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5" name="Google Shape;3245;p6"/>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3246" name="Google Shape;3246;p6"/>
            <p:cNvGrpSpPr/>
            <p:nvPr/>
          </p:nvGrpSpPr>
          <p:grpSpPr>
            <a:xfrm rot="10800000">
              <a:off x="6611366" y="3606674"/>
              <a:ext cx="108424" cy="103277"/>
              <a:chOff x="1071140" y="1433328"/>
              <a:chExt cx="108424" cy="103277"/>
            </a:xfrm>
          </p:grpSpPr>
          <p:sp>
            <p:nvSpPr>
              <p:cNvPr id="3247" name="Google Shape;3247;p6"/>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8" name="Google Shape;3248;p6"/>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9" name="Google Shape;3249;p6"/>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50" name="Google Shape;3250;p6"/>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251" name="Google Shape;3251;p6"/>
            <p:cNvGrpSpPr/>
            <p:nvPr/>
          </p:nvGrpSpPr>
          <p:grpSpPr>
            <a:xfrm rot="10800000">
              <a:off x="6467959" y="3697265"/>
              <a:ext cx="79194" cy="75459"/>
              <a:chOff x="1243777" y="1370555"/>
              <a:chExt cx="79194" cy="75459"/>
            </a:xfrm>
          </p:grpSpPr>
          <p:sp>
            <p:nvSpPr>
              <p:cNvPr id="3252" name="Google Shape;3252;p6"/>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53" name="Google Shape;3253;p6"/>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54" name="Google Shape;3254;p6"/>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55" name="Google Shape;3255;p6"/>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256" name="Google Shape;3256;p6"/>
            <p:cNvGrpSpPr/>
            <p:nvPr/>
          </p:nvGrpSpPr>
          <p:grpSpPr>
            <a:xfrm rot="10800000">
              <a:off x="6769757" y="3721829"/>
              <a:ext cx="87573" cy="76680"/>
              <a:chOff x="933600" y="1344771"/>
              <a:chExt cx="87573" cy="76680"/>
            </a:xfrm>
          </p:grpSpPr>
          <p:sp>
            <p:nvSpPr>
              <p:cNvPr id="3257" name="Google Shape;3257;p6"/>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58" name="Google Shape;3258;p6"/>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59" name="Google Shape;3259;p6"/>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60" name="Google Shape;3260;p6"/>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3261" name="Google Shape;3261;p6"/>
            <p:cNvGrpSpPr/>
            <p:nvPr/>
          </p:nvGrpSpPr>
          <p:grpSpPr>
            <a:xfrm rot="10800000">
              <a:off x="6248664" y="3859172"/>
              <a:ext cx="784919" cy="745084"/>
              <a:chOff x="757348" y="540024"/>
              <a:chExt cx="784919" cy="745084"/>
            </a:xfrm>
          </p:grpSpPr>
          <p:sp>
            <p:nvSpPr>
              <p:cNvPr id="3262" name="Google Shape;3262;p6"/>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63" name="Google Shape;3263;p6"/>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64" name="Google Shape;3264;p6"/>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65" name="Google Shape;3265;p6"/>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66" name="Google Shape;3266;p6"/>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67" name="Google Shape;3267;p6"/>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68" name="Google Shape;3268;p6"/>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69" name="Google Shape;3269;p6"/>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0" name="Google Shape;3270;p6"/>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1" name="Google Shape;3271;p6"/>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2" name="Google Shape;3272;p6"/>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3" name="Google Shape;3273;p6"/>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4" name="Google Shape;3274;p6"/>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5" name="Google Shape;3275;p6"/>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6" name="Google Shape;3276;p6"/>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7" name="Google Shape;3277;p6"/>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8" name="Google Shape;3278;p6"/>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79" name="Google Shape;3279;p6"/>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0" name="Google Shape;3280;p6"/>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1" name="Google Shape;3281;p6"/>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2" name="Google Shape;3282;p6"/>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3" name="Google Shape;3283;p6"/>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4" name="Google Shape;3284;p6"/>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5" name="Google Shape;3285;p6"/>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6" name="Google Shape;3286;p6"/>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7" name="Google Shape;3287;p6"/>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8" name="Google Shape;3288;p6"/>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89" name="Google Shape;3289;p6"/>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0" name="Google Shape;3290;p6"/>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1" name="Google Shape;3291;p6"/>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2" name="Google Shape;3292;p6"/>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3" name="Google Shape;3293;p6"/>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4" name="Google Shape;3294;p6"/>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5" name="Google Shape;3295;p6"/>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6" name="Google Shape;3296;p6"/>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7" name="Google Shape;3297;p6"/>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8" name="Google Shape;3298;p6"/>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99" name="Google Shape;3299;p6"/>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0" name="Google Shape;3300;p6"/>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1" name="Google Shape;3301;p6"/>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2" name="Google Shape;3302;p6"/>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3" name="Google Shape;3303;p6"/>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4" name="Google Shape;3304;p6"/>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5" name="Google Shape;3305;p6"/>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6" name="Google Shape;3306;p6"/>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7" name="Google Shape;3307;p6"/>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8" name="Google Shape;3308;p6"/>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09" name="Google Shape;3309;p6"/>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0" name="Google Shape;3310;p6"/>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1" name="Google Shape;3311;p6"/>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2" name="Google Shape;3312;p6"/>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3" name="Google Shape;3313;p6"/>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4" name="Google Shape;3314;p6"/>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5" name="Google Shape;3315;p6"/>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6" name="Google Shape;3316;p6"/>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7" name="Google Shape;3317;p6"/>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8" name="Google Shape;3318;p6"/>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19" name="Google Shape;3319;p6"/>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0" name="Google Shape;3320;p6"/>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1" name="Google Shape;3321;p6"/>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2" name="Google Shape;3322;p6"/>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3" name="Google Shape;3323;p6"/>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4" name="Google Shape;3324;p6"/>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5" name="Google Shape;3325;p6"/>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6" name="Google Shape;3326;p6"/>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7" name="Google Shape;3327;p6"/>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8" name="Google Shape;3328;p6"/>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29" name="Google Shape;3329;p6"/>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30" name="Google Shape;3330;p6"/>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31" name="Google Shape;3331;p6"/>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32" name="Google Shape;3332;p6"/>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33" name="Google Shape;3333;p6"/>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334"/>
        <p:cNvGrpSpPr/>
        <p:nvPr/>
      </p:nvGrpSpPr>
      <p:grpSpPr>
        <a:xfrm>
          <a:off x="0" y="0"/>
          <a:ext cx="0" cy="0"/>
          <a:chOff x="0" y="0"/>
          <a:chExt cx="0" cy="0"/>
        </a:xfrm>
      </p:grpSpPr>
      <p:sp>
        <p:nvSpPr>
          <p:cNvPr id="3335" name="Google Shape;3335;p7"/>
          <p:cNvSpPr txBox="1">
            <a:spLocks noGrp="1"/>
          </p:cNvSpPr>
          <p:nvPr>
            <p:ph type="title"/>
          </p:nvPr>
        </p:nvSpPr>
        <p:spPr>
          <a:xfrm>
            <a:off x="720000" y="1675446"/>
            <a:ext cx="4755000" cy="1097100"/>
          </a:xfrm>
          <a:prstGeom prst="rect">
            <a:avLst/>
          </a:prstGeom>
        </p:spPr>
        <p:txBody>
          <a:bodyPr spcFirstLastPara="1" wrap="square" lIns="0" tIns="0" rIns="0" bIns="0" anchor="t" anchorCtr="0">
            <a:noAutofit/>
          </a:bodyPr>
          <a:lstStyle>
            <a:lvl1pPr lvl="0" rtl="0">
              <a:spcBef>
                <a:spcPts val="0"/>
              </a:spcBef>
              <a:spcAft>
                <a:spcPts val="0"/>
              </a:spcAft>
              <a:buSzPts val="4500"/>
              <a:buNone/>
              <a:defRPr sz="6000"/>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3336" name="Google Shape;3336;p7"/>
          <p:cNvSpPr txBox="1">
            <a:spLocks noGrp="1"/>
          </p:cNvSpPr>
          <p:nvPr>
            <p:ph type="body" idx="1"/>
          </p:nvPr>
        </p:nvSpPr>
        <p:spPr>
          <a:xfrm>
            <a:off x="720000" y="3029200"/>
            <a:ext cx="6016800" cy="2438400"/>
          </a:xfrm>
          <a:prstGeom prst="rect">
            <a:avLst/>
          </a:prstGeom>
        </p:spPr>
        <p:txBody>
          <a:bodyPr spcFirstLastPara="1" wrap="square" lIns="91425" tIns="91425" rIns="91425" bIns="91425" anchor="t" anchorCtr="0">
            <a:noAutofit/>
          </a:bodyPr>
          <a:lstStyle>
            <a:lvl1pPr marL="457200" lvl="0" indent="-292100" rtl="0">
              <a:spcBef>
                <a:spcPts val="0"/>
              </a:spcBef>
              <a:spcAft>
                <a:spcPts val="0"/>
              </a:spcAft>
              <a:buClr>
                <a:srgbClr val="FFFFFF"/>
              </a:buClr>
              <a:buSzPts val="1000"/>
              <a:buFont typeface="Anaheim"/>
              <a:buChar char="●"/>
              <a:defRPr sz="1600">
                <a:solidFill>
                  <a:srgbClr val="FFFFFF"/>
                </a:solidFill>
              </a:defRPr>
            </a:lvl1pPr>
            <a:lvl2pPr marL="914400" lvl="1" indent="-279400" rtl="0">
              <a:lnSpc>
                <a:spcPct val="115000"/>
              </a:lnSpc>
              <a:spcBef>
                <a:spcPts val="0"/>
              </a:spcBef>
              <a:spcAft>
                <a:spcPts val="0"/>
              </a:spcAft>
              <a:buClr>
                <a:srgbClr val="FFFFFF"/>
              </a:buClr>
              <a:buSzPts val="800"/>
              <a:buFont typeface="Open Sans"/>
              <a:buChar char="○"/>
              <a:defRPr>
                <a:solidFill>
                  <a:srgbClr val="FFFFFF"/>
                </a:solidFill>
              </a:defRPr>
            </a:lvl2pPr>
            <a:lvl3pPr marL="1371600" lvl="2" indent="-279400" rtl="0">
              <a:lnSpc>
                <a:spcPct val="115000"/>
              </a:lnSpc>
              <a:spcBef>
                <a:spcPts val="0"/>
              </a:spcBef>
              <a:spcAft>
                <a:spcPts val="0"/>
              </a:spcAft>
              <a:buClr>
                <a:srgbClr val="FFFFFF"/>
              </a:buClr>
              <a:buSzPts val="800"/>
              <a:buFont typeface="Open Sans"/>
              <a:buChar char="■"/>
              <a:defRPr>
                <a:solidFill>
                  <a:srgbClr val="FFFFFF"/>
                </a:solidFill>
              </a:defRPr>
            </a:lvl3pPr>
            <a:lvl4pPr marL="1828800" lvl="3" indent="-279400" rtl="0">
              <a:lnSpc>
                <a:spcPct val="115000"/>
              </a:lnSpc>
              <a:spcBef>
                <a:spcPts val="0"/>
              </a:spcBef>
              <a:spcAft>
                <a:spcPts val="0"/>
              </a:spcAft>
              <a:buClr>
                <a:srgbClr val="FFFFFF"/>
              </a:buClr>
              <a:buSzPts val="800"/>
              <a:buFont typeface="Open Sans"/>
              <a:buChar char="●"/>
              <a:defRPr>
                <a:solidFill>
                  <a:srgbClr val="FFFFFF"/>
                </a:solidFill>
              </a:defRPr>
            </a:lvl4pPr>
            <a:lvl5pPr marL="2286000" lvl="4" indent="-304800" rtl="0">
              <a:lnSpc>
                <a:spcPct val="115000"/>
              </a:lnSpc>
              <a:spcBef>
                <a:spcPts val="0"/>
              </a:spcBef>
              <a:spcAft>
                <a:spcPts val="0"/>
              </a:spcAft>
              <a:buClr>
                <a:srgbClr val="FFFFFF"/>
              </a:buClr>
              <a:buSzPts val="1200"/>
              <a:buFont typeface="Open Sans"/>
              <a:buChar char="○"/>
              <a:defRPr>
                <a:solidFill>
                  <a:srgbClr val="FFFFFF"/>
                </a:solidFill>
              </a:defRPr>
            </a:lvl5pPr>
            <a:lvl6pPr marL="2743200" lvl="5" indent="-304800" rtl="0">
              <a:lnSpc>
                <a:spcPct val="115000"/>
              </a:lnSpc>
              <a:spcBef>
                <a:spcPts val="0"/>
              </a:spcBef>
              <a:spcAft>
                <a:spcPts val="0"/>
              </a:spcAft>
              <a:buClr>
                <a:srgbClr val="FFFFFF"/>
              </a:buClr>
              <a:buSzPts val="1200"/>
              <a:buFont typeface="Open Sans"/>
              <a:buChar char="■"/>
              <a:defRPr>
                <a:solidFill>
                  <a:srgbClr val="FFFFFF"/>
                </a:solidFill>
              </a:defRPr>
            </a:lvl6pPr>
            <a:lvl7pPr marL="3200400" lvl="6" indent="-273050" rtl="0">
              <a:lnSpc>
                <a:spcPct val="115000"/>
              </a:lnSpc>
              <a:spcBef>
                <a:spcPts val="0"/>
              </a:spcBef>
              <a:spcAft>
                <a:spcPts val="0"/>
              </a:spcAft>
              <a:buClr>
                <a:srgbClr val="FFFFFF"/>
              </a:buClr>
              <a:buSzPts val="700"/>
              <a:buFont typeface="Open Sans"/>
              <a:buChar char="●"/>
              <a:defRPr>
                <a:solidFill>
                  <a:srgbClr val="FFFFFF"/>
                </a:solidFill>
              </a:defRPr>
            </a:lvl7pPr>
            <a:lvl8pPr marL="3657600" lvl="7" indent="-273050" rtl="0">
              <a:lnSpc>
                <a:spcPct val="115000"/>
              </a:lnSpc>
              <a:spcBef>
                <a:spcPts val="0"/>
              </a:spcBef>
              <a:spcAft>
                <a:spcPts val="0"/>
              </a:spcAft>
              <a:buClr>
                <a:srgbClr val="FFFFFF"/>
              </a:buClr>
              <a:buSzPts val="700"/>
              <a:buFont typeface="Open Sans"/>
              <a:buChar char="○"/>
              <a:defRPr>
                <a:solidFill>
                  <a:srgbClr val="FFFFFF"/>
                </a:solidFill>
              </a:defRPr>
            </a:lvl8pPr>
            <a:lvl9pPr marL="4114800" lvl="8" indent="-266700" rtl="0">
              <a:lnSpc>
                <a:spcPct val="115000"/>
              </a:lnSpc>
              <a:spcBef>
                <a:spcPts val="0"/>
              </a:spcBef>
              <a:spcAft>
                <a:spcPts val="0"/>
              </a:spcAft>
              <a:buClr>
                <a:srgbClr val="FFFFFF"/>
              </a:buClr>
              <a:buSzPts val="600"/>
              <a:buFont typeface="Open Sans"/>
              <a:buChar char="■"/>
              <a:defRPr>
                <a:solidFill>
                  <a:srgbClr val="FFFFFF"/>
                </a:solidFill>
              </a:defRPr>
            </a:lvl9pPr>
          </a:lstStyle>
          <a:p>
            <a:endParaRPr/>
          </a:p>
        </p:txBody>
      </p:sp>
      <p:grpSp>
        <p:nvGrpSpPr>
          <p:cNvPr id="3337" name="Google Shape;3337;p7"/>
          <p:cNvGrpSpPr/>
          <p:nvPr/>
        </p:nvGrpSpPr>
        <p:grpSpPr>
          <a:xfrm flipH="1">
            <a:off x="6030310" y="-1091758"/>
            <a:ext cx="4389242" cy="7807296"/>
            <a:chOff x="-1314139" y="-578206"/>
            <a:chExt cx="4244094" cy="5657461"/>
          </a:xfrm>
        </p:grpSpPr>
        <p:grpSp>
          <p:nvGrpSpPr>
            <p:cNvPr id="3338" name="Google Shape;3338;p7"/>
            <p:cNvGrpSpPr/>
            <p:nvPr/>
          </p:nvGrpSpPr>
          <p:grpSpPr>
            <a:xfrm flipH="1">
              <a:off x="1482551" y="-578206"/>
              <a:ext cx="1447403" cy="1441037"/>
              <a:chOff x="812200" y="869075"/>
              <a:chExt cx="1011675" cy="1007225"/>
            </a:xfrm>
          </p:grpSpPr>
          <p:grpSp>
            <p:nvGrpSpPr>
              <p:cNvPr id="3339" name="Google Shape;3339;p7"/>
              <p:cNvGrpSpPr/>
              <p:nvPr/>
            </p:nvGrpSpPr>
            <p:grpSpPr>
              <a:xfrm>
                <a:off x="812200" y="869075"/>
                <a:ext cx="1011675" cy="1007225"/>
                <a:chOff x="812200" y="869075"/>
                <a:chExt cx="1011675" cy="1007225"/>
              </a:xfrm>
            </p:grpSpPr>
            <p:grpSp>
              <p:nvGrpSpPr>
                <p:cNvPr id="3340" name="Google Shape;3340;p7"/>
                <p:cNvGrpSpPr/>
                <p:nvPr/>
              </p:nvGrpSpPr>
              <p:grpSpPr>
                <a:xfrm>
                  <a:off x="812200" y="869075"/>
                  <a:ext cx="1011675" cy="1007225"/>
                  <a:chOff x="812200" y="869075"/>
                  <a:chExt cx="1011675" cy="1007225"/>
                </a:xfrm>
              </p:grpSpPr>
              <p:grpSp>
                <p:nvGrpSpPr>
                  <p:cNvPr id="3341" name="Google Shape;3341;p7"/>
                  <p:cNvGrpSpPr/>
                  <p:nvPr/>
                </p:nvGrpSpPr>
                <p:grpSpPr>
                  <a:xfrm>
                    <a:off x="812200" y="869075"/>
                    <a:ext cx="1011675" cy="1007225"/>
                    <a:chOff x="812200" y="869075"/>
                    <a:chExt cx="1011675" cy="1007225"/>
                  </a:xfrm>
                </p:grpSpPr>
                <p:sp>
                  <p:nvSpPr>
                    <p:cNvPr id="3342" name="Google Shape;3342;p7"/>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6" name="Google Shape;3356;p7"/>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0" name="Google Shape;3370;p7"/>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4" name="Google Shape;3384;p7"/>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9" name="Google Shape;3399;p7"/>
              <p:cNvGrpSpPr/>
              <p:nvPr/>
            </p:nvGrpSpPr>
            <p:grpSpPr>
              <a:xfrm>
                <a:off x="858025" y="910825"/>
                <a:ext cx="919900" cy="922425"/>
                <a:chOff x="858025" y="910825"/>
                <a:chExt cx="919900" cy="922425"/>
              </a:xfrm>
            </p:grpSpPr>
            <p:sp>
              <p:nvSpPr>
                <p:cNvPr id="3400" name="Google Shape;3400;p7"/>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6" name="Google Shape;3416;p7"/>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 name="Google Shape;3424;p7"/>
            <p:cNvGrpSpPr/>
            <p:nvPr/>
          </p:nvGrpSpPr>
          <p:grpSpPr>
            <a:xfrm flipH="1">
              <a:off x="1328823" y="-554449"/>
              <a:ext cx="298015" cy="526533"/>
              <a:chOff x="1723025" y="599938"/>
              <a:chExt cx="208300" cy="368025"/>
            </a:xfrm>
          </p:grpSpPr>
          <p:sp>
            <p:nvSpPr>
              <p:cNvPr id="3425" name="Google Shape;3425;p7"/>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7" name="Google Shape;3437;p7"/>
            <p:cNvGrpSpPr/>
            <p:nvPr/>
          </p:nvGrpSpPr>
          <p:grpSpPr>
            <a:xfrm flipH="1">
              <a:off x="993906" y="3606984"/>
              <a:ext cx="489470" cy="849353"/>
              <a:chOff x="1844575" y="3521738"/>
              <a:chExt cx="348725" cy="605125"/>
            </a:xfrm>
          </p:grpSpPr>
          <p:sp>
            <p:nvSpPr>
              <p:cNvPr id="3438" name="Google Shape;3438;p7"/>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7" name="Google Shape;3447;p7"/>
            <p:cNvGrpSpPr/>
            <p:nvPr/>
          </p:nvGrpSpPr>
          <p:grpSpPr>
            <a:xfrm flipH="1">
              <a:off x="834036" y="3853105"/>
              <a:ext cx="108884" cy="95690"/>
              <a:chOff x="2229625" y="3697088"/>
              <a:chExt cx="77575" cy="68175"/>
            </a:xfrm>
          </p:grpSpPr>
          <p:sp>
            <p:nvSpPr>
              <p:cNvPr id="3448" name="Google Shape;3448;p7"/>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2" name="Google Shape;3452;p7"/>
            <p:cNvGrpSpPr/>
            <p:nvPr/>
          </p:nvGrpSpPr>
          <p:grpSpPr>
            <a:xfrm flipH="1">
              <a:off x="781225" y="4045855"/>
              <a:ext cx="131798" cy="115832"/>
              <a:chOff x="2250925" y="3834413"/>
              <a:chExt cx="93900" cy="82525"/>
            </a:xfrm>
          </p:grpSpPr>
          <p:sp>
            <p:nvSpPr>
              <p:cNvPr id="3453" name="Google Shape;3453;p7"/>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7" name="Google Shape;3457;p7"/>
            <p:cNvGrpSpPr/>
            <p:nvPr/>
          </p:nvGrpSpPr>
          <p:grpSpPr>
            <a:xfrm flipH="1">
              <a:off x="783963" y="4262430"/>
              <a:ext cx="156958" cy="138009"/>
              <a:chOff x="2231050" y="3988713"/>
              <a:chExt cx="111825" cy="98325"/>
            </a:xfrm>
          </p:grpSpPr>
          <p:sp>
            <p:nvSpPr>
              <p:cNvPr id="3458" name="Google Shape;3458;p7"/>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7"/>
            <p:cNvGrpSpPr/>
            <p:nvPr/>
          </p:nvGrpSpPr>
          <p:grpSpPr>
            <a:xfrm flipH="1">
              <a:off x="236137" y="3496170"/>
              <a:ext cx="535508" cy="538947"/>
              <a:chOff x="2351650" y="3442788"/>
              <a:chExt cx="381525" cy="383975"/>
            </a:xfrm>
          </p:grpSpPr>
          <p:sp>
            <p:nvSpPr>
              <p:cNvPr id="3463" name="Google Shape;3463;p7"/>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7"/>
            <p:cNvGrpSpPr/>
            <p:nvPr/>
          </p:nvGrpSpPr>
          <p:grpSpPr>
            <a:xfrm flipH="1">
              <a:off x="-114938" y="4422335"/>
              <a:ext cx="76496" cy="73443"/>
              <a:chOff x="2928800" y="4102638"/>
              <a:chExt cx="54500" cy="52325"/>
            </a:xfrm>
          </p:grpSpPr>
          <p:sp>
            <p:nvSpPr>
              <p:cNvPr id="3481" name="Google Shape;3481;p7"/>
              <p:cNvSpPr/>
              <p:nvPr/>
            </p:nvSpPr>
            <p:spPr>
              <a:xfrm>
                <a:off x="2928800" y="4102638"/>
                <a:ext cx="54500" cy="52325"/>
              </a:xfrm>
              <a:custGeom>
                <a:avLst/>
                <a:gdLst/>
                <a:ahLst/>
                <a:cxnLst/>
                <a:rect l="l" t="t" r="r" b="b"/>
                <a:pathLst>
                  <a:path w="2180" h="2093" extrusionOk="0">
                    <a:moveTo>
                      <a:pt x="1087" y="0"/>
                    </a:moveTo>
                    <a:cubicBezTo>
                      <a:pt x="548" y="0"/>
                      <a:pt x="91" y="415"/>
                      <a:pt x="47" y="961"/>
                    </a:cubicBezTo>
                    <a:cubicBezTo>
                      <a:pt x="0" y="1538"/>
                      <a:pt x="430" y="2040"/>
                      <a:pt x="1006" y="2089"/>
                    </a:cubicBezTo>
                    <a:cubicBezTo>
                      <a:pt x="1034" y="2091"/>
                      <a:pt x="1062" y="2092"/>
                      <a:pt x="1090" y="2092"/>
                    </a:cubicBezTo>
                    <a:cubicBezTo>
                      <a:pt x="1629" y="2092"/>
                      <a:pt x="2088" y="1677"/>
                      <a:pt x="2132" y="1129"/>
                    </a:cubicBezTo>
                    <a:cubicBezTo>
                      <a:pt x="2179" y="554"/>
                      <a:pt x="1750" y="51"/>
                      <a:pt x="1174" y="4"/>
                    </a:cubicBezTo>
                    <a:cubicBezTo>
                      <a:pt x="1145" y="2"/>
                      <a:pt x="1116" y="0"/>
                      <a:pt x="1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
              <p:cNvSpPr/>
              <p:nvPr/>
            </p:nvSpPr>
            <p:spPr>
              <a:xfrm>
                <a:off x="2929275" y="4102638"/>
                <a:ext cx="54025" cy="46550"/>
              </a:xfrm>
              <a:custGeom>
                <a:avLst/>
                <a:gdLst/>
                <a:ahLst/>
                <a:cxnLst/>
                <a:rect l="l" t="t" r="r" b="b"/>
                <a:pathLst>
                  <a:path w="2161" h="1862" extrusionOk="0">
                    <a:moveTo>
                      <a:pt x="1068" y="0"/>
                    </a:moveTo>
                    <a:cubicBezTo>
                      <a:pt x="529" y="0"/>
                      <a:pt x="72" y="415"/>
                      <a:pt x="28" y="961"/>
                    </a:cubicBezTo>
                    <a:cubicBezTo>
                      <a:pt x="0" y="1321"/>
                      <a:pt x="155" y="1653"/>
                      <a:pt x="418" y="1862"/>
                    </a:cubicBezTo>
                    <a:cubicBezTo>
                      <a:pt x="382" y="1752"/>
                      <a:pt x="367" y="1635"/>
                      <a:pt x="378" y="1514"/>
                    </a:cubicBezTo>
                    <a:cubicBezTo>
                      <a:pt x="416" y="1036"/>
                      <a:pt x="816" y="673"/>
                      <a:pt x="1288" y="673"/>
                    </a:cubicBezTo>
                    <a:cubicBezTo>
                      <a:pt x="1313" y="673"/>
                      <a:pt x="1338" y="674"/>
                      <a:pt x="1363" y="676"/>
                    </a:cubicBezTo>
                    <a:cubicBezTo>
                      <a:pt x="1695" y="703"/>
                      <a:pt x="1968" y="905"/>
                      <a:pt x="2106" y="1184"/>
                    </a:cubicBezTo>
                    <a:cubicBezTo>
                      <a:pt x="2109" y="1165"/>
                      <a:pt x="2112" y="1147"/>
                      <a:pt x="2113" y="1129"/>
                    </a:cubicBezTo>
                    <a:cubicBezTo>
                      <a:pt x="2160" y="554"/>
                      <a:pt x="1731" y="51"/>
                      <a:pt x="1155" y="4"/>
                    </a:cubicBezTo>
                    <a:cubicBezTo>
                      <a:pt x="1126" y="2"/>
                      <a:pt x="109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
              <p:cNvSpPr/>
              <p:nvPr/>
            </p:nvSpPr>
            <p:spPr>
              <a:xfrm>
                <a:off x="2956375" y="4130763"/>
                <a:ext cx="17950" cy="17250"/>
              </a:xfrm>
              <a:custGeom>
                <a:avLst/>
                <a:gdLst/>
                <a:ahLst/>
                <a:cxnLst/>
                <a:rect l="l" t="t" r="r" b="b"/>
                <a:pathLst>
                  <a:path w="718" h="690" extrusionOk="0">
                    <a:moveTo>
                      <a:pt x="359" y="1"/>
                    </a:moveTo>
                    <a:cubicBezTo>
                      <a:pt x="181" y="1"/>
                      <a:pt x="31" y="139"/>
                      <a:pt x="16" y="319"/>
                    </a:cubicBezTo>
                    <a:cubicBezTo>
                      <a:pt x="0" y="508"/>
                      <a:pt x="143" y="673"/>
                      <a:pt x="332" y="688"/>
                    </a:cubicBezTo>
                    <a:cubicBezTo>
                      <a:pt x="342" y="689"/>
                      <a:pt x="351" y="689"/>
                      <a:pt x="361" y="689"/>
                    </a:cubicBezTo>
                    <a:cubicBezTo>
                      <a:pt x="537" y="689"/>
                      <a:pt x="687" y="553"/>
                      <a:pt x="702" y="373"/>
                    </a:cubicBezTo>
                    <a:cubicBezTo>
                      <a:pt x="718" y="184"/>
                      <a:pt x="577" y="18"/>
                      <a:pt x="387" y="2"/>
                    </a:cubicBezTo>
                    <a:cubicBezTo>
                      <a:pt x="378" y="1"/>
                      <a:pt x="368"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
              <p:cNvSpPr/>
              <p:nvPr/>
            </p:nvSpPr>
            <p:spPr>
              <a:xfrm>
                <a:off x="2943650" y="4135213"/>
                <a:ext cx="8325" cy="8000"/>
              </a:xfrm>
              <a:custGeom>
                <a:avLst/>
                <a:gdLst/>
                <a:ahLst/>
                <a:cxnLst/>
                <a:rect l="l" t="t" r="r" b="b"/>
                <a:pathLst>
                  <a:path w="333" h="320" extrusionOk="0">
                    <a:moveTo>
                      <a:pt x="166" y="1"/>
                    </a:moveTo>
                    <a:cubicBezTo>
                      <a:pt x="83" y="1"/>
                      <a:pt x="14" y="65"/>
                      <a:pt x="6" y="148"/>
                    </a:cubicBezTo>
                    <a:cubicBezTo>
                      <a:pt x="0" y="236"/>
                      <a:pt x="66" y="313"/>
                      <a:pt x="152" y="319"/>
                    </a:cubicBezTo>
                    <a:cubicBezTo>
                      <a:pt x="157" y="320"/>
                      <a:pt x="162" y="320"/>
                      <a:pt x="166" y="320"/>
                    </a:cubicBezTo>
                    <a:cubicBezTo>
                      <a:pt x="249" y="320"/>
                      <a:pt x="319" y="256"/>
                      <a:pt x="326" y="172"/>
                    </a:cubicBezTo>
                    <a:cubicBezTo>
                      <a:pt x="332" y="84"/>
                      <a:pt x="268" y="7"/>
                      <a:pt x="180" y="1"/>
                    </a:cubicBezTo>
                    <a:cubicBezTo>
                      <a:pt x="176" y="1"/>
                      <a:pt x="171"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5" name="Google Shape;3485;p7"/>
            <p:cNvGrpSpPr/>
            <p:nvPr/>
          </p:nvGrpSpPr>
          <p:grpSpPr>
            <a:xfrm flipH="1">
              <a:off x="-224559" y="4292537"/>
              <a:ext cx="92567" cy="88883"/>
              <a:chOff x="2995450" y="4010163"/>
              <a:chExt cx="65950" cy="63325"/>
            </a:xfrm>
          </p:grpSpPr>
          <p:sp>
            <p:nvSpPr>
              <p:cNvPr id="3486" name="Google Shape;3486;p7"/>
              <p:cNvSpPr/>
              <p:nvPr/>
            </p:nvSpPr>
            <p:spPr>
              <a:xfrm>
                <a:off x="2995450" y="4010163"/>
                <a:ext cx="65950" cy="63325"/>
              </a:xfrm>
              <a:custGeom>
                <a:avLst/>
                <a:gdLst/>
                <a:ahLst/>
                <a:cxnLst/>
                <a:rect l="l" t="t" r="r" b="b"/>
                <a:pathLst>
                  <a:path w="2638" h="2533" extrusionOk="0">
                    <a:moveTo>
                      <a:pt x="1320" y="0"/>
                    </a:moveTo>
                    <a:cubicBezTo>
                      <a:pt x="666" y="0"/>
                      <a:pt x="111" y="502"/>
                      <a:pt x="59" y="1165"/>
                    </a:cubicBezTo>
                    <a:cubicBezTo>
                      <a:pt x="1" y="1861"/>
                      <a:pt x="521" y="2472"/>
                      <a:pt x="1218" y="2528"/>
                    </a:cubicBezTo>
                    <a:cubicBezTo>
                      <a:pt x="1252" y="2531"/>
                      <a:pt x="1287" y="2532"/>
                      <a:pt x="1321" y="2532"/>
                    </a:cubicBezTo>
                    <a:cubicBezTo>
                      <a:pt x="1973" y="2532"/>
                      <a:pt x="2527" y="2031"/>
                      <a:pt x="2581" y="1369"/>
                    </a:cubicBezTo>
                    <a:cubicBezTo>
                      <a:pt x="2637" y="672"/>
                      <a:pt x="2117" y="62"/>
                      <a:pt x="1421" y="4"/>
                    </a:cubicBezTo>
                    <a:cubicBezTo>
                      <a:pt x="1388" y="2"/>
                      <a:pt x="1354" y="0"/>
                      <a:pt x="1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
              <p:cNvSpPr/>
              <p:nvPr/>
            </p:nvSpPr>
            <p:spPr>
              <a:xfrm>
                <a:off x="2996000" y="4010163"/>
                <a:ext cx="65400" cy="56400"/>
              </a:xfrm>
              <a:custGeom>
                <a:avLst/>
                <a:gdLst/>
                <a:ahLst/>
                <a:cxnLst/>
                <a:rect l="l" t="t" r="r" b="b"/>
                <a:pathLst>
                  <a:path w="2616" h="2256" extrusionOk="0">
                    <a:moveTo>
                      <a:pt x="1298" y="0"/>
                    </a:moveTo>
                    <a:cubicBezTo>
                      <a:pt x="644" y="0"/>
                      <a:pt x="89" y="502"/>
                      <a:pt x="37" y="1165"/>
                    </a:cubicBezTo>
                    <a:cubicBezTo>
                      <a:pt x="1" y="1601"/>
                      <a:pt x="190" y="2002"/>
                      <a:pt x="507" y="2256"/>
                    </a:cubicBezTo>
                    <a:cubicBezTo>
                      <a:pt x="464" y="2122"/>
                      <a:pt x="447" y="1981"/>
                      <a:pt x="458" y="1833"/>
                    </a:cubicBezTo>
                    <a:cubicBezTo>
                      <a:pt x="504" y="1253"/>
                      <a:pt x="989" y="814"/>
                      <a:pt x="1561" y="814"/>
                    </a:cubicBezTo>
                    <a:cubicBezTo>
                      <a:pt x="1590" y="814"/>
                      <a:pt x="1620" y="815"/>
                      <a:pt x="1650" y="817"/>
                    </a:cubicBezTo>
                    <a:cubicBezTo>
                      <a:pt x="2053" y="852"/>
                      <a:pt x="2383" y="1096"/>
                      <a:pt x="2551" y="1433"/>
                    </a:cubicBezTo>
                    <a:cubicBezTo>
                      <a:pt x="2552" y="1411"/>
                      <a:pt x="2557" y="1391"/>
                      <a:pt x="2559" y="1369"/>
                    </a:cubicBezTo>
                    <a:cubicBezTo>
                      <a:pt x="2615" y="672"/>
                      <a:pt x="2095" y="62"/>
                      <a:pt x="1399" y="4"/>
                    </a:cubicBezTo>
                    <a:cubicBezTo>
                      <a:pt x="1366" y="2"/>
                      <a:pt x="1332"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
              <p:cNvSpPr/>
              <p:nvPr/>
            </p:nvSpPr>
            <p:spPr>
              <a:xfrm>
                <a:off x="3028825" y="4044263"/>
                <a:ext cx="21750" cy="20850"/>
              </a:xfrm>
              <a:custGeom>
                <a:avLst/>
                <a:gdLst/>
                <a:ahLst/>
                <a:cxnLst/>
                <a:rect l="l" t="t" r="r" b="b"/>
                <a:pathLst>
                  <a:path w="870" h="834" extrusionOk="0">
                    <a:moveTo>
                      <a:pt x="434" y="0"/>
                    </a:moveTo>
                    <a:cubicBezTo>
                      <a:pt x="220" y="0"/>
                      <a:pt x="38" y="165"/>
                      <a:pt x="21" y="384"/>
                    </a:cubicBezTo>
                    <a:cubicBezTo>
                      <a:pt x="0" y="613"/>
                      <a:pt x="173" y="813"/>
                      <a:pt x="401" y="832"/>
                    </a:cubicBezTo>
                    <a:cubicBezTo>
                      <a:pt x="413" y="833"/>
                      <a:pt x="424" y="833"/>
                      <a:pt x="436" y="833"/>
                    </a:cubicBezTo>
                    <a:cubicBezTo>
                      <a:pt x="651" y="833"/>
                      <a:pt x="833" y="668"/>
                      <a:pt x="851" y="450"/>
                    </a:cubicBezTo>
                    <a:cubicBezTo>
                      <a:pt x="870" y="221"/>
                      <a:pt x="699" y="21"/>
                      <a:pt x="469" y="2"/>
                    </a:cubicBezTo>
                    <a:cubicBezTo>
                      <a:pt x="457" y="1"/>
                      <a:pt x="446"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
              <p:cNvSpPr/>
              <p:nvPr/>
            </p:nvSpPr>
            <p:spPr>
              <a:xfrm>
                <a:off x="3013400" y="4049638"/>
                <a:ext cx="10075" cy="9650"/>
              </a:xfrm>
              <a:custGeom>
                <a:avLst/>
                <a:gdLst/>
                <a:ahLst/>
                <a:cxnLst/>
                <a:rect l="l" t="t" r="r" b="b"/>
                <a:pathLst>
                  <a:path w="403" h="386" extrusionOk="0">
                    <a:moveTo>
                      <a:pt x="201" y="1"/>
                    </a:moveTo>
                    <a:cubicBezTo>
                      <a:pt x="101" y="1"/>
                      <a:pt x="17" y="77"/>
                      <a:pt x="9" y="177"/>
                    </a:cubicBezTo>
                    <a:cubicBezTo>
                      <a:pt x="0" y="285"/>
                      <a:pt x="80" y="377"/>
                      <a:pt x="186" y="385"/>
                    </a:cubicBezTo>
                    <a:cubicBezTo>
                      <a:pt x="192" y="386"/>
                      <a:pt x="198" y="386"/>
                      <a:pt x="204" y="386"/>
                    </a:cubicBezTo>
                    <a:cubicBezTo>
                      <a:pt x="303" y="386"/>
                      <a:pt x="387" y="309"/>
                      <a:pt x="395" y="210"/>
                    </a:cubicBezTo>
                    <a:cubicBezTo>
                      <a:pt x="403" y="102"/>
                      <a:pt x="324" y="9"/>
                      <a:pt x="218" y="1"/>
                    </a:cubicBezTo>
                    <a:cubicBezTo>
                      <a:pt x="212" y="1"/>
                      <a:pt x="20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0" name="Google Shape;3490;p7"/>
            <p:cNvGrpSpPr/>
            <p:nvPr/>
          </p:nvGrpSpPr>
          <p:grpSpPr>
            <a:xfrm flipH="1">
              <a:off x="-305687" y="4124632"/>
              <a:ext cx="110253" cy="105867"/>
              <a:chOff x="3040650" y="3890538"/>
              <a:chExt cx="78550" cy="75425"/>
            </a:xfrm>
          </p:grpSpPr>
          <p:sp>
            <p:nvSpPr>
              <p:cNvPr id="3491" name="Google Shape;3491;p7"/>
              <p:cNvSpPr/>
              <p:nvPr/>
            </p:nvSpPr>
            <p:spPr>
              <a:xfrm>
                <a:off x="3040650" y="3890538"/>
                <a:ext cx="78550" cy="75425"/>
              </a:xfrm>
              <a:custGeom>
                <a:avLst/>
                <a:gdLst/>
                <a:ahLst/>
                <a:cxnLst/>
                <a:rect l="l" t="t" r="r" b="b"/>
                <a:pathLst>
                  <a:path w="3142" h="3017" extrusionOk="0">
                    <a:moveTo>
                      <a:pt x="1570" y="0"/>
                    </a:moveTo>
                    <a:cubicBezTo>
                      <a:pt x="791" y="0"/>
                      <a:pt x="132" y="598"/>
                      <a:pt x="69" y="1387"/>
                    </a:cubicBezTo>
                    <a:cubicBezTo>
                      <a:pt x="0" y="2217"/>
                      <a:pt x="621" y="2943"/>
                      <a:pt x="1449" y="3011"/>
                    </a:cubicBezTo>
                    <a:cubicBezTo>
                      <a:pt x="1490" y="3015"/>
                      <a:pt x="1530" y="3016"/>
                      <a:pt x="1570" y="3016"/>
                    </a:cubicBezTo>
                    <a:cubicBezTo>
                      <a:pt x="2349" y="3016"/>
                      <a:pt x="3011" y="2418"/>
                      <a:pt x="3074" y="1628"/>
                    </a:cubicBezTo>
                    <a:cubicBezTo>
                      <a:pt x="3141" y="800"/>
                      <a:pt x="2522" y="73"/>
                      <a:pt x="1694" y="5"/>
                    </a:cubicBezTo>
                    <a:cubicBezTo>
                      <a:pt x="1652" y="2"/>
                      <a:pt x="1611"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
              <p:cNvSpPr/>
              <p:nvPr/>
            </p:nvSpPr>
            <p:spPr>
              <a:xfrm>
                <a:off x="3041300" y="3890538"/>
                <a:ext cx="77900" cy="67150"/>
              </a:xfrm>
              <a:custGeom>
                <a:avLst/>
                <a:gdLst/>
                <a:ahLst/>
                <a:cxnLst/>
                <a:rect l="l" t="t" r="r" b="b"/>
                <a:pathLst>
                  <a:path w="3116" h="2686" extrusionOk="0">
                    <a:moveTo>
                      <a:pt x="1544" y="0"/>
                    </a:moveTo>
                    <a:cubicBezTo>
                      <a:pt x="765" y="0"/>
                      <a:pt x="106" y="598"/>
                      <a:pt x="43" y="1387"/>
                    </a:cubicBezTo>
                    <a:cubicBezTo>
                      <a:pt x="1" y="1906"/>
                      <a:pt x="227" y="2383"/>
                      <a:pt x="604" y="2686"/>
                    </a:cubicBezTo>
                    <a:cubicBezTo>
                      <a:pt x="554" y="2527"/>
                      <a:pt x="532" y="2357"/>
                      <a:pt x="545" y="2183"/>
                    </a:cubicBezTo>
                    <a:cubicBezTo>
                      <a:pt x="601" y="1493"/>
                      <a:pt x="1177" y="971"/>
                      <a:pt x="1858" y="971"/>
                    </a:cubicBezTo>
                    <a:cubicBezTo>
                      <a:pt x="1894" y="971"/>
                      <a:pt x="1930" y="972"/>
                      <a:pt x="1967" y="975"/>
                    </a:cubicBezTo>
                    <a:cubicBezTo>
                      <a:pt x="2445" y="1013"/>
                      <a:pt x="2839" y="1304"/>
                      <a:pt x="3038" y="1707"/>
                    </a:cubicBezTo>
                    <a:cubicBezTo>
                      <a:pt x="3042" y="1680"/>
                      <a:pt x="3046" y="1655"/>
                      <a:pt x="3048" y="1628"/>
                    </a:cubicBezTo>
                    <a:cubicBezTo>
                      <a:pt x="3115" y="800"/>
                      <a:pt x="2496" y="73"/>
                      <a:pt x="1668" y="5"/>
                    </a:cubicBezTo>
                    <a:cubicBezTo>
                      <a:pt x="1626" y="2"/>
                      <a:pt x="158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
              <p:cNvSpPr/>
              <p:nvPr/>
            </p:nvSpPr>
            <p:spPr>
              <a:xfrm>
                <a:off x="3080425" y="3931163"/>
                <a:ext cx="25875" cy="24800"/>
              </a:xfrm>
              <a:custGeom>
                <a:avLst/>
                <a:gdLst/>
                <a:ahLst/>
                <a:cxnLst/>
                <a:rect l="l" t="t" r="r" b="b"/>
                <a:pathLst>
                  <a:path w="1035" h="992" extrusionOk="0">
                    <a:moveTo>
                      <a:pt x="517" y="0"/>
                    </a:moveTo>
                    <a:cubicBezTo>
                      <a:pt x="261" y="0"/>
                      <a:pt x="44" y="195"/>
                      <a:pt x="23" y="456"/>
                    </a:cubicBezTo>
                    <a:cubicBezTo>
                      <a:pt x="1" y="729"/>
                      <a:pt x="205" y="968"/>
                      <a:pt x="477" y="990"/>
                    </a:cubicBezTo>
                    <a:cubicBezTo>
                      <a:pt x="491" y="991"/>
                      <a:pt x="504" y="992"/>
                      <a:pt x="518" y="992"/>
                    </a:cubicBezTo>
                    <a:cubicBezTo>
                      <a:pt x="775" y="992"/>
                      <a:pt x="992" y="796"/>
                      <a:pt x="1013" y="536"/>
                    </a:cubicBezTo>
                    <a:cubicBezTo>
                      <a:pt x="1035" y="262"/>
                      <a:pt x="831" y="22"/>
                      <a:pt x="557" y="2"/>
                    </a:cubicBezTo>
                    <a:cubicBezTo>
                      <a:pt x="543" y="1"/>
                      <a:pt x="530" y="0"/>
                      <a:pt x="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
              <p:cNvSpPr/>
              <p:nvPr/>
            </p:nvSpPr>
            <p:spPr>
              <a:xfrm>
                <a:off x="3062025" y="3937488"/>
                <a:ext cx="12050" cy="11575"/>
              </a:xfrm>
              <a:custGeom>
                <a:avLst/>
                <a:gdLst/>
                <a:ahLst/>
                <a:cxnLst/>
                <a:rect l="l" t="t" r="r" b="b"/>
                <a:pathLst>
                  <a:path w="482" h="463" extrusionOk="0">
                    <a:moveTo>
                      <a:pt x="243" y="0"/>
                    </a:moveTo>
                    <a:cubicBezTo>
                      <a:pt x="122" y="0"/>
                      <a:pt x="21" y="93"/>
                      <a:pt x="12" y="212"/>
                    </a:cubicBezTo>
                    <a:cubicBezTo>
                      <a:pt x="1" y="341"/>
                      <a:pt x="96" y="450"/>
                      <a:pt x="223" y="461"/>
                    </a:cubicBezTo>
                    <a:cubicBezTo>
                      <a:pt x="229" y="462"/>
                      <a:pt x="235" y="462"/>
                      <a:pt x="241" y="462"/>
                    </a:cubicBezTo>
                    <a:cubicBezTo>
                      <a:pt x="360" y="462"/>
                      <a:pt x="462" y="371"/>
                      <a:pt x="471" y="250"/>
                    </a:cubicBezTo>
                    <a:cubicBezTo>
                      <a:pt x="482" y="123"/>
                      <a:pt x="388" y="13"/>
                      <a:pt x="261" y="1"/>
                    </a:cubicBezTo>
                    <a:cubicBezTo>
                      <a:pt x="255" y="0"/>
                      <a:pt x="24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5" name="Google Shape;3495;p7"/>
            <p:cNvGrpSpPr/>
            <p:nvPr/>
          </p:nvGrpSpPr>
          <p:grpSpPr>
            <a:xfrm flipH="1">
              <a:off x="-936535" y="3633442"/>
              <a:ext cx="610320" cy="470206"/>
              <a:chOff x="3133825" y="3540588"/>
              <a:chExt cx="434825" cy="335000"/>
            </a:xfrm>
          </p:grpSpPr>
          <p:sp>
            <p:nvSpPr>
              <p:cNvPr id="3496" name="Google Shape;3496;p7"/>
              <p:cNvSpPr/>
              <p:nvPr/>
            </p:nvSpPr>
            <p:spPr>
              <a:xfrm>
                <a:off x="3133825" y="3540588"/>
                <a:ext cx="434825" cy="335000"/>
              </a:xfrm>
              <a:custGeom>
                <a:avLst/>
                <a:gdLst/>
                <a:ahLst/>
                <a:cxnLst/>
                <a:rect l="l" t="t" r="r" b="b"/>
                <a:pathLst>
                  <a:path w="17393" h="13400" extrusionOk="0">
                    <a:moveTo>
                      <a:pt x="17393" y="0"/>
                    </a:moveTo>
                    <a:lnTo>
                      <a:pt x="17393" y="0"/>
                    </a:lnTo>
                    <a:cubicBezTo>
                      <a:pt x="13522" y="992"/>
                      <a:pt x="9670" y="1716"/>
                      <a:pt x="5976" y="3321"/>
                    </a:cubicBezTo>
                    <a:cubicBezTo>
                      <a:pt x="3793" y="4272"/>
                      <a:pt x="1593" y="6404"/>
                      <a:pt x="630" y="8579"/>
                    </a:cubicBezTo>
                    <a:cubicBezTo>
                      <a:pt x="165" y="9630"/>
                      <a:pt x="0" y="10828"/>
                      <a:pt x="697" y="11818"/>
                    </a:cubicBezTo>
                    <a:cubicBezTo>
                      <a:pt x="1496" y="12953"/>
                      <a:pt x="2366" y="13399"/>
                      <a:pt x="3236" y="13399"/>
                    </a:cubicBezTo>
                    <a:cubicBezTo>
                      <a:pt x="5247" y="13399"/>
                      <a:pt x="7262" y="11016"/>
                      <a:pt x="8418" y="9230"/>
                    </a:cubicBezTo>
                    <a:cubicBezTo>
                      <a:pt x="10716" y="5681"/>
                      <a:pt x="13445" y="2120"/>
                      <a:pt x="17275" y="62"/>
                    </a:cubicBezTo>
                    <a:cubicBezTo>
                      <a:pt x="17313" y="41"/>
                      <a:pt x="17354" y="19"/>
                      <a:pt x="17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
              <p:cNvSpPr/>
              <p:nvPr/>
            </p:nvSpPr>
            <p:spPr>
              <a:xfrm>
                <a:off x="3192600" y="3586638"/>
                <a:ext cx="296050" cy="229150"/>
              </a:xfrm>
              <a:custGeom>
                <a:avLst/>
                <a:gdLst/>
                <a:ahLst/>
                <a:cxnLst/>
                <a:rect l="l" t="t" r="r" b="b"/>
                <a:pathLst>
                  <a:path w="11842" h="9166" extrusionOk="0">
                    <a:moveTo>
                      <a:pt x="11842" y="1"/>
                    </a:moveTo>
                    <a:lnTo>
                      <a:pt x="11842" y="1"/>
                    </a:lnTo>
                    <a:cubicBezTo>
                      <a:pt x="9207" y="679"/>
                      <a:pt x="6586" y="1175"/>
                      <a:pt x="4070" y="2274"/>
                    </a:cubicBezTo>
                    <a:cubicBezTo>
                      <a:pt x="2584" y="2924"/>
                      <a:pt x="1088" y="4384"/>
                      <a:pt x="433" y="5870"/>
                    </a:cubicBezTo>
                    <a:cubicBezTo>
                      <a:pt x="115" y="6589"/>
                      <a:pt x="0" y="7409"/>
                      <a:pt x="477" y="8084"/>
                    </a:cubicBezTo>
                    <a:cubicBezTo>
                      <a:pt x="1020" y="8860"/>
                      <a:pt x="1612" y="9165"/>
                      <a:pt x="2205" y="9165"/>
                    </a:cubicBezTo>
                    <a:cubicBezTo>
                      <a:pt x="3574" y="9165"/>
                      <a:pt x="4945" y="7536"/>
                      <a:pt x="5731" y="6315"/>
                    </a:cubicBezTo>
                    <a:cubicBezTo>
                      <a:pt x="7297" y="3886"/>
                      <a:pt x="9155" y="1451"/>
                      <a:pt x="11760" y="44"/>
                    </a:cubicBezTo>
                    <a:cubicBezTo>
                      <a:pt x="11788" y="29"/>
                      <a:pt x="11815" y="15"/>
                      <a:pt x="11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
              <p:cNvSpPr/>
              <p:nvPr/>
            </p:nvSpPr>
            <p:spPr>
              <a:xfrm>
                <a:off x="3209675" y="3706138"/>
                <a:ext cx="121900" cy="133325"/>
              </a:xfrm>
              <a:custGeom>
                <a:avLst/>
                <a:gdLst/>
                <a:ahLst/>
                <a:cxnLst/>
                <a:rect l="l" t="t" r="r" b="b"/>
                <a:pathLst>
                  <a:path w="4876" h="5333" extrusionOk="0">
                    <a:moveTo>
                      <a:pt x="4333" y="0"/>
                    </a:moveTo>
                    <a:cubicBezTo>
                      <a:pt x="3986" y="0"/>
                      <a:pt x="3479" y="344"/>
                      <a:pt x="3069" y="888"/>
                    </a:cubicBezTo>
                    <a:cubicBezTo>
                      <a:pt x="2555" y="1576"/>
                      <a:pt x="2391" y="2322"/>
                      <a:pt x="2701" y="2555"/>
                    </a:cubicBezTo>
                    <a:cubicBezTo>
                      <a:pt x="2765" y="2603"/>
                      <a:pt x="2843" y="2625"/>
                      <a:pt x="2932" y="2625"/>
                    </a:cubicBezTo>
                    <a:cubicBezTo>
                      <a:pt x="3279" y="2625"/>
                      <a:pt x="3787" y="2281"/>
                      <a:pt x="4197" y="1736"/>
                    </a:cubicBezTo>
                    <a:cubicBezTo>
                      <a:pt x="4709" y="1050"/>
                      <a:pt x="4875" y="304"/>
                      <a:pt x="4564" y="71"/>
                    </a:cubicBezTo>
                    <a:cubicBezTo>
                      <a:pt x="4500" y="23"/>
                      <a:pt x="4422" y="0"/>
                      <a:pt x="4333" y="0"/>
                    </a:cubicBezTo>
                    <a:close/>
                    <a:moveTo>
                      <a:pt x="1621" y="3372"/>
                    </a:moveTo>
                    <a:cubicBezTo>
                      <a:pt x="1351" y="3372"/>
                      <a:pt x="954" y="3604"/>
                      <a:pt x="616" y="3987"/>
                    </a:cubicBezTo>
                    <a:cubicBezTo>
                      <a:pt x="171" y="4491"/>
                      <a:pt x="0" y="5063"/>
                      <a:pt x="228" y="5263"/>
                    </a:cubicBezTo>
                    <a:cubicBezTo>
                      <a:pt x="281" y="5310"/>
                      <a:pt x="352" y="5333"/>
                      <a:pt x="436" y="5333"/>
                    </a:cubicBezTo>
                    <a:cubicBezTo>
                      <a:pt x="706" y="5333"/>
                      <a:pt x="1103" y="5099"/>
                      <a:pt x="1442" y="4715"/>
                    </a:cubicBezTo>
                    <a:cubicBezTo>
                      <a:pt x="1886" y="4212"/>
                      <a:pt x="2057" y="3641"/>
                      <a:pt x="1830" y="3442"/>
                    </a:cubicBezTo>
                    <a:cubicBezTo>
                      <a:pt x="1776" y="3394"/>
                      <a:pt x="1704" y="3372"/>
                      <a:pt x="1621" y="337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9" name="Google Shape;3499;p7"/>
            <p:cNvGrpSpPr/>
            <p:nvPr/>
          </p:nvGrpSpPr>
          <p:grpSpPr>
            <a:xfrm flipH="1">
              <a:off x="-1006470" y="4623612"/>
              <a:ext cx="492558" cy="355778"/>
              <a:chOff x="3267550" y="4246038"/>
              <a:chExt cx="350925" cy="253475"/>
            </a:xfrm>
          </p:grpSpPr>
          <p:grpSp>
            <p:nvGrpSpPr>
              <p:cNvPr id="3500" name="Google Shape;3500;p7"/>
              <p:cNvGrpSpPr/>
              <p:nvPr/>
            </p:nvGrpSpPr>
            <p:grpSpPr>
              <a:xfrm>
                <a:off x="3267550" y="4431313"/>
                <a:ext cx="77925" cy="68200"/>
                <a:chOff x="3267550" y="4431313"/>
                <a:chExt cx="77925" cy="68200"/>
              </a:xfrm>
            </p:grpSpPr>
            <p:sp>
              <p:nvSpPr>
                <p:cNvPr id="3501" name="Google Shape;3501;p7"/>
                <p:cNvSpPr/>
                <p:nvPr/>
              </p:nvSpPr>
              <p:spPr>
                <a:xfrm>
                  <a:off x="3267550" y="4431313"/>
                  <a:ext cx="77925" cy="68200"/>
                </a:xfrm>
                <a:custGeom>
                  <a:avLst/>
                  <a:gdLst/>
                  <a:ahLst/>
                  <a:cxnLst/>
                  <a:rect l="l" t="t" r="r" b="b"/>
                  <a:pathLst>
                    <a:path w="3117" h="2728" extrusionOk="0">
                      <a:moveTo>
                        <a:pt x="1560" y="1"/>
                      </a:moveTo>
                      <a:cubicBezTo>
                        <a:pt x="1083" y="1"/>
                        <a:pt x="620" y="251"/>
                        <a:pt x="370" y="697"/>
                      </a:cubicBezTo>
                      <a:cubicBezTo>
                        <a:pt x="1" y="1355"/>
                        <a:pt x="237" y="2184"/>
                        <a:pt x="894" y="2553"/>
                      </a:cubicBezTo>
                      <a:cubicBezTo>
                        <a:pt x="1104" y="2671"/>
                        <a:pt x="1332" y="2727"/>
                        <a:pt x="1557" y="2727"/>
                      </a:cubicBezTo>
                      <a:cubicBezTo>
                        <a:pt x="2035" y="2727"/>
                        <a:pt x="2498" y="2476"/>
                        <a:pt x="2748" y="2028"/>
                      </a:cubicBezTo>
                      <a:cubicBezTo>
                        <a:pt x="3116" y="1374"/>
                        <a:pt x="2883" y="543"/>
                        <a:pt x="2227" y="175"/>
                      </a:cubicBezTo>
                      <a:cubicBezTo>
                        <a:pt x="2015" y="57"/>
                        <a:pt x="1786"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
                <p:cNvSpPr/>
                <p:nvPr/>
              </p:nvSpPr>
              <p:spPr>
                <a:xfrm>
                  <a:off x="3271050" y="4431313"/>
                  <a:ext cx="74425" cy="52250"/>
                </a:xfrm>
                <a:custGeom>
                  <a:avLst/>
                  <a:gdLst/>
                  <a:ahLst/>
                  <a:cxnLst/>
                  <a:rect l="l" t="t" r="r" b="b"/>
                  <a:pathLst>
                    <a:path w="2977" h="2090" extrusionOk="0">
                      <a:moveTo>
                        <a:pt x="1420" y="1"/>
                      </a:moveTo>
                      <a:cubicBezTo>
                        <a:pt x="943" y="1"/>
                        <a:pt x="480" y="251"/>
                        <a:pt x="230" y="697"/>
                      </a:cubicBezTo>
                      <a:cubicBezTo>
                        <a:pt x="0" y="1107"/>
                        <a:pt x="6" y="1585"/>
                        <a:pt x="202" y="1975"/>
                      </a:cubicBezTo>
                      <a:cubicBezTo>
                        <a:pt x="219" y="1828"/>
                        <a:pt x="266" y="1681"/>
                        <a:pt x="343" y="1541"/>
                      </a:cubicBezTo>
                      <a:cubicBezTo>
                        <a:pt x="562" y="1152"/>
                        <a:pt x="967" y="932"/>
                        <a:pt x="1384" y="932"/>
                      </a:cubicBezTo>
                      <a:cubicBezTo>
                        <a:pt x="1581" y="932"/>
                        <a:pt x="1781" y="981"/>
                        <a:pt x="1966" y="1085"/>
                      </a:cubicBezTo>
                      <a:cubicBezTo>
                        <a:pt x="2345" y="1297"/>
                        <a:pt x="2560" y="1685"/>
                        <a:pt x="2571" y="2090"/>
                      </a:cubicBezTo>
                      <a:cubicBezTo>
                        <a:pt x="2585" y="2069"/>
                        <a:pt x="2597" y="2050"/>
                        <a:pt x="2608" y="2028"/>
                      </a:cubicBezTo>
                      <a:cubicBezTo>
                        <a:pt x="2976" y="1374"/>
                        <a:pt x="2743" y="543"/>
                        <a:pt x="2087" y="175"/>
                      </a:cubicBezTo>
                      <a:cubicBezTo>
                        <a:pt x="1875" y="57"/>
                        <a:pt x="1646" y="1"/>
                        <a:pt x="1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
                <p:cNvSpPr/>
                <p:nvPr/>
              </p:nvSpPr>
              <p:spPr>
                <a:xfrm>
                  <a:off x="3299000" y="4471813"/>
                  <a:ext cx="25650" cy="22475"/>
                </a:xfrm>
                <a:custGeom>
                  <a:avLst/>
                  <a:gdLst/>
                  <a:ahLst/>
                  <a:cxnLst/>
                  <a:rect l="l" t="t" r="r" b="b"/>
                  <a:pathLst>
                    <a:path w="1026" h="899" extrusionOk="0">
                      <a:moveTo>
                        <a:pt x="514" y="1"/>
                      </a:moveTo>
                      <a:cubicBezTo>
                        <a:pt x="357" y="1"/>
                        <a:pt x="203" y="84"/>
                        <a:pt x="121" y="230"/>
                      </a:cubicBezTo>
                      <a:cubicBezTo>
                        <a:pt x="1" y="446"/>
                        <a:pt x="77" y="720"/>
                        <a:pt x="293" y="841"/>
                      </a:cubicBezTo>
                      <a:cubicBezTo>
                        <a:pt x="363" y="880"/>
                        <a:pt x="438" y="899"/>
                        <a:pt x="512" y="899"/>
                      </a:cubicBezTo>
                      <a:cubicBezTo>
                        <a:pt x="669" y="899"/>
                        <a:pt x="821" y="815"/>
                        <a:pt x="903" y="669"/>
                      </a:cubicBezTo>
                      <a:cubicBezTo>
                        <a:pt x="1025" y="454"/>
                        <a:pt x="948" y="180"/>
                        <a:pt x="732" y="58"/>
                      </a:cubicBezTo>
                      <a:cubicBezTo>
                        <a:pt x="663" y="19"/>
                        <a:pt x="588" y="1"/>
                        <a:pt x="51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
                <p:cNvSpPr/>
                <p:nvPr/>
              </p:nvSpPr>
              <p:spPr>
                <a:xfrm>
                  <a:off x="3285150" y="4468063"/>
                  <a:ext cx="11925" cy="10450"/>
                </a:xfrm>
                <a:custGeom>
                  <a:avLst/>
                  <a:gdLst/>
                  <a:ahLst/>
                  <a:cxnLst/>
                  <a:rect l="l" t="t" r="r" b="b"/>
                  <a:pathLst>
                    <a:path w="477" h="418" extrusionOk="0">
                      <a:moveTo>
                        <a:pt x="238" y="1"/>
                      </a:moveTo>
                      <a:cubicBezTo>
                        <a:pt x="165" y="1"/>
                        <a:pt x="93" y="39"/>
                        <a:pt x="55" y="107"/>
                      </a:cubicBezTo>
                      <a:cubicBezTo>
                        <a:pt x="0" y="208"/>
                        <a:pt x="36" y="334"/>
                        <a:pt x="136" y="391"/>
                      </a:cubicBezTo>
                      <a:cubicBezTo>
                        <a:pt x="168" y="409"/>
                        <a:pt x="203" y="418"/>
                        <a:pt x="238" y="418"/>
                      </a:cubicBezTo>
                      <a:cubicBezTo>
                        <a:pt x="311" y="418"/>
                        <a:pt x="382" y="379"/>
                        <a:pt x="420" y="311"/>
                      </a:cubicBezTo>
                      <a:cubicBezTo>
                        <a:pt x="476" y="211"/>
                        <a:pt x="440" y="84"/>
                        <a:pt x="340" y="27"/>
                      </a:cubicBezTo>
                      <a:cubicBezTo>
                        <a:pt x="308" y="9"/>
                        <a:pt x="273" y="1"/>
                        <a:pt x="2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7"/>
              <p:cNvGrpSpPr/>
              <p:nvPr/>
            </p:nvGrpSpPr>
            <p:grpSpPr>
              <a:xfrm>
                <a:off x="3392400" y="4360488"/>
                <a:ext cx="94300" cy="82525"/>
                <a:chOff x="3392400" y="4360488"/>
                <a:chExt cx="94300" cy="82525"/>
              </a:xfrm>
            </p:grpSpPr>
            <p:sp>
              <p:nvSpPr>
                <p:cNvPr id="3506" name="Google Shape;3506;p7"/>
                <p:cNvSpPr/>
                <p:nvPr/>
              </p:nvSpPr>
              <p:spPr>
                <a:xfrm>
                  <a:off x="3392400" y="4360488"/>
                  <a:ext cx="94300" cy="82525"/>
                </a:xfrm>
                <a:custGeom>
                  <a:avLst/>
                  <a:gdLst/>
                  <a:ahLst/>
                  <a:cxnLst/>
                  <a:rect l="l" t="t" r="r" b="b"/>
                  <a:pathLst>
                    <a:path w="3772" h="3301" extrusionOk="0">
                      <a:moveTo>
                        <a:pt x="1887" y="1"/>
                      </a:moveTo>
                      <a:cubicBezTo>
                        <a:pt x="1309" y="1"/>
                        <a:pt x="749" y="304"/>
                        <a:pt x="447" y="843"/>
                      </a:cubicBezTo>
                      <a:cubicBezTo>
                        <a:pt x="1" y="1639"/>
                        <a:pt x="286" y="2645"/>
                        <a:pt x="1080" y="3090"/>
                      </a:cubicBezTo>
                      <a:cubicBezTo>
                        <a:pt x="1335" y="3233"/>
                        <a:pt x="1612" y="3301"/>
                        <a:pt x="1885" y="3301"/>
                      </a:cubicBezTo>
                      <a:cubicBezTo>
                        <a:pt x="2462" y="3301"/>
                        <a:pt x="3023" y="2997"/>
                        <a:pt x="3325" y="2457"/>
                      </a:cubicBezTo>
                      <a:cubicBezTo>
                        <a:pt x="3771" y="1663"/>
                        <a:pt x="3488" y="657"/>
                        <a:pt x="2693" y="212"/>
                      </a:cubicBezTo>
                      <a:cubicBezTo>
                        <a:pt x="2438" y="69"/>
                        <a:pt x="2160"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
                <p:cNvSpPr/>
                <p:nvPr/>
              </p:nvSpPr>
              <p:spPr>
                <a:xfrm>
                  <a:off x="3396600" y="4360488"/>
                  <a:ext cx="90100" cy="63225"/>
                </a:xfrm>
                <a:custGeom>
                  <a:avLst/>
                  <a:gdLst/>
                  <a:ahLst/>
                  <a:cxnLst/>
                  <a:rect l="l" t="t" r="r" b="b"/>
                  <a:pathLst>
                    <a:path w="3604" h="2529" extrusionOk="0">
                      <a:moveTo>
                        <a:pt x="1719" y="1"/>
                      </a:moveTo>
                      <a:cubicBezTo>
                        <a:pt x="1141" y="1"/>
                        <a:pt x="581" y="304"/>
                        <a:pt x="279" y="843"/>
                      </a:cubicBezTo>
                      <a:cubicBezTo>
                        <a:pt x="0" y="1340"/>
                        <a:pt x="8" y="1918"/>
                        <a:pt x="245" y="2393"/>
                      </a:cubicBezTo>
                      <a:cubicBezTo>
                        <a:pt x="267" y="2213"/>
                        <a:pt x="323" y="2032"/>
                        <a:pt x="415" y="1865"/>
                      </a:cubicBezTo>
                      <a:cubicBezTo>
                        <a:pt x="680" y="1393"/>
                        <a:pt x="1171" y="1127"/>
                        <a:pt x="1677" y="1127"/>
                      </a:cubicBezTo>
                      <a:cubicBezTo>
                        <a:pt x="1915" y="1127"/>
                        <a:pt x="2157" y="1187"/>
                        <a:pt x="2380" y="1312"/>
                      </a:cubicBezTo>
                      <a:cubicBezTo>
                        <a:pt x="2839" y="1569"/>
                        <a:pt x="3097" y="2039"/>
                        <a:pt x="3111" y="2529"/>
                      </a:cubicBezTo>
                      <a:cubicBezTo>
                        <a:pt x="3127" y="2504"/>
                        <a:pt x="3144" y="2482"/>
                        <a:pt x="3157" y="2457"/>
                      </a:cubicBezTo>
                      <a:cubicBezTo>
                        <a:pt x="3603" y="1663"/>
                        <a:pt x="3320" y="657"/>
                        <a:pt x="2525" y="212"/>
                      </a:cubicBezTo>
                      <a:cubicBezTo>
                        <a:pt x="2270" y="69"/>
                        <a:pt x="1992"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
                <p:cNvSpPr/>
                <p:nvPr/>
              </p:nvSpPr>
              <p:spPr>
                <a:xfrm>
                  <a:off x="3430400" y="4409538"/>
                  <a:ext cx="31075" cy="27175"/>
                </a:xfrm>
                <a:custGeom>
                  <a:avLst/>
                  <a:gdLst/>
                  <a:ahLst/>
                  <a:cxnLst/>
                  <a:rect l="l" t="t" r="r" b="b"/>
                  <a:pathLst>
                    <a:path w="1243" h="1087" extrusionOk="0">
                      <a:moveTo>
                        <a:pt x="623" y="0"/>
                      </a:moveTo>
                      <a:cubicBezTo>
                        <a:pt x="433" y="0"/>
                        <a:pt x="248" y="101"/>
                        <a:pt x="147" y="279"/>
                      </a:cubicBezTo>
                      <a:cubicBezTo>
                        <a:pt x="0" y="540"/>
                        <a:pt x="94" y="869"/>
                        <a:pt x="356" y="1017"/>
                      </a:cubicBezTo>
                      <a:cubicBezTo>
                        <a:pt x="440" y="1064"/>
                        <a:pt x="531" y="1086"/>
                        <a:pt x="621" y="1086"/>
                      </a:cubicBezTo>
                      <a:cubicBezTo>
                        <a:pt x="811" y="1086"/>
                        <a:pt x="995" y="986"/>
                        <a:pt x="1095" y="808"/>
                      </a:cubicBezTo>
                      <a:cubicBezTo>
                        <a:pt x="1242" y="547"/>
                        <a:pt x="1148" y="216"/>
                        <a:pt x="887" y="69"/>
                      </a:cubicBezTo>
                      <a:cubicBezTo>
                        <a:pt x="803" y="22"/>
                        <a:pt x="713" y="0"/>
                        <a:pt x="62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
                <p:cNvSpPr/>
                <p:nvPr/>
              </p:nvSpPr>
              <p:spPr>
                <a:xfrm>
                  <a:off x="3413625" y="4404963"/>
                  <a:ext cx="14450" cy="12625"/>
                </a:xfrm>
                <a:custGeom>
                  <a:avLst/>
                  <a:gdLst/>
                  <a:ahLst/>
                  <a:cxnLst/>
                  <a:rect l="l" t="t" r="r" b="b"/>
                  <a:pathLst>
                    <a:path w="578" h="505" extrusionOk="0">
                      <a:moveTo>
                        <a:pt x="291" y="1"/>
                      </a:moveTo>
                      <a:cubicBezTo>
                        <a:pt x="202" y="1"/>
                        <a:pt x="116" y="47"/>
                        <a:pt x="70" y="130"/>
                      </a:cubicBezTo>
                      <a:cubicBezTo>
                        <a:pt x="1" y="252"/>
                        <a:pt x="45" y="404"/>
                        <a:pt x="167" y="473"/>
                      </a:cubicBezTo>
                      <a:cubicBezTo>
                        <a:pt x="206" y="494"/>
                        <a:pt x="248" y="505"/>
                        <a:pt x="290" y="505"/>
                      </a:cubicBezTo>
                      <a:cubicBezTo>
                        <a:pt x="377" y="505"/>
                        <a:pt x="463" y="459"/>
                        <a:pt x="510" y="377"/>
                      </a:cubicBezTo>
                      <a:cubicBezTo>
                        <a:pt x="577" y="255"/>
                        <a:pt x="535" y="100"/>
                        <a:pt x="413" y="33"/>
                      </a:cubicBezTo>
                      <a:cubicBezTo>
                        <a:pt x="374" y="11"/>
                        <a:pt x="332" y="1"/>
                        <a:pt x="2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7"/>
              <p:cNvGrpSpPr/>
              <p:nvPr/>
            </p:nvGrpSpPr>
            <p:grpSpPr>
              <a:xfrm>
                <a:off x="3506175" y="4246038"/>
                <a:ext cx="112300" cy="98275"/>
                <a:chOff x="3506175" y="4246038"/>
                <a:chExt cx="112300" cy="98275"/>
              </a:xfrm>
            </p:grpSpPr>
            <p:sp>
              <p:nvSpPr>
                <p:cNvPr id="3511" name="Google Shape;3511;p7"/>
                <p:cNvSpPr/>
                <p:nvPr/>
              </p:nvSpPr>
              <p:spPr>
                <a:xfrm>
                  <a:off x="3506175" y="4246038"/>
                  <a:ext cx="112300" cy="98275"/>
                </a:xfrm>
                <a:custGeom>
                  <a:avLst/>
                  <a:gdLst/>
                  <a:ahLst/>
                  <a:cxnLst/>
                  <a:rect l="l" t="t" r="r" b="b"/>
                  <a:pathLst>
                    <a:path w="4492" h="3931" extrusionOk="0">
                      <a:moveTo>
                        <a:pt x="2246" y="0"/>
                      </a:moveTo>
                      <a:cubicBezTo>
                        <a:pt x="1558" y="0"/>
                        <a:pt x="891" y="362"/>
                        <a:pt x="531" y="1005"/>
                      </a:cubicBezTo>
                      <a:cubicBezTo>
                        <a:pt x="0" y="1952"/>
                        <a:pt x="339" y="3148"/>
                        <a:pt x="1283" y="3679"/>
                      </a:cubicBezTo>
                      <a:cubicBezTo>
                        <a:pt x="1588" y="3850"/>
                        <a:pt x="1918" y="3930"/>
                        <a:pt x="2244" y="3930"/>
                      </a:cubicBezTo>
                      <a:cubicBezTo>
                        <a:pt x="2932" y="3930"/>
                        <a:pt x="3600" y="3569"/>
                        <a:pt x="3960" y="2926"/>
                      </a:cubicBezTo>
                      <a:cubicBezTo>
                        <a:pt x="4491" y="1980"/>
                        <a:pt x="4153" y="783"/>
                        <a:pt x="3207" y="252"/>
                      </a:cubicBezTo>
                      <a:cubicBezTo>
                        <a:pt x="2902" y="81"/>
                        <a:pt x="2572"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
                <p:cNvSpPr/>
                <p:nvPr/>
              </p:nvSpPr>
              <p:spPr>
                <a:xfrm>
                  <a:off x="3511175" y="4246038"/>
                  <a:ext cx="107300" cy="75325"/>
                </a:xfrm>
                <a:custGeom>
                  <a:avLst/>
                  <a:gdLst/>
                  <a:ahLst/>
                  <a:cxnLst/>
                  <a:rect l="l" t="t" r="r" b="b"/>
                  <a:pathLst>
                    <a:path w="4292" h="3013" extrusionOk="0">
                      <a:moveTo>
                        <a:pt x="2046" y="0"/>
                      </a:moveTo>
                      <a:cubicBezTo>
                        <a:pt x="1358" y="0"/>
                        <a:pt x="691" y="362"/>
                        <a:pt x="331" y="1005"/>
                      </a:cubicBezTo>
                      <a:cubicBezTo>
                        <a:pt x="1" y="1596"/>
                        <a:pt x="7" y="2285"/>
                        <a:pt x="291" y="2848"/>
                      </a:cubicBezTo>
                      <a:cubicBezTo>
                        <a:pt x="316" y="2635"/>
                        <a:pt x="383" y="2422"/>
                        <a:pt x="494" y="2223"/>
                      </a:cubicBezTo>
                      <a:cubicBezTo>
                        <a:pt x="809" y="1660"/>
                        <a:pt x="1393" y="1343"/>
                        <a:pt x="1995" y="1343"/>
                      </a:cubicBezTo>
                      <a:cubicBezTo>
                        <a:pt x="2279" y="1343"/>
                        <a:pt x="2568" y="1414"/>
                        <a:pt x="2833" y="1563"/>
                      </a:cubicBezTo>
                      <a:cubicBezTo>
                        <a:pt x="3380" y="1869"/>
                        <a:pt x="3688" y="2428"/>
                        <a:pt x="3706" y="3012"/>
                      </a:cubicBezTo>
                      <a:cubicBezTo>
                        <a:pt x="3724" y="2982"/>
                        <a:pt x="3743" y="2956"/>
                        <a:pt x="3760" y="2926"/>
                      </a:cubicBezTo>
                      <a:cubicBezTo>
                        <a:pt x="4291" y="1980"/>
                        <a:pt x="3953" y="783"/>
                        <a:pt x="3007" y="252"/>
                      </a:cubicBezTo>
                      <a:cubicBezTo>
                        <a:pt x="2702" y="81"/>
                        <a:pt x="2372" y="0"/>
                        <a:pt x="20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
                <p:cNvSpPr/>
                <p:nvPr/>
              </p:nvSpPr>
              <p:spPr>
                <a:xfrm>
                  <a:off x="3551450" y="4304438"/>
                  <a:ext cx="36950" cy="32375"/>
                </a:xfrm>
                <a:custGeom>
                  <a:avLst/>
                  <a:gdLst/>
                  <a:ahLst/>
                  <a:cxnLst/>
                  <a:rect l="l" t="t" r="r" b="b"/>
                  <a:pathLst>
                    <a:path w="1478" h="1295" extrusionOk="0">
                      <a:moveTo>
                        <a:pt x="740" y="0"/>
                      </a:moveTo>
                      <a:cubicBezTo>
                        <a:pt x="513" y="0"/>
                        <a:pt x="292" y="120"/>
                        <a:pt x="174" y="332"/>
                      </a:cubicBezTo>
                      <a:cubicBezTo>
                        <a:pt x="0" y="643"/>
                        <a:pt x="111" y="1036"/>
                        <a:pt x="422" y="1212"/>
                      </a:cubicBezTo>
                      <a:cubicBezTo>
                        <a:pt x="522" y="1268"/>
                        <a:pt x="630" y="1294"/>
                        <a:pt x="738" y="1294"/>
                      </a:cubicBezTo>
                      <a:cubicBezTo>
                        <a:pt x="964" y="1294"/>
                        <a:pt x="1184" y="1175"/>
                        <a:pt x="1302" y="963"/>
                      </a:cubicBezTo>
                      <a:cubicBezTo>
                        <a:pt x="1477" y="653"/>
                        <a:pt x="1366" y="258"/>
                        <a:pt x="1054" y="82"/>
                      </a:cubicBezTo>
                      <a:cubicBezTo>
                        <a:pt x="955" y="27"/>
                        <a:pt x="846" y="0"/>
                        <a:pt x="74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
                <p:cNvSpPr/>
                <p:nvPr/>
              </p:nvSpPr>
              <p:spPr>
                <a:xfrm>
                  <a:off x="3531425" y="4299038"/>
                  <a:ext cx="17225" cy="15025"/>
                </a:xfrm>
                <a:custGeom>
                  <a:avLst/>
                  <a:gdLst/>
                  <a:ahLst/>
                  <a:cxnLst/>
                  <a:rect l="l" t="t" r="r" b="b"/>
                  <a:pathLst>
                    <a:path w="689" h="601" extrusionOk="0">
                      <a:moveTo>
                        <a:pt x="346" y="0"/>
                      </a:moveTo>
                      <a:cubicBezTo>
                        <a:pt x="241" y="0"/>
                        <a:pt x="138" y="56"/>
                        <a:pt x="84" y="154"/>
                      </a:cubicBezTo>
                      <a:cubicBezTo>
                        <a:pt x="1" y="298"/>
                        <a:pt x="54" y="482"/>
                        <a:pt x="198" y="562"/>
                      </a:cubicBezTo>
                      <a:cubicBezTo>
                        <a:pt x="245" y="588"/>
                        <a:pt x="296" y="600"/>
                        <a:pt x="346" y="600"/>
                      </a:cubicBezTo>
                      <a:cubicBezTo>
                        <a:pt x="451" y="600"/>
                        <a:pt x="553" y="545"/>
                        <a:pt x="607" y="447"/>
                      </a:cubicBezTo>
                      <a:cubicBezTo>
                        <a:pt x="688" y="303"/>
                        <a:pt x="638" y="120"/>
                        <a:pt x="493" y="38"/>
                      </a:cubicBezTo>
                      <a:cubicBezTo>
                        <a:pt x="446" y="12"/>
                        <a:pt x="396" y="0"/>
                        <a:pt x="3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15" name="Google Shape;3515;p7"/>
            <p:cNvGrpSpPr/>
            <p:nvPr/>
          </p:nvGrpSpPr>
          <p:grpSpPr>
            <a:xfrm flipH="1">
              <a:off x="-1084019" y="3876440"/>
              <a:ext cx="1180638" cy="1081579"/>
              <a:chOff x="2832575" y="3713713"/>
              <a:chExt cx="841150" cy="770575"/>
            </a:xfrm>
          </p:grpSpPr>
          <p:sp>
            <p:nvSpPr>
              <p:cNvPr id="3516" name="Google Shape;3516;p7"/>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7"/>
            <p:cNvGrpSpPr/>
            <p:nvPr/>
          </p:nvGrpSpPr>
          <p:grpSpPr>
            <a:xfrm flipH="1">
              <a:off x="-968818" y="-532127"/>
              <a:ext cx="262789" cy="382235"/>
              <a:chOff x="3404425" y="572813"/>
              <a:chExt cx="187225" cy="272325"/>
            </a:xfrm>
          </p:grpSpPr>
          <p:sp>
            <p:nvSpPr>
              <p:cNvPr id="3568" name="Google Shape;3568;p7"/>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7"/>
            <p:cNvGrpSpPr/>
            <p:nvPr/>
          </p:nvGrpSpPr>
          <p:grpSpPr>
            <a:xfrm flipH="1">
              <a:off x="1046611" y="672407"/>
              <a:ext cx="552106" cy="215593"/>
              <a:chOff x="1762400" y="1430988"/>
              <a:chExt cx="393350" cy="153600"/>
            </a:xfrm>
          </p:grpSpPr>
          <p:sp>
            <p:nvSpPr>
              <p:cNvPr id="3572" name="Google Shape;3572;p7"/>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5" name="Google Shape;3575;p7"/>
            <p:cNvGrpSpPr/>
            <p:nvPr/>
          </p:nvGrpSpPr>
          <p:grpSpPr>
            <a:xfrm flipH="1">
              <a:off x="-1057034" y="1068082"/>
              <a:ext cx="438344" cy="386832"/>
              <a:chOff x="3342200" y="1712888"/>
              <a:chExt cx="312300" cy="275600"/>
            </a:xfrm>
          </p:grpSpPr>
          <p:sp>
            <p:nvSpPr>
              <p:cNvPr id="3576" name="Google Shape;3576;p7"/>
              <p:cNvSpPr/>
              <p:nvPr/>
            </p:nvSpPr>
            <p:spPr>
              <a:xfrm>
                <a:off x="3342200" y="1712888"/>
                <a:ext cx="312300" cy="275600"/>
              </a:xfrm>
              <a:custGeom>
                <a:avLst/>
                <a:gdLst/>
                <a:ahLst/>
                <a:cxnLst/>
                <a:rect l="l" t="t" r="r" b="b"/>
                <a:pathLst>
                  <a:path w="12492" h="11024" extrusionOk="0">
                    <a:moveTo>
                      <a:pt x="10037" y="1"/>
                    </a:moveTo>
                    <a:cubicBezTo>
                      <a:pt x="8454" y="1"/>
                      <a:pt x="7009" y="2012"/>
                      <a:pt x="6219" y="3482"/>
                    </a:cubicBezTo>
                    <a:cubicBezTo>
                      <a:pt x="4700" y="6311"/>
                      <a:pt x="2858" y="9175"/>
                      <a:pt x="87" y="10970"/>
                    </a:cubicBezTo>
                    <a:cubicBezTo>
                      <a:pt x="58" y="10987"/>
                      <a:pt x="29" y="11006"/>
                      <a:pt x="0" y="11023"/>
                    </a:cubicBezTo>
                    <a:cubicBezTo>
                      <a:pt x="2869" y="10033"/>
                      <a:pt x="5738" y="9247"/>
                      <a:pt x="8434" y="7803"/>
                    </a:cubicBezTo>
                    <a:cubicBezTo>
                      <a:pt x="10028" y="6947"/>
                      <a:pt x="11560" y="5199"/>
                      <a:pt x="12155" y="3493"/>
                    </a:cubicBezTo>
                    <a:cubicBezTo>
                      <a:pt x="12442" y="2669"/>
                      <a:pt x="12492" y="1753"/>
                      <a:pt x="11903" y="1046"/>
                    </a:cubicBezTo>
                    <a:cubicBezTo>
                      <a:pt x="11280" y="300"/>
                      <a:pt x="10648" y="1"/>
                      <a:pt x="10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
              <p:cNvSpPr/>
              <p:nvPr/>
            </p:nvSpPr>
            <p:spPr>
              <a:xfrm>
                <a:off x="3399875" y="1760263"/>
                <a:ext cx="212575" cy="188400"/>
              </a:xfrm>
              <a:custGeom>
                <a:avLst/>
                <a:gdLst/>
                <a:ahLst/>
                <a:cxnLst/>
                <a:rect l="l" t="t" r="r" b="b"/>
                <a:pathLst>
                  <a:path w="8503" h="7536" extrusionOk="0">
                    <a:moveTo>
                      <a:pt x="6830" y="0"/>
                    </a:moveTo>
                    <a:cubicBezTo>
                      <a:pt x="5753" y="0"/>
                      <a:pt x="4770" y="1374"/>
                      <a:pt x="4234" y="2380"/>
                    </a:cubicBezTo>
                    <a:cubicBezTo>
                      <a:pt x="3200" y="4315"/>
                      <a:pt x="1945" y="6273"/>
                      <a:pt x="60" y="7499"/>
                    </a:cubicBezTo>
                    <a:cubicBezTo>
                      <a:pt x="40" y="7512"/>
                      <a:pt x="20" y="7524"/>
                      <a:pt x="1" y="7535"/>
                    </a:cubicBezTo>
                    <a:cubicBezTo>
                      <a:pt x="1953" y="6860"/>
                      <a:pt x="3906" y="6321"/>
                      <a:pt x="5741" y="5334"/>
                    </a:cubicBezTo>
                    <a:cubicBezTo>
                      <a:pt x="6826" y="4750"/>
                      <a:pt x="7868" y="3553"/>
                      <a:pt x="8272" y="2388"/>
                    </a:cubicBezTo>
                    <a:cubicBezTo>
                      <a:pt x="8468" y="1824"/>
                      <a:pt x="8502" y="1199"/>
                      <a:pt x="8101" y="716"/>
                    </a:cubicBezTo>
                    <a:cubicBezTo>
                      <a:pt x="7677" y="205"/>
                      <a:pt x="7246" y="0"/>
                      <a:pt x="6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
              <p:cNvSpPr/>
              <p:nvPr/>
            </p:nvSpPr>
            <p:spPr>
              <a:xfrm>
                <a:off x="3510875" y="1740713"/>
                <a:ext cx="84925" cy="107025"/>
              </a:xfrm>
              <a:custGeom>
                <a:avLst/>
                <a:gdLst/>
                <a:ahLst/>
                <a:cxnLst/>
                <a:rect l="l" t="t" r="r" b="b"/>
                <a:pathLst>
                  <a:path w="3397" h="4281" extrusionOk="0">
                    <a:moveTo>
                      <a:pt x="3075" y="1"/>
                    </a:moveTo>
                    <a:cubicBezTo>
                      <a:pt x="2870" y="1"/>
                      <a:pt x="2568" y="205"/>
                      <a:pt x="2327" y="532"/>
                    </a:cubicBezTo>
                    <a:cubicBezTo>
                      <a:pt x="2021" y="941"/>
                      <a:pt x="1927" y="1382"/>
                      <a:pt x="2112" y="1520"/>
                    </a:cubicBezTo>
                    <a:cubicBezTo>
                      <a:pt x="2149" y="1548"/>
                      <a:pt x="2195" y="1561"/>
                      <a:pt x="2247" y="1561"/>
                    </a:cubicBezTo>
                    <a:cubicBezTo>
                      <a:pt x="2452" y="1561"/>
                      <a:pt x="2753" y="1356"/>
                      <a:pt x="2995" y="1031"/>
                    </a:cubicBezTo>
                    <a:cubicBezTo>
                      <a:pt x="3301" y="623"/>
                      <a:pt x="3396" y="179"/>
                      <a:pt x="3210" y="41"/>
                    </a:cubicBezTo>
                    <a:cubicBezTo>
                      <a:pt x="3173" y="14"/>
                      <a:pt x="3127" y="1"/>
                      <a:pt x="3075" y="1"/>
                    </a:cubicBezTo>
                    <a:close/>
                    <a:moveTo>
                      <a:pt x="1358" y="2204"/>
                    </a:moveTo>
                    <a:cubicBezTo>
                      <a:pt x="1095" y="2204"/>
                      <a:pt x="714" y="2501"/>
                      <a:pt x="426" y="2957"/>
                    </a:cubicBezTo>
                    <a:cubicBezTo>
                      <a:pt x="80" y="3508"/>
                      <a:pt x="0" y="4083"/>
                      <a:pt x="251" y="4240"/>
                    </a:cubicBezTo>
                    <a:cubicBezTo>
                      <a:pt x="294" y="4267"/>
                      <a:pt x="345" y="4280"/>
                      <a:pt x="400" y="4280"/>
                    </a:cubicBezTo>
                    <a:cubicBezTo>
                      <a:pt x="665" y="4280"/>
                      <a:pt x="1044" y="3983"/>
                      <a:pt x="1332" y="3527"/>
                    </a:cubicBezTo>
                    <a:cubicBezTo>
                      <a:pt x="1678" y="2975"/>
                      <a:pt x="1756" y="2402"/>
                      <a:pt x="1506" y="2244"/>
                    </a:cubicBezTo>
                    <a:cubicBezTo>
                      <a:pt x="1463" y="2217"/>
                      <a:pt x="1413" y="2204"/>
                      <a:pt x="1358" y="220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7"/>
            <p:cNvGrpSpPr/>
            <p:nvPr/>
          </p:nvGrpSpPr>
          <p:grpSpPr>
            <a:xfrm flipH="1">
              <a:off x="487066" y="1188441"/>
              <a:ext cx="409886" cy="416132"/>
              <a:chOff x="2262375" y="1798638"/>
              <a:chExt cx="292025" cy="296475"/>
            </a:xfrm>
          </p:grpSpPr>
          <p:sp>
            <p:nvSpPr>
              <p:cNvPr id="3580" name="Google Shape;3580;p7"/>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3" name="Google Shape;3583;p7"/>
            <p:cNvGrpSpPr/>
            <p:nvPr/>
          </p:nvGrpSpPr>
          <p:grpSpPr>
            <a:xfrm flipH="1">
              <a:off x="-181820" y="38998"/>
              <a:ext cx="311704" cy="619760"/>
              <a:chOff x="2808875" y="979713"/>
              <a:chExt cx="222075" cy="441550"/>
            </a:xfrm>
          </p:grpSpPr>
          <p:sp>
            <p:nvSpPr>
              <p:cNvPr id="3584" name="Google Shape;3584;p7"/>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7"/>
            <p:cNvGrpSpPr/>
            <p:nvPr/>
          </p:nvGrpSpPr>
          <p:grpSpPr>
            <a:xfrm flipH="1">
              <a:off x="-643183" y="1614960"/>
              <a:ext cx="98989" cy="95726"/>
              <a:chOff x="3289125" y="2102513"/>
              <a:chExt cx="70525" cy="68200"/>
            </a:xfrm>
          </p:grpSpPr>
          <p:sp>
            <p:nvSpPr>
              <p:cNvPr id="3588" name="Google Shape;3588;p7"/>
              <p:cNvSpPr/>
              <p:nvPr/>
            </p:nvSpPr>
            <p:spPr>
              <a:xfrm>
                <a:off x="3289125" y="2102513"/>
                <a:ext cx="70525" cy="68200"/>
              </a:xfrm>
              <a:custGeom>
                <a:avLst/>
                <a:gdLst/>
                <a:ahLst/>
                <a:cxnLst/>
                <a:rect l="l" t="t" r="r" b="b"/>
                <a:pathLst>
                  <a:path w="2821" h="2728" extrusionOk="0">
                    <a:moveTo>
                      <a:pt x="1412" y="0"/>
                    </a:moveTo>
                    <a:cubicBezTo>
                      <a:pt x="1382" y="0"/>
                      <a:pt x="1353" y="1"/>
                      <a:pt x="1323" y="3"/>
                    </a:cubicBezTo>
                    <a:cubicBezTo>
                      <a:pt x="571" y="53"/>
                      <a:pt x="1" y="700"/>
                      <a:pt x="51" y="1452"/>
                    </a:cubicBezTo>
                    <a:cubicBezTo>
                      <a:pt x="98" y="2173"/>
                      <a:pt x="696" y="2727"/>
                      <a:pt x="1409" y="2727"/>
                    </a:cubicBezTo>
                    <a:cubicBezTo>
                      <a:pt x="1439" y="2727"/>
                      <a:pt x="1468" y="2726"/>
                      <a:pt x="1498" y="2724"/>
                    </a:cubicBezTo>
                    <a:cubicBezTo>
                      <a:pt x="2250" y="2676"/>
                      <a:pt x="2820" y="2027"/>
                      <a:pt x="2772" y="1275"/>
                    </a:cubicBezTo>
                    <a:cubicBezTo>
                      <a:pt x="2725" y="555"/>
                      <a:pt x="2124" y="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
              <p:cNvSpPr/>
              <p:nvPr/>
            </p:nvSpPr>
            <p:spPr>
              <a:xfrm>
                <a:off x="3290350" y="2107188"/>
                <a:ext cx="69300" cy="63525"/>
              </a:xfrm>
              <a:custGeom>
                <a:avLst/>
                <a:gdLst/>
                <a:ahLst/>
                <a:cxnLst/>
                <a:rect l="l" t="t" r="r" b="b"/>
                <a:pathLst>
                  <a:path w="2772" h="2541" extrusionOk="0">
                    <a:moveTo>
                      <a:pt x="2049" y="1"/>
                    </a:moveTo>
                    <a:cubicBezTo>
                      <a:pt x="2115" y="136"/>
                      <a:pt x="2157" y="285"/>
                      <a:pt x="2168" y="441"/>
                    </a:cubicBezTo>
                    <a:cubicBezTo>
                      <a:pt x="2209" y="1099"/>
                      <a:pt x="1713" y="1666"/>
                      <a:pt x="1055" y="1708"/>
                    </a:cubicBezTo>
                    <a:cubicBezTo>
                      <a:pt x="1028" y="1710"/>
                      <a:pt x="1002" y="1711"/>
                      <a:pt x="976" y="1711"/>
                    </a:cubicBezTo>
                    <a:cubicBezTo>
                      <a:pt x="574" y="1711"/>
                      <a:pt x="217" y="1508"/>
                      <a:pt x="0" y="1195"/>
                    </a:cubicBezTo>
                    <a:lnTo>
                      <a:pt x="0" y="1195"/>
                    </a:lnTo>
                    <a:cubicBezTo>
                      <a:pt x="0" y="1218"/>
                      <a:pt x="0" y="1242"/>
                      <a:pt x="2" y="1265"/>
                    </a:cubicBezTo>
                    <a:cubicBezTo>
                      <a:pt x="49" y="1986"/>
                      <a:pt x="647" y="2540"/>
                      <a:pt x="1360" y="2540"/>
                    </a:cubicBezTo>
                    <a:cubicBezTo>
                      <a:pt x="1390" y="2540"/>
                      <a:pt x="1419" y="2539"/>
                      <a:pt x="1449" y="2537"/>
                    </a:cubicBezTo>
                    <a:cubicBezTo>
                      <a:pt x="2201" y="2489"/>
                      <a:pt x="2771" y="1840"/>
                      <a:pt x="2723" y="1088"/>
                    </a:cubicBezTo>
                    <a:cubicBezTo>
                      <a:pt x="2692" y="620"/>
                      <a:pt x="2427" y="222"/>
                      <a:pt x="204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
              <p:cNvSpPr/>
              <p:nvPr/>
            </p:nvSpPr>
            <p:spPr>
              <a:xfrm>
                <a:off x="3298775" y="2113438"/>
                <a:ext cx="23200" cy="22475"/>
              </a:xfrm>
              <a:custGeom>
                <a:avLst/>
                <a:gdLst/>
                <a:ahLst/>
                <a:cxnLst/>
                <a:rect l="l" t="t" r="r" b="b"/>
                <a:pathLst>
                  <a:path w="928" h="899" extrusionOk="0">
                    <a:moveTo>
                      <a:pt x="464" y="1"/>
                    </a:moveTo>
                    <a:cubicBezTo>
                      <a:pt x="455" y="1"/>
                      <a:pt x="445" y="1"/>
                      <a:pt x="436" y="2"/>
                    </a:cubicBezTo>
                    <a:cubicBezTo>
                      <a:pt x="187" y="17"/>
                      <a:pt x="0" y="230"/>
                      <a:pt x="16" y="478"/>
                    </a:cubicBezTo>
                    <a:cubicBezTo>
                      <a:pt x="31" y="716"/>
                      <a:pt x="230" y="899"/>
                      <a:pt x="465" y="899"/>
                    </a:cubicBezTo>
                    <a:cubicBezTo>
                      <a:pt x="474" y="899"/>
                      <a:pt x="484" y="898"/>
                      <a:pt x="494" y="898"/>
                    </a:cubicBezTo>
                    <a:cubicBezTo>
                      <a:pt x="740" y="880"/>
                      <a:pt x="928" y="667"/>
                      <a:pt x="912" y="420"/>
                    </a:cubicBezTo>
                    <a:cubicBezTo>
                      <a:pt x="897" y="182"/>
                      <a:pt x="69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
              <p:cNvSpPr/>
              <p:nvPr/>
            </p:nvSpPr>
            <p:spPr>
              <a:xfrm>
                <a:off x="3327625" y="2116388"/>
                <a:ext cx="10850" cy="10425"/>
              </a:xfrm>
              <a:custGeom>
                <a:avLst/>
                <a:gdLst/>
                <a:ahLst/>
                <a:cxnLst/>
                <a:rect l="l" t="t" r="r" b="b"/>
                <a:pathLst>
                  <a:path w="434" h="417" extrusionOk="0">
                    <a:moveTo>
                      <a:pt x="219" y="1"/>
                    </a:moveTo>
                    <a:cubicBezTo>
                      <a:pt x="214" y="1"/>
                      <a:pt x="209" y="1"/>
                      <a:pt x="204" y="1"/>
                    </a:cubicBezTo>
                    <a:cubicBezTo>
                      <a:pt x="88" y="7"/>
                      <a:pt x="1" y="106"/>
                      <a:pt x="10" y="220"/>
                    </a:cubicBezTo>
                    <a:cubicBezTo>
                      <a:pt x="16" y="332"/>
                      <a:pt x="107" y="417"/>
                      <a:pt x="217" y="417"/>
                    </a:cubicBezTo>
                    <a:cubicBezTo>
                      <a:pt x="221" y="417"/>
                      <a:pt x="226" y="417"/>
                      <a:pt x="231" y="416"/>
                    </a:cubicBezTo>
                    <a:cubicBezTo>
                      <a:pt x="345" y="408"/>
                      <a:pt x="433" y="310"/>
                      <a:pt x="425" y="195"/>
                    </a:cubicBezTo>
                    <a:cubicBezTo>
                      <a:pt x="418" y="84"/>
                      <a:pt x="32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2" name="Google Shape;3592;p7"/>
            <p:cNvGrpSpPr/>
            <p:nvPr/>
          </p:nvGrpSpPr>
          <p:grpSpPr>
            <a:xfrm flipH="1">
              <a:off x="-545562" y="1781427"/>
              <a:ext cx="119762" cy="115832"/>
              <a:chOff x="3204775" y="2221113"/>
              <a:chExt cx="85325" cy="82525"/>
            </a:xfrm>
          </p:grpSpPr>
          <p:sp>
            <p:nvSpPr>
              <p:cNvPr id="3593" name="Google Shape;3593;p7"/>
              <p:cNvSpPr/>
              <p:nvPr/>
            </p:nvSpPr>
            <p:spPr>
              <a:xfrm>
                <a:off x="3204775" y="2221113"/>
                <a:ext cx="85325" cy="82525"/>
              </a:xfrm>
              <a:custGeom>
                <a:avLst/>
                <a:gdLst/>
                <a:ahLst/>
                <a:cxnLst/>
                <a:rect l="l" t="t" r="r" b="b"/>
                <a:pathLst>
                  <a:path w="3413" h="3301" extrusionOk="0">
                    <a:moveTo>
                      <a:pt x="1707" y="1"/>
                    </a:moveTo>
                    <a:cubicBezTo>
                      <a:pt x="1671" y="1"/>
                      <a:pt x="1636" y="2"/>
                      <a:pt x="1600" y="4"/>
                    </a:cubicBezTo>
                    <a:cubicBezTo>
                      <a:pt x="691" y="64"/>
                      <a:pt x="1" y="848"/>
                      <a:pt x="60" y="1759"/>
                    </a:cubicBezTo>
                    <a:cubicBezTo>
                      <a:pt x="116" y="2630"/>
                      <a:pt x="841" y="3300"/>
                      <a:pt x="1704" y="3300"/>
                    </a:cubicBezTo>
                    <a:cubicBezTo>
                      <a:pt x="1740" y="3300"/>
                      <a:pt x="1776" y="3299"/>
                      <a:pt x="1813" y="3297"/>
                    </a:cubicBezTo>
                    <a:cubicBezTo>
                      <a:pt x="2723" y="3239"/>
                      <a:pt x="3412" y="2454"/>
                      <a:pt x="3353" y="1546"/>
                    </a:cubicBezTo>
                    <a:cubicBezTo>
                      <a:pt x="3297" y="671"/>
                      <a:pt x="2569" y="1"/>
                      <a:pt x="1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
              <p:cNvSpPr/>
              <p:nvPr/>
            </p:nvSpPr>
            <p:spPr>
              <a:xfrm>
                <a:off x="3206225" y="2226813"/>
                <a:ext cx="83875" cy="76825"/>
              </a:xfrm>
              <a:custGeom>
                <a:avLst/>
                <a:gdLst/>
                <a:ahLst/>
                <a:cxnLst/>
                <a:rect l="l" t="t" r="r" b="b"/>
                <a:pathLst>
                  <a:path w="3355" h="3073" extrusionOk="0">
                    <a:moveTo>
                      <a:pt x="2482" y="0"/>
                    </a:moveTo>
                    <a:lnTo>
                      <a:pt x="2482" y="0"/>
                    </a:lnTo>
                    <a:cubicBezTo>
                      <a:pt x="2562" y="163"/>
                      <a:pt x="2612" y="343"/>
                      <a:pt x="2624" y="534"/>
                    </a:cubicBezTo>
                    <a:cubicBezTo>
                      <a:pt x="2675" y="1330"/>
                      <a:pt x="2073" y="2016"/>
                      <a:pt x="1277" y="2068"/>
                    </a:cubicBezTo>
                    <a:cubicBezTo>
                      <a:pt x="1247" y="2070"/>
                      <a:pt x="1216" y="2071"/>
                      <a:pt x="1186" y="2071"/>
                    </a:cubicBezTo>
                    <a:cubicBezTo>
                      <a:pt x="698" y="2071"/>
                      <a:pt x="263" y="1825"/>
                      <a:pt x="1" y="1444"/>
                    </a:cubicBezTo>
                    <a:lnTo>
                      <a:pt x="1" y="1444"/>
                    </a:lnTo>
                    <a:cubicBezTo>
                      <a:pt x="1" y="1474"/>
                      <a:pt x="1" y="1501"/>
                      <a:pt x="2" y="1531"/>
                    </a:cubicBezTo>
                    <a:cubicBezTo>
                      <a:pt x="58" y="2402"/>
                      <a:pt x="783" y="3072"/>
                      <a:pt x="1646" y="3072"/>
                    </a:cubicBezTo>
                    <a:cubicBezTo>
                      <a:pt x="1682" y="3072"/>
                      <a:pt x="1718" y="3071"/>
                      <a:pt x="1755" y="3069"/>
                    </a:cubicBezTo>
                    <a:cubicBezTo>
                      <a:pt x="2665" y="3011"/>
                      <a:pt x="3354" y="2226"/>
                      <a:pt x="3295" y="1318"/>
                    </a:cubicBezTo>
                    <a:cubicBezTo>
                      <a:pt x="3257" y="749"/>
                      <a:pt x="2938" y="268"/>
                      <a:pt x="24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
              <p:cNvSpPr/>
              <p:nvPr/>
            </p:nvSpPr>
            <p:spPr>
              <a:xfrm>
                <a:off x="3216400" y="2234338"/>
                <a:ext cx="28100" cy="27225"/>
              </a:xfrm>
              <a:custGeom>
                <a:avLst/>
                <a:gdLst/>
                <a:ahLst/>
                <a:cxnLst/>
                <a:rect l="l" t="t" r="r" b="b"/>
                <a:pathLst>
                  <a:path w="1124" h="1089" extrusionOk="0">
                    <a:moveTo>
                      <a:pt x="562" y="0"/>
                    </a:moveTo>
                    <a:cubicBezTo>
                      <a:pt x="550" y="0"/>
                      <a:pt x="539" y="1"/>
                      <a:pt x="527" y="1"/>
                    </a:cubicBezTo>
                    <a:cubicBezTo>
                      <a:pt x="228" y="22"/>
                      <a:pt x="1" y="280"/>
                      <a:pt x="21" y="579"/>
                    </a:cubicBezTo>
                    <a:cubicBezTo>
                      <a:pt x="39" y="867"/>
                      <a:pt x="279" y="1088"/>
                      <a:pt x="563" y="1088"/>
                    </a:cubicBezTo>
                    <a:cubicBezTo>
                      <a:pt x="575" y="1088"/>
                      <a:pt x="586" y="1088"/>
                      <a:pt x="598" y="1087"/>
                    </a:cubicBezTo>
                    <a:cubicBezTo>
                      <a:pt x="897" y="1067"/>
                      <a:pt x="1124" y="808"/>
                      <a:pt x="1104" y="509"/>
                    </a:cubicBezTo>
                    <a:cubicBezTo>
                      <a:pt x="1086" y="221"/>
                      <a:pt x="846" y="0"/>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
              <p:cNvSpPr/>
              <p:nvPr/>
            </p:nvSpPr>
            <p:spPr>
              <a:xfrm>
                <a:off x="3251375" y="2237913"/>
                <a:ext cx="13075" cy="12625"/>
              </a:xfrm>
              <a:custGeom>
                <a:avLst/>
                <a:gdLst/>
                <a:ahLst/>
                <a:cxnLst/>
                <a:rect l="l" t="t" r="r" b="b"/>
                <a:pathLst>
                  <a:path w="523" h="505" extrusionOk="0">
                    <a:moveTo>
                      <a:pt x="262" y="0"/>
                    </a:moveTo>
                    <a:cubicBezTo>
                      <a:pt x="257" y="0"/>
                      <a:pt x="251" y="1"/>
                      <a:pt x="245" y="1"/>
                    </a:cubicBezTo>
                    <a:cubicBezTo>
                      <a:pt x="106" y="10"/>
                      <a:pt x="1" y="129"/>
                      <a:pt x="10" y="267"/>
                    </a:cubicBezTo>
                    <a:cubicBezTo>
                      <a:pt x="19" y="401"/>
                      <a:pt x="129" y="504"/>
                      <a:pt x="261" y="504"/>
                    </a:cubicBezTo>
                    <a:cubicBezTo>
                      <a:pt x="267" y="504"/>
                      <a:pt x="272" y="504"/>
                      <a:pt x="278" y="504"/>
                    </a:cubicBezTo>
                    <a:cubicBezTo>
                      <a:pt x="417" y="494"/>
                      <a:pt x="522" y="374"/>
                      <a:pt x="513" y="236"/>
                    </a:cubicBezTo>
                    <a:cubicBezTo>
                      <a:pt x="505" y="102"/>
                      <a:pt x="39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7"/>
            <p:cNvGrpSpPr/>
            <p:nvPr/>
          </p:nvGrpSpPr>
          <p:grpSpPr>
            <a:xfrm flipH="1">
              <a:off x="-493770" y="1989616"/>
              <a:ext cx="142571" cy="137974"/>
              <a:chOff x="3151625" y="2369438"/>
              <a:chExt cx="101575" cy="98300"/>
            </a:xfrm>
          </p:grpSpPr>
          <p:sp>
            <p:nvSpPr>
              <p:cNvPr id="3598" name="Google Shape;3598;p7"/>
              <p:cNvSpPr/>
              <p:nvPr/>
            </p:nvSpPr>
            <p:spPr>
              <a:xfrm>
                <a:off x="3151625" y="2369438"/>
                <a:ext cx="101575" cy="98300"/>
              </a:xfrm>
              <a:custGeom>
                <a:avLst/>
                <a:gdLst/>
                <a:ahLst/>
                <a:cxnLst/>
                <a:rect l="l" t="t" r="r" b="b"/>
                <a:pathLst>
                  <a:path w="4063" h="3932" extrusionOk="0">
                    <a:moveTo>
                      <a:pt x="2032" y="1"/>
                    </a:moveTo>
                    <a:cubicBezTo>
                      <a:pt x="1990" y="1"/>
                      <a:pt x="1948" y="2"/>
                      <a:pt x="1906" y="5"/>
                    </a:cubicBezTo>
                    <a:cubicBezTo>
                      <a:pt x="822" y="75"/>
                      <a:pt x="1" y="1011"/>
                      <a:pt x="71" y="2093"/>
                    </a:cubicBezTo>
                    <a:cubicBezTo>
                      <a:pt x="137" y="3134"/>
                      <a:pt x="1000" y="3932"/>
                      <a:pt x="2028" y="3932"/>
                    </a:cubicBezTo>
                    <a:cubicBezTo>
                      <a:pt x="2071" y="3932"/>
                      <a:pt x="2114" y="3930"/>
                      <a:pt x="2158" y="3927"/>
                    </a:cubicBezTo>
                    <a:cubicBezTo>
                      <a:pt x="3242" y="3857"/>
                      <a:pt x="4063" y="2923"/>
                      <a:pt x="3992" y="1839"/>
                    </a:cubicBezTo>
                    <a:cubicBezTo>
                      <a:pt x="3926" y="799"/>
                      <a:pt x="3060" y="1"/>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
              <p:cNvSpPr/>
              <p:nvPr/>
            </p:nvSpPr>
            <p:spPr>
              <a:xfrm>
                <a:off x="3153325" y="2376213"/>
                <a:ext cx="99875" cy="91525"/>
              </a:xfrm>
              <a:custGeom>
                <a:avLst/>
                <a:gdLst/>
                <a:ahLst/>
                <a:cxnLst/>
                <a:rect l="l" t="t" r="r" b="b"/>
                <a:pathLst>
                  <a:path w="3995" h="3661" extrusionOk="0">
                    <a:moveTo>
                      <a:pt x="2956" y="0"/>
                    </a:moveTo>
                    <a:cubicBezTo>
                      <a:pt x="3050" y="195"/>
                      <a:pt x="3111" y="409"/>
                      <a:pt x="3125" y="636"/>
                    </a:cubicBezTo>
                    <a:cubicBezTo>
                      <a:pt x="3186" y="1584"/>
                      <a:pt x="2469" y="2402"/>
                      <a:pt x="1521" y="2463"/>
                    </a:cubicBezTo>
                    <a:cubicBezTo>
                      <a:pt x="1484" y="2465"/>
                      <a:pt x="1446" y="2466"/>
                      <a:pt x="1409" y="2466"/>
                    </a:cubicBezTo>
                    <a:cubicBezTo>
                      <a:pt x="829" y="2466"/>
                      <a:pt x="314" y="2172"/>
                      <a:pt x="0" y="1722"/>
                    </a:cubicBezTo>
                    <a:lnTo>
                      <a:pt x="0" y="1722"/>
                    </a:lnTo>
                    <a:cubicBezTo>
                      <a:pt x="2" y="1756"/>
                      <a:pt x="0" y="1789"/>
                      <a:pt x="3" y="1822"/>
                    </a:cubicBezTo>
                    <a:cubicBezTo>
                      <a:pt x="69" y="2863"/>
                      <a:pt x="932" y="3661"/>
                      <a:pt x="1960" y="3661"/>
                    </a:cubicBezTo>
                    <a:cubicBezTo>
                      <a:pt x="2003" y="3661"/>
                      <a:pt x="2046" y="3659"/>
                      <a:pt x="2090" y="3656"/>
                    </a:cubicBezTo>
                    <a:cubicBezTo>
                      <a:pt x="3174" y="3586"/>
                      <a:pt x="3995" y="2652"/>
                      <a:pt x="3924" y="1568"/>
                    </a:cubicBezTo>
                    <a:cubicBezTo>
                      <a:pt x="3880" y="893"/>
                      <a:pt x="3500" y="318"/>
                      <a:pt x="295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
              <p:cNvSpPr/>
              <p:nvPr/>
            </p:nvSpPr>
            <p:spPr>
              <a:xfrm>
                <a:off x="3165450" y="2385188"/>
                <a:ext cx="33475" cy="32400"/>
              </a:xfrm>
              <a:custGeom>
                <a:avLst/>
                <a:gdLst/>
                <a:ahLst/>
                <a:cxnLst/>
                <a:rect l="l" t="t" r="r" b="b"/>
                <a:pathLst>
                  <a:path w="1339" h="1296" extrusionOk="0">
                    <a:moveTo>
                      <a:pt x="669" y="0"/>
                    </a:moveTo>
                    <a:cubicBezTo>
                      <a:pt x="656" y="0"/>
                      <a:pt x="643" y="1"/>
                      <a:pt x="629" y="2"/>
                    </a:cubicBezTo>
                    <a:cubicBezTo>
                      <a:pt x="272" y="25"/>
                      <a:pt x="1" y="334"/>
                      <a:pt x="24" y="689"/>
                    </a:cubicBezTo>
                    <a:cubicBezTo>
                      <a:pt x="47" y="1033"/>
                      <a:pt x="332" y="1295"/>
                      <a:pt x="671" y="1295"/>
                    </a:cubicBezTo>
                    <a:cubicBezTo>
                      <a:pt x="685" y="1295"/>
                      <a:pt x="698" y="1295"/>
                      <a:pt x="712" y="1294"/>
                    </a:cubicBezTo>
                    <a:cubicBezTo>
                      <a:pt x="1069" y="1270"/>
                      <a:pt x="1339" y="962"/>
                      <a:pt x="1315" y="606"/>
                    </a:cubicBezTo>
                    <a:cubicBezTo>
                      <a:pt x="1294" y="263"/>
                      <a:pt x="1008"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
              <p:cNvSpPr/>
              <p:nvPr/>
            </p:nvSpPr>
            <p:spPr>
              <a:xfrm>
                <a:off x="3207125" y="2389438"/>
                <a:ext cx="15575" cy="15050"/>
              </a:xfrm>
              <a:custGeom>
                <a:avLst/>
                <a:gdLst/>
                <a:ahLst/>
                <a:cxnLst/>
                <a:rect l="l" t="t" r="r" b="b"/>
                <a:pathLst>
                  <a:path w="623" h="602" extrusionOk="0">
                    <a:moveTo>
                      <a:pt x="310" y="0"/>
                    </a:moveTo>
                    <a:cubicBezTo>
                      <a:pt x="304" y="0"/>
                      <a:pt x="298" y="0"/>
                      <a:pt x="292" y="1"/>
                    </a:cubicBezTo>
                    <a:cubicBezTo>
                      <a:pt x="126" y="12"/>
                      <a:pt x="1" y="154"/>
                      <a:pt x="12" y="319"/>
                    </a:cubicBezTo>
                    <a:cubicBezTo>
                      <a:pt x="22" y="478"/>
                      <a:pt x="152" y="601"/>
                      <a:pt x="310" y="601"/>
                    </a:cubicBezTo>
                    <a:cubicBezTo>
                      <a:pt x="316" y="601"/>
                      <a:pt x="323" y="601"/>
                      <a:pt x="330" y="601"/>
                    </a:cubicBezTo>
                    <a:cubicBezTo>
                      <a:pt x="497" y="590"/>
                      <a:pt x="622" y="446"/>
                      <a:pt x="611" y="281"/>
                    </a:cubicBezTo>
                    <a:cubicBezTo>
                      <a:pt x="601" y="121"/>
                      <a:pt x="46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7"/>
            <p:cNvGrpSpPr/>
            <p:nvPr/>
          </p:nvGrpSpPr>
          <p:grpSpPr>
            <a:xfrm flipH="1">
              <a:off x="207434" y="1471301"/>
              <a:ext cx="109305" cy="95726"/>
              <a:chOff x="2673100" y="2000163"/>
              <a:chExt cx="77875" cy="68200"/>
            </a:xfrm>
          </p:grpSpPr>
          <p:sp>
            <p:nvSpPr>
              <p:cNvPr id="3603" name="Google Shape;3603;p7"/>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7" name="Google Shape;3607;p7"/>
            <p:cNvGrpSpPr/>
            <p:nvPr/>
          </p:nvGrpSpPr>
          <p:grpSpPr>
            <a:xfrm flipH="1">
              <a:off x="102304" y="1276657"/>
              <a:ext cx="132254" cy="115832"/>
              <a:chOff x="2731650" y="1861488"/>
              <a:chExt cx="94225" cy="82525"/>
            </a:xfrm>
          </p:grpSpPr>
          <p:sp>
            <p:nvSpPr>
              <p:cNvPr id="3608" name="Google Shape;3608;p7"/>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2" name="Google Shape;3612;p7"/>
            <p:cNvGrpSpPr/>
            <p:nvPr/>
          </p:nvGrpSpPr>
          <p:grpSpPr>
            <a:xfrm flipH="1">
              <a:off x="-63847" y="1096751"/>
              <a:ext cx="157554" cy="138009"/>
              <a:chOff x="2832000" y="1733313"/>
              <a:chExt cx="112250" cy="98325"/>
            </a:xfrm>
          </p:grpSpPr>
          <p:sp>
            <p:nvSpPr>
              <p:cNvPr id="3613" name="Google Shape;3613;p7"/>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7"/>
            <p:cNvGrpSpPr/>
            <p:nvPr/>
          </p:nvGrpSpPr>
          <p:grpSpPr>
            <a:xfrm flipH="1">
              <a:off x="-690800" y="3240785"/>
              <a:ext cx="2311799" cy="1838470"/>
              <a:chOff x="1746525" y="3260838"/>
              <a:chExt cx="1647050" cy="1309825"/>
            </a:xfrm>
          </p:grpSpPr>
          <p:grpSp>
            <p:nvGrpSpPr>
              <p:cNvPr id="3618" name="Google Shape;3618;p7"/>
              <p:cNvGrpSpPr/>
              <p:nvPr/>
            </p:nvGrpSpPr>
            <p:grpSpPr>
              <a:xfrm>
                <a:off x="1746525" y="3260838"/>
                <a:ext cx="1647050" cy="1309825"/>
                <a:chOff x="1746525" y="3260838"/>
                <a:chExt cx="1647050" cy="1309825"/>
              </a:xfrm>
            </p:grpSpPr>
            <p:sp>
              <p:nvSpPr>
                <p:cNvPr id="3619" name="Google Shape;3619;p7"/>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1" name="Google Shape;3631;p7"/>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7"/>
            <p:cNvGrpSpPr/>
            <p:nvPr/>
          </p:nvGrpSpPr>
          <p:grpSpPr>
            <a:xfrm flipH="1">
              <a:off x="-801228" y="2280196"/>
              <a:ext cx="573686" cy="565475"/>
              <a:chOff x="3063525" y="2576463"/>
              <a:chExt cx="408725" cy="402875"/>
            </a:xfrm>
          </p:grpSpPr>
          <p:sp>
            <p:nvSpPr>
              <p:cNvPr id="3665" name="Google Shape;3665;p7"/>
              <p:cNvSpPr/>
              <p:nvPr/>
            </p:nvSpPr>
            <p:spPr>
              <a:xfrm>
                <a:off x="3111300" y="2600163"/>
                <a:ext cx="337125" cy="310650"/>
              </a:xfrm>
              <a:custGeom>
                <a:avLst/>
                <a:gdLst/>
                <a:ahLst/>
                <a:cxnLst/>
                <a:rect l="l" t="t" r="r" b="b"/>
                <a:pathLst>
                  <a:path w="13485" h="12426" extrusionOk="0">
                    <a:moveTo>
                      <a:pt x="7307" y="1"/>
                    </a:moveTo>
                    <a:cubicBezTo>
                      <a:pt x="7306" y="1"/>
                      <a:pt x="7305" y="1"/>
                      <a:pt x="7305" y="1"/>
                    </a:cubicBezTo>
                    <a:cubicBezTo>
                      <a:pt x="7270" y="21"/>
                      <a:pt x="7518" y="505"/>
                      <a:pt x="7798" y="1272"/>
                    </a:cubicBezTo>
                    <a:cubicBezTo>
                      <a:pt x="8080" y="2031"/>
                      <a:pt x="8387" y="3078"/>
                      <a:pt x="8483" y="4141"/>
                    </a:cubicBezTo>
                    <a:cubicBezTo>
                      <a:pt x="8525" y="4672"/>
                      <a:pt x="8522" y="5207"/>
                      <a:pt x="8433" y="5687"/>
                    </a:cubicBezTo>
                    <a:cubicBezTo>
                      <a:pt x="8348" y="6167"/>
                      <a:pt x="8188" y="6593"/>
                      <a:pt x="7985" y="6911"/>
                    </a:cubicBezTo>
                    <a:cubicBezTo>
                      <a:pt x="7784" y="7232"/>
                      <a:pt x="7562" y="7454"/>
                      <a:pt x="7389" y="7589"/>
                    </a:cubicBezTo>
                    <a:cubicBezTo>
                      <a:pt x="7217" y="7722"/>
                      <a:pt x="7111" y="7788"/>
                      <a:pt x="7111" y="7788"/>
                    </a:cubicBezTo>
                    <a:cubicBezTo>
                      <a:pt x="7111" y="7788"/>
                      <a:pt x="7084" y="7805"/>
                      <a:pt x="7034" y="7837"/>
                    </a:cubicBezTo>
                    <a:cubicBezTo>
                      <a:pt x="6982" y="7863"/>
                      <a:pt x="6913" y="7918"/>
                      <a:pt x="6811" y="7962"/>
                    </a:cubicBezTo>
                    <a:cubicBezTo>
                      <a:pt x="6797" y="7970"/>
                      <a:pt x="6779" y="7978"/>
                      <a:pt x="6764" y="7986"/>
                    </a:cubicBezTo>
                    <a:cubicBezTo>
                      <a:pt x="6753" y="7970"/>
                      <a:pt x="6744" y="7957"/>
                      <a:pt x="6733" y="7943"/>
                    </a:cubicBezTo>
                    <a:cubicBezTo>
                      <a:pt x="6340" y="7381"/>
                      <a:pt x="5856" y="6599"/>
                      <a:pt x="5439" y="5780"/>
                    </a:cubicBezTo>
                    <a:cubicBezTo>
                      <a:pt x="5016" y="4964"/>
                      <a:pt x="4662" y="4112"/>
                      <a:pt x="4427" y="3461"/>
                    </a:cubicBezTo>
                    <a:cubicBezTo>
                      <a:pt x="4193" y="2818"/>
                      <a:pt x="4073" y="2373"/>
                      <a:pt x="4034" y="2373"/>
                    </a:cubicBezTo>
                    <a:cubicBezTo>
                      <a:pt x="4033" y="2373"/>
                      <a:pt x="4033" y="2373"/>
                      <a:pt x="4032" y="2373"/>
                    </a:cubicBezTo>
                    <a:cubicBezTo>
                      <a:pt x="4000" y="2377"/>
                      <a:pt x="4056" y="2843"/>
                      <a:pt x="4235" y="3523"/>
                    </a:cubicBezTo>
                    <a:cubicBezTo>
                      <a:pt x="4416" y="4199"/>
                      <a:pt x="4722" y="5086"/>
                      <a:pt x="5110" y="5938"/>
                    </a:cubicBezTo>
                    <a:cubicBezTo>
                      <a:pt x="5483" y="6776"/>
                      <a:pt x="5936" y="7578"/>
                      <a:pt x="6313" y="8167"/>
                    </a:cubicBezTo>
                    <a:cubicBezTo>
                      <a:pt x="6199" y="8205"/>
                      <a:pt x="6078" y="8241"/>
                      <a:pt x="5944" y="8271"/>
                    </a:cubicBezTo>
                    <a:cubicBezTo>
                      <a:pt x="5690" y="8321"/>
                      <a:pt x="5399" y="8360"/>
                      <a:pt x="5086" y="8360"/>
                    </a:cubicBezTo>
                    <a:cubicBezTo>
                      <a:pt x="4938" y="8360"/>
                      <a:pt x="4784" y="8351"/>
                      <a:pt x="4628" y="8330"/>
                    </a:cubicBezTo>
                    <a:cubicBezTo>
                      <a:pt x="4142" y="8274"/>
                      <a:pt x="3628" y="8142"/>
                      <a:pt x="3141" y="7932"/>
                    </a:cubicBezTo>
                    <a:cubicBezTo>
                      <a:pt x="2657" y="7719"/>
                      <a:pt x="2198" y="7444"/>
                      <a:pt x="1799" y="7144"/>
                    </a:cubicBezTo>
                    <a:cubicBezTo>
                      <a:pt x="1396" y="6844"/>
                      <a:pt x="1069" y="6507"/>
                      <a:pt x="799" y="6208"/>
                    </a:cubicBezTo>
                    <a:cubicBezTo>
                      <a:pt x="285" y="5605"/>
                      <a:pt x="68" y="5106"/>
                      <a:pt x="20" y="5106"/>
                    </a:cubicBezTo>
                    <a:cubicBezTo>
                      <a:pt x="19" y="5106"/>
                      <a:pt x="18" y="5106"/>
                      <a:pt x="18" y="5106"/>
                    </a:cubicBezTo>
                    <a:cubicBezTo>
                      <a:pt x="0" y="5113"/>
                      <a:pt x="44" y="5243"/>
                      <a:pt x="135" y="5468"/>
                    </a:cubicBezTo>
                    <a:cubicBezTo>
                      <a:pt x="231" y="5689"/>
                      <a:pt x="400" y="5993"/>
                      <a:pt x="641" y="6333"/>
                    </a:cubicBezTo>
                    <a:cubicBezTo>
                      <a:pt x="895" y="6662"/>
                      <a:pt x="1213" y="7033"/>
                      <a:pt x="1615" y="7368"/>
                    </a:cubicBezTo>
                    <a:cubicBezTo>
                      <a:pt x="2018" y="7705"/>
                      <a:pt x="2485" y="8018"/>
                      <a:pt x="2991" y="8264"/>
                    </a:cubicBezTo>
                    <a:cubicBezTo>
                      <a:pt x="3497" y="8509"/>
                      <a:pt x="4045" y="8675"/>
                      <a:pt x="4571" y="8755"/>
                    </a:cubicBezTo>
                    <a:cubicBezTo>
                      <a:pt x="4793" y="8793"/>
                      <a:pt x="5011" y="8808"/>
                      <a:pt x="5222" y="8808"/>
                    </a:cubicBezTo>
                    <a:cubicBezTo>
                      <a:pt x="5513" y="8808"/>
                      <a:pt x="5789" y="8778"/>
                      <a:pt x="6038" y="8737"/>
                    </a:cubicBezTo>
                    <a:cubicBezTo>
                      <a:pt x="6244" y="8698"/>
                      <a:pt x="6429" y="8648"/>
                      <a:pt x="6594" y="8595"/>
                    </a:cubicBezTo>
                    <a:cubicBezTo>
                      <a:pt x="6843" y="8958"/>
                      <a:pt x="7010" y="9175"/>
                      <a:pt x="7010" y="9175"/>
                    </a:cubicBezTo>
                    <a:cubicBezTo>
                      <a:pt x="7010" y="9175"/>
                      <a:pt x="7302" y="9547"/>
                      <a:pt x="7794" y="10060"/>
                    </a:cubicBezTo>
                    <a:cubicBezTo>
                      <a:pt x="8289" y="10566"/>
                      <a:pt x="8998" y="11211"/>
                      <a:pt x="9833" y="11675"/>
                    </a:cubicBezTo>
                    <a:cubicBezTo>
                      <a:pt x="10656" y="12156"/>
                      <a:pt x="11603" y="12416"/>
                      <a:pt x="12315" y="12423"/>
                    </a:cubicBezTo>
                    <a:cubicBezTo>
                      <a:pt x="12361" y="12425"/>
                      <a:pt x="12406" y="12425"/>
                      <a:pt x="12450" y="12425"/>
                    </a:cubicBezTo>
                    <a:cubicBezTo>
                      <a:pt x="13086" y="12425"/>
                      <a:pt x="13484" y="12296"/>
                      <a:pt x="13478" y="12273"/>
                    </a:cubicBezTo>
                    <a:cubicBezTo>
                      <a:pt x="13477" y="12261"/>
                      <a:pt x="13441" y="12257"/>
                      <a:pt x="13375" y="12257"/>
                    </a:cubicBezTo>
                    <a:cubicBezTo>
                      <a:pt x="13297" y="12257"/>
                      <a:pt x="13177" y="12262"/>
                      <a:pt x="13025" y="12262"/>
                    </a:cubicBezTo>
                    <a:cubicBezTo>
                      <a:pt x="12838" y="12262"/>
                      <a:pt x="12601" y="12255"/>
                      <a:pt x="12330" y="12223"/>
                    </a:cubicBezTo>
                    <a:cubicBezTo>
                      <a:pt x="11652" y="12154"/>
                      <a:pt x="10779" y="11856"/>
                      <a:pt x="10021" y="11361"/>
                    </a:cubicBezTo>
                    <a:cubicBezTo>
                      <a:pt x="9252" y="10882"/>
                      <a:pt x="8599" y="10238"/>
                      <a:pt x="8140" y="9735"/>
                    </a:cubicBezTo>
                    <a:cubicBezTo>
                      <a:pt x="7687" y="9226"/>
                      <a:pt x="7418" y="8858"/>
                      <a:pt x="7418" y="8857"/>
                    </a:cubicBezTo>
                    <a:cubicBezTo>
                      <a:pt x="7418" y="8857"/>
                      <a:pt x="7278" y="8689"/>
                      <a:pt x="7065" y="8402"/>
                    </a:cubicBezTo>
                    <a:cubicBezTo>
                      <a:pt x="7167" y="8355"/>
                      <a:pt x="7244" y="8304"/>
                      <a:pt x="7300" y="8275"/>
                    </a:cubicBezTo>
                    <a:cubicBezTo>
                      <a:pt x="7360" y="8241"/>
                      <a:pt x="7391" y="8224"/>
                      <a:pt x="7391" y="8224"/>
                    </a:cubicBezTo>
                    <a:cubicBezTo>
                      <a:pt x="7391" y="8224"/>
                      <a:pt x="7516" y="8142"/>
                      <a:pt x="7715" y="7978"/>
                    </a:cubicBezTo>
                    <a:cubicBezTo>
                      <a:pt x="7913" y="7812"/>
                      <a:pt x="8171" y="7538"/>
                      <a:pt x="8394" y="7155"/>
                    </a:cubicBezTo>
                    <a:cubicBezTo>
                      <a:pt x="8621" y="6775"/>
                      <a:pt x="8782" y="6283"/>
                      <a:pt x="8856" y="5753"/>
                    </a:cubicBezTo>
                    <a:cubicBezTo>
                      <a:pt x="8936" y="5224"/>
                      <a:pt x="8914" y="4657"/>
                      <a:pt x="8845" y="4102"/>
                    </a:cubicBezTo>
                    <a:cubicBezTo>
                      <a:pt x="8699" y="2993"/>
                      <a:pt x="8328" y="1944"/>
                      <a:pt x="7985" y="1193"/>
                    </a:cubicBezTo>
                    <a:cubicBezTo>
                      <a:pt x="7649" y="454"/>
                      <a:pt x="7343" y="1"/>
                      <a:pt x="7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
              <p:cNvSpPr/>
              <p:nvPr/>
            </p:nvSpPr>
            <p:spPr>
              <a:xfrm>
                <a:off x="3063525" y="2692588"/>
                <a:ext cx="83350" cy="73050"/>
              </a:xfrm>
              <a:custGeom>
                <a:avLst/>
                <a:gdLst/>
                <a:ahLst/>
                <a:cxnLst/>
                <a:rect l="l" t="t" r="r" b="b"/>
                <a:pathLst>
                  <a:path w="3334" h="2922" extrusionOk="0">
                    <a:moveTo>
                      <a:pt x="1667" y="0"/>
                    </a:moveTo>
                    <a:cubicBezTo>
                      <a:pt x="1451" y="0"/>
                      <a:pt x="1232" y="48"/>
                      <a:pt x="1025" y="150"/>
                    </a:cubicBezTo>
                    <a:cubicBezTo>
                      <a:pt x="299" y="504"/>
                      <a:pt x="0" y="1380"/>
                      <a:pt x="356" y="2105"/>
                    </a:cubicBezTo>
                    <a:cubicBezTo>
                      <a:pt x="610" y="2622"/>
                      <a:pt x="1129" y="2921"/>
                      <a:pt x="1669" y="2921"/>
                    </a:cubicBezTo>
                    <a:cubicBezTo>
                      <a:pt x="1885" y="2921"/>
                      <a:pt x="2104" y="2873"/>
                      <a:pt x="2311" y="2772"/>
                    </a:cubicBezTo>
                    <a:cubicBezTo>
                      <a:pt x="3034" y="2417"/>
                      <a:pt x="3334" y="1541"/>
                      <a:pt x="2980" y="817"/>
                    </a:cubicBezTo>
                    <a:cubicBezTo>
                      <a:pt x="2725" y="300"/>
                      <a:pt x="2206" y="0"/>
                      <a:pt x="1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
              <p:cNvSpPr/>
              <p:nvPr/>
            </p:nvSpPr>
            <p:spPr>
              <a:xfrm>
                <a:off x="3072616" y="2694950"/>
                <a:ext cx="75200" cy="72675"/>
              </a:xfrm>
              <a:custGeom>
                <a:avLst/>
                <a:gdLst/>
                <a:ahLst/>
                <a:cxnLst/>
                <a:rect l="l" t="t" r="r" b="b"/>
                <a:pathLst>
                  <a:path w="3008" h="2907" extrusionOk="0">
                    <a:moveTo>
                      <a:pt x="1543" y="0"/>
                    </a:moveTo>
                    <a:cubicBezTo>
                      <a:pt x="1662" y="105"/>
                      <a:pt x="1765" y="235"/>
                      <a:pt x="1841" y="387"/>
                    </a:cubicBezTo>
                    <a:cubicBezTo>
                      <a:pt x="2149" y="1021"/>
                      <a:pt x="1888" y="1787"/>
                      <a:pt x="1255" y="2098"/>
                    </a:cubicBezTo>
                    <a:cubicBezTo>
                      <a:pt x="1076" y="2186"/>
                      <a:pt x="887" y="2227"/>
                      <a:pt x="701" y="2227"/>
                    </a:cubicBezTo>
                    <a:cubicBezTo>
                      <a:pt x="452" y="2227"/>
                      <a:pt x="209" y="2154"/>
                      <a:pt x="0" y="2019"/>
                    </a:cubicBezTo>
                    <a:lnTo>
                      <a:pt x="0" y="2019"/>
                    </a:lnTo>
                    <a:cubicBezTo>
                      <a:pt x="9" y="2043"/>
                      <a:pt x="19" y="2065"/>
                      <a:pt x="30" y="2090"/>
                    </a:cubicBezTo>
                    <a:cubicBezTo>
                      <a:pt x="284" y="2607"/>
                      <a:pt x="803" y="2906"/>
                      <a:pt x="1343" y="2906"/>
                    </a:cubicBezTo>
                    <a:cubicBezTo>
                      <a:pt x="1559" y="2906"/>
                      <a:pt x="1778" y="2858"/>
                      <a:pt x="1985" y="2757"/>
                    </a:cubicBezTo>
                    <a:cubicBezTo>
                      <a:pt x="2708" y="2402"/>
                      <a:pt x="3008" y="1526"/>
                      <a:pt x="2654" y="802"/>
                    </a:cubicBezTo>
                    <a:cubicBezTo>
                      <a:pt x="2431" y="351"/>
                      <a:pt x="2005" y="64"/>
                      <a:pt x="1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
              <p:cNvSpPr/>
              <p:nvPr/>
            </p:nvSpPr>
            <p:spPr>
              <a:xfrm>
                <a:off x="3072725" y="2710988"/>
                <a:ext cx="27425" cy="24050"/>
              </a:xfrm>
              <a:custGeom>
                <a:avLst/>
                <a:gdLst/>
                <a:ahLst/>
                <a:cxnLst/>
                <a:rect l="l" t="t" r="r" b="b"/>
                <a:pathLst>
                  <a:path w="1097" h="962" extrusionOk="0">
                    <a:moveTo>
                      <a:pt x="549" y="0"/>
                    </a:moveTo>
                    <a:cubicBezTo>
                      <a:pt x="478" y="0"/>
                      <a:pt x="405" y="16"/>
                      <a:pt x="337" y="50"/>
                    </a:cubicBezTo>
                    <a:cubicBezTo>
                      <a:pt x="99" y="166"/>
                      <a:pt x="0" y="454"/>
                      <a:pt x="118" y="692"/>
                    </a:cubicBezTo>
                    <a:cubicBezTo>
                      <a:pt x="201" y="863"/>
                      <a:pt x="372" y="962"/>
                      <a:pt x="550" y="962"/>
                    </a:cubicBezTo>
                    <a:cubicBezTo>
                      <a:pt x="621" y="962"/>
                      <a:pt x="692" y="946"/>
                      <a:pt x="760" y="913"/>
                    </a:cubicBezTo>
                    <a:cubicBezTo>
                      <a:pt x="998" y="795"/>
                      <a:pt x="1097" y="507"/>
                      <a:pt x="981" y="269"/>
                    </a:cubicBezTo>
                    <a:cubicBezTo>
                      <a:pt x="897" y="99"/>
                      <a:pt x="726"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
              <p:cNvSpPr/>
              <p:nvPr/>
            </p:nvSpPr>
            <p:spPr>
              <a:xfrm>
                <a:off x="3101275" y="2705088"/>
                <a:ext cx="12750" cy="11200"/>
              </a:xfrm>
              <a:custGeom>
                <a:avLst/>
                <a:gdLst/>
                <a:ahLst/>
                <a:cxnLst/>
                <a:rect l="l" t="t" r="r" b="b"/>
                <a:pathLst>
                  <a:path w="510" h="448" extrusionOk="0">
                    <a:moveTo>
                      <a:pt x="256" y="1"/>
                    </a:moveTo>
                    <a:cubicBezTo>
                      <a:pt x="223" y="1"/>
                      <a:pt x="189" y="8"/>
                      <a:pt x="157" y="24"/>
                    </a:cubicBezTo>
                    <a:cubicBezTo>
                      <a:pt x="46" y="77"/>
                      <a:pt x="0" y="211"/>
                      <a:pt x="55" y="322"/>
                    </a:cubicBezTo>
                    <a:cubicBezTo>
                      <a:pt x="94" y="402"/>
                      <a:pt x="173" y="448"/>
                      <a:pt x="256" y="448"/>
                    </a:cubicBezTo>
                    <a:cubicBezTo>
                      <a:pt x="288" y="448"/>
                      <a:pt x="321" y="440"/>
                      <a:pt x="353" y="425"/>
                    </a:cubicBezTo>
                    <a:cubicBezTo>
                      <a:pt x="464" y="370"/>
                      <a:pt x="509" y="236"/>
                      <a:pt x="456" y="126"/>
                    </a:cubicBezTo>
                    <a:cubicBezTo>
                      <a:pt x="417"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
              <p:cNvSpPr/>
              <p:nvPr/>
            </p:nvSpPr>
            <p:spPr>
              <a:xfrm>
                <a:off x="3160475" y="2618238"/>
                <a:ext cx="83375" cy="73050"/>
              </a:xfrm>
              <a:custGeom>
                <a:avLst/>
                <a:gdLst/>
                <a:ahLst/>
                <a:cxnLst/>
                <a:rect l="l" t="t" r="r" b="b"/>
                <a:pathLst>
                  <a:path w="3335" h="2922" extrusionOk="0">
                    <a:moveTo>
                      <a:pt x="1666" y="1"/>
                    </a:moveTo>
                    <a:cubicBezTo>
                      <a:pt x="1450" y="1"/>
                      <a:pt x="1231" y="49"/>
                      <a:pt x="1024" y="151"/>
                    </a:cubicBezTo>
                    <a:cubicBezTo>
                      <a:pt x="300" y="505"/>
                      <a:pt x="1" y="1380"/>
                      <a:pt x="356" y="2104"/>
                    </a:cubicBezTo>
                    <a:cubicBezTo>
                      <a:pt x="609" y="2621"/>
                      <a:pt x="1129" y="2922"/>
                      <a:pt x="1669" y="2922"/>
                    </a:cubicBezTo>
                    <a:cubicBezTo>
                      <a:pt x="1885" y="2922"/>
                      <a:pt x="2103" y="2874"/>
                      <a:pt x="2310" y="2773"/>
                    </a:cubicBezTo>
                    <a:cubicBezTo>
                      <a:pt x="3034" y="2417"/>
                      <a:pt x="3334" y="1542"/>
                      <a:pt x="2977" y="818"/>
                    </a:cubicBezTo>
                    <a:cubicBezTo>
                      <a:pt x="2724" y="301"/>
                      <a:pt x="2206" y="1"/>
                      <a:pt x="1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
              <p:cNvSpPr/>
              <p:nvPr/>
            </p:nvSpPr>
            <p:spPr>
              <a:xfrm>
                <a:off x="3169566" y="2620600"/>
                <a:ext cx="75225" cy="72675"/>
              </a:xfrm>
              <a:custGeom>
                <a:avLst/>
                <a:gdLst/>
                <a:ahLst/>
                <a:cxnLst/>
                <a:rect l="l" t="t" r="r" b="b"/>
                <a:pathLst>
                  <a:path w="3009" h="2907" extrusionOk="0">
                    <a:moveTo>
                      <a:pt x="1542" y="1"/>
                    </a:moveTo>
                    <a:lnTo>
                      <a:pt x="1542" y="1"/>
                    </a:lnTo>
                    <a:cubicBezTo>
                      <a:pt x="1663" y="107"/>
                      <a:pt x="1765" y="237"/>
                      <a:pt x="1838" y="389"/>
                    </a:cubicBezTo>
                    <a:cubicBezTo>
                      <a:pt x="2150" y="1022"/>
                      <a:pt x="1888" y="1788"/>
                      <a:pt x="1255" y="2098"/>
                    </a:cubicBezTo>
                    <a:cubicBezTo>
                      <a:pt x="1075" y="2187"/>
                      <a:pt x="886" y="2228"/>
                      <a:pt x="699" y="2228"/>
                    </a:cubicBezTo>
                    <a:cubicBezTo>
                      <a:pt x="451" y="2228"/>
                      <a:pt x="209" y="2156"/>
                      <a:pt x="1" y="2022"/>
                    </a:cubicBezTo>
                    <a:lnTo>
                      <a:pt x="1" y="2022"/>
                    </a:lnTo>
                    <a:cubicBezTo>
                      <a:pt x="10" y="2044"/>
                      <a:pt x="18" y="2067"/>
                      <a:pt x="30" y="2089"/>
                    </a:cubicBezTo>
                    <a:cubicBezTo>
                      <a:pt x="283" y="2606"/>
                      <a:pt x="803" y="2907"/>
                      <a:pt x="1343" y="2907"/>
                    </a:cubicBezTo>
                    <a:cubicBezTo>
                      <a:pt x="1559" y="2907"/>
                      <a:pt x="1777" y="2859"/>
                      <a:pt x="1984" y="2758"/>
                    </a:cubicBezTo>
                    <a:cubicBezTo>
                      <a:pt x="2708" y="2402"/>
                      <a:pt x="3008" y="1527"/>
                      <a:pt x="2651" y="803"/>
                    </a:cubicBezTo>
                    <a:cubicBezTo>
                      <a:pt x="2430" y="352"/>
                      <a:pt x="2007" y="6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
              <p:cNvSpPr/>
              <p:nvPr/>
            </p:nvSpPr>
            <p:spPr>
              <a:xfrm>
                <a:off x="3169675" y="2636663"/>
                <a:ext cx="27450" cy="24075"/>
              </a:xfrm>
              <a:custGeom>
                <a:avLst/>
                <a:gdLst/>
                <a:ahLst/>
                <a:cxnLst/>
                <a:rect l="l" t="t" r="r" b="b"/>
                <a:pathLst>
                  <a:path w="1098" h="963" extrusionOk="0">
                    <a:moveTo>
                      <a:pt x="546" y="0"/>
                    </a:moveTo>
                    <a:cubicBezTo>
                      <a:pt x="475" y="0"/>
                      <a:pt x="404" y="16"/>
                      <a:pt x="336" y="48"/>
                    </a:cubicBezTo>
                    <a:cubicBezTo>
                      <a:pt x="98" y="166"/>
                      <a:pt x="1" y="454"/>
                      <a:pt x="117" y="692"/>
                    </a:cubicBezTo>
                    <a:cubicBezTo>
                      <a:pt x="201" y="863"/>
                      <a:pt x="371" y="962"/>
                      <a:pt x="549" y="962"/>
                    </a:cubicBezTo>
                    <a:cubicBezTo>
                      <a:pt x="620" y="962"/>
                      <a:pt x="692" y="946"/>
                      <a:pt x="761" y="913"/>
                    </a:cubicBezTo>
                    <a:cubicBezTo>
                      <a:pt x="999" y="795"/>
                      <a:pt x="1098" y="507"/>
                      <a:pt x="978" y="269"/>
                    </a:cubicBezTo>
                    <a:cubicBezTo>
                      <a:pt x="895" y="98"/>
                      <a:pt x="724"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
              <p:cNvSpPr/>
              <p:nvPr/>
            </p:nvSpPr>
            <p:spPr>
              <a:xfrm>
                <a:off x="3198225" y="2630763"/>
                <a:ext cx="12775" cy="11225"/>
              </a:xfrm>
              <a:custGeom>
                <a:avLst/>
                <a:gdLst/>
                <a:ahLst/>
                <a:cxnLst/>
                <a:rect l="l" t="t" r="r" b="b"/>
                <a:pathLst>
                  <a:path w="511" h="449" extrusionOk="0">
                    <a:moveTo>
                      <a:pt x="256" y="1"/>
                    </a:moveTo>
                    <a:cubicBezTo>
                      <a:pt x="222" y="1"/>
                      <a:pt x="188" y="8"/>
                      <a:pt x="156" y="24"/>
                    </a:cubicBezTo>
                    <a:cubicBezTo>
                      <a:pt x="45" y="79"/>
                      <a:pt x="1" y="212"/>
                      <a:pt x="56" y="322"/>
                    </a:cubicBezTo>
                    <a:cubicBezTo>
                      <a:pt x="94" y="402"/>
                      <a:pt x="172" y="448"/>
                      <a:pt x="255" y="448"/>
                    </a:cubicBezTo>
                    <a:cubicBezTo>
                      <a:pt x="288" y="448"/>
                      <a:pt x="321" y="441"/>
                      <a:pt x="353" y="425"/>
                    </a:cubicBezTo>
                    <a:cubicBezTo>
                      <a:pt x="465" y="370"/>
                      <a:pt x="510" y="237"/>
                      <a:pt x="455" y="126"/>
                    </a:cubicBezTo>
                    <a:cubicBezTo>
                      <a:pt x="416"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
              <p:cNvSpPr/>
              <p:nvPr/>
            </p:nvSpPr>
            <p:spPr>
              <a:xfrm>
                <a:off x="3270525" y="2576463"/>
                <a:ext cx="78550" cy="73050"/>
              </a:xfrm>
              <a:custGeom>
                <a:avLst/>
                <a:gdLst/>
                <a:ahLst/>
                <a:cxnLst/>
                <a:rect l="l" t="t" r="r" b="b"/>
                <a:pathLst>
                  <a:path w="3142" h="2922" extrusionOk="0">
                    <a:moveTo>
                      <a:pt x="1572" y="0"/>
                    </a:moveTo>
                    <a:cubicBezTo>
                      <a:pt x="1496" y="0"/>
                      <a:pt x="1418" y="6"/>
                      <a:pt x="1340" y="19"/>
                    </a:cubicBezTo>
                    <a:cubicBezTo>
                      <a:pt x="543" y="147"/>
                      <a:pt x="1" y="896"/>
                      <a:pt x="129" y="1693"/>
                    </a:cubicBezTo>
                    <a:cubicBezTo>
                      <a:pt x="245" y="2410"/>
                      <a:pt x="864" y="2921"/>
                      <a:pt x="1568" y="2921"/>
                    </a:cubicBezTo>
                    <a:cubicBezTo>
                      <a:pt x="1645" y="2921"/>
                      <a:pt x="1724" y="2915"/>
                      <a:pt x="1802" y="2903"/>
                    </a:cubicBezTo>
                    <a:cubicBezTo>
                      <a:pt x="2600" y="2776"/>
                      <a:pt x="3142" y="2025"/>
                      <a:pt x="3013" y="1231"/>
                    </a:cubicBezTo>
                    <a:cubicBezTo>
                      <a:pt x="2897" y="510"/>
                      <a:pt x="2277"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
              <p:cNvSpPr/>
              <p:nvPr/>
            </p:nvSpPr>
            <p:spPr>
              <a:xfrm>
                <a:off x="3274491" y="2581850"/>
                <a:ext cx="75525" cy="69650"/>
              </a:xfrm>
              <a:custGeom>
                <a:avLst/>
                <a:gdLst/>
                <a:ahLst/>
                <a:cxnLst/>
                <a:rect l="l" t="t" r="r" b="b"/>
                <a:pathLst>
                  <a:path w="3021" h="2786" extrusionOk="0">
                    <a:moveTo>
                      <a:pt x="2065" y="0"/>
                    </a:moveTo>
                    <a:lnTo>
                      <a:pt x="2065" y="0"/>
                    </a:lnTo>
                    <a:cubicBezTo>
                      <a:pt x="2148" y="136"/>
                      <a:pt x="2208" y="291"/>
                      <a:pt x="2234" y="459"/>
                    </a:cubicBezTo>
                    <a:cubicBezTo>
                      <a:pt x="2347" y="1155"/>
                      <a:pt x="1872" y="1811"/>
                      <a:pt x="1175" y="1924"/>
                    </a:cubicBezTo>
                    <a:cubicBezTo>
                      <a:pt x="1108" y="1935"/>
                      <a:pt x="1040" y="1940"/>
                      <a:pt x="974" y="1940"/>
                    </a:cubicBezTo>
                    <a:cubicBezTo>
                      <a:pt x="592" y="1940"/>
                      <a:pt x="238" y="1765"/>
                      <a:pt x="0" y="1480"/>
                    </a:cubicBezTo>
                    <a:lnTo>
                      <a:pt x="0" y="1480"/>
                    </a:lnTo>
                    <a:cubicBezTo>
                      <a:pt x="3" y="1507"/>
                      <a:pt x="3" y="1532"/>
                      <a:pt x="8" y="1557"/>
                    </a:cubicBezTo>
                    <a:cubicBezTo>
                      <a:pt x="124" y="2274"/>
                      <a:pt x="743" y="2785"/>
                      <a:pt x="1447" y="2785"/>
                    </a:cubicBezTo>
                    <a:cubicBezTo>
                      <a:pt x="1524" y="2785"/>
                      <a:pt x="1603" y="2779"/>
                      <a:pt x="1681" y="2767"/>
                    </a:cubicBezTo>
                    <a:cubicBezTo>
                      <a:pt x="2479" y="2640"/>
                      <a:pt x="3021" y="1889"/>
                      <a:pt x="2892" y="1095"/>
                    </a:cubicBezTo>
                    <a:cubicBezTo>
                      <a:pt x="2812" y="595"/>
                      <a:pt x="2490" y="197"/>
                      <a:pt x="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
              <p:cNvSpPr/>
              <p:nvPr/>
            </p:nvSpPr>
            <p:spPr>
              <a:xfrm>
                <a:off x="3280675" y="2589613"/>
                <a:ext cx="25875" cy="24050"/>
              </a:xfrm>
              <a:custGeom>
                <a:avLst/>
                <a:gdLst/>
                <a:ahLst/>
                <a:cxnLst/>
                <a:rect l="l" t="t" r="r" b="b"/>
                <a:pathLst>
                  <a:path w="1035" h="962" extrusionOk="0">
                    <a:moveTo>
                      <a:pt x="517" y="1"/>
                    </a:moveTo>
                    <a:cubicBezTo>
                      <a:pt x="492" y="1"/>
                      <a:pt x="467" y="2"/>
                      <a:pt x="442" y="6"/>
                    </a:cubicBezTo>
                    <a:cubicBezTo>
                      <a:pt x="179" y="49"/>
                      <a:pt x="0" y="296"/>
                      <a:pt x="43" y="559"/>
                    </a:cubicBezTo>
                    <a:cubicBezTo>
                      <a:pt x="82" y="794"/>
                      <a:pt x="286" y="962"/>
                      <a:pt x="517" y="962"/>
                    </a:cubicBezTo>
                    <a:cubicBezTo>
                      <a:pt x="543" y="962"/>
                      <a:pt x="568" y="960"/>
                      <a:pt x="594" y="956"/>
                    </a:cubicBezTo>
                    <a:cubicBezTo>
                      <a:pt x="856" y="915"/>
                      <a:pt x="1034" y="669"/>
                      <a:pt x="992" y="407"/>
                    </a:cubicBezTo>
                    <a:cubicBezTo>
                      <a:pt x="955" y="168"/>
                      <a:pt x="750"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
              <p:cNvSpPr/>
              <p:nvPr/>
            </p:nvSpPr>
            <p:spPr>
              <a:xfrm>
                <a:off x="3311500" y="2590513"/>
                <a:ext cx="12050" cy="11175"/>
              </a:xfrm>
              <a:custGeom>
                <a:avLst/>
                <a:gdLst/>
                <a:ahLst/>
                <a:cxnLst/>
                <a:rect l="l" t="t" r="r" b="b"/>
                <a:pathLst>
                  <a:path w="482" h="447" extrusionOk="0">
                    <a:moveTo>
                      <a:pt x="239" y="1"/>
                    </a:moveTo>
                    <a:cubicBezTo>
                      <a:pt x="227" y="1"/>
                      <a:pt x="216" y="1"/>
                      <a:pt x="204" y="3"/>
                    </a:cubicBezTo>
                    <a:cubicBezTo>
                      <a:pt x="83" y="24"/>
                      <a:pt x="0" y="136"/>
                      <a:pt x="19" y="259"/>
                    </a:cubicBezTo>
                    <a:cubicBezTo>
                      <a:pt x="37" y="368"/>
                      <a:pt x="134" y="446"/>
                      <a:pt x="242" y="446"/>
                    </a:cubicBezTo>
                    <a:cubicBezTo>
                      <a:pt x="253" y="446"/>
                      <a:pt x="264" y="445"/>
                      <a:pt x="276" y="443"/>
                    </a:cubicBezTo>
                    <a:cubicBezTo>
                      <a:pt x="398" y="425"/>
                      <a:pt x="481" y="310"/>
                      <a:pt x="461" y="187"/>
                    </a:cubicBezTo>
                    <a:cubicBezTo>
                      <a:pt x="444" y="78"/>
                      <a:pt x="34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
              <p:cNvSpPr/>
              <p:nvPr/>
            </p:nvSpPr>
            <p:spPr>
              <a:xfrm>
                <a:off x="3193900" y="2874263"/>
                <a:ext cx="236075" cy="85950"/>
              </a:xfrm>
              <a:custGeom>
                <a:avLst/>
                <a:gdLst/>
                <a:ahLst/>
                <a:cxnLst/>
                <a:rect l="l" t="t" r="r" b="b"/>
                <a:pathLst>
                  <a:path w="9443" h="3438" extrusionOk="0">
                    <a:moveTo>
                      <a:pt x="3379" y="1"/>
                    </a:moveTo>
                    <a:cubicBezTo>
                      <a:pt x="2491" y="1"/>
                      <a:pt x="1535" y="234"/>
                      <a:pt x="833" y="659"/>
                    </a:cubicBezTo>
                    <a:cubicBezTo>
                      <a:pt x="379" y="933"/>
                      <a:pt x="0" y="1342"/>
                      <a:pt x="2" y="1901"/>
                    </a:cubicBezTo>
                    <a:cubicBezTo>
                      <a:pt x="6" y="3074"/>
                      <a:pt x="710" y="3437"/>
                      <a:pt x="1559" y="3437"/>
                    </a:cubicBezTo>
                    <a:cubicBezTo>
                      <a:pt x="2245" y="3437"/>
                      <a:pt x="3025" y="3201"/>
                      <a:pt x="3608" y="2963"/>
                    </a:cubicBezTo>
                    <a:cubicBezTo>
                      <a:pt x="5153" y="2334"/>
                      <a:pt x="6820" y="1786"/>
                      <a:pt x="8516" y="1786"/>
                    </a:cubicBezTo>
                    <a:cubicBezTo>
                      <a:pt x="8804" y="1786"/>
                      <a:pt x="9093" y="1802"/>
                      <a:pt x="9382" y="1835"/>
                    </a:cubicBezTo>
                    <a:cubicBezTo>
                      <a:pt x="9402" y="1839"/>
                      <a:pt x="9423" y="1840"/>
                      <a:pt x="9443" y="1843"/>
                    </a:cubicBezTo>
                    <a:cubicBezTo>
                      <a:pt x="7715" y="1195"/>
                      <a:pt x="6067" y="451"/>
                      <a:pt x="4245" y="82"/>
                    </a:cubicBezTo>
                    <a:cubicBezTo>
                      <a:pt x="3973" y="27"/>
                      <a:pt x="3680" y="1"/>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
              <p:cNvSpPr/>
              <p:nvPr/>
            </p:nvSpPr>
            <p:spPr>
              <a:xfrm>
                <a:off x="3247550" y="2886538"/>
                <a:ext cx="151500" cy="55150"/>
              </a:xfrm>
              <a:custGeom>
                <a:avLst/>
                <a:gdLst/>
                <a:ahLst/>
                <a:cxnLst/>
                <a:rect l="l" t="t" r="r" b="b"/>
                <a:pathLst>
                  <a:path w="6060" h="2206" extrusionOk="0">
                    <a:moveTo>
                      <a:pt x="2172" y="0"/>
                    </a:moveTo>
                    <a:cubicBezTo>
                      <a:pt x="1601" y="0"/>
                      <a:pt x="987" y="149"/>
                      <a:pt x="536" y="422"/>
                    </a:cubicBezTo>
                    <a:cubicBezTo>
                      <a:pt x="245" y="599"/>
                      <a:pt x="0" y="862"/>
                      <a:pt x="3" y="1221"/>
                    </a:cubicBezTo>
                    <a:cubicBezTo>
                      <a:pt x="6" y="1973"/>
                      <a:pt x="457" y="2206"/>
                      <a:pt x="1002" y="2206"/>
                    </a:cubicBezTo>
                    <a:cubicBezTo>
                      <a:pt x="1442" y="2206"/>
                      <a:pt x="1943" y="2054"/>
                      <a:pt x="2317" y="1902"/>
                    </a:cubicBezTo>
                    <a:cubicBezTo>
                      <a:pt x="3309" y="1497"/>
                      <a:pt x="4380" y="1145"/>
                      <a:pt x="5469" y="1145"/>
                    </a:cubicBezTo>
                    <a:cubicBezTo>
                      <a:pt x="5653" y="1145"/>
                      <a:pt x="5837" y="1155"/>
                      <a:pt x="6022" y="1177"/>
                    </a:cubicBezTo>
                    <a:cubicBezTo>
                      <a:pt x="6034" y="1180"/>
                      <a:pt x="6047" y="1181"/>
                      <a:pt x="6059" y="1183"/>
                    </a:cubicBezTo>
                    <a:cubicBezTo>
                      <a:pt x="4952" y="766"/>
                      <a:pt x="3894" y="290"/>
                      <a:pt x="2726" y="52"/>
                    </a:cubicBezTo>
                    <a:cubicBezTo>
                      <a:pt x="2552" y="17"/>
                      <a:pt x="2364" y="0"/>
                      <a:pt x="2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
              <p:cNvSpPr/>
              <p:nvPr/>
            </p:nvSpPr>
            <p:spPr>
              <a:xfrm>
                <a:off x="3220000" y="2899413"/>
                <a:ext cx="199250" cy="21175"/>
              </a:xfrm>
              <a:custGeom>
                <a:avLst/>
                <a:gdLst/>
                <a:ahLst/>
                <a:cxnLst/>
                <a:rect l="l" t="t" r="r" b="b"/>
                <a:pathLst>
                  <a:path w="7970" h="847" extrusionOk="0">
                    <a:moveTo>
                      <a:pt x="3967" y="1"/>
                    </a:moveTo>
                    <a:cubicBezTo>
                      <a:pt x="3967" y="1"/>
                      <a:pt x="3712" y="7"/>
                      <a:pt x="3330" y="27"/>
                    </a:cubicBezTo>
                    <a:cubicBezTo>
                      <a:pt x="2948" y="56"/>
                      <a:pt x="2437" y="104"/>
                      <a:pt x="1934" y="203"/>
                    </a:cubicBezTo>
                    <a:cubicBezTo>
                      <a:pt x="1433" y="303"/>
                      <a:pt x="936" y="430"/>
                      <a:pt x="581" y="576"/>
                    </a:cubicBezTo>
                    <a:cubicBezTo>
                      <a:pt x="400" y="638"/>
                      <a:pt x="258" y="712"/>
                      <a:pt x="158" y="759"/>
                    </a:cubicBezTo>
                    <a:cubicBezTo>
                      <a:pt x="57" y="807"/>
                      <a:pt x="1" y="839"/>
                      <a:pt x="4" y="845"/>
                    </a:cubicBezTo>
                    <a:cubicBezTo>
                      <a:pt x="5" y="846"/>
                      <a:pt x="6" y="847"/>
                      <a:pt x="10" y="847"/>
                    </a:cubicBezTo>
                    <a:cubicBezTo>
                      <a:pt x="48" y="847"/>
                      <a:pt x="272" y="752"/>
                      <a:pt x="607" y="649"/>
                    </a:cubicBezTo>
                    <a:cubicBezTo>
                      <a:pt x="966" y="527"/>
                      <a:pt x="1461" y="422"/>
                      <a:pt x="1959" y="341"/>
                    </a:cubicBezTo>
                    <a:cubicBezTo>
                      <a:pt x="2456" y="261"/>
                      <a:pt x="2962" y="226"/>
                      <a:pt x="3339" y="211"/>
                    </a:cubicBezTo>
                    <a:cubicBezTo>
                      <a:pt x="3717" y="203"/>
                      <a:pt x="3969" y="198"/>
                      <a:pt x="3969" y="198"/>
                    </a:cubicBezTo>
                    <a:cubicBezTo>
                      <a:pt x="3969" y="198"/>
                      <a:pt x="4019" y="197"/>
                      <a:pt x="4107" y="197"/>
                    </a:cubicBezTo>
                    <a:cubicBezTo>
                      <a:pt x="4218" y="197"/>
                      <a:pt x="4390" y="198"/>
                      <a:pt x="4600" y="203"/>
                    </a:cubicBezTo>
                    <a:cubicBezTo>
                      <a:pt x="4978" y="212"/>
                      <a:pt x="5482" y="242"/>
                      <a:pt x="5983" y="305"/>
                    </a:cubicBezTo>
                    <a:cubicBezTo>
                      <a:pt x="6485" y="370"/>
                      <a:pt x="6983" y="457"/>
                      <a:pt x="7351" y="552"/>
                    </a:cubicBezTo>
                    <a:cubicBezTo>
                      <a:pt x="7686" y="632"/>
                      <a:pt x="7915" y="703"/>
                      <a:pt x="7960" y="703"/>
                    </a:cubicBezTo>
                    <a:cubicBezTo>
                      <a:pt x="7965" y="703"/>
                      <a:pt x="7968" y="703"/>
                      <a:pt x="7968" y="701"/>
                    </a:cubicBezTo>
                    <a:cubicBezTo>
                      <a:pt x="7970" y="695"/>
                      <a:pt x="7912" y="668"/>
                      <a:pt x="7807" y="629"/>
                    </a:cubicBezTo>
                    <a:cubicBezTo>
                      <a:pt x="7703" y="590"/>
                      <a:pt x="7556" y="529"/>
                      <a:pt x="7371" y="478"/>
                    </a:cubicBezTo>
                    <a:cubicBezTo>
                      <a:pt x="7006" y="358"/>
                      <a:pt x="6507" y="251"/>
                      <a:pt x="6004" y="165"/>
                    </a:cubicBezTo>
                    <a:cubicBezTo>
                      <a:pt x="5499" y="84"/>
                      <a:pt x="4989" y="41"/>
                      <a:pt x="4606" y="19"/>
                    </a:cubicBezTo>
                    <a:cubicBezTo>
                      <a:pt x="4223" y="1"/>
                      <a:pt x="3967" y="1"/>
                      <a:pt x="3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
              <p:cNvSpPr/>
              <p:nvPr/>
            </p:nvSpPr>
            <p:spPr>
              <a:xfrm>
                <a:off x="3216925" y="2914963"/>
                <a:ext cx="77550" cy="28075"/>
              </a:xfrm>
              <a:custGeom>
                <a:avLst/>
                <a:gdLst/>
                <a:ahLst/>
                <a:cxnLst/>
                <a:rect l="l" t="t" r="r" b="b"/>
                <a:pathLst>
                  <a:path w="3102" h="1123" extrusionOk="0">
                    <a:moveTo>
                      <a:pt x="2682" y="0"/>
                    </a:moveTo>
                    <a:cubicBezTo>
                      <a:pt x="2558" y="0"/>
                      <a:pt x="2414" y="24"/>
                      <a:pt x="2265" y="73"/>
                    </a:cubicBezTo>
                    <a:cubicBezTo>
                      <a:pt x="1888" y="196"/>
                      <a:pt x="1629" y="436"/>
                      <a:pt x="1684" y="607"/>
                    </a:cubicBezTo>
                    <a:cubicBezTo>
                      <a:pt x="1718" y="709"/>
                      <a:pt x="1859" y="763"/>
                      <a:pt x="2047" y="763"/>
                    </a:cubicBezTo>
                    <a:cubicBezTo>
                      <a:pt x="2172" y="763"/>
                      <a:pt x="2318" y="739"/>
                      <a:pt x="2467" y="690"/>
                    </a:cubicBezTo>
                    <a:cubicBezTo>
                      <a:pt x="2843" y="568"/>
                      <a:pt x="3102" y="328"/>
                      <a:pt x="3047" y="159"/>
                    </a:cubicBezTo>
                    <a:cubicBezTo>
                      <a:pt x="3013" y="55"/>
                      <a:pt x="2871" y="0"/>
                      <a:pt x="2682" y="0"/>
                    </a:cubicBezTo>
                    <a:close/>
                    <a:moveTo>
                      <a:pt x="783" y="564"/>
                    </a:moveTo>
                    <a:cubicBezTo>
                      <a:pt x="701" y="564"/>
                      <a:pt x="611" y="574"/>
                      <a:pt x="517" y="597"/>
                    </a:cubicBezTo>
                    <a:cubicBezTo>
                      <a:pt x="216" y="671"/>
                      <a:pt x="0" y="840"/>
                      <a:pt x="33" y="977"/>
                    </a:cubicBezTo>
                    <a:cubicBezTo>
                      <a:pt x="56" y="1069"/>
                      <a:pt x="192" y="1123"/>
                      <a:pt x="372" y="1123"/>
                    </a:cubicBezTo>
                    <a:cubicBezTo>
                      <a:pt x="453" y="1123"/>
                      <a:pt x="543" y="1112"/>
                      <a:pt x="636" y="1089"/>
                    </a:cubicBezTo>
                    <a:cubicBezTo>
                      <a:pt x="939" y="1017"/>
                      <a:pt x="1153" y="847"/>
                      <a:pt x="1120" y="710"/>
                    </a:cubicBezTo>
                    <a:cubicBezTo>
                      <a:pt x="1098" y="616"/>
                      <a:pt x="962" y="564"/>
                      <a:pt x="783" y="5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
              <p:cNvSpPr/>
              <p:nvPr/>
            </p:nvSpPr>
            <p:spPr>
              <a:xfrm>
                <a:off x="3374900" y="2750513"/>
                <a:ext cx="97350" cy="228825"/>
              </a:xfrm>
              <a:custGeom>
                <a:avLst/>
                <a:gdLst/>
                <a:ahLst/>
                <a:cxnLst/>
                <a:rect l="l" t="t" r="r" b="b"/>
                <a:pathLst>
                  <a:path w="3894" h="9153" extrusionOk="0">
                    <a:moveTo>
                      <a:pt x="1830" y="0"/>
                    </a:moveTo>
                    <a:cubicBezTo>
                      <a:pt x="1649" y="0"/>
                      <a:pt x="1447" y="31"/>
                      <a:pt x="1222" y="98"/>
                    </a:cubicBezTo>
                    <a:cubicBezTo>
                      <a:pt x="688" y="256"/>
                      <a:pt x="405" y="737"/>
                      <a:pt x="273" y="1251"/>
                    </a:cubicBezTo>
                    <a:cubicBezTo>
                      <a:pt x="0" y="2313"/>
                      <a:pt x="187" y="3717"/>
                      <a:pt x="707" y="4685"/>
                    </a:cubicBezTo>
                    <a:cubicBezTo>
                      <a:pt x="1584" y="6323"/>
                      <a:pt x="2773" y="7686"/>
                      <a:pt x="3893" y="9152"/>
                    </a:cubicBezTo>
                    <a:cubicBezTo>
                      <a:pt x="3884" y="9135"/>
                      <a:pt x="3876" y="9115"/>
                      <a:pt x="3867" y="9098"/>
                    </a:cubicBezTo>
                    <a:cubicBezTo>
                      <a:pt x="3068" y="7255"/>
                      <a:pt x="3099" y="5186"/>
                      <a:pt x="3281" y="3242"/>
                    </a:cubicBezTo>
                    <a:cubicBezTo>
                      <a:pt x="3399" y="1996"/>
                      <a:pt x="3288"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
              <p:cNvSpPr/>
              <p:nvPr/>
            </p:nvSpPr>
            <p:spPr>
              <a:xfrm>
                <a:off x="3396800" y="2804138"/>
                <a:ext cx="62475" cy="146800"/>
              </a:xfrm>
              <a:custGeom>
                <a:avLst/>
                <a:gdLst/>
                <a:ahLst/>
                <a:cxnLst/>
                <a:rect l="l" t="t" r="r" b="b"/>
                <a:pathLst>
                  <a:path w="2499" h="5872" extrusionOk="0">
                    <a:moveTo>
                      <a:pt x="1175" y="0"/>
                    </a:moveTo>
                    <a:cubicBezTo>
                      <a:pt x="1059" y="0"/>
                      <a:pt x="929" y="20"/>
                      <a:pt x="785" y="63"/>
                    </a:cubicBezTo>
                    <a:cubicBezTo>
                      <a:pt x="442" y="165"/>
                      <a:pt x="260" y="473"/>
                      <a:pt x="176" y="804"/>
                    </a:cubicBezTo>
                    <a:cubicBezTo>
                      <a:pt x="0" y="1485"/>
                      <a:pt x="121" y="2385"/>
                      <a:pt x="453" y="3007"/>
                    </a:cubicBezTo>
                    <a:cubicBezTo>
                      <a:pt x="1017" y="4058"/>
                      <a:pt x="1780" y="4933"/>
                      <a:pt x="2499" y="5872"/>
                    </a:cubicBezTo>
                    <a:cubicBezTo>
                      <a:pt x="2492" y="5861"/>
                      <a:pt x="2486" y="5850"/>
                      <a:pt x="2481" y="5837"/>
                    </a:cubicBezTo>
                    <a:cubicBezTo>
                      <a:pt x="1969" y="4658"/>
                      <a:pt x="1988" y="3329"/>
                      <a:pt x="2105" y="2081"/>
                    </a:cubicBezTo>
                    <a:cubicBezTo>
                      <a:pt x="2181" y="1281"/>
                      <a:pt x="2111"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
              <p:cNvSpPr/>
              <p:nvPr/>
            </p:nvSpPr>
            <p:spPr>
              <a:xfrm>
                <a:off x="3408625" y="2778338"/>
                <a:ext cx="57625" cy="191675"/>
              </a:xfrm>
              <a:custGeom>
                <a:avLst/>
                <a:gdLst/>
                <a:ahLst/>
                <a:cxnLst/>
                <a:rect l="l" t="t" r="r" b="b"/>
                <a:pathLst>
                  <a:path w="2305" h="7667" extrusionOk="0">
                    <a:moveTo>
                      <a:pt x="128" y="0"/>
                    </a:moveTo>
                    <a:cubicBezTo>
                      <a:pt x="122" y="0"/>
                      <a:pt x="110" y="63"/>
                      <a:pt x="91" y="172"/>
                    </a:cubicBezTo>
                    <a:cubicBezTo>
                      <a:pt x="75" y="282"/>
                      <a:pt x="44" y="439"/>
                      <a:pt x="36" y="630"/>
                    </a:cubicBezTo>
                    <a:cubicBezTo>
                      <a:pt x="0" y="1014"/>
                      <a:pt x="22" y="1524"/>
                      <a:pt x="69" y="2033"/>
                    </a:cubicBezTo>
                    <a:cubicBezTo>
                      <a:pt x="121" y="2544"/>
                      <a:pt x="223" y="3045"/>
                      <a:pt x="306" y="3420"/>
                    </a:cubicBezTo>
                    <a:cubicBezTo>
                      <a:pt x="397" y="3793"/>
                      <a:pt x="464" y="4039"/>
                      <a:pt x="464" y="4039"/>
                    </a:cubicBezTo>
                    <a:cubicBezTo>
                      <a:pt x="464" y="4039"/>
                      <a:pt x="537" y="4283"/>
                      <a:pt x="668" y="4646"/>
                    </a:cubicBezTo>
                    <a:cubicBezTo>
                      <a:pt x="798" y="5005"/>
                      <a:pt x="986" y="5481"/>
                      <a:pt x="1210" y="5940"/>
                    </a:cubicBezTo>
                    <a:cubicBezTo>
                      <a:pt x="1437" y="6396"/>
                      <a:pt x="1683" y="6846"/>
                      <a:pt x="1903" y="7159"/>
                    </a:cubicBezTo>
                    <a:cubicBezTo>
                      <a:pt x="2005" y="7322"/>
                      <a:pt x="2106" y="7446"/>
                      <a:pt x="2173" y="7533"/>
                    </a:cubicBezTo>
                    <a:cubicBezTo>
                      <a:pt x="2239" y="7619"/>
                      <a:pt x="2280" y="7667"/>
                      <a:pt x="2288" y="7667"/>
                    </a:cubicBezTo>
                    <a:cubicBezTo>
                      <a:pt x="2288" y="7667"/>
                      <a:pt x="2289" y="7667"/>
                      <a:pt x="2289" y="7667"/>
                    </a:cubicBezTo>
                    <a:cubicBezTo>
                      <a:pt x="2305" y="7657"/>
                      <a:pt x="2159" y="7447"/>
                      <a:pt x="1969" y="7118"/>
                    </a:cubicBezTo>
                    <a:cubicBezTo>
                      <a:pt x="1770" y="6794"/>
                      <a:pt x="1545" y="6341"/>
                      <a:pt x="1336" y="5881"/>
                    </a:cubicBezTo>
                    <a:cubicBezTo>
                      <a:pt x="1131" y="5420"/>
                      <a:pt x="959" y="4946"/>
                      <a:pt x="840" y="4585"/>
                    </a:cubicBezTo>
                    <a:cubicBezTo>
                      <a:pt x="722" y="4227"/>
                      <a:pt x="653" y="3984"/>
                      <a:pt x="653" y="3984"/>
                    </a:cubicBezTo>
                    <a:cubicBezTo>
                      <a:pt x="653" y="3984"/>
                      <a:pt x="584" y="3741"/>
                      <a:pt x="483" y="3377"/>
                    </a:cubicBezTo>
                    <a:cubicBezTo>
                      <a:pt x="390" y="3009"/>
                      <a:pt x="276" y="2517"/>
                      <a:pt x="209" y="2018"/>
                    </a:cubicBezTo>
                    <a:cubicBezTo>
                      <a:pt x="144" y="1516"/>
                      <a:pt x="100" y="1012"/>
                      <a:pt x="115" y="635"/>
                    </a:cubicBezTo>
                    <a:cubicBezTo>
                      <a:pt x="116" y="255"/>
                      <a:pt x="147" y="2"/>
                      <a:pt x="129" y="0"/>
                    </a:cubicBezTo>
                    <a:cubicBezTo>
                      <a:pt x="129" y="0"/>
                      <a:pt x="128"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
              <p:cNvSpPr/>
              <p:nvPr/>
            </p:nvSpPr>
            <p:spPr>
              <a:xfrm>
                <a:off x="3423175" y="2770638"/>
                <a:ext cx="17000" cy="78100"/>
              </a:xfrm>
              <a:custGeom>
                <a:avLst/>
                <a:gdLst/>
                <a:ahLst/>
                <a:cxnLst/>
                <a:rect l="l" t="t" r="r" b="b"/>
                <a:pathLst>
                  <a:path w="680" h="3124" extrusionOk="0">
                    <a:moveTo>
                      <a:pt x="247" y="1"/>
                    </a:moveTo>
                    <a:cubicBezTo>
                      <a:pt x="245" y="1"/>
                      <a:pt x="243" y="1"/>
                      <a:pt x="241" y="1"/>
                    </a:cubicBezTo>
                    <a:cubicBezTo>
                      <a:pt x="101" y="9"/>
                      <a:pt x="1" y="264"/>
                      <a:pt x="17" y="574"/>
                    </a:cubicBezTo>
                    <a:cubicBezTo>
                      <a:pt x="34" y="877"/>
                      <a:pt x="156" y="1118"/>
                      <a:pt x="292" y="1118"/>
                    </a:cubicBezTo>
                    <a:cubicBezTo>
                      <a:pt x="295" y="1118"/>
                      <a:pt x="298" y="1118"/>
                      <a:pt x="300" y="1118"/>
                    </a:cubicBezTo>
                    <a:cubicBezTo>
                      <a:pt x="440" y="1112"/>
                      <a:pt x="541" y="856"/>
                      <a:pt x="523" y="546"/>
                    </a:cubicBezTo>
                    <a:cubicBezTo>
                      <a:pt x="507" y="242"/>
                      <a:pt x="384" y="1"/>
                      <a:pt x="247" y="1"/>
                    </a:cubicBezTo>
                    <a:close/>
                    <a:moveTo>
                      <a:pt x="360" y="1688"/>
                    </a:moveTo>
                    <a:cubicBezTo>
                      <a:pt x="183" y="1688"/>
                      <a:pt x="31" y="2005"/>
                      <a:pt x="20" y="2398"/>
                    </a:cubicBezTo>
                    <a:cubicBezTo>
                      <a:pt x="10" y="2794"/>
                      <a:pt x="147" y="3117"/>
                      <a:pt x="327" y="3123"/>
                    </a:cubicBezTo>
                    <a:cubicBezTo>
                      <a:pt x="328" y="3123"/>
                      <a:pt x="329" y="3123"/>
                      <a:pt x="329" y="3123"/>
                    </a:cubicBezTo>
                    <a:cubicBezTo>
                      <a:pt x="508" y="3123"/>
                      <a:pt x="660" y="2806"/>
                      <a:pt x="668" y="2413"/>
                    </a:cubicBezTo>
                    <a:cubicBezTo>
                      <a:pt x="679" y="2019"/>
                      <a:pt x="541" y="1693"/>
                      <a:pt x="363" y="1688"/>
                    </a:cubicBezTo>
                    <a:cubicBezTo>
                      <a:pt x="362" y="1688"/>
                      <a:pt x="361" y="1688"/>
                      <a:pt x="360" y="16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7"/>
            <p:cNvGrpSpPr/>
            <p:nvPr/>
          </p:nvGrpSpPr>
          <p:grpSpPr>
            <a:xfrm flipH="1">
              <a:off x="514822" y="2615446"/>
              <a:ext cx="105691" cy="95690"/>
              <a:chOff x="2459325" y="2815313"/>
              <a:chExt cx="75300" cy="68175"/>
            </a:xfrm>
          </p:grpSpPr>
          <p:sp>
            <p:nvSpPr>
              <p:cNvPr id="3687" name="Google Shape;3687;p7"/>
              <p:cNvSpPr/>
              <p:nvPr/>
            </p:nvSpPr>
            <p:spPr>
              <a:xfrm>
                <a:off x="2459325" y="2815313"/>
                <a:ext cx="75300" cy="68175"/>
              </a:xfrm>
              <a:custGeom>
                <a:avLst/>
                <a:gdLst/>
                <a:ahLst/>
                <a:cxnLst/>
                <a:rect l="l" t="t" r="r" b="b"/>
                <a:pathLst>
                  <a:path w="3012" h="2727" extrusionOk="0">
                    <a:moveTo>
                      <a:pt x="1507" y="1"/>
                    </a:moveTo>
                    <a:cubicBezTo>
                      <a:pt x="1397" y="1"/>
                      <a:pt x="1285" y="14"/>
                      <a:pt x="1174" y="42"/>
                    </a:cubicBezTo>
                    <a:cubicBezTo>
                      <a:pt x="444" y="225"/>
                      <a:pt x="0" y="966"/>
                      <a:pt x="184" y="1696"/>
                    </a:cubicBezTo>
                    <a:cubicBezTo>
                      <a:pt x="339" y="2315"/>
                      <a:pt x="894" y="2726"/>
                      <a:pt x="1505" y="2726"/>
                    </a:cubicBezTo>
                    <a:cubicBezTo>
                      <a:pt x="1615" y="2726"/>
                      <a:pt x="1727" y="2713"/>
                      <a:pt x="1839" y="2685"/>
                    </a:cubicBezTo>
                    <a:cubicBezTo>
                      <a:pt x="2569" y="2502"/>
                      <a:pt x="3011" y="1762"/>
                      <a:pt x="2828" y="1031"/>
                    </a:cubicBezTo>
                    <a:cubicBezTo>
                      <a:pt x="2673" y="412"/>
                      <a:pt x="2117" y="1"/>
                      <a:pt x="150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
              <p:cNvSpPr/>
              <p:nvPr/>
            </p:nvSpPr>
            <p:spPr>
              <a:xfrm>
                <a:off x="2459325" y="2815313"/>
                <a:ext cx="71050" cy="66150"/>
              </a:xfrm>
              <a:custGeom>
                <a:avLst/>
                <a:gdLst/>
                <a:ahLst/>
                <a:cxnLst/>
                <a:rect l="l" t="t" r="r" b="b"/>
                <a:pathLst>
                  <a:path w="2842" h="2646" extrusionOk="0">
                    <a:moveTo>
                      <a:pt x="1507" y="1"/>
                    </a:moveTo>
                    <a:cubicBezTo>
                      <a:pt x="1397" y="1"/>
                      <a:pt x="1285" y="14"/>
                      <a:pt x="1174" y="42"/>
                    </a:cubicBezTo>
                    <a:cubicBezTo>
                      <a:pt x="444" y="225"/>
                      <a:pt x="0" y="966"/>
                      <a:pt x="184" y="1696"/>
                    </a:cubicBezTo>
                    <a:cubicBezTo>
                      <a:pt x="298" y="2152"/>
                      <a:pt x="632" y="2495"/>
                      <a:pt x="1042" y="2646"/>
                    </a:cubicBezTo>
                    <a:cubicBezTo>
                      <a:pt x="953" y="2525"/>
                      <a:pt x="885" y="2386"/>
                      <a:pt x="846" y="2232"/>
                    </a:cubicBezTo>
                    <a:cubicBezTo>
                      <a:pt x="685" y="1593"/>
                      <a:pt x="1073" y="946"/>
                      <a:pt x="1712" y="785"/>
                    </a:cubicBezTo>
                    <a:cubicBezTo>
                      <a:pt x="1808" y="761"/>
                      <a:pt x="1905" y="749"/>
                      <a:pt x="1999" y="749"/>
                    </a:cubicBezTo>
                    <a:cubicBezTo>
                      <a:pt x="2319" y="749"/>
                      <a:pt x="2621" y="880"/>
                      <a:pt x="2842" y="1100"/>
                    </a:cubicBezTo>
                    <a:cubicBezTo>
                      <a:pt x="2837" y="1078"/>
                      <a:pt x="2834" y="1054"/>
                      <a:pt x="2828" y="1031"/>
                    </a:cubicBezTo>
                    <a:cubicBezTo>
                      <a:pt x="2673" y="412"/>
                      <a:pt x="2117" y="1"/>
                      <a:pt x="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
              <p:cNvSpPr/>
              <p:nvPr/>
            </p:nvSpPr>
            <p:spPr>
              <a:xfrm>
                <a:off x="2500525" y="2847388"/>
                <a:ext cx="24775" cy="22475"/>
              </a:xfrm>
              <a:custGeom>
                <a:avLst/>
                <a:gdLst/>
                <a:ahLst/>
                <a:cxnLst/>
                <a:rect l="l" t="t" r="r" b="b"/>
                <a:pathLst>
                  <a:path w="991" h="899" extrusionOk="0">
                    <a:moveTo>
                      <a:pt x="496" y="0"/>
                    </a:moveTo>
                    <a:cubicBezTo>
                      <a:pt x="460" y="0"/>
                      <a:pt x="422" y="5"/>
                      <a:pt x="386" y="14"/>
                    </a:cubicBezTo>
                    <a:cubicBezTo>
                      <a:pt x="146" y="75"/>
                      <a:pt x="0" y="318"/>
                      <a:pt x="61" y="559"/>
                    </a:cubicBezTo>
                    <a:cubicBezTo>
                      <a:pt x="112" y="762"/>
                      <a:pt x="295" y="898"/>
                      <a:pt x="496" y="898"/>
                    </a:cubicBezTo>
                    <a:cubicBezTo>
                      <a:pt x="532" y="898"/>
                      <a:pt x="569" y="894"/>
                      <a:pt x="605" y="885"/>
                    </a:cubicBezTo>
                    <a:cubicBezTo>
                      <a:pt x="846" y="824"/>
                      <a:pt x="990" y="579"/>
                      <a:pt x="931" y="340"/>
                    </a:cubicBezTo>
                    <a:cubicBezTo>
                      <a:pt x="880" y="137"/>
                      <a:pt x="697" y="0"/>
                      <a:pt x="4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
              <p:cNvSpPr/>
              <p:nvPr/>
            </p:nvSpPr>
            <p:spPr>
              <a:xfrm>
                <a:off x="2485400" y="2860538"/>
                <a:ext cx="11550" cy="10425"/>
              </a:xfrm>
              <a:custGeom>
                <a:avLst/>
                <a:gdLst/>
                <a:ahLst/>
                <a:cxnLst/>
                <a:rect l="l" t="t" r="r" b="b"/>
                <a:pathLst>
                  <a:path w="462" h="417" extrusionOk="0">
                    <a:moveTo>
                      <a:pt x="232" y="0"/>
                    </a:moveTo>
                    <a:cubicBezTo>
                      <a:pt x="215" y="0"/>
                      <a:pt x="198" y="2"/>
                      <a:pt x="181" y="6"/>
                    </a:cubicBezTo>
                    <a:cubicBezTo>
                      <a:pt x="68" y="35"/>
                      <a:pt x="1" y="147"/>
                      <a:pt x="29" y="259"/>
                    </a:cubicBezTo>
                    <a:cubicBezTo>
                      <a:pt x="53" y="353"/>
                      <a:pt x="137" y="417"/>
                      <a:pt x="231" y="417"/>
                    </a:cubicBezTo>
                    <a:cubicBezTo>
                      <a:pt x="247" y="417"/>
                      <a:pt x="264" y="415"/>
                      <a:pt x="281" y="411"/>
                    </a:cubicBezTo>
                    <a:cubicBezTo>
                      <a:pt x="394" y="382"/>
                      <a:pt x="461" y="268"/>
                      <a:pt x="433" y="157"/>
                    </a:cubicBezTo>
                    <a:cubicBezTo>
                      <a:pt x="409" y="63"/>
                      <a:pt x="325" y="0"/>
                      <a:pt x="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1" name="Google Shape;3691;p7"/>
            <p:cNvGrpSpPr/>
            <p:nvPr/>
          </p:nvGrpSpPr>
          <p:grpSpPr>
            <a:xfrm flipH="1">
              <a:off x="429413" y="2412205"/>
              <a:ext cx="127938" cy="115832"/>
              <a:chOff x="2504325" y="2670513"/>
              <a:chExt cx="91150" cy="82525"/>
            </a:xfrm>
          </p:grpSpPr>
          <p:sp>
            <p:nvSpPr>
              <p:cNvPr id="3692" name="Google Shape;3692;p7"/>
              <p:cNvSpPr/>
              <p:nvPr/>
            </p:nvSpPr>
            <p:spPr>
              <a:xfrm>
                <a:off x="2504325" y="2670513"/>
                <a:ext cx="91150" cy="82525"/>
              </a:xfrm>
              <a:custGeom>
                <a:avLst/>
                <a:gdLst/>
                <a:ahLst/>
                <a:cxnLst/>
                <a:rect l="l" t="t" r="r" b="b"/>
                <a:pathLst>
                  <a:path w="3646" h="3301" extrusionOk="0">
                    <a:moveTo>
                      <a:pt x="1825" y="0"/>
                    </a:moveTo>
                    <a:cubicBezTo>
                      <a:pt x="1692" y="0"/>
                      <a:pt x="1556" y="17"/>
                      <a:pt x="1421" y="51"/>
                    </a:cubicBezTo>
                    <a:cubicBezTo>
                      <a:pt x="537" y="273"/>
                      <a:pt x="0" y="1169"/>
                      <a:pt x="224" y="2053"/>
                    </a:cubicBezTo>
                    <a:cubicBezTo>
                      <a:pt x="411" y="2802"/>
                      <a:pt x="1085" y="3301"/>
                      <a:pt x="1824" y="3301"/>
                    </a:cubicBezTo>
                    <a:cubicBezTo>
                      <a:pt x="1957" y="3301"/>
                      <a:pt x="2092" y="3285"/>
                      <a:pt x="2226" y="3251"/>
                    </a:cubicBezTo>
                    <a:cubicBezTo>
                      <a:pt x="3110" y="3029"/>
                      <a:pt x="3645" y="2131"/>
                      <a:pt x="3423" y="1247"/>
                    </a:cubicBezTo>
                    <a:cubicBezTo>
                      <a:pt x="3236" y="499"/>
                      <a:pt x="2563" y="0"/>
                      <a:pt x="182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
              <p:cNvSpPr/>
              <p:nvPr/>
            </p:nvSpPr>
            <p:spPr>
              <a:xfrm>
                <a:off x="2504325" y="2670513"/>
                <a:ext cx="86025" cy="80025"/>
              </a:xfrm>
              <a:custGeom>
                <a:avLst/>
                <a:gdLst/>
                <a:ahLst/>
                <a:cxnLst/>
                <a:rect l="l" t="t" r="r" b="b"/>
                <a:pathLst>
                  <a:path w="3441" h="3201" extrusionOk="0">
                    <a:moveTo>
                      <a:pt x="1825" y="0"/>
                    </a:moveTo>
                    <a:cubicBezTo>
                      <a:pt x="1692" y="0"/>
                      <a:pt x="1556" y="17"/>
                      <a:pt x="1421" y="51"/>
                    </a:cubicBezTo>
                    <a:cubicBezTo>
                      <a:pt x="537" y="273"/>
                      <a:pt x="0" y="1169"/>
                      <a:pt x="224" y="2053"/>
                    </a:cubicBezTo>
                    <a:cubicBezTo>
                      <a:pt x="362" y="2604"/>
                      <a:pt x="765" y="3021"/>
                      <a:pt x="1263" y="3201"/>
                    </a:cubicBezTo>
                    <a:cubicBezTo>
                      <a:pt x="1153" y="3055"/>
                      <a:pt x="1072" y="2888"/>
                      <a:pt x="1025" y="2703"/>
                    </a:cubicBezTo>
                    <a:cubicBezTo>
                      <a:pt x="830" y="1927"/>
                      <a:pt x="1299" y="1144"/>
                      <a:pt x="2073" y="950"/>
                    </a:cubicBezTo>
                    <a:cubicBezTo>
                      <a:pt x="2190" y="920"/>
                      <a:pt x="2307" y="906"/>
                      <a:pt x="2422" y="906"/>
                    </a:cubicBezTo>
                    <a:cubicBezTo>
                      <a:pt x="2808" y="906"/>
                      <a:pt x="3172" y="1064"/>
                      <a:pt x="3440" y="1332"/>
                    </a:cubicBezTo>
                    <a:cubicBezTo>
                      <a:pt x="3434" y="1302"/>
                      <a:pt x="3431" y="1276"/>
                      <a:pt x="3423" y="1247"/>
                    </a:cubicBezTo>
                    <a:cubicBezTo>
                      <a:pt x="3236" y="499"/>
                      <a:pt x="2563" y="0"/>
                      <a:pt x="1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
              <p:cNvSpPr/>
              <p:nvPr/>
            </p:nvSpPr>
            <p:spPr>
              <a:xfrm>
                <a:off x="2554200" y="2709313"/>
                <a:ext cx="30000" cy="27200"/>
              </a:xfrm>
              <a:custGeom>
                <a:avLst/>
                <a:gdLst/>
                <a:ahLst/>
                <a:cxnLst/>
                <a:rect l="l" t="t" r="r" b="b"/>
                <a:pathLst>
                  <a:path w="1200" h="1088" extrusionOk="0">
                    <a:moveTo>
                      <a:pt x="600" y="0"/>
                    </a:moveTo>
                    <a:cubicBezTo>
                      <a:pt x="556" y="0"/>
                      <a:pt x="512" y="6"/>
                      <a:pt x="468" y="17"/>
                    </a:cubicBezTo>
                    <a:cubicBezTo>
                      <a:pt x="176" y="90"/>
                      <a:pt x="1" y="386"/>
                      <a:pt x="74" y="676"/>
                    </a:cubicBezTo>
                    <a:cubicBezTo>
                      <a:pt x="137" y="923"/>
                      <a:pt x="358" y="1088"/>
                      <a:pt x="600" y="1088"/>
                    </a:cubicBezTo>
                    <a:cubicBezTo>
                      <a:pt x="643" y="1088"/>
                      <a:pt x="688" y="1082"/>
                      <a:pt x="732" y="1071"/>
                    </a:cubicBezTo>
                    <a:cubicBezTo>
                      <a:pt x="1024" y="997"/>
                      <a:pt x="1199" y="703"/>
                      <a:pt x="1127" y="411"/>
                    </a:cubicBezTo>
                    <a:cubicBezTo>
                      <a:pt x="1065" y="164"/>
                      <a:pt x="843" y="0"/>
                      <a:pt x="60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
              <p:cNvSpPr/>
              <p:nvPr/>
            </p:nvSpPr>
            <p:spPr>
              <a:xfrm>
                <a:off x="2535925" y="2725188"/>
                <a:ext cx="13925" cy="12650"/>
              </a:xfrm>
              <a:custGeom>
                <a:avLst/>
                <a:gdLst/>
                <a:ahLst/>
                <a:cxnLst/>
                <a:rect l="l" t="t" r="r" b="b"/>
                <a:pathLst>
                  <a:path w="557" h="506" extrusionOk="0">
                    <a:moveTo>
                      <a:pt x="277" y="1"/>
                    </a:moveTo>
                    <a:cubicBezTo>
                      <a:pt x="257" y="1"/>
                      <a:pt x="237" y="3"/>
                      <a:pt x="216" y="8"/>
                    </a:cubicBezTo>
                    <a:cubicBezTo>
                      <a:pt x="82" y="43"/>
                      <a:pt x="0" y="180"/>
                      <a:pt x="33" y="315"/>
                    </a:cubicBezTo>
                    <a:cubicBezTo>
                      <a:pt x="62" y="431"/>
                      <a:pt x="165" y="506"/>
                      <a:pt x="279" y="506"/>
                    </a:cubicBezTo>
                    <a:cubicBezTo>
                      <a:pt x="299" y="506"/>
                      <a:pt x="320" y="503"/>
                      <a:pt x="340" y="498"/>
                    </a:cubicBezTo>
                    <a:cubicBezTo>
                      <a:pt x="475" y="466"/>
                      <a:pt x="556" y="328"/>
                      <a:pt x="524" y="193"/>
                    </a:cubicBezTo>
                    <a:cubicBezTo>
                      <a:pt x="494" y="77"/>
                      <a:pt x="390" y="1"/>
                      <a:pt x="2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6" name="Google Shape;3696;p7"/>
            <p:cNvGrpSpPr/>
            <p:nvPr/>
          </p:nvGrpSpPr>
          <p:grpSpPr>
            <a:xfrm flipH="1">
              <a:off x="394674" y="2174049"/>
              <a:ext cx="152396" cy="138009"/>
              <a:chOff x="2511650" y="2500838"/>
              <a:chExt cx="108575" cy="98325"/>
            </a:xfrm>
          </p:grpSpPr>
          <p:sp>
            <p:nvSpPr>
              <p:cNvPr id="3697" name="Google Shape;3697;p7"/>
              <p:cNvSpPr/>
              <p:nvPr/>
            </p:nvSpPr>
            <p:spPr>
              <a:xfrm>
                <a:off x="2511650" y="2500838"/>
                <a:ext cx="108575" cy="98325"/>
              </a:xfrm>
              <a:custGeom>
                <a:avLst/>
                <a:gdLst/>
                <a:ahLst/>
                <a:cxnLst/>
                <a:rect l="l" t="t" r="r" b="b"/>
                <a:pathLst>
                  <a:path w="4343" h="3933" extrusionOk="0">
                    <a:moveTo>
                      <a:pt x="2171" y="0"/>
                    </a:moveTo>
                    <a:cubicBezTo>
                      <a:pt x="2013" y="0"/>
                      <a:pt x="1852" y="19"/>
                      <a:pt x="1692" y="59"/>
                    </a:cubicBezTo>
                    <a:cubicBezTo>
                      <a:pt x="638" y="326"/>
                      <a:pt x="0" y="1394"/>
                      <a:pt x="265" y="2445"/>
                    </a:cubicBezTo>
                    <a:cubicBezTo>
                      <a:pt x="489" y="3337"/>
                      <a:pt x="1290" y="3932"/>
                      <a:pt x="2169" y="3932"/>
                    </a:cubicBezTo>
                    <a:cubicBezTo>
                      <a:pt x="2327" y="3932"/>
                      <a:pt x="2488" y="3913"/>
                      <a:pt x="2649" y="3872"/>
                    </a:cubicBezTo>
                    <a:cubicBezTo>
                      <a:pt x="3702" y="3606"/>
                      <a:pt x="4342" y="2539"/>
                      <a:pt x="4076" y="1486"/>
                    </a:cubicBezTo>
                    <a:cubicBezTo>
                      <a:pt x="3852" y="594"/>
                      <a:pt x="3050" y="0"/>
                      <a:pt x="217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
              <p:cNvSpPr/>
              <p:nvPr/>
            </p:nvSpPr>
            <p:spPr>
              <a:xfrm>
                <a:off x="2511650" y="2500838"/>
                <a:ext cx="102425" cy="95375"/>
              </a:xfrm>
              <a:custGeom>
                <a:avLst/>
                <a:gdLst/>
                <a:ahLst/>
                <a:cxnLst/>
                <a:rect l="l" t="t" r="r" b="b"/>
                <a:pathLst>
                  <a:path w="4097" h="3815" extrusionOk="0">
                    <a:moveTo>
                      <a:pt x="2171" y="0"/>
                    </a:moveTo>
                    <a:cubicBezTo>
                      <a:pt x="2013" y="0"/>
                      <a:pt x="1852" y="19"/>
                      <a:pt x="1692" y="59"/>
                    </a:cubicBezTo>
                    <a:cubicBezTo>
                      <a:pt x="638" y="326"/>
                      <a:pt x="0" y="1394"/>
                      <a:pt x="265" y="2445"/>
                    </a:cubicBezTo>
                    <a:cubicBezTo>
                      <a:pt x="431" y="3103"/>
                      <a:pt x="909" y="3598"/>
                      <a:pt x="1501" y="3814"/>
                    </a:cubicBezTo>
                    <a:cubicBezTo>
                      <a:pt x="1374" y="3640"/>
                      <a:pt x="1275" y="3440"/>
                      <a:pt x="1219" y="3219"/>
                    </a:cubicBezTo>
                    <a:cubicBezTo>
                      <a:pt x="987" y="2298"/>
                      <a:pt x="1546" y="1363"/>
                      <a:pt x="2467" y="1131"/>
                    </a:cubicBezTo>
                    <a:cubicBezTo>
                      <a:pt x="2606" y="1096"/>
                      <a:pt x="2745" y="1079"/>
                      <a:pt x="2882" y="1079"/>
                    </a:cubicBezTo>
                    <a:cubicBezTo>
                      <a:pt x="3343" y="1079"/>
                      <a:pt x="3778" y="1268"/>
                      <a:pt x="4096" y="1585"/>
                    </a:cubicBezTo>
                    <a:cubicBezTo>
                      <a:pt x="4089" y="1552"/>
                      <a:pt x="4085" y="1519"/>
                      <a:pt x="4076" y="1486"/>
                    </a:cubicBezTo>
                    <a:cubicBezTo>
                      <a:pt x="3852" y="594"/>
                      <a:pt x="3050"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
              <p:cNvSpPr/>
              <p:nvPr/>
            </p:nvSpPr>
            <p:spPr>
              <a:xfrm>
                <a:off x="2571050" y="2547088"/>
                <a:ext cx="35750" cy="32375"/>
              </a:xfrm>
              <a:custGeom>
                <a:avLst/>
                <a:gdLst/>
                <a:ahLst/>
                <a:cxnLst/>
                <a:rect l="l" t="t" r="r" b="b"/>
                <a:pathLst>
                  <a:path w="1430" h="1295" extrusionOk="0">
                    <a:moveTo>
                      <a:pt x="716" y="0"/>
                    </a:moveTo>
                    <a:cubicBezTo>
                      <a:pt x="663" y="0"/>
                      <a:pt x="610" y="7"/>
                      <a:pt x="557" y="20"/>
                    </a:cubicBezTo>
                    <a:cubicBezTo>
                      <a:pt x="210" y="108"/>
                      <a:pt x="0" y="459"/>
                      <a:pt x="88" y="805"/>
                    </a:cubicBezTo>
                    <a:cubicBezTo>
                      <a:pt x="161" y="1099"/>
                      <a:pt x="425" y="1294"/>
                      <a:pt x="714" y="1294"/>
                    </a:cubicBezTo>
                    <a:cubicBezTo>
                      <a:pt x="766" y="1294"/>
                      <a:pt x="819" y="1288"/>
                      <a:pt x="871" y="1275"/>
                    </a:cubicBezTo>
                    <a:cubicBezTo>
                      <a:pt x="1219" y="1187"/>
                      <a:pt x="1429" y="836"/>
                      <a:pt x="1341" y="490"/>
                    </a:cubicBezTo>
                    <a:cubicBezTo>
                      <a:pt x="1268" y="196"/>
                      <a:pt x="1005" y="0"/>
                      <a:pt x="7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
              <p:cNvSpPr/>
              <p:nvPr/>
            </p:nvSpPr>
            <p:spPr>
              <a:xfrm>
                <a:off x="2549225" y="2565988"/>
                <a:ext cx="16650" cy="15050"/>
              </a:xfrm>
              <a:custGeom>
                <a:avLst/>
                <a:gdLst/>
                <a:ahLst/>
                <a:cxnLst/>
                <a:rect l="l" t="t" r="r" b="b"/>
                <a:pathLst>
                  <a:path w="666" h="602" extrusionOk="0">
                    <a:moveTo>
                      <a:pt x="333" y="1"/>
                    </a:moveTo>
                    <a:cubicBezTo>
                      <a:pt x="309" y="1"/>
                      <a:pt x="284" y="4"/>
                      <a:pt x="259" y="10"/>
                    </a:cubicBezTo>
                    <a:cubicBezTo>
                      <a:pt x="98" y="51"/>
                      <a:pt x="1" y="215"/>
                      <a:pt x="42" y="375"/>
                    </a:cubicBezTo>
                    <a:cubicBezTo>
                      <a:pt x="75" y="511"/>
                      <a:pt x="198" y="602"/>
                      <a:pt x="332" y="602"/>
                    </a:cubicBezTo>
                    <a:cubicBezTo>
                      <a:pt x="357" y="602"/>
                      <a:pt x="382" y="599"/>
                      <a:pt x="407" y="593"/>
                    </a:cubicBezTo>
                    <a:cubicBezTo>
                      <a:pt x="568" y="552"/>
                      <a:pt x="665" y="389"/>
                      <a:pt x="624" y="229"/>
                    </a:cubicBezTo>
                    <a:cubicBezTo>
                      <a:pt x="590" y="92"/>
                      <a:pt x="468" y="1"/>
                      <a:pt x="3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1" name="Google Shape;3701;p7"/>
            <p:cNvGrpSpPr/>
            <p:nvPr/>
          </p:nvGrpSpPr>
          <p:grpSpPr>
            <a:xfrm flipH="1">
              <a:off x="1253326" y="1834307"/>
              <a:ext cx="109200" cy="95761"/>
              <a:chOff x="1930675" y="2258788"/>
              <a:chExt cx="77800" cy="68225"/>
            </a:xfrm>
          </p:grpSpPr>
          <p:sp>
            <p:nvSpPr>
              <p:cNvPr id="3702" name="Google Shape;3702;p7"/>
              <p:cNvSpPr/>
              <p:nvPr/>
            </p:nvSpPr>
            <p:spPr>
              <a:xfrm>
                <a:off x="1930675" y="2258788"/>
                <a:ext cx="77800" cy="68225"/>
              </a:xfrm>
              <a:custGeom>
                <a:avLst/>
                <a:gdLst/>
                <a:ahLst/>
                <a:cxnLst/>
                <a:rect l="l" t="t" r="r" b="b"/>
                <a:pathLst>
                  <a:path w="3112" h="2729" extrusionOk="0">
                    <a:moveTo>
                      <a:pt x="1554" y="1"/>
                    </a:moveTo>
                    <a:cubicBezTo>
                      <a:pt x="1350" y="1"/>
                      <a:pt x="1142" y="47"/>
                      <a:pt x="946" y="145"/>
                    </a:cubicBezTo>
                    <a:cubicBezTo>
                      <a:pt x="271" y="482"/>
                      <a:pt x="0" y="1301"/>
                      <a:pt x="335" y="1975"/>
                    </a:cubicBezTo>
                    <a:cubicBezTo>
                      <a:pt x="575" y="2452"/>
                      <a:pt x="1056" y="2728"/>
                      <a:pt x="1556" y="2728"/>
                    </a:cubicBezTo>
                    <a:cubicBezTo>
                      <a:pt x="1761" y="2728"/>
                      <a:pt x="1969" y="2682"/>
                      <a:pt x="2165" y="2584"/>
                    </a:cubicBezTo>
                    <a:cubicBezTo>
                      <a:pt x="2839" y="2247"/>
                      <a:pt x="3111" y="1428"/>
                      <a:pt x="2774" y="754"/>
                    </a:cubicBezTo>
                    <a:cubicBezTo>
                      <a:pt x="2535" y="277"/>
                      <a:pt x="2054" y="1"/>
                      <a:pt x="1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
              <p:cNvSpPr/>
              <p:nvPr/>
            </p:nvSpPr>
            <p:spPr>
              <a:xfrm>
                <a:off x="1952750" y="2258788"/>
                <a:ext cx="55725" cy="68200"/>
              </a:xfrm>
              <a:custGeom>
                <a:avLst/>
                <a:gdLst/>
                <a:ahLst/>
                <a:cxnLst/>
                <a:rect l="l" t="t" r="r" b="b"/>
                <a:pathLst>
                  <a:path w="2229" h="2728" extrusionOk="0">
                    <a:moveTo>
                      <a:pt x="671" y="1"/>
                    </a:moveTo>
                    <a:cubicBezTo>
                      <a:pt x="467" y="1"/>
                      <a:pt x="259" y="47"/>
                      <a:pt x="63" y="145"/>
                    </a:cubicBezTo>
                    <a:cubicBezTo>
                      <a:pt x="40" y="156"/>
                      <a:pt x="22" y="169"/>
                      <a:pt x="1" y="179"/>
                    </a:cubicBezTo>
                    <a:cubicBezTo>
                      <a:pt x="405" y="211"/>
                      <a:pt x="782" y="443"/>
                      <a:pt x="976" y="831"/>
                    </a:cubicBezTo>
                    <a:cubicBezTo>
                      <a:pt x="1271" y="1420"/>
                      <a:pt x="1033" y="2136"/>
                      <a:pt x="444" y="2432"/>
                    </a:cubicBezTo>
                    <a:cubicBezTo>
                      <a:pt x="303" y="2503"/>
                      <a:pt x="152" y="2542"/>
                      <a:pt x="4" y="2553"/>
                    </a:cubicBezTo>
                    <a:cubicBezTo>
                      <a:pt x="207" y="2667"/>
                      <a:pt x="437" y="2728"/>
                      <a:pt x="672" y="2728"/>
                    </a:cubicBezTo>
                    <a:cubicBezTo>
                      <a:pt x="877" y="2728"/>
                      <a:pt x="1086" y="2681"/>
                      <a:pt x="1282" y="2583"/>
                    </a:cubicBezTo>
                    <a:cubicBezTo>
                      <a:pt x="1956" y="2247"/>
                      <a:pt x="2228" y="1428"/>
                      <a:pt x="1890" y="754"/>
                    </a:cubicBezTo>
                    <a:cubicBezTo>
                      <a:pt x="1652" y="277"/>
                      <a:pt x="1171"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
              <p:cNvSpPr/>
              <p:nvPr/>
            </p:nvSpPr>
            <p:spPr>
              <a:xfrm>
                <a:off x="1939350" y="2275588"/>
                <a:ext cx="25600" cy="22450"/>
              </a:xfrm>
              <a:custGeom>
                <a:avLst/>
                <a:gdLst/>
                <a:ahLst/>
                <a:cxnLst/>
                <a:rect l="l" t="t" r="r" b="b"/>
                <a:pathLst>
                  <a:path w="1024" h="898" extrusionOk="0">
                    <a:moveTo>
                      <a:pt x="512" y="0"/>
                    </a:moveTo>
                    <a:cubicBezTo>
                      <a:pt x="445" y="0"/>
                      <a:pt x="376" y="16"/>
                      <a:pt x="311" y="48"/>
                    </a:cubicBezTo>
                    <a:cubicBezTo>
                      <a:pt x="90" y="159"/>
                      <a:pt x="1" y="427"/>
                      <a:pt x="110" y="649"/>
                    </a:cubicBezTo>
                    <a:cubicBezTo>
                      <a:pt x="189" y="806"/>
                      <a:pt x="348" y="898"/>
                      <a:pt x="513" y="898"/>
                    </a:cubicBezTo>
                    <a:cubicBezTo>
                      <a:pt x="580" y="898"/>
                      <a:pt x="649" y="882"/>
                      <a:pt x="714" y="850"/>
                    </a:cubicBezTo>
                    <a:cubicBezTo>
                      <a:pt x="934" y="740"/>
                      <a:pt x="1024" y="471"/>
                      <a:pt x="914" y="248"/>
                    </a:cubicBezTo>
                    <a:cubicBezTo>
                      <a:pt x="835" y="91"/>
                      <a:pt x="677"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
              <p:cNvSpPr/>
              <p:nvPr/>
            </p:nvSpPr>
            <p:spPr>
              <a:xfrm>
                <a:off x="1954975" y="2302738"/>
                <a:ext cx="11950" cy="10450"/>
              </a:xfrm>
              <a:custGeom>
                <a:avLst/>
                <a:gdLst/>
                <a:ahLst/>
                <a:cxnLst/>
                <a:rect l="l" t="t" r="r" b="b"/>
                <a:pathLst>
                  <a:path w="478" h="418" extrusionOk="0">
                    <a:moveTo>
                      <a:pt x="240" y="0"/>
                    </a:moveTo>
                    <a:cubicBezTo>
                      <a:pt x="208" y="0"/>
                      <a:pt x="176" y="7"/>
                      <a:pt x="147" y="22"/>
                    </a:cubicBezTo>
                    <a:cubicBezTo>
                      <a:pt x="43" y="73"/>
                      <a:pt x="1" y="199"/>
                      <a:pt x="53" y="303"/>
                    </a:cubicBezTo>
                    <a:cubicBezTo>
                      <a:pt x="89" y="375"/>
                      <a:pt x="162" y="417"/>
                      <a:pt x="239" y="417"/>
                    </a:cubicBezTo>
                    <a:cubicBezTo>
                      <a:pt x="270" y="417"/>
                      <a:pt x="302" y="410"/>
                      <a:pt x="333" y="395"/>
                    </a:cubicBezTo>
                    <a:cubicBezTo>
                      <a:pt x="435" y="344"/>
                      <a:pt x="477" y="218"/>
                      <a:pt x="425" y="115"/>
                    </a:cubicBezTo>
                    <a:cubicBezTo>
                      <a:pt x="389" y="42"/>
                      <a:pt x="316"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6" name="Google Shape;3706;p7"/>
            <p:cNvGrpSpPr/>
            <p:nvPr/>
          </p:nvGrpSpPr>
          <p:grpSpPr>
            <a:xfrm flipH="1">
              <a:off x="1143846" y="1641944"/>
              <a:ext cx="132219" cy="115867"/>
              <a:chOff x="1992275" y="2121738"/>
              <a:chExt cx="94200" cy="82550"/>
            </a:xfrm>
          </p:grpSpPr>
          <p:sp>
            <p:nvSpPr>
              <p:cNvPr id="3707" name="Google Shape;3707;p7"/>
              <p:cNvSpPr/>
              <p:nvPr/>
            </p:nvSpPr>
            <p:spPr>
              <a:xfrm>
                <a:off x="1992275" y="2121738"/>
                <a:ext cx="94200" cy="82550"/>
              </a:xfrm>
              <a:custGeom>
                <a:avLst/>
                <a:gdLst/>
                <a:ahLst/>
                <a:cxnLst/>
                <a:rect l="l" t="t" r="r" b="b"/>
                <a:pathLst>
                  <a:path w="3768" h="3302" extrusionOk="0">
                    <a:moveTo>
                      <a:pt x="1884" y="1"/>
                    </a:moveTo>
                    <a:cubicBezTo>
                      <a:pt x="1636" y="1"/>
                      <a:pt x="1384" y="57"/>
                      <a:pt x="1147" y="176"/>
                    </a:cubicBezTo>
                    <a:cubicBezTo>
                      <a:pt x="331" y="583"/>
                      <a:pt x="0" y="1575"/>
                      <a:pt x="407" y="2389"/>
                    </a:cubicBezTo>
                    <a:cubicBezTo>
                      <a:pt x="697" y="2967"/>
                      <a:pt x="1281" y="3302"/>
                      <a:pt x="1886" y="3302"/>
                    </a:cubicBezTo>
                    <a:cubicBezTo>
                      <a:pt x="2134" y="3302"/>
                      <a:pt x="2386" y="3246"/>
                      <a:pt x="2622" y="3127"/>
                    </a:cubicBezTo>
                    <a:cubicBezTo>
                      <a:pt x="3437" y="2720"/>
                      <a:pt x="3768" y="1728"/>
                      <a:pt x="3359" y="913"/>
                    </a:cubicBezTo>
                    <a:cubicBezTo>
                      <a:pt x="3070" y="335"/>
                      <a:pt x="2488" y="1"/>
                      <a:pt x="1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
              <p:cNvSpPr/>
              <p:nvPr/>
            </p:nvSpPr>
            <p:spPr>
              <a:xfrm>
                <a:off x="2019050" y="2121738"/>
                <a:ext cx="67425" cy="82550"/>
              </a:xfrm>
              <a:custGeom>
                <a:avLst/>
                <a:gdLst/>
                <a:ahLst/>
                <a:cxnLst/>
                <a:rect l="l" t="t" r="r" b="b"/>
                <a:pathLst>
                  <a:path w="2697" h="3302" extrusionOk="0">
                    <a:moveTo>
                      <a:pt x="813" y="1"/>
                    </a:moveTo>
                    <a:cubicBezTo>
                      <a:pt x="565" y="1"/>
                      <a:pt x="313" y="57"/>
                      <a:pt x="76" y="176"/>
                    </a:cubicBezTo>
                    <a:cubicBezTo>
                      <a:pt x="49" y="188"/>
                      <a:pt x="26" y="204"/>
                      <a:pt x="1" y="218"/>
                    </a:cubicBezTo>
                    <a:cubicBezTo>
                      <a:pt x="489" y="256"/>
                      <a:pt x="947" y="536"/>
                      <a:pt x="1182" y="1006"/>
                    </a:cubicBezTo>
                    <a:cubicBezTo>
                      <a:pt x="1539" y="1719"/>
                      <a:pt x="1249" y="2586"/>
                      <a:pt x="536" y="2942"/>
                    </a:cubicBezTo>
                    <a:cubicBezTo>
                      <a:pt x="366" y="3028"/>
                      <a:pt x="184" y="3075"/>
                      <a:pt x="4" y="3089"/>
                    </a:cubicBezTo>
                    <a:cubicBezTo>
                      <a:pt x="250" y="3228"/>
                      <a:pt x="530" y="3302"/>
                      <a:pt x="815" y="3302"/>
                    </a:cubicBezTo>
                    <a:cubicBezTo>
                      <a:pt x="1063" y="3302"/>
                      <a:pt x="1315" y="3246"/>
                      <a:pt x="1551" y="3127"/>
                    </a:cubicBezTo>
                    <a:cubicBezTo>
                      <a:pt x="2366" y="2720"/>
                      <a:pt x="2697" y="1728"/>
                      <a:pt x="2288" y="913"/>
                    </a:cubicBezTo>
                    <a:cubicBezTo>
                      <a:pt x="1999" y="335"/>
                      <a:pt x="1417"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
              <p:cNvSpPr/>
              <p:nvPr/>
            </p:nvSpPr>
            <p:spPr>
              <a:xfrm>
                <a:off x="2002850" y="2142063"/>
                <a:ext cx="31000" cy="27200"/>
              </a:xfrm>
              <a:custGeom>
                <a:avLst/>
                <a:gdLst/>
                <a:ahLst/>
                <a:cxnLst/>
                <a:rect l="l" t="t" r="r" b="b"/>
                <a:pathLst>
                  <a:path w="1240" h="1088" extrusionOk="0">
                    <a:moveTo>
                      <a:pt x="619" y="0"/>
                    </a:moveTo>
                    <a:cubicBezTo>
                      <a:pt x="537" y="0"/>
                      <a:pt x="454" y="19"/>
                      <a:pt x="376" y="58"/>
                    </a:cubicBezTo>
                    <a:cubicBezTo>
                      <a:pt x="108" y="193"/>
                      <a:pt x="0" y="519"/>
                      <a:pt x="133" y="787"/>
                    </a:cubicBezTo>
                    <a:cubicBezTo>
                      <a:pt x="229" y="977"/>
                      <a:pt x="421" y="1087"/>
                      <a:pt x="620" y="1087"/>
                    </a:cubicBezTo>
                    <a:cubicBezTo>
                      <a:pt x="701" y="1087"/>
                      <a:pt x="784" y="1069"/>
                      <a:pt x="862" y="1029"/>
                    </a:cubicBezTo>
                    <a:cubicBezTo>
                      <a:pt x="1130" y="896"/>
                      <a:pt x="1239" y="569"/>
                      <a:pt x="1104" y="301"/>
                    </a:cubicBezTo>
                    <a:cubicBezTo>
                      <a:pt x="1009" y="111"/>
                      <a:pt x="818"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
              <p:cNvSpPr/>
              <p:nvPr/>
            </p:nvSpPr>
            <p:spPr>
              <a:xfrm>
                <a:off x="2021750" y="2174913"/>
                <a:ext cx="14450" cy="12650"/>
              </a:xfrm>
              <a:custGeom>
                <a:avLst/>
                <a:gdLst/>
                <a:ahLst/>
                <a:cxnLst/>
                <a:rect l="l" t="t" r="r" b="b"/>
                <a:pathLst>
                  <a:path w="578" h="506" extrusionOk="0">
                    <a:moveTo>
                      <a:pt x="287" y="0"/>
                    </a:moveTo>
                    <a:cubicBezTo>
                      <a:pt x="249" y="0"/>
                      <a:pt x="211" y="9"/>
                      <a:pt x="175" y="27"/>
                    </a:cubicBezTo>
                    <a:cubicBezTo>
                      <a:pt x="51" y="90"/>
                      <a:pt x="1" y="242"/>
                      <a:pt x="63" y="365"/>
                    </a:cubicBezTo>
                    <a:cubicBezTo>
                      <a:pt x="108" y="454"/>
                      <a:pt x="196" y="505"/>
                      <a:pt x="288" y="505"/>
                    </a:cubicBezTo>
                    <a:cubicBezTo>
                      <a:pt x="326" y="505"/>
                      <a:pt x="365" y="497"/>
                      <a:pt x="402" y="478"/>
                    </a:cubicBezTo>
                    <a:cubicBezTo>
                      <a:pt x="525" y="417"/>
                      <a:pt x="577" y="265"/>
                      <a:pt x="515" y="140"/>
                    </a:cubicBezTo>
                    <a:cubicBezTo>
                      <a:pt x="470" y="52"/>
                      <a:pt x="38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1" name="Google Shape;3711;p7"/>
            <p:cNvGrpSpPr/>
            <p:nvPr/>
          </p:nvGrpSpPr>
          <p:grpSpPr>
            <a:xfrm flipH="1">
              <a:off x="973729" y="1465792"/>
              <a:ext cx="157449" cy="137974"/>
              <a:chOff x="2095500" y="1996238"/>
              <a:chExt cx="112175" cy="98300"/>
            </a:xfrm>
          </p:grpSpPr>
          <p:sp>
            <p:nvSpPr>
              <p:cNvPr id="3712" name="Google Shape;3712;p7"/>
              <p:cNvSpPr/>
              <p:nvPr/>
            </p:nvSpPr>
            <p:spPr>
              <a:xfrm>
                <a:off x="2095500" y="1996238"/>
                <a:ext cx="112175" cy="98300"/>
              </a:xfrm>
              <a:custGeom>
                <a:avLst/>
                <a:gdLst/>
                <a:ahLst/>
                <a:cxnLst/>
                <a:rect l="l" t="t" r="r" b="b"/>
                <a:pathLst>
                  <a:path w="4487" h="3932" extrusionOk="0">
                    <a:moveTo>
                      <a:pt x="2241" y="1"/>
                    </a:moveTo>
                    <a:cubicBezTo>
                      <a:pt x="1946" y="1"/>
                      <a:pt x="1646" y="67"/>
                      <a:pt x="1365" y="208"/>
                    </a:cubicBezTo>
                    <a:cubicBezTo>
                      <a:pt x="394" y="694"/>
                      <a:pt x="0" y="1876"/>
                      <a:pt x="486" y="2846"/>
                    </a:cubicBezTo>
                    <a:cubicBezTo>
                      <a:pt x="830" y="3533"/>
                      <a:pt x="1524" y="3932"/>
                      <a:pt x="2244" y="3932"/>
                    </a:cubicBezTo>
                    <a:cubicBezTo>
                      <a:pt x="2540" y="3932"/>
                      <a:pt x="2840" y="3865"/>
                      <a:pt x="3122" y="3723"/>
                    </a:cubicBezTo>
                    <a:cubicBezTo>
                      <a:pt x="4094" y="3239"/>
                      <a:pt x="4487" y="2058"/>
                      <a:pt x="4001" y="1087"/>
                    </a:cubicBezTo>
                    <a:cubicBezTo>
                      <a:pt x="3657" y="399"/>
                      <a:pt x="2962" y="1"/>
                      <a:pt x="2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
              <p:cNvSpPr/>
              <p:nvPr/>
            </p:nvSpPr>
            <p:spPr>
              <a:xfrm>
                <a:off x="2127375" y="1996238"/>
                <a:ext cx="80300" cy="98300"/>
              </a:xfrm>
              <a:custGeom>
                <a:avLst/>
                <a:gdLst/>
                <a:ahLst/>
                <a:cxnLst/>
                <a:rect l="l" t="t" r="r" b="b"/>
                <a:pathLst>
                  <a:path w="3212" h="3932" extrusionOk="0">
                    <a:moveTo>
                      <a:pt x="966" y="1"/>
                    </a:moveTo>
                    <a:cubicBezTo>
                      <a:pt x="671" y="1"/>
                      <a:pt x="371" y="67"/>
                      <a:pt x="90" y="208"/>
                    </a:cubicBezTo>
                    <a:cubicBezTo>
                      <a:pt x="59" y="224"/>
                      <a:pt x="32" y="241"/>
                      <a:pt x="1" y="258"/>
                    </a:cubicBezTo>
                    <a:cubicBezTo>
                      <a:pt x="583" y="303"/>
                      <a:pt x="1128" y="639"/>
                      <a:pt x="1407" y="1198"/>
                    </a:cubicBezTo>
                    <a:cubicBezTo>
                      <a:pt x="1833" y="2047"/>
                      <a:pt x="1489" y="3079"/>
                      <a:pt x="640" y="3504"/>
                    </a:cubicBezTo>
                    <a:cubicBezTo>
                      <a:pt x="436" y="3606"/>
                      <a:pt x="220" y="3662"/>
                      <a:pt x="4" y="3678"/>
                    </a:cubicBezTo>
                    <a:cubicBezTo>
                      <a:pt x="297" y="3843"/>
                      <a:pt x="631" y="3932"/>
                      <a:pt x="970" y="3932"/>
                    </a:cubicBezTo>
                    <a:cubicBezTo>
                      <a:pt x="1265" y="3932"/>
                      <a:pt x="1565" y="3865"/>
                      <a:pt x="1847" y="3723"/>
                    </a:cubicBezTo>
                    <a:cubicBezTo>
                      <a:pt x="2819" y="3239"/>
                      <a:pt x="3212" y="2059"/>
                      <a:pt x="2726" y="1087"/>
                    </a:cubicBezTo>
                    <a:cubicBezTo>
                      <a:pt x="2382" y="399"/>
                      <a:pt x="1687" y="1"/>
                      <a:pt x="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
              <p:cNvSpPr/>
              <p:nvPr/>
            </p:nvSpPr>
            <p:spPr>
              <a:xfrm>
                <a:off x="2108075" y="2020438"/>
                <a:ext cx="36900" cy="32375"/>
              </a:xfrm>
              <a:custGeom>
                <a:avLst/>
                <a:gdLst/>
                <a:ahLst/>
                <a:cxnLst/>
                <a:rect l="l" t="t" r="r" b="b"/>
                <a:pathLst>
                  <a:path w="1476" h="1295" extrusionOk="0">
                    <a:moveTo>
                      <a:pt x="737" y="0"/>
                    </a:moveTo>
                    <a:cubicBezTo>
                      <a:pt x="640" y="0"/>
                      <a:pt x="541" y="22"/>
                      <a:pt x="448" y="69"/>
                    </a:cubicBezTo>
                    <a:cubicBezTo>
                      <a:pt x="129" y="228"/>
                      <a:pt x="0" y="617"/>
                      <a:pt x="160" y="936"/>
                    </a:cubicBezTo>
                    <a:cubicBezTo>
                      <a:pt x="273" y="1163"/>
                      <a:pt x="501" y="1295"/>
                      <a:pt x="738" y="1295"/>
                    </a:cubicBezTo>
                    <a:cubicBezTo>
                      <a:pt x="835" y="1295"/>
                      <a:pt x="934" y="1273"/>
                      <a:pt x="1026" y="1226"/>
                    </a:cubicBezTo>
                    <a:cubicBezTo>
                      <a:pt x="1346" y="1066"/>
                      <a:pt x="1476" y="678"/>
                      <a:pt x="1316" y="358"/>
                    </a:cubicBezTo>
                    <a:cubicBezTo>
                      <a:pt x="1203" y="132"/>
                      <a:pt x="974" y="0"/>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
              <p:cNvSpPr/>
              <p:nvPr/>
            </p:nvSpPr>
            <p:spPr>
              <a:xfrm>
                <a:off x="2130600" y="2059563"/>
                <a:ext cx="17200" cy="15050"/>
              </a:xfrm>
              <a:custGeom>
                <a:avLst/>
                <a:gdLst/>
                <a:ahLst/>
                <a:cxnLst/>
                <a:rect l="l" t="t" r="r" b="b"/>
                <a:pathLst>
                  <a:path w="688" h="602" extrusionOk="0">
                    <a:moveTo>
                      <a:pt x="343" y="1"/>
                    </a:moveTo>
                    <a:cubicBezTo>
                      <a:pt x="297" y="1"/>
                      <a:pt x="252" y="11"/>
                      <a:pt x="208" y="32"/>
                    </a:cubicBezTo>
                    <a:cubicBezTo>
                      <a:pt x="61" y="108"/>
                      <a:pt x="0" y="286"/>
                      <a:pt x="75" y="435"/>
                    </a:cubicBezTo>
                    <a:cubicBezTo>
                      <a:pt x="127" y="541"/>
                      <a:pt x="233" y="602"/>
                      <a:pt x="343" y="602"/>
                    </a:cubicBezTo>
                    <a:cubicBezTo>
                      <a:pt x="389" y="602"/>
                      <a:pt x="435" y="592"/>
                      <a:pt x="478" y="570"/>
                    </a:cubicBezTo>
                    <a:cubicBezTo>
                      <a:pt x="627" y="496"/>
                      <a:pt x="688" y="314"/>
                      <a:pt x="611" y="167"/>
                    </a:cubicBezTo>
                    <a:cubicBezTo>
                      <a:pt x="559" y="62"/>
                      <a:pt x="45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6" name="Google Shape;3716;p7"/>
            <p:cNvGrpSpPr/>
            <p:nvPr/>
          </p:nvGrpSpPr>
          <p:grpSpPr>
            <a:xfrm flipH="1">
              <a:off x="-222454" y="731639"/>
              <a:ext cx="104568" cy="95726"/>
              <a:chOff x="2985400" y="1473188"/>
              <a:chExt cx="74500" cy="68200"/>
            </a:xfrm>
          </p:grpSpPr>
          <p:sp>
            <p:nvSpPr>
              <p:cNvPr id="3717" name="Google Shape;3717;p7"/>
              <p:cNvSpPr/>
              <p:nvPr/>
            </p:nvSpPr>
            <p:spPr>
              <a:xfrm>
                <a:off x="2985400" y="1473188"/>
                <a:ext cx="74500" cy="68200"/>
              </a:xfrm>
              <a:custGeom>
                <a:avLst/>
                <a:gdLst/>
                <a:ahLst/>
                <a:cxnLst/>
                <a:rect l="l" t="t" r="r" b="b"/>
                <a:pathLst>
                  <a:path w="2980" h="2728" extrusionOk="0">
                    <a:moveTo>
                      <a:pt x="1491" y="1"/>
                    </a:moveTo>
                    <a:cubicBezTo>
                      <a:pt x="1397" y="1"/>
                      <a:pt x="1302" y="10"/>
                      <a:pt x="1206" y="31"/>
                    </a:cubicBezTo>
                    <a:cubicBezTo>
                      <a:pt x="470" y="187"/>
                      <a:pt x="0" y="911"/>
                      <a:pt x="157" y="1647"/>
                    </a:cubicBezTo>
                    <a:cubicBezTo>
                      <a:pt x="292" y="2289"/>
                      <a:pt x="858" y="2727"/>
                      <a:pt x="1488" y="2727"/>
                    </a:cubicBezTo>
                    <a:cubicBezTo>
                      <a:pt x="1582" y="2727"/>
                      <a:pt x="1677" y="2717"/>
                      <a:pt x="1773" y="2697"/>
                    </a:cubicBezTo>
                    <a:cubicBezTo>
                      <a:pt x="2510" y="2540"/>
                      <a:pt x="2980" y="1817"/>
                      <a:pt x="2823" y="1080"/>
                    </a:cubicBezTo>
                    <a:cubicBezTo>
                      <a:pt x="2687" y="440"/>
                      <a:pt x="2121" y="1"/>
                      <a:pt x="14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
              <p:cNvSpPr/>
              <p:nvPr/>
            </p:nvSpPr>
            <p:spPr>
              <a:xfrm>
                <a:off x="2985400" y="1473188"/>
                <a:ext cx="70850" cy="65675"/>
              </a:xfrm>
              <a:custGeom>
                <a:avLst/>
                <a:gdLst/>
                <a:ahLst/>
                <a:cxnLst/>
                <a:rect l="l" t="t" r="r" b="b"/>
                <a:pathLst>
                  <a:path w="2834" h="2627" extrusionOk="0">
                    <a:moveTo>
                      <a:pt x="1491" y="1"/>
                    </a:moveTo>
                    <a:cubicBezTo>
                      <a:pt x="1397" y="1"/>
                      <a:pt x="1302" y="10"/>
                      <a:pt x="1206" y="31"/>
                    </a:cubicBezTo>
                    <a:cubicBezTo>
                      <a:pt x="470" y="187"/>
                      <a:pt x="0" y="911"/>
                      <a:pt x="157" y="1647"/>
                    </a:cubicBezTo>
                    <a:cubicBezTo>
                      <a:pt x="254" y="2108"/>
                      <a:pt x="573" y="2463"/>
                      <a:pt x="979" y="2626"/>
                    </a:cubicBezTo>
                    <a:cubicBezTo>
                      <a:pt x="894" y="2504"/>
                      <a:pt x="832" y="2362"/>
                      <a:pt x="799" y="2208"/>
                    </a:cubicBezTo>
                    <a:cubicBezTo>
                      <a:pt x="661" y="1563"/>
                      <a:pt x="1073" y="930"/>
                      <a:pt x="1717" y="794"/>
                    </a:cubicBezTo>
                    <a:cubicBezTo>
                      <a:pt x="1800" y="776"/>
                      <a:pt x="1883" y="767"/>
                      <a:pt x="1965" y="767"/>
                    </a:cubicBezTo>
                    <a:cubicBezTo>
                      <a:pt x="2299" y="767"/>
                      <a:pt x="2612" y="911"/>
                      <a:pt x="2834" y="1149"/>
                    </a:cubicBezTo>
                    <a:cubicBezTo>
                      <a:pt x="2831" y="1126"/>
                      <a:pt x="2828" y="1104"/>
                      <a:pt x="2823" y="1080"/>
                    </a:cubicBezTo>
                    <a:cubicBezTo>
                      <a:pt x="2687" y="440"/>
                      <a:pt x="212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
              <p:cNvSpPr/>
              <p:nvPr/>
            </p:nvSpPr>
            <p:spPr>
              <a:xfrm>
                <a:off x="3025950" y="1505838"/>
                <a:ext cx="24550" cy="22475"/>
              </a:xfrm>
              <a:custGeom>
                <a:avLst/>
                <a:gdLst/>
                <a:ahLst/>
                <a:cxnLst/>
                <a:rect l="l" t="t" r="r" b="b"/>
                <a:pathLst>
                  <a:path w="982" h="899" extrusionOk="0">
                    <a:moveTo>
                      <a:pt x="491" y="1"/>
                    </a:moveTo>
                    <a:cubicBezTo>
                      <a:pt x="460" y="1"/>
                      <a:pt x="429" y="4"/>
                      <a:pt x="397" y="11"/>
                    </a:cubicBezTo>
                    <a:cubicBezTo>
                      <a:pt x="156" y="63"/>
                      <a:pt x="1" y="301"/>
                      <a:pt x="53" y="543"/>
                    </a:cubicBezTo>
                    <a:cubicBezTo>
                      <a:pt x="98" y="754"/>
                      <a:pt x="283" y="898"/>
                      <a:pt x="491" y="898"/>
                    </a:cubicBezTo>
                    <a:cubicBezTo>
                      <a:pt x="522" y="898"/>
                      <a:pt x="553" y="895"/>
                      <a:pt x="585" y="888"/>
                    </a:cubicBezTo>
                    <a:cubicBezTo>
                      <a:pt x="828" y="836"/>
                      <a:pt x="982" y="598"/>
                      <a:pt x="930" y="357"/>
                    </a:cubicBezTo>
                    <a:cubicBezTo>
                      <a:pt x="885" y="146"/>
                      <a:pt x="699" y="1"/>
                      <a:pt x="4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
              <p:cNvSpPr/>
              <p:nvPr/>
            </p:nvSpPr>
            <p:spPr>
              <a:xfrm>
                <a:off x="3010525" y="1518163"/>
                <a:ext cx="11425" cy="10475"/>
              </a:xfrm>
              <a:custGeom>
                <a:avLst/>
                <a:gdLst/>
                <a:ahLst/>
                <a:cxnLst/>
                <a:rect l="l" t="t" r="r" b="b"/>
                <a:pathLst>
                  <a:path w="457" h="419" extrusionOk="0">
                    <a:moveTo>
                      <a:pt x="228" y="1"/>
                    </a:moveTo>
                    <a:cubicBezTo>
                      <a:pt x="214" y="1"/>
                      <a:pt x="200" y="2"/>
                      <a:pt x="186" y="5"/>
                    </a:cubicBezTo>
                    <a:cubicBezTo>
                      <a:pt x="73" y="30"/>
                      <a:pt x="1" y="141"/>
                      <a:pt x="24" y="252"/>
                    </a:cubicBezTo>
                    <a:cubicBezTo>
                      <a:pt x="46" y="351"/>
                      <a:pt x="132" y="418"/>
                      <a:pt x="229" y="418"/>
                    </a:cubicBezTo>
                    <a:cubicBezTo>
                      <a:pt x="243" y="418"/>
                      <a:pt x="257" y="417"/>
                      <a:pt x="272" y="414"/>
                    </a:cubicBezTo>
                    <a:cubicBezTo>
                      <a:pt x="385" y="389"/>
                      <a:pt x="457" y="279"/>
                      <a:pt x="431" y="166"/>
                    </a:cubicBezTo>
                    <a:cubicBezTo>
                      <a:pt x="411" y="68"/>
                      <a:pt x="325" y="1"/>
                      <a:pt x="22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1" name="Google Shape;3721;p7"/>
            <p:cNvGrpSpPr/>
            <p:nvPr/>
          </p:nvGrpSpPr>
          <p:grpSpPr>
            <a:xfrm flipH="1">
              <a:off x="-314846" y="531275"/>
              <a:ext cx="126605" cy="115832"/>
              <a:chOff x="3035525" y="1330438"/>
              <a:chExt cx="90200" cy="82525"/>
            </a:xfrm>
          </p:grpSpPr>
          <p:sp>
            <p:nvSpPr>
              <p:cNvPr id="3722" name="Google Shape;3722;p7"/>
              <p:cNvSpPr/>
              <p:nvPr/>
            </p:nvSpPr>
            <p:spPr>
              <a:xfrm>
                <a:off x="3035525" y="1330438"/>
                <a:ext cx="90200" cy="82525"/>
              </a:xfrm>
              <a:custGeom>
                <a:avLst/>
                <a:gdLst/>
                <a:ahLst/>
                <a:cxnLst/>
                <a:rect l="l" t="t" r="r" b="b"/>
                <a:pathLst>
                  <a:path w="3608" h="3301" extrusionOk="0">
                    <a:moveTo>
                      <a:pt x="1805" y="1"/>
                    </a:moveTo>
                    <a:cubicBezTo>
                      <a:pt x="1691" y="1"/>
                      <a:pt x="1576" y="12"/>
                      <a:pt x="1460" y="37"/>
                    </a:cubicBezTo>
                    <a:cubicBezTo>
                      <a:pt x="567" y="227"/>
                      <a:pt x="0" y="1102"/>
                      <a:pt x="190" y="1994"/>
                    </a:cubicBezTo>
                    <a:cubicBezTo>
                      <a:pt x="355" y="2769"/>
                      <a:pt x="1039" y="3301"/>
                      <a:pt x="1801" y="3301"/>
                    </a:cubicBezTo>
                    <a:cubicBezTo>
                      <a:pt x="1915" y="3301"/>
                      <a:pt x="2031" y="3289"/>
                      <a:pt x="2146" y="3264"/>
                    </a:cubicBezTo>
                    <a:cubicBezTo>
                      <a:pt x="3038" y="3075"/>
                      <a:pt x="3608" y="2197"/>
                      <a:pt x="3417" y="1306"/>
                    </a:cubicBezTo>
                    <a:cubicBezTo>
                      <a:pt x="3252" y="532"/>
                      <a:pt x="2567" y="1"/>
                      <a:pt x="180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
              <p:cNvSpPr/>
              <p:nvPr/>
            </p:nvSpPr>
            <p:spPr>
              <a:xfrm>
                <a:off x="3035525" y="1330438"/>
                <a:ext cx="85775" cy="79500"/>
              </a:xfrm>
              <a:custGeom>
                <a:avLst/>
                <a:gdLst/>
                <a:ahLst/>
                <a:cxnLst/>
                <a:rect l="l" t="t" r="r" b="b"/>
                <a:pathLst>
                  <a:path w="3431" h="3180" extrusionOk="0">
                    <a:moveTo>
                      <a:pt x="1805" y="1"/>
                    </a:moveTo>
                    <a:cubicBezTo>
                      <a:pt x="1691" y="1"/>
                      <a:pt x="1576" y="12"/>
                      <a:pt x="1460" y="37"/>
                    </a:cubicBezTo>
                    <a:cubicBezTo>
                      <a:pt x="567" y="227"/>
                      <a:pt x="0" y="1102"/>
                      <a:pt x="190" y="1994"/>
                    </a:cubicBezTo>
                    <a:cubicBezTo>
                      <a:pt x="309" y="2550"/>
                      <a:pt x="694" y="2981"/>
                      <a:pt x="1186" y="3179"/>
                    </a:cubicBezTo>
                    <a:cubicBezTo>
                      <a:pt x="1083" y="3031"/>
                      <a:pt x="1006" y="2858"/>
                      <a:pt x="967" y="2672"/>
                    </a:cubicBezTo>
                    <a:cubicBezTo>
                      <a:pt x="801" y="1892"/>
                      <a:pt x="1297" y="1124"/>
                      <a:pt x="2077" y="960"/>
                    </a:cubicBezTo>
                    <a:cubicBezTo>
                      <a:pt x="2178" y="938"/>
                      <a:pt x="2279" y="928"/>
                      <a:pt x="2377" y="928"/>
                    </a:cubicBezTo>
                    <a:cubicBezTo>
                      <a:pt x="2783" y="928"/>
                      <a:pt x="3161" y="1102"/>
                      <a:pt x="3431" y="1391"/>
                    </a:cubicBezTo>
                    <a:cubicBezTo>
                      <a:pt x="3426" y="1362"/>
                      <a:pt x="3423" y="1334"/>
                      <a:pt x="3417" y="1306"/>
                    </a:cubicBezTo>
                    <a:cubicBezTo>
                      <a:pt x="3252" y="532"/>
                      <a:pt x="2567"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
              <p:cNvSpPr/>
              <p:nvPr/>
            </p:nvSpPr>
            <p:spPr>
              <a:xfrm>
                <a:off x="3084625" y="1369938"/>
                <a:ext cx="29700" cy="27175"/>
              </a:xfrm>
              <a:custGeom>
                <a:avLst/>
                <a:gdLst/>
                <a:ahLst/>
                <a:cxnLst/>
                <a:rect l="l" t="t" r="r" b="b"/>
                <a:pathLst>
                  <a:path w="1188" h="1087" extrusionOk="0">
                    <a:moveTo>
                      <a:pt x="595" y="1"/>
                    </a:moveTo>
                    <a:cubicBezTo>
                      <a:pt x="557" y="1"/>
                      <a:pt x="519" y="4"/>
                      <a:pt x="481" y="13"/>
                    </a:cubicBezTo>
                    <a:cubicBezTo>
                      <a:pt x="189" y="75"/>
                      <a:pt x="1" y="365"/>
                      <a:pt x="65" y="658"/>
                    </a:cubicBezTo>
                    <a:cubicBezTo>
                      <a:pt x="118" y="913"/>
                      <a:pt x="343" y="1087"/>
                      <a:pt x="593" y="1087"/>
                    </a:cubicBezTo>
                    <a:cubicBezTo>
                      <a:pt x="631" y="1087"/>
                      <a:pt x="669" y="1083"/>
                      <a:pt x="707" y="1075"/>
                    </a:cubicBezTo>
                    <a:cubicBezTo>
                      <a:pt x="1000" y="1014"/>
                      <a:pt x="1188" y="724"/>
                      <a:pt x="1125" y="431"/>
                    </a:cubicBezTo>
                    <a:cubicBezTo>
                      <a:pt x="1071" y="176"/>
                      <a:pt x="845" y="1"/>
                      <a:pt x="59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
              <p:cNvSpPr/>
              <p:nvPr/>
            </p:nvSpPr>
            <p:spPr>
              <a:xfrm>
                <a:off x="3065950" y="1384863"/>
                <a:ext cx="13800" cy="12650"/>
              </a:xfrm>
              <a:custGeom>
                <a:avLst/>
                <a:gdLst/>
                <a:ahLst/>
                <a:cxnLst/>
                <a:rect l="l" t="t" r="r" b="b"/>
                <a:pathLst>
                  <a:path w="552" h="506" extrusionOk="0">
                    <a:moveTo>
                      <a:pt x="276" y="1"/>
                    </a:moveTo>
                    <a:cubicBezTo>
                      <a:pt x="259" y="1"/>
                      <a:pt x="242" y="3"/>
                      <a:pt x="224" y="6"/>
                    </a:cubicBezTo>
                    <a:cubicBezTo>
                      <a:pt x="88" y="36"/>
                      <a:pt x="0" y="171"/>
                      <a:pt x="29" y="305"/>
                    </a:cubicBezTo>
                    <a:cubicBezTo>
                      <a:pt x="54" y="425"/>
                      <a:pt x="159" y="505"/>
                      <a:pt x="276" y="505"/>
                    </a:cubicBezTo>
                    <a:cubicBezTo>
                      <a:pt x="294" y="505"/>
                      <a:pt x="311" y="503"/>
                      <a:pt x="329" y="500"/>
                    </a:cubicBezTo>
                    <a:cubicBezTo>
                      <a:pt x="466" y="470"/>
                      <a:pt x="552" y="337"/>
                      <a:pt x="524" y="202"/>
                    </a:cubicBezTo>
                    <a:cubicBezTo>
                      <a:pt x="498" y="82"/>
                      <a:pt x="393" y="1"/>
                      <a:pt x="27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7"/>
            <p:cNvGrpSpPr/>
            <p:nvPr/>
          </p:nvGrpSpPr>
          <p:grpSpPr>
            <a:xfrm flipH="1">
              <a:off x="-357726" y="294137"/>
              <a:ext cx="150817" cy="137974"/>
              <a:chOff x="3048825" y="1161488"/>
              <a:chExt cx="107450" cy="98300"/>
            </a:xfrm>
          </p:grpSpPr>
          <p:sp>
            <p:nvSpPr>
              <p:cNvPr id="3727" name="Google Shape;3727;p7"/>
              <p:cNvSpPr/>
              <p:nvPr/>
            </p:nvSpPr>
            <p:spPr>
              <a:xfrm>
                <a:off x="3048825" y="1161488"/>
                <a:ext cx="107450" cy="98300"/>
              </a:xfrm>
              <a:custGeom>
                <a:avLst/>
                <a:gdLst/>
                <a:ahLst/>
                <a:cxnLst/>
                <a:rect l="l" t="t" r="r" b="b"/>
                <a:pathLst>
                  <a:path w="4298" h="3932" extrusionOk="0">
                    <a:moveTo>
                      <a:pt x="2152" y="0"/>
                    </a:moveTo>
                    <a:cubicBezTo>
                      <a:pt x="2016" y="0"/>
                      <a:pt x="1879" y="14"/>
                      <a:pt x="1741" y="43"/>
                    </a:cubicBezTo>
                    <a:cubicBezTo>
                      <a:pt x="677" y="269"/>
                      <a:pt x="1" y="1312"/>
                      <a:pt x="228" y="2374"/>
                    </a:cubicBezTo>
                    <a:cubicBezTo>
                      <a:pt x="423" y="3299"/>
                      <a:pt x="1239" y="3931"/>
                      <a:pt x="2147" y="3931"/>
                    </a:cubicBezTo>
                    <a:cubicBezTo>
                      <a:pt x="2282" y="3931"/>
                      <a:pt x="2420" y="3917"/>
                      <a:pt x="2557" y="3888"/>
                    </a:cubicBezTo>
                    <a:cubicBezTo>
                      <a:pt x="3619" y="3661"/>
                      <a:pt x="4298" y="2617"/>
                      <a:pt x="4072" y="1555"/>
                    </a:cubicBezTo>
                    <a:cubicBezTo>
                      <a:pt x="3874" y="632"/>
                      <a:pt x="3059" y="0"/>
                      <a:pt x="215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
              <p:cNvSpPr/>
              <p:nvPr/>
            </p:nvSpPr>
            <p:spPr>
              <a:xfrm>
                <a:off x="3048825" y="1161488"/>
                <a:ext cx="102200" cy="94700"/>
              </a:xfrm>
              <a:custGeom>
                <a:avLst/>
                <a:gdLst/>
                <a:ahLst/>
                <a:cxnLst/>
                <a:rect l="l" t="t" r="r" b="b"/>
                <a:pathLst>
                  <a:path w="4088" h="3788" extrusionOk="0">
                    <a:moveTo>
                      <a:pt x="2152" y="0"/>
                    </a:moveTo>
                    <a:cubicBezTo>
                      <a:pt x="2016" y="0"/>
                      <a:pt x="1879" y="14"/>
                      <a:pt x="1741" y="43"/>
                    </a:cubicBezTo>
                    <a:cubicBezTo>
                      <a:pt x="677" y="269"/>
                      <a:pt x="1" y="1312"/>
                      <a:pt x="228" y="2374"/>
                    </a:cubicBezTo>
                    <a:cubicBezTo>
                      <a:pt x="369" y="3037"/>
                      <a:pt x="828" y="3549"/>
                      <a:pt x="1412" y="3787"/>
                    </a:cubicBezTo>
                    <a:cubicBezTo>
                      <a:pt x="1290" y="3609"/>
                      <a:pt x="1201" y="3405"/>
                      <a:pt x="1152" y="3181"/>
                    </a:cubicBezTo>
                    <a:cubicBezTo>
                      <a:pt x="955" y="2252"/>
                      <a:pt x="1547" y="1339"/>
                      <a:pt x="2476" y="1142"/>
                    </a:cubicBezTo>
                    <a:cubicBezTo>
                      <a:pt x="2595" y="1116"/>
                      <a:pt x="2714" y="1104"/>
                      <a:pt x="2830" y="1104"/>
                    </a:cubicBezTo>
                    <a:cubicBezTo>
                      <a:pt x="3314" y="1104"/>
                      <a:pt x="3766" y="1312"/>
                      <a:pt x="4088" y="1655"/>
                    </a:cubicBezTo>
                    <a:cubicBezTo>
                      <a:pt x="4081" y="1623"/>
                      <a:pt x="4078" y="1590"/>
                      <a:pt x="4072" y="1555"/>
                    </a:cubicBezTo>
                    <a:cubicBezTo>
                      <a:pt x="3874" y="632"/>
                      <a:pt x="3059"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
              <p:cNvSpPr/>
              <p:nvPr/>
            </p:nvSpPr>
            <p:spPr>
              <a:xfrm>
                <a:off x="3107375" y="1208538"/>
                <a:ext cx="35350" cy="32375"/>
              </a:xfrm>
              <a:custGeom>
                <a:avLst/>
                <a:gdLst/>
                <a:ahLst/>
                <a:cxnLst/>
                <a:rect l="l" t="t" r="r" b="b"/>
                <a:pathLst>
                  <a:path w="1414" h="1295" extrusionOk="0">
                    <a:moveTo>
                      <a:pt x="707" y="1"/>
                    </a:moveTo>
                    <a:cubicBezTo>
                      <a:pt x="663" y="1"/>
                      <a:pt x="618" y="5"/>
                      <a:pt x="572" y="15"/>
                    </a:cubicBezTo>
                    <a:cubicBezTo>
                      <a:pt x="223" y="90"/>
                      <a:pt x="1" y="433"/>
                      <a:pt x="74" y="782"/>
                    </a:cubicBezTo>
                    <a:cubicBezTo>
                      <a:pt x="140" y="1086"/>
                      <a:pt x="407" y="1294"/>
                      <a:pt x="707" y="1294"/>
                    </a:cubicBezTo>
                    <a:cubicBezTo>
                      <a:pt x="751" y="1294"/>
                      <a:pt x="797" y="1290"/>
                      <a:pt x="842" y="1280"/>
                    </a:cubicBezTo>
                    <a:cubicBezTo>
                      <a:pt x="1191" y="1207"/>
                      <a:pt x="1414" y="862"/>
                      <a:pt x="1338" y="513"/>
                    </a:cubicBezTo>
                    <a:cubicBezTo>
                      <a:pt x="1274" y="209"/>
                      <a:pt x="1006" y="1"/>
                      <a:pt x="7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
              <p:cNvSpPr/>
              <p:nvPr/>
            </p:nvSpPr>
            <p:spPr>
              <a:xfrm>
                <a:off x="3085100" y="1226313"/>
                <a:ext cx="16425" cy="15050"/>
              </a:xfrm>
              <a:custGeom>
                <a:avLst/>
                <a:gdLst/>
                <a:ahLst/>
                <a:cxnLst/>
                <a:rect l="l" t="t" r="r" b="b"/>
                <a:pathLst>
                  <a:path w="657" h="602" extrusionOk="0">
                    <a:moveTo>
                      <a:pt x="330" y="0"/>
                    </a:moveTo>
                    <a:cubicBezTo>
                      <a:pt x="309" y="0"/>
                      <a:pt x="288" y="3"/>
                      <a:pt x="267" y="7"/>
                    </a:cubicBezTo>
                    <a:cubicBezTo>
                      <a:pt x="104" y="41"/>
                      <a:pt x="0" y="203"/>
                      <a:pt x="35" y="364"/>
                    </a:cubicBezTo>
                    <a:cubicBezTo>
                      <a:pt x="65" y="506"/>
                      <a:pt x="189" y="601"/>
                      <a:pt x="327" y="601"/>
                    </a:cubicBezTo>
                    <a:cubicBezTo>
                      <a:pt x="348" y="601"/>
                      <a:pt x="369" y="599"/>
                      <a:pt x="390" y="594"/>
                    </a:cubicBezTo>
                    <a:cubicBezTo>
                      <a:pt x="553" y="560"/>
                      <a:pt x="657" y="400"/>
                      <a:pt x="622" y="239"/>
                    </a:cubicBezTo>
                    <a:cubicBezTo>
                      <a:pt x="592" y="97"/>
                      <a:pt x="469" y="0"/>
                      <a:pt x="33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1" name="Google Shape;3731;p7"/>
            <p:cNvGrpSpPr/>
            <p:nvPr/>
          </p:nvGrpSpPr>
          <p:grpSpPr>
            <a:xfrm flipH="1">
              <a:off x="-1314139" y="-522372"/>
              <a:ext cx="4193887" cy="4067563"/>
              <a:chOff x="849725" y="579763"/>
              <a:chExt cx="2987950" cy="2897950"/>
            </a:xfrm>
          </p:grpSpPr>
          <p:grpSp>
            <p:nvGrpSpPr>
              <p:cNvPr id="3732" name="Google Shape;3732;p7"/>
              <p:cNvGrpSpPr/>
              <p:nvPr/>
            </p:nvGrpSpPr>
            <p:grpSpPr>
              <a:xfrm>
                <a:off x="849725" y="579763"/>
                <a:ext cx="2987950" cy="2897950"/>
                <a:chOff x="849725" y="579763"/>
                <a:chExt cx="2987950" cy="2897950"/>
              </a:xfrm>
            </p:grpSpPr>
            <p:grpSp>
              <p:nvGrpSpPr>
                <p:cNvPr id="3733" name="Google Shape;3733;p7"/>
                <p:cNvGrpSpPr/>
                <p:nvPr/>
              </p:nvGrpSpPr>
              <p:grpSpPr>
                <a:xfrm>
                  <a:off x="849725" y="579763"/>
                  <a:ext cx="2987950" cy="2897950"/>
                  <a:chOff x="849725" y="579763"/>
                  <a:chExt cx="2987950" cy="2897950"/>
                </a:xfrm>
              </p:grpSpPr>
              <p:grpSp>
                <p:nvGrpSpPr>
                  <p:cNvPr id="3734" name="Google Shape;3734;p7"/>
                  <p:cNvGrpSpPr/>
                  <p:nvPr/>
                </p:nvGrpSpPr>
                <p:grpSpPr>
                  <a:xfrm>
                    <a:off x="849725" y="579763"/>
                    <a:ext cx="2987950" cy="2897950"/>
                    <a:chOff x="849725" y="579763"/>
                    <a:chExt cx="2987950" cy="2897950"/>
                  </a:xfrm>
                </p:grpSpPr>
                <p:sp>
                  <p:nvSpPr>
                    <p:cNvPr id="3735" name="Google Shape;3735;p7"/>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7"/>
                  <p:cNvGrpSpPr/>
                  <p:nvPr/>
                </p:nvGrpSpPr>
                <p:grpSpPr>
                  <a:xfrm>
                    <a:off x="929325" y="641338"/>
                    <a:ext cx="2718325" cy="2776450"/>
                    <a:chOff x="929325" y="641338"/>
                    <a:chExt cx="2718325" cy="2776450"/>
                  </a:xfrm>
                </p:grpSpPr>
                <p:sp>
                  <p:nvSpPr>
                    <p:cNvPr id="3786" name="Google Shape;3786;p7"/>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3" name="Google Shape;3833;p7"/>
                  <p:cNvGrpSpPr/>
                  <p:nvPr/>
                </p:nvGrpSpPr>
                <p:grpSpPr>
                  <a:xfrm>
                    <a:off x="909300" y="619838"/>
                    <a:ext cx="2751625" cy="2812350"/>
                    <a:chOff x="909300" y="619838"/>
                    <a:chExt cx="2751625" cy="2812350"/>
                  </a:xfrm>
                </p:grpSpPr>
                <p:sp>
                  <p:nvSpPr>
                    <p:cNvPr id="3834" name="Google Shape;3834;p7"/>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1" name="Google Shape;3881;p7"/>
                  <p:cNvGrpSpPr/>
                  <p:nvPr/>
                </p:nvGrpSpPr>
                <p:grpSpPr>
                  <a:xfrm>
                    <a:off x="891725" y="600538"/>
                    <a:ext cx="2710525" cy="2859550"/>
                    <a:chOff x="891725" y="600538"/>
                    <a:chExt cx="2710525" cy="2859550"/>
                  </a:xfrm>
                </p:grpSpPr>
                <p:sp>
                  <p:nvSpPr>
                    <p:cNvPr id="3882" name="Google Shape;3882;p7"/>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2" name="Google Shape;3892;p7"/>
                    <p:cNvGrpSpPr/>
                    <p:nvPr/>
                  </p:nvGrpSpPr>
                  <p:grpSpPr>
                    <a:xfrm>
                      <a:off x="1946050" y="600538"/>
                      <a:ext cx="1656200" cy="2859550"/>
                      <a:chOff x="1946050" y="600538"/>
                      <a:chExt cx="1656200" cy="2859550"/>
                    </a:xfrm>
                  </p:grpSpPr>
                  <p:sp>
                    <p:nvSpPr>
                      <p:cNvPr id="3893" name="Google Shape;3893;p7"/>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930" name="Google Shape;3930;p7"/>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5" name="Google Shape;3955;p7"/>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1" name="Google Shape;3981;p7"/>
            <p:cNvGrpSpPr/>
            <p:nvPr/>
          </p:nvGrpSpPr>
          <p:grpSpPr>
            <a:xfrm flipH="1">
              <a:off x="141289" y="1547341"/>
              <a:ext cx="2240918" cy="2071152"/>
              <a:chOff x="1204200" y="2054338"/>
              <a:chExt cx="1596550" cy="1475600"/>
            </a:xfrm>
          </p:grpSpPr>
          <p:sp>
            <p:nvSpPr>
              <p:cNvPr id="3982" name="Google Shape;3982;p7"/>
              <p:cNvSpPr/>
              <p:nvPr/>
            </p:nvSpPr>
            <p:spPr>
              <a:xfrm>
                <a:off x="2053100" y="2280888"/>
                <a:ext cx="162250" cy="103800"/>
              </a:xfrm>
              <a:custGeom>
                <a:avLst/>
                <a:gdLst/>
                <a:ahLst/>
                <a:cxnLst/>
                <a:rect l="l" t="t" r="r" b="b"/>
                <a:pathLst>
                  <a:path w="6490" h="4152" extrusionOk="0">
                    <a:moveTo>
                      <a:pt x="5678" y="0"/>
                    </a:moveTo>
                    <a:lnTo>
                      <a:pt x="5678" y="0"/>
                    </a:lnTo>
                    <a:cubicBezTo>
                      <a:pt x="4942" y="303"/>
                      <a:pt x="4167" y="535"/>
                      <a:pt x="3391" y="713"/>
                    </a:cubicBezTo>
                    <a:cubicBezTo>
                      <a:pt x="2749" y="862"/>
                      <a:pt x="2090" y="976"/>
                      <a:pt x="1430" y="987"/>
                    </a:cubicBezTo>
                    <a:cubicBezTo>
                      <a:pt x="1417" y="988"/>
                      <a:pt x="1404" y="988"/>
                      <a:pt x="1390" y="988"/>
                    </a:cubicBezTo>
                    <a:cubicBezTo>
                      <a:pt x="1222" y="988"/>
                      <a:pt x="1013" y="971"/>
                      <a:pt x="813" y="971"/>
                    </a:cubicBezTo>
                    <a:cubicBezTo>
                      <a:pt x="384" y="971"/>
                      <a:pt x="0" y="1048"/>
                      <a:pt x="169" y="1532"/>
                    </a:cubicBezTo>
                    <a:cubicBezTo>
                      <a:pt x="319" y="1962"/>
                      <a:pt x="1053" y="2482"/>
                      <a:pt x="1391" y="2762"/>
                    </a:cubicBezTo>
                    <a:cubicBezTo>
                      <a:pt x="2357" y="3565"/>
                      <a:pt x="3538" y="4152"/>
                      <a:pt x="4807" y="4152"/>
                    </a:cubicBezTo>
                    <a:cubicBezTo>
                      <a:pt x="4908" y="4152"/>
                      <a:pt x="5009" y="4148"/>
                      <a:pt x="5111" y="4141"/>
                    </a:cubicBezTo>
                    <a:cubicBezTo>
                      <a:pt x="5111" y="4141"/>
                      <a:pt x="6490" y="574"/>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
              <p:cNvSpPr/>
              <p:nvPr/>
            </p:nvSpPr>
            <p:spPr>
              <a:xfrm>
                <a:off x="2119625" y="2311238"/>
                <a:ext cx="32175" cy="13300"/>
              </a:xfrm>
              <a:custGeom>
                <a:avLst/>
                <a:gdLst/>
                <a:ahLst/>
                <a:cxnLst/>
                <a:rect l="l" t="t" r="r" b="b"/>
                <a:pathLst>
                  <a:path w="1287" h="532" extrusionOk="0">
                    <a:moveTo>
                      <a:pt x="1286" y="0"/>
                    </a:moveTo>
                    <a:lnTo>
                      <a:pt x="1286" y="0"/>
                    </a:lnTo>
                    <a:cubicBezTo>
                      <a:pt x="813" y="104"/>
                      <a:pt x="0" y="146"/>
                      <a:pt x="240" y="458"/>
                    </a:cubicBezTo>
                    <a:cubicBezTo>
                      <a:pt x="280" y="510"/>
                      <a:pt x="337" y="532"/>
                      <a:pt x="402" y="532"/>
                    </a:cubicBezTo>
                    <a:cubicBezTo>
                      <a:pt x="728" y="532"/>
                      <a:pt x="1286" y="0"/>
                      <a:pt x="1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
              <p:cNvSpPr/>
              <p:nvPr/>
            </p:nvSpPr>
            <p:spPr>
              <a:xfrm>
                <a:off x="2054500" y="2280888"/>
                <a:ext cx="160850" cy="103800"/>
              </a:xfrm>
              <a:custGeom>
                <a:avLst/>
                <a:gdLst/>
                <a:ahLst/>
                <a:cxnLst/>
                <a:rect l="l" t="t" r="r" b="b"/>
                <a:pathLst>
                  <a:path w="6434" h="4152" extrusionOk="0">
                    <a:moveTo>
                      <a:pt x="5622" y="0"/>
                    </a:moveTo>
                    <a:lnTo>
                      <a:pt x="5622" y="0"/>
                    </a:lnTo>
                    <a:cubicBezTo>
                      <a:pt x="5304" y="132"/>
                      <a:pt x="4977" y="246"/>
                      <a:pt x="4647" y="353"/>
                    </a:cubicBezTo>
                    <a:cubicBezTo>
                      <a:pt x="4584" y="1289"/>
                      <a:pt x="4313" y="2757"/>
                      <a:pt x="3227" y="2757"/>
                    </a:cubicBezTo>
                    <a:cubicBezTo>
                      <a:pt x="3195" y="2757"/>
                      <a:pt x="3163" y="2755"/>
                      <a:pt x="3130" y="2753"/>
                    </a:cubicBezTo>
                    <a:cubicBezTo>
                      <a:pt x="1788" y="2648"/>
                      <a:pt x="727" y="1786"/>
                      <a:pt x="362" y="1009"/>
                    </a:cubicBezTo>
                    <a:cubicBezTo>
                      <a:pt x="135" y="1069"/>
                      <a:pt x="0" y="1210"/>
                      <a:pt x="113" y="1532"/>
                    </a:cubicBezTo>
                    <a:cubicBezTo>
                      <a:pt x="263" y="1962"/>
                      <a:pt x="995" y="2482"/>
                      <a:pt x="1335" y="2762"/>
                    </a:cubicBezTo>
                    <a:cubicBezTo>
                      <a:pt x="2301" y="3565"/>
                      <a:pt x="3482" y="4152"/>
                      <a:pt x="4751" y="4152"/>
                    </a:cubicBezTo>
                    <a:cubicBezTo>
                      <a:pt x="4852" y="4152"/>
                      <a:pt x="4953" y="4148"/>
                      <a:pt x="5055" y="4141"/>
                    </a:cubicBezTo>
                    <a:cubicBezTo>
                      <a:pt x="5055" y="4141"/>
                      <a:pt x="6434" y="574"/>
                      <a:pt x="562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
              <p:cNvSpPr/>
              <p:nvPr/>
            </p:nvSpPr>
            <p:spPr>
              <a:xfrm>
                <a:off x="1698750" y="2179888"/>
                <a:ext cx="819250" cy="900975"/>
              </a:xfrm>
              <a:custGeom>
                <a:avLst/>
                <a:gdLst/>
                <a:ahLst/>
                <a:cxnLst/>
                <a:rect l="l" t="t" r="r" b="b"/>
                <a:pathLst>
                  <a:path w="32770" h="36039" extrusionOk="0">
                    <a:moveTo>
                      <a:pt x="25047" y="1"/>
                    </a:moveTo>
                    <a:cubicBezTo>
                      <a:pt x="21674" y="1"/>
                      <a:pt x="18856" y="2643"/>
                      <a:pt x="18678" y="6052"/>
                    </a:cubicBezTo>
                    <a:cubicBezTo>
                      <a:pt x="18493" y="9573"/>
                      <a:pt x="21198" y="12576"/>
                      <a:pt x="24720" y="12761"/>
                    </a:cubicBezTo>
                    <a:cubicBezTo>
                      <a:pt x="24742" y="12762"/>
                      <a:pt x="24763" y="12763"/>
                      <a:pt x="24785" y="12763"/>
                    </a:cubicBezTo>
                    <a:cubicBezTo>
                      <a:pt x="24809" y="12763"/>
                      <a:pt x="24833" y="12762"/>
                      <a:pt x="24857" y="12762"/>
                    </a:cubicBezTo>
                    <a:cubicBezTo>
                      <a:pt x="24871" y="12762"/>
                      <a:pt x="24884" y="12762"/>
                      <a:pt x="24898" y="12763"/>
                    </a:cubicBezTo>
                    <a:cubicBezTo>
                      <a:pt x="22985" y="18037"/>
                      <a:pt x="18528" y="19465"/>
                      <a:pt x="15806" y="19465"/>
                    </a:cubicBezTo>
                    <a:cubicBezTo>
                      <a:pt x="15479" y="19465"/>
                      <a:pt x="15178" y="19445"/>
                      <a:pt x="14909" y="19408"/>
                    </a:cubicBezTo>
                    <a:cubicBezTo>
                      <a:pt x="14041" y="19290"/>
                      <a:pt x="12619" y="19049"/>
                      <a:pt x="11006" y="19049"/>
                    </a:cubicBezTo>
                    <a:cubicBezTo>
                      <a:pt x="7584" y="19049"/>
                      <a:pt x="3302" y="20131"/>
                      <a:pt x="1617" y="25758"/>
                    </a:cubicBezTo>
                    <a:cubicBezTo>
                      <a:pt x="1" y="31155"/>
                      <a:pt x="5169" y="36038"/>
                      <a:pt x="11752" y="36038"/>
                    </a:cubicBezTo>
                    <a:cubicBezTo>
                      <a:pt x="15271" y="36038"/>
                      <a:pt x="19194" y="34643"/>
                      <a:pt x="22702" y="31183"/>
                    </a:cubicBezTo>
                    <a:cubicBezTo>
                      <a:pt x="32770" y="21255"/>
                      <a:pt x="31429" y="6719"/>
                      <a:pt x="31429" y="6719"/>
                    </a:cubicBezTo>
                    <a:cubicBezTo>
                      <a:pt x="31614" y="3198"/>
                      <a:pt x="28910" y="195"/>
                      <a:pt x="25387" y="10"/>
                    </a:cubicBezTo>
                    <a:cubicBezTo>
                      <a:pt x="25273" y="4"/>
                      <a:pt x="25159" y="1"/>
                      <a:pt x="25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
              <p:cNvSpPr/>
              <p:nvPr/>
            </p:nvSpPr>
            <p:spPr>
              <a:xfrm>
                <a:off x="1698750" y="2247913"/>
                <a:ext cx="819250" cy="832950"/>
              </a:xfrm>
              <a:custGeom>
                <a:avLst/>
                <a:gdLst/>
                <a:ahLst/>
                <a:cxnLst/>
                <a:rect l="l" t="t" r="r" b="b"/>
                <a:pathLst>
                  <a:path w="32770" h="33318" extrusionOk="0">
                    <a:moveTo>
                      <a:pt x="30274" y="0"/>
                    </a:moveTo>
                    <a:lnTo>
                      <a:pt x="30274" y="0"/>
                    </a:lnTo>
                    <a:cubicBezTo>
                      <a:pt x="31161" y="2208"/>
                      <a:pt x="31722" y="5389"/>
                      <a:pt x="28946" y="7449"/>
                    </a:cubicBezTo>
                    <a:cubicBezTo>
                      <a:pt x="27492" y="8529"/>
                      <a:pt x="25994" y="8979"/>
                      <a:pt x="24572" y="8979"/>
                    </a:cubicBezTo>
                    <a:cubicBezTo>
                      <a:pt x="22729" y="8979"/>
                      <a:pt x="21013" y="8223"/>
                      <a:pt x="19682" y="7105"/>
                    </a:cubicBezTo>
                    <a:lnTo>
                      <a:pt x="19682" y="7105"/>
                    </a:lnTo>
                    <a:cubicBezTo>
                      <a:pt x="20755" y="8778"/>
                      <a:pt x="22583" y="9929"/>
                      <a:pt x="24720" y="10040"/>
                    </a:cubicBezTo>
                    <a:cubicBezTo>
                      <a:pt x="24742" y="10041"/>
                      <a:pt x="24763" y="10042"/>
                      <a:pt x="24785" y="10042"/>
                    </a:cubicBezTo>
                    <a:cubicBezTo>
                      <a:pt x="24809" y="10042"/>
                      <a:pt x="24833" y="10041"/>
                      <a:pt x="24857" y="10041"/>
                    </a:cubicBezTo>
                    <a:cubicBezTo>
                      <a:pt x="24871" y="10041"/>
                      <a:pt x="24884" y="10041"/>
                      <a:pt x="24898" y="10042"/>
                    </a:cubicBezTo>
                    <a:cubicBezTo>
                      <a:pt x="24765" y="10407"/>
                      <a:pt x="24619" y="10754"/>
                      <a:pt x="24464" y="11083"/>
                    </a:cubicBezTo>
                    <a:cubicBezTo>
                      <a:pt x="25115" y="10923"/>
                      <a:pt x="25913" y="10777"/>
                      <a:pt x="26657" y="10777"/>
                    </a:cubicBezTo>
                    <a:cubicBezTo>
                      <a:pt x="27775" y="10777"/>
                      <a:pt x="28769" y="11108"/>
                      <a:pt x="28952" y="12224"/>
                    </a:cubicBezTo>
                    <a:cubicBezTo>
                      <a:pt x="29405" y="14975"/>
                      <a:pt x="25269" y="28824"/>
                      <a:pt x="13126" y="29552"/>
                    </a:cubicBezTo>
                    <a:cubicBezTo>
                      <a:pt x="12686" y="29579"/>
                      <a:pt x="12263" y="29591"/>
                      <a:pt x="11857" y="29591"/>
                    </a:cubicBezTo>
                    <a:cubicBezTo>
                      <a:pt x="4135" y="29591"/>
                      <a:pt x="2513" y="24976"/>
                      <a:pt x="2403" y="21065"/>
                    </a:cubicBezTo>
                    <a:cubicBezTo>
                      <a:pt x="2102" y="21653"/>
                      <a:pt x="1836" y="22304"/>
                      <a:pt x="1617" y="23037"/>
                    </a:cubicBezTo>
                    <a:cubicBezTo>
                      <a:pt x="1" y="28434"/>
                      <a:pt x="5169" y="33317"/>
                      <a:pt x="11752" y="33317"/>
                    </a:cubicBezTo>
                    <a:cubicBezTo>
                      <a:pt x="15271" y="33317"/>
                      <a:pt x="19194" y="31922"/>
                      <a:pt x="22702" y="28462"/>
                    </a:cubicBezTo>
                    <a:cubicBezTo>
                      <a:pt x="32770" y="18534"/>
                      <a:pt x="31429" y="3998"/>
                      <a:pt x="31429" y="3998"/>
                    </a:cubicBezTo>
                    <a:cubicBezTo>
                      <a:pt x="31507" y="2515"/>
                      <a:pt x="31067" y="1127"/>
                      <a:pt x="3027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
              <p:cNvSpPr/>
              <p:nvPr/>
            </p:nvSpPr>
            <p:spPr>
              <a:xfrm>
                <a:off x="2392950" y="2054338"/>
                <a:ext cx="276275" cy="153150"/>
              </a:xfrm>
              <a:custGeom>
                <a:avLst/>
                <a:gdLst/>
                <a:ahLst/>
                <a:cxnLst/>
                <a:rect l="l" t="t" r="r" b="b"/>
                <a:pathLst>
                  <a:path w="11051" h="6126" extrusionOk="0">
                    <a:moveTo>
                      <a:pt x="8097" y="1"/>
                    </a:moveTo>
                    <a:cubicBezTo>
                      <a:pt x="6836" y="1"/>
                      <a:pt x="5357" y="545"/>
                      <a:pt x="4408" y="1343"/>
                    </a:cubicBezTo>
                    <a:cubicBezTo>
                      <a:pt x="2721" y="2760"/>
                      <a:pt x="1429" y="4469"/>
                      <a:pt x="0" y="6125"/>
                    </a:cubicBezTo>
                    <a:cubicBezTo>
                      <a:pt x="20" y="6110"/>
                      <a:pt x="41" y="6095"/>
                      <a:pt x="60" y="6081"/>
                    </a:cubicBezTo>
                    <a:cubicBezTo>
                      <a:pt x="2000" y="4708"/>
                      <a:pt x="4407" y="4239"/>
                      <a:pt x="6706" y="3978"/>
                    </a:cubicBezTo>
                    <a:cubicBezTo>
                      <a:pt x="8364" y="3790"/>
                      <a:pt x="11050" y="3038"/>
                      <a:pt x="9853" y="827"/>
                    </a:cubicBezTo>
                    <a:cubicBezTo>
                      <a:pt x="9538" y="245"/>
                      <a:pt x="8913" y="33"/>
                      <a:pt x="8285" y="5"/>
                    </a:cubicBezTo>
                    <a:cubicBezTo>
                      <a:pt x="8223" y="2"/>
                      <a:pt x="8161" y="1"/>
                      <a:pt x="8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
              <p:cNvSpPr/>
              <p:nvPr/>
            </p:nvSpPr>
            <p:spPr>
              <a:xfrm>
                <a:off x="2422750" y="2087288"/>
                <a:ext cx="177175" cy="98225"/>
              </a:xfrm>
              <a:custGeom>
                <a:avLst/>
                <a:gdLst/>
                <a:ahLst/>
                <a:cxnLst/>
                <a:rect l="l" t="t" r="r" b="b"/>
                <a:pathLst>
                  <a:path w="7087" h="3929" extrusionOk="0">
                    <a:moveTo>
                      <a:pt x="5192" y="0"/>
                    </a:moveTo>
                    <a:cubicBezTo>
                      <a:pt x="4384" y="0"/>
                      <a:pt x="3434" y="350"/>
                      <a:pt x="2826" y="860"/>
                    </a:cubicBezTo>
                    <a:cubicBezTo>
                      <a:pt x="1744" y="1770"/>
                      <a:pt x="915" y="2866"/>
                      <a:pt x="0" y="3928"/>
                    </a:cubicBezTo>
                    <a:cubicBezTo>
                      <a:pt x="11" y="3919"/>
                      <a:pt x="24" y="3910"/>
                      <a:pt x="36" y="3900"/>
                    </a:cubicBezTo>
                    <a:cubicBezTo>
                      <a:pt x="1282" y="3020"/>
                      <a:pt x="2826" y="2719"/>
                      <a:pt x="4302" y="2551"/>
                    </a:cubicBezTo>
                    <a:cubicBezTo>
                      <a:pt x="5364" y="2431"/>
                      <a:pt x="7087" y="1948"/>
                      <a:pt x="6319" y="529"/>
                    </a:cubicBezTo>
                    <a:cubicBezTo>
                      <a:pt x="6119" y="155"/>
                      <a:pt x="5716" y="20"/>
                      <a:pt x="5314" y="3"/>
                    </a:cubicBezTo>
                    <a:cubicBezTo>
                      <a:pt x="5274" y="1"/>
                      <a:pt x="5233" y="0"/>
                      <a:pt x="5192"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
              <p:cNvSpPr/>
              <p:nvPr/>
            </p:nvSpPr>
            <p:spPr>
              <a:xfrm>
                <a:off x="2402050" y="2088413"/>
                <a:ext cx="209400" cy="109400"/>
              </a:xfrm>
              <a:custGeom>
                <a:avLst/>
                <a:gdLst/>
                <a:ahLst/>
                <a:cxnLst/>
                <a:rect l="l" t="t" r="r" b="b"/>
                <a:pathLst>
                  <a:path w="8376" h="4376" extrusionOk="0">
                    <a:moveTo>
                      <a:pt x="8304" y="0"/>
                    </a:moveTo>
                    <a:cubicBezTo>
                      <a:pt x="8270" y="0"/>
                      <a:pt x="8223" y="1"/>
                      <a:pt x="8166" y="3"/>
                    </a:cubicBezTo>
                    <a:cubicBezTo>
                      <a:pt x="8034" y="13"/>
                      <a:pt x="7844" y="16"/>
                      <a:pt x="7620" y="53"/>
                    </a:cubicBezTo>
                    <a:cubicBezTo>
                      <a:pt x="7168" y="103"/>
                      <a:pt x="6579" y="252"/>
                      <a:pt x="6001" y="432"/>
                    </a:cubicBezTo>
                    <a:cubicBezTo>
                      <a:pt x="5423" y="616"/>
                      <a:pt x="4865" y="855"/>
                      <a:pt x="4451" y="1042"/>
                    </a:cubicBezTo>
                    <a:cubicBezTo>
                      <a:pt x="4041" y="1238"/>
                      <a:pt x="3772" y="1377"/>
                      <a:pt x="3772" y="1377"/>
                    </a:cubicBezTo>
                    <a:cubicBezTo>
                      <a:pt x="3772" y="1377"/>
                      <a:pt x="3507" y="1523"/>
                      <a:pt x="3117" y="1759"/>
                    </a:cubicBezTo>
                    <a:cubicBezTo>
                      <a:pt x="2731" y="1999"/>
                      <a:pt x="2224" y="2333"/>
                      <a:pt x="1748" y="2704"/>
                    </a:cubicBezTo>
                    <a:cubicBezTo>
                      <a:pt x="1273" y="3078"/>
                      <a:pt x="812" y="3473"/>
                      <a:pt x="501" y="3805"/>
                    </a:cubicBezTo>
                    <a:cubicBezTo>
                      <a:pt x="338" y="3962"/>
                      <a:pt x="219" y="4109"/>
                      <a:pt x="134" y="4209"/>
                    </a:cubicBezTo>
                    <a:cubicBezTo>
                      <a:pt x="46" y="4310"/>
                      <a:pt x="1" y="4371"/>
                      <a:pt x="9" y="4375"/>
                    </a:cubicBezTo>
                    <a:cubicBezTo>
                      <a:pt x="9" y="4376"/>
                      <a:pt x="10" y="4376"/>
                      <a:pt x="11" y="4376"/>
                    </a:cubicBezTo>
                    <a:cubicBezTo>
                      <a:pt x="36" y="4376"/>
                      <a:pt x="240" y="4161"/>
                      <a:pt x="565" y="3871"/>
                    </a:cubicBezTo>
                    <a:cubicBezTo>
                      <a:pt x="894" y="3562"/>
                      <a:pt x="1364" y="3191"/>
                      <a:pt x="1846" y="2837"/>
                    </a:cubicBezTo>
                    <a:cubicBezTo>
                      <a:pt x="2332" y="2486"/>
                      <a:pt x="2841" y="2171"/>
                      <a:pt x="3228" y="1946"/>
                    </a:cubicBezTo>
                    <a:cubicBezTo>
                      <a:pt x="3616" y="1723"/>
                      <a:pt x="3881" y="1584"/>
                      <a:pt x="3881" y="1584"/>
                    </a:cubicBezTo>
                    <a:cubicBezTo>
                      <a:pt x="3881" y="1584"/>
                      <a:pt x="4146" y="1444"/>
                      <a:pt x="4544" y="1238"/>
                    </a:cubicBezTo>
                    <a:cubicBezTo>
                      <a:pt x="4946" y="1042"/>
                      <a:pt x="5490" y="790"/>
                      <a:pt x="6054" y="589"/>
                    </a:cubicBezTo>
                    <a:cubicBezTo>
                      <a:pt x="6618" y="393"/>
                      <a:pt x="7193" y="221"/>
                      <a:pt x="7635" y="143"/>
                    </a:cubicBezTo>
                    <a:cubicBezTo>
                      <a:pt x="8075" y="53"/>
                      <a:pt x="8376" y="28"/>
                      <a:pt x="8374" y="6"/>
                    </a:cubicBezTo>
                    <a:cubicBezTo>
                      <a:pt x="8373" y="2"/>
                      <a:pt x="8349" y="0"/>
                      <a:pt x="8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
              <p:cNvSpPr/>
              <p:nvPr/>
            </p:nvSpPr>
            <p:spPr>
              <a:xfrm>
                <a:off x="2533575" y="2102638"/>
                <a:ext cx="91975" cy="32025"/>
              </a:xfrm>
              <a:custGeom>
                <a:avLst/>
                <a:gdLst/>
                <a:ahLst/>
                <a:cxnLst/>
                <a:rect l="l" t="t" r="r" b="b"/>
                <a:pathLst>
                  <a:path w="3679" h="1281" extrusionOk="0">
                    <a:moveTo>
                      <a:pt x="3253" y="0"/>
                    </a:moveTo>
                    <a:cubicBezTo>
                      <a:pt x="3152" y="0"/>
                      <a:pt x="3037" y="15"/>
                      <a:pt x="2919" y="47"/>
                    </a:cubicBezTo>
                    <a:cubicBezTo>
                      <a:pt x="2565" y="141"/>
                      <a:pt x="2311" y="347"/>
                      <a:pt x="2355" y="509"/>
                    </a:cubicBezTo>
                    <a:cubicBezTo>
                      <a:pt x="2383" y="614"/>
                      <a:pt x="2535" y="675"/>
                      <a:pt x="2739" y="675"/>
                    </a:cubicBezTo>
                    <a:cubicBezTo>
                      <a:pt x="2841" y="675"/>
                      <a:pt x="2955" y="660"/>
                      <a:pt x="3074" y="628"/>
                    </a:cubicBezTo>
                    <a:cubicBezTo>
                      <a:pt x="3428" y="534"/>
                      <a:pt x="3678" y="327"/>
                      <a:pt x="3638" y="167"/>
                    </a:cubicBezTo>
                    <a:cubicBezTo>
                      <a:pt x="3609" y="60"/>
                      <a:pt x="3456" y="0"/>
                      <a:pt x="3253" y="0"/>
                    </a:cubicBezTo>
                    <a:close/>
                    <a:moveTo>
                      <a:pt x="1122" y="463"/>
                    </a:moveTo>
                    <a:cubicBezTo>
                      <a:pt x="1022" y="463"/>
                      <a:pt x="915" y="473"/>
                      <a:pt x="804" y="493"/>
                    </a:cubicBezTo>
                    <a:cubicBezTo>
                      <a:pt x="342" y="578"/>
                      <a:pt x="0" y="816"/>
                      <a:pt x="38" y="1026"/>
                    </a:cubicBezTo>
                    <a:cubicBezTo>
                      <a:pt x="68" y="1185"/>
                      <a:pt x="307" y="1281"/>
                      <a:pt x="621" y="1281"/>
                    </a:cubicBezTo>
                    <a:cubicBezTo>
                      <a:pt x="723" y="1281"/>
                      <a:pt x="831" y="1271"/>
                      <a:pt x="943" y="1250"/>
                    </a:cubicBezTo>
                    <a:cubicBezTo>
                      <a:pt x="1404" y="1167"/>
                      <a:pt x="1747" y="927"/>
                      <a:pt x="1709" y="717"/>
                    </a:cubicBezTo>
                    <a:cubicBezTo>
                      <a:pt x="1680" y="560"/>
                      <a:pt x="1439" y="463"/>
                      <a:pt x="1122" y="4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
              <p:cNvSpPr/>
              <p:nvPr/>
            </p:nvSpPr>
            <p:spPr>
              <a:xfrm>
                <a:off x="2409225" y="2163863"/>
                <a:ext cx="280125" cy="105225"/>
              </a:xfrm>
              <a:custGeom>
                <a:avLst/>
                <a:gdLst/>
                <a:ahLst/>
                <a:cxnLst/>
                <a:rect l="l" t="t" r="r" b="b"/>
                <a:pathLst>
                  <a:path w="11205" h="4209" extrusionOk="0">
                    <a:moveTo>
                      <a:pt x="6964" y="1"/>
                    </a:moveTo>
                    <a:cubicBezTo>
                      <a:pt x="6726" y="1"/>
                      <a:pt x="6494" y="16"/>
                      <a:pt x="6271" y="48"/>
                    </a:cubicBezTo>
                    <a:cubicBezTo>
                      <a:pt x="4091" y="356"/>
                      <a:pt x="2089" y="1121"/>
                      <a:pt x="1" y="1769"/>
                    </a:cubicBezTo>
                    <a:cubicBezTo>
                      <a:pt x="26" y="1766"/>
                      <a:pt x="49" y="1765"/>
                      <a:pt x="74" y="1763"/>
                    </a:cubicBezTo>
                    <a:cubicBezTo>
                      <a:pt x="241" y="1753"/>
                      <a:pt x="406" y="1749"/>
                      <a:pt x="572" y="1749"/>
                    </a:cubicBezTo>
                    <a:cubicBezTo>
                      <a:pt x="2767" y="1749"/>
                      <a:pt x="4883" y="2572"/>
                      <a:pt x="6826" y="3500"/>
                    </a:cubicBezTo>
                    <a:cubicBezTo>
                      <a:pt x="7551" y="3846"/>
                      <a:pt x="8550" y="4208"/>
                      <a:pt x="9407" y="4208"/>
                    </a:cubicBezTo>
                    <a:cubicBezTo>
                      <a:pt x="10326" y="4208"/>
                      <a:pt x="11082" y="3792"/>
                      <a:pt x="11164" y="2493"/>
                    </a:cubicBezTo>
                    <a:cubicBezTo>
                      <a:pt x="11204" y="1834"/>
                      <a:pt x="10786" y="1321"/>
                      <a:pt x="10269" y="966"/>
                    </a:cubicBezTo>
                    <a:cubicBezTo>
                      <a:pt x="9381" y="355"/>
                      <a:pt x="8107"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
              <p:cNvSpPr/>
              <p:nvPr/>
            </p:nvSpPr>
            <p:spPr>
              <a:xfrm>
                <a:off x="2446125" y="2176838"/>
                <a:ext cx="179725" cy="67525"/>
              </a:xfrm>
              <a:custGeom>
                <a:avLst/>
                <a:gdLst/>
                <a:ahLst/>
                <a:cxnLst/>
                <a:rect l="l" t="t" r="r" b="b"/>
                <a:pathLst>
                  <a:path w="7189" h="2701" extrusionOk="0">
                    <a:moveTo>
                      <a:pt x="4464" y="1"/>
                    </a:moveTo>
                    <a:cubicBezTo>
                      <a:pt x="4312" y="1"/>
                      <a:pt x="4164" y="10"/>
                      <a:pt x="4023" y="30"/>
                    </a:cubicBezTo>
                    <a:cubicBezTo>
                      <a:pt x="2623" y="229"/>
                      <a:pt x="1338" y="719"/>
                      <a:pt x="0" y="1136"/>
                    </a:cubicBezTo>
                    <a:cubicBezTo>
                      <a:pt x="14" y="1134"/>
                      <a:pt x="30" y="1133"/>
                      <a:pt x="44" y="1131"/>
                    </a:cubicBezTo>
                    <a:cubicBezTo>
                      <a:pt x="150" y="1125"/>
                      <a:pt x="256" y="1122"/>
                      <a:pt x="361" y="1122"/>
                    </a:cubicBezTo>
                    <a:cubicBezTo>
                      <a:pt x="1772" y="1122"/>
                      <a:pt x="3131" y="1652"/>
                      <a:pt x="4377" y="2247"/>
                    </a:cubicBezTo>
                    <a:cubicBezTo>
                      <a:pt x="4842" y="2469"/>
                      <a:pt x="5483" y="2701"/>
                      <a:pt x="6033" y="2701"/>
                    </a:cubicBezTo>
                    <a:cubicBezTo>
                      <a:pt x="6623" y="2701"/>
                      <a:pt x="7109" y="2433"/>
                      <a:pt x="7161" y="1600"/>
                    </a:cubicBezTo>
                    <a:cubicBezTo>
                      <a:pt x="7189" y="1177"/>
                      <a:pt x="6918" y="849"/>
                      <a:pt x="6586" y="621"/>
                    </a:cubicBezTo>
                    <a:cubicBezTo>
                      <a:pt x="6017" y="227"/>
                      <a:pt x="5198" y="1"/>
                      <a:pt x="4464"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
              <p:cNvSpPr/>
              <p:nvPr/>
            </p:nvSpPr>
            <p:spPr>
              <a:xfrm>
                <a:off x="2422150" y="2190488"/>
                <a:ext cx="235400" cy="32475"/>
              </a:xfrm>
              <a:custGeom>
                <a:avLst/>
                <a:gdLst/>
                <a:ahLst/>
                <a:cxnLst/>
                <a:rect l="l" t="t" r="r" b="b"/>
                <a:pathLst>
                  <a:path w="9416" h="1299" extrusionOk="0">
                    <a:moveTo>
                      <a:pt x="3959" y="1"/>
                    </a:moveTo>
                    <a:cubicBezTo>
                      <a:pt x="3514" y="1"/>
                      <a:pt x="2936" y="16"/>
                      <a:pt x="2363" y="76"/>
                    </a:cubicBezTo>
                    <a:cubicBezTo>
                      <a:pt x="1763" y="142"/>
                      <a:pt x="1163" y="233"/>
                      <a:pt x="724" y="350"/>
                    </a:cubicBezTo>
                    <a:cubicBezTo>
                      <a:pt x="502" y="397"/>
                      <a:pt x="323" y="458"/>
                      <a:pt x="198" y="499"/>
                    </a:cubicBezTo>
                    <a:cubicBezTo>
                      <a:pt x="71" y="538"/>
                      <a:pt x="1" y="565"/>
                      <a:pt x="2" y="573"/>
                    </a:cubicBezTo>
                    <a:cubicBezTo>
                      <a:pt x="3" y="575"/>
                      <a:pt x="7" y="576"/>
                      <a:pt x="15" y="576"/>
                    </a:cubicBezTo>
                    <a:cubicBezTo>
                      <a:pt x="75" y="576"/>
                      <a:pt x="349" y="508"/>
                      <a:pt x="743" y="440"/>
                    </a:cubicBezTo>
                    <a:cubicBezTo>
                      <a:pt x="1185" y="352"/>
                      <a:pt x="1780" y="284"/>
                      <a:pt x="2377" y="242"/>
                    </a:cubicBezTo>
                    <a:cubicBezTo>
                      <a:pt x="2744" y="217"/>
                      <a:pt x="3111" y="208"/>
                      <a:pt x="3444" y="208"/>
                    </a:cubicBezTo>
                    <a:cubicBezTo>
                      <a:pt x="3653" y="208"/>
                      <a:pt x="3848" y="212"/>
                      <a:pt x="4022" y="217"/>
                    </a:cubicBezTo>
                    <a:cubicBezTo>
                      <a:pt x="4470" y="234"/>
                      <a:pt x="4767" y="255"/>
                      <a:pt x="4767" y="255"/>
                    </a:cubicBezTo>
                    <a:cubicBezTo>
                      <a:pt x="4767" y="255"/>
                      <a:pt x="5065" y="278"/>
                      <a:pt x="5513" y="314"/>
                    </a:cubicBezTo>
                    <a:cubicBezTo>
                      <a:pt x="5958" y="360"/>
                      <a:pt x="6553" y="433"/>
                      <a:pt x="7136" y="563"/>
                    </a:cubicBezTo>
                    <a:cubicBezTo>
                      <a:pt x="7719" y="695"/>
                      <a:pt x="8298" y="853"/>
                      <a:pt x="8713" y="1022"/>
                    </a:cubicBezTo>
                    <a:cubicBezTo>
                      <a:pt x="9107" y="1169"/>
                      <a:pt x="9367" y="1298"/>
                      <a:pt x="9407" y="1298"/>
                    </a:cubicBezTo>
                    <a:cubicBezTo>
                      <a:pt x="9410" y="1298"/>
                      <a:pt x="9412" y="1298"/>
                      <a:pt x="9412" y="1296"/>
                    </a:cubicBezTo>
                    <a:cubicBezTo>
                      <a:pt x="9415" y="1290"/>
                      <a:pt x="9353" y="1249"/>
                      <a:pt x="9237" y="1185"/>
                    </a:cubicBezTo>
                    <a:cubicBezTo>
                      <a:pt x="9121" y="1121"/>
                      <a:pt x="8958" y="1024"/>
                      <a:pt x="8750" y="938"/>
                    </a:cubicBezTo>
                    <a:cubicBezTo>
                      <a:pt x="8338" y="740"/>
                      <a:pt x="7759" y="555"/>
                      <a:pt x="7175" y="402"/>
                    </a:cubicBezTo>
                    <a:cubicBezTo>
                      <a:pt x="6586" y="250"/>
                      <a:pt x="5986" y="159"/>
                      <a:pt x="5537" y="98"/>
                    </a:cubicBezTo>
                    <a:cubicBezTo>
                      <a:pt x="5084" y="46"/>
                      <a:pt x="4783" y="21"/>
                      <a:pt x="4783" y="21"/>
                    </a:cubicBezTo>
                    <a:cubicBezTo>
                      <a:pt x="4783" y="21"/>
                      <a:pt x="4481" y="6"/>
                      <a:pt x="4025" y="1"/>
                    </a:cubicBezTo>
                    <a:cubicBezTo>
                      <a:pt x="4003" y="1"/>
                      <a:pt x="3981" y="1"/>
                      <a:pt x="3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
              <p:cNvSpPr/>
              <p:nvPr/>
            </p:nvSpPr>
            <p:spPr>
              <a:xfrm>
                <a:off x="2569275" y="2211813"/>
                <a:ext cx="90900" cy="37350"/>
              </a:xfrm>
              <a:custGeom>
                <a:avLst/>
                <a:gdLst/>
                <a:ahLst/>
                <a:cxnLst/>
                <a:rect l="l" t="t" r="r" b="b"/>
                <a:pathLst>
                  <a:path w="3636" h="1494" extrusionOk="0">
                    <a:moveTo>
                      <a:pt x="456" y="1"/>
                    </a:moveTo>
                    <a:cubicBezTo>
                      <a:pt x="265" y="1"/>
                      <a:pt x="122" y="56"/>
                      <a:pt x="79" y="163"/>
                    </a:cubicBezTo>
                    <a:cubicBezTo>
                      <a:pt x="1" y="362"/>
                      <a:pt x="291" y="663"/>
                      <a:pt x="728" y="833"/>
                    </a:cubicBezTo>
                    <a:cubicBezTo>
                      <a:pt x="926" y="912"/>
                      <a:pt x="1120" y="950"/>
                      <a:pt x="1280" y="950"/>
                    </a:cubicBezTo>
                    <a:cubicBezTo>
                      <a:pt x="1472" y="950"/>
                      <a:pt x="1616" y="895"/>
                      <a:pt x="1658" y="786"/>
                    </a:cubicBezTo>
                    <a:cubicBezTo>
                      <a:pt x="1737" y="591"/>
                      <a:pt x="1447" y="290"/>
                      <a:pt x="1010" y="118"/>
                    </a:cubicBezTo>
                    <a:cubicBezTo>
                      <a:pt x="811" y="39"/>
                      <a:pt x="617" y="1"/>
                      <a:pt x="456" y="1"/>
                    </a:cubicBezTo>
                    <a:close/>
                    <a:moveTo>
                      <a:pt x="2670" y="799"/>
                    </a:moveTo>
                    <a:cubicBezTo>
                      <a:pt x="2486" y="799"/>
                      <a:pt x="2348" y="852"/>
                      <a:pt x="2318" y="951"/>
                    </a:cubicBezTo>
                    <a:cubicBezTo>
                      <a:pt x="2269" y="1109"/>
                      <a:pt x="2512" y="1325"/>
                      <a:pt x="2865" y="1433"/>
                    </a:cubicBezTo>
                    <a:cubicBezTo>
                      <a:pt x="2996" y="1474"/>
                      <a:pt x="3123" y="1493"/>
                      <a:pt x="3234" y="1493"/>
                    </a:cubicBezTo>
                    <a:cubicBezTo>
                      <a:pt x="3418" y="1493"/>
                      <a:pt x="3555" y="1440"/>
                      <a:pt x="3587" y="1341"/>
                    </a:cubicBezTo>
                    <a:cubicBezTo>
                      <a:pt x="3635" y="1183"/>
                      <a:pt x="3391" y="967"/>
                      <a:pt x="3040" y="859"/>
                    </a:cubicBezTo>
                    <a:cubicBezTo>
                      <a:pt x="2909" y="819"/>
                      <a:pt x="2781" y="799"/>
                      <a:pt x="2670" y="79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
              <p:cNvSpPr/>
              <p:nvPr/>
            </p:nvSpPr>
            <p:spPr>
              <a:xfrm>
                <a:off x="2390425" y="2210813"/>
                <a:ext cx="232500" cy="189950"/>
              </a:xfrm>
              <a:custGeom>
                <a:avLst/>
                <a:gdLst/>
                <a:ahLst/>
                <a:cxnLst/>
                <a:rect l="l" t="t" r="r" b="b"/>
                <a:pathLst>
                  <a:path w="9300" h="7598" extrusionOk="0">
                    <a:moveTo>
                      <a:pt x="1" y="1"/>
                    </a:moveTo>
                    <a:lnTo>
                      <a:pt x="1" y="1"/>
                    </a:lnTo>
                    <a:cubicBezTo>
                      <a:pt x="23" y="13"/>
                      <a:pt x="45" y="26"/>
                      <a:pt x="65" y="37"/>
                    </a:cubicBezTo>
                    <a:cubicBezTo>
                      <a:pt x="2119" y="1235"/>
                      <a:pt x="3541" y="3233"/>
                      <a:pt x="4728" y="5219"/>
                    </a:cubicBezTo>
                    <a:cubicBezTo>
                      <a:pt x="5335" y="6232"/>
                      <a:pt x="6412" y="7598"/>
                      <a:pt x="7528" y="7598"/>
                    </a:cubicBezTo>
                    <a:cubicBezTo>
                      <a:pt x="7989" y="7598"/>
                      <a:pt x="8455" y="7366"/>
                      <a:pt x="8898" y="6781"/>
                    </a:cubicBezTo>
                    <a:cubicBezTo>
                      <a:pt x="9299" y="6254"/>
                      <a:pt x="9232" y="5596"/>
                      <a:pt x="8999" y="5014"/>
                    </a:cubicBezTo>
                    <a:cubicBezTo>
                      <a:pt x="8513" y="3806"/>
                      <a:pt x="7352" y="2598"/>
                      <a:pt x="6177" y="2036"/>
                    </a:cubicBezTo>
                    <a:cubicBezTo>
                      <a:pt x="4190" y="1087"/>
                      <a:pt x="2098" y="6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
              <p:cNvSpPr/>
              <p:nvPr/>
            </p:nvSpPr>
            <p:spPr>
              <a:xfrm>
                <a:off x="2422750" y="2228888"/>
                <a:ext cx="149175" cy="121850"/>
              </a:xfrm>
              <a:custGeom>
                <a:avLst/>
                <a:gdLst/>
                <a:ahLst/>
                <a:cxnLst/>
                <a:rect l="l" t="t" r="r" b="b"/>
                <a:pathLst>
                  <a:path w="5967" h="4874" extrusionOk="0">
                    <a:moveTo>
                      <a:pt x="0" y="0"/>
                    </a:moveTo>
                    <a:cubicBezTo>
                      <a:pt x="13" y="6"/>
                      <a:pt x="27" y="14"/>
                      <a:pt x="39" y="22"/>
                    </a:cubicBezTo>
                    <a:cubicBezTo>
                      <a:pt x="1358" y="790"/>
                      <a:pt x="2270" y="2073"/>
                      <a:pt x="3033" y="3346"/>
                    </a:cubicBezTo>
                    <a:cubicBezTo>
                      <a:pt x="3422" y="3996"/>
                      <a:pt x="4113" y="4873"/>
                      <a:pt x="4829" y="4873"/>
                    </a:cubicBezTo>
                    <a:cubicBezTo>
                      <a:pt x="5125" y="4873"/>
                      <a:pt x="5424" y="4724"/>
                      <a:pt x="5708" y="4349"/>
                    </a:cubicBezTo>
                    <a:cubicBezTo>
                      <a:pt x="5967" y="4010"/>
                      <a:pt x="5921" y="3589"/>
                      <a:pt x="5773" y="3215"/>
                    </a:cubicBezTo>
                    <a:cubicBezTo>
                      <a:pt x="5462" y="2439"/>
                      <a:pt x="4715" y="1665"/>
                      <a:pt x="3963" y="1305"/>
                    </a:cubicBezTo>
                    <a:cubicBezTo>
                      <a:pt x="2687" y="696"/>
                      <a:pt x="1344" y="393"/>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
              <p:cNvSpPr/>
              <p:nvPr/>
            </p:nvSpPr>
            <p:spPr>
              <a:xfrm>
                <a:off x="2402875" y="2215238"/>
                <a:ext cx="186325" cy="145300"/>
              </a:xfrm>
              <a:custGeom>
                <a:avLst/>
                <a:gdLst/>
                <a:ahLst/>
                <a:cxnLst/>
                <a:rect l="l" t="t" r="r" b="b"/>
                <a:pathLst>
                  <a:path w="7453" h="5812" extrusionOk="0">
                    <a:moveTo>
                      <a:pt x="15" y="1"/>
                    </a:moveTo>
                    <a:cubicBezTo>
                      <a:pt x="11" y="1"/>
                      <a:pt x="9" y="1"/>
                      <a:pt x="9" y="3"/>
                    </a:cubicBezTo>
                    <a:cubicBezTo>
                      <a:pt x="1" y="23"/>
                      <a:pt x="286" y="122"/>
                      <a:pt x="698" y="300"/>
                    </a:cubicBezTo>
                    <a:cubicBezTo>
                      <a:pt x="1115" y="472"/>
                      <a:pt x="1647" y="747"/>
                      <a:pt x="2169" y="1041"/>
                    </a:cubicBezTo>
                    <a:cubicBezTo>
                      <a:pt x="2689" y="1337"/>
                      <a:pt x="3186" y="1671"/>
                      <a:pt x="3552" y="1929"/>
                    </a:cubicBezTo>
                    <a:cubicBezTo>
                      <a:pt x="3916" y="2193"/>
                      <a:pt x="4152" y="2374"/>
                      <a:pt x="4152" y="2374"/>
                    </a:cubicBezTo>
                    <a:cubicBezTo>
                      <a:pt x="4152" y="2374"/>
                      <a:pt x="4387" y="2557"/>
                      <a:pt x="4741" y="2835"/>
                    </a:cubicBezTo>
                    <a:cubicBezTo>
                      <a:pt x="5086" y="3120"/>
                      <a:pt x="5542" y="3510"/>
                      <a:pt x="5955" y="3941"/>
                    </a:cubicBezTo>
                    <a:cubicBezTo>
                      <a:pt x="6367" y="4373"/>
                      <a:pt x="6763" y="4826"/>
                      <a:pt x="7016" y="5195"/>
                    </a:cubicBezTo>
                    <a:cubicBezTo>
                      <a:pt x="7273" y="5551"/>
                      <a:pt x="7419" y="5812"/>
                      <a:pt x="7445" y="5812"/>
                    </a:cubicBezTo>
                    <a:cubicBezTo>
                      <a:pt x="7445" y="5812"/>
                      <a:pt x="7446" y="5811"/>
                      <a:pt x="7446" y="5811"/>
                    </a:cubicBezTo>
                    <a:cubicBezTo>
                      <a:pt x="7453" y="5808"/>
                      <a:pt x="7421" y="5739"/>
                      <a:pt x="7362" y="5622"/>
                    </a:cubicBezTo>
                    <a:cubicBezTo>
                      <a:pt x="7299" y="5504"/>
                      <a:pt x="7219" y="5333"/>
                      <a:pt x="7092" y="5145"/>
                    </a:cubicBezTo>
                    <a:cubicBezTo>
                      <a:pt x="6859" y="4754"/>
                      <a:pt x="6478" y="4281"/>
                      <a:pt x="6076" y="3828"/>
                    </a:cubicBezTo>
                    <a:cubicBezTo>
                      <a:pt x="5670" y="3377"/>
                      <a:pt x="5222" y="2968"/>
                      <a:pt x="4881" y="2669"/>
                    </a:cubicBezTo>
                    <a:cubicBezTo>
                      <a:pt x="4531" y="2376"/>
                      <a:pt x="4295" y="2189"/>
                      <a:pt x="4295" y="2189"/>
                    </a:cubicBezTo>
                    <a:cubicBezTo>
                      <a:pt x="4295" y="2189"/>
                      <a:pt x="4052" y="2008"/>
                      <a:pt x="3676" y="1751"/>
                    </a:cubicBezTo>
                    <a:cubicBezTo>
                      <a:pt x="3298" y="1499"/>
                      <a:pt x="2785" y="1176"/>
                      <a:pt x="2249" y="895"/>
                    </a:cubicBezTo>
                    <a:cubicBezTo>
                      <a:pt x="1712" y="617"/>
                      <a:pt x="1162" y="361"/>
                      <a:pt x="732" y="216"/>
                    </a:cubicBezTo>
                    <a:cubicBezTo>
                      <a:pt x="521" y="133"/>
                      <a:pt x="338" y="86"/>
                      <a:pt x="212" y="50"/>
                    </a:cubicBezTo>
                    <a:cubicBezTo>
                      <a:pt x="105" y="17"/>
                      <a:pt x="36"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
              <p:cNvSpPr/>
              <p:nvPr/>
            </p:nvSpPr>
            <p:spPr>
              <a:xfrm>
                <a:off x="2516700" y="2306113"/>
                <a:ext cx="64350" cy="74775"/>
              </a:xfrm>
              <a:custGeom>
                <a:avLst/>
                <a:gdLst/>
                <a:ahLst/>
                <a:cxnLst/>
                <a:rect l="l" t="t" r="r" b="b"/>
                <a:pathLst>
                  <a:path w="2574" h="2991" extrusionOk="0">
                    <a:moveTo>
                      <a:pt x="293" y="1"/>
                    </a:moveTo>
                    <a:cubicBezTo>
                      <a:pt x="248" y="1"/>
                      <a:pt x="209" y="12"/>
                      <a:pt x="176" y="35"/>
                    </a:cubicBezTo>
                    <a:cubicBezTo>
                      <a:pt x="0" y="157"/>
                      <a:pt x="77" y="569"/>
                      <a:pt x="345" y="953"/>
                    </a:cubicBezTo>
                    <a:cubicBezTo>
                      <a:pt x="561" y="1264"/>
                      <a:pt x="838" y="1463"/>
                      <a:pt x="1028" y="1463"/>
                    </a:cubicBezTo>
                    <a:cubicBezTo>
                      <a:pt x="1073" y="1463"/>
                      <a:pt x="1113" y="1452"/>
                      <a:pt x="1147" y="1429"/>
                    </a:cubicBezTo>
                    <a:cubicBezTo>
                      <a:pt x="1321" y="1308"/>
                      <a:pt x="1244" y="898"/>
                      <a:pt x="978" y="511"/>
                    </a:cubicBezTo>
                    <a:cubicBezTo>
                      <a:pt x="759" y="200"/>
                      <a:pt x="482" y="1"/>
                      <a:pt x="293" y="1"/>
                    </a:cubicBezTo>
                    <a:close/>
                    <a:moveTo>
                      <a:pt x="1711" y="1896"/>
                    </a:moveTo>
                    <a:cubicBezTo>
                      <a:pt x="1669" y="1896"/>
                      <a:pt x="1633" y="1907"/>
                      <a:pt x="1604" y="1930"/>
                    </a:cubicBezTo>
                    <a:cubicBezTo>
                      <a:pt x="1477" y="2035"/>
                      <a:pt x="1559" y="2350"/>
                      <a:pt x="1792" y="2634"/>
                    </a:cubicBezTo>
                    <a:cubicBezTo>
                      <a:pt x="1974" y="2854"/>
                      <a:pt x="2191" y="2991"/>
                      <a:pt x="2339" y="2991"/>
                    </a:cubicBezTo>
                    <a:cubicBezTo>
                      <a:pt x="2381" y="2991"/>
                      <a:pt x="2417" y="2979"/>
                      <a:pt x="2445" y="2956"/>
                    </a:cubicBezTo>
                    <a:cubicBezTo>
                      <a:pt x="2574" y="2851"/>
                      <a:pt x="2491" y="2536"/>
                      <a:pt x="2257" y="2253"/>
                    </a:cubicBezTo>
                    <a:cubicBezTo>
                      <a:pt x="2077" y="2032"/>
                      <a:pt x="1859" y="1896"/>
                      <a:pt x="1711" y="18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
              <p:cNvSpPr/>
              <p:nvPr/>
            </p:nvSpPr>
            <p:spPr>
              <a:xfrm>
                <a:off x="2217950" y="2302963"/>
                <a:ext cx="86750" cy="65875"/>
              </a:xfrm>
              <a:custGeom>
                <a:avLst/>
                <a:gdLst/>
                <a:ahLst/>
                <a:cxnLst/>
                <a:rect l="l" t="t" r="r" b="b"/>
                <a:pathLst>
                  <a:path w="3470" h="2635" extrusionOk="0">
                    <a:moveTo>
                      <a:pt x="856" y="1"/>
                    </a:moveTo>
                    <a:cubicBezTo>
                      <a:pt x="809" y="1"/>
                      <a:pt x="677" y="112"/>
                      <a:pt x="523" y="303"/>
                    </a:cubicBezTo>
                    <a:cubicBezTo>
                      <a:pt x="355" y="515"/>
                      <a:pt x="148" y="825"/>
                      <a:pt x="54" y="1217"/>
                    </a:cubicBezTo>
                    <a:cubicBezTo>
                      <a:pt x="7" y="1409"/>
                      <a:pt x="1" y="1632"/>
                      <a:pt x="62" y="1840"/>
                    </a:cubicBezTo>
                    <a:cubicBezTo>
                      <a:pt x="120" y="2051"/>
                      <a:pt x="252" y="2230"/>
                      <a:pt x="386" y="2341"/>
                    </a:cubicBezTo>
                    <a:cubicBezTo>
                      <a:pt x="519" y="2460"/>
                      <a:pt x="651" y="2515"/>
                      <a:pt x="739" y="2554"/>
                    </a:cubicBezTo>
                    <a:cubicBezTo>
                      <a:pt x="830" y="2587"/>
                      <a:pt x="881" y="2603"/>
                      <a:pt x="881" y="2603"/>
                    </a:cubicBezTo>
                    <a:cubicBezTo>
                      <a:pt x="881" y="2603"/>
                      <a:pt x="1020" y="2634"/>
                      <a:pt x="1231" y="2634"/>
                    </a:cubicBezTo>
                    <a:cubicBezTo>
                      <a:pt x="1282" y="2634"/>
                      <a:pt x="1337" y="2633"/>
                      <a:pt x="1395" y="2628"/>
                    </a:cubicBezTo>
                    <a:cubicBezTo>
                      <a:pt x="1694" y="2608"/>
                      <a:pt x="2069" y="2501"/>
                      <a:pt x="2399" y="2329"/>
                    </a:cubicBezTo>
                    <a:cubicBezTo>
                      <a:pt x="2730" y="2156"/>
                      <a:pt x="3020" y="1926"/>
                      <a:pt x="3201" y="1724"/>
                    </a:cubicBezTo>
                    <a:cubicBezTo>
                      <a:pt x="3383" y="1520"/>
                      <a:pt x="3469" y="1361"/>
                      <a:pt x="3439" y="1332"/>
                    </a:cubicBezTo>
                    <a:cubicBezTo>
                      <a:pt x="3435" y="1328"/>
                      <a:pt x="3428" y="1326"/>
                      <a:pt x="3420" y="1326"/>
                    </a:cubicBezTo>
                    <a:cubicBezTo>
                      <a:pt x="3366" y="1326"/>
                      <a:pt x="3231" y="1417"/>
                      <a:pt x="3043" y="1530"/>
                    </a:cubicBezTo>
                    <a:cubicBezTo>
                      <a:pt x="2827" y="1661"/>
                      <a:pt x="2529" y="1812"/>
                      <a:pt x="2222" y="1910"/>
                    </a:cubicBezTo>
                    <a:cubicBezTo>
                      <a:pt x="1956" y="1998"/>
                      <a:pt x="1681" y="2040"/>
                      <a:pt x="1469" y="2040"/>
                    </a:cubicBezTo>
                    <a:cubicBezTo>
                      <a:pt x="1437" y="2040"/>
                      <a:pt x="1408" y="2039"/>
                      <a:pt x="1379" y="2037"/>
                    </a:cubicBezTo>
                    <a:cubicBezTo>
                      <a:pt x="1159" y="2025"/>
                      <a:pt x="1035" y="1981"/>
                      <a:pt x="1035" y="1981"/>
                    </a:cubicBezTo>
                    <a:cubicBezTo>
                      <a:pt x="1035" y="1981"/>
                      <a:pt x="1003" y="1973"/>
                      <a:pt x="947" y="1962"/>
                    </a:cubicBezTo>
                    <a:cubicBezTo>
                      <a:pt x="895" y="1945"/>
                      <a:pt x="819" y="1925"/>
                      <a:pt x="750" y="1876"/>
                    </a:cubicBezTo>
                    <a:cubicBezTo>
                      <a:pt x="606" y="1795"/>
                      <a:pt x="480" y="1591"/>
                      <a:pt x="502" y="1284"/>
                    </a:cubicBezTo>
                    <a:cubicBezTo>
                      <a:pt x="519" y="985"/>
                      <a:pt x="642" y="665"/>
                      <a:pt x="737" y="430"/>
                    </a:cubicBezTo>
                    <a:cubicBezTo>
                      <a:pt x="831" y="194"/>
                      <a:pt x="906" y="32"/>
                      <a:pt x="867" y="4"/>
                    </a:cubicBezTo>
                    <a:cubicBezTo>
                      <a:pt x="864" y="2"/>
                      <a:pt x="861"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
              <p:cNvSpPr/>
              <p:nvPr/>
            </p:nvSpPr>
            <p:spPr>
              <a:xfrm>
                <a:off x="2071700" y="2660588"/>
                <a:ext cx="16725" cy="28150"/>
              </a:xfrm>
              <a:custGeom>
                <a:avLst/>
                <a:gdLst/>
                <a:ahLst/>
                <a:cxnLst/>
                <a:rect l="l" t="t" r="r" b="b"/>
                <a:pathLst>
                  <a:path w="669" h="1126" extrusionOk="0">
                    <a:moveTo>
                      <a:pt x="607" y="0"/>
                    </a:moveTo>
                    <a:cubicBezTo>
                      <a:pt x="292" y="0"/>
                      <a:pt x="29" y="247"/>
                      <a:pt x="13" y="565"/>
                    </a:cubicBezTo>
                    <a:cubicBezTo>
                      <a:pt x="0" y="806"/>
                      <a:pt x="133" y="1021"/>
                      <a:pt x="335" y="1126"/>
                    </a:cubicBezTo>
                    <a:cubicBezTo>
                      <a:pt x="451" y="750"/>
                      <a:pt x="570" y="382"/>
                      <a:pt x="669" y="6"/>
                    </a:cubicBezTo>
                    <a:cubicBezTo>
                      <a:pt x="658" y="4"/>
                      <a:pt x="650" y="1"/>
                      <a:pt x="639" y="1"/>
                    </a:cubicBezTo>
                    <a:cubicBezTo>
                      <a:pt x="628" y="1"/>
                      <a:pt x="618" y="0"/>
                      <a:pt x="60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
              <p:cNvSpPr/>
              <p:nvPr/>
            </p:nvSpPr>
            <p:spPr>
              <a:xfrm>
                <a:off x="1673800" y="2068963"/>
                <a:ext cx="261850" cy="432325"/>
              </a:xfrm>
              <a:custGeom>
                <a:avLst/>
                <a:gdLst/>
                <a:ahLst/>
                <a:cxnLst/>
                <a:rect l="l" t="t" r="r" b="b"/>
                <a:pathLst>
                  <a:path w="10474" h="17293" extrusionOk="0">
                    <a:moveTo>
                      <a:pt x="3241" y="1"/>
                    </a:moveTo>
                    <a:cubicBezTo>
                      <a:pt x="2733" y="1"/>
                      <a:pt x="2159" y="153"/>
                      <a:pt x="1510" y="501"/>
                    </a:cubicBezTo>
                    <a:cubicBezTo>
                      <a:pt x="517" y="1035"/>
                      <a:pt x="157" y="2099"/>
                      <a:pt x="105" y="3165"/>
                    </a:cubicBezTo>
                    <a:cubicBezTo>
                      <a:pt x="0" y="5379"/>
                      <a:pt x="940" y="8070"/>
                      <a:pt x="2361" y="9768"/>
                    </a:cubicBezTo>
                    <a:cubicBezTo>
                      <a:pt x="4764" y="12646"/>
                      <a:pt x="7667" y="14853"/>
                      <a:pt x="10474" y="17292"/>
                    </a:cubicBezTo>
                    <a:cubicBezTo>
                      <a:pt x="10449" y="17259"/>
                      <a:pt x="10425" y="17225"/>
                      <a:pt x="10400" y="17192"/>
                    </a:cubicBezTo>
                    <a:cubicBezTo>
                      <a:pt x="8073" y="13882"/>
                      <a:pt x="7288" y="9784"/>
                      <a:pt x="6858" y="5872"/>
                    </a:cubicBezTo>
                    <a:cubicBezTo>
                      <a:pt x="6599" y="3538"/>
                      <a:pt x="5687" y="1"/>
                      <a:pt x="3241"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
              <p:cNvSpPr/>
              <p:nvPr/>
            </p:nvSpPr>
            <p:spPr>
              <a:xfrm>
                <a:off x="1730425" y="2173163"/>
                <a:ext cx="168075" cy="277400"/>
              </a:xfrm>
              <a:custGeom>
                <a:avLst/>
                <a:gdLst/>
                <a:ahLst/>
                <a:cxnLst/>
                <a:rect l="l" t="t" r="r" b="b"/>
                <a:pathLst>
                  <a:path w="6723" h="11096" extrusionOk="0">
                    <a:moveTo>
                      <a:pt x="2082" y="1"/>
                    </a:moveTo>
                    <a:cubicBezTo>
                      <a:pt x="1755" y="1"/>
                      <a:pt x="1387" y="99"/>
                      <a:pt x="970" y="323"/>
                    </a:cubicBezTo>
                    <a:cubicBezTo>
                      <a:pt x="333" y="664"/>
                      <a:pt x="102" y="1349"/>
                      <a:pt x="68" y="2033"/>
                    </a:cubicBezTo>
                    <a:cubicBezTo>
                      <a:pt x="1" y="3453"/>
                      <a:pt x="607" y="5176"/>
                      <a:pt x="1517" y="6269"/>
                    </a:cubicBezTo>
                    <a:cubicBezTo>
                      <a:pt x="3058" y="8114"/>
                      <a:pt x="4918" y="9531"/>
                      <a:pt x="6722" y="11095"/>
                    </a:cubicBezTo>
                    <a:cubicBezTo>
                      <a:pt x="6707" y="11075"/>
                      <a:pt x="6691" y="11053"/>
                      <a:pt x="6674" y="11031"/>
                    </a:cubicBezTo>
                    <a:cubicBezTo>
                      <a:pt x="5181" y="8909"/>
                      <a:pt x="4678" y="6279"/>
                      <a:pt x="4401" y="3769"/>
                    </a:cubicBezTo>
                    <a:cubicBezTo>
                      <a:pt x="4235" y="2271"/>
                      <a:pt x="365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
              <p:cNvSpPr/>
              <p:nvPr/>
            </p:nvSpPr>
            <p:spPr>
              <a:xfrm>
                <a:off x="1759100" y="2099138"/>
                <a:ext cx="51700" cy="155150"/>
              </a:xfrm>
              <a:custGeom>
                <a:avLst/>
                <a:gdLst/>
                <a:ahLst/>
                <a:cxnLst/>
                <a:rect l="l" t="t" r="r" b="b"/>
                <a:pathLst>
                  <a:path w="2068" h="6206" extrusionOk="0">
                    <a:moveTo>
                      <a:pt x="446" y="0"/>
                    </a:moveTo>
                    <a:cubicBezTo>
                      <a:pt x="430" y="0"/>
                      <a:pt x="414" y="2"/>
                      <a:pt x="398" y="5"/>
                    </a:cubicBezTo>
                    <a:cubicBezTo>
                      <a:pt x="122" y="61"/>
                      <a:pt x="0" y="603"/>
                      <a:pt x="124" y="1214"/>
                    </a:cubicBezTo>
                    <a:cubicBezTo>
                      <a:pt x="241" y="1789"/>
                      <a:pt x="537" y="2223"/>
                      <a:pt x="803" y="2223"/>
                    </a:cubicBezTo>
                    <a:cubicBezTo>
                      <a:pt x="819" y="2223"/>
                      <a:pt x="835" y="2222"/>
                      <a:pt x="851" y="2218"/>
                    </a:cubicBezTo>
                    <a:cubicBezTo>
                      <a:pt x="1127" y="2164"/>
                      <a:pt x="1252" y="1620"/>
                      <a:pt x="1127" y="1009"/>
                    </a:cubicBezTo>
                    <a:cubicBezTo>
                      <a:pt x="1010" y="433"/>
                      <a:pt x="713" y="0"/>
                      <a:pt x="446" y="0"/>
                    </a:cubicBezTo>
                    <a:close/>
                    <a:moveTo>
                      <a:pt x="1183" y="3335"/>
                    </a:moveTo>
                    <a:cubicBezTo>
                      <a:pt x="1170" y="3335"/>
                      <a:pt x="1158" y="3335"/>
                      <a:pt x="1145" y="3337"/>
                    </a:cubicBezTo>
                    <a:cubicBezTo>
                      <a:pt x="783" y="3381"/>
                      <a:pt x="572" y="4059"/>
                      <a:pt x="671" y="4850"/>
                    </a:cubicBezTo>
                    <a:cubicBezTo>
                      <a:pt x="764" y="5614"/>
                      <a:pt x="1113" y="6206"/>
                      <a:pt x="1461" y="6206"/>
                    </a:cubicBezTo>
                    <a:cubicBezTo>
                      <a:pt x="1473" y="6206"/>
                      <a:pt x="1485" y="6205"/>
                      <a:pt x="1498" y="6204"/>
                    </a:cubicBezTo>
                    <a:cubicBezTo>
                      <a:pt x="1857" y="6158"/>
                      <a:pt x="2068" y="5481"/>
                      <a:pt x="1969" y="4690"/>
                    </a:cubicBezTo>
                    <a:cubicBezTo>
                      <a:pt x="1876" y="3926"/>
                      <a:pt x="1527" y="3335"/>
                      <a:pt x="1183" y="333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
              <p:cNvSpPr/>
              <p:nvPr/>
            </p:nvSpPr>
            <p:spPr>
              <a:xfrm>
                <a:off x="1673800" y="2098263"/>
                <a:ext cx="226850" cy="365575"/>
              </a:xfrm>
              <a:custGeom>
                <a:avLst/>
                <a:gdLst/>
                <a:ahLst/>
                <a:cxnLst/>
                <a:rect l="l" t="t" r="r" b="b"/>
                <a:pathLst>
                  <a:path w="9074" h="14623" extrusionOk="0">
                    <a:moveTo>
                      <a:pt x="740" y="1"/>
                    </a:moveTo>
                    <a:cubicBezTo>
                      <a:pt x="321" y="557"/>
                      <a:pt x="140" y="1273"/>
                      <a:pt x="105" y="1993"/>
                    </a:cubicBezTo>
                    <a:cubicBezTo>
                      <a:pt x="0" y="4207"/>
                      <a:pt x="940" y="6898"/>
                      <a:pt x="2361" y="8598"/>
                    </a:cubicBezTo>
                    <a:cubicBezTo>
                      <a:pt x="4264" y="10877"/>
                      <a:pt x="6483" y="12736"/>
                      <a:pt x="8716" y="14623"/>
                    </a:cubicBezTo>
                    <a:cubicBezTo>
                      <a:pt x="8868" y="14331"/>
                      <a:pt x="8984" y="14029"/>
                      <a:pt x="9074" y="13719"/>
                    </a:cubicBezTo>
                    <a:cubicBezTo>
                      <a:pt x="8152" y="11767"/>
                      <a:pt x="7603" y="9649"/>
                      <a:pt x="7242" y="7517"/>
                    </a:cubicBezTo>
                    <a:cubicBezTo>
                      <a:pt x="7210" y="8628"/>
                      <a:pt x="6960" y="9747"/>
                      <a:pt x="6087" y="9747"/>
                    </a:cubicBezTo>
                    <a:cubicBezTo>
                      <a:pt x="5978" y="9747"/>
                      <a:pt x="5860" y="9730"/>
                      <a:pt x="5731" y="9693"/>
                    </a:cubicBezTo>
                    <a:cubicBezTo>
                      <a:pt x="3779" y="9134"/>
                      <a:pt x="1235" y="2600"/>
                      <a:pt x="7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
              <p:cNvSpPr/>
              <p:nvPr/>
            </p:nvSpPr>
            <p:spPr>
              <a:xfrm>
                <a:off x="1505475" y="2153188"/>
                <a:ext cx="461625" cy="381800"/>
              </a:xfrm>
              <a:custGeom>
                <a:avLst/>
                <a:gdLst/>
                <a:ahLst/>
                <a:cxnLst/>
                <a:rect l="l" t="t" r="r" b="b"/>
                <a:pathLst>
                  <a:path w="18465" h="15272" extrusionOk="0">
                    <a:moveTo>
                      <a:pt x="3536" y="1"/>
                    </a:moveTo>
                    <a:cubicBezTo>
                      <a:pt x="2623" y="1"/>
                      <a:pt x="1695" y="459"/>
                      <a:pt x="807" y="1610"/>
                    </a:cubicBezTo>
                    <a:cubicBezTo>
                      <a:pt x="1" y="2657"/>
                      <a:pt x="124" y="3970"/>
                      <a:pt x="583" y="5137"/>
                    </a:cubicBezTo>
                    <a:cubicBezTo>
                      <a:pt x="1534" y="7555"/>
                      <a:pt x="3834" y="9983"/>
                      <a:pt x="6169" y="11118"/>
                    </a:cubicBezTo>
                    <a:cubicBezTo>
                      <a:pt x="10123" y="13041"/>
                      <a:pt x="14289" y="14011"/>
                      <a:pt x="18465" y="15272"/>
                    </a:cubicBezTo>
                    <a:cubicBezTo>
                      <a:pt x="18423" y="15250"/>
                      <a:pt x="18380" y="15223"/>
                      <a:pt x="18336" y="15200"/>
                    </a:cubicBezTo>
                    <a:cubicBezTo>
                      <a:pt x="14257" y="12778"/>
                      <a:pt x="11450" y="8768"/>
                      <a:pt x="9110" y="4789"/>
                    </a:cubicBezTo>
                    <a:cubicBezTo>
                      <a:pt x="7910" y="2752"/>
                      <a:pt x="5772" y="1"/>
                      <a:pt x="3536"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
              <p:cNvSpPr/>
              <p:nvPr/>
            </p:nvSpPr>
            <p:spPr>
              <a:xfrm>
                <a:off x="1606750" y="2253588"/>
                <a:ext cx="296200" cy="245000"/>
              </a:xfrm>
              <a:custGeom>
                <a:avLst/>
                <a:gdLst/>
                <a:ahLst/>
                <a:cxnLst/>
                <a:rect l="l" t="t" r="r" b="b"/>
                <a:pathLst>
                  <a:path w="11848" h="9800" extrusionOk="0">
                    <a:moveTo>
                      <a:pt x="2268" y="0"/>
                    </a:moveTo>
                    <a:cubicBezTo>
                      <a:pt x="1683" y="0"/>
                      <a:pt x="1088" y="294"/>
                      <a:pt x="519" y="1033"/>
                    </a:cubicBezTo>
                    <a:cubicBezTo>
                      <a:pt x="1" y="1706"/>
                      <a:pt x="82" y="2549"/>
                      <a:pt x="375" y="3298"/>
                    </a:cubicBezTo>
                    <a:cubicBezTo>
                      <a:pt x="983" y="4849"/>
                      <a:pt x="2461" y="6404"/>
                      <a:pt x="3959" y="7136"/>
                    </a:cubicBezTo>
                    <a:cubicBezTo>
                      <a:pt x="6495" y="8370"/>
                      <a:pt x="9168" y="8992"/>
                      <a:pt x="11848" y="9799"/>
                    </a:cubicBezTo>
                    <a:cubicBezTo>
                      <a:pt x="11823" y="9785"/>
                      <a:pt x="11795" y="9768"/>
                      <a:pt x="11766" y="9754"/>
                    </a:cubicBezTo>
                    <a:cubicBezTo>
                      <a:pt x="9149" y="8200"/>
                      <a:pt x="7347" y="5627"/>
                      <a:pt x="5845" y="3072"/>
                    </a:cubicBezTo>
                    <a:cubicBezTo>
                      <a:pt x="5075" y="1767"/>
                      <a:pt x="3702"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
              <p:cNvSpPr/>
              <p:nvPr/>
            </p:nvSpPr>
            <p:spPr>
              <a:xfrm>
                <a:off x="1589000" y="2183438"/>
                <a:ext cx="119625" cy="155375"/>
              </a:xfrm>
              <a:custGeom>
                <a:avLst/>
                <a:gdLst/>
                <a:ahLst/>
                <a:cxnLst/>
                <a:rect l="l" t="t" r="r" b="b"/>
                <a:pathLst>
                  <a:path w="4785" h="6215" extrusionOk="0">
                    <a:moveTo>
                      <a:pt x="460" y="0"/>
                    </a:moveTo>
                    <a:cubicBezTo>
                      <a:pt x="387" y="0"/>
                      <a:pt x="323" y="18"/>
                      <a:pt x="270" y="56"/>
                    </a:cubicBezTo>
                    <a:cubicBezTo>
                      <a:pt x="1" y="248"/>
                      <a:pt x="129" y="886"/>
                      <a:pt x="555" y="1481"/>
                    </a:cubicBezTo>
                    <a:cubicBezTo>
                      <a:pt x="898" y="1959"/>
                      <a:pt x="1331" y="2263"/>
                      <a:pt x="1627" y="2263"/>
                    </a:cubicBezTo>
                    <a:cubicBezTo>
                      <a:pt x="1699" y="2263"/>
                      <a:pt x="1764" y="2245"/>
                      <a:pt x="1816" y="2207"/>
                    </a:cubicBezTo>
                    <a:cubicBezTo>
                      <a:pt x="2084" y="2015"/>
                      <a:pt x="1957" y="1375"/>
                      <a:pt x="1530" y="781"/>
                    </a:cubicBezTo>
                    <a:cubicBezTo>
                      <a:pt x="1188" y="302"/>
                      <a:pt x="756" y="0"/>
                      <a:pt x="460" y="0"/>
                    </a:cubicBezTo>
                    <a:close/>
                    <a:moveTo>
                      <a:pt x="2873" y="3209"/>
                    </a:moveTo>
                    <a:cubicBezTo>
                      <a:pt x="2797" y="3209"/>
                      <a:pt x="2729" y="3226"/>
                      <a:pt x="2669" y="3262"/>
                    </a:cubicBezTo>
                    <a:cubicBezTo>
                      <a:pt x="2304" y="3483"/>
                      <a:pt x="2402" y="4310"/>
                      <a:pt x="2888" y="5109"/>
                    </a:cubicBezTo>
                    <a:cubicBezTo>
                      <a:pt x="3293" y="5777"/>
                      <a:pt x="3837" y="6214"/>
                      <a:pt x="4217" y="6214"/>
                    </a:cubicBezTo>
                    <a:cubicBezTo>
                      <a:pt x="4293" y="6214"/>
                      <a:pt x="4363" y="6197"/>
                      <a:pt x="4423" y="6160"/>
                    </a:cubicBezTo>
                    <a:cubicBezTo>
                      <a:pt x="4785" y="5940"/>
                      <a:pt x="4685" y="5114"/>
                      <a:pt x="4201" y="4315"/>
                    </a:cubicBezTo>
                    <a:cubicBezTo>
                      <a:pt x="3797" y="3646"/>
                      <a:pt x="3252" y="3209"/>
                      <a:pt x="2873" y="32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
              <p:cNvSpPr/>
              <p:nvPr/>
            </p:nvSpPr>
            <p:spPr>
              <a:xfrm>
                <a:off x="1507425" y="2212788"/>
                <a:ext cx="427775" cy="312575"/>
              </a:xfrm>
              <a:custGeom>
                <a:avLst/>
                <a:gdLst/>
                <a:ahLst/>
                <a:cxnLst/>
                <a:rect l="l" t="t" r="r" b="b"/>
                <a:pathLst>
                  <a:path w="17111" h="12503" extrusionOk="0">
                    <a:moveTo>
                      <a:pt x="4956" y="4297"/>
                    </a:moveTo>
                    <a:cubicBezTo>
                      <a:pt x="4956" y="4297"/>
                      <a:pt x="4958" y="4300"/>
                      <a:pt x="4963" y="4304"/>
                    </a:cubicBezTo>
                    <a:lnTo>
                      <a:pt x="4963" y="4304"/>
                    </a:lnTo>
                    <a:cubicBezTo>
                      <a:pt x="4958" y="4300"/>
                      <a:pt x="4956" y="4297"/>
                      <a:pt x="4956" y="4297"/>
                    </a:cubicBezTo>
                    <a:close/>
                    <a:moveTo>
                      <a:pt x="309" y="0"/>
                    </a:moveTo>
                    <a:lnTo>
                      <a:pt x="309" y="0"/>
                    </a:lnTo>
                    <a:cubicBezTo>
                      <a:pt x="1" y="881"/>
                      <a:pt x="154" y="1860"/>
                      <a:pt x="505" y="2753"/>
                    </a:cubicBezTo>
                    <a:cubicBezTo>
                      <a:pt x="1456" y="5171"/>
                      <a:pt x="3756" y="7599"/>
                      <a:pt x="6091" y="8734"/>
                    </a:cubicBezTo>
                    <a:cubicBezTo>
                      <a:pt x="9633" y="10458"/>
                      <a:pt x="13346" y="11415"/>
                      <a:pt x="17084" y="12503"/>
                    </a:cubicBezTo>
                    <a:cubicBezTo>
                      <a:pt x="17102" y="12357"/>
                      <a:pt x="17110" y="12210"/>
                      <a:pt x="17101" y="12058"/>
                    </a:cubicBezTo>
                    <a:cubicBezTo>
                      <a:pt x="14818" y="10443"/>
                      <a:pt x="12954" y="8325"/>
                      <a:pt x="11347" y="6038"/>
                    </a:cubicBezTo>
                    <a:lnTo>
                      <a:pt x="11347" y="6038"/>
                    </a:lnTo>
                    <a:cubicBezTo>
                      <a:pt x="11646" y="6865"/>
                      <a:pt x="11739" y="7797"/>
                      <a:pt x="10653" y="7834"/>
                    </a:cubicBezTo>
                    <a:cubicBezTo>
                      <a:pt x="10635" y="7835"/>
                      <a:pt x="10617" y="7835"/>
                      <a:pt x="10598" y="7835"/>
                    </a:cubicBezTo>
                    <a:cubicBezTo>
                      <a:pt x="8671" y="7835"/>
                      <a:pt x="5144" y="4478"/>
                      <a:pt x="4963" y="4304"/>
                    </a:cubicBezTo>
                    <a:lnTo>
                      <a:pt x="4963" y="4304"/>
                    </a:lnTo>
                    <a:cubicBezTo>
                      <a:pt x="5155" y="4489"/>
                      <a:pt x="9063" y="8265"/>
                      <a:pt x="7730" y="8278"/>
                    </a:cubicBezTo>
                    <a:cubicBezTo>
                      <a:pt x="7728" y="8278"/>
                      <a:pt x="7726" y="8278"/>
                      <a:pt x="7723" y="8278"/>
                    </a:cubicBezTo>
                    <a:cubicBezTo>
                      <a:pt x="6438" y="8278"/>
                      <a:pt x="1157" y="4219"/>
                      <a:pt x="3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
              <p:cNvSpPr/>
              <p:nvPr/>
            </p:nvSpPr>
            <p:spPr>
              <a:xfrm>
                <a:off x="1377150" y="2305563"/>
                <a:ext cx="547700" cy="237950"/>
              </a:xfrm>
              <a:custGeom>
                <a:avLst/>
                <a:gdLst/>
                <a:ahLst/>
                <a:cxnLst/>
                <a:rect l="l" t="t" r="r" b="b"/>
                <a:pathLst>
                  <a:path w="21908" h="9518" extrusionOk="0">
                    <a:moveTo>
                      <a:pt x="3480" y="1"/>
                    </a:moveTo>
                    <a:cubicBezTo>
                      <a:pt x="2079" y="1"/>
                      <a:pt x="883" y="723"/>
                      <a:pt x="338" y="2773"/>
                    </a:cubicBezTo>
                    <a:cubicBezTo>
                      <a:pt x="0" y="4051"/>
                      <a:pt x="622" y="5214"/>
                      <a:pt x="1496" y="6113"/>
                    </a:cubicBezTo>
                    <a:cubicBezTo>
                      <a:pt x="3309" y="7975"/>
                      <a:pt x="6368" y="9326"/>
                      <a:pt x="8961" y="9468"/>
                    </a:cubicBezTo>
                    <a:cubicBezTo>
                      <a:pt x="9573" y="9502"/>
                      <a:pt x="10182" y="9518"/>
                      <a:pt x="10788" y="9518"/>
                    </a:cubicBezTo>
                    <a:cubicBezTo>
                      <a:pt x="14530" y="9518"/>
                      <a:pt x="18174" y="8932"/>
                      <a:pt x="21908" y="8544"/>
                    </a:cubicBezTo>
                    <a:cubicBezTo>
                      <a:pt x="21859" y="8539"/>
                      <a:pt x="21811" y="8531"/>
                      <a:pt x="21762" y="8527"/>
                    </a:cubicBezTo>
                    <a:cubicBezTo>
                      <a:pt x="17061" y="7870"/>
                      <a:pt x="12921" y="5259"/>
                      <a:pt x="9224" y="2494"/>
                    </a:cubicBezTo>
                    <a:cubicBezTo>
                      <a:pt x="7685" y="1345"/>
                      <a:pt x="5392" y="1"/>
                      <a:pt x="3480"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
              <p:cNvSpPr/>
              <p:nvPr/>
            </p:nvSpPr>
            <p:spPr>
              <a:xfrm>
                <a:off x="1500200" y="2373313"/>
                <a:ext cx="351375" cy="152750"/>
              </a:xfrm>
              <a:custGeom>
                <a:avLst/>
                <a:gdLst/>
                <a:ahLst/>
                <a:cxnLst/>
                <a:rect l="l" t="t" r="r" b="b"/>
                <a:pathLst>
                  <a:path w="14055" h="6110" extrusionOk="0">
                    <a:moveTo>
                      <a:pt x="2231" y="1"/>
                    </a:moveTo>
                    <a:cubicBezTo>
                      <a:pt x="1332" y="1"/>
                      <a:pt x="566" y="464"/>
                      <a:pt x="218" y="1780"/>
                    </a:cubicBezTo>
                    <a:cubicBezTo>
                      <a:pt x="0" y="2601"/>
                      <a:pt x="400" y="3346"/>
                      <a:pt x="960" y="3924"/>
                    </a:cubicBezTo>
                    <a:cubicBezTo>
                      <a:pt x="2121" y="5120"/>
                      <a:pt x="4084" y="5981"/>
                      <a:pt x="5749" y="6077"/>
                    </a:cubicBezTo>
                    <a:cubicBezTo>
                      <a:pt x="6144" y="6099"/>
                      <a:pt x="6538" y="6109"/>
                      <a:pt x="6929" y="6109"/>
                    </a:cubicBezTo>
                    <a:cubicBezTo>
                      <a:pt x="9327" y="6109"/>
                      <a:pt x="11662" y="5733"/>
                      <a:pt x="14055" y="5482"/>
                    </a:cubicBezTo>
                    <a:cubicBezTo>
                      <a:pt x="14025" y="5478"/>
                      <a:pt x="13994" y="5474"/>
                      <a:pt x="13962" y="5471"/>
                    </a:cubicBezTo>
                    <a:cubicBezTo>
                      <a:pt x="10947" y="5051"/>
                      <a:pt x="8292" y="3376"/>
                      <a:pt x="5918" y="1601"/>
                    </a:cubicBezTo>
                    <a:cubicBezTo>
                      <a:pt x="4931" y="864"/>
                      <a:pt x="3458" y="1"/>
                      <a:pt x="2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
              <p:cNvSpPr/>
              <p:nvPr/>
            </p:nvSpPr>
            <p:spPr>
              <a:xfrm>
                <a:off x="1442575" y="2335613"/>
                <a:ext cx="165375" cy="109325"/>
              </a:xfrm>
              <a:custGeom>
                <a:avLst/>
                <a:gdLst/>
                <a:ahLst/>
                <a:cxnLst/>
                <a:rect l="l" t="t" r="r" b="b"/>
                <a:pathLst>
                  <a:path w="6615" h="4373" extrusionOk="0">
                    <a:moveTo>
                      <a:pt x="583" y="1"/>
                    </a:moveTo>
                    <a:cubicBezTo>
                      <a:pt x="392" y="1"/>
                      <a:pt x="245" y="56"/>
                      <a:pt x="175" y="171"/>
                    </a:cubicBezTo>
                    <a:cubicBezTo>
                      <a:pt x="1" y="451"/>
                      <a:pt x="367" y="990"/>
                      <a:pt x="989" y="1374"/>
                    </a:cubicBezTo>
                    <a:cubicBezTo>
                      <a:pt x="1361" y="1602"/>
                      <a:pt x="1743" y="1724"/>
                      <a:pt x="2026" y="1724"/>
                    </a:cubicBezTo>
                    <a:cubicBezTo>
                      <a:pt x="2216" y="1724"/>
                      <a:pt x="2362" y="1669"/>
                      <a:pt x="2432" y="1555"/>
                    </a:cubicBezTo>
                    <a:cubicBezTo>
                      <a:pt x="2606" y="1275"/>
                      <a:pt x="2241" y="733"/>
                      <a:pt x="1617" y="351"/>
                    </a:cubicBezTo>
                    <a:cubicBezTo>
                      <a:pt x="1246" y="122"/>
                      <a:pt x="866" y="1"/>
                      <a:pt x="583" y="1"/>
                    </a:cubicBezTo>
                    <a:close/>
                    <a:moveTo>
                      <a:pt x="4069" y="2022"/>
                    </a:moveTo>
                    <a:cubicBezTo>
                      <a:pt x="3870" y="2022"/>
                      <a:pt x="3713" y="2079"/>
                      <a:pt x="3626" y="2199"/>
                    </a:cubicBezTo>
                    <a:cubicBezTo>
                      <a:pt x="3375" y="2544"/>
                      <a:pt x="3787" y="3269"/>
                      <a:pt x="4542" y="3819"/>
                    </a:cubicBezTo>
                    <a:cubicBezTo>
                      <a:pt x="5034" y="4176"/>
                      <a:pt x="5549" y="4372"/>
                      <a:pt x="5919" y="4372"/>
                    </a:cubicBezTo>
                    <a:cubicBezTo>
                      <a:pt x="6120" y="4372"/>
                      <a:pt x="6277" y="4314"/>
                      <a:pt x="6365" y="4193"/>
                    </a:cubicBezTo>
                    <a:cubicBezTo>
                      <a:pt x="6615" y="3850"/>
                      <a:pt x="6203" y="3127"/>
                      <a:pt x="5447" y="2577"/>
                    </a:cubicBezTo>
                    <a:cubicBezTo>
                      <a:pt x="4955" y="2219"/>
                      <a:pt x="4439" y="2022"/>
                      <a:pt x="4069" y="2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
              <p:cNvSpPr/>
              <p:nvPr/>
            </p:nvSpPr>
            <p:spPr>
              <a:xfrm>
                <a:off x="1383450" y="2396813"/>
                <a:ext cx="507575" cy="146700"/>
              </a:xfrm>
              <a:custGeom>
                <a:avLst/>
                <a:gdLst/>
                <a:ahLst/>
                <a:cxnLst/>
                <a:rect l="l" t="t" r="r" b="b"/>
                <a:pathLst>
                  <a:path w="20303" h="5868" extrusionOk="0">
                    <a:moveTo>
                      <a:pt x="5945" y="2165"/>
                    </a:moveTo>
                    <a:cubicBezTo>
                      <a:pt x="5945" y="2165"/>
                      <a:pt x="5949" y="2166"/>
                      <a:pt x="5955" y="2169"/>
                    </a:cubicBezTo>
                    <a:lnTo>
                      <a:pt x="5955" y="2169"/>
                    </a:lnTo>
                    <a:cubicBezTo>
                      <a:pt x="5949" y="2166"/>
                      <a:pt x="5945" y="2165"/>
                      <a:pt x="5945" y="2165"/>
                    </a:cubicBezTo>
                    <a:close/>
                    <a:moveTo>
                      <a:pt x="0" y="0"/>
                    </a:moveTo>
                    <a:lnTo>
                      <a:pt x="0" y="0"/>
                    </a:lnTo>
                    <a:cubicBezTo>
                      <a:pt x="55" y="931"/>
                      <a:pt x="575" y="1775"/>
                      <a:pt x="1244" y="2463"/>
                    </a:cubicBezTo>
                    <a:cubicBezTo>
                      <a:pt x="3057" y="4325"/>
                      <a:pt x="6116" y="5676"/>
                      <a:pt x="8709" y="5818"/>
                    </a:cubicBezTo>
                    <a:cubicBezTo>
                      <a:pt x="9322" y="5852"/>
                      <a:pt x="9931" y="5868"/>
                      <a:pt x="10539" y="5868"/>
                    </a:cubicBezTo>
                    <a:cubicBezTo>
                      <a:pt x="13827" y="5868"/>
                      <a:pt x="17039" y="5416"/>
                      <a:pt x="20302" y="5043"/>
                    </a:cubicBezTo>
                    <a:cubicBezTo>
                      <a:pt x="20265" y="4900"/>
                      <a:pt x="20214" y="4761"/>
                      <a:pt x="20147" y="4626"/>
                    </a:cubicBezTo>
                    <a:cubicBezTo>
                      <a:pt x="17418" y="4018"/>
                      <a:pt x="14881" y="2785"/>
                      <a:pt x="12512" y="1299"/>
                    </a:cubicBezTo>
                    <a:lnTo>
                      <a:pt x="12512" y="1299"/>
                    </a:lnTo>
                    <a:cubicBezTo>
                      <a:pt x="13109" y="1946"/>
                      <a:pt x="13554" y="2770"/>
                      <a:pt x="12567" y="3224"/>
                    </a:cubicBezTo>
                    <a:cubicBezTo>
                      <a:pt x="12247" y="3372"/>
                      <a:pt x="11829" y="3432"/>
                      <a:pt x="11358" y="3432"/>
                    </a:cubicBezTo>
                    <a:cubicBezTo>
                      <a:pt x="9271" y="3432"/>
                      <a:pt x="6151" y="2244"/>
                      <a:pt x="5955" y="2169"/>
                    </a:cubicBezTo>
                    <a:lnTo>
                      <a:pt x="5955" y="2169"/>
                    </a:lnTo>
                    <a:cubicBezTo>
                      <a:pt x="6207" y="2267"/>
                      <a:pt x="11267" y="4237"/>
                      <a:pt x="10045" y="4764"/>
                    </a:cubicBezTo>
                    <a:cubicBezTo>
                      <a:pt x="9910" y="4822"/>
                      <a:pt x="9704" y="4851"/>
                      <a:pt x="9442" y="4851"/>
                    </a:cubicBezTo>
                    <a:cubicBezTo>
                      <a:pt x="7438" y="4851"/>
                      <a:pt x="2138" y="3157"/>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
              <p:cNvSpPr/>
              <p:nvPr/>
            </p:nvSpPr>
            <p:spPr>
              <a:xfrm>
                <a:off x="1367675" y="2491563"/>
                <a:ext cx="529950" cy="178300"/>
              </a:xfrm>
              <a:custGeom>
                <a:avLst/>
                <a:gdLst/>
                <a:ahLst/>
                <a:cxnLst/>
                <a:rect l="l" t="t" r="r" b="b"/>
                <a:pathLst>
                  <a:path w="21198" h="7132" extrusionOk="0">
                    <a:moveTo>
                      <a:pt x="4725" y="1"/>
                    </a:moveTo>
                    <a:cubicBezTo>
                      <a:pt x="2267" y="1"/>
                      <a:pt x="0" y="852"/>
                      <a:pt x="506" y="4024"/>
                    </a:cubicBezTo>
                    <a:cubicBezTo>
                      <a:pt x="702" y="5249"/>
                      <a:pt x="1678" y="6009"/>
                      <a:pt x="2768" y="6447"/>
                    </a:cubicBezTo>
                    <a:cubicBezTo>
                      <a:pt x="3910" y="6906"/>
                      <a:pt x="5275" y="7131"/>
                      <a:pt x="6640" y="7131"/>
                    </a:cubicBezTo>
                    <a:cubicBezTo>
                      <a:pt x="7979" y="7131"/>
                      <a:pt x="9318" y="6914"/>
                      <a:pt x="10445" y="6486"/>
                    </a:cubicBezTo>
                    <a:cubicBezTo>
                      <a:pt x="14305" y="5027"/>
                      <a:pt x="17648" y="2807"/>
                      <a:pt x="21198" y="770"/>
                    </a:cubicBezTo>
                    <a:lnTo>
                      <a:pt x="21198" y="770"/>
                    </a:lnTo>
                    <a:cubicBezTo>
                      <a:pt x="21154" y="783"/>
                      <a:pt x="21110" y="795"/>
                      <a:pt x="21066" y="811"/>
                    </a:cubicBezTo>
                    <a:cubicBezTo>
                      <a:pt x="19410" y="1285"/>
                      <a:pt x="17714" y="1476"/>
                      <a:pt x="16012" y="1476"/>
                    </a:cubicBezTo>
                    <a:cubicBezTo>
                      <a:pt x="13317" y="1476"/>
                      <a:pt x="10609" y="997"/>
                      <a:pt x="8021" y="405"/>
                    </a:cubicBezTo>
                    <a:cubicBezTo>
                      <a:pt x="7054" y="185"/>
                      <a:pt x="5869" y="1"/>
                      <a:pt x="4725"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
              <p:cNvSpPr/>
              <p:nvPr/>
            </p:nvSpPr>
            <p:spPr>
              <a:xfrm>
                <a:off x="1491400" y="2518813"/>
                <a:ext cx="340050" cy="114375"/>
              </a:xfrm>
              <a:custGeom>
                <a:avLst/>
                <a:gdLst/>
                <a:ahLst/>
                <a:cxnLst/>
                <a:rect l="l" t="t" r="r" b="b"/>
                <a:pathLst>
                  <a:path w="13602" h="4575" extrusionOk="0">
                    <a:moveTo>
                      <a:pt x="3033" y="0"/>
                    </a:moveTo>
                    <a:cubicBezTo>
                      <a:pt x="1456" y="0"/>
                      <a:pt x="1" y="546"/>
                      <a:pt x="327" y="2581"/>
                    </a:cubicBezTo>
                    <a:cubicBezTo>
                      <a:pt x="452" y="3366"/>
                      <a:pt x="1079" y="3855"/>
                      <a:pt x="1779" y="4137"/>
                    </a:cubicBezTo>
                    <a:cubicBezTo>
                      <a:pt x="2510" y="4431"/>
                      <a:pt x="3384" y="4575"/>
                      <a:pt x="4259" y="4575"/>
                    </a:cubicBezTo>
                    <a:cubicBezTo>
                      <a:pt x="5119" y="4575"/>
                      <a:pt x="5980" y="4436"/>
                      <a:pt x="6706" y="4162"/>
                    </a:cubicBezTo>
                    <a:cubicBezTo>
                      <a:pt x="9181" y="3227"/>
                      <a:pt x="11325" y="1801"/>
                      <a:pt x="13602" y="493"/>
                    </a:cubicBezTo>
                    <a:lnTo>
                      <a:pt x="13602" y="493"/>
                    </a:lnTo>
                    <a:cubicBezTo>
                      <a:pt x="13576" y="501"/>
                      <a:pt x="13545" y="509"/>
                      <a:pt x="13518" y="518"/>
                    </a:cubicBezTo>
                    <a:cubicBezTo>
                      <a:pt x="12455" y="823"/>
                      <a:pt x="11365" y="946"/>
                      <a:pt x="10273" y="946"/>
                    </a:cubicBezTo>
                    <a:cubicBezTo>
                      <a:pt x="8544" y="946"/>
                      <a:pt x="6807" y="639"/>
                      <a:pt x="5147" y="260"/>
                    </a:cubicBezTo>
                    <a:cubicBezTo>
                      <a:pt x="4527" y="119"/>
                      <a:pt x="3767" y="0"/>
                      <a:pt x="3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
              <p:cNvSpPr/>
              <p:nvPr/>
            </p:nvSpPr>
            <p:spPr>
              <a:xfrm>
                <a:off x="1418525" y="2528338"/>
                <a:ext cx="174150" cy="49025"/>
              </a:xfrm>
              <a:custGeom>
                <a:avLst/>
                <a:gdLst/>
                <a:ahLst/>
                <a:cxnLst/>
                <a:rect l="l" t="t" r="r" b="b"/>
                <a:pathLst>
                  <a:path w="6966" h="1961" extrusionOk="0">
                    <a:moveTo>
                      <a:pt x="993" y="0"/>
                    </a:moveTo>
                    <a:cubicBezTo>
                      <a:pt x="475" y="0"/>
                      <a:pt x="75" y="165"/>
                      <a:pt x="42" y="418"/>
                    </a:cubicBezTo>
                    <a:cubicBezTo>
                      <a:pt x="1" y="726"/>
                      <a:pt x="519" y="1048"/>
                      <a:pt x="1198" y="1142"/>
                    </a:cubicBezTo>
                    <a:cubicBezTo>
                      <a:pt x="1319" y="1158"/>
                      <a:pt x="1437" y="1165"/>
                      <a:pt x="1550" y="1165"/>
                    </a:cubicBezTo>
                    <a:cubicBezTo>
                      <a:pt x="2069" y="1165"/>
                      <a:pt x="2471" y="1002"/>
                      <a:pt x="2506" y="747"/>
                    </a:cubicBezTo>
                    <a:cubicBezTo>
                      <a:pt x="2546" y="441"/>
                      <a:pt x="2030" y="115"/>
                      <a:pt x="1348" y="25"/>
                    </a:cubicBezTo>
                    <a:cubicBezTo>
                      <a:pt x="1226" y="8"/>
                      <a:pt x="1107" y="0"/>
                      <a:pt x="993" y="0"/>
                    </a:cubicBezTo>
                    <a:close/>
                    <a:moveTo>
                      <a:pt x="4799" y="402"/>
                    </a:moveTo>
                    <a:cubicBezTo>
                      <a:pt x="4249" y="402"/>
                      <a:pt x="3833" y="566"/>
                      <a:pt x="3775" y="847"/>
                    </a:cubicBezTo>
                    <a:cubicBezTo>
                      <a:pt x="3690" y="1237"/>
                      <a:pt x="4318" y="1702"/>
                      <a:pt x="5177" y="1886"/>
                    </a:cubicBezTo>
                    <a:cubicBezTo>
                      <a:pt x="5414" y="1936"/>
                      <a:pt x="5645" y="1960"/>
                      <a:pt x="5856" y="1960"/>
                    </a:cubicBezTo>
                    <a:cubicBezTo>
                      <a:pt x="6406" y="1960"/>
                      <a:pt x="6821" y="1796"/>
                      <a:pt x="6881" y="1514"/>
                    </a:cubicBezTo>
                    <a:cubicBezTo>
                      <a:pt x="6966" y="1124"/>
                      <a:pt x="6336" y="662"/>
                      <a:pt x="5481" y="477"/>
                    </a:cubicBezTo>
                    <a:cubicBezTo>
                      <a:pt x="5242" y="426"/>
                      <a:pt x="5011" y="402"/>
                      <a:pt x="4799" y="4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
              <p:cNvSpPr/>
              <p:nvPr/>
            </p:nvSpPr>
            <p:spPr>
              <a:xfrm>
                <a:off x="1386775" y="2519338"/>
                <a:ext cx="483250" cy="150525"/>
              </a:xfrm>
              <a:custGeom>
                <a:avLst/>
                <a:gdLst/>
                <a:ahLst/>
                <a:cxnLst/>
                <a:rect l="l" t="t" r="r" b="b"/>
                <a:pathLst>
                  <a:path w="19330" h="6021" extrusionOk="0">
                    <a:moveTo>
                      <a:pt x="5934" y="3293"/>
                    </a:moveTo>
                    <a:lnTo>
                      <a:pt x="5934" y="3293"/>
                    </a:lnTo>
                    <a:cubicBezTo>
                      <a:pt x="5927" y="3293"/>
                      <a:pt x="5923" y="3294"/>
                      <a:pt x="5923" y="3294"/>
                    </a:cubicBezTo>
                    <a:cubicBezTo>
                      <a:pt x="5923" y="3294"/>
                      <a:pt x="5927" y="3293"/>
                      <a:pt x="5934" y="3293"/>
                    </a:cubicBezTo>
                    <a:close/>
                    <a:moveTo>
                      <a:pt x="19038" y="1"/>
                    </a:moveTo>
                    <a:cubicBezTo>
                      <a:pt x="17781" y="254"/>
                      <a:pt x="16507" y="362"/>
                      <a:pt x="15229" y="362"/>
                    </a:cubicBezTo>
                    <a:cubicBezTo>
                      <a:pt x="13893" y="362"/>
                      <a:pt x="12553" y="244"/>
                      <a:pt x="11226" y="53"/>
                    </a:cubicBezTo>
                    <a:lnTo>
                      <a:pt x="11226" y="53"/>
                    </a:lnTo>
                    <a:cubicBezTo>
                      <a:pt x="11983" y="380"/>
                      <a:pt x="12678" y="919"/>
                      <a:pt x="12005" y="1683"/>
                    </a:cubicBezTo>
                    <a:cubicBezTo>
                      <a:pt x="10820" y="3030"/>
                      <a:pt x="6190" y="3280"/>
                      <a:pt x="5934" y="3293"/>
                    </a:cubicBezTo>
                    <a:lnTo>
                      <a:pt x="5934" y="3293"/>
                    </a:lnTo>
                    <a:cubicBezTo>
                      <a:pt x="6028" y="3289"/>
                      <a:pt x="6705" y="3257"/>
                      <a:pt x="7511" y="3257"/>
                    </a:cubicBezTo>
                    <a:cubicBezTo>
                      <a:pt x="9018" y="3257"/>
                      <a:pt x="10978" y="3366"/>
                      <a:pt x="10427" y="3963"/>
                    </a:cubicBezTo>
                    <a:cubicBezTo>
                      <a:pt x="9974" y="4452"/>
                      <a:pt x="7854" y="4979"/>
                      <a:pt x="5471" y="4979"/>
                    </a:cubicBezTo>
                    <a:cubicBezTo>
                      <a:pt x="3578" y="4979"/>
                      <a:pt x="1519" y="4646"/>
                      <a:pt x="0" y="3698"/>
                    </a:cubicBezTo>
                    <a:lnTo>
                      <a:pt x="0" y="3698"/>
                    </a:lnTo>
                    <a:cubicBezTo>
                      <a:pt x="402" y="4476"/>
                      <a:pt x="1169" y="5001"/>
                      <a:pt x="2004" y="5336"/>
                    </a:cubicBezTo>
                    <a:cubicBezTo>
                      <a:pt x="3146" y="5795"/>
                      <a:pt x="4511" y="6020"/>
                      <a:pt x="5876" y="6020"/>
                    </a:cubicBezTo>
                    <a:cubicBezTo>
                      <a:pt x="7215" y="6020"/>
                      <a:pt x="8554" y="5803"/>
                      <a:pt x="9681" y="5375"/>
                    </a:cubicBezTo>
                    <a:cubicBezTo>
                      <a:pt x="13139" y="4067"/>
                      <a:pt x="16182" y="2150"/>
                      <a:pt x="19330" y="300"/>
                    </a:cubicBezTo>
                    <a:cubicBezTo>
                      <a:pt x="19243" y="194"/>
                      <a:pt x="19148" y="92"/>
                      <a:pt x="19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
              <p:cNvSpPr/>
              <p:nvPr/>
            </p:nvSpPr>
            <p:spPr>
              <a:xfrm>
                <a:off x="1428100" y="2495663"/>
                <a:ext cx="454975" cy="327950"/>
              </a:xfrm>
              <a:custGeom>
                <a:avLst/>
                <a:gdLst/>
                <a:ahLst/>
                <a:cxnLst/>
                <a:rect l="l" t="t" r="r" b="b"/>
                <a:pathLst>
                  <a:path w="18199" h="13118" extrusionOk="0">
                    <a:moveTo>
                      <a:pt x="18198" y="0"/>
                    </a:moveTo>
                    <a:lnTo>
                      <a:pt x="18198" y="0"/>
                    </a:lnTo>
                    <a:cubicBezTo>
                      <a:pt x="18170" y="30"/>
                      <a:pt x="18139" y="61"/>
                      <a:pt x="18110" y="94"/>
                    </a:cubicBezTo>
                    <a:cubicBezTo>
                      <a:pt x="15162" y="3053"/>
                      <a:pt x="11135" y="4585"/>
                      <a:pt x="7234" y="5724"/>
                    </a:cubicBezTo>
                    <a:cubicBezTo>
                      <a:pt x="4424" y="6548"/>
                      <a:pt x="0" y="8653"/>
                      <a:pt x="2732" y="12123"/>
                    </a:cubicBezTo>
                    <a:cubicBezTo>
                      <a:pt x="3312" y="12860"/>
                      <a:pt x="4168" y="13118"/>
                      <a:pt x="5051" y="13118"/>
                    </a:cubicBezTo>
                    <a:cubicBezTo>
                      <a:pt x="5264" y="13118"/>
                      <a:pt x="5480" y="13103"/>
                      <a:pt x="5693" y="13076"/>
                    </a:cubicBezTo>
                    <a:cubicBezTo>
                      <a:pt x="7963" y="12786"/>
                      <a:pt x="10532" y="11346"/>
                      <a:pt x="12003" y="9598"/>
                    </a:cubicBezTo>
                    <a:cubicBezTo>
                      <a:pt x="14497" y="6639"/>
                      <a:pt x="16221" y="3291"/>
                      <a:pt x="18198"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
              <p:cNvSpPr/>
              <p:nvPr/>
            </p:nvSpPr>
            <p:spPr>
              <a:xfrm>
                <a:off x="1546200" y="2542538"/>
                <a:ext cx="291950" cy="210450"/>
              </a:xfrm>
              <a:custGeom>
                <a:avLst/>
                <a:gdLst/>
                <a:ahLst/>
                <a:cxnLst/>
                <a:rect l="l" t="t" r="r" b="b"/>
                <a:pathLst>
                  <a:path w="11678" h="8418" extrusionOk="0">
                    <a:moveTo>
                      <a:pt x="11677" y="0"/>
                    </a:moveTo>
                    <a:cubicBezTo>
                      <a:pt x="11660" y="19"/>
                      <a:pt x="11640" y="39"/>
                      <a:pt x="11621" y="60"/>
                    </a:cubicBezTo>
                    <a:cubicBezTo>
                      <a:pt x="9730" y="1960"/>
                      <a:pt x="7147" y="2944"/>
                      <a:pt x="4644" y="3674"/>
                    </a:cubicBezTo>
                    <a:cubicBezTo>
                      <a:pt x="2841" y="4203"/>
                      <a:pt x="1" y="5553"/>
                      <a:pt x="1755" y="7779"/>
                    </a:cubicBezTo>
                    <a:cubicBezTo>
                      <a:pt x="2127" y="8252"/>
                      <a:pt x="2677" y="8418"/>
                      <a:pt x="3243" y="8418"/>
                    </a:cubicBezTo>
                    <a:cubicBezTo>
                      <a:pt x="3381" y="8418"/>
                      <a:pt x="3520" y="8408"/>
                      <a:pt x="3657" y="8390"/>
                    </a:cubicBezTo>
                    <a:cubicBezTo>
                      <a:pt x="5111" y="8206"/>
                      <a:pt x="6757" y="7281"/>
                      <a:pt x="7703" y="6160"/>
                    </a:cubicBezTo>
                    <a:cubicBezTo>
                      <a:pt x="9304" y="4261"/>
                      <a:pt x="10412" y="2115"/>
                      <a:pt x="11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9" name="Google Shape;4019;p7"/>
              <p:cNvGrpSpPr/>
              <p:nvPr/>
            </p:nvGrpSpPr>
            <p:grpSpPr>
              <a:xfrm>
                <a:off x="1437950" y="2129088"/>
                <a:ext cx="504375" cy="637950"/>
                <a:chOff x="1437950" y="2129088"/>
                <a:chExt cx="504375" cy="637950"/>
              </a:xfrm>
            </p:grpSpPr>
            <p:sp>
              <p:nvSpPr>
                <p:cNvPr id="4020" name="Google Shape;4020;p7"/>
                <p:cNvSpPr/>
                <p:nvPr/>
              </p:nvSpPr>
              <p:spPr>
                <a:xfrm>
                  <a:off x="1734100" y="2129088"/>
                  <a:ext cx="185825" cy="356350"/>
                </a:xfrm>
                <a:custGeom>
                  <a:avLst/>
                  <a:gdLst/>
                  <a:ahLst/>
                  <a:cxnLst/>
                  <a:rect l="l" t="t" r="r" b="b"/>
                  <a:pathLst>
                    <a:path w="7433" h="14254" extrusionOk="0">
                      <a:moveTo>
                        <a:pt x="14" y="1"/>
                      </a:moveTo>
                      <a:cubicBezTo>
                        <a:pt x="14" y="1"/>
                        <a:pt x="13" y="1"/>
                        <a:pt x="13" y="1"/>
                      </a:cubicBezTo>
                      <a:cubicBezTo>
                        <a:pt x="2" y="1"/>
                        <a:pt x="1" y="131"/>
                        <a:pt x="10" y="355"/>
                      </a:cubicBezTo>
                      <a:cubicBezTo>
                        <a:pt x="23" y="579"/>
                        <a:pt x="26" y="901"/>
                        <a:pt x="92" y="1282"/>
                      </a:cubicBezTo>
                      <a:cubicBezTo>
                        <a:pt x="175" y="2053"/>
                        <a:pt x="427" y="3055"/>
                        <a:pt x="731" y="4039"/>
                      </a:cubicBezTo>
                      <a:cubicBezTo>
                        <a:pt x="1038" y="5024"/>
                        <a:pt x="1442" y="5974"/>
                        <a:pt x="1760" y="6680"/>
                      </a:cubicBezTo>
                      <a:cubicBezTo>
                        <a:pt x="2089" y="7379"/>
                        <a:pt x="2324" y="7836"/>
                        <a:pt x="2324" y="7836"/>
                      </a:cubicBezTo>
                      <a:cubicBezTo>
                        <a:pt x="2324" y="7836"/>
                        <a:pt x="2571" y="8289"/>
                        <a:pt x="2972" y="8950"/>
                      </a:cubicBezTo>
                      <a:cubicBezTo>
                        <a:pt x="3377" y="9608"/>
                        <a:pt x="3942" y="10473"/>
                        <a:pt x="4573" y="11286"/>
                      </a:cubicBezTo>
                      <a:cubicBezTo>
                        <a:pt x="5206" y="12097"/>
                        <a:pt x="5877" y="12880"/>
                        <a:pt x="6438" y="13410"/>
                      </a:cubicBezTo>
                      <a:cubicBezTo>
                        <a:pt x="6705" y="13689"/>
                        <a:pt x="6956" y="13892"/>
                        <a:pt x="7125" y="14041"/>
                      </a:cubicBezTo>
                      <a:cubicBezTo>
                        <a:pt x="7285" y="14178"/>
                        <a:pt x="7386" y="14254"/>
                        <a:pt x="7406" y="14254"/>
                      </a:cubicBezTo>
                      <a:cubicBezTo>
                        <a:pt x="7407" y="14254"/>
                        <a:pt x="7408" y="14253"/>
                        <a:pt x="7409" y="14253"/>
                      </a:cubicBezTo>
                      <a:cubicBezTo>
                        <a:pt x="7432" y="14226"/>
                        <a:pt x="7059" y="13875"/>
                        <a:pt x="6549" y="13303"/>
                      </a:cubicBezTo>
                      <a:cubicBezTo>
                        <a:pt x="6027" y="12744"/>
                        <a:pt x="5397" y="11941"/>
                        <a:pt x="4799" y="11118"/>
                      </a:cubicBezTo>
                      <a:cubicBezTo>
                        <a:pt x="4205" y="10291"/>
                        <a:pt x="3670" y="9423"/>
                        <a:pt x="3287" y="8764"/>
                      </a:cubicBezTo>
                      <a:cubicBezTo>
                        <a:pt x="2911" y="8101"/>
                        <a:pt x="2676" y="7650"/>
                        <a:pt x="2676" y="7650"/>
                      </a:cubicBezTo>
                      <a:cubicBezTo>
                        <a:pt x="2676" y="7650"/>
                        <a:pt x="2441" y="7197"/>
                        <a:pt x="2090" y="6522"/>
                      </a:cubicBezTo>
                      <a:cubicBezTo>
                        <a:pt x="1760" y="5836"/>
                        <a:pt x="1332" y="4909"/>
                        <a:pt x="997" y="3948"/>
                      </a:cubicBezTo>
                      <a:cubicBezTo>
                        <a:pt x="662" y="2990"/>
                        <a:pt x="375" y="2010"/>
                        <a:pt x="245" y="1257"/>
                      </a:cubicBezTo>
                      <a:cubicBezTo>
                        <a:pt x="95" y="511"/>
                        <a:pt x="54"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
                <p:cNvSpPr/>
                <p:nvPr/>
              </p:nvSpPr>
              <p:spPr>
                <a:xfrm>
                  <a:off x="1572675" y="2233338"/>
                  <a:ext cx="369650" cy="292675"/>
                </a:xfrm>
                <a:custGeom>
                  <a:avLst/>
                  <a:gdLst/>
                  <a:ahLst/>
                  <a:cxnLst/>
                  <a:rect l="l" t="t" r="r" b="b"/>
                  <a:pathLst>
                    <a:path w="14786" h="11707" extrusionOk="0">
                      <a:moveTo>
                        <a:pt x="16" y="0"/>
                      </a:moveTo>
                      <a:cubicBezTo>
                        <a:pt x="15" y="0"/>
                        <a:pt x="14" y="0"/>
                        <a:pt x="13" y="1"/>
                      </a:cubicBezTo>
                      <a:cubicBezTo>
                        <a:pt x="1" y="9"/>
                        <a:pt x="62" y="146"/>
                        <a:pt x="179" y="383"/>
                      </a:cubicBezTo>
                      <a:cubicBezTo>
                        <a:pt x="301" y="615"/>
                        <a:pt x="460" y="959"/>
                        <a:pt x="712" y="1335"/>
                      </a:cubicBezTo>
                      <a:cubicBezTo>
                        <a:pt x="1172" y="2120"/>
                        <a:pt x="1921" y="3073"/>
                        <a:pt x="2722" y="3980"/>
                      </a:cubicBezTo>
                      <a:cubicBezTo>
                        <a:pt x="3522" y="4887"/>
                        <a:pt x="4410" y="5707"/>
                        <a:pt x="5090" y="6311"/>
                      </a:cubicBezTo>
                      <a:cubicBezTo>
                        <a:pt x="5778" y="6901"/>
                        <a:pt x="6249" y="7277"/>
                        <a:pt x="6249" y="7277"/>
                      </a:cubicBezTo>
                      <a:cubicBezTo>
                        <a:pt x="6249" y="7277"/>
                        <a:pt x="6732" y="7644"/>
                        <a:pt x="7478" y="8159"/>
                      </a:cubicBezTo>
                      <a:cubicBezTo>
                        <a:pt x="8226" y="8668"/>
                        <a:pt x="9249" y="9321"/>
                        <a:pt x="10313" y="9887"/>
                      </a:cubicBezTo>
                      <a:cubicBezTo>
                        <a:pt x="11381" y="10452"/>
                        <a:pt x="12475" y="10969"/>
                        <a:pt x="13330" y="11267"/>
                      </a:cubicBezTo>
                      <a:cubicBezTo>
                        <a:pt x="13750" y="11436"/>
                        <a:pt x="14115" y="11533"/>
                        <a:pt x="14367" y="11610"/>
                      </a:cubicBezTo>
                      <a:cubicBezTo>
                        <a:pt x="14579" y="11673"/>
                        <a:pt x="14717" y="11706"/>
                        <a:pt x="14759" y="11706"/>
                      </a:cubicBezTo>
                      <a:cubicBezTo>
                        <a:pt x="14767" y="11706"/>
                        <a:pt x="14772" y="11705"/>
                        <a:pt x="14773" y="11702"/>
                      </a:cubicBezTo>
                      <a:cubicBezTo>
                        <a:pt x="14785" y="11662"/>
                        <a:pt x="14220" y="11464"/>
                        <a:pt x="13399" y="11098"/>
                      </a:cubicBezTo>
                      <a:cubicBezTo>
                        <a:pt x="12570" y="10752"/>
                        <a:pt x="11511" y="10192"/>
                        <a:pt x="10476" y="9600"/>
                      </a:cubicBezTo>
                      <a:cubicBezTo>
                        <a:pt x="9444" y="9000"/>
                        <a:pt x="8452" y="8327"/>
                        <a:pt x="7727" y="7805"/>
                      </a:cubicBezTo>
                      <a:cubicBezTo>
                        <a:pt x="7006" y="7279"/>
                        <a:pt x="6538" y="6907"/>
                        <a:pt x="6538" y="6907"/>
                      </a:cubicBezTo>
                      <a:cubicBezTo>
                        <a:pt x="6538" y="6907"/>
                        <a:pt x="6069" y="6538"/>
                        <a:pt x="5369" y="5982"/>
                      </a:cubicBezTo>
                      <a:cubicBezTo>
                        <a:pt x="4686" y="5407"/>
                        <a:pt x="3784" y="4620"/>
                        <a:pt x="2964" y="3754"/>
                      </a:cubicBezTo>
                      <a:cubicBezTo>
                        <a:pt x="2144" y="2889"/>
                        <a:pt x="1365" y="1979"/>
                        <a:pt x="864" y="1235"/>
                      </a:cubicBezTo>
                      <a:cubicBezTo>
                        <a:pt x="353" y="520"/>
                        <a:pt x="66"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
                <p:cNvSpPr/>
                <p:nvPr/>
              </p:nvSpPr>
              <p:spPr>
                <a:xfrm>
                  <a:off x="1444500" y="2393338"/>
                  <a:ext cx="453725" cy="131625"/>
                </a:xfrm>
                <a:custGeom>
                  <a:avLst/>
                  <a:gdLst/>
                  <a:ahLst/>
                  <a:cxnLst/>
                  <a:rect l="l" t="t" r="r" b="b"/>
                  <a:pathLst>
                    <a:path w="18149" h="5265" extrusionOk="0">
                      <a:moveTo>
                        <a:pt x="17" y="1"/>
                      </a:moveTo>
                      <a:cubicBezTo>
                        <a:pt x="13" y="1"/>
                        <a:pt x="11" y="1"/>
                        <a:pt x="10" y="3"/>
                      </a:cubicBezTo>
                      <a:cubicBezTo>
                        <a:pt x="1" y="14"/>
                        <a:pt x="110" y="117"/>
                        <a:pt x="311" y="290"/>
                      </a:cubicBezTo>
                      <a:cubicBezTo>
                        <a:pt x="513" y="457"/>
                        <a:pt x="792" y="714"/>
                        <a:pt x="1169" y="962"/>
                      </a:cubicBezTo>
                      <a:cubicBezTo>
                        <a:pt x="1898" y="1510"/>
                        <a:pt x="2956" y="2097"/>
                        <a:pt x="4045" y="2624"/>
                      </a:cubicBezTo>
                      <a:cubicBezTo>
                        <a:pt x="5134" y="3150"/>
                        <a:pt x="6271" y="3565"/>
                        <a:pt x="7133" y="3858"/>
                      </a:cubicBezTo>
                      <a:cubicBezTo>
                        <a:pt x="7993" y="4137"/>
                        <a:pt x="8574" y="4301"/>
                        <a:pt x="8574" y="4301"/>
                      </a:cubicBezTo>
                      <a:cubicBezTo>
                        <a:pt x="8574" y="4301"/>
                        <a:pt x="9161" y="4452"/>
                        <a:pt x="10048" y="4638"/>
                      </a:cubicBezTo>
                      <a:cubicBezTo>
                        <a:pt x="10936" y="4820"/>
                        <a:pt x="12131" y="5025"/>
                        <a:pt x="13333" y="5136"/>
                      </a:cubicBezTo>
                      <a:cubicBezTo>
                        <a:pt x="14203" y="5215"/>
                        <a:pt x="15076" y="5264"/>
                        <a:pt x="15835" y="5264"/>
                      </a:cubicBezTo>
                      <a:cubicBezTo>
                        <a:pt x="16124" y="5264"/>
                        <a:pt x="16397" y="5257"/>
                        <a:pt x="16646" y="5241"/>
                      </a:cubicBezTo>
                      <a:cubicBezTo>
                        <a:pt x="17100" y="5235"/>
                        <a:pt x="17475" y="5183"/>
                        <a:pt x="17736" y="5157"/>
                      </a:cubicBezTo>
                      <a:cubicBezTo>
                        <a:pt x="18000" y="5129"/>
                        <a:pt x="18148" y="5102"/>
                        <a:pt x="18145" y="5085"/>
                      </a:cubicBezTo>
                      <a:cubicBezTo>
                        <a:pt x="18144" y="5068"/>
                        <a:pt x="18040" y="5064"/>
                        <a:pt x="17856" y="5064"/>
                      </a:cubicBezTo>
                      <a:cubicBezTo>
                        <a:pt x="17711" y="5064"/>
                        <a:pt x="17516" y="5066"/>
                        <a:pt x="17281" y="5066"/>
                      </a:cubicBezTo>
                      <a:cubicBezTo>
                        <a:pt x="17093" y="5066"/>
                        <a:pt x="16879" y="5065"/>
                        <a:pt x="16645" y="5060"/>
                      </a:cubicBezTo>
                      <a:cubicBezTo>
                        <a:pt x="15747" y="5060"/>
                        <a:pt x="14555" y="4956"/>
                        <a:pt x="13369" y="4807"/>
                      </a:cubicBezTo>
                      <a:cubicBezTo>
                        <a:pt x="12185" y="4655"/>
                        <a:pt x="11011" y="4417"/>
                        <a:pt x="10142" y="4217"/>
                      </a:cubicBezTo>
                      <a:cubicBezTo>
                        <a:pt x="9273" y="4010"/>
                        <a:pt x="8698" y="3849"/>
                        <a:pt x="8698" y="3849"/>
                      </a:cubicBezTo>
                      <a:cubicBezTo>
                        <a:pt x="8698" y="3849"/>
                        <a:pt x="8121" y="3689"/>
                        <a:pt x="7263" y="3448"/>
                      </a:cubicBezTo>
                      <a:cubicBezTo>
                        <a:pt x="6407" y="3180"/>
                        <a:pt x="5273" y="2804"/>
                        <a:pt x="4181" y="2323"/>
                      </a:cubicBezTo>
                      <a:cubicBezTo>
                        <a:pt x="3091" y="1842"/>
                        <a:pt x="2021" y="1305"/>
                        <a:pt x="1271" y="811"/>
                      </a:cubicBezTo>
                      <a:cubicBezTo>
                        <a:pt x="544" y="362"/>
                        <a:pt x="8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
                <p:cNvSpPr/>
                <p:nvPr/>
              </p:nvSpPr>
              <p:spPr>
                <a:xfrm>
                  <a:off x="1437950" y="2522013"/>
                  <a:ext cx="437475" cy="81625"/>
                </a:xfrm>
                <a:custGeom>
                  <a:avLst/>
                  <a:gdLst/>
                  <a:ahLst/>
                  <a:cxnLst/>
                  <a:rect l="l" t="t" r="r" b="b"/>
                  <a:pathLst>
                    <a:path w="17499" h="3265" extrusionOk="0">
                      <a:moveTo>
                        <a:pt x="17482" y="0"/>
                      </a:moveTo>
                      <a:cubicBezTo>
                        <a:pt x="17407" y="0"/>
                        <a:pt x="16924" y="248"/>
                        <a:pt x="16194" y="552"/>
                      </a:cubicBezTo>
                      <a:cubicBezTo>
                        <a:pt x="15425" y="893"/>
                        <a:pt x="14363" y="1258"/>
                        <a:pt x="13290" y="1583"/>
                      </a:cubicBezTo>
                      <a:cubicBezTo>
                        <a:pt x="12215" y="1901"/>
                        <a:pt x="11120" y="2143"/>
                        <a:pt x="10296" y="2303"/>
                      </a:cubicBezTo>
                      <a:cubicBezTo>
                        <a:pt x="9472" y="2457"/>
                        <a:pt x="8917" y="2537"/>
                        <a:pt x="8917" y="2537"/>
                      </a:cubicBezTo>
                      <a:cubicBezTo>
                        <a:pt x="8917" y="2537"/>
                        <a:pt x="8363" y="2618"/>
                        <a:pt x="7534" y="2737"/>
                      </a:cubicBezTo>
                      <a:cubicBezTo>
                        <a:pt x="6701" y="2834"/>
                        <a:pt x="5584" y="2942"/>
                        <a:pt x="4464" y="2945"/>
                      </a:cubicBezTo>
                      <a:cubicBezTo>
                        <a:pt x="4434" y="2945"/>
                        <a:pt x="4404" y="2945"/>
                        <a:pt x="4374" y="2945"/>
                      </a:cubicBezTo>
                      <a:cubicBezTo>
                        <a:pt x="3287" y="2945"/>
                        <a:pt x="2203" y="2890"/>
                        <a:pt x="1394" y="2756"/>
                      </a:cubicBezTo>
                      <a:cubicBezTo>
                        <a:pt x="666" y="2657"/>
                        <a:pt x="158" y="2535"/>
                        <a:pt x="34" y="2535"/>
                      </a:cubicBezTo>
                      <a:cubicBezTo>
                        <a:pt x="16" y="2535"/>
                        <a:pt x="6" y="2537"/>
                        <a:pt x="4" y="2543"/>
                      </a:cubicBezTo>
                      <a:cubicBezTo>
                        <a:pt x="1" y="2555"/>
                        <a:pt x="134" y="2602"/>
                        <a:pt x="372" y="2674"/>
                      </a:cubicBezTo>
                      <a:cubicBezTo>
                        <a:pt x="607" y="2742"/>
                        <a:pt x="945" y="2855"/>
                        <a:pt x="1364" y="2923"/>
                      </a:cubicBezTo>
                      <a:cubicBezTo>
                        <a:pt x="2196" y="3116"/>
                        <a:pt x="3328" y="3216"/>
                        <a:pt x="4462" y="3256"/>
                      </a:cubicBezTo>
                      <a:cubicBezTo>
                        <a:pt x="4661" y="3262"/>
                        <a:pt x="4859" y="3265"/>
                        <a:pt x="5056" y="3265"/>
                      </a:cubicBezTo>
                      <a:cubicBezTo>
                        <a:pt x="5984" y="3265"/>
                        <a:pt x="6878" y="3201"/>
                        <a:pt x="7578" y="3138"/>
                      </a:cubicBezTo>
                      <a:cubicBezTo>
                        <a:pt x="8424" y="3050"/>
                        <a:pt x="8985" y="2970"/>
                        <a:pt x="8985" y="2970"/>
                      </a:cubicBezTo>
                      <a:cubicBezTo>
                        <a:pt x="8985" y="2970"/>
                        <a:pt x="9544" y="2876"/>
                        <a:pt x="10376" y="2699"/>
                      </a:cubicBezTo>
                      <a:cubicBezTo>
                        <a:pt x="11206" y="2516"/>
                        <a:pt x="12310" y="2239"/>
                        <a:pt x="13382" y="1879"/>
                      </a:cubicBezTo>
                      <a:cubicBezTo>
                        <a:pt x="14455" y="1512"/>
                        <a:pt x="15511" y="1098"/>
                        <a:pt x="16264" y="707"/>
                      </a:cubicBezTo>
                      <a:cubicBezTo>
                        <a:pt x="16651" y="530"/>
                        <a:pt x="16952" y="342"/>
                        <a:pt x="17168" y="220"/>
                      </a:cubicBezTo>
                      <a:cubicBezTo>
                        <a:pt x="17381" y="94"/>
                        <a:pt x="17499" y="16"/>
                        <a:pt x="17491" y="3"/>
                      </a:cubicBezTo>
                      <a:cubicBezTo>
                        <a:pt x="17490" y="1"/>
                        <a:pt x="17486" y="0"/>
                        <a:pt x="17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
                <p:cNvSpPr/>
                <p:nvPr/>
              </p:nvSpPr>
              <p:spPr>
                <a:xfrm>
                  <a:off x="1540450" y="2515113"/>
                  <a:ext cx="329775" cy="251925"/>
                </a:xfrm>
                <a:custGeom>
                  <a:avLst/>
                  <a:gdLst/>
                  <a:ahLst/>
                  <a:cxnLst/>
                  <a:rect l="l" t="t" r="r" b="b"/>
                  <a:pathLst>
                    <a:path w="13191" h="10077" extrusionOk="0">
                      <a:moveTo>
                        <a:pt x="13174" y="0"/>
                      </a:moveTo>
                      <a:cubicBezTo>
                        <a:pt x="13133" y="0"/>
                        <a:pt x="12843" y="435"/>
                        <a:pt x="12365" y="1044"/>
                      </a:cubicBezTo>
                      <a:cubicBezTo>
                        <a:pt x="11890" y="1675"/>
                        <a:pt x="11187" y="2458"/>
                        <a:pt x="10457" y="3214"/>
                      </a:cubicBezTo>
                      <a:cubicBezTo>
                        <a:pt x="9722" y="3967"/>
                        <a:pt x="8934" y="4667"/>
                        <a:pt x="8333" y="5173"/>
                      </a:cubicBezTo>
                      <a:cubicBezTo>
                        <a:pt x="7728" y="5676"/>
                        <a:pt x="7310" y="5994"/>
                        <a:pt x="7310" y="5994"/>
                      </a:cubicBezTo>
                      <a:cubicBezTo>
                        <a:pt x="7310" y="5994"/>
                        <a:pt x="6893" y="6315"/>
                        <a:pt x="6270" y="6793"/>
                      </a:cubicBezTo>
                      <a:cubicBezTo>
                        <a:pt x="5630" y="7252"/>
                        <a:pt x="4764" y="7852"/>
                        <a:pt x="3849" y="8366"/>
                      </a:cubicBezTo>
                      <a:cubicBezTo>
                        <a:pt x="2933" y="8878"/>
                        <a:pt x="1990" y="9346"/>
                        <a:pt x="1246" y="9613"/>
                      </a:cubicBezTo>
                      <a:cubicBezTo>
                        <a:pt x="513" y="9901"/>
                        <a:pt x="0" y="10034"/>
                        <a:pt x="10" y="10073"/>
                      </a:cubicBezTo>
                      <a:cubicBezTo>
                        <a:pt x="11" y="10076"/>
                        <a:pt x="16" y="10077"/>
                        <a:pt x="25" y="10077"/>
                      </a:cubicBezTo>
                      <a:cubicBezTo>
                        <a:pt x="66" y="10077"/>
                        <a:pt x="187" y="10055"/>
                        <a:pt x="372" y="10014"/>
                      </a:cubicBezTo>
                      <a:cubicBezTo>
                        <a:pt x="596" y="9960"/>
                        <a:pt x="923" y="9899"/>
                        <a:pt x="1297" y="9765"/>
                      </a:cubicBezTo>
                      <a:cubicBezTo>
                        <a:pt x="2068" y="9541"/>
                        <a:pt x="3041" y="9108"/>
                        <a:pt x="3989" y="8621"/>
                      </a:cubicBezTo>
                      <a:cubicBezTo>
                        <a:pt x="4935" y="8132"/>
                        <a:pt x="5828" y="7551"/>
                        <a:pt x="6489" y="7100"/>
                      </a:cubicBezTo>
                      <a:cubicBezTo>
                        <a:pt x="7141" y="6641"/>
                        <a:pt x="7563" y="6320"/>
                        <a:pt x="7563" y="6320"/>
                      </a:cubicBezTo>
                      <a:cubicBezTo>
                        <a:pt x="7563" y="6320"/>
                        <a:pt x="7980" y="5986"/>
                        <a:pt x="8580" y="5463"/>
                      </a:cubicBezTo>
                      <a:cubicBezTo>
                        <a:pt x="9177" y="4932"/>
                        <a:pt x="9954" y="4200"/>
                        <a:pt x="10668" y="3414"/>
                      </a:cubicBezTo>
                      <a:cubicBezTo>
                        <a:pt x="11379" y="2625"/>
                        <a:pt x="12056" y="1804"/>
                        <a:pt x="12493" y="1138"/>
                      </a:cubicBezTo>
                      <a:cubicBezTo>
                        <a:pt x="12730" y="815"/>
                        <a:pt x="12891" y="525"/>
                        <a:pt x="13010" y="326"/>
                      </a:cubicBezTo>
                      <a:cubicBezTo>
                        <a:pt x="13129" y="126"/>
                        <a:pt x="13190" y="8"/>
                        <a:pt x="13176" y="1"/>
                      </a:cubicBezTo>
                      <a:cubicBezTo>
                        <a:pt x="13176" y="0"/>
                        <a:pt x="13175" y="0"/>
                        <a:pt x="13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5" name="Google Shape;4025;p7"/>
              <p:cNvSpPr/>
              <p:nvPr/>
            </p:nvSpPr>
            <p:spPr>
              <a:xfrm>
                <a:off x="1501475" y="2672813"/>
                <a:ext cx="158100" cy="69875"/>
              </a:xfrm>
              <a:custGeom>
                <a:avLst/>
                <a:gdLst/>
                <a:ahLst/>
                <a:cxnLst/>
                <a:rect l="l" t="t" r="r" b="b"/>
                <a:pathLst>
                  <a:path w="6324" h="2795" extrusionOk="0">
                    <a:moveTo>
                      <a:pt x="5423" y="1"/>
                    </a:moveTo>
                    <a:cubicBezTo>
                      <a:pt x="5174" y="1"/>
                      <a:pt x="4887" y="44"/>
                      <a:pt x="4591" y="134"/>
                    </a:cubicBezTo>
                    <a:cubicBezTo>
                      <a:pt x="3801" y="377"/>
                      <a:pt x="3251" y="861"/>
                      <a:pt x="3361" y="1217"/>
                    </a:cubicBezTo>
                    <a:cubicBezTo>
                      <a:pt x="3429" y="1441"/>
                      <a:pt x="3740" y="1562"/>
                      <a:pt x="4156" y="1562"/>
                    </a:cubicBezTo>
                    <a:cubicBezTo>
                      <a:pt x="4404" y="1562"/>
                      <a:pt x="4691" y="1518"/>
                      <a:pt x="4985" y="1428"/>
                    </a:cubicBezTo>
                    <a:cubicBezTo>
                      <a:pt x="5773" y="1185"/>
                      <a:pt x="6323" y="700"/>
                      <a:pt x="6212" y="342"/>
                    </a:cubicBezTo>
                    <a:cubicBezTo>
                      <a:pt x="6145" y="120"/>
                      <a:pt x="5836" y="1"/>
                      <a:pt x="5423" y="1"/>
                    </a:cubicBezTo>
                    <a:close/>
                    <a:moveTo>
                      <a:pt x="1758" y="1491"/>
                    </a:moveTo>
                    <a:cubicBezTo>
                      <a:pt x="1538" y="1491"/>
                      <a:pt x="1271" y="1544"/>
                      <a:pt x="999" y="1652"/>
                    </a:cubicBezTo>
                    <a:cubicBezTo>
                      <a:pt x="400" y="1887"/>
                      <a:pt x="1" y="2299"/>
                      <a:pt x="107" y="2572"/>
                    </a:cubicBezTo>
                    <a:cubicBezTo>
                      <a:pt x="165" y="2719"/>
                      <a:pt x="361" y="2794"/>
                      <a:pt x="625" y="2794"/>
                    </a:cubicBezTo>
                    <a:cubicBezTo>
                      <a:pt x="846" y="2794"/>
                      <a:pt x="1114" y="2741"/>
                      <a:pt x="1387" y="2634"/>
                    </a:cubicBezTo>
                    <a:cubicBezTo>
                      <a:pt x="1984" y="2398"/>
                      <a:pt x="2383" y="1987"/>
                      <a:pt x="2277" y="1715"/>
                    </a:cubicBezTo>
                    <a:cubicBezTo>
                      <a:pt x="2220" y="1568"/>
                      <a:pt x="2023" y="1491"/>
                      <a:pt x="1758" y="149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
              <p:cNvSpPr/>
              <p:nvPr/>
            </p:nvSpPr>
            <p:spPr>
              <a:xfrm>
                <a:off x="1510650" y="2518613"/>
                <a:ext cx="357150" cy="305000"/>
              </a:xfrm>
              <a:custGeom>
                <a:avLst/>
                <a:gdLst/>
                <a:ahLst/>
                <a:cxnLst/>
                <a:rect l="l" t="t" r="r" b="b"/>
                <a:pathLst>
                  <a:path w="14286" h="12200" extrusionOk="0">
                    <a:moveTo>
                      <a:pt x="4677" y="8687"/>
                    </a:moveTo>
                    <a:lnTo>
                      <a:pt x="4677" y="8687"/>
                    </a:lnTo>
                    <a:cubicBezTo>
                      <a:pt x="4671" y="8691"/>
                      <a:pt x="4668" y="8693"/>
                      <a:pt x="4668" y="8693"/>
                    </a:cubicBezTo>
                    <a:cubicBezTo>
                      <a:pt x="4668" y="8693"/>
                      <a:pt x="4671" y="8691"/>
                      <a:pt x="4677" y="8687"/>
                    </a:cubicBezTo>
                    <a:close/>
                    <a:moveTo>
                      <a:pt x="13911" y="0"/>
                    </a:moveTo>
                    <a:cubicBezTo>
                      <a:pt x="12039" y="1599"/>
                      <a:pt x="9830" y="2734"/>
                      <a:pt x="7532" y="3612"/>
                    </a:cubicBezTo>
                    <a:cubicBezTo>
                      <a:pt x="7652" y="3600"/>
                      <a:pt x="7773" y="3593"/>
                      <a:pt x="7891" y="3593"/>
                    </a:cubicBezTo>
                    <a:cubicBezTo>
                      <a:pt x="8532" y="3593"/>
                      <a:pt x="9087" y="3803"/>
                      <a:pt x="8917" y="4593"/>
                    </a:cubicBezTo>
                    <a:cubicBezTo>
                      <a:pt x="8560" y="6239"/>
                      <a:pt x="4877" y="8562"/>
                      <a:pt x="4677" y="8687"/>
                    </a:cubicBezTo>
                    <a:lnTo>
                      <a:pt x="4677" y="8687"/>
                    </a:lnTo>
                    <a:cubicBezTo>
                      <a:pt x="4849" y="8580"/>
                      <a:pt x="7580" y="6888"/>
                      <a:pt x="8429" y="6888"/>
                    </a:cubicBezTo>
                    <a:cubicBezTo>
                      <a:pt x="8620" y="6888"/>
                      <a:pt x="8715" y="6974"/>
                      <a:pt x="8665" y="7182"/>
                    </a:cubicBezTo>
                    <a:cubicBezTo>
                      <a:pt x="8408" y="8245"/>
                      <a:pt x="4018" y="11737"/>
                      <a:pt x="286" y="11737"/>
                    </a:cubicBezTo>
                    <a:cubicBezTo>
                      <a:pt x="191" y="11737"/>
                      <a:pt x="95" y="11735"/>
                      <a:pt x="0" y="11730"/>
                    </a:cubicBezTo>
                    <a:lnTo>
                      <a:pt x="0" y="11730"/>
                    </a:lnTo>
                    <a:cubicBezTo>
                      <a:pt x="511" y="12069"/>
                      <a:pt x="1125" y="12200"/>
                      <a:pt x="1752" y="12200"/>
                    </a:cubicBezTo>
                    <a:cubicBezTo>
                      <a:pt x="1964" y="12200"/>
                      <a:pt x="2178" y="12185"/>
                      <a:pt x="2391" y="12158"/>
                    </a:cubicBezTo>
                    <a:cubicBezTo>
                      <a:pt x="4661" y="11868"/>
                      <a:pt x="7230" y="10428"/>
                      <a:pt x="8701" y="8680"/>
                    </a:cubicBezTo>
                    <a:cubicBezTo>
                      <a:pt x="10936" y="6028"/>
                      <a:pt x="12553" y="3066"/>
                      <a:pt x="14285" y="111"/>
                    </a:cubicBezTo>
                    <a:cubicBezTo>
                      <a:pt x="14166" y="63"/>
                      <a:pt x="14041" y="24"/>
                      <a:pt x="139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
              <p:cNvSpPr/>
              <p:nvPr/>
            </p:nvSpPr>
            <p:spPr>
              <a:xfrm>
                <a:off x="1691275" y="2359413"/>
                <a:ext cx="516725" cy="393325"/>
              </a:xfrm>
              <a:custGeom>
                <a:avLst/>
                <a:gdLst/>
                <a:ahLst/>
                <a:cxnLst/>
                <a:rect l="l" t="t" r="r" b="b"/>
                <a:pathLst>
                  <a:path w="20669" h="15733" extrusionOk="0">
                    <a:moveTo>
                      <a:pt x="6691" y="0"/>
                    </a:moveTo>
                    <a:cubicBezTo>
                      <a:pt x="6691" y="0"/>
                      <a:pt x="0" y="8190"/>
                      <a:pt x="6213" y="13112"/>
                    </a:cubicBezTo>
                    <a:cubicBezTo>
                      <a:pt x="8770" y="15137"/>
                      <a:pt x="10702" y="15733"/>
                      <a:pt x="12091" y="15733"/>
                    </a:cubicBezTo>
                    <a:cubicBezTo>
                      <a:pt x="14075" y="15733"/>
                      <a:pt x="14949" y="14515"/>
                      <a:pt x="14949" y="14515"/>
                    </a:cubicBezTo>
                    <a:cubicBezTo>
                      <a:pt x="14949" y="14515"/>
                      <a:pt x="20668" y="6329"/>
                      <a:pt x="6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
              <p:cNvSpPr/>
              <p:nvPr/>
            </p:nvSpPr>
            <p:spPr>
              <a:xfrm>
                <a:off x="1832475" y="2376438"/>
                <a:ext cx="158375" cy="376225"/>
              </a:xfrm>
              <a:custGeom>
                <a:avLst/>
                <a:gdLst/>
                <a:ahLst/>
                <a:cxnLst/>
                <a:rect l="l" t="t" r="r" b="b"/>
                <a:pathLst>
                  <a:path w="6335" h="15049" extrusionOk="0">
                    <a:moveTo>
                      <a:pt x="2456" y="1"/>
                    </a:moveTo>
                    <a:cubicBezTo>
                      <a:pt x="1898" y="167"/>
                      <a:pt x="1470" y="450"/>
                      <a:pt x="1187" y="858"/>
                    </a:cubicBezTo>
                    <a:cubicBezTo>
                      <a:pt x="906" y="1257"/>
                      <a:pt x="811" y="1710"/>
                      <a:pt x="902" y="2202"/>
                    </a:cubicBezTo>
                    <a:cubicBezTo>
                      <a:pt x="1027" y="2880"/>
                      <a:pt x="1512" y="3521"/>
                      <a:pt x="2014" y="4022"/>
                    </a:cubicBezTo>
                    <a:cubicBezTo>
                      <a:pt x="1409" y="4244"/>
                      <a:pt x="770" y="4597"/>
                      <a:pt x="400" y="5151"/>
                    </a:cubicBezTo>
                    <a:cubicBezTo>
                      <a:pt x="81" y="5634"/>
                      <a:pt x="1" y="6201"/>
                      <a:pt x="172" y="6793"/>
                    </a:cubicBezTo>
                    <a:cubicBezTo>
                      <a:pt x="490" y="7893"/>
                      <a:pt x="1296" y="8474"/>
                      <a:pt x="2080" y="8779"/>
                    </a:cubicBezTo>
                    <a:cubicBezTo>
                      <a:pt x="1724" y="9115"/>
                      <a:pt x="1478" y="9473"/>
                      <a:pt x="1345" y="9846"/>
                    </a:cubicBezTo>
                    <a:cubicBezTo>
                      <a:pt x="1149" y="10390"/>
                      <a:pt x="1193" y="10936"/>
                      <a:pt x="1473" y="11471"/>
                    </a:cubicBezTo>
                    <a:cubicBezTo>
                      <a:pt x="2014" y="12498"/>
                      <a:pt x="3063" y="13128"/>
                      <a:pt x="4353" y="13195"/>
                    </a:cubicBezTo>
                    <a:cubicBezTo>
                      <a:pt x="4424" y="13199"/>
                      <a:pt x="4496" y="13201"/>
                      <a:pt x="4568" y="13201"/>
                    </a:cubicBezTo>
                    <a:cubicBezTo>
                      <a:pt x="4664" y="13201"/>
                      <a:pt x="4759" y="13198"/>
                      <a:pt x="4854" y="13191"/>
                    </a:cubicBezTo>
                    <a:cubicBezTo>
                      <a:pt x="4870" y="13455"/>
                      <a:pt x="4929" y="13723"/>
                      <a:pt x="5034" y="13991"/>
                    </a:cubicBezTo>
                    <a:cubicBezTo>
                      <a:pt x="5188" y="14383"/>
                      <a:pt x="5424" y="14729"/>
                      <a:pt x="5701" y="14997"/>
                    </a:cubicBezTo>
                    <a:cubicBezTo>
                      <a:pt x="5924" y="15030"/>
                      <a:pt x="6134" y="15044"/>
                      <a:pt x="6334" y="15048"/>
                    </a:cubicBezTo>
                    <a:cubicBezTo>
                      <a:pt x="5927" y="14821"/>
                      <a:pt x="5554" y="14384"/>
                      <a:pt x="5350" y="13867"/>
                    </a:cubicBezTo>
                    <a:cubicBezTo>
                      <a:pt x="5209" y="13505"/>
                      <a:pt x="5162" y="13144"/>
                      <a:pt x="5211" y="12804"/>
                    </a:cubicBezTo>
                    <a:lnTo>
                      <a:pt x="5211" y="12804"/>
                    </a:lnTo>
                    <a:cubicBezTo>
                      <a:pt x="5001" y="12841"/>
                      <a:pt x="4782" y="12860"/>
                      <a:pt x="4561" y="12860"/>
                    </a:cubicBezTo>
                    <a:cubicBezTo>
                      <a:pt x="4498" y="12860"/>
                      <a:pt x="4434" y="12859"/>
                      <a:pt x="4370" y="12855"/>
                    </a:cubicBezTo>
                    <a:cubicBezTo>
                      <a:pt x="3204" y="12794"/>
                      <a:pt x="2258" y="12232"/>
                      <a:pt x="1776" y="11312"/>
                    </a:cubicBezTo>
                    <a:cubicBezTo>
                      <a:pt x="1541" y="10866"/>
                      <a:pt x="1503" y="10410"/>
                      <a:pt x="1664" y="9962"/>
                    </a:cubicBezTo>
                    <a:cubicBezTo>
                      <a:pt x="1863" y="9404"/>
                      <a:pt x="2343" y="8956"/>
                      <a:pt x="2788" y="8643"/>
                    </a:cubicBezTo>
                    <a:cubicBezTo>
                      <a:pt x="1951" y="8444"/>
                      <a:pt x="859" y="7946"/>
                      <a:pt x="499" y="6699"/>
                    </a:cubicBezTo>
                    <a:cubicBezTo>
                      <a:pt x="355" y="6199"/>
                      <a:pt x="418" y="5742"/>
                      <a:pt x="684" y="5341"/>
                    </a:cubicBezTo>
                    <a:cubicBezTo>
                      <a:pt x="1119" y="4686"/>
                      <a:pt x="2023" y="4341"/>
                      <a:pt x="2676" y="4171"/>
                    </a:cubicBezTo>
                    <a:cubicBezTo>
                      <a:pt x="2127" y="3699"/>
                      <a:pt x="1382" y="2933"/>
                      <a:pt x="1235" y="2141"/>
                    </a:cubicBezTo>
                    <a:cubicBezTo>
                      <a:pt x="1162" y="1741"/>
                      <a:pt x="1240" y="1374"/>
                      <a:pt x="1465" y="1052"/>
                    </a:cubicBezTo>
                    <a:cubicBezTo>
                      <a:pt x="1760" y="630"/>
                      <a:pt x="2250" y="361"/>
                      <a:pt x="2919" y="242"/>
                    </a:cubicBezTo>
                    <a:cubicBezTo>
                      <a:pt x="2767" y="160"/>
                      <a:pt x="2612" y="8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
              <p:cNvSpPr/>
              <p:nvPr/>
            </p:nvSpPr>
            <p:spPr>
              <a:xfrm>
                <a:off x="1839650" y="2389438"/>
                <a:ext cx="254350" cy="359925"/>
              </a:xfrm>
              <a:custGeom>
                <a:avLst/>
                <a:gdLst/>
                <a:ahLst/>
                <a:cxnLst/>
                <a:rect l="l" t="t" r="r" b="b"/>
                <a:pathLst>
                  <a:path w="10174" h="14397" extrusionOk="0">
                    <a:moveTo>
                      <a:pt x="3143" y="1"/>
                    </a:moveTo>
                    <a:cubicBezTo>
                      <a:pt x="2460" y="45"/>
                      <a:pt x="1804" y="233"/>
                      <a:pt x="1457" y="728"/>
                    </a:cubicBezTo>
                    <a:cubicBezTo>
                      <a:pt x="536" y="2043"/>
                      <a:pt x="3187" y="3840"/>
                      <a:pt x="3187" y="3840"/>
                    </a:cubicBezTo>
                    <a:cubicBezTo>
                      <a:pt x="3187" y="3840"/>
                      <a:pt x="0" y="4216"/>
                      <a:pt x="539" y="6085"/>
                    </a:cubicBezTo>
                    <a:cubicBezTo>
                      <a:pt x="1057" y="7879"/>
                      <a:pt x="3357" y="7915"/>
                      <a:pt x="3542" y="7915"/>
                    </a:cubicBezTo>
                    <a:cubicBezTo>
                      <a:pt x="3549" y="7915"/>
                      <a:pt x="3553" y="7915"/>
                      <a:pt x="3553" y="7915"/>
                    </a:cubicBezTo>
                    <a:lnTo>
                      <a:pt x="3553" y="7915"/>
                    </a:lnTo>
                    <a:cubicBezTo>
                      <a:pt x="3553" y="7915"/>
                      <a:pt x="944" y="9021"/>
                      <a:pt x="1791" y="10634"/>
                    </a:cubicBezTo>
                    <a:cubicBezTo>
                      <a:pt x="2299" y="11602"/>
                      <a:pt x="3329" y="12001"/>
                      <a:pt x="4282" y="12001"/>
                    </a:cubicBezTo>
                    <a:cubicBezTo>
                      <a:pt x="4710" y="12001"/>
                      <a:pt x="5122" y="11920"/>
                      <a:pt x="5464" y="11775"/>
                    </a:cubicBezTo>
                    <a:lnTo>
                      <a:pt x="5464" y="11775"/>
                    </a:lnTo>
                    <a:cubicBezTo>
                      <a:pt x="4832" y="12796"/>
                      <a:pt x="5712" y="14132"/>
                      <a:pt x="6444" y="14333"/>
                    </a:cubicBezTo>
                    <a:cubicBezTo>
                      <a:pt x="6602" y="14376"/>
                      <a:pt x="6767" y="14396"/>
                      <a:pt x="6932" y="14396"/>
                    </a:cubicBezTo>
                    <a:cubicBezTo>
                      <a:pt x="7733" y="14396"/>
                      <a:pt x="8568" y="13923"/>
                      <a:pt x="9016" y="13314"/>
                    </a:cubicBezTo>
                    <a:cubicBezTo>
                      <a:pt x="9019" y="13308"/>
                      <a:pt x="9230" y="13003"/>
                      <a:pt x="9472" y="12470"/>
                    </a:cubicBezTo>
                    <a:cubicBezTo>
                      <a:pt x="9747" y="11466"/>
                      <a:pt x="10136" y="10573"/>
                      <a:pt x="10169" y="9484"/>
                    </a:cubicBezTo>
                    <a:cubicBezTo>
                      <a:pt x="10169" y="9478"/>
                      <a:pt x="10170" y="9470"/>
                      <a:pt x="10170" y="9464"/>
                    </a:cubicBezTo>
                    <a:cubicBezTo>
                      <a:pt x="10173" y="9345"/>
                      <a:pt x="10173" y="9226"/>
                      <a:pt x="10170" y="9108"/>
                    </a:cubicBezTo>
                    <a:cubicBezTo>
                      <a:pt x="10170" y="9083"/>
                      <a:pt x="10170" y="9057"/>
                      <a:pt x="10169" y="9032"/>
                    </a:cubicBezTo>
                    <a:cubicBezTo>
                      <a:pt x="10164" y="8913"/>
                      <a:pt x="10159" y="8795"/>
                      <a:pt x="10150" y="8678"/>
                    </a:cubicBezTo>
                    <a:cubicBezTo>
                      <a:pt x="10150" y="8665"/>
                      <a:pt x="10148" y="8654"/>
                      <a:pt x="10147" y="8642"/>
                    </a:cubicBezTo>
                    <a:cubicBezTo>
                      <a:pt x="10137" y="8533"/>
                      <a:pt x="10126" y="8427"/>
                      <a:pt x="10112" y="8322"/>
                    </a:cubicBezTo>
                    <a:cubicBezTo>
                      <a:pt x="10109" y="8295"/>
                      <a:pt x="10106" y="8269"/>
                      <a:pt x="10103" y="8244"/>
                    </a:cubicBezTo>
                    <a:cubicBezTo>
                      <a:pt x="10068" y="7999"/>
                      <a:pt x="10023" y="7760"/>
                      <a:pt x="9967" y="7525"/>
                    </a:cubicBezTo>
                    <a:cubicBezTo>
                      <a:pt x="9965" y="7518"/>
                      <a:pt x="9965" y="7512"/>
                      <a:pt x="9963" y="7506"/>
                    </a:cubicBezTo>
                    <a:cubicBezTo>
                      <a:pt x="9218" y="4440"/>
                      <a:pt x="6594" y="2089"/>
                      <a:pt x="3907" y="449"/>
                    </a:cubicBezTo>
                    <a:cubicBezTo>
                      <a:pt x="3860" y="421"/>
                      <a:pt x="3816" y="392"/>
                      <a:pt x="3771" y="366"/>
                    </a:cubicBezTo>
                    <a:cubicBezTo>
                      <a:pt x="3707" y="327"/>
                      <a:pt x="3643" y="289"/>
                      <a:pt x="3578" y="251"/>
                    </a:cubicBezTo>
                    <a:cubicBezTo>
                      <a:pt x="3455" y="179"/>
                      <a:pt x="3329" y="106"/>
                      <a:pt x="3201" y="34"/>
                    </a:cubicBezTo>
                    <a:cubicBezTo>
                      <a:pt x="3182" y="23"/>
                      <a:pt x="3163" y="12"/>
                      <a:pt x="3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
              <p:cNvSpPr/>
              <p:nvPr/>
            </p:nvSpPr>
            <p:spPr>
              <a:xfrm>
                <a:off x="1920900" y="2417613"/>
                <a:ext cx="173100" cy="292325"/>
              </a:xfrm>
              <a:custGeom>
                <a:avLst/>
                <a:gdLst/>
                <a:ahLst/>
                <a:cxnLst/>
                <a:rect l="l" t="t" r="r" b="b"/>
                <a:pathLst>
                  <a:path w="6924" h="11693" extrusionOk="0">
                    <a:moveTo>
                      <a:pt x="1701" y="0"/>
                    </a:moveTo>
                    <a:lnTo>
                      <a:pt x="1701" y="0"/>
                    </a:lnTo>
                    <a:cubicBezTo>
                      <a:pt x="2268" y="782"/>
                      <a:pt x="3187" y="1405"/>
                      <a:pt x="3187" y="1405"/>
                    </a:cubicBezTo>
                    <a:cubicBezTo>
                      <a:pt x="3187" y="1405"/>
                      <a:pt x="1" y="1781"/>
                      <a:pt x="541" y="3650"/>
                    </a:cubicBezTo>
                    <a:cubicBezTo>
                      <a:pt x="1057" y="5439"/>
                      <a:pt x="3345" y="5478"/>
                      <a:pt x="3542" y="5478"/>
                    </a:cubicBezTo>
                    <a:cubicBezTo>
                      <a:pt x="3551" y="5478"/>
                      <a:pt x="3555" y="5478"/>
                      <a:pt x="3555" y="5478"/>
                    </a:cubicBezTo>
                    <a:lnTo>
                      <a:pt x="3555" y="5478"/>
                    </a:lnTo>
                    <a:cubicBezTo>
                      <a:pt x="3555" y="5478"/>
                      <a:pt x="946" y="6587"/>
                      <a:pt x="1793" y="8199"/>
                    </a:cubicBezTo>
                    <a:cubicBezTo>
                      <a:pt x="2301" y="9167"/>
                      <a:pt x="3330" y="9567"/>
                      <a:pt x="4282" y="9567"/>
                    </a:cubicBezTo>
                    <a:cubicBezTo>
                      <a:pt x="4710" y="9567"/>
                      <a:pt x="5123" y="9486"/>
                      <a:pt x="5466" y="9340"/>
                    </a:cubicBezTo>
                    <a:lnTo>
                      <a:pt x="5466" y="9340"/>
                    </a:lnTo>
                    <a:cubicBezTo>
                      <a:pt x="4945" y="10182"/>
                      <a:pt x="5449" y="11233"/>
                      <a:pt x="6052" y="11692"/>
                    </a:cubicBezTo>
                    <a:cubicBezTo>
                      <a:pt x="6106" y="11589"/>
                      <a:pt x="6164" y="11473"/>
                      <a:pt x="6222" y="11342"/>
                    </a:cubicBezTo>
                    <a:cubicBezTo>
                      <a:pt x="6497" y="10337"/>
                      <a:pt x="6886" y="9446"/>
                      <a:pt x="6919" y="8357"/>
                    </a:cubicBezTo>
                    <a:cubicBezTo>
                      <a:pt x="6919" y="8350"/>
                      <a:pt x="6920" y="8343"/>
                      <a:pt x="6920" y="8337"/>
                    </a:cubicBezTo>
                    <a:cubicBezTo>
                      <a:pt x="6923" y="8216"/>
                      <a:pt x="6923" y="8099"/>
                      <a:pt x="6920" y="7981"/>
                    </a:cubicBezTo>
                    <a:cubicBezTo>
                      <a:pt x="6920" y="7955"/>
                      <a:pt x="6920" y="7930"/>
                      <a:pt x="6919" y="7905"/>
                    </a:cubicBezTo>
                    <a:cubicBezTo>
                      <a:pt x="6914" y="7784"/>
                      <a:pt x="6909" y="7668"/>
                      <a:pt x="6900" y="7551"/>
                    </a:cubicBezTo>
                    <a:cubicBezTo>
                      <a:pt x="6900" y="7538"/>
                      <a:pt x="6898" y="7527"/>
                      <a:pt x="6897" y="7515"/>
                    </a:cubicBezTo>
                    <a:cubicBezTo>
                      <a:pt x="6887" y="7406"/>
                      <a:pt x="6876" y="7300"/>
                      <a:pt x="6862" y="7195"/>
                    </a:cubicBezTo>
                    <a:cubicBezTo>
                      <a:pt x="6859" y="7168"/>
                      <a:pt x="6856" y="7142"/>
                      <a:pt x="6853" y="7115"/>
                    </a:cubicBezTo>
                    <a:cubicBezTo>
                      <a:pt x="6818" y="6872"/>
                      <a:pt x="6773" y="6633"/>
                      <a:pt x="6717" y="6396"/>
                    </a:cubicBezTo>
                    <a:cubicBezTo>
                      <a:pt x="6715" y="6391"/>
                      <a:pt x="6713" y="6385"/>
                      <a:pt x="6713" y="6379"/>
                    </a:cubicBezTo>
                    <a:cubicBezTo>
                      <a:pt x="6063" y="3713"/>
                      <a:pt x="3996" y="1587"/>
                      <a:pt x="1701"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
              <p:cNvSpPr/>
              <p:nvPr/>
            </p:nvSpPr>
            <p:spPr>
              <a:xfrm>
                <a:off x="1909625" y="2415538"/>
                <a:ext cx="30650" cy="29800"/>
              </a:xfrm>
              <a:custGeom>
                <a:avLst/>
                <a:gdLst/>
                <a:ahLst/>
                <a:cxnLst/>
                <a:rect l="l" t="t" r="r" b="b"/>
                <a:pathLst>
                  <a:path w="1226" h="1192" extrusionOk="0">
                    <a:moveTo>
                      <a:pt x="613" y="1"/>
                    </a:moveTo>
                    <a:cubicBezTo>
                      <a:pt x="298" y="1"/>
                      <a:pt x="36" y="247"/>
                      <a:pt x="20" y="566"/>
                    </a:cubicBezTo>
                    <a:cubicBezTo>
                      <a:pt x="1" y="893"/>
                      <a:pt x="255" y="1173"/>
                      <a:pt x="584" y="1191"/>
                    </a:cubicBezTo>
                    <a:cubicBezTo>
                      <a:pt x="595" y="1191"/>
                      <a:pt x="606" y="1192"/>
                      <a:pt x="618" y="1192"/>
                    </a:cubicBezTo>
                    <a:cubicBezTo>
                      <a:pt x="930" y="1192"/>
                      <a:pt x="1192" y="944"/>
                      <a:pt x="1209" y="627"/>
                    </a:cubicBezTo>
                    <a:cubicBezTo>
                      <a:pt x="1226" y="298"/>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
              <p:cNvSpPr/>
              <p:nvPr/>
            </p:nvSpPr>
            <p:spPr>
              <a:xfrm>
                <a:off x="1888250" y="2518813"/>
                <a:ext cx="30650" cy="29875"/>
              </a:xfrm>
              <a:custGeom>
                <a:avLst/>
                <a:gdLst/>
                <a:ahLst/>
                <a:cxnLst/>
                <a:rect l="l" t="t" r="r" b="b"/>
                <a:pathLst>
                  <a:path w="1226" h="1195" extrusionOk="0">
                    <a:moveTo>
                      <a:pt x="613" y="1"/>
                    </a:moveTo>
                    <a:cubicBezTo>
                      <a:pt x="298" y="1"/>
                      <a:pt x="34" y="249"/>
                      <a:pt x="18" y="565"/>
                    </a:cubicBezTo>
                    <a:cubicBezTo>
                      <a:pt x="1" y="894"/>
                      <a:pt x="253" y="1175"/>
                      <a:pt x="582" y="1194"/>
                    </a:cubicBezTo>
                    <a:cubicBezTo>
                      <a:pt x="592" y="1194"/>
                      <a:pt x="603" y="1194"/>
                      <a:pt x="613" y="1194"/>
                    </a:cubicBezTo>
                    <a:cubicBezTo>
                      <a:pt x="928" y="1194"/>
                      <a:pt x="1192" y="946"/>
                      <a:pt x="1208" y="628"/>
                    </a:cubicBezTo>
                    <a:cubicBezTo>
                      <a:pt x="1226" y="299"/>
                      <a:pt x="973" y="20"/>
                      <a:pt x="644" y="1"/>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
              <p:cNvSpPr/>
              <p:nvPr/>
            </p:nvSpPr>
            <p:spPr>
              <a:xfrm>
                <a:off x="1917700" y="2628013"/>
                <a:ext cx="30650" cy="29825"/>
              </a:xfrm>
              <a:custGeom>
                <a:avLst/>
                <a:gdLst/>
                <a:ahLst/>
                <a:cxnLst/>
                <a:rect l="l" t="t" r="r" b="b"/>
                <a:pathLst>
                  <a:path w="1226" h="1193" extrusionOk="0">
                    <a:moveTo>
                      <a:pt x="613" y="0"/>
                    </a:moveTo>
                    <a:cubicBezTo>
                      <a:pt x="298" y="0"/>
                      <a:pt x="34" y="246"/>
                      <a:pt x="18" y="565"/>
                    </a:cubicBezTo>
                    <a:cubicBezTo>
                      <a:pt x="1" y="894"/>
                      <a:pt x="253" y="1174"/>
                      <a:pt x="582" y="1191"/>
                    </a:cubicBezTo>
                    <a:cubicBezTo>
                      <a:pt x="592" y="1192"/>
                      <a:pt x="603" y="1192"/>
                      <a:pt x="613" y="1192"/>
                    </a:cubicBezTo>
                    <a:cubicBezTo>
                      <a:pt x="929" y="1192"/>
                      <a:pt x="1192" y="946"/>
                      <a:pt x="1208" y="627"/>
                    </a:cubicBezTo>
                    <a:cubicBezTo>
                      <a:pt x="1226" y="299"/>
                      <a:pt x="972" y="18"/>
                      <a:pt x="644" y="1"/>
                    </a:cubicBezTo>
                    <a:cubicBezTo>
                      <a:pt x="634" y="0"/>
                      <a:pt x="623" y="0"/>
                      <a:pt x="613"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
              <p:cNvSpPr/>
              <p:nvPr/>
            </p:nvSpPr>
            <p:spPr>
              <a:xfrm>
                <a:off x="1997150" y="2595938"/>
                <a:ext cx="30650" cy="29825"/>
              </a:xfrm>
              <a:custGeom>
                <a:avLst/>
                <a:gdLst/>
                <a:ahLst/>
                <a:cxnLst/>
                <a:rect l="l" t="t" r="r" b="b"/>
                <a:pathLst>
                  <a:path w="1226" h="1193" extrusionOk="0">
                    <a:moveTo>
                      <a:pt x="616" y="0"/>
                    </a:moveTo>
                    <a:cubicBezTo>
                      <a:pt x="299" y="0"/>
                      <a:pt x="35" y="247"/>
                      <a:pt x="18" y="565"/>
                    </a:cubicBezTo>
                    <a:cubicBezTo>
                      <a:pt x="1" y="894"/>
                      <a:pt x="253" y="1174"/>
                      <a:pt x="582" y="1191"/>
                    </a:cubicBezTo>
                    <a:cubicBezTo>
                      <a:pt x="593" y="1192"/>
                      <a:pt x="603" y="1192"/>
                      <a:pt x="614" y="1192"/>
                    </a:cubicBezTo>
                    <a:cubicBezTo>
                      <a:pt x="929" y="1192"/>
                      <a:pt x="1192" y="946"/>
                      <a:pt x="1209" y="628"/>
                    </a:cubicBezTo>
                    <a:cubicBezTo>
                      <a:pt x="1226" y="300"/>
                      <a:pt x="974" y="18"/>
                      <a:pt x="645" y="1"/>
                    </a:cubicBezTo>
                    <a:cubicBezTo>
                      <a:pt x="635" y="0"/>
                      <a:pt x="625" y="0"/>
                      <a:pt x="6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
              <p:cNvSpPr/>
              <p:nvPr/>
            </p:nvSpPr>
            <p:spPr>
              <a:xfrm>
                <a:off x="1968050" y="2491563"/>
                <a:ext cx="30600" cy="29800"/>
              </a:xfrm>
              <a:custGeom>
                <a:avLst/>
                <a:gdLst/>
                <a:ahLst/>
                <a:cxnLst/>
                <a:rect l="l" t="t" r="r" b="b"/>
                <a:pathLst>
                  <a:path w="1224" h="1192" extrusionOk="0">
                    <a:moveTo>
                      <a:pt x="611" y="1"/>
                    </a:moveTo>
                    <a:cubicBezTo>
                      <a:pt x="297" y="1"/>
                      <a:pt x="34" y="247"/>
                      <a:pt x="16" y="566"/>
                    </a:cubicBezTo>
                    <a:cubicBezTo>
                      <a:pt x="0" y="893"/>
                      <a:pt x="252" y="1174"/>
                      <a:pt x="580" y="1191"/>
                    </a:cubicBezTo>
                    <a:cubicBezTo>
                      <a:pt x="590" y="1191"/>
                      <a:pt x="601" y="1192"/>
                      <a:pt x="612" y="1192"/>
                    </a:cubicBezTo>
                    <a:cubicBezTo>
                      <a:pt x="928" y="1192"/>
                      <a:pt x="1191" y="945"/>
                      <a:pt x="1206" y="627"/>
                    </a:cubicBezTo>
                    <a:cubicBezTo>
                      <a:pt x="1224" y="298"/>
                      <a:pt x="971" y="19"/>
                      <a:pt x="642" y="2"/>
                    </a:cubicBezTo>
                    <a:cubicBezTo>
                      <a:pt x="632" y="1"/>
                      <a:pt x="621" y="1"/>
                      <a:pt x="6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
              <p:cNvSpPr/>
              <p:nvPr/>
            </p:nvSpPr>
            <p:spPr>
              <a:xfrm>
                <a:off x="2000250" y="2699463"/>
                <a:ext cx="30650" cy="29850"/>
              </a:xfrm>
              <a:custGeom>
                <a:avLst/>
                <a:gdLst/>
                <a:ahLst/>
                <a:cxnLst/>
                <a:rect l="l" t="t" r="r" b="b"/>
                <a:pathLst>
                  <a:path w="1226" h="1194" extrusionOk="0">
                    <a:moveTo>
                      <a:pt x="613" y="1"/>
                    </a:moveTo>
                    <a:cubicBezTo>
                      <a:pt x="298" y="1"/>
                      <a:pt x="35" y="247"/>
                      <a:pt x="18" y="566"/>
                    </a:cubicBezTo>
                    <a:cubicBezTo>
                      <a:pt x="1" y="895"/>
                      <a:pt x="253" y="1173"/>
                      <a:pt x="582" y="1192"/>
                    </a:cubicBezTo>
                    <a:cubicBezTo>
                      <a:pt x="593" y="1193"/>
                      <a:pt x="603" y="1193"/>
                      <a:pt x="614" y="1193"/>
                    </a:cubicBezTo>
                    <a:cubicBezTo>
                      <a:pt x="929" y="1193"/>
                      <a:pt x="1192" y="947"/>
                      <a:pt x="1208" y="627"/>
                    </a:cubicBezTo>
                    <a:cubicBezTo>
                      <a:pt x="1226" y="299"/>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
              <p:cNvSpPr/>
              <p:nvPr/>
            </p:nvSpPr>
            <p:spPr>
              <a:xfrm>
                <a:off x="1924525" y="2719563"/>
                <a:ext cx="14575" cy="14225"/>
              </a:xfrm>
              <a:custGeom>
                <a:avLst/>
                <a:gdLst/>
                <a:ahLst/>
                <a:cxnLst/>
                <a:rect l="l" t="t" r="r" b="b"/>
                <a:pathLst>
                  <a:path w="583" h="569" extrusionOk="0">
                    <a:moveTo>
                      <a:pt x="291" y="1"/>
                    </a:moveTo>
                    <a:cubicBezTo>
                      <a:pt x="142" y="1"/>
                      <a:pt x="17" y="119"/>
                      <a:pt x="8" y="269"/>
                    </a:cubicBezTo>
                    <a:cubicBezTo>
                      <a:pt x="0" y="427"/>
                      <a:pt x="121" y="559"/>
                      <a:pt x="277" y="568"/>
                    </a:cubicBezTo>
                    <a:cubicBezTo>
                      <a:pt x="282" y="569"/>
                      <a:pt x="287" y="569"/>
                      <a:pt x="292" y="569"/>
                    </a:cubicBezTo>
                    <a:cubicBezTo>
                      <a:pt x="442" y="569"/>
                      <a:pt x="567" y="451"/>
                      <a:pt x="575" y="301"/>
                    </a:cubicBezTo>
                    <a:cubicBezTo>
                      <a:pt x="583" y="142"/>
                      <a:pt x="464" y="11"/>
                      <a:pt x="306" y="1"/>
                    </a:cubicBezTo>
                    <a:cubicBezTo>
                      <a:pt x="301" y="1"/>
                      <a:pt x="296"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
              <p:cNvSpPr/>
              <p:nvPr/>
            </p:nvSpPr>
            <p:spPr>
              <a:xfrm>
                <a:off x="1872350" y="2365988"/>
                <a:ext cx="12175" cy="7750"/>
              </a:xfrm>
              <a:custGeom>
                <a:avLst/>
                <a:gdLst/>
                <a:ahLst/>
                <a:cxnLst/>
                <a:rect l="l" t="t" r="r" b="b"/>
                <a:pathLst>
                  <a:path w="487" h="310" extrusionOk="0">
                    <a:moveTo>
                      <a:pt x="11" y="0"/>
                    </a:moveTo>
                    <a:cubicBezTo>
                      <a:pt x="11" y="4"/>
                      <a:pt x="8" y="7"/>
                      <a:pt x="8" y="10"/>
                    </a:cubicBezTo>
                    <a:cubicBezTo>
                      <a:pt x="1" y="166"/>
                      <a:pt x="121" y="300"/>
                      <a:pt x="278" y="309"/>
                    </a:cubicBezTo>
                    <a:cubicBezTo>
                      <a:pt x="282" y="309"/>
                      <a:pt x="285" y="309"/>
                      <a:pt x="289" y="309"/>
                    </a:cubicBezTo>
                    <a:cubicBezTo>
                      <a:pt x="365" y="309"/>
                      <a:pt x="434" y="280"/>
                      <a:pt x="486" y="231"/>
                    </a:cubicBezTo>
                    <a:cubicBezTo>
                      <a:pt x="331" y="154"/>
                      <a:pt x="173" y="76"/>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
              <p:cNvSpPr/>
              <p:nvPr/>
            </p:nvSpPr>
            <p:spPr>
              <a:xfrm>
                <a:off x="1839225" y="2598613"/>
                <a:ext cx="14575" cy="14200"/>
              </a:xfrm>
              <a:custGeom>
                <a:avLst/>
                <a:gdLst/>
                <a:ahLst/>
                <a:cxnLst/>
                <a:rect l="l" t="t" r="r" b="b"/>
                <a:pathLst>
                  <a:path w="583" h="568" extrusionOk="0">
                    <a:moveTo>
                      <a:pt x="291" y="0"/>
                    </a:moveTo>
                    <a:cubicBezTo>
                      <a:pt x="142" y="0"/>
                      <a:pt x="16" y="118"/>
                      <a:pt x="8" y="268"/>
                    </a:cubicBezTo>
                    <a:cubicBezTo>
                      <a:pt x="0" y="425"/>
                      <a:pt x="121" y="558"/>
                      <a:pt x="276" y="567"/>
                    </a:cubicBezTo>
                    <a:cubicBezTo>
                      <a:pt x="281" y="568"/>
                      <a:pt x="286" y="568"/>
                      <a:pt x="291" y="568"/>
                    </a:cubicBezTo>
                    <a:cubicBezTo>
                      <a:pt x="442" y="568"/>
                      <a:pt x="568" y="450"/>
                      <a:pt x="575" y="300"/>
                    </a:cubicBezTo>
                    <a:cubicBezTo>
                      <a:pt x="583" y="141"/>
                      <a:pt x="462" y="8"/>
                      <a:pt x="306" y="0"/>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
              <p:cNvSpPr/>
              <p:nvPr/>
            </p:nvSpPr>
            <p:spPr>
              <a:xfrm>
                <a:off x="1838600" y="2461463"/>
                <a:ext cx="14575" cy="14200"/>
              </a:xfrm>
              <a:custGeom>
                <a:avLst/>
                <a:gdLst/>
                <a:ahLst/>
                <a:cxnLst/>
                <a:rect l="l" t="t" r="r" b="b"/>
                <a:pathLst>
                  <a:path w="583" h="568" extrusionOk="0">
                    <a:moveTo>
                      <a:pt x="291" y="0"/>
                    </a:moveTo>
                    <a:cubicBezTo>
                      <a:pt x="141" y="0"/>
                      <a:pt x="16" y="117"/>
                      <a:pt x="8" y="268"/>
                    </a:cubicBezTo>
                    <a:cubicBezTo>
                      <a:pt x="0" y="425"/>
                      <a:pt x="121" y="558"/>
                      <a:pt x="276" y="568"/>
                    </a:cubicBezTo>
                    <a:cubicBezTo>
                      <a:pt x="281" y="568"/>
                      <a:pt x="286" y="568"/>
                      <a:pt x="290" y="568"/>
                    </a:cubicBezTo>
                    <a:cubicBezTo>
                      <a:pt x="442" y="568"/>
                      <a:pt x="568" y="450"/>
                      <a:pt x="575" y="298"/>
                    </a:cubicBezTo>
                    <a:cubicBezTo>
                      <a:pt x="583" y="142"/>
                      <a:pt x="464" y="8"/>
                      <a:pt x="306" y="1"/>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
              <p:cNvSpPr/>
              <p:nvPr/>
            </p:nvSpPr>
            <p:spPr>
              <a:xfrm>
                <a:off x="1736625" y="2404713"/>
                <a:ext cx="357050" cy="348025"/>
              </a:xfrm>
              <a:custGeom>
                <a:avLst/>
                <a:gdLst/>
                <a:ahLst/>
                <a:cxnLst/>
                <a:rect l="l" t="t" r="r" b="b"/>
                <a:pathLst>
                  <a:path w="14282" h="13921" extrusionOk="0">
                    <a:moveTo>
                      <a:pt x="3652" y="1"/>
                    </a:moveTo>
                    <a:lnTo>
                      <a:pt x="3652" y="1"/>
                    </a:lnTo>
                    <a:cubicBezTo>
                      <a:pt x="2069" y="2695"/>
                      <a:pt x="0" y="7814"/>
                      <a:pt x="4399" y="11300"/>
                    </a:cubicBezTo>
                    <a:cubicBezTo>
                      <a:pt x="6956" y="13325"/>
                      <a:pt x="8888" y="13921"/>
                      <a:pt x="10277" y="13921"/>
                    </a:cubicBezTo>
                    <a:cubicBezTo>
                      <a:pt x="12261" y="13921"/>
                      <a:pt x="13135" y="12703"/>
                      <a:pt x="13135" y="12703"/>
                    </a:cubicBezTo>
                    <a:cubicBezTo>
                      <a:pt x="13135" y="12703"/>
                      <a:pt x="14158" y="11239"/>
                      <a:pt x="14282" y="9069"/>
                    </a:cubicBezTo>
                    <a:lnTo>
                      <a:pt x="14282" y="9069"/>
                    </a:lnTo>
                    <a:cubicBezTo>
                      <a:pt x="13822" y="10484"/>
                      <a:pt x="12831" y="11687"/>
                      <a:pt x="10792" y="11687"/>
                    </a:cubicBezTo>
                    <a:cubicBezTo>
                      <a:pt x="10272" y="11687"/>
                      <a:pt x="9684" y="11609"/>
                      <a:pt x="9020" y="11436"/>
                    </a:cubicBezTo>
                    <a:cubicBezTo>
                      <a:pt x="3410" y="9976"/>
                      <a:pt x="2201" y="4085"/>
                      <a:pt x="365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
              <p:cNvSpPr/>
              <p:nvPr/>
            </p:nvSpPr>
            <p:spPr>
              <a:xfrm>
                <a:off x="2006925" y="2486013"/>
                <a:ext cx="59425" cy="101100"/>
              </a:xfrm>
              <a:custGeom>
                <a:avLst/>
                <a:gdLst/>
                <a:ahLst/>
                <a:cxnLst/>
                <a:rect l="l" t="t" r="r" b="b"/>
                <a:pathLst>
                  <a:path w="2377" h="4044" extrusionOk="0">
                    <a:moveTo>
                      <a:pt x="338" y="0"/>
                    </a:moveTo>
                    <a:cubicBezTo>
                      <a:pt x="296" y="0"/>
                      <a:pt x="257" y="10"/>
                      <a:pt x="222" y="29"/>
                    </a:cubicBezTo>
                    <a:cubicBezTo>
                      <a:pt x="0" y="154"/>
                      <a:pt x="42" y="654"/>
                      <a:pt x="318" y="1149"/>
                    </a:cubicBezTo>
                    <a:cubicBezTo>
                      <a:pt x="552" y="1566"/>
                      <a:pt x="879" y="1843"/>
                      <a:pt x="1108" y="1843"/>
                    </a:cubicBezTo>
                    <a:cubicBezTo>
                      <a:pt x="1150" y="1843"/>
                      <a:pt x="1189" y="1834"/>
                      <a:pt x="1223" y="1815"/>
                    </a:cubicBezTo>
                    <a:cubicBezTo>
                      <a:pt x="1447" y="1691"/>
                      <a:pt x="1404" y="1188"/>
                      <a:pt x="1128" y="695"/>
                    </a:cubicBezTo>
                    <a:cubicBezTo>
                      <a:pt x="895" y="279"/>
                      <a:pt x="568" y="0"/>
                      <a:pt x="338" y="0"/>
                    </a:cubicBezTo>
                    <a:close/>
                    <a:moveTo>
                      <a:pt x="1600" y="2559"/>
                    </a:moveTo>
                    <a:cubicBezTo>
                      <a:pt x="1574" y="2559"/>
                      <a:pt x="1549" y="2564"/>
                      <a:pt x="1526" y="2574"/>
                    </a:cubicBezTo>
                    <a:cubicBezTo>
                      <a:pt x="1344" y="2659"/>
                      <a:pt x="1347" y="3052"/>
                      <a:pt x="1530" y="3453"/>
                    </a:cubicBezTo>
                    <a:cubicBezTo>
                      <a:pt x="1693" y="3803"/>
                      <a:pt x="1941" y="4044"/>
                      <a:pt x="2122" y="4044"/>
                    </a:cubicBezTo>
                    <a:cubicBezTo>
                      <a:pt x="2148" y="4044"/>
                      <a:pt x="2173" y="4039"/>
                      <a:pt x="2196" y="4028"/>
                    </a:cubicBezTo>
                    <a:cubicBezTo>
                      <a:pt x="2376" y="3944"/>
                      <a:pt x="2375" y="3550"/>
                      <a:pt x="2188" y="3149"/>
                    </a:cubicBezTo>
                    <a:cubicBezTo>
                      <a:pt x="2027" y="2799"/>
                      <a:pt x="1781" y="2559"/>
                      <a:pt x="1600" y="2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
              <p:cNvSpPr/>
              <p:nvPr/>
            </p:nvSpPr>
            <p:spPr>
              <a:xfrm>
                <a:off x="2322375" y="2950788"/>
                <a:ext cx="478375" cy="234600"/>
              </a:xfrm>
              <a:custGeom>
                <a:avLst/>
                <a:gdLst/>
                <a:ahLst/>
                <a:cxnLst/>
                <a:rect l="l" t="t" r="r" b="b"/>
                <a:pathLst>
                  <a:path w="19135" h="9384" extrusionOk="0">
                    <a:moveTo>
                      <a:pt x="0" y="1"/>
                    </a:moveTo>
                    <a:lnTo>
                      <a:pt x="0" y="1"/>
                    </a:lnTo>
                    <a:cubicBezTo>
                      <a:pt x="2633" y="2625"/>
                      <a:pt x="5041" y="5363"/>
                      <a:pt x="8083" y="7555"/>
                    </a:cubicBezTo>
                    <a:cubicBezTo>
                      <a:pt x="9637" y="8676"/>
                      <a:pt x="11907" y="9384"/>
                      <a:pt x="13916" y="9384"/>
                    </a:cubicBezTo>
                    <a:cubicBezTo>
                      <a:pt x="14229" y="9384"/>
                      <a:pt x="14535" y="9366"/>
                      <a:pt x="14832" y="9331"/>
                    </a:cubicBezTo>
                    <a:cubicBezTo>
                      <a:pt x="15891" y="9204"/>
                      <a:pt x="16928" y="8769"/>
                      <a:pt x="17388" y="7739"/>
                    </a:cubicBezTo>
                    <a:cubicBezTo>
                      <a:pt x="19135" y="3836"/>
                      <a:pt x="14484" y="2901"/>
                      <a:pt x="11649" y="2791"/>
                    </a:cubicBezTo>
                    <a:cubicBezTo>
                      <a:pt x="7717" y="2641"/>
                      <a:pt x="3572" y="2152"/>
                      <a:pt x="107" y="67"/>
                    </a:cubicBezTo>
                    <a:cubicBezTo>
                      <a:pt x="69" y="45"/>
                      <a:pt x="35"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
              <p:cNvSpPr/>
              <p:nvPr/>
            </p:nvSpPr>
            <p:spPr>
              <a:xfrm>
                <a:off x="2375625" y="2984213"/>
                <a:ext cx="307025" cy="150600"/>
              </a:xfrm>
              <a:custGeom>
                <a:avLst/>
                <a:gdLst/>
                <a:ahLst/>
                <a:cxnLst/>
                <a:rect l="l" t="t" r="r" b="b"/>
                <a:pathLst>
                  <a:path w="12281" h="6024" extrusionOk="0">
                    <a:moveTo>
                      <a:pt x="1" y="0"/>
                    </a:moveTo>
                    <a:lnTo>
                      <a:pt x="1" y="0"/>
                    </a:lnTo>
                    <a:cubicBezTo>
                      <a:pt x="1688" y="1687"/>
                      <a:pt x="3235" y="3443"/>
                      <a:pt x="5186" y="4847"/>
                    </a:cubicBezTo>
                    <a:cubicBezTo>
                      <a:pt x="6186" y="5566"/>
                      <a:pt x="7645" y="6024"/>
                      <a:pt x="8933" y="6024"/>
                    </a:cubicBezTo>
                    <a:cubicBezTo>
                      <a:pt x="9132" y="6024"/>
                      <a:pt x="9326" y="6013"/>
                      <a:pt x="9514" y="5990"/>
                    </a:cubicBezTo>
                    <a:cubicBezTo>
                      <a:pt x="10195" y="5907"/>
                      <a:pt x="10861" y="5627"/>
                      <a:pt x="11157" y="4968"/>
                    </a:cubicBezTo>
                    <a:cubicBezTo>
                      <a:pt x="12280" y="2463"/>
                      <a:pt x="9292" y="1863"/>
                      <a:pt x="7474" y="1792"/>
                    </a:cubicBezTo>
                    <a:cubicBezTo>
                      <a:pt x="4951" y="1695"/>
                      <a:pt x="2291" y="1380"/>
                      <a:pt x="68" y="42"/>
                    </a:cubicBezTo>
                    <a:cubicBezTo>
                      <a:pt x="44" y="28"/>
                      <a:pt x="23" y="1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
              <p:cNvSpPr/>
              <p:nvPr/>
            </p:nvSpPr>
            <p:spPr>
              <a:xfrm>
                <a:off x="2339100" y="2965888"/>
                <a:ext cx="368875" cy="159900"/>
              </a:xfrm>
              <a:custGeom>
                <a:avLst/>
                <a:gdLst/>
                <a:ahLst/>
                <a:cxnLst/>
                <a:rect l="l" t="t" r="r" b="b"/>
                <a:pathLst>
                  <a:path w="14755" h="6396" extrusionOk="0">
                    <a:moveTo>
                      <a:pt x="13" y="0"/>
                    </a:moveTo>
                    <a:cubicBezTo>
                      <a:pt x="12" y="0"/>
                      <a:pt x="10" y="1"/>
                      <a:pt x="9" y="2"/>
                    </a:cubicBezTo>
                    <a:cubicBezTo>
                      <a:pt x="0" y="13"/>
                      <a:pt x="85" y="110"/>
                      <a:pt x="243" y="269"/>
                    </a:cubicBezTo>
                    <a:cubicBezTo>
                      <a:pt x="401" y="428"/>
                      <a:pt x="624" y="663"/>
                      <a:pt x="920" y="910"/>
                    </a:cubicBezTo>
                    <a:cubicBezTo>
                      <a:pt x="1488" y="1432"/>
                      <a:pt x="2318" y="2044"/>
                      <a:pt x="3172" y="2618"/>
                    </a:cubicBezTo>
                    <a:cubicBezTo>
                      <a:pt x="4029" y="3189"/>
                      <a:pt x="4931" y="3691"/>
                      <a:pt x="5616" y="4048"/>
                    </a:cubicBezTo>
                    <a:cubicBezTo>
                      <a:pt x="6305" y="4400"/>
                      <a:pt x="6774" y="4615"/>
                      <a:pt x="6774" y="4615"/>
                    </a:cubicBezTo>
                    <a:cubicBezTo>
                      <a:pt x="6774" y="4615"/>
                      <a:pt x="7247" y="4817"/>
                      <a:pt x="7967" y="5096"/>
                    </a:cubicBezTo>
                    <a:cubicBezTo>
                      <a:pt x="8694" y="5362"/>
                      <a:pt x="9670" y="5697"/>
                      <a:pt x="10674" y="5934"/>
                    </a:cubicBezTo>
                    <a:cubicBezTo>
                      <a:pt x="11680" y="6166"/>
                      <a:pt x="12697" y="6346"/>
                      <a:pt x="13472" y="6371"/>
                    </a:cubicBezTo>
                    <a:cubicBezTo>
                      <a:pt x="13660" y="6390"/>
                      <a:pt x="13834" y="6395"/>
                      <a:pt x="13989" y="6395"/>
                    </a:cubicBezTo>
                    <a:cubicBezTo>
                      <a:pt x="14149" y="6395"/>
                      <a:pt x="14288" y="6390"/>
                      <a:pt x="14402" y="6388"/>
                    </a:cubicBezTo>
                    <a:cubicBezTo>
                      <a:pt x="14626" y="6380"/>
                      <a:pt x="14755" y="6371"/>
                      <a:pt x="14755" y="6358"/>
                    </a:cubicBezTo>
                    <a:cubicBezTo>
                      <a:pt x="14755" y="6319"/>
                      <a:pt x="14243" y="6315"/>
                      <a:pt x="13484" y="6217"/>
                    </a:cubicBezTo>
                    <a:cubicBezTo>
                      <a:pt x="12725" y="6142"/>
                      <a:pt x="11727" y="5926"/>
                      <a:pt x="10746" y="5660"/>
                    </a:cubicBezTo>
                    <a:cubicBezTo>
                      <a:pt x="9764" y="5394"/>
                      <a:pt x="8810" y="5035"/>
                      <a:pt x="8102" y="4753"/>
                    </a:cubicBezTo>
                    <a:cubicBezTo>
                      <a:pt x="7402" y="4454"/>
                      <a:pt x="6935" y="4250"/>
                      <a:pt x="6935" y="4250"/>
                    </a:cubicBezTo>
                    <a:cubicBezTo>
                      <a:pt x="6935" y="4250"/>
                      <a:pt x="6467" y="4048"/>
                      <a:pt x="5780" y="3719"/>
                    </a:cubicBezTo>
                    <a:cubicBezTo>
                      <a:pt x="5096" y="3385"/>
                      <a:pt x="4190" y="2914"/>
                      <a:pt x="3323" y="2381"/>
                    </a:cubicBezTo>
                    <a:cubicBezTo>
                      <a:pt x="2459" y="1842"/>
                      <a:pt x="1614" y="1272"/>
                      <a:pt x="1018" y="793"/>
                    </a:cubicBezTo>
                    <a:cubicBezTo>
                      <a:pt x="433" y="339"/>
                      <a:pt x="61"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
              <p:cNvSpPr/>
              <p:nvPr/>
            </p:nvSpPr>
            <p:spPr>
              <a:xfrm>
                <a:off x="2578250" y="3057288"/>
                <a:ext cx="157925" cy="40425"/>
              </a:xfrm>
              <a:custGeom>
                <a:avLst/>
                <a:gdLst/>
                <a:ahLst/>
                <a:cxnLst/>
                <a:rect l="l" t="t" r="r" b="b"/>
                <a:pathLst>
                  <a:path w="6317" h="1617" extrusionOk="0">
                    <a:moveTo>
                      <a:pt x="1325" y="0"/>
                    </a:moveTo>
                    <a:cubicBezTo>
                      <a:pt x="606" y="0"/>
                      <a:pt x="37" y="247"/>
                      <a:pt x="19" y="583"/>
                    </a:cubicBezTo>
                    <a:cubicBezTo>
                      <a:pt x="1" y="945"/>
                      <a:pt x="632" y="1271"/>
                      <a:pt x="1428" y="1313"/>
                    </a:cubicBezTo>
                    <a:cubicBezTo>
                      <a:pt x="1481" y="1316"/>
                      <a:pt x="1534" y="1317"/>
                      <a:pt x="1586" y="1317"/>
                    </a:cubicBezTo>
                    <a:cubicBezTo>
                      <a:pt x="2309" y="1317"/>
                      <a:pt x="2886" y="1068"/>
                      <a:pt x="2903" y="730"/>
                    </a:cubicBezTo>
                    <a:cubicBezTo>
                      <a:pt x="2924" y="370"/>
                      <a:pt x="2292" y="44"/>
                      <a:pt x="1495" y="5"/>
                    </a:cubicBezTo>
                    <a:cubicBezTo>
                      <a:pt x="1438" y="2"/>
                      <a:pt x="1381" y="0"/>
                      <a:pt x="1325" y="0"/>
                    </a:cubicBezTo>
                    <a:close/>
                    <a:moveTo>
                      <a:pt x="4917" y="561"/>
                    </a:moveTo>
                    <a:cubicBezTo>
                      <a:pt x="4439" y="561"/>
                      <a:pt x="4069" y="712"/>
                      <a:pt x="4041" y="943"/>
                    </a:cubicBezTo>
                    <a:cubicBezTo>
                      <a:pt x="4003" y="1224"/>
                      <a:pt x="4478" y="1517"/>
                      <a:pt x="5093" y="1597"/>
                    </a:cubicBezTo>
                    <a:cubicBezTo>
                      <a:pt x="5201" y="1610"/>
                      <a:pt x="5305" y="1617"/>
                      <a:pt x="5405" y="1617"/>
                    </a:cubicBezTo>
                    <a:cubicBezTo>
                      <a:pt x="5881" y="1617"/>
                      <a:pt x="6249" y="1467"/>
                      <a:pt x="6279" y="1236"/>
                    </a:cubicBezTo>
                    <a:cubicBezTo>
                      <a:pt x="6317" y="954"/>
                      <a:pt x="5844" y="663"/>
                      <a:pt x="5227" y="581"/>
                    </a:cubicBezTo>
                    <a:cubicBezTo>
                      <a:pt x="5120" y="568"/>
                      <a:pt x="5016" y="561"/>
                      <a:pt x="4917" y="5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
              <p:cNvSpPr/>
              <p:nvPr/>
            </p:nvSpPr>
            <p:spPr>
              <a:xfrm>
                <a:off x="2362850" y="2981413"/>
                <a:ext cx="378900" cy="204000"/>
              </a:xfrm>
              <a:custGeom>
                <a:avLst/>
                <a:gdLst/>
                <a:ahLst/>
                <a:cxnLst/>
                <a:rect l="l" t="t" r="r" b="b"/>
                <a:pathLst>
                  <a:path w="15156" h="8160" extrusionOk="0">
                    <a:moveTo>
                      <a:pt x="877" y="1"/>
                    </a:moveTo>
                    <a:cubicBezTo>
                      <a:pt x="574" y="111"/>
                      <a:pt x="281" y="248"/>
                      <a:pt x="1" y="421"/>
                    </a:cubicBezTo>
                    <a:cubicBezTo>
                      <a:pt x="2042" y="2514"/>
                      <a:pt x="4055" y="4594"/>
                      <a:pt x="6466" y="6330"/>
                    </a:cubicBezTo>
                    <a:cubicBezTo>
                      <a:pt x="8020" y="7451"/>
                      <a:pt x="10291" y="8160"/>
                      <a:pt x="12301" y="8160"/>
                    </a:cubicBezTo>
                    <a:cubicBezTo>
                      <a:pt x="12613" y="8160"/>
                      <a:pt x="12918" y="8143"/>
                      <a:pt x="13213" y="8108"/>
                    </a:cubicBezTo>
                    <a:cubicBezTo>
                      <a:pt x="13930" y="8021"/>
                      <a:pt x="14632" y="7788"/>
                      <a:pt x="15155" y="7332"/>
                    </a:cubicBezTo>
                    <a:cubicBezTo>
                      <a:pt x="12528" y="7022"/>
                      <a:pt x="5828" y="4953"/>
                      <a:pt x="5130" y="3045"/>
                    </a:cubicBezTo>
                    <a:cubicBezTo>
                      <a:pt x="4715" y="1909"/>
                      <a:pt x="5949" y="1508"/>
                      <a:pt x="7193" y="1383"/>
                    </a:cubicBezTo>
                    <a:cubicBezTo>
                      <a:pt x="5040" y="1176"/>
                      <a:pt x="2888" y="780"/>
                      <a:pt x="8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
              <p:cNvSpPr/>
              <p:nvPr/>
            </p:nvSpPr>
            <p:spPr>
              <a:xfrm>
                <a:off x="2286450" y="2921788"/>
                <a:ext cx="465900" cy="434000"/>
              </a:xfrm>
              <a:custGeom>
                <a:avLst/>
                <a:gdLst/>
                <a:ahLst/>
                <a:cxnLst/>
                <a:rect l="l" t="t" r="r" b="b"/>
                <a:pathLst>
                  <a:path w="18636" h="17360" extrusionOk="0">
                    <a:moveTo>
                      <a:pt x="1" y="0"/>
                    </a:moveTo>
                    <a:cubicBezTo>
                      <a:pt x="1558" y="4076"/>
                      <a:pt x="2822" y="8162"/>
                      <a:pt x="5023" y="11970"/>
                    </a:cubicBezTo>
                    <a:cubicBezTo>
                      <a:pt x="6322" y="14218"/>
                      <a:pt x="8909" y="16337"/>
                      <a:pt x="11389" y="17111"/>
                    </a:cubicBezTo>
                    <a:cubicBezTo>
                      <a:pt x="11876" y="17264"/>
                      <a:pt x="12384" y="17360"/>
                      <a:pt x="12881" y="17360"/>
                    </a:cubicBezTo>
                    <a:cubicBezTo>
                      <a:pt x="13604" y="17360"/>
                      <a:pt x="14305" y="17157"/>
                      <a:pt x="14890" y="16636"/>
                    </a:cubicBezTo>
                    <a:cubicBezTo>
                      <a:pt x="18636" y="13298"/>
                      <a:pt x="14109" y="10062"/>
                      <a:pt x="11126" y="8583"/>
                    </a:cubicBezTo>
                    <a:cubicBezTo>
                      <a:pt x="6990" y="6534"/>
                      <a:pt x="2791" y="4020"/>
                      <a:pt x="82" y="124"/>
                    </a:cubicBezTo>
                    <a:cubicBezTo>
                      <a:pt x="56" y="82"/>
                      <a:pt x="27"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
              <p:cNvSpPr/>
              <p:nvPr/>
            </p:nvSpPr>
            <p:spPr>
              <a:xfrm>
                <a:off x="2327375" y="2983188"/>
                <a:ext cx="299000" cy="278450"/>
              </a:xfrm>
              <a:custGeom>
                <a:avLst/>
                <a:gdLst/>
                <a:ahLst/>
                <a:cxnLst/>
                <a:rect l="l" t="t" r="r" b="b"/>
                <a:pathLst>
                  <a:path w="11960" h="11138" extrusionOk="0">
                    <a:moveTo>
                      <a:pt x="1" y="0"/>
                    </a:moveTo>
                    <a:lnTo>
                      <a:pt x="1" y="0"/>
                    </a:lnTo>
                    <a:cubicBezTo>
                      <a:pt x="997" y="2616"/>
                      <a:pt x="1808" y="5237"/>
                      <a:pt x="3221" y="7679"/>
                    </a:cubicBezTo>
                    <a:cubicBezTo>
                      <a:pt x="4059" y="9121"/>
                      <a:pt x="5715" y="10483"/>
                      <a:pt x="7305" y="10978"/>
                    </a:cubicBezTo>
                    <a:cubicBezTo>
                      <a:pt x="7619" y="11076"/>
                      <a:pt x="7946" y="11138"/>
                      <a:pt x="8265" y="11138"/>
                    </a:cubicBezTo>
                    <a:cubicBezTo>
                      <a:pt x="8729" y="11138"/>
                      <a:pt x="9179" y="11008"/>
                      <a:pt x="9555" y="10675"/>
                    </a:cubicBezTo>
                    <a:cubicBezTo>
                      <a:pt x="11959" y="8533"/>
                      <a:pt x="9050" y="6456"/>
                      <a:pt x="7139" y="5507"/>
                    </a:cubicBezTo>
                    <a:cubicBezTo>
                      <a:pt x="4484" y="4191"/>
                      <a:pt x="1790" y="2579"/>
                      <a:pt x="52" y="77"/>
                    </a:cubicBezTo>
                    <a:cubicBezTo>
                      <a:pt x="37" y="52"/>
                      <a:pt x="16" y="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
              <p:cNvSpPr/>
              <p:nvPr/>
            </p:nvSpPr>
            <p:spPr>
              <a:xfrm>
                <a:off x="2296950" y="2946163"/>
                <a:ext cx="319050" cy="347225"/>
              </a:xfrm>
              <a:custGeom>
                <a:avLst/>
                <a:gdLst/>
                <a:ahLst/>
                <a:cxnLst/>
                <a:rect l="l" t="t" r="r" b="b"/>
                <a:pathLst>
                  <a:path w="12762" h="13889" extrusionOk="0">
                    <a:moveTo>
                      <a:pt x="18" y="1"/>
                    </a:moveTo>
                    <a:cubicBezTo>
                      <a:pt x="17" y="1"/>
                      <a:pt x="17" y="1"/>
                      <a:pt x="16" y="1"/>
                    </a:cubicBezTo>
                    <a:cubicBezTo>
                      <a:pt x="1" y="7"/>
                      <a:pt x="44" y="151"/>
                      <a:pt x="137" y="399"/>
                    </a:cubicBezTo>
                    <a:cubicBezTo>
                      <a:pt x="231" y="645"/>
                      <a:pt x="355" y="1004"/>
                      <a:pt x="555" y="1409"/>
                    </a:cubicBezTo>
                    <a:cubicBezTo>
                      <a:pt x="911" y="2241"/>
                      <a:pt x="1506" y="3294"/>
                      <a:pt x="2145" y="4320"/>
                    </a:cubicBezTo>
                    <a:cubicBezTo>
                      <a:pt x="2786" y="5341"/>
                      <a:pt x="3511" y="6314"/>
                      <a:pt x="4073" y="7025"/>
                    </a:cubicBezTo>
                    <a:cubicBezTo>
                      <a:pt x="4640" y="7732"/>
                      <a:pt x="5038" y="8188"/>
                      <a:pt x="5038" y="8188"/>
                    </a:cubicBezTo>
                    <a:cubicBezTo>
                      <a:pt x="5038" y="8188"/>
                      <a:pt x="5447" y="8631"/>
                      <a:pt x="6086" y="9273"/>
                    </a:cubicBezTo>
                    <a:cubicBezTo>
                      <a:pt x="6736" y="9909"/>
                      <a:pt x="7620" y="10736"/>
                      <a:pt x="8582" y="11471"/>
                    </a:cubicBezTo>
                    <a:cubicBezTo>
                      <a:pt x="9544" y="12203"/>
                      <a:pt x="10545" y="12882"/>
                      <a:pt x="11362" y="13285"/>
                    </a:cubicBezTo>
                    <a:cubicBezTo>
                      <a:pt x="11756" y="13511"/>
                      <a:pt x="12110" y="13644"/>
                      <a:pt x="12351" y="13749"/>
                    </a:cubicBezTo>
                    <a:cubicBezTo>
                      <a:pt x="12570" y="13839"/>
                      <a:pt x="12707" y="13888"/>
                      <a:pt x="12736" y="13888"/>
                    </a:cubicBezTo>
                    <a:cubicBezTo>
                      <a:pt x="12740" y="13888"/>
                      <a:pt x="12742" y="13888"/>
                      <a:pt x="12742" y="13887"/>
                    </a:cubicBezTo>
                    <a:cubicBezTo>
                      <a:pt x="12761" y="13844"/>
                      <a:pt x="12215" y="13594"/>
                      <a:pt x="11452" y="13125"/>
                    </a:cubicBezTo>
                    <a:cubicBezTo>
                      <a:pt x="10673" y="12679"/>
                      <a:pt x="9710" y="11969"/>
                      <a:pt x="8789" y="11213"/>
                    </a:cubicBezTo>
                    <a:cubicBezTo>
                      <a:pt x="7866" y="10454"/>
                      <a:pt x="7017" y="9613"/>
                      <a:pt x="6393" y="8972"/>
                    </a:cubicBezTo>
                    <a:cubicBezTo>
                      <a:pt x="5790" y="8315"/>
                      <a:pt x="5388" y="7874"/>
                      <a:pt x="5388" y="7874"/>
                    </a:cubicBezTo>
                    <a:cubicBezTo>
                      <a:pt x="5388" y="7874"/>
                      <a:pt x="4984" y="7433"/>
                      <a:pt x="4407" y="6751"/>
                    </a:cubicBezTo>
                    <a:cubicBezTo>
                      <a:pt x="3834" y="6065"/>
                      <a:pt x="3093" y="5125"/>
                      <a:pt x="2421" y="4138"/>
                    </a:cubicBezTo>
                    <a:cubicBezTo>
                      <a:pt x="1755" y="3147"/>
                      <a:pt x="1122" y="2130"/>
                      <a:pt x="716" y="1329"/>
                    </a:cubicBezTo>
                    <a:cubicBezTo>
                      <a:pt x="299" y="547"/>
                      <a:pt x="61"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
              <p:cNvSpPr/>
              <p:nvPr/>
            </p:nvSpPr>
            <p:spPr>
              <a:xfrm>
                <a:off x="2497825" y="3168063"/>
                <a:ext cx="168850" cy="103325"/>
              </a:xfrm>
              <a:custGeom>
                <a:avLst/>
                <a:gdLst/>
                <a:ahLst/>
                <a:cxnLst/>
                <a:rect l="l" t="t" r="r" b="b"/>
                <a:pathLst>
                  <a:path w="6754" h="4133" extrusionOk="0">
                    <a:moveTo>
                      <a:pt x="802" y="1"/>
                    </a:moveTo>
                    <a:cubicBezTo>
                      <a:pt x="506" y="1"/>
                      <a:pt x="282" y="86"/>
                      <a:pt x="193" y="259"/>
                    </a:cubicBezTo>
                    <a:cubicBezTo>
                      <a:pt x="0" y="637"/>
                      <a:pt x="519" y="1289"/>
                      <a:pt x="1350" y="1715"/>
                    </a:cubicBezTo>
                    <a:cubicBezTo>
                      <a:pt x="1800" y="1945"/>
                      <a:pt x="2249" y="2063"/>
                      <a:pt x="2597" y="2063"/>
                    </a:cubicBezTo>
                    <a:cubicBezTo>
                      <a:pt x="2895" y="2063"/>
                      <a:pt x="3120" y="1977"/>
                      <a:pt x="3208" y="1802"/>
                    </a:cubicBezTo>
                    <a:cubicBezTo>
                      <a:pt x="3403" y="1428"/>
                      <a:pt x="2884" y="775"/>
                      <a:pt x="2049" y="349"/>
                    </a:cubicBezTo>
                    <a:cubicBezTo>
                      <a:pt x="1600" y="118"/>
                      <a:pt x="1151" y="1"/>
                      <a:pt x="802" y="1"/>
                    </a:cubicBezTo>
                    <a:close/>
                    <a:moveTo>
                      <a:pt x="4727" y="2408"/>
                    </a:moveTo>
                    <a:cubicBezTo>
                      <a:pt x="4537" y="2408"/>
                      <a:pt x="4391" y="2463"/>
                      <a:pt x="4322" y="2576"/>
                    </a:cubicBezTo>
                    <a:cubicBezTo>
                      <a:pt x="4148" y="2858"/>
                      <a:pt x="4515" y="3399"/>
                      <a:pt x="5135" y="3782"/>
                    </a:cubicBezTo>
                    <a:cubicBezTo>
                      <a:pt x="5509" y="4011"/>
                      <a:pt x="5890" y="4133"/>
                      <a:pt x="6174" y="4133"/>
                    </a:cubicBezTo>
                    <a:cubicBezTo>
                      <a:pt x="6364" y="4133"/>
                      <a:pt x="6510" y="4078"/>
                      <a:pt x="6579" y="3964"/>
                    </a:cubicBezTo>
                    <a:cubicBezTo>
                      <a:pt x="6753" y="3682"/>
                      <a:pt x="6388" y="3142"/>
                      <a:pt x="5765" y="2759"/>
                    </a:cubicBezTo>
                    <a:cubicBezTo>
                      <a:pt x="5393" y="2530"/>
                      <a:pt x="5011" y="2408"/>
                      <a:pt x="4727" y="24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
              <p:cNvSpPr/>
              <p:nvPr/>
            </p:nvSpPr>
            <p:spPr>
              <a:xfrm>
                <a:off x="2298400" y="2952363"/>
                <a:ext cx="341750" cy="403425"/>
              </a:xfrm>
              <a:custGeom>
                <a:avLst/>
                <a:gdLst/>
                <a:ahLst/>
                <a:cxnLst/>
                <a:rect l="l" t="t" r="r" b="b"/>
                <a:pathLst>
                  <a:path w="13670" h="16137" extrusionOk="0">
                    <a:moveTo>
                      <a:pt x="9046" y="11553"/>
                    </a:moveTo>
                    <a:lnTo>
                      <a:pt x="9046" y="11553"/>
                    </a:lnTo>
                    <a:cubicBezTo>
                      <a:pt x="9051" y="11557"/>
                      <a:pt x="9053" y="11560"/>
                      <a:pt x="9053" y="11560"/>
                    </a:cubicBezTo>
                    <a:cubicBezTo>
                      <a:pt x="9053" y="11560"/>
                      <a:pt x="9051" y="11557"/>
                      <a:pt x="9046" y="11553"/>
                    </a:cubicBezTo>
                    <a:close/>
                    <a:moveTo>
                      <a:pt x="444" y="1"/>
                    </a:moveTo>
                    <a:cubicBezTo>
                      <a:pt x="292" y="2"/>
                      <a:pt x="146" y="23"/>
                      <a:pt x="0" y="51"/>
                    </a:cubicBezTo>
                    <a:cubicBezTo>
                      <a:pt x="1352" y="3701"/>
                      <a:pt x="2574" y="7335"/>
                      <a:pt x="4545" y="10747"/>
                    </a:cubicBezTo>
                    <a:cubicBezTo>
                      <a:pt x="5845" y="12995"/>
                      <a:pt x="8431" y="15114"/>
                      <a:pt x="10911" y="15890"/>
                    </a:cubicBezTo>
                    <a:cubicBezTo>
                      <a:pt x="11397" y="16042"/>
                      <a:pt x="11903" y="16136"/>
                      <a:pt x="12399" y="16136"/>
                    </a:cubicBezTo>
                    <a:cubicBezTo>
                      <a:pt x="12838" y="16136"/>
                      <a:pt x="13268" y="16062"/>
                      <a:pt x="13670" y="15888"/>
                    </a:cubicBezTo>
                    <a:cubicBezTo>
                      <a:pt x="9395" y="15343"/>
                      <a:pt x="4962" y="10350"/>
                      <a:pt x="4883" y="9077"/>
                    </a:cubicBezTo>
                    <a:cubicBezTo>
                      <a:pt x="4871" y="8872"/>
                      <a:pt x="4956" y="8785"/>
                      <a:pt x="5111" y="8785"/>
                    </a:cubicBezTo>
                    <a:cubicBezTo>
                      <a:pt x="5958" y="8785"/>
                      <a:pt x="8876" y="11400"/>
                      <a:pt x="9046" y="11553"/>
                    </a:cubicBezTo>
                    <a:lnTo>
                      <a:pt x="9046" y="11553"/>
                    </a:lnTo>
                    <a:cubicBezTo>
                      <a:pt x="8855" y="11381"/>
                      <a:pt x="5188" y="8044"/>
                      <a:pt x="5117" y="6132"/>
                    </a:cubicBezTo>
                    <a:cubicBezTo>
                      <a:pt x="5090" y="5405"/>
                      <a:pt x="5501" y="5176"/>
                      <a:pt x="6029" y="5176"/>
                    </a:cubicBezTo>
                    <a:cubicBezTo>
                      <a:pt x="6290" y="5176"/>
                      <a:pt x="6579" y="5232"/>
                      <a:pt x="6859" y="5311"/>
                    </a:cubicBezTo>
                    <a:cubicBezTo>
                      <a:pt x="4463" y="3871"/>
                      <a:pt x="2219" y="2162"/>
                      <a:pt x="4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
              <p:cNvSpPr/>
              <p:nvPr/>
            </p:nvSpPr>
            <p:spPr>
              <a:xfrm>
                <a:off x="2291425" y="2962863"/>
                <a:ext cx="314925" cy="531300"/>
              </a:xfrm>
              <a:custGeom>
                <a:avLst/>
                <a:gdLst/>
                <a:ahLst/>
                <a:cxnLst/>
                <a:rect l="l" t="t" r="r" b="b"/>
                <a:pathLst>
                  <a:path w="12597" h="21252" extrusionOk="0">
                    <a:moveTo>
                      <a:pt x="555" y="0"/>
                    </a:moveTo>
                    <a:cubicBezTo>
                      <a:pt x="414" y="4360"/>
                      <a:pt x="1" y="8616"/>
                      <a:pt x="558" y="12979"/>
                    </a:cubicBezTo>
                    <a:cubicBezTo>
                      <a:pt x="886" y="15554"/>
                      <a:pt x="2452" y="18510"/>
                      <a:pt x="4440" y="20183"/>
                    </a:cubicBezTo>
                    <a:cubicBezTo>
                      <a:pt x="5165" y="20795"/>
                      <a:pt x="6030" y="21252"/>
                      <a:pt x="6950" y="21252"/>
                    </a:cubicBezTo>
                    <a:cubicBezTo>
                      <a:pt x="7246" y="21252"/>
                      <a:pt x="7547" y="21205"/>
                      <a:pt x="7852" y="21100"/>
                    </a:cubicBezTo>
                    <a:cubicBezTo>
                      <a:pt x="12597" y="19469"/>
                      <a:pt x="9672" y="14735"/>
                      <a:pt x="7496" y="12218"/>
                    </a:cubicBezTo>
                    <a:cubicBezTo>
                      <a:pt x="4473" y="8729"/>
                      <a:pt x="1573" y="4785"/>
                      <a:pt x="582" y="145"/>
                    </a:cubicBezTo>
                    <a:cubicBezTo>
                      <a:pt x="574" y="96"/>
                      <a:pt x="565" y="47"/>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
              <p:cNvSpPr/>
              <p:nvPr/>
            </p:nvSpPr>
            <p:spPr>
              <a:xfrm>
                <a:off x="2310300" y="3035263"/>
                <a:ext cx="202175" cy="340900"/>
              </a:xfrm>
              <a:custGeom>
                <a:avLst/>
                <a:gdLst/>
                <a:ahLst/>
                <a:cxnLst/>
                <a:rect l="l" t="t" r="r" b="b"/>
                <a:pathLst>
                  <a:path w="8087" h="13636" extrusionOk="0">
                    <a:moveTo>
                      <a:pt x="361" y="1"/>
                    </a:moveTo>
                    <a:cubicBezTo>
                      <a:pt x="267" y="2799"/>
                      <a:pt x="1" y="5529"/>
                      <a:pt x="361" y="8327"/>
                    </a:cubicBezTo>
                    <a:cubicBezTo>
                      <a:pt x="574" y="9983"/>
                      <a:pt x="1575" y="11880"/>
                      <a:pt x="2850" y="12953"/>
                    </a:cubicBezTo>
                    <a:cubicBezTo>
                      <a:pt x="3316" y="13343"/>
                      <a:pt x="3872" y="13636"/>
                      <a:pt x="4463" y="13636"/>
                    </a:cubicBezTo>
                    <a:cubicBezTo>
                      <a:pt x="4653" y="13636"/>
                      <a:pt x="4846" y="13606"/>
                      <a:pt x="5042" y="13539"/>
                    </a:cubicBezTo>
                    <a:cubicBezTo>
                      <a:pt x="8087" y="12494"/>
                      <a:pt x="6209" y="9455"/>
                      <a:pt x="4811" y="7840"/>
                    </a:cubicBezTo>
                    <a:cubicBezTo>
                      <a:pt x="2874" y="5600"/>
                      <a:pt x="1013" y="3070"/>
                      <a:pt x="378" y="93"/>
                    </a:cubicBezTo>
                    <a:cubicBezTo>
                      <a:pt x="374" y="62"/>
                      <a:pt x="366" y="3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
              <p:cNvSpPr/>
              <p:nvPr/>
            </p:nvSpPr>
            <p:spPr>
              <a:xfrm>
                <a:off x="2304050" y="2989563"/>
                <a:ext cx="161875" cy="443200"/>
              </a:xfrm>
              <a:custGeom>
                <a:avLst/>
                <a:gdLst/>
                <a:ahLst/>
                <a:cxnLst/>
                <a:rect l="l" t="t" r="r" b="b"/>
                <a:pathLst>
                  <a:path w="6475" h="17728" extrusionOk="0">
                    <a:moveTo>
                      <a:pt x="73" y="1"/>
                    </a:moveTo>
                    <a:cubicBezTo>
                      <a:pt x="56" y="1"/>
                      <a:pt x="42" y="151"/>
                      <a:pt x="31" y="413"/>
                    </a:cubicBezTo>
                    <a:cubicBezTo>
                      <a:pt x="24" y="676"/>
                      <a:pt x="0" y="1055"/>
                      <a:pt x="25" y="1508"/>
                    </a:cubicBezTo>
                    <a:cubicBezTo>
                      <a:pt x="33" y="2412"/>
                      <a:pt x="174" y="3613"/>
                      <a:pt x="367" y="4805"/>
                    </a:cubicBezTo>
                    <a:cubicBezTo>
                      <a:pt x="562" y="5996"/>
                      <a:pt x="854" y="7172"/>
                      <a:pt x="1098" y="8045"/>
                    </a:cubicBezTo>
                    <a:cubicBezTo>
                      <a:pt x="1347" y="8917"/>
                      <a:pt x="1540" y="9491"/>
                      <a:pt x="1540" y="9491"/>
                    </a:cubicBezTo>
                    <a:cubicBezTo>
                      <a:pt x="1540" y="9491"/>
                      <a:pt x="1745" y="10058"/>
                      <a:pt x="2087" y="10897"/>
                    </a:cubicBezTo>
                    <a:cubicBezTo>
                      <a:pt x="2439" y="11735"/>
                      <a:pt x="2934" y="12840"/>
                      <a:pt x="3537" y="13889"/>
                    </a:cubicBezTo>
                    <a:cubicBezTo>
                      <a:pt x="4140" y="14936"/>
                      <a:pt x="4801" y="15949"/>
                      <a:pt x="5400" y="16637"/>
                    </a:cubicBezTo>
                    <a:cubicBezTo>
                      <a:pt x="5674" y="16996"/>
                      <a:pt x="5950" y="17259"/>
                      <a:pt x="6131" y="17447"/>
                    </a:cubicBezTo>
                    <a:cubicBezTo>
                      <a:pt x="6311" y="17627"/>
                      <a:pt x="6421" y="17728"/>
                      <a:pt x="6438" y="17728"/>
                    </a:cubicBezTo>
                    <a:cubicBezTo>
                      <a:pt x="6439" y="17728"/>
                      <a:pt x="6440" y="17728"/>
                      <a:pt x="6440" y="17727"/>
                    </a:cubicBezTo>
                    <a:cubicBezTo>
                      <a:pt x="6474" y="17694"/>
                      <a:pt x="6067" y="17253"/>
                      <a:pt x="5544" y="16526"/>
                    </a:cubicBezTo>
                    <a:cubicBezTo>
                      <a:pt x="4997" y="15813"/>
                      <a:pt x="4385" y="14784"/>
                      <a:pt x="3829" y="13731"/>
                    </a:cubicBezTo>
                    <a:cubicBezTo>
                      <a:pt x="3269" y="12677"/>
                      <a:pt x="2813" y="11571"/>
                      <a:pt x="2486" y="10739"/>
                    </a:cubicBezTo>
                    <a:cubicBezTo>
                      <a:pt x="2184" y="9898"/>
                      <a:pt x="1983" y="9336"/>
                      <a:pt x="1983" y="9336"/>
                    </a:cubicBezTo>
                    <a:cubicBezTo>
                      <a:pt x="1983" y="9336"/>
                      <a:pt x="1781" y="8773"/>
                      <a:pt x="1512" y="7921"/>
                    </a:cubicBezTo>
                    <a:cubicBezTo>
                      <a:pt x="1250" y="7067"/>
                      <a:pt x="929" y="5916"/>
                      <a:pt x="691" y="4744"/>
                    </a:cubicBezTo>
                    <a:cubicBezTo>
                      <a:pt x="459" y="3572"/>
                      <a:pt x="269" y="2391"/>
                      <a:pt x="207" y="1495"/>
                    </a:cubicBezTo>
                    <a:cubicBezTo>
                      <a:pt x="122" y="601"/>
                      <a:pt x="116" y="2"/>
                      <a:pt x="74" y="1"/>
                    </a:cubicBezTo>
                    <a:cubicBezTo>
                      <a:pt x="74" y="1"/>
                      <a:pt x="7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
              <p:cNvSpPr/>
              <p:nvPr/>
            </p:nvSpPr>
            <p:spPr>
              <a:xfrm>
                <a:off x="2398775" y="3277213"/>
                <a:ext cx="126275" cy="150900"/>
              </a:xfrm>
              <a:custGeom>
                <a:avLst/>
                <a:gdLst/>
                <a:ahLst/>
                <a:cxnLst/>
                <a:rect l="l" t="t" r="r" b="b"/>
                <a:pathLst>
                  <a:path w="5051" h="6036" extrusionOk="0">
                    <a:moveTo>
                      <a:pt x="606" y="0"/>
                    </a:moveTo>
                    <a:cubicBezTo>
                      <a:pt x="495" y="0"/>
                      <a:pt x="399" y="30"/>
                      <a:pt x="325" y="92"/>
                    </a:cubicBezTo>
                    <a:cubicBezTo>
                      <a:pt x="0" y="366"/>
                      <a:pt x="226" y="1168"/>
                      <a:pt x="831" y="1884"/>
                    </a:cubicBezTo>
                    <a:cubicBezTo>
                      <a:pt x="1295" y="2435"/>
                      <a:pt x="1849" y="2774"/>
                      <a:pt x="2227" y="2774"/>
                    </a:cubicBezTo>
                    <a:cubicBezTo>
                      <a:pt x="2339" y="2774"/>
                      <a:pt x="2436" y="2744"/>
                      <a:pt x="2510" y="2681"/>
                    </a:cubicBezTo>
                    <a:cubicBezTo>
                      <a:pt x="2833" y="2410"/>
                      <a:pt x="2607" y="1610"/>
                      <a:pt x="2002" y="892"/>
                    </a:cubicBezTo>
                    <a:cubicBezTo>
                      <a:pt x="1538" y="340"/>
                      <a:pt x="984" y="0"/>
                      <a:pt x="606" y="0"/>
                    </a:cubicBezTo>
                    <a:close/>
                    <a:moveTo>
                      <a:pt x="3426" y="3771"/>
                    </a:moveTo>
                    <a:cubicBezTo>
                      <a:pt x="3354" y="3771"/>
                      <a:pt x="3290" y="3788"/>
                      <a:pt x="3238" y="3826"/>
                    </a:cubicBezTo>
                    <a:cubicBezTo>
                      <a:pt x="2969" y="4020"/>
                      <a:pt x="3096" y="4659"/>
                      <a:pt x="3522" y="5253"/>
                    </a:cubicBezTo>
                    <a:cubicBezTo>
                      <a:pt x="3865" y="5731"/>
                      <a:pt x="4297" y="6035"/>
                      <a:pt x="4593" y="6035"/>
                    </a:cubicBezTo>
                    <a:cubicBezTo>
                      <a:pt x="4665" y="6035"/>
                      <a:pt x="4729" y="6018"/>
                      <a:pt x="4781" y="5980"/>
                    </a:cubicBezTo>
                    <a:cubicBezTo>
                      <a:pt x="5051" y="5786"/>
                      <a:pt x="4924" y="5147"/>
                      <a:pt x="4496" y="4553"/>
                    </a:cubicBezTo>
                    <a:cubicBezTo>
                      <a:pt x="4155" y="4074"/>
                      <a:pt x="3721" y="3771"/>
                      <a:pt x="3426" y="37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
              <p:cNvSpPr/>
              <p:nvPr/>
            </p:nvSpPr>
            <p:spPr>
              <a:xfrm>
                <a:off x="2292875" y="2996863"/>
                <a:ext cx="173175" cy="497275"/>
              </a:xfrm>
              <a:custGeom>
                <a:avLst/>
                <a:gdLst/>
                <a:ahLst/>
                <a:cxnLst/>
                <a:rect l="l" t="t" r="r" b="b"/>
                <a:pathLst>
                  <a:path w="6927" h="19891" extrusionOk="0">
                    <a:moveTo>
                      <a:pt x="4337" y="14105"/>
                    </a:moveTo>
                    <a:cubicBezTo>
                      <a:pt x="4340" y="14111"/>
                      <a:pt x="4341" y="14114"/>
                      <a:pt x="4341" y="14114"/>
                    </a:cubicBezTo>
                    <a:cubicBezTo>
                      <a:pt x="4341" y="14114"/>
                      <a:pt x="4340" y="14111"/>
                      <a:pt x="4337" y="14105"/>
                    </a:cubicBezTo>
                    <a:close/>
                    <a:moveTo>
                      <a:pt x="445" y="0"/>
                    </a:moveTo>
                    <a:lnTo>
                      <a:pt x="445" y="0"/>
                    </a:lnTo>
                    <a:cubicBezTo>
                      <a:pt x="281" y="3888"/>
                      <a:pt x="1" y="7712"/>
                      <a:pt x="500" y="11620"/>
                    </a:cubicBezTo>
                    <a:cubicBezTo>
                      <a:pt x="828" y="14194"/>
                      <a:pt x="2394" y="17150"/>
                      <a:pt x="4382" y="18823"/>
                    </a:cubicBezTo>
                    <a:cubicBezTo>
                      <a:pt x="5107" y="19435"/>
                      <a:pt x="5973" y="19890"/>
                      <a:pt x="6893" y="19890"/>
                    </a:cubicBezTo>
                    <a:cubicBezTo>
                      <a:pt x="6904" y="19890"/>
                      <a:pt x="6915" y="19890"/>
                      <a:pt x="6926" y="19890"/>
                    </a:cubicBezTo>
                    <a:cubicBezTo>
                      <a:pt x="3193" y="17733"/>
                      <a:pt x="1036" y="11415"/>
                      <a:pt x="1457" y="10211"/>
                    </a:cubicBezTo>
                    <a:cubicBezTo>
                      <a:pt x="1507" y="10069"/>
                      <a:pt x="1581" y="10005"/>
                      <a:pt x="1672" y="10005"/>
                    </a:cubicBezTo>
                    <a:cubicBezTo>
                      <a:pt x="2392" y="10005"/>
                      <a:pt x="4233" y="13885"/>
                      <a:pt x="4337" y="14105"/>
                    </a:cubicBezTo>
                    <a:lnTo>
                      <a:pt x="4337" y="14105"/>
                    </a:lnTo>
                    <a:cubicBezTo>
                      <a:pt x="4226" y="13868"/>
                      <a:pt x="2137" y="9376"/>
                      <a:pt x="2812" y="7585"/>
                    </a:cubicBezTo>
                    <a:cubicBezTo>
                      <a:pt x="2986" y="7124"/>
                      <a:pt x="3256" y="6951"/>
                      <a:pt x="3563" y="6951"/>
                    </a:cubicBezTo>
                    <a:cubicBezTo>
                      <a:pt x="3934" y="6951"/>
                      <a:pt x="4360" y="7202"/>
                      <a:pt x="4736" y="7502"/>
                    </a:cubicBezTo>
                    <a:cubicBezTo>
                      <a:pt x="3083" y="5246"/>
                      <a:pt x="1674" y="2804"/>
                      <a:pt x="873" y="124"/>
                    </a:cubicBezTo>
                    <a:cubicBezTo>
                      <a:pt x="732" y="68"/>
                      <a:pt x="590" y="27"/>
                      <a:pt x="44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
              <p:cNvSpPr/>
              <p:nvPr/>
            </p:nvSpPr>
            <p:spPr>
              <a:xfrm>
                <a:off x="2174775" y="2989413"/>
                <a:ext cx="212550" cy="522350"/>
              </a:xfrm>
              <a:custGeom>
                <a:avLst/>
                <a:gdLst/>
                <a:ahLst/>
                <a:cxnLst/>
                <a:rect l="l" t="t" r="r" b="b"/>
                <a:pathLst>
                  <a:path w="8502" h="20894" extrusionOk="0">
                    <a:moveTo>
                      <a:pt x="5632" y="1"/>
                    </a:moveTo>
                    <a:cubicBezTo>
                      <a:pt x="3854" y="3686"/>
                      <a:pt x="1880" y="7178"/>
                      <a:pt x="699" y="11132"/>
                    </a:cubicBezTo>
                    <a:cubicBezTo>
                      <a:pt x="0" y="13465"/>
                      <a:pt x="219" y="16596"/>
                      <a:pt x="1286" y="18788"/>
                    </a:cubicBezTo>
                    <a:cubicBezTo>
                      <a:pt x="1802" y="19845"/>
                      <a:pt x="2630" y="20763"/>
                      <a:pt x="3865" y="20871"/>
                    </a:cubicBezTo>
                    <a:cubicBezTo>
                      <a:pt x="4040" y="20886"/>
                      <a:pt x="4207" y="20894"/>
                      <a:pt x="4368" y="20894"/>
                    </a:cubicBezTo>
                    <a:cubicBezTo>
                      <a:pt x="8502" y="20894"/>
                      <a:pt x="7814" y="15993"/>
                      <a:pt x="6938" y="13117"/>
                    </a:cubicBezTo>
                    <a:cubicBezTo>
                      <a:pt x="5674" y="8975"/>
                      <a:pt x="4685" y="4490"/>
                      <a:pt x="5600" y="134"/>
                    </a:cubicBezTo>
                    <a:cubicBezTo>
                      <a:pt x="5611" y="88"/>
                      <a:pt x="5622" y="43"/>
                      <a:pt x="5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
              <p:cNvSpPr/>
              <p:nvPr/>
            </p:nvSpPr>
            <p:spPr>
              <a:xfrm>
                <a:off x="2209725" y="3056813"/>
                <a:ext cx="136325" cy="335200"/>
              </a:xfrm>
              <a:custGeom>
                <a:avLst/>
                <a:gdLst/>
                <a:ahLst/>
                <a:cxnLst/>
                <a:rect l="l" t="t" r="r" b="b"/>
                <a:pathLst>
                  <a:path w="5453" h="13408" extrusionOk="0">
                    <a:moveTo>
                      <a:pt x="3612" y="0"/>
                    </a:moveTo>
                    <a:lnTo>
                      <a:pt x="3612" y="0"/>
                    </a:lnTo>
                    <a:cubicBezTo>
                      <a:pt x="2470" y="2366"/>
                      <a:pt x="1202" y="4608"/>
                      <a:pt x="446" y="7142"/>
                    </a:cubicBezTo>
                    <a:cubicBezTo>
                      <a:pt x="1" y="8643"/>
                      <a:pt x="137" y="10650"/>
                      <a:pt x="822" y="12055"/>
                    </a:cubicBezTo>
                    <a:cubicBezTo>
                      <a:pt x="1154" y="12733"/>
                      <a:pt x="1685" y="13324"/>
                      <a:pt x="2479" y="13392"/>
                    </a:cubicBezTo>
                    <a:cubicBezTo>
                      <a:pt x="2592" y="13402"/>
                      <a:pt x="2700" y="13407"/>
                      <a:pt x="2803" y="13407"/>
                    </a:cubicBezTo>
                    <a:cubicBezTo>
                      <a:pt x="5452" y="13407"/>
                      <a:pt x="5009" y="10261"/>
                      <a:pt x="4450" y="8419"/>
                    </a:cubicBezTo>
                    <a:cubicBezTo>
                      <a:pt x="3638" y="5759"/>
                      <a:pt x="3005" y="2881"/>
                      <a:pt x="3593" y="87"/>
                    </a:cubicBezTo>
                    <a:cubicBezTo>
                      <a:pt x="3601" y="58"/>
                      <a:pt x="3605" y="29"/>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
              <p:cNvSpPr/>
              <p:nvPr/>
            </p:nvSpPr>
            <p:spPr>
              <a:xfrm>
                <a:off x="2245050" y="3012513"/>
                <a:ext cx="61800" cy="440650"/>
              </a:xfrm>
              <a:custGeom>
                <a:avLst/>
                <a:gdLst/>
                <a:ahLst/>
                <a:cxnLst/>
                <a:rect l="l" t="t" r="r" b="b"/>
                <a:pathLst>
                  <a:path w="2472" h="17626" extrusionOk="0">
                    <a:moveTo>
                      <a:pt x="2434" y="0"/>
                    </a:moveTo>
                    <a:cubicBezTo>
                      <a:pt x="2417" y="0"/>
                      <a:pt x="2349" y="123"/>
                      <a:pt x="2243" y="339"/>
                    </a:cubicBezTo>
                    <a:cubicBezTo>
                      <a:pt x="2134" y="562"/>
                      <a:pt x="1970" y="876"/>
                      <a:pt x="1821" y="1274"/>
                    </a:cubicBezTo>
                    <a:cubicBezTo>
                      <a:pt x="1483" y="2053"/>
                      <a:pt x="1148" y="3137"/>
                      <a:pt x="858" y="4233"/>
                    </a:cubicBezTo>
                    <a:cubicBezTo>
                      <a:pt x="574" y="5328"/>
                      <a:pt x="377" y="6448"/>
                      <a:pt x="255" y="7290"/>
                    </a:cubicBezTo>
                    <a:cubicBezTo>
                      <a:pt x="136" y="8134"/>
                      <a:pt x="82" y="8698"/>
                      <a:pt x="82" y="8698"/>
                    </a:cubicBezTo>
                    <a:cubicBezTo>
                      <a:pt x="82" y="8698"/>
                      <a:pt x="43" y="9263"/>
                      <a:pt x="17" y="10111"/>
                    </a:cubicBezTo>
                    <a:cubicBezTo>
                      <a:pt x="1" y="10965"/>
                      <a:pt x="4" y="12100"/>
                      <a:pt x="123" y="13230"/>
                    </a:cubicBezTo>
                    <a:cubicBezTo>
                      <a:pt x="242" y="14356"/>
                      <a:pt x="424" y="15479"/>
                      <a:pt x="674" y="16295"/>
                    </a:cubicBezTo>
                    <a:cubicBezTo>
                      <a:pt x="773" y="16707"/>
                      <a:pt x="911" y="17036"/>
                      <a:pt x="996" y="17268"/>
                    </a:cubicBezTo>
                    <a:cubicBezTo>
                      <a:pt x="1084" y="17496"/>
                      <a:pt x="1138" y="17625"/>
                      <a:pt x="1153" y="17625"/>
                    </a:cubicBezTo>
                    <a:cubicBezTo>
                      <a:pt x="1154" y="17625"/>
                      <a:pt x="1154" y="17625"/>
                      <a:pt x="1154" y="17625"/>
                    </a:cubicBezTo>
                    <a:cubicBezTo>
                      <a:pt x="1195" y="17610"/>
                      <a:pt x="1013" y="17076"/>
                      <a:pt x="841" y="16255"/>
                    </a:cubicBezTo>
                    <a:cubicBezTo>
                      <a:pt x="645" y="15435"/>
                      <a:pt x="510" y="14320"/>
                      <a:pt x="433" y="13205"/>
                    </a:cubicBezTo>
                    <a:cubicBezTo>
                      <a:pt x="355" y="12088"/>
                      <a:pt x="383" y="10966"/>
                      <a:pt x="419" y="10128"/>
                    </a:cubicBezTo>
                    <a:cubicBezTo>
                      <a:pt x="480" y="9293"/>
                      <a:pt x="521" y="8734"/>
                      <a:pt x="521" y="8734"/>
                    </a:cubicBezTo>
                    <a:cubicBezTo>
                      <a:pt x="521" y="8734"/>
                      <a:pt x="563" y="8175"/>
                      <a:pt x="656" y="7341"/>
                    </a:cubicBezTo>
                    <a:cubicBezTo>
                      <a:pt x="756" y="6510"/>
                      <a:pt x="920" y="5400"/>
                      <a:pt x="1162" y="4304"/>
                    </a:cubicBezTo>
                    <a:cubicBezTo>
                      <a:pt x="1408" y="3212"/>
                      <a:pt x="1696" y="2126"/>
                      <a:pt x="1981" y="1334"/>
                    </a:cubicBezTo>
                    <a:cubicBezTo>
                      <a:pt x="2249" y="535"/>
                      <a:pt x="2471" y="18"/>
                      <a:pt x="2435" y="1"/>
                    </a:cubicBezTo>
                    <a:cubicBezTo>
                      <a:pt x="2435" y="1"/>
                      <a:pt x="2434" y="0"/>
                      <a:pt x="2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
              <p:cNvSpPr/>
              <p:nvPr/>
            </p:nvSpPr>
            <p:spPr>
              <a:xfrm>
                <a:off x="2269925" y="3299288"/>
                <a:ext cx="62925" cy="169075"/>
              </a:xfrm>
              <a:custGeom>
                <a:avLst/>
                <a:gdLst/>
                <a:ahLst/>
                <a:cxnLst/>
                <a:rect l="l" t="t" r="r" b="b"/>
                <a:pathLst>
                  <a:path w="2517" h="6763" extrusionOk="0">
                    <a:moveTo>
                      <a:pt x="590" y="0"/>
                    </a:moveTo>
                    <a:cubicBezTo>
                      <a:pt x="557" y="0"/>
                      <a:pt x="525" y="5"/>
                      <a:pt x="494" y="14"/>
                    </a:cubicBezTo>
                    <a:cubicBezTo>
                      <a:pt x="112" y="125"/>
                      <a:pt x="1" y="897"/>
                      <a:pt x="245" y="1742"/>
                    </a:cubicBezTo>
                    <a:cubicBezTo>
                      <a:pt x="471" y="2515"/>
                      <a:pt x="917" y="3079"/>
                      <a:pt x="1286" y="3079"/>
                    </a:cubicBezTo>
                    <a:cubicBezTo>
                      <a:pt x="1319" y="3079"/>
                      <a:pt x="1351" y="3075"/>
                      <a:pt x="1382" y="3065"/>
                    </a:cubicBezTo>
                    <a:cubicBezTo>
                      <a:pt x="1763" y="2956"/>
                      <a:pt x="1874" y="2182"/>
                      <a:pt x="1628" y="1337"/>
                    </a:cubicBezTo>
                    <a:cubicBezTo>
                      <a:pt x="1404" y="564"/>
                      <a:pt x="958" y="0"/>
                      <a:pt x="590" y="0"/>
                    </a:cubicBezTo>
                    <a:close/>
                    <a:moveTo>
                      <a:pt x="1626" y="4318"/>
                    </a:moveTo>
                    <a:cubicBezTo>
                      <a:pt x="1607" y="4318"/>
                      <a:pt x="1590" y="4319"/>
                      <a:pt x="1572" y="4323"/>
                    </a:cubicBezTo>
                    <a:cubicBezTo>
                      <a:pt x="1268" y="4387"/>
                      <a:pt x="1133" y="4984"/>
                      <a:pt x="1273" y="5655"/>
                    </a:cubicBezTo>
                    <a:cubicBezTo>
                      <a:pt x="1406" y="6288"/>
                      <a:pt x="1733" y="6763"/>
                      <a:pt x="2024" y="6763"/>
                    </a:cubicBezTo>
                    <a:cubicBezTo>
                      <a:pt x="2041" y="6763"/>
                      <a:pt x="2059" y="6761"/>
                      <a:pt x="2076" y="6758"/>
                    </a:cubicBezTo>
                    <a:cubicBezTo>
                      <a:pt x="2382" y="6693"/>
                      <a:pt x="2516" y="6096"/>
                      <a:pt x="2375" y="5426"/>
                    </a:cubicBezTo>
                    <a:cubicBezTo>
                      <a:pt x="2246" y="4793"/>
                      <a:pt x="1916" y="4318"/>
                      <a:pt x="1626" y="43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
              <p:cNvSpPr/>
              <p:nvPr/>
            </p:nvSpPr>
            <p:spPr>
              <a:xfrm>
                <a:off x="2174775" y="3018038"/>
                <a:ext cx="147450" cy="488100"/>
              </a:xfrm>
              <a:custGeom>
                <a:avLst/>
                <a:gdLst/>
                <a:ahLst/>
                <a:cxnLst/>
                <a:rect l="l" t="t" r="r" b="b"/>
                <a:pathLst>
                  <a:path w="5898" h="19524" extrusionOk="0">
                    <a:moveTo>
                      <a:pt x="3043" y="13577"/>
                    </a:moveTo>
                    <a:cubicBezTo>
                      <a:pt x="3044" y="13585"/>
                      <a:pt x="3044" y="13588"/>
                      <a:pt x="3044" y="13588"/>
                    </a:cubicBezTo>
                    <a:cubicBezTo>
                      <a:pt x="3044" y="13588"/>
                      <a:pt x="3044" y="13585"/>
                      <a:pt x="3043" y="13577"/>
                    </a:cubicBezTo>
                    <a:close/>
                    <a:moveTo>
                      <a:pt x="5071" y="1"/>
                    </a:moveTo>
                    <a:cubicBezTo>
                      <a:pt x="3451" y="3273"/>
                      <a:pt x="1756" y="6445"/>
                      <a:pt x="699" y="9987"/>
                    </a:cubicBezTo>
                    <a:cubicBezTo>
                      <a:pt x="0" y="12320"/>
                      <a:pt x="219" y="15451"/>
                      <a:pt x="1286" y="17643"/>
                    </a:cubicBezTo>
                    <a:cubicBezTo>
                      <a:pt x="1681" y="18452"/>
                      <a:pt x="2260" y="19179"/>
                      <a:pt x="3064" y="19524"/>
                    </a:cubicBezTo>
                    <a:cubicBezTo>
                      <a:pt x="683" y="16256"/>
                      <a:pt x="1236" y="10017"/>
                      <a:pt x="2054" y="9143"/>
                    </a:cubicBezTo>
                    <a:cubicBezTo>
                      <a:pt x="2124" y="9068"/>
                      <a:pt x="2189" y="9034"/>
                      <a:pt x="2250" y="9034"/>
                    </a:cubicBezTo>
                    <a:cubicBezTo>
                      <a:pt x="2928" y="9034"/>
                      <a:pt x="3038" y="13326"/>
                      <a:pt x="3043" y="13577"/>
                    </a:cubicBezTo>
                    <a:lnTo>
                      <a:pt x="3043" y="13577"/>
                    </a:lnTo>
                    <a:cubicBezTo>
                      <a:pt x="3038" y="13317"/>
                      <a:pt x="2958" y="8683"/>
                      <a:pt x="4215" y="7405"/>
                    </a:cubicBezTo>
                    <a:cubicBezTo>
                      <a:pt x="4435" y="7182"/>
                      <a:pt x="4642" y="7089"/>
                      <a:pt x="4836" y="7089"/>
                    </a:cubicBezTo>
                    <a:cubicBezTo>
                      <a:pt x="5271" y="7089"/>
                      <a:pt x="5633" y="7560"/>
                      <a:pt x="5898" y="8068"/>
                    </a:cubicBezTo>
                    <a:cubicBezTo>
                      <a:pt x="5337" y="5505"/>
                      <a:pt x="5057" y="2874"/>
                      <a:pt x="5390" y="270"/>
                    </a:cubicBezTo>
                    <a:cubicBezTo>
                      <a:pt x="5292" y="168"/>
                      <a:pt x="5185" y="81"/>
                      <a:pt x="507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
              <p:cNvSpPr/>
              <p:nvPr/>
            </p:nvSpPr>
            <p:spPr>
              <a:xfrm>
                <a:off x="2026500" y="3002813"/>
                <a:ext cx="305250" cy="425150"/>
              </a:xfrm>
              <a:custGeom>
                <a:avLst/>
                <a:gdLst/>
                <a:ahLst/>
                <a:cxnLst/>
                <a:rect l="l" t="t" r="r" b="b"/>
                <a:pathLst>
                  <a:path w="12210" h="17006" extrusionOk="0">
                    <a:moveTo>
                      <a:pt x="12210" y="0"/>
                    </a:moveTo>
                    <a:lnTo>
                      <a:pt x="12210" y="0"/>
                    </a:lnTo>
                    <a:cubicBezTo>
                      <a:pt x="9067" y="2207"/>
                      <a:pt x="5853" y="4167"/>
                      <a:pt x="3078" y="6868"/>
                    </a:cubicBezTo>
                    <a:cubicBezTo>
                      <a:pt x="1440" y="8459"/>
                      <a:pt x="188" y="11126"/>
                      <a:pt x="61" y="13408"/>
                    </a:cubicBezTo>
                    <a:cubicBezTo>
                      <a:pt x="0" y="14511"/>
                      <a:pt x="259" y="15642"/>
                      <a:pt x="1222" y="16295"/>
                    </a:cubicBezTo>
                    <a:cubicBezTo>
                      <a:pt x="1957" y="16792"/>
                      <a:pt x="2616" y="17006"/>
                      <a:pt x="3206" y="17006"/>
                    </a:cubicBezTo>
                    <a:cubicBezTo>
                      <a:pt x="5550" y="17006"/>
                      <a:pt x="6788" y="13633"/>
                      <a:pt x="7283" y="11346"/>
                    </a:cubicBezTo>
                    <a:cubicBezTo>
                      <a:pt x="8140" y="7374"/>
                      <a:pt x="9380" y="3248"/>
                      <a:pt x="12122" y="96"/>
                    </a:cubicBezTo>
                    <a:cubicBezTo>
                      <a:pt x="12152" y="64"/>
                      <a:pt x="12181" y="32"/>
                      <a:pt x="12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
              <p:cNvSpPr/>
              <p:nvPr/>
            </p:nvSpPr>
            <p:spPr>
              <a:xfrm>
                <a:off x="2092325" y="3050988"/>
                <a:ext cx="195850" cy="272800"/>
              </a:xfrm>
              <a:custGeom>
                <a:avLst/>
                <a:gdLst/>
                <a:ahLst/>
                <a:cxnLst/>
                <a:rect l="l" t="t" r="r" b="b"/>
                <a:pathLst>
                  <a:path w="7834" h="10912" extrusionOk="0">
                    <a:moveTo>
                      <a:pt x="7833" y="0"/>
                    </a:moveTo>
                    <a:lnTo>
                      <a:pt x="7833" y="0"/>
                    </a:lnTo>
                    <a:cubicBezTo>
                      <a:pt x="5817" y="1415"/>
                      <a:pt x="3754" y="2673"/>
                      <a:pt x="1976" y="4403"/>
                    </a:cubicBezTo>
                    <a:cubicBezTo>
                      <a:pt x="925" y="5428"/>
                      <a:pt x="120" y="7137"/>
                      <a:pt x="38" y="8600"/>
                    </a:cubicBezTo>
                    <a:cubicBezTo>
                      <a:pt x="1" y="9308"/>
                      <a:pt x="167" y="10035"/>
                      <a:pt x="784" y="10455"/>
                    </a:cubicBezTo>
                    <a:cubicBezTo>
                      <a:pt x="1255" y="10774"/>
                      <a:pt x="1678" y="10911"/>
                      <a:pt x="2056" y="10911"/>
                    </a:cubicBezTo>
                    <a:cubicBezTo>
                      <a:pt x="3559" y="10911"/>
                      <a:pt x="4355" y="8745"/>
                      <a:pt x="4672" y="7280"/>
                    </a:cubicBezTo>
                    <a:cubicBezTo>
                      <a:pt x="5223" y="4729"/>
                      <a:pt x="6019" y="2082"/>
                      <a:pt x="7778" y="61"/>
                    </a:cubicBezTo>
                    <a:cubicBezTo>
                      <a:pt x="7797" y="41"/>
                      <a:pt x="7816" y="19"/>
                      <a:pt x="7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
              <p:cNvSpPr/>
              <p:nvPr/>
            </p:nvSpPr>
            <p:spPr>
              <a:xfrm>
                <a:off x="2085275" y="3017338"/>
                <a:ext cx="228500" cy="346375"/>
              </a:xfrm>
              <a:custGeom>
                <a:avLst/>
                <a:gdLst/>
                <a:ahLst/>
                <a:cxnLst/>
                <a:rect l="l" t="t" r="r" b="b"/>
                <a:pathLst>
                  <a:path w="9140" h="13855" extrusionOk="0">
                    <a:moveTo>
                      <a:pt x="9115" y="1"/>
                    </a:moveTo>
                    <a:cubicBezTo>
                      <a:pt x="9093" y="1"/>
                      <a:pt x="8984" y="69"/>
                      <a:pt x="8806" y="190"/>
                    </a:cubicBezTo>
                    <a:cubicBezTo>
                      <a:pt x="8616" y="325"/>
                      <a:pt x="8337" y="506"/>
                      <a:pt x="8034" y="765"/>
                    </a:cubicBezTo>
                    <a:cubicBezTo>
                      <a:pt x="7401" y="1247"/>
                      <a:pt x="6630" y="1982"/>
                      <a:pt x="5894" y="2750"/>
                    </a:cubicBezTo>
                    <a:cubicBezTo>
                      <a:pt x="5159" y="3516"/>
                      <a:pt x="4485" y="4344"/>
                      <a:pt x="4000" y="4977"/>
                    </a:cubicBezTo>
                    <a:cubicBezTo>
                      <a:pt x="3521" y="5615"/>
                      <a:pt x="3217" y="6053"/>
                      <a:pt x="3217" y="6053"/>
                    </a:cubicBezTo>
                    <a:cubicBezTo>
                      <a:pt x="3217" y="6053"/>
                      <a:pt x="2925" y="6498"/>
                      <a:pt x="2516" y="7180"/>
                    </a:cubicBezTo>
                    <a:cubicBezTo>
                      <a:pt x="2112" y="7872"/>
                      <a:pt x="1598" y="8804"/>
                      <a:pt x="1179" y="9783"/>
                    </a:cubicBezTo>
                    <a:cubicBezTo>
                      <a:pt x="760" y="10762"/>
                      <a:pt x="397" y="11763"/>
                      <a:pt x="229" y="12548"/>
                    </a:cubicBezTo>
                    <a:cubicBezTo>
                      <a:pt x="121" y="12932"/>
                      <a:pt x="84" y="13262"/>
                      <a:pt x="48" y="13491"/>
                    </a:cubicBezTo>
                    <a:cubicBezTo>
                      <a:pt x="13" y="13721"/>
                      <a:pt x="1" y="13853"/>
                      <a:pt x="13" y="13855"/>
                    </a:cubicBezTo>
                    <a:cubicBezTo>
                      <a:pt x="13" y="13855"/>
                      <a:pt x="14" y="13855"/>
                      <a:pt x="14" y="13855"/>
                    </a:cubicBezTo>
                    <a:cubicBezTo>
                      <a:pt x="55" y="13855"/>
                      <a:pt x="151" y="13337"/>
                      <a:pt x="384" y="12589"/>
                    </a:cubicBezTo>
                    <a:cubicBezTo>
                      <a:pt x="597" y="11829"/>
                      <a:pt x="997" y="10855"/>
                      <a:pt x="1443" y="9904"/>
                    </a:cubicBezTo>
                    <a:cubicBezTo>
                      <a:pt x="1890" y="8955"/>
                      <a:pt x="2426" y="8049"/>
                      <a:pt x="2839" y="7377"/>
                    </a:cubicBezTo>
                    <a:cubicBezTo>
                      <a:pt x="3270" y="6721"/>
                      <a:pt x="3560" y="6282"/>
                      <a:pt x="3560" y="6282"/>
                    </a:cubicBezTo>
                    <a:cubicBezTo>
                      <a:pt x="3560" y="6282"/>
                      <a:pt x="3848" y="5842"/>
                      <a:pt x="4305" y="5203"/>
                    </a:cubicBezTo>
                    <a:cubicBezTo>
                      <a:pt x="4767" y="4567"/>
                      <a:pt x="5410" y="3732"/>
                      <a:pt x="6108" y="2944"/>
                    </a:cubicBezTo>
                    <a:cubicBezTo>
                      <a:pt x="6809" y="2164"/>
                      <a:pt x="7542" y="1404"/>
                      <a:pt x="8137" y="886"/>
                    </a:cubicBezTo>
                    <a:cubicBezTo>
                      <a:pt x="8721" y="353"/>
                      <a:pt x="9140" y="32"/>
                      <a:pt x="9119" y="2"/>
                    </a:cubicBezTo>
                    <a:cubicBezTo>
                      <a:pt x="9119" y="1"/>
                      <a:pt x="9117" y="1"/>
                      <a:pt x="9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
              <p:cNvSpPr/>
              <p:nvPr/>
            </p:nvSpPr>
            <p:spPr>
              <a:xfrm>
                <a:off x="2109325" y="3241563"/>
                <a:ext cx="66050" cy="156750"/>
              </a:xfrm>
              <a:custGeom>
                <a:avLst/>
                <a:gdLst/>
                <a:ahLst/>
                <a:cxnLst/>
                <a:rect l="l" t="t" r="r" b="b"/>
                <a:pathLst>
                  <a:path w="2642" h="6270" extrusionOk="0">
                    <a:moveTo>
                      <a:pt x="2062" y="1"/>
                    </a:moveTo>
                    <a:cubicBezTo>
                      <a:pt x="1713" y="1"/>
                      <a:pt x="1312" y="561"/>
                      <a:pt x="1139" y="1311"/>
                    </a:cubicBezTo>
                    <a:cubicBezTo>
                      <a:pt x="954" y="2114"/>
                      <a:pt x="1100" y="2833"/>
                      <a:pt x="1467" y="2916"/>
                    </a:cubicBezTo>
                    <a:cubicBezTo>
                      <a:pt x="1490" y="2922"/>
                      <a:pt x="1514" y="2925"/>
                      <a:pt x="1538" y="2925"/>
                    </a:cubicBezTo>
                    <a:cubicBezTo>
                      <a:pt x="1885" y="2925"/>
                      <a:pt x="2284" y="2365"/>
                      <a:pt x="2457" y="1612"/>
                    </a:cubicBezTo>
                    <a:cubicBezTo>
                      <a:pt x="2642" y="811"/>
                      <a:pt x="2497" y="94"/>
                      <a:pt x="2134" y="9"/>
                    </a:cubicBezTo>
                    <a:cubicBezTo>
                      <a:pt x="2110" y="4"/>
                      <a:pt x="2086" y="1"/>
                      <a:pt x="2062" y="1"/>
                    </a:cubicBezTo>
                    <a:close/>
                    <a:moveTo>
                      <a:pt x="971" y="4022"/>
                    </a:moveTo>
                    <a:cubicBezTo>
                      <a:pt x="701" y="4022"/>
                      <a:pt x="367" y="4428"/>
                      <a:pt x="192" y="4987"/>
                    </a:cubicBezTo>
                    <a:cubicBezTo>
                      <a:pt x="0" y="5601"/>
                      <a:pt x="69" y="6172"/>
                      <a:pt x="347" y="6258"/>
                    </a:cubicBezTo>
                    <a:cubicBezTo>
                      <a:pt x="371" y="6265"/>
                      <a:pt x="396" y="6269"/>
                      <a:pt x="422" y="6269"/>
                    </a:cubicBezTo>
                    <a:cubicBezTo>
                      <a:pt x="692" y="6269"/>
                      <a:pt x="1026" y="5864"/>
                      <a:pt x="1200" y="5304"/>
                    </a:cubicBezTo>
                    <a:cubicBezTo>
                      <a:pt x="1395" y="4690"/>
                      <a:pt x="1323" y="4120"/>
                      <a:pt x="1047" y="4033"/>
                    </a:cubicBezTo>
                    <a:cubicBezTo>
                      <a:pt x="1022" y="4026"/>
                      <a:pt x="997" y="4022"/>
                      <a:pt x="971" y="4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
              <p:cNvSpPr/>
              <p:nvPr/>
            </p:nvSpPr>
            <p:spPr>
              <a:xfrm>
                <a:off x="2026850" y="3019913"/>
                <a:ext cx="283750" cy="376975"/>
              </a:xfrm>
              <a:custGeom>
                <a:avLst/>
                <a:gdLst/>
                <a:ahLst/>
                <a:cxnLst/>
                <a:rect l="l" t="t" r="r" b="b"/>
                <a:pathLst>
                  <a:path w="11350" h="15079" extrusionOk="0">
                    <a:moveTo>
                      <a:pt x="3345" y="10196"/>
                    </a:moveTo>
                    <a:cubicBezTo>
                      <a:pt x="3342" y="10202"/>
                      <a:pt x="3340" y="10205"/>
                      <a:pt x="3340" y="10205"/>
                    </a:cubicBezTo>
                    <a:cubicBezTo>
                      <a:pt x="3340" y="10205"/>
                      <a:pt x="3342" y="10202"/>
                      <a:pt x="3345" y="10196"/>
                    </a:cubicBezTo>
                    <a:close/>
                    <a:moveTo>
                      <a:pt x="11210" y="1"/>
                    </a:moveTo>
                    <a:cubicBezTo>
                      <a:pt x="8389" y="1940"/>
                      <a:pt x="5549" y="3765"/>
                      <a:pt x="3064" y="6184"/>
                    </a:cubicBezTo>
                    <a:cubicBezTo>
                      <a:pt x="1426" y="7775"/>
                      <a:pt x="174" y="10442"/>
                      <a:pt x="47" y="12724"/>
                    </a:cubicBezTo>
                    <a:cubicBezTo>
                      <a:pt x="0" y="13567"/>
                      <a:pt x="141" y="14428"/>
                      <a:pt x="644" y="15078"/>
                    </a:cubicBezTo>
                    <a:cubicBezTo>
                      <a:pt x="187" y="11313"/>
                      <a:pt x="3492" y="6452"/>
                      <a:pt x="4560" y="6112"/>
                    </a:cubicBezTo>
                    <a:cubicBezTo>
                      <a:pt x="4605" y="6097"/>
                      <a:pt x="4645" y="6090"/>
                      <a:pt x="4680" y="6090"/>
                    </a:cubicBezTo>
                    <a:cubicBezTo>
                      <a:pt x="5500" y="6090"/>
                      <a:pt x="3458" y="9982"/>
                      <a:pt x="3345" y="10196"/>
                    </a:cubicBezTo>
                    <a:lnTo>
                      <a:pt x="3345" y="10196"/>
                    </a:lnTo>
                    <a:cubicBezTo>
                      <a:pt x="3458" y="9983"/>
                      <a:pt x="5510" y="6148"/>
                      <a:pt x="7125" y="5676"/>
                    </a:cubicBezTo>
                    <a:cubicBezTo>
                      <a:pt x="7248" y="5640"/>
                      <a:pt x="7359" y="5623"/>
                      <a:pt x="7457" y="5623"/>
                    </a:cubicBezTo>
                    <a:cubicBezTo>
                      <a:pt x="8088" y="5623"/>
                      <a:pt x="8222" y="6316"/>
                      <a:pt x="8203" y="6986"/>
                    </a:cubicBezTo>
                    <a:cubicBezTo>
                      <a:pt x="8914" y="4631"/>
                      <a:pt x="9888" y="2346"/>
                      <a:pt x="11350" y="366"/>
                    </a:cubicBezTo>
                    <a:cubicBezTo>
                      <a:pt x="11315" y="237"/>
                      <a:pt x="11267" y="115"/>
                      <a:pt x="1121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
              <p:cNvSpPr/>
              <p:nvPr/>
            </p:nvSpPr>
            <p:spPr>
              <a:xfrm>
                <a:off x="2009450" y="2800938"/>
                <a:ext cx="459925" cy="308850"/>
              </a:xfrm>
              <a:custGeom>
                <a:avLst/>
                <a:gdLst/>
                <a:ahLst/>
                <a:cxnLst/>
                <a:rect l="l" t="t" r="r" b="b"/>
                <a:pathLst>
                  <a:path w="18397" h="12354" extrusionOk="0">
                    <a:moveTo>
                      <a:pt x="7825" y="0"/>
                    </a:moveTo>
                    <a:cubicBezTo>
                      <a:pt x="5134" y="0"/>
                      <a:pt x="3328" y="1465"/>
                      <a:pt x="3328" y="1465"/>
                    </a:cubicBezTo>
                    <a:cubicBezTo>
                      <a:pt x="3328" y="1465"/>
                      <a:pt x="1" y="4234"/>
                      <a:pt x="5354" y="10077"/>
                    </a:cubicBezTo>
                    <a:cubicBezTo>
                      <a:pt x="6890" y="11756"/>
                      <a:pt x="8619" y="12354"/>
                      <a:pt x="10303" y="12354"/>
                    </a:cubicBezTo>
                    <a:cubicBezTo>
                      <a:pt x="14487" y="12354"/>
                      <a:pt x="18396" y="8664"/>
                      <a:pt x="18396" y="8664"/>
                    </a:cubicBezTo>
                    <a:cubicBezTo>
                      <a:pt x="14613" y="1684"/>
                      <a:pt x="10711" y="0"/>
                      <a:pt x="7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
              <p:cNvSpPr/>
              <p:nvPr/>
            </p:nvSpPr>
            <p:spPr>
              <a:xfrm>
                <a:off x="2067650" y="2913663"/>
                <a:ext cx="382225" cy="140200"/>
              </a:xfrm>
              <a:custGeom>
                <a:avLst/>
                <a:gdLst/>
                <a:ahLst/>
                <a:cxnLst/>
                <a:rect l="l" t="t" r="r" b="b"/>
                <a:pathLst>
                  <a:path w="15289" h="5608" extrusionOk="0">
                    <a:moveTo>
                      <a:pt x="1" y="1"/>
                    </a:moveTo>
                    <a:lnTo>
                      <a:pt x="1" y="1"/>
                    </a:lnTo>
                    <a:cubicBezTo>
                      <a:pt x="19" y="201"/>
                      <a:pt x="51" y="410"/>
                      <a:pt x="98" y="629"/>
                    </a:cubicBezTo>
                    <a:cubicBezTo>
                      <a:pt x="386" y="888"/>
                      <a:pt x="748" y="1097"/>
                      <a:pt x="1149" y="1223"/>
                    </a:cubicBezTo>
                    <a:cubicBezTo>
                      <a:pt x="1409" y="1304"/>
                      <a:pt x="1667" y="1345"/>
                      <a:pt x="1918" y="1345"/>
                    </a:cubicBezTo>
                    <a:cubicBezTo>
                      <a:pt x="1932" y="1345"/>
                      <a:pt x="1945" y="1345"/>
                      <a:pt x="1959" y="1345"/>
                    </a:cubicBezTo>
                    <a:cubicBezTo>
                      <a:pt x="1960" y="1511"/>
                      <a:pt x="1970" y="1679"/>
                      <a:pt x="1992" y="1846"/>
                    </a:cubicBezTo>
                    <a:cubicBezTo>
                      <a:pt x="2151" y="3126"/>
                      <a:pt x="2852" y="4129"/>
                      <a:pt x="3918" y="4594"/>
                    </a:cubicBezTo>
                    <a:cubicBezTo>
                      <a:pt x="4200" y="4717"/>
                      <a:pt x="4480" y="4778"/>
                      <a:pt x="4757" y="4778"/>
                    </a:cubicBezTo>
                    <a:cubicBezTo>
                      <a:pt x="5024" y="4778"/>
                      <a:pt x="5288" y="4721"/>
                      <a:pt x="5548" y="4606"/>
                    </a:cubicBezTo>
                    <a:cubicBezTo>
                      <a:pt x="5911" y="4447"/>
                      <a:pt x="6249" y="4176"/>
                      <a:pt x="6558" y="3797"/>
                    </a:cubicBezTo>
                    <a:cubicBezTo>
                      <a:pt x="6920" y="4556"/>
                      <a:pt x="7556" y="5319"/>
                      <a:pt x="8676" y="5557"/>
                    </a:cubicBezTo>
                    <a:cubicBezTo>
                      <a:pt x="8833" y="5591"/>
                      <a:pt x="8988" y="5608"/>
                      <a:pt x="9139" y="5608"/>
                    </a:cubicBezTo>
                    <a:cubicBezTo>
                      <a:pt x="9564" y="5608"/>
                      <a:pt x="9958" y="5474"/>
                      <a:pt x="10297" y="5213"/>
                    </a:cubicBezTo>
                    <a:cubicBezTo>
                      <a:pt x="10824" y="4805"/>
                      <a:pt x="11131" y="4143"/>
                      <a:pt x="11309" y="3524"/>
                    </a:cubicBezTo>
                    <a:cubicBezTo>
                      <a:pt x="11845" y="3986"/>
                      <a:pt x="12519" y="4426"/>
                      <a:pt x="13203" y="4503"/>
                    </a:cubicBezTo>
                    <a:cubicBezTo>
                      <a:pt x="13278" y="4511"/>
                      <a:pt x="13351" y="4515"/>
                      <a:pt x="13423" y="4515"/>
                    </a:cubicBezTo>
                    <a:cubicBezTo>
                      <a:pt x="13833" y="4515"/>
                      <a:pt x="14203" y="4383"/>
                      <a:pt x="14525" y="4121"/>
                    </a:cubicBezTo>
                    <a:cubicBezTo>
                      <a:pt x="14911" y="3809"/>
                      <a:pt x="15163" y="3363"/>
                      <a:pt x="15288" y="2794"/>
                    </a:cubicBezTo>
                    <a:cubicBezTo>
                      <a:pt x="15196" y="2644"/>
                      <a:pt x="15105" y="2495"/>
                      <a:pt x="15016" y="2349"/>
                    </a:cubicBezTo>
                    <a:cubicBezTo>
                      <a:pt x="14943" y="3024"/>
                      <a:pt x="14710" y="3532"/>
                      <a:pt x="14311" y="3858"/>
                    </a:cubicBezTo>
                    <a:cubicBezTo>
                      <a:pt x="14052" y="4067"/>
                      <a:pt x="13754" y="4174"/>
                      <a:pt x="13423" y="4174"/>
                    </a:cubicBezTo>
                    <a:cubicBezTo>
                      <a:pt x="13363" y="4174"/>
                      <a:pt x="13303" y="4170"/>
                      <a:pt x="13241" y="4163"/>
                    </a:cubicBezTo>
                    <a:cubicBezTo>
                      <a:pt x="12439" y="4075"/>
                      <a:pt x="11621" y="3386"/>
                      <a:pt x="11113" y="2872"/>
                    </a:cubicBezTo>
                    <a:cubicBezTo>
                      <a:pt x="10988" y="3536"/>
                      <a:pt x="10711" y="4464"/>
                      <a:pt x="10089" y="4943"/>
                    </a:cubicBezTo>
                    <a:cubicBezTo>
                      <a:pt x="9808" y="5159"/>
                      <a:pt x="9491" y="5268"/>
                      <a:pt x="9140" y="5268"/>
                    </a:cubicBezTo>
                    <a:cubicBezTo>
                      <a:pt x="9013" y="5268"/>
                      <a:pt x="8882" y="5254"/>
                      <a:pt x="8746" y="5225"/>
                    </a:cubicBezTo>
                    <a:cubicBezTo>
                      <a:pt x="7478" y="4956"/>
                      <a:pt x="6903" y="3903"/>
                      <a:pt x="6644" y="3081"/>
                    </a:cubicBezTo>
                    <a:cubicBezTo>
                      <a:pt x="6362" y="3547"/>
                      <a:pt x="5952" y="4057"/>
                      <a:pt x="5410" y="4296"/>
                    </a:cubicBezTo>
                    <a:cubicBezTo>
                      <a:pt x="5197" y="4390"/>
                      <a:pt x="4979" y="4437"/>
                      <a:pt x="4759" y="4437"/>
                    </a:cubicBezTo>
                    <a:cubicBezTo>
                      <a:pt x="4526" y="4437"/>
                      <a:pt x="4291" y="4385"/>
                      <a:pt x="4055" y="4281"/>
                    </a:cubicBezTo>
                    <a:cubicBezTo>
                      <a:pt x="3102" y="3865"/>
                      <a:pt x="2473" y="2962"/>
                      <a:pt x="2328" y="1804"/>
                    </a:cubicBezTo>
                    <a:cubicBezTo>
                      <a:pt x="2294" y="1522"/>
                      <a:pt x="2292" y="1235"/>
                      <a:pt x="2321" y="961"/>
                    </a:cubicBezTo>
                    <a:lnTo>
                      <a:pt x="2321" y="961"/>
                    </a:lnTo>
                    <a:cubicBezTo>
                      <a:pt x="2190" y="989"/>
                      <a:pt x="2055" y="1004"/>
                      <a:pt x="1916" y="1004"/>
                    </a:cubicBezTo>
                    <a:cubicBezTo>
                      <a:pt x="1700" y="1004"/>
                      <a:pt x="1476" y="969"/>
                      <a:pt x="1251" y="897"/>
                    </a:cubicBezTo>
                    <a:cubicBezTo>
                      <a:pt x="721" y="731"/>
                      <a:pt x="258" y="39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
              <p:cNvSpPr/>
              <p:nvPr/>
            </p:nvSpPr>
            <p:spPr>
              <a:xfrm>
                <a:off x="2063850" y="2800963"/>
                <a:ext cx="371450" cy="235875"/>
              </a:xfrm>
              <a:custGeom>
                <a:avLst/>
                <a:gdLst/>
                <a:ahLst/>
                <a:cxnLst/>
                <a:rect l="l" t="t" r="r" b="b"/>
                <a:pathLst>
                  <a:path w="14858" h="9435" extrusionOk="0">
                    <a:moveTo>
                      <a:pt x="5634" y="0"/>
                    </a:moveTo>
                    <a:cubicBezTo>
                      <a:pt x="5537" y="0"/>
                      <a:pt x="5440" y="3"/>
                      <a:pt x="5342" y="7"/>
                    </a:cubicBezTo>
                    <a:cubicBezTo>
                      <a:pt x="5316" y="8"/>
                      <a:pt x="5291" y="8"/>
                      <a:pt x="5266" y="10"/>
                    </a:cubicBezTo>
                    <a:cubicBezTo>
                      <a:pt x="5148" y="16"/>
                      <a:pt x="5029" y="24"/>
                      <a:pt x="4910" y="37"/>
                    </a:cubicBezTo>
                    <a:cubicBezTo>
                      <a:pt x="4904" y="37"/>
                      <a:pt x="4898" y="38"/>
                      <a:pt x="4890" y="38"/>
                    </a:cubicBezTo>
                    <a:cubicBezTo>
                      <a:pt x="3807" y="151"/>
                      <a:pt x="2944" y="600"/>
                      <a:pt x="1962" y="948"/>
                    </a:cubicBezTo>
                    <a:cubicBezTo>
                      <a:pt x="1448" y="1226"/>
                      <a:pt x="1158" y="1459"/>
                      <a:pt x="1152" y="1464"/>
                    </a:cubicBezTo>
                    <a:cubicBezTo>
                      <a:pt x="458" y="2056"/>
                      <a:pt x="1" y="3193"/>
                      <a:pt x="320" y="4102"/>
                    </a:cubicBezTo>
                    <a:cubicBezTo>
                      <a:pt x="503" y="4619"/>
                      <a:pt x="1281" y="5171"/>
                      <a:pt x="2068" y="5171"/>
                    </a:cubicBezTo>
                    <a:cubicBezTo>
                      <a:pt x="2369" y="5171"/>
                      <a:pt x="2672" y="5090"/>
                      <a:pt x="2943" y="4894"/>
                    </a:cubicBezTo>
                    <a:lnTo>
                      <a:pt x="2943" y="4894"/>
                    </a:lnTo>
                    <a:cubicBezTo>
                      <a:pt x="2551" y="6032"/>
                      <a:pt x="2891" y="7844"/>
                      <a:pt x="4343" y="8477"/>
                    </a:cubicBezTo>
                    <a:cubicBezTo>
                      <a:pt x="4543" y="8564"/>
                      <a:pt x="4732" y="8603"/>
                      <a:pt x="4910" y="8603"/>
                    </a:cubicBezTo>
                    <a:cubicBezTo>
                      <a:pt x="6218" y="8603"/>
                      <a:pt x="6929" y="6525"/>
                      <a:pt x="6929" y="6525"/>
                    </a:cubicBezTo>
                    <a:cubicBezTo>
                      <a:pt x="6929" y="6525"/>
                      <a:pt x="7067" y="8995"/>
                      <a:pt x="8969" y="9400"/>
                    </a:cubicBezTo>
                    <a:cubicBezTo>
                      <a:pt x="9082" y="9423"/>
                      <a:pt x="9189" y="9435"/>
                      <a:pt x="9289" y="9435"/>
                    </a:cubicBezTo>
                    <a:cubicBezTo>
                      <a:pt x="10889" y="9435"/>
                      <a:pt x="11019" y="6599"/>
                      <a:pt x="11019" y="6599"/>
                    </a:cubicBezTo>
                    <a:cubicBezTo>
                      <a:pt x="11019" y="6599"/>
                      <a:pt x="12391" y="8342"/>
                      <a:pt x="13570" y="8342"/>
                    </a:cubicBezTo>
                    <a:cubicBezTo>
                      <a:pt x="13808" y="8342"/>
                      <a:pt x="14037" y="8271"/>
                      <a:pt x="14246" y="8101"/>
                    </a:cubicBezTo>
                    <a:cubicBezTo>
                      <a:pt x="14716" y="7720"/>
                      <a:pt x="14857" y="7053"/>
                      <a:pt x="14851" y="6368"/>
                    </a:cubicBezTo>
                    <a:cubicBezTo>
                      <a:pt x="14839" y="6350"/>
                      <a:pt x="14828" y="6331"/>
                      <a:pt x="14815" y="6312"/>
                    </a:cubicBezTo>
                    <a:cubicBezTo>
                      <a:pt x="14734" y="6190"/>
                      <a:pt x="14652" y="6071"/>
                      <a:pt x="14571" y="5952"/>
                    </a:cubicBezTo>
                    <a:cubicBezTo>
                      <a:pt x="14528" y="5891"/>
                      <a:pt x="14486" y="5831"/>
                      <a:pt x="14442" y="5768"/>
                    </a:cubicBezTo>
                    <a:cubicBezTo>
                      <a:pt x="14413" y="5725"/>
                      <a:pt x="14381" y="5682"/>
                      <a:pt x="14350" y="5638"/>
                    </a:cubicBezTo>
                    <a:cubicBezTo>
                      <a:pt x="12522" y="3076"/>
                      <a:pt x="9989" y="627"/>
                      <a:pt x="6878" y="102"/>
                    </a:cubicBezTo>
                    <a:cubicBezTo>
                      <a:pt x="6871" y="102"/>
                      <a:pt x="6867" y="101"/>
                      <a:pt x="6860" y="99"/>
                    </a:cubicBezTo>
                    <a:cubicBezTo>
                      <a:pt x="6621" y="60"/>
                      <a:pt x="6378" y="32"/>
                      <a:pt x="6134" y="16"/>
                    </a:cubicBezTo>
                    <a:cubicBezTo>
                      <a:pt x="6107" y="15"/>
                      <a:pt x="6080" y="13"/>
                      <a:pt x="6054" y="11"/>
                    </a:cubicBezTo>
                    <a:cubicBezTo>
                      <a:pt x="5947" y="5"/>
                      <a:pt x="5841" y="2"/>
                      <a:pt x="5733" y="1"/>
                    </a:cubicBezTo>
                    <a:lnTo>
                      <a:pt x="5696" y="1"/>
                    </a:lnTo>
                    <a:cubicBezTo>
                      <a:pt x="5676" y="0"/>
                      <a:pt x="5655" y="0"/>
                      <a:pt x="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
              <p:cNvSpPr/>
              <p:nvPr/>
            </p:nvSpPr>
            <p:spPr>
              <a:xfrm>
                <a:off x="2104475" y="2800913"/>
                <a:ext cx="299375" cy="152525"/>
              </a:xfrm>
              <a:custGeom>
                <a:avLst/>
                <a:gdLst/>
                <a:ahLst/>
                <a:cxnLst/>
                <a:rect l="l" t="t" r="r" b="b"/>
                <a:pathLst>
                  <a:path w="11975" h="6101" extrusionOk="0">
                    <a:moveTo>
                      <a:pt x="4071" y="1"/>
                    </a:moveTo>
                    <a:cubicBezTo>
                      <a:pt x="3954" y="1"/>
                      <a:pt x="3838" y="4"/>
                      <a:pt x="3717" y="9"/>
                    </a:cubicBezTo>
                    <a:cubicBezTo>
                      <a:pt x="3692" y="9"/>
                      <a:pt x="3666" y="10"/>
                      <a:pt x="3641" y="12"/>
                    </a:cubicBezTo>
                    <a:cubicBezTo>
                      <a:pt x="3523" y="18"/>
                      <a:pt x="3406" y="26"/>
                      <a:pt x="3285" y="39"/>
                    </a:cubicBezTo>
                    <a:cubicBezTo>
                      <a:pt x="3279" y="39"/>
                      <a:pt x="3273" y="39"/>
                      <a:pt x="3266" y="40"/>
                    </a:cubicBezTo>
                    <a:cubicBezTo>
                      <a:pt x="2182" y="151"/>
                      <a:pt x="1319" y="602"/>
                      <a:pt x="339" y="950"/>
                    </a:cubicBezTo>
                    <a:cubicBezTo>
                      <a:pt x="212" y="1018"/>
                      <a:pt x="100" y="1083"/>
                      <a:pt x="0" y="1143"/>
                    </a:cubicBezTo>
                    <a:cubicBezTo>
                      <a:pt x="333" y="1520"/>
                      <a:pt x="923" y="1836"/>
                      <a:pt x="1517" y="1836"/>
                    </a:cubicBezTo>
                    <a:cubicBezTo>
                      <a:pt x="1818" y="1836"/>
                      <a:pt x="2120" y="1755"/>
                      <a:pt x="2391" y="1560"/>
                    </a:cubicBezTo>
                    <a:lnTo>
                      <a:pt x="2391" y="1560"/>
                    </a:lnTo>
                    <a:cubicBezTo>
                      <a:pt x="1999" y="2695"/>
                      <a:pt x="2337" y="4508"/>
                      <a:pt x="3790" y="5142"/>
                    </a:cubicBezTo>
                    <a:cubicBezTo>
                      <a:pt x="3990" y="5230"/>
                      <a:pt x="4179" y="5268"/>
                      <a:pt x="4357" y="5268"/>
                    </a:cubicBezTo>
                    <a:cubicBezTo>
                      <a:pt x="5666" y="5268"/>
                      <a:pt x="6377" y="3190"/>
                      <a:pt x="6377" y="3190"/>
                    </a:cubicBezTo>
                    <a:cubicBezTo>
                      <a:pt x="6377" y="3190"/>
                      <a:pt x="6512" y="5661"/>
                      <a:pt x="8415" y="6065"/>
                    </a:cubicBezTo>
                    <a:cubicBezTo>
                      <a:pt x="8528" y="6089"/>
                      <a:pt x="8635" y="6100"/>
                      <a:pt x="8736" y="6100"/>
                    </a:cubicBezTo>
                    <a:cubicBezTo>
                      <a:pt x="10336" y="6100"/>
                      <a:pt x="10466" y="3264"/>
                      <a:pt x="10466" y="3264"/>
                    </a:cubicBezTo>
                    <a:cubicBezTo>
                      <a:pt x="10466" y="3264"/>
                      <a:pt x="11155" y="4138"/>
                      <a:pt x="11974" y="4649"/>
                    </a:cubicBezTo>
                    <a:cubicBezTo>
                      <a:pt x="10226" y="2471"/>
                      <a:pt x="7958" y="562"/>
                      <a:pt x="5253" y="104"/>
                    </a:cubicBezTo>
                    <a:cubicBezTo>
                      <a:pt x="5246" y="103"/>
                      <a:pt x="5242" y="103"/>
                      <a:pt x="5235" y="100"/>
                    </a:cubicBezTo>
                    <a:cubicBezTo>
                      <a:pt x="4996" y="62"/>
                      <a:pt x="4754" y="34"/>
                      <a:pt x="4509" y="18"/>
                    </a:cubicBezTo>
                    <a:cubicBezTo>
                      <a:pt x="4482" y="17"/>
                      <a:pt x="4455" y="15"/>
                      <a:pt x="4430" y="13"/>
                    </a:cubicBezTo>
                    <a:cubicBezTo>
                      <a:pt x="4324" y="7"/>
                      <a:pt x="4216" y="4"/>
                      <a:pt x="4109" y="1"/>
                    </a:cubicBezTo>
                    <a:cubicBezTo>
                      <a:pt x="4105" y="1"/>
                      <a:pt x="4101" y="2"/>
                      <a:pt x="4097" y="2"/>
                    </a:cubicBezTo>
                    <a:cubicBezTo>
                      <a:pt x="4088" y="2"/>
                      <a:pt x="4080" y="1"/>
                      <a:pt x="4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
              <p:cNvSpPr/>
              <p:nvPr/>
            </p:nvSpPr>
            <p:spPr>
              <a:xfrm>
                <a:off x="2377975" y="2941463"/>
                <a:ext cx="31625" cy="29800"/>
              </a:xfrm>
              <a:custGeom>
                <a:avLst/>
                <a:gdLst/>
                <a:ahLst/>
                <a:cxnLst/>
                <a:rect l="l" t="t" r="r" b="b"/>
                <a:pathLst>
                  <a:path w="1265" h="1192" extrusionOk="0">
                    <a:moveTo>
                      <a:pt x="635" y="1"/>
                    </a:moveTo>
                    <a:cubicBezTo>
                      <a:pt x="610" y="1"/>
                      <a:pt x="584" y="2"/>
                      <a:pt x="558" y="6"/>
                    </a:cubicBezTo>
                    <a:cubicBezTo>
                      <a:pt x="232" y="47"/>
                      <a:pt x="1" y="343"/>
                      <a:pt x="40" y="668"/>
                    </a:cubicBezTo>
                    <a:cubicBezTo>
                      <a:pt x="79" y="971"/>
                      <a:pt x="336" y="1192"/>
                      <a:pt x="632" y="1192"/>
                    </a:cubicBezTo>
                    <a:cubicBezTo>
                      <a:pt x="657" y="1192"/>
                      <a:pt x="682" y="1190"/>
                      <a:pt x="707" y="1187"/>
                    </a:cubicBezTo>
                    <a:cubicBezTo>
                      <a:pt x="1033" y="1146"/>
                      <a:pt x="1265" y="849"/>
                      <a:pt x="1222" y="523"/>
                    </a:cubicBezTo>
                    <a:cubicBezTo>
                      <a:pt x="1186"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
              <p:cNvSpPr/>
              <p:nvPr/>
            </p:nvSpPr>
            <p:spPr>
              <a:xfrm>
                <a:off x="2276425" y="2970163"/>
                <a:ext cx="31675" cy="29850"/>
              </a:xfrm>
              <a:custGeom>
                <a:avLst/>
                <a:gdLst/>
                <a:ahLst/>
                <a:cxnLst/>
                <a:rect l="l" t="t" r="r" b="b"/>
                <a:pathLst>
                  <a:path w="1267" h="1194" extrusionOk="0">
                    <a:moveTo>
                      <a:pt x="632" y="0"/>
                    </a:moveTo>
                    <a:cubicBezTo>
                      <a:pt x="608" y="0"/>
                      <a:pt x="584" y="2"/>
                      <a:pt x="560" y="4"/>
                    </a:cubicBezTo>
                    <a:cubicBezTo>
                      <a:pt x="234" y="47"/>
                      <a:pt x="1" y="344"/>
                      <a:pt x="43" y="670"/>
                    </a:cubicBezTo>
                    <a:cubicBezTo>
                      <a:pt x="81" y="973"/>
                      <a:pt x="337" y="1193"/>
                      <a:pt x="633" y="1193"/>
                    </a:cubicBezTo>
                    <a:cubicBezTo>
                      <a:pt x="657" y="1193"/>
                      <a:pt x="682" y="1192"/>
                      <a:pt x="707" y="1189"/>
                    </a:cubicBezTo>
                    <a:cubicBezTo>
                      <a:pt x="1035" y="1148"/>
                      <a:pt x="1266" y="850"/>
                      <a:pt x="1226" y="525"/>
                    </a:cubicBezTo>
                    <a:cubicBezTo>
                      <a:pt x="1187" y="221"/>
                      <a:pt x="93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
              <p:cNvSpPr/>
              <p:nvPr/>
            </p:nvSpPr>
            <p:spPr>
              <a:xfrm>
                <a:off x="2165475" y="2948638"/>
                <a:ext cx="31600" cy="29800"/>
              </a:xfrm>
              <a:custGeom>
                <a:avLst/>
                <a:gdLst/>
                <a:ahLst/>
                <a:cxnLst/>
                <a:rect l="l" t="t" r="r" b="b"/>
                <a:pathLst>
                  <a:path w="1264" h="1192" extrusionOk="0">
                    <a:moveTo>
                      <a:pt x="635" y="1"/>
                    </a:moveTo>
                    <a:cubicBezTo>
                      <a:pt x="610" y="1"/>
                      <a:pt x="584" y="2"/>
                      <a:pt x="558" y="5"/>
                    </a:cubicBezTo>
                    <a:cubicBezTo>
                      <a:pt x="231" y="45"/>
                      <a:pt x="1" y="344"/>
                      <a:pt x="40" y="670"/>
                    </a:cubicBezTo>
                    <a:cubicBezTo>
                      <a:pt x="79" y="972"/>
                      <a:pt x="336" y="1191"/>
                      <a:pt x="631" y="1191"/>
                    </a:cubicBezTo>
                    <a:cubicBezTo>
                      <a:pt x="656" y="1191"/>
                      <a:pt x="681" y="1190"/>
                      <a:pt x="706" y="1187"/>
                    </a:cubicBezTo>
                    <a:cubicBezTo>
                      <a:pt x="1032" y="1146"/>
                      <a:pt x="1263" y="850"/>
                      <a:pt x="1223" y="522"/>
                    </a:cubicBezTo>
                    <a:cubicBezTo>
                      <a:pt x="1185"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
              <p:cNvSpPr/>
              <p:nvPr/>
            </p:nvSpPr>
            <p:spPr>
              <a:xfrm>
                <a:off x="2191750" y="2867063"/>
                <a:ext cx="31650" cy="29825"/>
              </a:xfrm>
              <a:custGeom>
                <a:avLst/>
                <a:gdLst/>
                <a:ahLst/>
                <a:cxnLst/>
                <a:rect l="l" t="t" r="r" b="b"/>
                <a:pathLst>
                  <a:path w="1266" h="1193" extrusionOk="0">
                    <a:moveTo>
                      <a:pt x="633" y="1"/>
                    </a:moveTo>
                    <a:cubicBezTo>
                      <a:pt x="609" y="1"/>
                      <a:pt x="584" y="2"/>
                      <a:pt x="559" y="5"/>
                    </a:cubicBezTo>
                    <a:cubicBezTo>
                      <a:pt x="233" y="46"/>
                      <a:pt x="1" y="342"/>
                      <a:pt x="42" y="670"/>
                    </a:cubicBezTo>
                    <a:cubicBezTo>
                      <a:pt x="79" y="972"/>
                      <a:pt x="336" y="1193"/>
                      <a:pt x="633" y="1193"/>
                    </a:cubicBezTo>
                    <a:cubicBezTo>
                      <a:pt x="657" y="1193"/>
                      <a:pt x="682" y="1191"/>
                      <a:pt x="707" y="1188"/>
                    </a:cubicBezTo>
                    <a:cubicBezTo>
                      <a:pt x="1033" y="1147"/>
                      <a:pt x="1265" y="850"/>
                      <a:pt x="1224" y="522"/>
                    </a:cubicBezTo>
                    <a:cubicBezTo>
                      <a:pt x="1187" y="222"/>
                      <a:pt x="930"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
              <p:cNvSpPr/>
              <p:nvPr/>
            </p:nvSpPr>
            <p:spPr>
              <a:xfrm>
                <a:off x="2302475" y="2886538"/>
                <a:ext cx="31625" cy="29775"/>
              </a:xfrm>
              <a:custGeom>
                <a:avLst/>
                <a:gdLst/>
                <a:ahLst/>
                <a:cxnLst/>
                <a:rect l="l" t="t" r="r" b="b"/>
                <a:pathLst>
                  <a:path w="1265" h="1191" extrusionOk="0">
                    <a:moveTo>
                      <a:pt x="637" y="0"/>
                    </a:moveTo>
                    <a:cubicBezTo>
                      <a:pt x="611" y="0"/>
                      <a:pt x="586" y="2"/>
                      <a:pt x="560" y="5"/>
                    </a:cubicBezTo>
                    <a:cubicBezTo>
                      <a:pt x="232" y="46"/>
                      <a:pt x="0" y="343"/>
                      <a:pt x="43" y="669"/>
                    </a:cubicBezTo>
                    <a:cubicBezTo>
                      <a:pt x="79" y="970"/>
                      <a:pt x="335" y="1191"/>
                      <a:pt x="632" y="1191"/>
                    </a:cubicBezTo>
                    <a:cubicBezTo>
                      <a:pt x="657" y="1191"/>
                      <a:pt x="682" y="1189"/>
                      <a:pt x="707" y="1186"/>
                    </a:cubicBezTo>
                    <a:cubicBezTo>
                      <a:pt x="1034" y="1145"/>
                      <a:pt x="1265" y="848"/>
                      <a:pt x="1225" y="522"/>
                    </a:cubicBezTo>
                    <a:cubicBezTo>
                      <a:pt x="1188" y="220"/>
                      <a:pt x="93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
              <p:cNvSpPr/>
              <p:nvPr/>
            </p:nvSpPr>
            <p:spPr>
              <a:xfrm>
                <a:off x="2088250" y="2871388"/>
                <a:ext cx="31625" cy="29825"/>
              </a:xfrm>
              <a:custGeom>
                <a:avLst/>
                <a:gdLst/>
                <a:ahLst/>
                <a:cxnLst/>
                <a:rect l="l" t="t" r="r" b="b"/>
                <a:pathLst>
                  <a:path w="1265" h="1193" extrusionOk="0">
                    <a:moveTo>
                      <a:pt x="634" y="0"/>
                    </a:moveTo>
                    <a:cubicBezTo>
                      <a:pt x="610" y="0"/>
                      <a:pt x="585" y="2"/>
                      <a:pt x="560" y="5"/>
                    </a:cubicBezTo>
                    <a:cubicBezTo>
                      <a:pt x="234" y="46"/>
                      <a:pt x="1" y="343"/>
                      <a:pt x="43" y="669"/>
                    </a:cubicBezTo>
                    <a:cubicBezTo>
                      <a:pt x="79" y="971"/>
                      <a:pt x="337" y="1192"/>
                      <a:pt x="633" y="1192"/>
                    </a:cubicBezTo>
                    <a:cubicBezTo>
                      <a:pt x="657" y="1192"/>
                      <a:pt x="682" y="1191"/>
                      <a:pt x="707" y="1187"/>
                    </a:cubicBezTo>
                    <a:cubicBezTo>
                      <a:pt x="1035" y="1147"/>
                      <a:pt x="1265" y="849"/>
                      <a:pt x="1226" y="522"/>
                    </a:cubicBezTo>
                    <a:cubicBezTo>
                      <a:pt x="1187" y="221"/>
                      <a:pt x="930"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
              <p:cNvSpPr/>
              <p:nvPr/>
            </p:nvSpPr>
            <p:spPr>
              <a:xfrm>
                <a:off x="2090300" y="2963588"/>
                <a:ext cx="15050" cy="14225"/>
              </a:xfrm>
              <a:custGeom>
                <a:avLst/>
                <a:gdLst/>
                <a:ahLst/>
                <a:cxnLst/>
                <a:rect l="l" t="t" r="r" b="b"/>
                <a:pathLst>
                  <a:path w="602" h="569" extrusionOk="0">
                    <a:moveTo>
                      <a:pt x="299" y="1"/>
                    </a:moveTo>
                    <a:cubicBezTo>
                      <a:pt x="288" y="1"/>
                      <a:pt x="276" y="1"/>
                      <a:pt x="265" y="3"/>
                    </a:cubicBezTo>
                    <a:cubicBezTo>
                      <a:pt x="110" y="23"/>
                      <a:pt x="0" y="164"/>
                      <a:pt x="19" y="321"/>
                    </a:cubicBezTo>
                    <a:cubicBezTo>
                      <a:pt x="36" y="464"/>
                      <a:pt x="158" y="569"/>
                      <a:pt x="300" y="569"/>
                    </a:cubicBezTo>
                    <a:cubicBezTo>
                      <a:pt x="312" y="569"/>
                      <a:pt x="324" y="568"/>
                      <a:pt x="335" y="567"/>
                    </a:cubicBezTo>
                    <a:cubicBezTo>
                      <a:pt x="490" y="548"/>
                      <a:pt x="602" y="405"/>
                      <a:pt x="581" y="250"/>
                    </a:cubicBezTo>
                    <a:cubicBezTo>
                      <a:pt x="564" y="105"/>
                      <a:pt x="441" y="1"/>
                      <a:pt x="299"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
              <p:cNvSpPr/>
              <p:nvPr/>
            </p:nvSpPr>
            <p:spPr>
              <a:xfrm>
                <a:off x="2453400" y="2992513"/>
                <a:ext cx="8450" cy="11575"/>
              </a:xfrm>
              <a:custGeom>
                <a:avLst/>
                <a:gdLst/>
                <a:ahLst/>
                <a:cxnLst/>
                <a:rect l="l" t="t" r="r" b="b"/>
                <a:pathLst>
                  <a:path w="338" h="463" extrusionOk="0">
                    <a:moveTo>
                      <a:pt x="73" y="0"/>
                    </a:moveTo>
                    <a:cubicBezTo>
                      <a:pt x="26" y="58"/>
                      <a:pt x="1" y="133"/>
                      <a:pt x="10" y="215"/>
                    </a:cubicBezTo>
                    <a:cubicBezTo>
                      <a:pt x="27" y="358"/>
                      <a:pt x="151" y="463"/>
                      <a:pt x="292" y="463"/>
                    </a:cubicBezTo>
                    <a:cubicBezTo>
                      <a:pt x="303" y="463"/>
                      <a:pt x="315" y="462"/>
                      <a:pt x="327" y="461"/>
                    </a:cubicBezTo>
                    <a:cubicBezTo>
                      <a:pt x="330" y="461"/>
                      <a:pt x="333" y="458"/>
                      <a:pt x="337" y="458"/>
                    </a:cubicBezTo>
                    <a:cubicBezTo>
                      <a:pt x="248" y="303"/>
                      <a:pt x="160" y="151"/>
                      <a:pt x="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
              <p:cNvSpPr/>
              <p:nvPr/>
            </p:nvSpPr>
            <p:spPr>
              <a:xfrm>
                <a:off x="2217025" y="3040038"/>
                <a:ext cx="15100" cy="14225"/>
              </a:xfrm>
              <a:custGeom>
                <a:avLst/>
                <a:gdLst/>
                <a:ahLst/>
                <a:cxnLst/>
                <a:rect l="l" t="t" r="r" b="b"/>
                <a:pathLst>
                  <a:path w="604" h="569" extrusionOk="0">
                    <a:moveTo>
                      <a:pt x="302" y="0"/>
                    </a:moveTo>
                    <a:cubicBezTo>
                      <a:pt x="290" y="0"/>
                      <a:pt x="278" y="1"/>
                      <a:pt x="267" y="3"/>
                    </a:cubicBezTo>
                    <a:cubicBezTo>
                      <a:pt x="112" y="23"/>
                      <a:pt x="0" y="164"/>
                      <a:pt x="21" y="321"/>
                    </a:cubicBezTo>
                    <a:cubicBezTo>
                      <a:pt x="38" y="464"/>
                      <a:pt x="161" y="569"/>
                      <a:pt x="302" y="569"/>
                    </a:cubicBezTo>
                    <a:cubicBezTo>
                      <a:pt x="314" y="569"/>
                      <a:pt x="325" y="568"/>
                      <a:pt x="337" y="567"/>
                    </a:cubicBezTo>
                    <a:cubicBezTo>
                      <a:pt x="492" y="546"/>
                      <a:pt x="603" y="405"/>
                      <a:pt x="583" y="250"/>
                    </a:cubicBezTo>
                    <a:cubicBezTo>
                      <a:pt x="566" y="105"/>
                      <a:pt x="444" y="0"/>
                      <a:pt x="30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
              <p:cNvSpPr/>
              <p:nvPr/>
            </p:nvSpPr>
            <p:spPr>
              <a:xfrm>
                <a:off x="2353850" y="3030838"/>
                <a:ext cx="15100" cy="14275"/>
              </a:xfrm>
              <a:custGeom>
                <a:avLst/>
                <a:gdLst/>
                <a:ahLst/>
                <a:cxnLst/>
                <a:rect l="l" t="t" r="r" b="b"/>
                <a:pathLst>
                  <a:path w="604" h="571" extrusionOk="0">
                    <a:moveTo>
                      <a:pt x="301" y="0"/>
                    </a:moveTo>
                    <a:cubicBezTo>
                      <a:pt x="290" y="0"/>
                      <a:pt x="279" y="1"/>
                      <a:pt x="267" y="2"/>
                    </a:cubicBezTo>
                    <a:cubicBezTo>
                      <a:pt x="112" y="23"/>
                      <a:pt x="1" y="164"/>
                      <a:pt x="21" y="320"/>
                    </a:cubicBezTo>
                    <a:cubicBezTo>
                      <a:pt x="38" y="464"/>
                      <a:pt x="162" y="570"/>
                      <a:pt x="303" y="570"/>
                    </a:cubicBezTo>
                    <a:cubicBezTo>
                      <a:pt x="315" y="570"/>
                      <a:pt x="326" y="569"/>
                      <a:pt x="337" y="568"/>
                    </a:cubicBezTo>
                    <a:cubicBezTo>
                      <a:pt x="493" y="548"/>
                      <a:pt x="604" y="407"/>
                      <a:pt x="583" y="252"/>
                    </a:cubicBezTo>
                    <a:cubicBezTo>
                      <a:pt x="566" y="106"/>
                      <a:pt x="444" y="0"/>
                      <a:pt x="30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
              <p:cNvSpPr/>
              <p:nvPr/>
            </p:nvSpPr>
            <p:spPr>
              <a:xfrm>
                <a:off x="2009450" y="2802463"/>
                <a:ext cx="416925" cy="307325"/>
              </a:xfrm>
              <a:custGeom>
                <a:avLst/>
                <a:gdLst/>
                <a:ahLst/>
                <a:cxnLst/>
                <a:rect l="l" t="t" r="r" b="b"/>
                <a:pathLst>
                  <a:path w="16677" h="12293" extrusionOk="0">
                    <a:moveTo>
                      <a:pt x="6872" y="0"/>
                    </a:moveTo>
                    <a:cubicBezTo>
                      <a:pt x="4718" y="279"/>
                      <a:pt x="3328" y="1404"/>
                      <a:pt x="3328" y="1404"/>
                    </a:cubicBezTo>
                    <a:cubicBezTo>
                      <a:pt x="3328" y="1404"/>
                      <a:pt x="1" y="4173"/>
                      <a:pt x="5354" y="10016"/>
                    </a:cubicBezTo>
                    <a:cubicBezTo>
                      <a:pt x="6890" y="11695"/>
                      <a:pt x="8619" y="12293"/>
                      <a:pt x="10304" y="12293"/>
                    </a:cubicBezTo>
                    <a:cubicBezTo>
                      <a:pt x="12773" y="12293"/>
                      <a:pt x="15146" y="11007"/>
                      <a:pt x="16676" y="9955"/>
                    </a:cubicBezTo>
                    <a:lnTo>
                      <a:pt x="16676" y="9955"/>
                    </a:lnTo>
                    <a:cubicBezTo>
                      <a:pt x="15468" y="10485"/>
                      <a:pt x="14074" y="10780"/>
                      <a:pt x="12669" y="10780"/>
                    </a:cubicBezTo>
                    <a:cubicBezTo>
                      <a:pt x="9456" y="10780"/>
                      <a:pt x="6178" y="9238"/>
                      <a:pt x="4887" y="5419"/>
                    </a:cubicBezTo>
                    <a:cubicBezTo>
                      <a:pt x="3804" y="2215"/>
                      <a:pt x="5142" y="702"/>
                      <a:pt x="687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
              <p:cNvSpPr/>
              <p:nvPr/>
            </p:nvSpPr>
            <p:spPr>
              <a:xfrm>
                <a:off x="2212825" y="2813688"/>
                <a:ext cx="107775" cy="49775"/>
              </a:xfrm>
              <a:custGeom>
                <a:avLst/>
                <a:gdLst/>
                <a:ahLst/>
                <a:cxnLst/>
                <a:rect l="l" t="t" r="r" b="b"/>
                <a:pathLst>
                  <a:path w="4311" h="1991" extrusionOk="0">
                    <a:moveTo>
                      <a:pt x="596" y="1"/>
                    </a:moveTo>
                    <a:cubicBezTo>
                      <a:pt x="328" y="1"/>
                      <a:pt x="128" y="78"/>
                      <a:pt x="79" y="225"/>
                    </a:cubicBezTo>
                    <a:cubicBezTo>
                      <a:pt x="1" y="467"/>
                      <a:pt x="369" y="807"/>
                      <a:pt x="906" y="986"/>
                    </a:cubicBezTo>
                    <a:cubicBezTo>
                      <a:pt x="1120" y="1056"/>
                      <a:pt x="1328" y="1090"/>
                      <a:pt x="1506" y="1090"/>
                    </a:cubicBezTo>
                    <a:cubicBezTo>
                      <a:pt x="1775" y="1090"/>
                      <a:pt x="1976" y="1013"/>
                      <a:pt x="2025" y="867"/>
                    </a:cubicBezTo>
                    <a:cubicBezTo>
                      <a:pt x="2104" y="624"/>
                      <a:pt x="1735" y="284"/>
                      <a:pt x="1197" y="106"/>
                    </a:cubicBezTo>
                    <a:cubicBezTo>
                      <a:pt x="983" y="35"/>
                      <a:pt x="775" y="1"/>
                      <a:pt x="596" y="1"/>
                    </a:cubicBezTo>
                    <a:close/>
                    <a:moveTo>
                      <a:pt x="3099" y="1079"/>
                    </a:moveTo>
                    <a:cubicBezTo>
                      <a:pt x="2928" y="1079"/>
                      <a:pt x="2800" y="1129"/>
                      <a:pt x="2759" y="1226"/>
                    </a:cubicBezTo>
                    <a:cubicBezTo>
                      <a:pt x="2681" y="1410"/>
                      <a:pt x="2949" y="1697"/>
                      <a:pt x="3356" y="1869"/>
                    </a:cubicBezTo>
                    <a:cubicBezTo>
                      <a:pt x="3550" y="1951"/>
                      <a:pt x="3740" y="1991"/>
                      <a:pt x="3895" y="1991"/>
                    </a:cubicBezTo>
                    <a:cubicBezTo>
                      <a:pt x="4066" y="1991"/>
                      <a:pt x="4193" y="1942"/>
                      <a:pt x="4233" y="1844"/>
                    </a:cubicBezTo>
                    <a:cubicBezTo>
                      <a:pt x="4310" y="1660"/>
                      <a:pt x="4044" y="1370"/>
                      <a:pt x="3637" y="1201"/>
                    </a:cubicBezTo>
                    <a:cubicBezTo>
                      <a:pt x="3443" y="1120"/>
                      <a:pt x="3253" y="1079"/>
                      <a:pt x="3099" y="1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
              <p:cNvSpPr/>
              <p:nvPr/>
            </p:nvSpPr>
            <p:spPr>
              <a:xfrm>
                <a:off x="1803575" y="3026663"/>
                <a:ext cx="252625" cy="358300"/>
              </a:xfrm>
              <a:custGeom>
                <a:avLst/>
                <a:gdLst/>
                <a:ahLst/>
                <a:cxnLst/>
                <a:rect l="l" t="t" r="r" b="b"/>
                <a:pathLst>
                  <a:path w="10105" h="14332" extrusionOk="0">
                    <a:moveTo>
                      <a:pt x="1" y="0"/>
                    </a:moveTo>
                    <a:lnTo>
                      <a:pt x="1" y="0"/>
                    </a:lnTo>
                    <a:cubicBezTo>
                      <a:pt x="280" y="3064"/>
                      <a:pt x="355" y="6077"/>
                      <a:pt x="1122" y="9080"/>
                    </a:cubicBezTo>
                    <a:cubicBezTo>
                      <a:pt x="1575" y="10855"/>
                      <a:pt x="2924" y="12788"/>
                      <a:pt x="4459" y="13789"/>
                    </a:cubicBezTo>
                    <a:cubicBezTo>
                      <a:pt x="4947" y="14106"/>
                      <a:pt x="5501" y="14332"/>
                      <a:pt x="6062" y="14332"/>
                    </a:cubicBezTo>
                    <a:cubicBezTo>
                      <a:pt x="6351" y="14332"/>
                      <a:pt x="6642" y="14272"/>
                      <a:pt x="6926" y="14133"/>
                    </a:cubicBezTo>
                    <a:cubicBezTo>
                      <a:pt x="10105" y="12586"/>
                      <a:pt x="7650" y="9523"/>
                      <a:pt x="5910" y="7952"/>
                    </a:cubicBezTo>
                    <a:cubicBezTo>
                      <a:pt x="3494" y="5770"/>
                      <a:pt x="1127" y="3260"/>
                      <a:pt x="34" y="99"/>
                    </a:cubicBezTo>
                    <a:cubicBezTo>
                      <a:pt x="23" y="66"/>
                      <a:pt x="13" y="33"/>
                      <a:pt x="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
              <p:cNvSpPr/>
              <p:nvPr/>
            </p:nvSpPr>
            <p:spPr>
              <a:xfrm>
                <a:off x="1819650" y="3076163"/>
                <a:ext cx="162100" cy="229900"/>
              </a:xfrm>
              <a:custGeom>
                <a:avLst/>
                <a:gdLst/>
                <a:ahLst/>
                <a:cxnLst/>
                <a:rect l="l" t="t" r="r" b="b"/>
                <a:pathLst>
                  <a:path w="6484" h="9196" extrusionOk="0">
                    <a:moveTo>
                      <a:pt x="0" y="0"/>
                    </a:moveTo>
                    <a:lnTo>
                      <a:pt x="0" y="0"/>
                    </a:lnTo>
                    <a:cubicBezTo>
                      <a:pt x="179" y="1965"/>
                      <a:pt x="227" y="3898"/>
                      <a:pt x="719" y="5826"/>
                    </a:cubicBezTo>
                    <a:cubicBezTo>
                      <a:pt x="1010" y="6965"/>
                      <a:pt x="1875" y="8204"/>
                      <a:pt x="2860" y="8845"/>
                    </a:cubicBezTo>
                    <a:cubicBezTo>
                      <a:pt x="3172" y="9050"/>
                      <a:pt x="3527" y="9195"/>
                      <a:pt x="3886" y="9195"/>
                    </a:cubicBezTo>
                    <a:cubicBezTo>
                      <a:pt x="4072" y="9195"/>
                      <a:pt x="4259" y="9156"/>
                      <a:pt x="4443" y="9067"/>
                    </a:cubicBezTo>
                    <a:cubicBezTo>
                      <a:pt x="6484" y="8074"/>
                      <a:pt x="4908" y="6110"/>
                      <a:pt x="3791" y="5102"/>
                    </a:cubicBezTo>
                    <a:cubicBezTo>
                      <a:pt x="2242" y="3702"/>
                      <a:pt x="722" y="2090"/>
                      <a:pt x="20" y="63"/>
                    </a:cubicBezTo>
                    <a:cubicBezTo>
                      <a:pt x="14" y="41"/>
                      <a:pt x="6" y="19"/>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
              <p:cNvSpPr/>
              <p:nvPr/>
            </p:nvSpPr>
            <p:spPr>
              <a:xfrm>
                <a:off x="1806050" y="3045338"/>
                <a:ext cx="150375" cy="296300"/>
              </a:xfrm>
              <a:custGeom>
                <a:avLst/>
                <a:gdLst/>
                <a:ahLst/>
                <a:cxnLst/>
                <a:rect l="l" t="t" r="r" b="b"/>
                <a:pathLst>
                  <a:path w="6015" h="11852" extrusionOk="0">
                    <a:moveTo>
                      <a:pt x="12" y="0"/>
                    </a:moveTo>
                    <a:cubicBezTo>
                      <a:pt x="12" y="0"/>
                      <a:pt x="12" y="0"/>
                      <a:pt x="11" y="0"/>
                    </a:cubicBezTo>
                    <a:cubicBezTo>
                      <a:pt x="0" y="2"/>
                      <a:pt x="2" y="107"/>
                      <a:pt x="18" y="292"/>
                    </a:cubicBezTo>
                    <a:cubicBezTo>
                      <a:pt x="35" y="477"/>
                      <a:pt x="51" y="743"/>
                      <a:pt x="107" y="1058"/>
                    </a:cubicBezTo>
                    <a:cubicBezTo>
                      <a:pt x="192" y="1691"/>
                      <a:pt x="394" y="2519"/>
                      <a:pt x="630" y="3336"/>
                    </a:cubicBezTo>
                    <a:cubicBezTo>
                      <a:pt x="871" y="4152"/>
                      <a:pt x="1177" y="4949"/>
                      <a:pt x="1421" y="5540"/>
                    </a:cubicBezTo>
                    <a:cubicBezTo>
                      <a:pt x="1673" y="6127"/>
                      <a:pt x="1855" y="6512"/>
                      <a:pt x="1855" y="6512"/>
                    </a:cubicBezTo>
                    <a:cubicBezTo>
                      <a:pt x="1855" y="6512"/>
                      <a:pt x="2049" y="6892"/>
                      <a:pt x="2360" y="7451"/>
                    </a:cubicBezTo>
                    <a:cubicBezTo>
                      <a:pt x="2678" y="8005"/>
                      <a:pt x="3119" y="8737"/>
                      <a:pt x="3630" y="9418"/>
                    </a:cubicBezTo>
                    <a:cubicBezTo>
                      <a:pt x="4144" y="10098"/>
                      <a:pt x="4695" y="10751"/>
                      <a:pt x="5171" y="11179"/>
                    </a:cubicBezTo>
                    <a:cubicBezTo>
                      <a:pt x="5394" y="11408"/>
                      <a:pt x="5610" y="11566"/>
                      <a:pt x="5754" y="11683"/>
                    </a:cubicBezTo>
                    <a:cubicBezTo>
                      <a:pt x="5890" y="11790"/>
                      <a:pt x="5976" y="11852"/>
                      <a:pt x="5992" y="11852"/>
                    </a:cubicBezTo>
                    <a:cubicBezTo>
                      <a:pt x="5993" y="11852"/>
                      <a:pt x="5993" y="11852"/>
                      <a:pt x="5994" y="11851"/>
                    </a:cubicBezTo>
                    <a:cubicBezTo>
                      <a:pt x="6014" y="11826"/>
                      <a:pt x="5692" y="11552"/>
                      <a:pt x="5261" y="11090"/>
                    </a:cubicBezTo>
                    <a:cubicBezTo>
                      <a:pt x="4819" y="10637"/>
                      <a:pt x="4302" y="9971"/>
                      <a:pt x="3820" y="9282"/>
                    </a:cubicBezTo>
                    <a:cubicBezTo>
                      <a:pt x="3339" y="8593"/>
                      <a:pt x="2925" y="7858"/>
                      <a:pt x="2624" y="7305"/>
                    </a:cubicBezTo>
                    <a:cubicBezTo>
                      <a:pt x="2339" y="6741"/>
                      <a:pt x="2151" y="6368"/>
                      <a:pt x="2151" y="6368"/>
                    </a:cubicBezTo>
                    <a:cubicBezTo>
                      <a:pt x="2150" y="6367"/>
                      <a:pt x="1963" y="5991"/>
                      <a:pt x="1700" y="5417"/>
                    </a:cubicBezTo>
                    <a:cubicBezTo>
                      <a:pt x="1443" y="4841"/>
                      <a:pt x="1120" y="4064"/>
                      <a:pt x="853" y="3265"/>
                    </a:cubicBezTo>
                    <a:cubicBezTo>
                      <a:pt x="588" y="2466"/>
                      <a:pt x="356" y="1655"/>
                      <a:pt x="234" y="1036"/>
                    </a:cubicBezTo>
                    <a:cubicBezTo>
                      <a:pt x="98" y="419"/>
                      <a:pt x="4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
              <p:cNvSpPr/>
              <p:nvPr/>
            </p:nvSpPr>
            <p:spPr>
              <a:xfrm>
                <a:off x="1895225" y="3231238"/>
                <a:ext cx="95150" cy="101525"/>
              </a:xfrm>
              <a:custGeom>
                <a:avLst/>
                <a:gdLst/>
                <a:ahLst/>
                <a:cxnLst/>
                <a:rect l="l" t="t" r="r" b="b"/>
                <a:pathLst>
                  <a:path w="3806" h="4061" extrusionOk="0">
                    <a:moveTo>
                      <a:pt x="439" y="1"/>
                    </a:moveTo>
                    <a:cubicBezTo>
                      <a:pt x="347" y="1"/>
                      <a:pt x="270" y="26"/>
                      <a:pt x="215" y="79"/>
                    </a:cubicBezTo>
                    <a:cubicBezTo>
                      <a:pt x="0" y="287"/>
                      <a:pt x="196" y="839"/>
                      <a:pt x="655" y="1317"/>
                    </a:cubicBezTo>
                    <a:cubicBezTo>
                      <a:pt x="995" y="1668"/>
                      <a:pt x="1384" y="1879"/>
                      <a:pt x="1649" y="1879"/>
                    </a:cubicBezTo>
                    <a:cubicBezTo>
                      <a:pt x="1741" y="1879"/>
                      <a:pt x="1818" y="1854"/>
                      <a:pt x="1874" y="1801"/>
                    </a:cubicBezTo>
                    <a:cubicBezTo>
                      <a:pt x="2090" y="1594"/>
                      <a:pt x="1891" y="1039"/>
                      <a:pt x="1434" y="563"/>
                    </a:cubicBezTo>
                    <a:cubicBezTo>
                      <a:pt x="1095" y="211"/>
                      <a:pt x="705" y="1"/>
                      <a:pt x="439" y="1"/>
                    </a:cubicBezTo>
                    <a:close/>
                    <a:moveTo>
                      <a:pt x="2590" y="2521"/>
                    </a:moveTo>
                    <a:cubicBezTo>
                      <a:pt x="2531" y="2521"/>
                      <a:pt x="2479" y="2537"/>
                      <a:pt x="2439" y="2570"/>
                    </a:cubicBezTo>
                    <a:cubicBezTo>
                      <a:pt x="2259" y="2719"/>
                      <a:pt x="2378" y="3162"/>
                      <a:pt x="2706" y="3560"/>
                    </a:cubicBezTo>
                    <a:cubicBezTo>
                      <a:pt x="2961" y="3869"/>
                      <a:pt x="3268" y="4061"/>
                      <a:pt x="3476" y="4061"/>
                    </a:cubicBezTo>
                    <a:cubicBezTo>
                      <a:pt x="3536" y="4061"/>
                      <a:pt x="3587" y="4045"/>
                      <a:pt x="3627" y="4012"/>
                    </a:cubicBezTo>
                    <a:cubicBezTo>
                      <a:pt x="3805" y="3864"/>
                      <a:pt x="3686" y="3420"/>
                      <a:pt x="3359" y="3022"/>
                    </a:cubicBezTo>
                    <a:cubicBezTo>
                      <a:pt x="3104" y="2712"/>
                      <a:pt x="2799" y="2521"/>
                      <a:pt x="2590" y="25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
              <p:cNvSpPr/>
              <p:nvPr/>
            </p:nvSpPr>
            <p:spPr>
              <a:xfrm>
                <a:off x="1807975" y="3064413"/>
                <a:ext cx="232600" cy="298825"/>
              </a:xfrm>
              <a:custGeom>
                <a:avLst/>
                <a:gdLst/>
                <a:ahLst/>
                <a:cxnLst/>
                <a:rect l="l" t="t" r="r" b="b"/>
                <a:pathLst>
                  <a:path w="9304" h="11953" extrusionOk="0">
                    <a:moveTo>
                      <a:pt x="451" y="0"/>
                    </a:moveTo>
                    <a:cubicBezTo>
                      <a:pt x="298" y="185"/>
                      <a:pt x="146" y="397"/>
                      <a:pt x="0" y="641"/>
                    </a:cubicBezTo>
                    <a:cubicBezTo>
                      <a:pt x="177" y="2967"/>
                      <a:pt x="360" y="5272"/>
                      <a:pt x="946" y="7570"/>
                    </a:cubicBezTo>
                    <a:cubicBezTo>
                      <a:pt x="1255" y="8781"/>
                      <a:pt x="1982" y="10064"/>
                      <a:pt x="2900" y="11076"/>
                    </a:cubicBezTo>
                    <a:cubicBezTo>
                      <a:pt x="2817" y="10917"/>
                      <a:pt x="2731" y="10767"/>
                      <a:pt x="2632" y="10637"/>
                    </a:cubicBezTo>
                    <a:cubicBezTo>
                      <a:pt x="2093" y="9923"/>
                      <a:pt x="1683" y="9164"/>
                      <a:pt x="1493" y="8275"/>
                    </a:cubicBezTo>
                    <a:cubicBezTo>
                      <a:pt x="1416" y="7911"/>
                      <a:pt x="1168" y="6417"/>
                      <a:pt x="1595" y="6417"/>
                    </a:cubicBezTo>
                    <a:cubicBezTo>
                      <a:pt x="1707" y="6417"/>
                      <a:pt x="1865" y="6520"/>
                      <a:pt x="2085" y="6774"/>
                    </a:cubicBezTo>
                    <a:cubicBezTo>
                      <a:pt x="2615" y="7383"/>
                      <a:pt x="3052" y="8076"/>
                      <a:pt x="3567" y="8705"/>
                    </a:cubicBezTo>
                    <a:cubicBezTo>
                      <a:pt x="3141" y="8013"/>
                      <a:pt x="2505" y="7175"/>
                      <a:pt x="2325" y="6371"/>
                    </a:cubicBezTo>
                    <a:cubicBezTo>
                      <a:pt x="2211" y="5867"/>
                      <a:pt x="2434" y="5601"/>
                      <a:pt x="2783" y="5601"/>
                    </a:cubicBezTo>
                    <a:cubicBezTo>
                      <a:pt x="2954" y="5601"/>
                      <a:pt x="3154" y="5664"/>
                      <a:pt x="3360" y="5795"/>
                    </a:cubicBezTo>
                    <a:cubicBezTo>
                      <a:pt x="4025" y="6215"/>
                      <a:pt x="4659" y="6854"/>
                      <a:pt x="5218" y="7404"/>
                    </a:cubicBezTo>
                    <a:cubicBezTo>
                      <a:pt x="5676" y="7853"/>
                      <a:pt x="5961" y="8372"/>
                      <a:pt x="6337" y="8882"/>
                    </a:cubicBezTo>
                    <a:cubicBezTo>
                      <a:pt x="6944" y="9708"/>
                      <a:pt x="7399" y="10154"/>
                      <a:pt x="7529" y="11176"/>
                    </a:cubicBezTo>
                    <a:cubicBezTo>
                      <a:pt x="7540" y="11257"/>
                      <a:pt x="7627" y="11583"/>
                      <a:pt x="7714" y="11953"/>
                    </a:cubicBezTo>
                    <a:cubicBezTo>
                      <a:pt x="9304" y="10306"/>
                      <a:pt x="7248" y="7809"/>
                      <a:pt x="5734" y="6442"/>
                    </a:cubicBezTo>
                    <a:cubicBezTo>
                      <a:pt x="3691" y="4595"/>
                      <a:pt x="1684" y="2511"/>
                      <a:pt x="4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
              <p:cNvSpPr/>
              <p:nvPr/>
            </p:nvSpPr>
            <p:spPr>
              <a:xfrm>
                <a:off x="1265425" y="2827113"/>
                <a:ext cx="446925" cy="149350"/>
              </a:xfrm>
              <a:custGeom>
                <a:avLst/>
                <a:gdLst/>
                <a:ahLst/>
                <a:cxnLst/>
                <a:rect l="l" t="t" r="r" b="b"/>
                <a:pathLst>
                  <a:path w="17877" h="5974" extrusionOk="0">
                    <a:moveTo>
                      <a:pt x="5375" y="0"/>
                    </a:moveTo>
                    <a:cubicBezTo>
                      <a:pt x="4401" y="0"/>
                      <a:pt x="3440" y="139"/>
                      <a:pt x="2607" y="425"/>
                    </a:cubicBezTo>
                    <a:cubicBezTo>
                      <a:pt x="1671" y="750"/>
                      <a:pt x="818" y="1351"/>
                      <a:pt x="601" y="2373"/>
                    </a:cubicBezTo>
                    <a:cubicBezTo>
                      <a:pt x="1" y="5223"/>
                      <a:pt x="2217" y="5944"/>
                      <a:pt x="4461" y="5944"/>
                    </a:cubicBezTo>
                    <a:cubicBezTo>
                      <a:pt x="5272" y="5944"/>
                      <a:pt x="6086" y="5850"/>
                      <a:pt x="6772" y="5728"/>
                    </a:cubicBezTo>
                    <a:cubicBezTo>
                      <a:pt x="8646" y="5397"/>
                      <a:pt x="10590" y="5138"/>
                      <a:pt x="12524" y="5138"/>
                    </a:cubicBezTo>
                    <a:cubicBezTo>
                      <a:pt x="14300" y="5138"/>
                      <a:pt x="16068" y="5356"/>
                      <a:pt x="17767" y="5935"/>
                    </a:cubicBezTo>
                    <a:cubicBezTo>
                      <a:pt x="17805" y="5947"/>
                      <a:pt x="17841" y="5961"/>
                      <a:pt x="17877" y="5974"/>
                    </a:cubicBezTo>
                    <a:cubicBezTo>
                      <a:pt x="14974" y="4111"/>
                      <a:pt x="12256" y="2103"/>
                      <a:pt x="9070" y="714"/>
                    </a:cubicBezTo>
                    <a:cubicBezTo>
                      <a:pt x="7994" y="246"/>
                      <a:pt x="6673" y="0"/>
                      <a:pt x="53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
              <p:cNvSpPr/>
              <p:nvPr/>
            </p:nvSpPr>
            <p:spPr>
              <a:xfrm>
                <a:off x="1370800" y="2860738"/>
                <a:ext cx="286700" cy="95850"/>
              </a:xfrm>
              <a:custGeom>
                <a:avLst/>
                <a:gdLst/>
                <a:ahLst/>
                <a:cxnLst/>
                <a:rect l="l" t="t" r="r" b="b"/>
                <a:pathLst>
                  <a:path w="11468" h="3834" extrusionOk="0">
                    <a:moveTo>
                      <a:pt x="3448" y="1"/>
                    </a:moveTo>
                    <a:cubicBezTo>
                      <a:pt x="2823" y="1"/>
                      <a:pt x="2206" y="90"/>
                      <a:pt x="1672" y="274"/>
                    </a:cubicBezTo>
                    <a:cubicBezTo>
                      <a:pt x="1070" y="481"/>
                      <a:pt x="524" y="866"/>
                      <a:pt x="386" y="1523"/>
                    </a:cubicBezTo>
                    <a:cubicBezTo>
                      <a:pt x="0" y="3352"/>
                      <a:pt x="1420" y="3815"/>
                      <a:pt x="2860" y="3815"/>
                    </a:cubicBezTo>
                    <a:cubicBezTo>
                      <a:pt x="3380" y="3815"/>
                      <a:pt x="3903" y="3755"/>
                      <a:pt x="4344" y="3677"/>
                    </a:cubicBezTo>
                    <a:cubicBezTo>
                      <a:pt x="5547" y="3464"/>
                      <a:pt x="6794" y="3298"/>
                      <a:pt x="8036" y="3298"/>
                    </a:cubicBezTo>
                    <a:cubicBezTo>
                      <a:pt x="9176" y="3298"/>
                      <a:pt x="10310" y="3438"/>
                      <a:pt x="11400" y="3810"/>
                    </a:cubicBezTo>
                    <a:cubicBezTo>
                      <a:pt x="11422" y="3816"/>
                      <a:pt x="11447" y="3825"/>
                      <a:pt x="11467" y="3833"/>
                    </a:cubicBezTo>
                    <a:cubicBezTo>
                      <a:pt x="9608" y="2638"/>
                      <a:pt x="7863" y="1350"/>
                      <a:pt x="5818" y="459"/>
                    </a:cubicBezTo>
                    <a:cubicBezTo>
                      <a:pt x="5128" y="158"/>
                      <a:pt x="4280" y="1"/>
                      <a:pt x="3448"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
              <p:cNvSpPr/>
              <p:nvPr/>
            </p:nvSpPr>
            <p:spPr>
              <a:xfrm>
                <a:off x="1328700" y="2883913"/>
                <a:ext cx="365400" cy="82175"/>
              </a:xfrm>
              <a:custGeom>
                <a:avLst/>
                <a:gdLst/>
                <a:ahLst/>
                <a:cxnLst/>
                <a:rect l="l" t="t" r="r" b="b"/>
                <a:pathLst>
                  <a:path w="14616" h="3287" extrusionOk="0">
                    <a:moveTo>
                      <a:pt x="3411" y="1"/>
                    </a:moveTo>
                    <a:cubicBezTo>
                      <a:pt x="2583" y="1"/>
                      <a:pt x="1779" y="44"/>
                      <a:pt x="1164" y="154"/>
                    </a:cubicBezTo>
                    <a:cubicBezTo>
                      <a:pt x="809" y="195"/>
                      <a:pt x="519" y="276"/>
                      <a:pt x="317" y="323"/>
                    </a:cubicBezTo>
                    <a:cubicBezTo>
                      <a:pt x="115" y="373"/>
                      <a:pt x="0" y="408"/>
                      <a:pt x="3" y="420"/>
                    </a:cubicBezTo>
                    <a:cubicBezTo>
                      <a:pt x="5" y="425"/>
                      <a:pt x="15" y="427"/>
                      <a:pt x="35" y="427"/>
                    </a:cubicBezTo>
                    <a:cubicBezTo>
                      <a:pt x="152" y="427"/>
                      <a:pt x="578" y="350"/>
                      <a:pt x="1182" y="295"/>
                    </a:cubicBezTo>
                    <a:cubicBezTo>
                      <a:pt x="1572" y="250"/>
                      <a:pt x="2039" y="231"/>
                      <a:pt x="2537" y="231"/>
                    </a:cubicBezTo>
                    <a:cubicBezTo>
                      <a:pt x="2936" y="231"/>
                      <a:pt x="3356" y="244"/>
                      <a:pt x="3774" y="265"/>
                    </a:cubicBezTo>
                    <a:cubicBezTo>
                      <a:pt x="4714" y="314"/>
                      <a:pt x="5649" y="453"/>
                      <a:pt x="6346" y="567"/>
                    </a:cubicBezTo>
                    <a:cubicBezTo>
                      <a:pt x="7042" y="704"/>
                      <a:pt x="7502" y="795"/>
                      <a:pt x="7502" y="795"/>
                    </a:cubicBezTo>
                    <a:cubicBezTo>
                      <a:pt x="7502" y="795"/>
                      <a:pt x="7502" y="795"/>
                      <a:pt x="7502" y="795"/>
                    </a:cubicBezTo>
                    <a:cubicBezTo>
                      <a:pt x="7510" y="795"/>
                      <a:pt x="7970" y="887"/>
                      <a:pt x="8652" y="1050"/>
                    </a:cubicBezTo>
                    <a:cubicBezTo>
                      <a:pt x="9340" y="1219"/>
                      <a:pt x="10250" y="1467"/>
                      <a:pt x="11141" y="1780"/>
                    </a:cubicBezTo>
                    <a:cubicBezTo>
                      <a:pt x="12030" y="2096"/>
                      <a:pt x="12908" y="2450"/>
                      <a:pt x="13543" y="2768"/>
                    </a:cubicBezTo>
                    <a:cubicBezTo>
                      <a:pt x="14149" y="3057"/>
                      <a:pt x="14549" y="3286"/>
                      <a:pt x="14605" y="3286"/>
                    </a:cubicBezTo>
                    <a:cubicBezTo>
                      <a:pt x="14608" y="3286"/>
                      <a:pt x="14610" y="3285"/>
                      <a:pt x="14611" y="3284"/>
                    </a:cubicBezTo>
                    <a:cubicBezTo>
                      <a:pt x="14616" y="3273"/>
                      <a:pt x="14523" y="3202"/>
                      <a:pt x="14348" y="3088"/>
                    </a:cubicBezTo>
                    <a:cubicBezTo>
                      <a:pt x="14172" y="2975"/>
                      <a:pt x="13925" y="2806"/>
                      <a:pt x="13609" y="2640"/>
                    </a:cubicBezTo>
                    <a:cubicBezTo>
                      <a:pt x="12990" y="2280"/>
                      <a:pt x="12117" y="1888"/>
                      <a:pt x="11232" y="1534"/>
                    </a:cubicBezTo>
                    <a:cubicBezTo>
                      <a:pt x="10344" y="1186"/>
                      <a:pt x="9429" y="907"/>
                      <a:pt x="8737" y="718"/>
                    </a:cubicBezTo>
                    <a:cubicBezTo>
                      <a:pt x="8044" y="536"/>
                      <a:pt x="7578" y="431"/>
                      <a:pt x="7578" y="431"/>
                    </a:cubicBezTo>
                    <a:cubicBezTo>
                      <a:pt x="7578" y="431"/>
                      <a:pt x="7108" y="343"/>
                      <a:pt x="6401" y="232"/>
                    </a:cubicBezTo>
                    <a:cubicBezTo>
                      <a:pt x="5691" y="132"/>
                      <a:pt x="4739" y="21"/>
                      <a:pt x="3783" y="4"/>
                    </a:cubicBezTo>
                    <a:cubicBezTo>
                      <a:pt x="3659" y="2"/>
                      <a:pt x="3535" y="1"/>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
              <p:cNvSpPr/>
              <p:nvPr/>
            </p:nvSpPr>
            <p:spPr>
              <a:xfrm>
                <a:off x="1316875" y="2908138"/>
                <a:ext cx="146850" cy="31025"/>
              </a:xfrm>
              <a:custGeom>
                <a:avLst/>
                <a:gdLst/>
                <a:ahLst/>
                <a:cxnLst/>
                <a:rect l="l" t="t" r="r" b="b"/>
                <a:pathLst>
                  <a:path w="5874" h="1241" extrusionOk="0">
                    <a:moveTo>
                      <a:pt x="1106" y="285"/>
                    </a:moveTo>
                    <a:cubicBezTo>
                      <a:pt x="1084" y="285"/>
                      <a:pt x="1063" y="286"/>
                      <a:pt x="1042" y="286"/>
                    </a:cubicBezTo>
                    <a:cubicBezTo>
                      <a:pt x="462" y="302"/>
                      <a:pt x="0" y="529"/>
                      <a:pt x="7" y="789"/>
                    </a:cubicBezTo>
                    <a:cubicBezTo>
                      <a:pt x="16" y="1040"/>
                      <a:pt x="453" y="1235"/>
                      <a:pt x="998" y="1235"/>
                    </a:cubicBezTo>
                    <a:cubicBezTo>
                      <a:pt x="1021" y="1235"/>
                      <a:pt x="1044" y="1235"/>
                      <a:pt x="1067" y="1234"/>
                    </a:cubicBezTo>
                    <a:cubicBezTo>
                      <a:pt x="1647" y="1220"/>
                      <a:pt x="2107" y="993"/>
                      <a:pt x="2101" y="731"/>
                    </a:cubicBezTo>
                    <a:cubicBezTo>
                      <a:pt x="2093" y="479"/>
                      <a:pt x="1653" y="285"/>
                      <a:pt x="1106" y="285"/>
                    </a:cubicBezTo>
                    <a:close/>
                    <a:moveTo>
                      <a:pt x="4748" y="0"/>
                    </a:moveTo>
                    <a:cubicBezTo>
                      <a:pt x="4649" y="0"/>
                      <a:pt x="4545" y="5"/>
                      <a:pt x="4440" y="17"/>
                    </a:cubicBezTo>
                    <a:cubicBezTo>
                      <a:pt x="3705" y="95"/>
                      <a:pt x="3136" y="429"/>
                      <a:pt x="3171" y="762"/>
                    </a:cubicBezTo>
                    <a:cubicBezTo>
                      <a:pt x="3202" y="1048"/>
                      <a:pt x="3667" y="1240"/>
                      <a:pt x="4266" y="1240"/>
                    </a:cubicBezTo>
                    <a:cubicBezTo>
                      <a:pt x="4364" y="1240"/>
                      <a:pt x="4466" y="1235"/>
                      <a:pt x="4570" y="1224"/>
                    </a:cubicBezTo>
                    <a:cubicBezTo>
                      <a:pt x="5301" y="1146"/>
                      <a:pt x="5873" y="811"/>
                      <a:pt x="5835" y="477"/>
                    </a:cubicBezTo>
                    <a:cubicBezTo>
                      <a:pt x="5806" y="193"/>
                      <a:pt x="5344" y="0"/>
                      <a:pt x="47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
              <p:cNvSpPr/>
              <p:nvPr/>
            </p:nvSpPr>
            <p:spPr>
              <a:xfrm>
                <a:off x="1278725" y="2827113"/>
                <a:ext cx="389500" cy="148575"/>
              </a:xfrm>
              <a:custGeom>
                <a:avLst/>
                <a:gdLst/>
                <a:ahLst/>
                <a:cxnLst/>
                <a:rect l="l" t="t" r="r" b="b"/>
                <a:pathLst>
                  <a:path w="15580" h="5943" extrusionOk="0">
                    <a:moveTo>
                      <a:pt x="4848" y="1"/>
                    </a:moveTo>
                    <a:cubicBezTo>
                      <a:pt x="4594" y="1"/>
                      <a:pt x="4341" y="10"/>
                      <a:pt x="4091" y="29"/>
                    </a:cubicBezTo>
                    <a:cubicBezTo>
                      <a:pt x="4288" y="65"/>
                      <a:pt x="4479" y="93"/>
                      <a:pt x="4664" y="95"/>
                    </a:cubicBezTo>
                    <a:cubicBezTo>
                      <a:pt x="5667" y="109"/>
                      <a:pt x="6619" y="269"/>
                      <a:pt x="7539" y="714"/>
                    </a:cubicBezTo>
                    <a:cubicBezTo>
                      <a:pt x="8010" y="942"/>
                      <a:pt x="10266" y="2174"/>
                      <a:pt x="8460" y="2271"/>
                    </a:cubicBezTo>
                    <a:cubicBezTo>
                      <a:pt x="8263" y="2281"/>
                      <a:pt x="8066" y="2285"/>
                      <a:pt x="7869" y="2285"/>
                    </a:cubicBezTo>
                    <a:cubicBezTo>
                      <a:pt x="7265" y="2285"/>
                      <a:pt x="6659" y="2248"/>
                      <a:pt x="6053" y="2248"/>
                    </a:cubicBezTo>
                    <a:cubicBezTo>
                      <a:pt x="5945" y="2248"/>
                      <a:pt x="5837" y="2249"/>
                      <a:pt x="5729" y="2252"/>
                    </a:cubicBezTo>
                    <a:cubicBezTo>
                      <a:pt x="6635" y="2352"/>
                      <a:pt x="7814" y="2366"/>
                      <a:pt x="8649" y="2760"/>
                    </a:cubicBezTo>
                    <a:cubicBezTo>
                      <a:pt x="9431" y="3128"/>
                      <a:pt x="9232" y="3790"/>
                      <a:pt x="8447" y="4074"/>
                    </a:cubicBezTo>
                    <a:cubicBezTo>
                      <a:pt x="7617" y="4371"/>
                      <a:pt x="6616" y="4494"/>
                      <a:pt x="5743" y="4610"/>
                    </a:cubicBezTo>
                    <a:cubicBezTo>
                      <a:pt x="5527" y="4639"/>
                      <a:pt x="5315" y="4649"/>
                      <a:pt x="5106" y="4649"/>
                    </a:cubicBezTo>
                    <a:cubicBezTo>
                      <a:pt x="4627" y="4649"/>
                      <a:pt x="4159" y="4594"/>
                      <a:pt x="3665" y="4581"/>
                    </a:cubicBezTo>
                    <a:cubicBezTo>
                      <a:pt x="2515" y="4550"/>
                      <a:pt x="1808" y="4646"/>
                      <a:pt x="815" y="4058"/>
                    </a:cubicBezTo>
                    <a:cubicBezTo>
                      <a:pt x="735" y="4011"/>
                      <a:pt x="386" y="3864"/>
                      <a:pt x="1" y="3687"/>
                    </a:cubicBezTo>
                    <a:lnTo>
                      <a:pt x="1" y="3687"/>
                    </a:lnTo>
                    <a:cubicBezTo>
                      <a:pt x="252" y="5454"/>
                      <a:pt x="2083" y="5943"/>
                      <a:pt x="3933" y="5943"/>
                    </a:cubicBezTo>
                    <a:cubicBezTo>
                      <a:pt x="4741" y="5943"/>
                      <a:pt x="5554" y="5849"/>
                      <a:pt x="6240" y="5728"/>
                    </a:cubicBezTo>
                    <a:cubicBezTo>
                      <a:pt x="8111" y="5399"/>
                      <a:pt x="10052" y="5142"/>
                      <a:pt x="11983" y="5142"/>
                    </a:cubicBezTo>
                    <a:cubicBezTo>
                      <a:pt x="13192" y="5142"/>
                      <a:pt x="14397" y="5242"/>
                      <a:pt x="15579" y="5488"/>
                    </a:cubicBezTo>
                    <a:cubicBezTo>
                      <a:pt x="15520" y="5225"/>
                      <a:pt x="15438" y="4945"/>
                      <a:pt x="15322" y="4649"/>
                    </a:cubicBezTo>
                    <a:cubicBezTo>
                      <a:pt x="13140" y="3201"/>
                      <a:pt x="10975" y="1777"/>
                      <a:pt x="8538" y="714"/>
                    </a:cubicBezTo>
                    <a:cubicBezTo>
                      <a:pt x="7464" y="246"/>
                      <a:pt x="6144" y="1"/>
                      <a:pt x="48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
              <p:cNvSpPr/>
              <p:nvPr/>
            </p:nvSpPr>
            <p:spPr>
              <a:xfrm>
                <a:off x="1654325" y="2996888"/>
                <a:ext cx="224550" cy="533050"/>
              </a:xfrm>
              <a:custGeom>
                <a:avLst/>
                <a:gdLst/>
                <a:ahLst/>
                <a:cxnLst/>
                <a:rect l="l" t="t" r="r" b="b"/>
                <a:pathLst>
                  <a:path w="8982" h="21322" extrusionOk="0">
                    <a:moveTo>
                      <a:pt x="5187" y="1"/>
                    </a:moveTo>
                    <a:lnTo>
                      <a:pt x="5187" y="1"/>
                    </a:lnTo>
                    <a:cubicBezTo>
                      <a:pt x="3527" y="3825"/>
                      <a:pt x="1657" y="7459"/>
                      <a:pt x="615" y="11530"/>
                    </a:cubicBezTo>
                    <a:cubicBezTo>
                      <a:pt x="1" y="13935"/>
                      <a:pt x="349" y="17110"/>
                      <a:pt x="1522" y="19300"/>
                    </a:cubicBezTo>
                    <a:cubicBezTo>
                      <a:pt x="2091" y="20353"/>
                      <a:pt x="2972" y="21255"/>
                      <a:pt x="4232" y="21315"/>
                    </a:cubicBezTo>
                    <a:cubicBezTo>
                      <a:pt x="4332" y="21319"/>
                      <a:pt x="4429" y="21321"/>
                      <a:pt x="4524" y="21321"/>
                    </a:cubicBezTo>
                    <a:cubicBezTo>
                      <a:pt x="8982" y="21321"/>
                      <a:pt x="8070" y="16238"/>
                      <a:pt x="7044" y="13300"/>
                    </a:cubicBezTo>
                    <a:cubicBezTo>
                      <a:pt x="5590" y="9133"/>
                      <a:pt x="4407" y="4609"/>
                      <a:pt x="5162" y="137"/>
                    </a:cubicBezTo>
                    <a:cubicBezTo>
                      <a:pt x="5170" y="93"/>
                      <a:pt x="5180" y="46"/>
                      <a:pt x="51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
              <p:cNvSpPr/>
              <p:nvPr/>
            </p:nvSpPr>
            <p:spPr>
              <a:xfrm>
                <a:off x="1687750" y="3066213"/>
                <a:ext cx="144050" cy="341950"/>
              </a:xfrm>
              <a:custGeom>
                <a:avLst/>
                <a:gdLst/>
                <a:ahLst/>
                <a:cxnLst/>
                <a:rect l="l" t="t" r="r" b="b"/>
                <a:pathLst>
                  <a:path w="5762" h="13678" extrusionOk="0">
                    <a:moveTo>
                      <a:pt x="3326" y="0"/>
                    </a:moveTo>
                    <a:lnTo>
                      <a:pt x="3326" y="0"/>
                    </a:lnTo>
                    <a:cubicBezTo>
                      <a:pt x="2259" y="2452"/>
                      <a:pt x="1061" y="4785"/>
                      <a:pt x="393" y="7396"/>
                    </a:cubicBezTo>
                    <a:cubicBezTo>
                      <a:pt x="0" y="8940"/>
                      <a:pt x="222" y="10977"/>
                      <a:pt x="976" y="12380"/>
                    </a:cubicBezTo>
                    <a:cubicBezTo>
                      <a:pt x="1338" y="13059"/>
                      <a:pt x="1903" y="13637"/>
                      <a:pt x="2713" y="13673"/>
                    </a:cubicBezTo>
                    <a:cubicBezTo>
                      <a:pt x="2778" y="13676"/>
                      <a:pt x="2841" y="13677"/>
                      <a:pt x="2903" y="13677"/>
                    </a:cubicBezTo>
                    <a:cubicBezTo>
                      <a:pt x="5762" y="13677"/>
                      <a:pt x="5177" y="10418"/>
                      <a:pt x="4519" y="8533"/>
                    </a:cubicBezTo>
                    <a:cubicBezTo>
                      <a:pt x="3586" y="5859"/>
                      <a:pt x="2824" y="2955"/>
                      <a:pt x="3310" y="87"/>
                    </a:cubicBezTo>
                    <a:cubicBezTo>
                      <a:pt x="3315" y="57"/>
                      <a:pt x="3319" y="27"/>
                      <a:pt x="3326"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
              <p:cNvSpPr/>
              <p:nvPr/>
            </p:nvSpPr>
            <p:spPr>
              <a:xfrm>
                <a:off x="1723650" y="3020863"/>
                <a:ext cx="52375" cy="449725"/>
              </a:xfrm>
              <a:custGeom>
                <a:avLst/>
                <a:gdLst/>
                <a:ahLst/>
                <a:cxnLst/>
                <a:rect l="l" t="t" r="r" b="b"/>
                <a:pathLst>
                  <a:path w="2095" h="17989" extrusionOk="0">
                    <a:moveTo>
                      <a:pt x="2058" y="0"/>
                    </a:moveTo>
                    <a:cubicBezTo>
                      <a:pt x="2042" y="0"/>
                      <a:pt x="1977" y="127"/>
                      <a:pt x="1876" y="353"/>
                    </a:cubicBezTo>
                    <a:cubicBezTo>
                      <a:pt x="1777" y="583"/>
                      <a:pt x="1620" y="911"/>
                      <a:pt x="1486" y="1321"/>
                    </a:cubicBezTo>
                    <a:cubicBezTo>
                      <a:pt x="1172" y="2128"/>
                      <a:pt x="875" y="3246"/>
                      <a:pt x="624" y="4371"/>
                    </a:cubicBezTo>
                    <a:cubicBezTo>
                      <a:pt x="381" y="5499"/>
                      <a:pt x="225" y="6644"/>
                      <a:pt x="135" y="7507"/>
                    </a:cubicBezTo>
                    <a:cubicBezTo>
                      <a:pt x="49" y="8370"/>
                      <a:pt x="16" y="8945"/>
                      <a:pt x="16" y="8945"/>
                    </a:cubicBezTo>
                    <a:cubicBezTo>
                      <a:pt x="16" y="8945"/>
                      <a:pt x="1" y="9523"/>
                      <a:pt x="5" y="10389"/>
                    </a:cubicBezTo>
                    <a:cubicBezTo>
                      <a:pt x="24" y="11256"/>
                      <a:pt x="74" y="12413"/>
                      <a:pt x="239" y="13557"/>
                    </a:cubicBezTo>
                    <a:cubicBezTo>
                      <a:pt x="408" y="14699"/>
                      <a:pt x="638" y="15835"/>
                      <a:pt x="928" y="16655"/>
                    </a:cubicBezTo>
                    <a:cubicBezTo>
                      <a:pt x="1042" y="17071"/>
                      <a:pt x="1196" y="17400"/>
                      <a:pt x="1291" y="17633"/>
                    </a:cubicBezTo>
                    <a:cubicBezTo>
                      <a:pt x="1388" y="17859"/>
                      <a:pt x="1452" y="17989"/>
                      <a:pt x="1468" y="17989"/>
                    </a:cubicBezTo>
                    <a:cubicBezTo>
                      <a:pt x="1468" y="17989"/>
                      <a:pt x="1468" y="17989"/>
                      <a:pt x="1468" y="17989"/>
                    </a:cubicBezTo>
                    <a:cubicBezTo>
                      <a:pt x="1507" y="17971"/>
                      <a:pt x="1302" y="17436"/>
                      <a:pt x="1092" y="16604"/>
                    </a:cubicBezTo>
                    <a:cubicBezTo>
                      <a:pt x="861" y="15781"/>
                      <a:pt x="679" y="14650"/>
                      <a:pt x="553" y="13518"/>
                    </a:cubicBezTo>
                    <a:cubicBezTo>
                      <a:pt x="430" y="12385"/>
                      <a:pt x="414" y="11242"/>
                      <a:pt x="417" y="10389"/>
                    </a:cubicBezTo>
                    <a:cubicBezTo>
                      <a:pt x="444" y="9534"/>
                      <a:pt x="463" y="8965"/>
                      <a:pt x="463" y="8965"/>
                    </a:cubicBezTo>
                    <a:cubicBezTo>
                      <a:pt x="463" y="8965"/>
                      <a:pt x="483" y="8395"/>
                      <a:pt x="544" y="7543"/>
                    </a:cubicBezTo>
                    <a:cubicBezTo>
                      <a:pt x="615" y="6691"/>
                      <a:pt x="734" y="5557"/>
                      <a:pt x="936" y="4432"/>
                    </a:cubicBezTo>
                    <a:cubicBezTo>
                      <a:pt x="1141" y="3310"/>
                      <a:pt x="1392" y="2194"/>
                      <a:pt x="1650" y="1376"/>
                    </a:cubicBezTo>
                    <a:cubicBezTo>
                      <a:pt x="1890" y="552"/>
                      <a:pt x="2095" y="15"/>
                      <a:pt x="2059" y="0"/>
                    </a:cubicBezTo>
                    <a:cubicBezTo>
                      <a:pt x="2059" y="0"/>
                      <a:pt x="2058" y="0"/>
                      <a:pt x="2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
              <p:cNvSpPr/>
              <p:nvPr/>
            </p:nvSpPr>
            <p:spPr>
              <a:xfrm>
                <a:off x="1752125" y="3305338"/>
                <a:ext cx="61900" cy="172850"/>
              </a:xfrm>
              <a:custGeom>
                <a:avLst/>
                <a:gdLst/>
                <a:ahLst/>
                <a:cxnLst/>
                <a:rect l="l" t="t" r="r" b="b"/>
                <a:pathLst>
                  <a:path w="2476" h="6914" extrusionOk="0">
                    <a:moveTo>
                      <a:pt x="609" y="1"/>
                    </a:moveTo>
                    <a:cubicBezTo>
                      <a:pt x="578" y="1"/>
                      <a:pt x="547" y="5"/>
                      <a:pt x="517" y="13"/>
                    </a:cubicBezTo>
                    <a:cubicBezTo>
                      <a:pt x="126" y="120"/>
                      <a:pt x="0" y="904"/>
                      <a:pt x="235" y="1769"/>
                    </a:cubicBezTo>
                    <a:cubicBezTo>
                      <a:pt x="454" y="2565"/>
                      <a:pt x="904" y="3150"/>
                      <a:pt x="1280" y="3150"/>
                    </a:cubicBezTo>
                    <a:cubicBezTo>
                      <a:pt x="1311" y="3150"/>
                      <a:pt x="1341" y="3146"/>
                      <a:pt x="1371" y="3138"/>
                    </a:cubicBezTo>
                    <a:cubicBezTo>
                      <a:pt x="1763" y="3033"/>
                      <a:pt x="1886" y="2245"/>
                      <a:pt x="1651" y="1382"/>
                    </a:cubicBezTo>
                    <a:cubicBezTo>
                      <a:pt x="1434" y="587"/>
                      <a:pt x="985" y="1"/>
                      <a:pt x="609" y="1"/>
                    </a:cubicBezTo>
                    <a:close/>
                    <a:moveTo>
                      <a:pt x="1592" y="4417"/>
                    </a:moveTo>
                    <a:cubicBezTo>
                      <a:pt x="1576" y="4417"/>
                      <a:pt x="1560" y="4418"/>
                      <a:pt x="1543" y="4421"/>
                    </a:cubicBezTo>
                    <a:cubicBezTo>
                      <a:pt x="1232" y="4482"/>
                      <a:pt x="1086" y="5085"/>
                      <a:pt x="1216" y="5773"/>
                    </a:cubicBezTo>
                    <a:cubicBezTo>
                      <a:pt x="1341" y="6424"/>
                      <a:pt x="1670" y="6913"/>
                      <a:pt x="1967" y="6913"/>
                    </a:cubicBezTo>
                    <a:cubicBezTo>
                      <a:pt x="1983" y="6913"/>
                      <a:pt x="2000" y="6912"/>
                      <a:pt x="2016" y="6909"/>
                    </a:cubicBezTo>
                    <a:cubicBezTo>
                      <a:pt x="2327" y="6848"/>
                      <a:pt x="2475" y="6245"/>
                      <a:pt x="2344" y="5558"/>
                    </a:cubicBezTo>
                    <a:cubicBezTo>
                      <a:pt x="2219" y="4905"/>
                      <a:pt x="1890" y="4417"/>
                      <a:pt x="1592" y="441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
              <p:cNvSpPr/>
              <p:nvPr/>
            </p:nvSpPr>
            <p:spPr>
              <a:xfrm>
                <a:off x="1659225" y="3051963"/>
                <a:ext cx="214525" cy="473525"/>
              </a:xfrm>
              <a:custGeom>
                <a:avLst/>
                <a:gdLst/>
                <a:ahLst/>
                <a:cxnLst/>
                <a:rect l="l" t="t" r="r" b="b"/>
                <a:pathLst>
                  <a:path w="8581" h="18941" extrusionOk="0">
                    <a:moveTo>
                      <a:pt x="4755" y="0"/>
                    </a:moveTo>
                    <a:lnTo>
                      <a:pt x="4755" y="0"/>
                    </a:lnTo>
                    <a:cubicBezTo>
                      <a:pt x="4451" y="119"/>
                      <a:pt x="4133" y="273"/>
                      <a:pt x="3801" y="469"/>
                    </a:cubicBezTo>
                    <a:cubicBezTo>
                      <a:pt x="2499" y="3353"/>
                      <a:pt x="1216" y="6211"/>
                      <a:pt x="419" y="9327"/>
                    </a:cubicBezTo>
                    <a:cubicBezTo>
                      <a:pt x="1" y="10967"/>
                      <a:pt x="29" y="12966"/>
                      <a:pt x="463" y="14766"/>
                    </a:cubicBezTo>
                    <a:cubicBezTo>
                      <a:pt x="467" y="14525"/>
                      <a:pt x="463" y="14290"/>
                      <a:pt x="431" y="14069"/>
                    </a:cubicBezTo>
                    <a:cubicBezTo>
                      <a:pt x="254" y="12869"/>
                      <a:pt x="259" y="11704"/>
                      <a:pt x="612" y="10519"/>
                    </a:cubicBezTo>
                    <a:cubicBezTo>
                      <a:pt x="746" y="10069"/>
                      <a:pt x="1346" y="8349"/>
                      <a:pt x="1838" y="8349"/>
                    </a:cubicBezTo>
                    <a:cubicBezTo>
                      <a:pt x="2011" y="8349"/>
                      <a:pt x="2171" y="8562"/>
                      <a:pt x="2292" y="9119"/>
                    </a:cubicBezTo>
                    <a:cubicBezTo>
                      <a:pt x="2526" y="10190"/>
                      <a:pt x="2593" y="11298"/>
                      <a:pt x="2798" y="12380"/>
                    </a:cubicBezTo>
                    <a:cubicBezTo>
                      <a:pt x="2742" y="11281"/>
                      <a:pt x="2532" y="9869"/>
                      <a:pt x="2839" y="8796"/>
                    </a:cubicBezTo>
                    <a:cubicBezTo>
                      <a:pt x="2979" y="8308"/>
                      <a:pt x="3247" y="8083"/>
                      <a:pt x="3542" y="8083"/>
                    </a:cubicBezTo>
                    <a:cubicBezTo>
                      <a:pt x="3853" y="8083"/>
                      <a:pt x="4194" y="8332"/>
                      <a:pt x="4446" y="8785"/>
                    </a:cubicBezTo>
                    <a:cubicBezTo>
                      <a:pt x="4963" y="9717"/>
                      <a:pt x="5302" y="10887"/>
                      <a:pt x="5610" y="11906"/>
                    </a:cubicBezTo>
                    <a:cubicBezTo>
                      <a:pt x="5861" y="12737"/>
                      <a:pt x="5862" y="13541"/>
                      <a:pt x="5977" y="14392"/>
                    </a:cubicBezTo>
                    <a:cubicBezTo>
                      <a:pt x="6163" y="15772"/>
                      <a:pt x="6414" y="16596"/>
                      <a:pt x="5905" y="17894"/>
                    </a:cubicBezTo>
                    <a:cubicBezTo>
                      <a:pt x="5864" y="17999"/>
                      <a:pt x="5758" y="18447"/>
                      <a:pt x="5620" y="18941"/>
                    </a:cubicBezTo>
                    <a:cubicBezTo>
                      <a:pt x="8580" y="18017"/>
                      <a:pt x="7759" y="13712"/>
                      <a:pt x="6848" y="11099"/>
                    </a:cubicBezTo>
                    <a:cubicBezTo>
                      <a:pt x="5618" y="7571"/>
                      <a:pt x="4586" y="3790"/>
                      <a:pt x="475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
              <p:cNvSpPr/>
              <p:nvPr/>
            </p:nvSpPr>
            <p:spPr>
              <a:xfrm>
                <a:off x="1437525" y="2971938"/>
                <a:ext cx="324575" cy="534325"/>
              </a:xfrm>
              <a:custGeom>
                <a:avLst/>
                <a:gdLst/>
                <a:ahLst/>
                <a:cxnLst/>
                <a:rect l="l" t="t" r="r" b="b"/>
                <a:pathLst>
                  <a:path w="12983" h="21373" extrusionOk="0">
                    <a:moveTo>
                      <a:pt x="12982" y="1"/>
                    </a:moveTo>
                    <a:lnTo>
                      <a:pt x="12982" y="1"/>
                    </a:lnTo>
                    <a:cubicBezTo>
                      <a:pt x="9506" y="3013"/>
                      <a:pt x="5910" y="5736"/>
                      <a:pt x="2930" y="9287"/>
                    </a:cubicBezTo>
                    <a:cubicBezTo>
                      <a:pt x="1171" y="11386"/>
                      <a:pt x="1" y="14712"/>
                      <a:pt x="124" y="17450"/>
                    </a:cubicBezTo>
                    <a:cubicBezTo>
                      <a:pt x="186" y="18769"/>
                      <a:pt x="632" y="20088"/>
                      <a:pt x="1857" y="20749"/>
                    </a:cubicBezTo>
                    <a:cubicBezTo>
                      <a:pt x="2661" y="21182"/>
                      <a:pt x="3372" y="21372"/>
                      <a:pt x="4002" y="21372"/>
                    </a:cubicBezTo>
                    <a:cubicBezTo>
                      <a:pt x="7023" y="21372"/>
                      <a:pt x="8157" y="17004"/>
                      <a:pt x="8480" y="14120"/>
                    </a:cubicBezTo>
                    <a:cubicBezTo>
                      <a:pt x="9024" y="9279"/>
                      <a:pt x="10006" y="4215"/>
                      <a:pt x="12893" y="126"/>
                    </a:cubicBezTo>
                    <a:cubicBezTo>
                      <a:pt x="12923" y="84"/>
                      <a:pt x="12952" y="43"/>
                      <a:pt x="1298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
              <p:cNvSpPr/>
              <p:nvPr/>
            </p:nvSpPr>
            <p:spPr>
              <a:xfrm>
                <a:off x="1507750" y="3034613"/>
                <a:ext cx="208250" cy="342825"/>
              </a:xfrm>
              <a:custGeom>
                <a:avLst/>
                <a:gdLst/>
                <a:ahLst/>
                <a:cxnLst/>
                <a:rect l="l" t="t" r="r" b="b"/>
                <a:pathLst>
                  <a:path w="8330" h="13713" extrusionOk="0">
                    <a:moveTo>
                      <a:pt x="8329" y="0"/>
                    </a:moveTo>
                    <a:lnTo>
                      <a:pt x="8329" y="0"/>
                    </a:lnTo>
                    <a:cubicBezTo>
                      <a:pt x="6097" y="1932"/>
                      <a:pt x="3791" y="3678"/>
                      <a:pt x="1880" y="5958"/>
                    </a:cubicBezTo>
                    <a:cubicBezTo>
                      <a:pt x="751" y="7308"/>
                      <a:pt x="0" y="9440"/>
                      <a:pt x="80" y="11196"/>
                    </a:cubicBezTo>
                    <a:cubicBezTo>
                      <a:pt x="118" y="12044"/>
                      <a:pt x="403" y="12888"/>
                      <a:pt x="1191" y="13312"/>
                    </a:cubicBezTo>
                    <a:cubicBezTo>
                      <a:pt x="1707" y="13591"/>
                      <a:pt x="2165" y="13713"/>
                      <a:pt x="2569" y="13713"/>
                    </a:cubicBezTo>
                    <a:cubicBezTo>
                      <a:pt x="4508" y="13713"/>
                      <a:pt x="5235" y="10910"/>
                      <a:pt x="5442" y="9059"/>
                    </a:cubicBezTo>
                    <a:cubicBezTo>
                      <a:pt x="5790" y="5955"/>
                      <a:pt x="6420" y="2702"/>
                      <a:pt x="8273" y="79"/>
                    </a:cubicBezTo>
                    <a:cubicBezTo>
                      <a:pt x="8290" y="54"/>
                      <a:pt x="8311" y="25"/>
                      <a:pt x="8329"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
              <p:cNvSpPr/>
              <p:nvPr/>
            </p:nvSpPr>
            <p:spPr>
              <a:xfrm>
                <a:off x="1511975" y="2991513"/>
                <a:ext cx="230575" cy="440375"/>
              </a:xfrm>
              <a:custGeom>
                <a:avLst/>
                <a:gdLst/>
                <a:ahLst/>
                <a:cxnLst/>
                <a:rect l="l" t="t" r="r" b="b"/>
                <a:pathLst>
                  <a:path w="9223" h="17615" extrusionOk="0">
                    <a:moveTo>
                      <a:pt x="9191" y="0"/>
                    </a:moveTo>
                    <a:cubicBezTo>
                      <a:pt x="9167" y="0"/>
                      <a:pt x="9044" y="95"/>
                      <a:pt x="8845" y="264"/>
                    </a:cubicBezTo>
                    <a:cubicBezTo>
                      <a:pt x="8635" y="448"/>
                      <a:pt x="8323" y="698"/>
                      <a:pt x="7993" y="1040"/>
                    </a:cubicBezTo>
                    <a:cubicBezTo>
                      <a:pt x="7297" y="1694"/>
                      <a:pt x="6466" y="2666"/>
                      <a:pt x="5679" y="3665"/>
                    </a:cubicBezTo>
                    <a:cubicBezTo>
                      <a:pt x="4901" y="4669"/>
                      <a:pt x="4199" y="5736"/>
                      <a:pt x="3696" y="6551"/>
                    </a:cubicBezTo>
                    <a:cubicBezTo>
                      <a:pt x="3199" y="7370"/>
                      <a:pt x="2891" y="7926"/>
                      <a:pt x="2891" y="7926"/>
                    </a:cubicBezTo>
                    <a:cubicBezTo>
                      <a:pt x="2891" y="7926"/>
                      <a:pt x="2601" y="8493"/>
                      <a:pt x="2192" y="9358"/>
                    </a:cubicBezTo>
                    <a:cubicBezTo>
                      <a:pt x="1797" y="10227"/>
                      <a:pt x="1293" y="11402"/>
                      <a:pt x="911" y="12619"/>
                    </a:cubicBezTo>
                    <a:cubicBezTo>
                      <a:pt x="533" y="13836"/>
                      <a:pt x="221" y="15077"/>
                      <a:pt x="117" y="16030"/>
                    </a:cubicBezTo>
                    <a:cubicBezTo>
                      <a:pt x="33" y="16499"/>
                      <a:pt x="30" y="16899"/>
                      <a:pt x="13" y="17176"/>
                    </a:cubicBezTo>
                    <a:cubicBezTo>
                      <a:pt x="1" y="17453"/>
                      <a:pt x="1" y="17613"/>
                      <a:pt x="18" y="17615"/>
                    </a:cubicBezTo>
                    <a:cubicBezTo>
                      <a:pt x="18" y="17615"/>
                      <a:pt x="18" y="17615"/>
                      <a:pt x="18" y="17615"/>
                    </a:cubicBezTo>
                    <a:cubicBezTo>
                      <a:pt x="67" y="17615"/>
                      <a:pt x="118" y="16986"/>
                      <a:pt x="304" y="16059"/>
                    </a:cubicBezTo>
                    <a:cubicBezTo>
                      <a:pt x="467" y="15129"/>
                      <a:pt x="826" y="13918"/>
                      <a:pt x="1243" y="12730"/>
                    </a:cubicBezTo>
                    <a:cubicBezTo>
                      <a:pt x="1661" y="11545"/>
                      <a:pt x="2191" y="10401"/>
                      <a:pt x="2601" y="9554"/>
                    </a:cubicBezTo>
                    <a:cubicBezTo>
                      <a:pt x="3036" y="8714"/>
                      <a:pt x="3326" y="8159"/>
                      <a:pt x="3326" y="8159"/>
                    </a:cubicBezTo>
                    <a:cubicBezTo>
                      <a:pt x="3326" y="8158"/>
                      <a:pt x="3619" y="7602"/>
                      <a:pt x="4088" y="6782"/>
                    </a:cubicBezTo>
                    <a:cubicBezTo>
                      <a:pt x="4564" y="5969"/>
                      <a:pt x="5223" y="4896"/>
                      <a:pt x="5961" y="3873"/>
                    </a:cubicBezTo>
                    <a:cubicBezTo>
                      <a:pt x="6702" y="2855"/>
                      <a:pt x="7485" y="1865"/>
                      <a:pt x="8131" y="1176"/>
                    </a:cubicBezTo>
                    <a:cubicBezTo>
                      <a:pt x="8764" y="469"/>
                      <a:pt x="9223" y="32"/>
                      <a:pt x="9194" y="1"/>
                    </a:cubicBezTo>
                    <a:cubicBezTo>
                      <a:pt x="9194" y="0"/>
                      <a:pt x="9193" y="0"/>
                      <a:pt x="9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
              <p:cNvSpPr/>
              <p:nvPr/>
            </p:nvSpPr>
            <p:spPr>
              <a:xfrm>
                <a:off x="1539550" y="3269938"/>
                <a:ext cx="72625" cy="189800"/>
              </a:xfrm>
              <a:custGeom>
                <a:avLst/>
                <a:gdLst/>
                <a:ahLst/>
                <a:cxnLst/>
                <a:rect l="l" t="t" r="r" b="b"/>
                <a:pathLst>
                  <a:path w="2905" h="7592" extrusionOk="0">
                    <a:moveTo>
                      <a:pt x="2182" y="0"/>
                    </a:moveTo>
                    <a:cubicBezTo>
                      <a:pt x="1760" y="0"/>
                      <a:pt x="1304" y="697"/>
                      <a:pt x="1133" y="1619"/>
                    </a:cubicBezTo>
                    <a:cubicBezTo>
                      <a:pt x="958" y="2588"/>
                      <a:pt x="1171" y="3440"/>
                      <a:pt x="1609" y="3522"/>
                    </a:cubicBezTo>
                    <a:cubicBezTo>
                      <a:pt x="1632" y="3526"/>
                      <a:pt x="1655" y="3528"/>
                      <a:pt x="1678" y="3528"/>
                    </a:cubicBezTo>
                    <a:cubicBezTo>
                      <a:pt x="2100" y="3528"/>
                      <a:pt x="2558" y="2830"/>
                      <a:pt x="2728" y="1908"/>
                    </a:cubicBezTo>
                    <a:cubicBezTo>
                      <a:pt x="2905" y="940"/>
                      <a:pt x="2693" y="85"/>
                      <a:pt x="2251" y="7"/>
                    </a:cubicBezTo>
                    <a:cubicBezTo>
                      <a:pt x="2228" y="2"/>
                      <a:pt x="2205" y="0"/>
                      <a:pt x="2182" y="0"/>
                    </a:cubicBezTo>
                    <a:close/>
                    <a:moveTo>
                      <a:pt x="1094" y="4871"/>
                    </a:moveTo>
                    <a:cubicBezTo>
                      <a:pt x="767" y="4871"/>
                      <a:pt x="381" y="5377"/>
                      <a:pt x="198" y="6069"/>
                    </a:cubicBezTo>
                    <a:cubicBezTo>
                      <a:pt x="0" y="6815"/>
                      <a:pt x="115" y="7493"/>
                      <a:pt x="452" y="7582"/>
                    </a:cubicBezTo>
                    <a:cubicBezTo>
                      <a:pt x="476" y="7589"/>
                      <a:pt x="501" y="7592"/>
                      <a:pt x="526" y="7592"/>
                    </a:cubicBezTo>
                    <a:cubicBezTo>
                      <a:pt x="851" y="7592"/>
                      <a:pt x="1240" y="7085"/>
                      <a:pt x="1421" y="6395"/>
                    </a:cubicBezTo>
                    <a:cubicBezTo>
                      <a:pt x="1620" y="5646"/>
                      <a:pt x="1504" y="4971"/>
                      <a:pt x="1169" y="4880"/>
                    </a:cubicBezTo>
                    <a:cubicBezTo>
                      <a:pt x="1144" y="4874"/>
                      <a:pt x="1119" y="4871"/>
                      <a:pt x="1094" y="48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
              <p:cNvSpPr/>
              <p:nvPr/>
            </p:nvSpPr>
            <p:spPr>
              <a:xfrm>
                <a:off x="1446975" y="3023463"/>
                <a:ext cx="282975" cy="482725"/>
              </a:xfrm>
              <a:custGeom>
                <a:avLst/>
                <a:gdLst/>
                <a:ahLst/>
                <a:cxnLst/>
                <a:rect l="l" t="t" r="r" b="b"/>
                <a:pathLst>
                  <a:path w="11319" h="19309" extrusionOk="0">
                    <a:moveTo>
                      <a:pt x="10803" y="1"/>
                    </a:moveTo>
                    <a:cubicBezTo>
                      <a:pt x="10593" y="1"/>
                      <a:pt x="10375" y="9"/>
                      <a:pt x="10146" y="28"/>
                    </a:cubicBezTo>
                    <a:cubicBezTo>
                      <a:pt x="7472" y="2276"/>
                      <a:pt x="4833" y="4508"/>
                      <a:pt x="2552" y="7228"/>
                    </a:cubicBezTo>
                    <a:cubicBezTo>
                      <a:pt x="1352" y="8658"/>
                      <a:pt x="426" y="10661"/>
                      <a:pt x="0" y="12659"/>
                    </a:cubicBezTo>
                    <a:cubicBezTo>
                      <a:pt x="119" y="12421"/>
                      <a:pt x="227" y="12186"/>
                      <a:pt x="301" y="11951"/>
                    </a:cubicBezTo>
                    <a:cubicBezTo>
                      <a:pt x="696" y="10672"/>
                      <a:pt x="1258" y="9515"/>
                      <a:pt x="2176" y="8506"/>
                    </a:cubicBezTo>
                    <a:cubicBezTo>
                      <a:pt x="2498" y="8151"/>
                      <a:pt x="3734" y="6907"/>
                      <a:pt x="4305" y="6907"/>
                    </a:cubicBezTo>
                    <a:cubicBezTo>
                      <a:pt x="4569" y="6907"/>
                      <a:pt x="4691" y="7172"/>
                      <a:pt x="4515" y="7914"/>
                    </a:cubicBezTo>
                    <a:cubicBezTo>
                      <a:pt x="4236" y="9092"/>
                      <a:pt x="3775" y="10226"/>
                      <a:pt x="3462" y="11402"/>
                    </a:cubicBezTo>
                    <a:cubicBezTo>
                      <a:pt x="3931" y="10281"/>
                      <a:pt x="4394" y="8775"/>
                      <a:pt x="5214" y="7856"/>
                    </a:cubicBezTo>
                    <a:cubicBezTo>
                      <a:pt x="5480" y="7555"/>
                      <a:pt x="5748" y="7421"/>
                      <a:pt x="5986" y="7421"/>
                    </a:cubicBezTo>
                    <a:cubicBezTo>
                      <a:pt x="6431" y="7421"/>
                      <a:pt x="6774" y="7887"/>
                      <a:pt x="6818" y="8611"/>
                    </a:cubicBezTo>
                    <a:cubicBezTo>
                      <a:pt x="6887" y="9784"/>
                      <a:pt x="6664" y="11111"/>
                      <a:pt x="6484" y="12272"/>
                    </a:cubicBezTo>
                    <a:cubicBezTo>
                      <a:pt x="6338" y="13218"/>
                      <a:pt x="5956" y="14018"/>
                      <a:pt x="5663" y="14921"/>
                    </a:cubicBezTo>
                    <a:cubicBezTo>
                      <a:pt x="5192" y="16381"/>
                      <a:pt x="5046" y="17321"/>
                      <a:pt x="3920" y="18370"/>
                    </a:cubicBezTo>
                    <a:cubicBezTo>
                      <a:pt x="3827" y="18455"/>
                      <a:pt x="3509" y="18848"/>
                      <a:pt x="3136" y="19272"/>
                    </a:cubicBezTo>
                    <a:cubicBezTo>
                      <a:pt x="3304" y="19297"/>
                      <a:pt x="3466" y="19309"/>
                      <a:pt x="3624" y="19309"/>
                    </a:cubicBezTo>
                    <a:cubicBezTo>
                      <a:pt x="6644" y="19309"/>
                      <a:pt x="7779" y="14943"/>
                      <a:pt x="8102" y="12059"/>
                    </a:cubicBezTo>
                    <a:cubicBezTo>
                      <a:pt x="8563" y="7964"/>
                      <a:pt x="9341" y="3708"/>
                      <a:pt x="11318" y="19"/>
                    </a:cubicBezTo>
                    <a:cubicBezTo>
                      <a:pt x="11153" y="7"/>
                      <a:pt x="10981" y="1"/>
                      <a:pt x="108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
              <p:cNvSpPr/>
              <p:nvPr/>
            </p:nvSpPr>
            <p:spPr>
              <a:xfrm>
                <a:off x="1204200" y="2979163"/>
                <a:ext cx="576875" cy="313175"/>
              </a:xfrm>
              <a:custGeom>
                <a:avLst/>
                <a:gdLst/>
                <a:ahLst/>
                <a:cxnLst/>
                <a:rect l="l" t="t" r="r" b="b"/>
                <a:pathLst>
                  <a:path w="23075" h="12527" extrusionOk="0">
                    <a:moveTo>
                      <a:pt x="23075" y="0"/>
                    </a:moveTo>
                    <a:cubicBezTo>
                      <a:pt x="18274" y="257"/>
                      <a:pt x="13560" y="199"/>
                      <a:pt x="8821" y="1222"/>
                    </a:cubicBezTo>
                    <a:cubicBezTo>
                      <a:pt x="6024" y="1827"/>
                      <a:pt x="2925" y="3822"/>
                      <a:pt x="1271" y="6163"/>
                    </a:cubicBezTo>
                    <a:cubicBezTo>
                      <a:pt x="475" y="7291"/>
                      <a:pt x="0" y="8668"/>
                      <a:pt x="586" y="9997"/>
                    </a:cubicBezTo>
                    <a:cubicBezTo>
                      <a:pt x="1401" y="11841"/>
                      <a:pt x="2574" y="12527"/>
                      <a:pt x="3858" y="12527"/>
                    </a:cubicBezTo>
                    <a:cubicBezTo>
                      <a:pt x="6098" y="12527"/>
                      <a:pt x="8681" y="10440"/>
                      <a:pt x="10306" y="8769"/>
                    </a:cubicBezTo>
                    <a:cubicBezTo>
                      <a:pt x="13858" y="5121"/>
                      <a:pt x="17917" y="1570"/>
                      <a:pt x="22921" y="46"/>
                    </a:cubicBezTo>
                    <a:cubicBezTo>
                      <a:pt x="22973" y="30"/>
                      <a:pt x="23025" y="14"/>
                      <a:pt x="230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
              <p:cNvSpPr/>
              <p:nvPr/>
            </p:nvSpPr>
            <p:spPr>
              <a:xfrm>
                <a:off x="1332650" y="3001313"/>
                <a:ext cx="370200" cy="201000"/>
              </a:xfrm>
              <a:custGeom>
                <a:avLst/>
                <a:gdLst/>
                <a:ahLst/>
                <a:cxnLst/>
                <a:rect l="l" t="t" r="r" b="b"/>
                <a:pathLst>
                  <a:path w="14808" h="8040" extrusionOk="0">
                    <a:moveTo>
                      <a:pt x="14807" y="1"/>
                    </a:moveTo>
                    <a:lnTo>
                      <a:pt x="14807" y="1"/>
                    </a:lnTo>
                    <a:cubicBezTo>
                      <a:pt x="11726" y="165"/>
                      <a:pt x="8702" y="129"/>
                      <a:pt x="5662" y="786"/>
                    </a:cubicBezTo>
                    <a:cubicBezTo>
                      <a:pt x="3865" y="1176"/>
                      <a:pt x="1879" y="2454"/>
                      <a:pt x="818" y="3955"/>
                    </a:cubicBezTo>
                    <a:cubicBezTo>
                      <a:pt x="306" y="4678"/>
                      <a:pt x="1" y="5560"/>
                      <a:pt x="380" y="6416"/>
                    </a:cubicBezTo>
                    <a:cubicBezTo>
                      <a:pt x="902" y="7599"/>
                      <a:pt x="1654" y="8039"/>
                      <a:pt x="2478" y="8039"/>
                    </a:cubicBezTo>
                    <a:cubicBezTo>
                      <a:pt x="3915" y="8039"/>
                      <a:pt x="5573" y="6700"/>
                      <a:pt x="6616" y="5629"/>
                    </a:cubicBezTo>
                    <a:cubicBezTo>
                      <a:pt x="8892" y="3289"/>
                      <a:pt x="11499" y="1006"/>
                      <a:pt x="14710" y="29"/>
                    </a:cubicBezTo>
                    <a:cubicBezTo>
                      <a:pt x="14741" y="20"/>
                      <a:pt x="14776" y="10"/>
                      <a:pt x="14807"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
              <p:cNvSpPr/>
              <p:nvPr/>
            </p:nvSpPr>
            <p:spPr>
              <a:xfrm>
                <a:off x="1279750" y="2981913"/>
                <a:ext cx="472125" cy="216925"/>
              </a:xfrm>
              <a:custGeom>
                <a:avLst/>
                <a:gdLst/>
                <a:ahLst/>
                <a:cxnLst/>
                <a:rect l="l" t="t" r="r" b="b"/>
                <a:pathLst>
                  <a:path w="18885" h="8677" extrusionOk="0">
                    <a:moveTo>
                      <a:pt x="18729" y="1"/>
                    </a:moveTo>
                    <a:cubicBezTo>
                      <a:pt x="18654" y="1"/>
                      <a:pt x="18551" y="4"/>
                      <a:pt x="18424" y="9"/>
                    </a:cubicBezTo>
                    <a:cubicBezTo>
                      <a:pt x="18134" y="26"/>
                      <a:pt x="17717" y="34"/>
                      <a:pt x="17224" y="105"/>
                    </a:cubicBezTo>
                    <a:cubicBezTo>
                      <a:pt x="16229" y="200"/>
                      <a:pt x="14921" y="468"/>
                      <a:pt x="13630" y="789"/>
                    </a:cubicBezTo>
                    <a:cubicBezTo>
                      <a:pt x="12343" y="1118"/>
                      <a:pt x="11080" y="1549"/>
                      <a:pt x="10143" y="1898"/>
                    </a:cubicBezTo>
                    <a:cubicBezTo>
                      <a:pt x="9210" y="2256"/>
                      <a:pt x="8597" y="2519"/>
                      <a:pt x="8597" y="2519"/>
                    </a:cubicBezTo>
                    <a:cubicBezTo>
                      <a:pt x="8597" y="2519"/>
                      <a:pt x="7993" y="2801"/>
                      <a:pt x="7101" y="3252"/>
                    </a:cubicBezTo>
                    <a:cubicBezTo>
                      <a:pt x="6218" y="3717"/>
                      <a:pt x="5047" y="4364"/>
                      <a:pt x="3953" y="5124"/>
                    </a:cubicBezTo>
                    <a:cubicBezTo>
                      <a:pt x="2861" y="5887"/>
                      <a:pt x="1808" y="6711"/>
                      <a:pt x="1109" y="7431"/>
                    </a:cubicBezTo>
                    <a:cubicBezTo>
                      <a:pt x="740" y="7765"/>
                      <a:pt x="481" y="8094"/>
                      <a:pt x="288" y="8310"/>
                    </a:cubicBezTo>
                    <a:cubicBezTo>
                      <a:pt x="100" y="8531"/>
                      <a:pt x="0" y="8664"/>
                      <a:pt x="13" y="8675"/>
                    </a:cubicBezTo>
                    <a:cubicBezTo>
                      <a:pt x="14" y="8676"/>
                      <a:pt x="16" y="8677"/>
                      <a:pt x="18" y="8677"/>
                    </a:cubicBezTo>
                    <a:cubicBezTo>
                      <a:pt x="79" y="8677"/>
                      <a:pt x="522" y="8200"/>
                      <a:pt x="1246" y="7574"/>
                    </a:cubicBezTo>
                    <a:cubicBezTo>
                      <a:pt x="1977" y="6911"/>
                      <a:pt x="3050" y="6140"/>
                      <a:pt x="4155" y="5428"/>
                    </a:cubicBezTo>
                    <a:cubicBezTo>
                      <a:pt x="5261" y="4716"/>
                      <a:pt x="6431" y="4112"/>
                      <a:pt x="7314" y="3675"/>
                    </a:cubicBezTo>
                    <a:cubicBezTo>
                      <a:pt x="8210" y="3263"/>
                      <a:pt x="8807" y="2990"/>
                      <a:pt x="8807" y="2990"/>
                    </a:cubicBezTo>
                    <a:cubicBezTo>
                      <a:pt x="8807" y="2989"/>
                      <a:pt x="9406" y="2718"/>
                      <a:pt x="10317" y="2340"/>
                    </a:cubicBezTo>
                    <a:cubicBezTo>
                      <a:pt x="11232" y="1975"/>
                      <a:pt x="12465" y="1513"/>
                      <a:pt x="13729" y="1140"/>
                    </a:cubicBezTo>
                    <a:cubicBezTo>
                      <a:pt x="14993" y="775"/>
                      <a:pt x="16275" y="459"/>
                      <a:pt x="17251" y="304"/>
                    </a:cubicBezTo>
                    <a:cubicBezTo>
                      <a:pt x="18225" y="127"/>
                      <a:pt x="18884" y="61"/>
                      <a:pt x="18881" y="15"/>
                    </a:cubicBezTo>
                    <a:cubicBezTo>
                      <a:pt x="18880" y="6"/>
                      <a:pt x="18828" y="1"/>
                      <a:pt x="1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
              <p:cNvSpPr/>
              <p:nvPr/>
            </p:nvSpPr>
            <p:spPr>
              <a:xfrm>
                <a:off x="1288550" y="3114913"/>
                <a:ext cx="171950" cy="134950"/>
              </a:xfrm>
              <a:custGeom>
                <a:avLst/>
                <a:gdLst/>
                <a:ahLst/>
                <a:cxnLst/>
                <a:rect l="l" t="t" r="r" b="b"/>
                <a:pathLst>
                  <a:path w="6878" h="5398" extrusionOk="0">
                    <a:moveTo>
                      <a:pt x="6162" y="0"/>
                    </a:moveTo>
                    <a:cubicBezTo>
                      <a:pt x="5749" y="0"/>
                      <a:pt x="5153" y="280"/>
                      <a:pt x="4608" y="766"/>
                    </a:cubicBezTo>
                    <a:cubicBezTo>
                      <a:pt x="3840" y="1453"/>
                      <a:pt x="3469" y="2295"/>
                      <a:pt x="3781" y="2644"/>
                    </a:cubicBezTo>
                    <a:cubicBezTo>
                      <a:pt x="3872" y="2746"/>
                      <a:pt x="4011" y="2795"/>
                      <a:pt x="4183" y="2795"/>
                    </a:cubicBezTo>
                    <a:cubicBezTo>
                      <a:pt x="4596" y="2795"/>
                      <a:pt x="5194" y="2513"/>
                      <a:pt x="5737" y="2028"/>
                    </a:cubicBezTo>
                    <a:cubicBezTo>
                      <a:pt x="6505" y="1342"/>
                      <a:pt x="6878" y="501"/>
                      <a:pt x="6566" y="152"/>
                    </a:cubicBezTo>
                    <a:cubicBezTo>
                      <a:pt x="6474" y="49"/>
                      <a:pt x="6334" y="0"/>
                      <a:pt x="6162" y="0"/>
                    </a:cubicBezTo>
                    <a:close/>
                    <a:moveTo>
                      <a:pt x="2175" y="3338"/>
                    </a:moveTo>
                    <a:cubicBezTo>
                      <a:pt x="1855" y="3338"/>
                      <a:pt x="1406" y="3517"/>
                      <a:pt x="981" y="3841"/>
                    </a:cubicBezTo>
                    <a:cubicBezTo>
                      <a:pt x="341" y="4331"/>
                      <a:pt x="1" y="4964"/>
                      <a:pt x="220" y="5254"/>
                    </a:cubicBezTo>
                    <a:cubicBezTo>
                      <a:pt x="295" y="5351"/>
                      <a:pt x="425" y="5397"/>
                      <a:pt x="588" y="5397"/>
                    </a:cubicBezTo>
                    <a:cubicBezTo>
                      <a:pt x="909" y="5397"/>
                      <a:pt x="1359" y="5218"/>
                      <a:pt x="1782" y="4893"/>
                    </a:cubicBezTo>
                    <a:cubicBezTo>
                      <a:pt x="2426" y="4403"/>
                      <a:pt x="2764" y="3772"/>
                      <a:pt x="2545" y="3483"/>
                    </a:cubicBezTo>
                    <a:cubicBezTo>
                      <a:pt x="2469" y="3385"/>
                      <a:pt x="2339" y="3338"/>
                      <a:pt x="2175" y="333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
              <p:cNvSpPr/>
              <p:nvPr/>
            </p:nvSpPr>
            <p:spPr>
              <a:xfrm>
                <a:off x="1243675" y="2982838"/>
                <a:ext cx="477575" cy="309450"/>
              </a:xfrm>
              <a:custGeom>
                <a:avLst/>
                <a:gdLst/>
                <a:ahLst/>
                <a:cxnLst/>
                <a:rect l="l" t="t" r="r" b="b"/>
                <a:pathLst>
                  <a:path w="19103" h="12378" extrusionOk="0">
                    <a:moveTo>
                      <a:pt x="18128" y="0"/>
                    </a:moveTo>
                    <a:cubicBezTo>
                      <a:pt x="14480" y="141"/>
                      <a:pt x="10869" y="293"/>
                      <a:pt x="7242" y="1075"/>
                    </a:cubicBezTo>
                    <a:cubicBezTo>
                      <a:pt x="5334" y="1489"/>
                      <a:pt x="3285" y="2549"/>
                      <a:pt x="1652" y="3923"/>
                    </a:cubicBezTo>
                    <a:cubicBezTo>
                      <a:pt x="1902" y="3804"/>
                      <a:pt x="2143" y="3678"/>
                      <a:pt x="2355" y="3531"/>
                    </a:cubicBezTo>
                    <a:cubicBezTo>
                      <a:pt x="3500" y="2731"/>
                      <a:pt x="4708" y="2134"/>
                      <a:pt x="6111" y="1890"/>
                    </a:cubicBezTo>
                    <a:cubicBezTo>
                      <a:pt x="6403" y="1838"/>
                      <a:pt x="7157" y="1735"/>
                      <a:pt x="7823" y="1735"/>
                    </a:cubicBezTo>
                    <a:cubicBezTo>
                      <a:pt x="8804" y="1735"/>
                      <a:pt x="9592" y="1959"/>
                      <a:pt x="8422" y="2902"/>
                    </a:cubicBezTo>
                    <a:cubicBezTo>
                      <a:pt x="7437" y="3694"/>
                      <a:pt x="6329" y="4335"/>
                      <a:pt x="5316" y="5106"/>
                    </a:cubicBezTo>
                    <a:cubicBezTo>
                      <a:pt x="6423" y="4479"/>
                      <a:pt x="7770" y="3534"/>
                      <a:pt x="9038" y="3301"/>
                    </a:cubicBezTo>
                    <a:cubicBezTo>
                      <a:pt x="9159" y="3278"/>
                      <a:pt x="9271" y="3268"/>
                      <a:pt x="9374" y="3268"/>
                    </a:cubicBezTo>
                    <a:cubicBezTo>
                      <a:pt x="10273" y="3268"/>
                      <a:pt x="10468" y="4089"/>
                      <a:pt x="9877" y="4952"/>
                    </a:cubicBezTo>
                    <a:cubicBezTo>
                      <a:pt x="9182" y="5967"/>
                      <a:pt x="8146" y="6920"/>
                      <a:pt x="7255" y="7761"/>
                    </a:cubicBezTo>
                    <a:cubicBezTo>
                      <a:pt x="6527" y="8450"/>
                      <a:pt x="5698" y="8864"/>
                      <a:pt x="4879" y="9423"/>
                    </a:cubicBezTo>
                    <a:cubicBezTo>
                      <a:pt x="3552" y="10325"/>
                      <a:pt x="2828" y="11008"/>
                      <a:pt x="1225" y="11151"/>
                    </a:cubicBezTo>
                    <a:cubicBezTo>
                      <a:pt x="1095" y="11163"/>
                      <a:pt x="582" y="11284"/>
                      <a:pt x="0" y="11395"/>
                    </a:cubicBezTo>
                    <a:cubicBezTo>
                      <a:pt x="670" y="12092"/>
                      <a:pt x="1452" y="12377"/>
                      <a:pt x="2280" y="12377"/>
                    </a:cubicBezTo>
                    <a:cubicBezTo>
                      <a:pt x="4521" y="12377"/>
                      <a:pt x="7102" y="10292"/>
                      <a:pt x="8727" y="8622"/>
                    </a:cubicBezTo>
                    <a:cubicBezTo>
                      <a:pt x="11734" y="5536"/>
                      <a:pt x="15105" y="2521"/>
                      <a:pt x="19102" y="744"/>
                    </a:cubicBezTo>
                    <a:cubicBezTo>
                      <a:pt x="18822" y="494"/>
                      <a:pt x="18499" y="243"/>
                      <a:pt x="181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
              <p:cNvSpPr/>
              <p:nvPr/>
            </p:nvSpPr>
            <p:spPr>
              <a:xfrm>
                <a:off x="1497350" y="2856513"/>
                <a:ext cx="397225" cy="378125"/>
              </a:xfrm>
              <a:custGeom>
                <a:avLst/>
                <a:gdLst/>
                <a:ahLst/>
                <a:cxnLst/>
                <a:rect l="l" t="t" r="r" b="b"/>
                <a:pathLst>
                  <a:path w="15889" h="15125" extrusionOk="0">
                    <a:moveTo>
                      <a:pt x="5185" y="1"/>
                    </a:moveTo>
                    <a:cubicBezTo>
                      <a:pt x="4506" y="1"/>
                      <a:pt x="3880" y="194"/>
                      <a:pt x="3386" y="688"/>
                    </a:cubicBezTo>
                    <a:cubicBezTo>
                      <a:pt x="495" y="3582"/>
                      <a:pt x="6509" y="4461"/>
                      <a:pt x="6509" y="4461"/>
                    </a:cubicBezTo>
                    <a:cubicBezTo>
                      <a:pt x="5780" y="4360"/>
                      <a:pt x="5092" y="4306"/>
                      <a:pt x="4461" y="4306"/>
                    </a:cubicBezTo>
                    <a:cubicBezTo>
                      <a:pt x="1692" y="4306"/>
                      <a:pt x="1" y="5353"/>
                      <a:pt x="684" y="8132"/>
                    </a:cubicBezTo>
                    <a:cubicBezTo>
                      <a:pt x="775" y="8501"/>
                      <a:pt x="1151" y="8642"/>
                      <a:pt x="1673" y="8642"/>
                    </a:cubicBezTo>
                    <a:cubicBezTo>
                      <a:pt x="3381" y="8642"/>
                      <a:pt x="6655" y="7132"/>
                      <a:pt x="6656" y="7132"/>
                    </a:cubicBezTo>
                    <a:lnTo>
                      <a:pt x="6656" y="7132"/>
                    </a:lnTo>
                    <a:cubicBezTo>
                      <a:pt x="6655" y="7132"/>
                      <a:pt x="1129" y="10464"/>
                      <a:pt x="3211" y="12917"/>
                    </a:cubicBezTo>
                    <a:cubicBezTo>
                      <a:pt x="3540" y="13305"/>
                      <a:pt x="3917" y="13468"/>
                      <a:pt x="4318" y="13468"/>
                    </a:cubicBezTo>
                    <a:cubicBezTo>
                      <a:pt x="6344" y="13468"/>
                      <a:pt x="8977" y="9305"/>
                      <a:pt x="9109" y="8951"/>
                    </a:cubicBezTo>
                    <a:cubicBezTo>
                      <a:pt x="9115" y="8936"/>
                      <a:pt x="9118" y="8928"/>
                      <a:pt x="9119" y="8928"/>
                    </a:cubicBezTo>
                    <a:cubicBezTo>
                      <a:pt x="9153" y="8928"/>
                      <a:pt x="7702" y="14238"/>
                      <a:pt x="9297" y="15048"/>
                    </a:cubicBezTo>
                    <a:cubicBezTo>
                      <a:pt x="9399" y="15100"/>
                      <a:pt x="9497" y="15124"/>
                      <a:pt x="9591" y="15124"/>
                    </a:cubicBezTo>
                    <a:cubicBezTo>
                      <a:pt x="11000" y="15124"/>
                      <a:pt x="11368" y="9532"/>
                      <a:pt x="11368" y="9532"/>
                    </a:cubicBezTo>
                    <a:cubicBezTo>
                      <a:pt x="11368" y="9532"/>
                      <a:pt x="12439" y="12695"/>
                      <a:pt x="14073" y="12695"/>
                    </a:cubicBezTo>
                    <a:cubicBezTo>
                      <a:pt x="14144" y="12695"/>
                      <a:pt x="14217" y="12689"/>
                      <a:pt x="14291" y="12676"/>
                    </a:cubicBezTo>
                    <a:cubicBezTo>
                      <a:pt x="15889" y="12399"/>
                      <a:pt x="14565" y="8901"/>
                      <a:pt x="14361" y="8042"/>
                    </a:cubicBezTo>
                    <a:cubicBezTo>
                      <a:pt x="14252" y="7583"/>
                      <a:pt x="14120" y="7149"/>
                      <a:pt x="13967" y="6739"/>
                    </a:cubicBezTo>
                    <a:cubicBezTo>
                      <a:pt x="13191" y="4659"/>
                      <a:pt x="11852" y="3167"/>
                      <a:pt x="9906" y="1878"/>
                    </a:cubicBezTo>
                    <a:cubicBezTo>
                      <a:pt x="8811" y="1153"/>
                      <a:pt x="6843" y="1"/>
                      <a:pt x="5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
              <p:cNvSpPr/>
              <p:nvPr/>
            </p:nvSpPr>
            <p:spPr>
              <a:xfrm>
                <a:off x="1694800" y="3047488"/>
                <a:ext cx="199775" cy="187150"/>
              </a:xfrm>
              <a:custGeom>
                <a:avLst/>
                <a:gdLst/>
                <a:ahLst/>
                <a:cxnLst/>
                <a:rect l="l" t="t" r="r" b="b"/>
                <a:pathLst>
                  <a:path w="7991" h="7486" extrusionOk="0">
                    <a:moveTo>
                      <a:pt x="3296" y="1"/>
                    </a:moveTo>
                    <a:cubicBezTo>
                      <a:pt x="3296" y="1"/>
                      <a:pt x="3000" y="5623"/>
                      <a:pt x="1926" y="5623"/>
                    </a:cubicBezTo>
                    <a:cubicBezTo>
                      <a:pt x="1853" y="5623"/>
                      <a:pt x="1778" y="5597"/>
                      <a:pt x="1698" y="5543"/>
                    </a:cubicBezTo>
                    <a:cubicBezTo>
                      <a:pt x="912" y="5006"/>
                      <a:pt x="998" y="2972"/>
                      <a:pt x="1175" y="1514"/>
                    </a:cubicBezTo>
                    <a:lnTo>
                      <a:pt x="1175" y="1514"/>
                    </a:lnTo>
                    <a:cubicBezTo>
                      <a:pt x="945" y="2529"/>
                      <a:pt x="0" y="6699"/>
                      <a:pt x="1399" y="7409"/>
                    </a:cubicBezTo>
                    <a:cubicBezTo>
                      <a:pt x="1501" y="7461"/>
                      <a:pt x="1599" y="7485"/>
                      <a:pt x="1693" y="7485"/>
                    </a:cubicBezTo>
                    <a:cubicBezTo>
                      <a:pt x="3102" y="7485"/>
                      <a:pt x="3470" y="1893"/>
                      <a:pt x="3470" y="1893"/>
                    </a:cubicBezTo>
                    <a:cubicBezTo>
                      <a:pt x="3470" y="1893"/>
                      <a:pt x="4541" y="5056"/>
                      <a:pt x="6175" y="5056"/>
                    </a:cubicBezTo>
                    <a:cubicBezTo>
                      <a:pt x="6246" y="5056"/>
                      <a:pt x="6319" y="5050"/>
                      <a:pt x="6393" y="5037"/>
                    </a:cubicBezTo>
                    <a:cubicBezTo>
                      <a:pt x="7991" y="4760"/>
                      <a:pt x="6667" y="1262"/>
                      <a:pt x="6463" y="403"/>
                    </a:cubicBezTo>
                    <a:cubicBezTo>
                      <a:pt x="6443" y="323"/>
                      <a:pt x="6421" y="248"/>
                      <a:pt x="6401" y="171"/>
                    </a:cubicBezTo>
                    <a:lnTo>
                      <a:pt x="6401" y="171"/>
                    </a:lnTo>
                    <a:cubicBezTo>
                      <a:pt x="6664" y="1374"/>
                      <a:pt x="6716" y="2466"/>
                      <a:pt x="6061" y="2532"/>
                    </a:cubicBezTo>
                    <a:cubicBezTo>
                      <a:pt x="6020" y="2536"/>
                      <a:pt x="5980" y="2538"/>
                      <a:pt x="5940" y="2538"/>
                    </a:cubicBezTo>
                    <a:cubicBezTo>
                      <a:pt x="4507" y="2538"/>
                      <a:pt x="3296" y="1"/>
                      <a:pt x="3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
              <p:cNvSpPr/>
              <p:nvPr/>
            </p:nvSpPr>
            <p:spPr>
              <a:xfrm>
                <a:off x="1497350" y="2860488"/>
                <a:ext cx="233025" cy="332750"/>
              </a:xfrm>
              <a:custGeom>
                <a:avLst/>
                <a:gdLst/>
                <a:ahLst/>
                <a:cxnLst/>
                <a:rect l="l" t="t" r="r" b="b"/>
                <a:pathLst>
                  <a:path w="9321" h="13310" extrusionOk="0">
                    <a:moveTo>
                      <a:pt x="4221" y="1"/>
                    </a:moveTo>
                    <a:lnTo>
                      <a:pt x="4221" y="1"/>
                    </a:lnTo>
                    <a:cubicBezTo>
                      <a:pt x="3916" y="110"/>
                      <a:pt x="3634" y="281"/>
                      <a:pt x="3386" y="529"/>
                    </a:cubicBezTo>
                    <a:cubicBezTo>
                      <a:pt x="495" y="3423"/>
                      <a:pt x="6509" y="4302"/>
                      <a:pt x="6509" y="4302"/>
                    </a:cubicBezTo>
                    <a:cubicBezTo>
                      <a:pt x="5780" y="4201"/>
                      <a:pt x="5092" y="4147"/>
                      <a:pt x="4461" y="4147"/>
                    </a:cubicBezTo>
                    <a:cubicBezTo>
                      <a:pt x="1692" y="4147"/>
                      <a:pt x="1" y="5194"/>
                      <a:pt x="684" y="7973"/>
                    </a:cubicBezTo>
                    <a:cubicBezTo>
                      <a:pt x="775" y="8342"/>
                      <a:pt x="1151" y="8483"/>
                      <a:pt x="1673" y="8483"/>
                    </a:cubicBezTo>
                    <a:cubicBezTo>
                      <a:pt x="3381" y="8483"/>
                      <a:pt x="6655" y="6973"/>
                      <a:pt x="6656" y="6973"/>
                    </a:cubicBezTo>
                    <a:lnTo>
                      <a:pt x="6656" y="6973"/>
                    </a:lnTo>
                    <a:cubicBezTo>
                      <a:pt x="6655" y="6973"/>
                      <a:pt x="1129" y="10305"/>
                      <a:pt x="3211" y="12758"/>
                    </a:cubicBezTo>
                    <a:cubicBezTo>
                      <a:pt x="3541" y="13146"/>
                      <a:pt x="3918" y="13309"/>
                      <a:pt x="4319" y="13309"/>
                    </a:cubicBezTo>
                    <a:cubicBezTo>
                      <a:pt x="6300" y="13309"/>
                      <a:pt x="8859" y="9333"/>
                      <a:pt x="9095" y="8825"/>
                    </a:cubicBezTo>
                    <a:cubicBezTo>
                      <a:pt x="9198" y="8027"/>
                      <a:pt x="9320" y="7440"/>
                      <a:pt x="9320" y="7440"/>
                    </a:cubicBezTo>
                    <a:lnTo>
                      <a:pt x="9320" y="7440"/>
                    </a:lnTo>
                    <a:cubicBezTo>
                      <a:pt x="9320" y="7440"/>
                      <a:pt x="6660" y="11565"/>
                      <a:pt x="5115" y="11565"/>
                    </a:cubicBezTo>
                    <a:cubicBezTo>
                      <a:pt x="4978" y="11565"/>
                      <a:pt x="4849" y="11532"/>
                      <a:pt x="4732" y="11461"/>
                    </a:cubicBezTo>
                    <a:cubicBezTo>
                      <a:pt x="3300" y="10590"/>
                      <a:pt x="7387" y="6372"/>
                      <a:pt x="7387" y="6372"/>
                    </a:cubicBezTo>
                    <a:lnTo>
                      <a:pt x="7387" y="6372"/>
                    </a:lnTo>
                    <a:cubicBezTo>
                      <a:pt x="7387" y="6372"/>
                      <a:pt x="4841" y="7057"/>
                      <a:pt x="3154" y="7057"/>
                    </a:cubicBezTo>
                    <a:cubicBezTo>
                      <a:pt x="2367" y="7057"/>
                      <a:pt x="1767" y="6908"/>
                      <a:pt x="1699" y="6470"/>
                    </a:cubicBezTo>
                    <a:cubicBezTo>
                      <a:pt x="1486" y="5096"/>
                      <a:pt x="7557" y="4221"/>
                      <a:pt x="7557" y="4221"/>
                    </a:cubicBezTo>
                    <a:cubicBezTo>
                      <a:pt x="7557" y="4221"/>
                      <a:pt x="2797" y="3016"/>
                      <a:pt x="4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
              <p:cNvSpPr/>
              <p:nvPr/>
            </p:nvSpPr>
            <p:spPr>
              <a:xfrm>
                <a:off x="1742850" y="2910763"/>
                <a:ext cx="86025" cy="86625"/>
              </a:xfrm>
              <a:custGeom>
                <a:avLst/>
                <a:gdLst/>
                <a:ahLst/>
                <a:cxnLst/>
                <a:rect l="l" t="t" r="r" b="b"/>
                <a:pathLst>
                  <a:path w="3441" h="3465" extrusionOk="0">
                    <a:moveTo>
                      <a:pt x="501" y="1"/>
                    </a:moveTo>
                    <a:cubicBezTo>
                      <a:pt x="248" y="335"/>
                      <a:pt x="86" y="745"/>
                      <a:pt x="63" y="1195"/>
                    </a:cubicBezTo>
                    <a:cubicBezTo>
                      <a:pt x="0" y="2385"/>
                      <a:pt x="915" y="3399"/>
                      <a:pt x="2104" y="3461"/>
                    </a:cubicBezTo>
                    <a:cubicBezTo>
                      <a:pt x="2143" y="3463"/>
                      <a:pt x="2181" y="3465"/>
                      <a:pt x="2220" y="3465"/>
                    </a:cubicBezTo>
                    <a:cubicBezTo>
                      <a:pt x="2671" y="3465"/>
                      <a:pt x="3091" y="3322"/>
                      <a:pt x="3440" y="3082"/>
                    </a:cubicBezTo>
                    <a:cubicBezTo>
                      <a:pt x="2724" y="1873"/>
                      <a:pt x="1745" y="886"/>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
              <p:cNvSpPr/>
              <p:nvPr/>
            </p:nvSpPr>
            <p:spPr>
              <a:xfrm>
                <a:off x="1707875" y="2892088"/>
                <a:ext cx="136000" cy="139375"/>
              </a:xfrm>
              <a:custGeom>
                <a:avLst/>
                <a:gdLst/>
                <a:ahLst/>
                <a:cxnLst/>
                <a:rect l="l" t="t" r="r" b="b"/>
                <a:pathLst>
                  <a:path w="5440" h="5575" extrusionOk="0">
                    <a:moveTo>
                      <a:pt x="763" y="1"/>
                    </a:moveTo>
                    <a:cubicBezTo>
                      <a:pt x="381" y="530"/>
                      <a:pt x="138" y="1171"/>
                      <a:pt x="102" y="1871"/>
                    </a:cubicBezTo>
                    <a:cubicBezTo>
                      <a:pt x="0" y="3809"/>
                      <a:pt x="1493" y="5468"/>
                      <a:pt x="3432" y="5570"/>
                    </a:cubicBezTo>
                    <a:cubicBezTo>
                      <a:pt x="3494" y="5573"/>
                      <a:pt x="3555" y="5574"/>
                      <a:pt x="3615" y="5574"/>
                    </a:cubicBezTo>
                    <a:cubicBezTo>
                      <a:pt x="4279" y="5574"/>
                      <a:pt x="4904" y="5388"/>
                      <a:pt x="5439" y="5062"/>
                    </a:cubicBezTo>
                    <a:cubicBezTo>
                      <a:pt x="5395" y="4956"/>
                      <a:pt x="5351" y="4848"/>
                      <a:pt x="5304" y="4743"/>
                    </a:cubicBezTo>
                    <a:cubicBezTo>
                      <a:pt x="4813" y="5053"/>
                      <a:pt x="4235" y="5233"/>
                      <a:pt x="3618" y="5233"/>
                    </a:cubicBezTo>
                    <a:cubicBezTo>
                      <a:pt x="3562" y="5233"/>
                      <a:pt x="3506" y="5231"/>
                      <a:pt x="3450" y="5228"/>
                    </a:cubicBezTo>
                    <a:cubicBezTo>
                      <a:pt x="1700" y="5137"/>
                      <a:pt x="350" y="3640"/>
                      <a:pt x="442" y="1888"/>
                    </a:cubicBezTo>
                    <a:cubicBezTo>
                      <a:pt x="475" y="1248"/>
                      <a:pt x="699" y="662"/>
                      <a:pt x="1054" y="179"/>
                    </a:cubicBezTo>
                    <a:cubicBezTo>
                      <a:pt x="960" y="121"/>
                      <a:pt x="863" y="60"/>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
              <p:cNvSpPr/>
              <p:nvPr/>
            </p:nvSpPr>
            <p:spPr>
              <a:xfrm>
                <a:off x="1766725" y="2946513"/>
                <a:ext cx="30650" cy="29825"/>
              </a:xfrm>
              <a:custGeom>
                <a:avLst/>
                <a:gdLst/>
                <a:ahLst/>
                <a:cxnLst/>
                <a:rect l="l" t="t" r="r" b="b"/>
                <a:pathLst>
                  <a:path w="1226" h="1193" extrusionOk="0">
                    <a:moveTo>
                      <a:pt x="613" y="0"/>
                    </a:moveTo>
                    <a:cubicBezTo>
                      <a:pt x="298" y="0"/>
                      <a:pt x="35" y="247"/>
                      <a:pt x="18" y="567"/>
                    </a:cubicBezTo>
                    <a:cubicBezTo>
                      <a:pt x="1" y="894"/>
                      <a:pt x="253" y="1175"/>
                      <a:pt x="582" y="1192"/>
                    </a:cubicBezTo>
                    <a:cubicBezTo>
                      <a:pt x="592" y="1192"/>
                      <a:pt x="603" y="1193"/>
                      <a:pt x="614" y="1193"/>
                    </a:cubicBezTo>
                    <a:cubicBezTo>
                      <a:pt x="929" y="1193"/>
                      <a:pt x="1192" y="946"/>
                      <a:pt x="1207" y="628"/>
                    </a:cubicBezTo>
                    <a:cubicBezTo>
                      <a:pt x="1226" y="299"/>
                      <a:pt x="972" y="20"/>
                      <a:pt x="644" y="1"/>
                    </a:cubicBezTo>
                    <a:cubicBezTo>
                      <a:pt x="634" y="1"/>
                      <a:pt x="6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
              <p:cNvSpPr/>
              <p:nvPr/>
            </p:nvSpPr>
            <p:spPr>
              <a:xfrm>
                <a:off x="1571625" y="2994863"/>
                <a:ext cx="98175" cy="26125"/>
              </a:xfrm>
              <a:custGeom>
                <a:avLst/>
                <a:gdLst/>
                <a:ahLst/>
                <a:cxnLst/>
                <a:rect l="l" t="t" r="r" b="b"/>
                <a:pathLst>
                  <a:path w="3927" h="1045" extrusionOk="0">
                    <a:moveTo>
                      <a:pt x="3277" y="1"/>
                    </a:moveTo>
                    <a:cubicBezTo>
                      <a:pt x="3168" y="1"/>
                      <a:pt x="3050" y="12"/>
                      <a:pt x="2928" y="35"/>
                    </a:cubicBezTo>
                    <a:cubicBezTo>
                      <a:pt x="2443" y="127"/>
                      <a:pt x="2082" y="381"/>
                      <a:pt x="2125" y="602"/>
                    </a:cubicBezTo>
                    <a:cubicBezTo>
                      <a:pt x="2156" y="767"/>
                      <a:pt x="2404" y="865"/>
                      <a:pt x="2730" y="865"/>
                    </a:cubicBezTo>
                    <a:cubicBezTo>
                      <a:pt x="2840" y="865"/>
                      <a:pt x="2959" y="854"/>
                      <a:pt x="3082" y="831"/>
                    </a:cubicBezTo>
                    <a:cubicBezTo>
                      <a:pt x="3566" y="738"/>
                      <a:pt x="3926" y="484"/>
                      <a:pt x="3884" y="263"/>
                    </a:cubicBezTo>
                    <a:cubicBezTo>
                      <a:pt x="3852" y="99"/>
                      <a:pt x="3605" y="1"/>
                      <a:pt x="3277" y="1"/>
                    </a:cubicBezTo>
                    <a:close/>
                    <a:moveTo>
                      <a:pt x="853" y="396"/>
                    </a:moveTo>
                    <a:cubicBezTo>
                      <a:pt x="797" y="396"/>
                      <a:pt x="739" y="399"/>
                      <a:pt x="680" y="406"/>
                    </a:cubicBezTo>
                    <a:cubicBezTo>
                      <a:pt x="296" y="448"/>
                      <a:pt x="0" y="625"/>
                      <a:pt x="21" y="798"/>
                    </a:cubicBezTo>
                    <a:cubicBezTo>
                      <a:pt x="38" y="945"/>
                      <a:pt x="274" y="1045"/>
                      <a:pt x="578" y="1045"/>
                    </a:cubicBezTo>
                    <a:cubicBezTo>
                      <a:pt x="634" y="1045"/>
                      <a:pt x="692" y="1041"/>
                      <a:pt x="751" y="1034"/>
                    </a:cubicBezTo>
                    <a:cubicBezTo>
                      <a:pt x="1136" y="992"/>
                      <a:pt x="1431" y="816"/>
                      <a:pt x="1410" y="643"/>
                    </a:cubicBezTo>
                    <a:cubicBezTo>
                      <a:pt x="1394" y="494"/>
                      <a:pt x="1158" y="396"/>
                      <a:pt x="853" y="396"/>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
              <p:cNvSpPr/>
              <p:nvPr/>
            </p:nvSpPr>
            <p:spPr>
              <a:xfrm>
                <a:off x="1737150" y="3069713"/>
                <a:ext cx="22800" cy="97375"/>
              </a:xfrm>
              <a:custGeom>
                <a:avLst/>
                <a:gdLst/>
                <a:ahLst/>
                <a:cxnLst/>
                <a:rect l="l" t="t" r="r" b="b"/>
                <a:pathLst>
                  <a:path w="912" h="3895" extrusionOk="0">
                    <a:moveTo>
                      <a:pt x="382" y="0"/>
                    </a:moveTo>
                    <a:cubicBezTo>
                      <a:pt x="375" y="0"/>
                      <a:pt x="368" y="1"/>
                      <a:pt x="361" y="1"/>
                    </a:cubicBezTo>
                    <a:cubicBezTo>
                      <a:pt x="139" y="25"/>
                      <a:pt x="1" y="442"/>
                      <a:pt x="53" y="933"/>
                    </a:cubicBezTo>
                    <a:cubicBezTo>
                      <a:pt x="104" y="1411"/>
                      <a:pt x="315" y="1782"/>
                      <a:pt x="531" y="1782"/>
                    </a:cubicBezTo>
                    <a:cubicBezTo>
                      <a:pt x="538" y="1782"/>
                      <a:pt x="544" y="1782"/>
                      <a:pt x="551" y="1781"/>
                    </a:cubicBezTo>
                    <a:cubicBezTo>
                      <a:pt x="775" y="1757"/>
                      <a:pt x="911" y="1339"/>
                      <a:pt x="861" y="846"/>
                    </a:cubicBezTo>
                    <a:cubicBezTo>
                      <a:pt x="808" y="372"/>
                      <a:pt x="597" y="0"/>
                      <a:pt x="382" y="0"/>
                    </a:cubicBezTo>
                    <a:close/>
                    <a:moveTo>
                      <a:pt x="536" y="2497"/>
                    </a:moveTo>
                    <a:cubicBezTo>
                      <a:pt x="535" y="2497"/>
                      <a:pt x="533" y="2497"/>
                      <a:pt x="532" y="2497"/>
                    </a:cubicBezTo>
                    <a:cubicBezTo>
                      <a:pt x="357" y="2502"/>
                      <a:pt x="225" y="2818"/>
                      <a:pt x="236" y="3205"/>
                    </a:cubicBezTo>
                    <a:cubicBezTo>
                      <a:pt x="247" y="3587"/>
                      <a:pt x="395" y="3894"/>
                      <a:pt x="567" y="3894"/>
                    </a:cubicBezTo>
                    <a:cubicBezTo>
                      <a:pt x="569" y="3894"/>
                      <a:pt x="570" y="3894"/>
                      <a:pt x="571" y="3894"/>
                    </a:cubicBezTo>
                    <a:cubicBezTo>
                      <a:pt x="747" y="3889"/>
                      <a:pt x="880" y="3571"/>
                      <a:pt x="869" y="3186"/>
                    </a:cubicBezTo>
                    <a:cubicBezTo>
                      <a:pt x="858" y="2802"/>
                      <a:pt x="710" y="2497"/>
                      <a:pt x="536" y="249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
              <p:cNvSpPr/>
              <p:nvPr/>
            </p:nvSpPr>
            <p:spPr>
              <a:xfrm>
                <a:off x="2220000" y="2732638"/>
                <a:ext cx="122875" cy="49675"/>
              </a:xfrm>
              <a:custGeom>
                <a:avLst/>
                <a:gdLst/>
                <a:ahLst/>
                <a:cxnLst/>
                <a:rect l="l" t="t" r="r" b="b"/>
                <a:pathLst>
                  <a:path w="4915" h="1987" extrusionOk="0">
                    <a:moveTo>
                      <a:pt x="3897" y="0"/>
                    </a:moveTo>
                    <a:cubicBezTo>
                      <a:pt x="3882" y="0"/>
                      <a:pt x="3866" y="1"/>
                      <a:pt x="3851" y="2"/>
                    </a:cubicBezTo>
                    <a:cubicBezTo>
                      <a:pt x="3303" y="27"/>
                      <a:pt x="0" y="1173"/>
                      <a:pt x="0" y="1173"/>
                    </a:cubicBezTo>
                    <a:cubicBezTo>
                      <a:pt x="0" y="1173"/>
                      <a:pt x="3296" y="1987"/>
                      <a:pt x="3917" y="1987"/>
                    </a:cubicBezTo>
                    <a:cubicBezTo>
                      <a:pt x="3926" y="1987"/>
                      <a:pt x="3935" y="1987"/>
                      <a:pt x="3943" y="1986"/>
                    </a:cubicBezTo>
                    <a:cubicBezTo>
                      <a:pt x="4491" y="1961"/>
                      <a:pt x="4914" y="1496"/>
                      <a:pt x="4889" y="948"/>
                    </a:cubicBezTo>
                    <a:cubicBezTo>
                      <a:pt x="4865" y="416"/>
                      <a:pt x="4425" y="0"/>
                      <a:pt x="389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
              <p:cNvSpPr/>
              <p:nvPr/>
            </p:nvSpPr>
            <p:spPr>
              <a:xfrm>
                <a:off x="2220975" y="2732638"/>
                <a:ext cx="102425" cy="48650"/>
              </a:xfrm>
              <a:custGeom>
                <a:avLst/>
                <a:gdLst/>
                <a:ahLst/>
                <a:cxnLst/>
                <a:rect l="l" t="t" r="r" b="b"/>
                <a:pathLst>
                  <a:path w="4097" h="1946" extrusionOk="0">
                    <a:moveTo>
                      <a:pt x="3850" y="1"/>
                    </a:moveTo>
                    <a:cubicBezTo>
                      <a:pt x="3837" y="1"/>
                      <a:pt x="3825" y="1"/>
                      <a:pt x="3812" y="2"/>
                    </a:cubicBezTo>
                    <a:cubicBezTo>
                      <a:pt x="3300" y="25"/>
                      <a:pt x="376" y="1031"/>
                      <a:pt x="1" y="1159"/>
                    </a:cubicBezTo>
                    <a:lnTo>
                      <a:pt x="11" y="1186"/>
                    </a:lnTo>
                    <a:cubicBezTo>
                      <a:pt x="365" y="1274"/>
                      <a:pt x="2510" y="1794"/>
                      <a:pt x="3489" y="1946"/>
                    </a:cubicBezTo>
                    <a:cubicBezTo>
                      <a:pt x="2776" y="1767"/>
                      <a:pt x="2136" y="1584"/>
                      <a:pt x="2081" y="1485"/>
                    </a:cubicBezTo>
                    <a:cubicBezTo>
                      <a:pt x="1954" y="1255"/>
                      <a:pt x="3993" y="1006"/>
                      <a:pt x="3994" y="1006"/>
                    </a:cubicBezTo>
                    <a:lnTo>
                      <a:pt x="3994" y="1006"/>
                    </a:lnTo>
                    <a:cubicBezTo>
                      <a:pt x="3993" y="1006"/>
                      <a:pt x="3580" y="1028"/>
                      <a:pt x="3119" y="1028"/>
                    </a:cubicBezTo>
                    <a:cubicBezTo>
                      <a:pt x="2567" y="1028"/>
                      <a:pt x="1947" y="996"/>
                      <a:pt x="1890" y="857"/>
                    </a:cubicBezTo>
                    <a:cubicBezTo>
                      <a:pt x="1811" y="664"/>
                      <a:pt x="3365" y="277"/>
                      <a:pt x="4097" y="34"/>
                    </a:cubicBezTo>
                    <a:cubicBezTo>
                      <a:pt x="4018" y="14"/>
                      <a:pt x="3935" y="1"/>
                      <a:pt x="3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
              <p:cNvSpPr/>
              <p:nvPr/>
            </p:nvSpPr>
            <p:spPr>
              <a:xfrm>
                <a:off x="2225325" y="2756513"/>
                <a:ext cx="103125" cy="5800"/>
              </a:xfrm>
              <a:custGeom>
                <a:avLst/>
                <a:gdLst/>
                <a:ahLst/>
                <a:cxnLst/>
                <a:rect l="l" t="t" r="r" b="b"/>
                <a:pathLst>
                  <a:path w="4125" h="232" extrusionOk="0">
                    <a:moveTo>
                      <a:pt x="3309" y="1"/>
                    </a:moveTo>
                    <a:cubicBezTo>
                      <a:pt x="2732" y="1"/>
                      <a:pt x="2059" y="13"/>
                      <a:pt x="2059" y="13"/>
                    </a:cubicBezTo>
                    <a:cubicBezTo>
                      <a:pt x="2059" y="13"/>
                      <a:pt x="0" y="143"/>
                      <a:pt x="2" y="201"/>
                    </a:cubicBezTo>
                    <a:cubicBezTo>
                      <a:pt x="3" y="225"/>
                      <a:pt x="365" y="232"/>
                      <a:pt x="786" y="232"/>
                    </a:cubicBezTo>
                    <a:cubicBezTo>
                      <a:pt x="1370" y="232"/>
                      <a:pt x="2067" y="218"/>
                      <a:pt x="2067" y="218"/>
                    </a:cubicBezTo>
                    <a:cubicBezTo>
                      <a:pt x="2067" y="218"/>
                      <a:pt x="4125" y="87"/>
                      <a:pt x="4123" y="32"/>
                    </a:cubicBezTo>
                    <a:cubicBezTo>
                      <a:pt x="4122" y="8"/>
                      <a:pt x="3743" y="1"/>
                      <a:pt x="3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
              <p:cNvSpPr/>
              <p:nvPr/>
            </p:nvSpPr>
            <p:spPr>
              <a:xfrm>
                <a:off x="2286925" y="2764063"/>
                <a:ext cx="46875" cy="9925"/>
              </a:xfrm>
              <a:custGeom>
                <a:avLst/>
                <a:gdLst/>
                <a:ahLst/>
                <a:cxnLst/>
                <a:rect l="l" t="t" r="r" b="b"/>
                <a:pathLst>
                  <a:path w="1875" h="397" extrusionOk="0">
                    <a:moveTo>
                      <a:pt x="352" y="88"/>
                    </a:moveTo>
                    <a:cubicBezTo>
                      <a:pt x="345" y="88"/>
                      <a:pt x="339" y="88"/>
                      <a:pt x="333" y="89"/>
                    </a:cubicBezTo>
                    <a:cubicBezTo>
                      <a:pt x="148" y="93"/>
                      <a:pt x="0" y="165"/>
                      <a:pt x="2" y="247"/>
                    </a:cubicBezTo>
                    <a:cubicBezTo>
                      <a:pt x="4" y="330"/>
                      <a:pt x="145" y="391"/>
                      <a:pt x="321" y="391"/>
                    </a:cubicBezTo>
                    <a:cubicBezTo>
                      <a:pt x="327" y="391"/>
                      <a:pt x="334" y="391"/>
                      <a:pt x="340" y="391"/>
                    </a:cubicBezTo>
                    <a:cubicBezTo>
                      <a:pt x="525" y="386"/>
                      <a:pt x="671" y="316"/>
                      <a:pt x="669" y="231"/>
                    </a:cubicBezTo>
                    <a:cubicBezTo>
                      <a:pt x="668" y="151"/>
                      <a:pt x="528" y="88"/>
                      <a:pt x="352" y="88"/>
                    </a:cubicBezTo>
                    <a:close/>
                    <a:moveTo>
                      <a:pt x="1512" y="1"/>
                    </a:moveTo>
                    <a:cubicBezTo>
                      <a:pt x="1482" y="1"/>
                      <a:pt x="1450" y="2"/>
                      <a:pt x="1418" y="6"/>
                    </a:cubicBezTo>
                    <a:cubicBezTo>
                      <a:pt x="1183" y="29"/>
                      <a:pt x="1001" y="136"/>
                      <a:pt x="1012" y="242"/>
                    </a:cubicBezTo>
                    <a:cubicBezTo>
                      <a:pt x="1022" y="334"/>
                      <a:pt x="1170" y="396"/>
                      <a:pt x="1360" y="396"/>
                    </a:cubicBezTo>
                    <a:cubicBezTo>
                      <a:pt x="1392" y="396"/>
                      <a:pt x="1424" y="394"/>
                      <a:pt x="1457" y="391"/>
                    </a:cubicBezTo>
                    <a:cubicBezTo>
                      <a:pt x="1692" y="366"/>
                      <a:pt x="1874" y="261"/>
                      <a:pt x="1863" y="154"/>
                    </a:cubicBezTo>
                    <a:cubicBezTo>
                      <a:pt x="1854" y="62"/>
                      <a:pt x="1704" y="1"/>
                      <a:pt x="1512"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
              <p:cNvSpPr/>
              <p:nvPr/>
            </p:nvSpPr>
            <p:spPr>
              <a:xfrm>
                <a:off x="2237850" y="2654763"/>
                <a:ext cx="108000" cy="81025"/>
              </a:xfrm>
              <a:custGeom>
                <a:avLst/>
                <a:gdLst/>
                <a:ahLst/>
                <a:cxnLst/>
                <a:rect l="l" t="t" r="r" b="b"/>
                <a:pathLst>
                  <a:path w="4320" h="3241" extrusionOk="0">
                    <a:moveTo>
                      <a:pt x="3191" y="1"/>
                    </a:moveTo>
                    <a:cubicBezTo>
                      <a:pt x="2993" y="1"/>
                      <a:pt x="2794" y="60"/>
                      <a:pt x="2620" y="182"/>
                    </a:cubicBezTo>
                    <a:cubicBezTo>
                      <a:pt x="2170" y="497"/>
                      <a:pt x="1" y="3240"/>
                      <a:pt x="1" y="3240"/>
                    </a:cubicBezTo>
                    <a:cubicBezTo>
                      <a:pt x="1" y="3240"/>
                      <a:pt x="3314" y="2122"/>
                      <a:pt x="3762" y="1807"/>
                    </a:cubicBezTo>
                    <a:cubicBezTo>
                      <a:pt x="4211" y="1492"/>
                      <a:pt x="4320" y="872"/>
                      <a:pt x="4003" y="422"/>
                    </a:cubicBezTo>
                    <a:cubicBezTo>
                      <a:pt x="3810" y="148"/>
                      <a:pt x="3503" y="1"/>
                      <a:pt x="31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
              <p:cNvSpPr/>
              <p:nvPr/>
            </p:nvSpPr>
            <p:spPr>
              <a:xfrm>
                <a:off x="2238525" y="2656188"/>
                <a:ext cx="84150" cy="79175"/>
              </a:xfrm>
              <a:custGeom>
                <a:avLst/>
                <a:gdLst/>
                <a:ahLst/>
                <a:cxnLst/>
                <a:rect l="l" t="t" r="r" b="b"/>
                <a:pathLst>
                  <a:path w="3366" h="3167" extrusionOk="0">
                    <a:moveTo>
                      <a:pt x="2851" y="0"/>
                    </a:moveTo>
                    <a:cubicBezTo>
                      <a:pt x="2760" y="30"/>
                      <a:pt x="2674" y="68"/>
                      <a:pt x="2593" y="125"/>
                    </a:cubicBezTo>
                    <a:cubicBezTo>
                      <a:pt x="2173" y="420"/>
                      <a:pt x="248" y="2839"/>
                      <a:pt x="0" y="3149"/>
                    </a:cubicBezTo>
                    <a:lnTo>
                      <a:pt x="24" y="3166"/>
                    </a:lnTo>
                    <a:cubicBezTo>
                      <a:pt x="370" y="3050"/>
                      <a:pt x="2457" y="2336"/>
                      <a:pt x="3365" y="1938"/>
                    </a:cubicBezTo>
                    <a:lnTo>
                      <a:pt x="3365" y="1938"/>
                    </a:lnTo>
                    <a:cubicBezTo>
                      <a:pt x="2749" y="2144"/>
                      <a:pt x="2178" y="2315"/>
                      <a:pt x="1986" y="2315"/>
                    </a:cubicBezTo>
                    <a:cubicBezTo>
                      <a:pt x="1960" y="2315"/>
                      <a:pt x="1942" y="2312"/>
                      <a:pt x="1930" y="2306"/>
                    </a:cubicBezTo>
                    <a:cubicBezTo>
                      <a:pt x="1698" y="2179"/>
                      <a:pt x="3285" y="875"/>
                      <a:pt x="3285" y="874"/>
                    </a:cubicBezTo>
                    <a:lnTo>
                      <a:pt x="3285" y="874"/>
                    </a:lnTo>
                    <a:cubicBezTo>
                      <a:pt x="3285" y="875"/>
                      <a:pt x="1859" y="1893"/>
                      <a:pt x="1491" y="1893"/>
                    </a:cubicBezTo>
                    <a:cubicBezTo>
                      <a:pt x="1465" y="1893"/>
                      <a:pt x="1445" y="1889"/>
                      <a:pt x="1431" y="1878"/>
                    </a:cubicBezTo>
                    <a:cubicBezTo>
                      <a:pt x="1261" y="1759"/>
                      <a:pt x="2364" y="597"/>
                      <a:pt x="2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
              <p:cNvSpPr/>
              <p:nvPr/>
            </p:nvSpPr>
            <p:spPr>
              <a:xfrm>
                <a:off x="2241350" y="2673538"/>
                <a:ext cx="86250" cy="59000"/>
              </a:xfrm>
              <a:custGeom>
                <a:avLst/>
                <a:gdLst/>
                <a:ahLst/>
                <a:cxnLst/>
                <a:rect l="l" t="t" r="r" b="b"/>
                <a:pathLst>
                  <a:path w="3450" h="2360" extrusionOk="0">
                    <a:moveTo>
                      <a:pt x="3413" y="0"/>
                    </a:moveTo>
                    <a:cubicBezTo>
                      <a:pt x="3317" y="0"/>
                      <a:pt x="1667" y="1097"/>
                      <a:pt x="1667" y="1097"/>
                    </a:cubicBezTo>
                    <a:cubicBezTo>
                      <a:pt x="1667" y="1097"/>
                      <a:pt x="0" y="2311"/>
                      <a:pt x="33" y="2358"/>
                    </a:cubicBezTo>
                    <a:cubicBezTo>
                      <a:pt x="34" y="2359"/>
                      <a:pt x="35" y="2359"/>
                      <a:pt x="37" y="2359"/>
                    </a:cubicBezTo>
                    <a:cubicBezTo>
                      <a:pt x="134" y="2359"/>
                      <a:pt x="1783" y="1263"/>
                      <a:pt x="1783" y="1263"/>
                    </a:cubicBezTo>
                    <a:cubicBezTo>
                      <a:pt x="1783" y="1263"/>
                      <a:pt x="3450" y="49"/>
                      <a:pt x="3417" y="2"/>
                    </a:cubicBezTo>
                    <a:cubicBezTo>
                      <a:pt x="3416" y="1"/>
                      <a:pt x="3415"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
              <p:cNvSpPr/>
              <p:nvPr/>
            </p:nvSpPr>
            <p:spPr>
              <a:xfrm>
                <a:off x="2297625" y="2678788"/>
                <a:ext cx="40825" cy="28950"/>
              </a:xfrm>
              <a:custGeom>
                <a:avLst/>
                <a:gdLst/>
                <a:ahLst/>
                <a:cxnLst/>
                <a:rect l="l" t="t" r="r" b="b"/>
                <a:pathLst>
                  <a:path w="1633" h="1158" extrusionOk="0">
                    <a:moveTo>
                      <a:pt x="1463" y="0"/>
                    </a:moveTo>
                    <a:cubicBezTo>
                      <a:pt x="1370" y="0"/>
                      <a:pt x="1236" y="56"/>
                      <a:pt x="1111" y="154"/>
                    </a:cubicBezTo>
                    <a:cubicBezTo>
                      <a:pt x="926" y="301"/>
                      <a:pt x="830" y="487"/>
                      <a:pt x="896" y="572"/>
                    </a:cubicBezTo>
                    <a:cubicBezTo>
                      <a:pt x="918" y="599"/>
                      <a:pt x="954" y="612"/>
                      <a:pt x="1000" y="612"/>
                    </a:cubicBezTo>
                    <a:cubicBezTo>
                      <a:pt x="1094" y="612"/>
                      <a:pt x="1227" y="557"/>
                      <a:pt x="1352" y="457"/>
                    </a:cubicBezTo>
                    <a:cubicBezTo>
                      <a:pt x="1537" y="310"/>
                      <a:pt x="1632" y="125"/>
                      <a:pt x="1567" y="41"/>
                    </a:cubicBezTo>
                    <a:cubicBezTo>
                      <a:pt x="1545" y="13"/>
                      <a:pt x="1509" y="0"/>
                      <a:pt x="1463" y="0"/>
                    </a:cubicBezTo>
                    <a:close/>
                    <a:moveTo>
                      <a:pt x="507" y="707"/>
                    </a:moveTo>
                    <a:cubicBezTo>
                      <a:pt x="435" y="707"/>
                      <a:pt x="336" y="742"/>
                      <a:pt x="240" y="805"/>
                    </a:cubicBezTo>
                    <a:cubicBezTo>
                      <a:pt x="88" y="909"/>
                      <a:pt x="0" y="1050"/>
                      <a:pt x="47" y="1119"/>
                    </a:cubicBezTo>
                    <a:cubicBezTo>
                      <a:pt x="65" y="1145"/>
                      <a:pt x="98" y="1157"/>
                      <a:pt x="142" y="1157"/>
                    </a:cubicBezTo>
                    <a:cubicBezTo>
                      <a:pt x="214" y="1157"/>
                      <a:pt x="314" y="1122"/>
                      <a:pt x="409" y="1057"/>
                    </a:cubicBezTo>
                    <a:cubicBezTo>
                      <a:pt x="563" y="954"/>
                      <a:pt x="649" y="815"/>
                      <a:pt x="602" y="746"/>
                    </a:cubicBezTo>
                    <a:cubicBezTo>
                      <a:pt x="585" y="720"/>
                      <a:pt x="551" y="707"/>
                      <a:pt x="507" y="70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
              <p:cNvSpPr/>
              <p:nvPr/>
            </p:nvSpPr>
            <p:spPr>
              <a:xfrm>
                <a:off x="2197275" y="2636638"/>
                <a:ext cx="70325" cy="112925"/>
              </a:xfrm>
              <a:custGeom>
                <a:avLst/>
                <a:gdLst/>
                <a:ahLst/>
                <a:cxnLst/>
                <a:rect l="l" t="t" r="r" b="b"/>
                <a:pathLst>
                  <a:path w="2813" h="4517" extrusionOk="0">
                    <a:moveTo>
                      <a:pt x="1679" y="0"/>
                    </a:moveTo>
                    <a:cubicBezTo>
                      <a:pt x="1308" y="0"/>
                      <a:pt x="952" y="209"/>
                      <a:pt x="782" y="568"/>
                    </a:cubicBezTo>
                    <a:cubicBezTo>
                      <a:pt x="546" y="1063"/>
                      <a:pt x="1" y="4517"/>
                      <a:pt x="1" y="4517"/>
                    </a:cubicBezTo>
                    <a:cubicBezTo>
                      <a:pt x="1" y="4517"/>
                      <a:pt x="2340" y="1916"/>
                      <a:pt x="2576" y="1423"/>
                    </a:cubicBezTo>
                    <a:cubicBezTo>
                      <a:pt x="2813" y="926"/>
                      <a:pt x="2601" y="334"/>
                      <a:pt x="2106" y="98"/>
                    </a:cubicBezTo>
                    <a:cubicBezTo>
                      <a:pt x="1968" y="32"/>
                      <a:pt x="1822" y="0"/>
                      <a:pt x="167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
              <p:cNvSpPr/>
              <p:nvPr/>
            </p:nvSpPr>
            <p:spPr>
              <a:xfrm>
                <a:off x="2197475" y="2644913"/>
                <a:ext cx="58425" cy="103675"/>
              </a:xfrm>
              <a:custGeom>
                <a:avLst/>
                <a:gdLst/>
                <a:ahLst/>
                <a:cxnLst/>
                <a:rect l="l" t="t" r="r" b="b"/>
                <a:pathLst>
                  <a:path w="2337" h="4147" extrusionOk="0">
                    <a:moveTo>
                      <a:pt x="937" y="0"/>
                    </a:moveTo>
                    <a:lnTo>
                      <a:pt x="937" y="0"/>
                    </a:lnTo>
                    <a:cubicBezTo>
                      <a:pt x="873" y="71"/>
                      <a:pt x="817" y="147"/>
                      <a:pt x="774" y="237"/>
                    </a:cubicBezTo>
                    <a:cubicBezTo>
                      <a:pt x="554" y="700"/>
                      <a:pt x="62" y="3752"/>
                      <a:pt x="1" y="4143"/>
                    </a:cubicBezTo>
                    <a:lnTo>
                      <a:pt x="27" y="4147"/>
                    </a:lnTo>
                    <a:cubicBezTo>
                      <a:pt x="272" y="3876"/>
                      <a:pt x="1741" y="2231"/>
                      <a:pt x="2336" y="1437"/>
                    </a:cubicBezTo>
                    <a:lnTo>
                      <a:pt x="2336" y="1437"/>
                    </a:lnTo>
                    <a:cubicBezTo>
                      <a:pt x="1843" y="1983"/>
                      <a:pt x="1381" y="2461"/>
                      <a:pt x="1266" y="2464"/>
                    </a:cubicBezTo>
                    <a:cubicBezTo>
                      <a:pt x="1266" y="2464"/>
                      <a:pt x="1266" y="2464"/>
                      <a:pt x="1266" y="2464"/>
                    </a:cubicBezTo>
                    <a:cubicBezTo>
                      <a:pt x="1004" y="2464"/>
                      <a:pt x="1745" y="550"/>
                      <a:pt x="1746" y="550"/>
                    </a:cubicBezTo>
                    <a:lnTo>
                      <a:pt x="1746" y="550"/>
                    </a:lnTo>
                    <a:cubicBezTo>
                      <a:pt x="1745" y="550"/>
                      <a:pt x="910" y="2334"/>
                      <a:pt x="629" y="2334"/>
                    </a:cubicBezTo>
                    <a:cubicBezTo>
                      <a:pt x="627" y="2334"/>
                      <a:pt x="625" y="2334"/>
                      <a:pt x="623" y="2334"/>
                    </a:cubicBezTo>
                    <a:cubicBezTo>
                      <a:pt x="416" y="2314"/>
                      <a:pt x="807" y="761"/>
                      <a:pt x="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
              <p:cNvSpPr/>
              <p:nvPr/>
            </p:nvSpPr>
            <p:spPr>
              <a:xfrm>
                <a:off x="2198150" y="2651713"/>
                <a:ext cx="47375" cy="92900"/>
              </a:xfrm>
              <a:custGeom>
                <a:avLst/>
                <a:gdLst/>
                <a:ahLst/>
                <a:cxnLst/>
                <a:rect l="l" t="t" r="r" b="b"/>
                <a:pathLst>
                  <a:path w="1895" h="3716" extrusionOk="0">
                    <a:moveTo>
                      <a:pt x="1843" y="0"/>
                    </a:moveTo>
                    <a:cubicBezTo>
                      <a:pt x="1780" y="0"/>
                      <a:pt x="856" y="1813"/>
                      <a:pt x="856" y="1813"/>
                    </a:cubicBezTo>
                    <a:cubicBezTo>
                      <a:pt x="856" y="1813"/>
                      <a:pt x="0" y="3691"/>
                      <a:pt x="52" y="3715"/>
                    </a:cubicBezTo>
                    <a:cubicBezTo>
                      <a:pt x="52" y="3715"/>
                      <a:pt x="53" y="3715"/>
                      <a:pt x="53" y="3715"/>
                    </a:cubicBezTo>
                    <a:cubicBezTo>
                      <a:pt x="115" y="3715"/>
                      <a:pt x="1040" y="1902"/>
                      <a:pt x="1040" y="1902"/>
                    </a:cubicBezTo>
                    <a:cubicBezTo>
                      <a:pt x="1040" y="1902"/>
                      <a:pt x="1894" y="26"/>
                      <a:pt x="1844" y="1"/>
                    </a:cubicBezTo>
                    <a:cubicBezTo>
                      <a:pt x="1844" y="0"/>
                      <a:pt x="1843" y="0"/>
                      <a:pt x="1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
              <p:cNvSpPr/>
              <p:nvPr/>
            </p:nvSpPr>
            <p:spPr>
              <a:xfrm>
                <a:off x="2234325" y="2652088"/>
                <a:ext cx="24400" cy="42500"/>
              </a:xfrm>
              <a:custGeom>
                <a:avLst/>
                <a:gdLst/>
                <a:ahLst/>
                <a:cxnLst/>
                <a:rect l="l" t="t" r="r" b="b"/>
                <a:pathLst>
                  <a:path w="976" h="1700" extrusionOk="0">
                    <a:moveTo>
                      <a:pt x="831" y="0"/>
                    </a:moveTo>
                    <a:cubicBezTo>
                      <a:pt x="734" y="0"/>
                      <a:pt x="606" y="136"/>
                      <a:pt x="527" y="329"/>
                    </a:cubicBezTo>
                    <a:cubicBezTo>
                      <a:pt x="438" y="548"/>
                      <a:pt x="446" y="758"/>
                      <a:pt x="544" y="799"/>
                    </a:cubicBezTo>
                    <a:cubicBezTo>
                      <a:pt x="555" y="803"/>
                      <a:pt x="567" y="805"/>
                      <a:pt x="579" y="805"/>
                    </a:cubicBezTo>
                    <a:cubicBezTo>
                      <a:pt x="676" y="805"/>
                      <a:pt x="806" y="671"/>
                      <a:pt x="886" y="474"/>
                    </a:cubicBezTo>
                    <a:cubicBezTo>
                      <a:pt x="975" y="257"/>
                      <a:pt x="967" y="47"/>
                      <a:pt x="869" y="8"/>
                    </a:cubicBezTo>
                    <a:cubicBezTo>
                      <a:pt x="857" y="3"/>
                      <a:pt x="844" y="0"/>
                      <a:pt x="831" y="0"/>
                    </a:cubicBezTo>
                    <a:close/>
                    <a:moveTo>
                      <a:pt x="341" y="1087"/>
                    </a:moveTo>
                    <a:cubicBezTo>
                      <a:pt x="265" y="1087"/>
                      <a:pt x="160" y="1183"/>
                      <a:pt x="88" y="1325"/>
                    </a:cubicBezTo>
                    <a:cubicBezTo>
                      <a:pt x="7" y="1489"/>
                      <a:pt x="1" y="1654"/>
                      <a:pt x="73" y="1692"/>
                    </a:cubicBezTo>
                    <a:cubicBezTo>
                      <a:pt x="83" y="1697"/>
                      <a:pt x="95" y="1699"/>
                      <a:pt x="107" y="1699"/>
                    </a:cubicBezTo>
                    <a:cubicBezTo>
                      <a:pt x="184" y="1699"/>
                      <a:pt x="288" y="1603"/>
                      <a:pt x="359" y="1461"/>
                    </a:cubicBezTo>
                    <a:cubicBezTo>
                      <a:pt x="442" y="1297"/>
                      <a:pt x="449" y="1132"/>
                      <a:pt x="375" y="1095"/>
                    </a:cubicBezTo>
                    <a:cubicBezTo>
                      <a:pt x="365" y="1089"/>
                      <a:pt x="353" y="1087"/>
                      <a:pt x="341" y="108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
              <p:cNvSpPr/>
              <p:nvPr/>
            </p:nvSpPr>
            <p:spPr>
              <a:xfrm>
                <a:off x="1836475" y="2792363"/>
                <a:ext cx="159300" cy="64350"/>
              </a:xfrm>
              <a:custGeom>
                <a:avLst/>
                <a:gdLst/>
                <a:ahLst/>
                <a:cxnLst/>
                <a:rect l="l" t="t" r="r" b="b"/>
                <a:pathLst>
                  <a:path w="6372" h="2574" extrusionOk="0">
                    <a:moveTo>
                      <a:pt x="1296" y="1"/>
                    </a:moveTo>
                    <a:cubicBezTo>
                      <a:pt x="1283" y="1"/>
                      <a:pt x="1271" y="1"/>
                      <a:pt x="1260" y="1"/>
                    </a:cubicBezTo>
                    <a:cubicBezTo>
                      <a:pt x="549" y="31"/>
                      <a:pt x="1" y="636"/>
                      <a:pt x="32" y="1346"/>
                    </a:cubicBezTo>
                    <a:cubicBezTo>
                      <a:pt x="64" y="2035"/>
                      <a:pt x="634" y="2573"/>
                      <a:pt x="1317" y="2573"/>
                    </a:cubicBezTo>
                    <a:cubicBezTo>
                      <a:pt x="1337" y="2573"/>
                      <a:pt x="1357" y="2573"/>
                      <a:pt x="1378" y="2572"/>
                    </a:cubicBezTo>
                    <a:cubicBezTo>
                      <a:pt x="2089" y="2539"/>
                      <a:pt x="6372" y="1054"/>
                      <a:pt x="6372" y="1054"/>
                    </a:cubicBezTo>
                    <a:cubicBezTo>
                      <a:pt x="6372" y="1054"/>
                      <a:pt x="2106" y="1"/>
                      <a:pt x="1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
              <p:cNvSpPr/>
              <p:nvPr/>
            </p:nvSpPr>
            <p:spPr>
              <a:xfrm>
                <a:off x="1861700" y="2793638"/>
                <a:ext cx="132775" cy="63075"/>
              </a:xfrm>
              <a:custGeom>
                <a:avLst/>
                <a:gdLst/>
                <a:ahLst/>
                <a:cxnLst/>
                <a:rect l="l" t="t" r="r" b="b"/>
                <a:pathLst>
                  <a:path w="5311" h="2523" extrusionOk="0">
                    <a:moveTo>
                      <a:pt x="788" y="1"/>
                    </a:moveTo>
                    <a:cubicBezTo>
                      <a:pt x="1711" y="232"/>
                      <a:pt x="2543" y="469"/>
                      <a:pt x="2613" y="597"/>
                    </a:cubicBezTo>
                    <a:cubicBezTo>
                      <a:pt x="2779" y="897"/>
                      <a:pt x="134" y="1219"/>
                      <a:pt x="134" y="1219"/>
                    </a:cubicBezTo>
                    <a:cubicBezTo>
                      <a:pt x="134" y="1219"/>
                      <a:pt x="667" y="1191"/>
                      <a:pt x="1263" y="1191"/>
                    </a:cubicBezTo>
                    <a:cubicBezTo>
                      <a:pt x="1980" y="1191"/>
                      <a:pt x="2787" y="1232"/>
                      <a:pt x="2861" y="1414"/>
                    </a:cubicBezTo>
                    <a:cubicBezTo>
                      <a:pt x="2964" y="1663"/>
                      <a:pt x="948" y="2164"/>
                      <a:pt x="0" y="2479"/>
                    </a:cubicBezTo>
                    <a:cubicBezTo>
                      <a:pt x="103" y="2505"/>
                      <a:pt x="210" y="2522"/>
                      <a:pt x="319" y="2522"/>
                    </a:cubicBezTo>
                    <a:cubicBezTo>
                      <a:pt x="336" y="2522"/>
                      <a:pt x="352" y="2522"/>
                      <a:pt x="369" y="2521"/>
                    </a:cubicBezTo>
                    <a:cubicBezTo>
                      <a:pt x="1034" y="2490"/>
                      <a:pt x="4822" y="1188"/>
                      <a:pt x="5311" y="1019"/>
                    </a:cubicBezTo>
                    <a:lnTo>
                      <a:pt x="5295" y="986"/>
                    </a:lnTo>
                    <a:cubicBezTo>
                      <a:pt x="4838" y="873"/>
                      <a:pt x="2059" y="198"/>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
              <p:cNvSpPr/>
              <p:nvPr/>
            </p:nvSpPr>
            <p:spPr>
              <a:xfrm>
                <a:off x="1855150" y="2818263"/>
                <a:ext cx="133700" cy="7475"/>
              </a:xfrm>
              <a:custGeom>
                <a:avLst/>
                <a:gdLst/>
                <a:ahLst/>
                <a:cxnLst/>
                <a:rect l="l" t="t" r="r" b="b"/>
                <a:pathLst>
                  <a:path w="5348" h="299" extrusionOk="0">
                    <a:moveTo>
                      <a:pt x="4339" y="1"/>
                    </a:moveTo>
                    <a:cubicBezTo>
                      <a:pt x="3579" y="1"/>
                      <a:pt x="2667" y="18"/>
                      <a:pt x="2667" y="18"/>
                    </a:cubicBezTo>
                    <a:cubicBezTo>
                      <a:pt x="2667" y="18"/>
                      <a:pt x="1" y="186"/>
                      <a:pt x="4" y="259"/>
                    </a:cubicBezTo>
                    <a:cubicBezTo>
                      <a:pt x="5" y="290"/>
                      <a:pt x="468" y="299"/>
                      <a:pt x="1008" y="299"/>
                    </a:cubicBezTo>
                    <a:cubicBezTo>
                      <a:pt x="1767" y="299"/>
                      <a:pt x="2678" y="281"/>
                      <a:pt x="2678" y="281"/>
                    </a:cubicBezTo>
                    <a:cubicBezTo>
                      <a:pt x="2678" y="281"/>
                      <a:pt x="5347" y="114"/>
                      <a:pt x="5344" y="40"/>
                    </a:cubicBezTo>
                    <a:cubicBezTo>
                      <a:pt x="5343" y="9"/>
                      <a:pt x="4879"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
              <p:cNvSpPr/>
              <p:nvPr/>
            </p:nvSpPr>
            <p:spPr>
              <a:xfrm>
                <a:off x="1848275" y="2803163"/>
                <a:ext cx="60725" cy="12800"/>
              </a:xfrm>
              <a:custGeom>
                <a:avLst/>
                <a:gdLst/>
                <a:ahLst/>
                <a:cxnLst/>
                <a:rect l="l" t="t" r="r" b="b"/>
                <a:pathLst>
                  <a:path w="2429" h="512" extrusionOk="0">
                    <a:moveTo>
                      <a:pt x="2019" y="6"/>
                    </a:moveTo>
                    <a:cubicBezTo>
                      <a:pt x="2009" y="6"/>
                      <a:pt x="1998" y="6"/>
                      <a:pt x="1988" y="7"/>
                    </a:cubicBezTo>
                    <a:cubicBezTo>
                      <a:pt x="1748" y="11"/>
                      <a:pt x="1557" y="105"/>
                      <a:pt x="1559" y="213"/>
                    </a:cubicBezTo>
                    <a:cubicBezTo>
                      <a:pt x="1562" y="317"/>
                      <a:pt x="1749" y="400"/>
                      <a:pt x="1979" y="400"/>
                    </a:cubicBezTo>
                    <a:cubicBezTo>
                      <a:pt x="1985" y="400"/>
                      <a:pt x="1991" y="400"/>
                      <a:pt x="1997" y="400"/>
                    </a:cubicBezTo>
                    <a:cubicBezTo>
                      <a:pt x="2237" y="392"/>
                      <a:pt x="2428" y="299"/>
                      <a:pt x="2425" y="191"/>
                    </a:cubicBezTo>
                    <a:cubicBezTo>
                      <a:pt x="2424" y="87"/>
                      <a:pt x="2243" y="6"/>
                      <a:pt x="2019" y="6"/>
                    </a:cubicBezTo>
                    <a:close/>
                    <a:moveTo>
                      <a:pt x="662" y="0"/>
                    </a:moveTo>
                    <a:cubicBezTo>
                      <a:pt x="622" y="0"/>
                      <a:pt x="581" y="2"/>
                      <a:pt x="539" y="7"/>
                    </a:cubicBezTo>
                    <a:cubicBezTo>
                      <a:pt x="234" y="38"/>
                      <a:pt x="0" y="174"/>
                      <a:pt x="13" y="312"/>
                    </a:cubicBezTo>
                    <a:cubicBezTo>
                      <a:pt x="26" y="431"/>
                      <a:pt x="216" y="512"/>
                      <a:pt x="463" y="512"/>
                    </a:cubicBezTo>
                    <a:cubicBezTo>
                      <a:pt x="505" y="512"/>
                      <a:pt x="548" y="509"/>
                      <a:pt x="592" y="505"/>
                    </a:cubicBezTo>
                    <a:cubicBezTo>
                      <a:pt x="895" y="475"/>
                      <a:pt x="1131" y="337"/>
                      <a:pt x="1117" y="199"/>
                    </a:cubicBezTo>
                    <a:cubicBezTo>
                      <a:pt x="1104" y="80"/>
                      <a:pt x="910" y="0"/>
                      <a:pt x="66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
              <p:cNvSpPr/>
              <p:nvPr/>
            </p:nvSpPr>
            <p:spPr>
              <a:xfrm>
                <a:off x="1832600" y="2852663"/>
                <a:ext cx="140025" cy="104975"/>
              </a:xfrm>
              <a:custGeom>
                <a:avLst/>
                <a:gdLst/>
                <a:ahLst/>
                <a:cxnLst/>
                <a:rect l="l" t="t" r="r" b="b"/>
                <a:pathLst>
                  <a:path w="5601" h="4199" extrusionOk="0">
                    <a:moveTo>
                      <a:pt x="5601" y="0"/>
                    </a:moveTo>
                    <a:cubicBezTo>
                      <a:pt x="5601" y="0"/>
                      <a:pt x="1304" y="1449"/>
                      <a:pt x="723" y="1858"/>
                    </a:cubicBezTo>
                    <a:cubicBezTo>
                      <a:pt x="140" y="2267"/>
                      <a:pt x="1" y="3071"/>
                      <a:pt x="411" y="3653"/>
                    </a:cubicBezTo>
                    <a:cubicBezTo>
                      <a:pt x="661" y="4008"/>
                      <a:pt x="1060" y="4199"/>
                      <a:pt x="1465" y="4199"/>
                    </a:cubicBezTo>
                    <a:cubicBezTo>
                      <a:pt x="1721" y="4199"/>
                      <a:pt x="1979" y="4123"/>
                      <a:pt x="2205" y="3964"/>
                    </a:cubicBezTo>
                    <a:cubicBezTo>
                      <a:pt x="2787" y="3555"/>
                      <a:pt x="5601" y="0"/>
                      <a:pt x="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
              <p:cNvSpPr/>
              <p:nvPr/>
            </p:nvSpPr>
            <p:spPr>
              <a:xfrm>
                <a:off x="1862675" y="2853213"/>
                <a:ext cx="109050" cy="102625"/>
              </a:xfrm>
              <a:custGeom>
                <a:avLst/>
                <a:gdLst/>
                <a:ahLst/>
                <a:cxnLst/>
                <a:rect l="l" t="t" r="r" b="b"/>
                <a:pathLst>
                  <a:path w="4362" h="4105" extrusionOk="0">
                    <a:moveTo>
                      <a:pt x="4332" y="0"/>
                    </a:moveTo>
                    <a:cubicBezTo>
                      <a:pt x="3884" y="152"/>
                      <a:pt x="1177" y="1075"/>
                      <a:pt x="1" y="1592"/>
                    </a:cubicBezTo>
                    <a:cubicBezTo>
                      <a:pt x="801" y="1326"/>
                      <a:pt x="1540" y="1102"/>
                      <a:pt x="1790" y="1102"/>
                    </a:cubicBezTo>
                    <a:cubicBezTo>
                      <a:pt x="1823" y="1102"/>
                      <a:pt x="1847" y="1106"/>
                      <a:pt x="1862" y="1114"/>
                    </a:cubicBezTo>
                    <a:cubicBezTo>
                      <a:pt x="2161" y="1278"/>
                      <a:pt x="102" y="2970"/>
                      <a:pt x="102" y="2970"/>
                    </a:cubicBezTo>
                    <a:cubicBezTo>
                      <a:pt x="102" y="2970"/>
                      <a:pt x="1953" y="1649"/>
                      <a:pt x="2431" y="1649"/>
                    </a:cubicBezTo>
                    <a:cubicBezTo>
                      <a:pt x="2463" y="1649"/>
                      <a:pt x="2490" y="1655"/>
                      <a:pt x="2509" y="1669"/>
                    </a:cubicBezTo>
                    <a:cubicBezTo>
                      <a:pt x="2728" y="1824"/>
                      <a:pt x="1298" y="3329"/>
                      <a:pt x="668" y="4104"/>
                    </a:cubicBezTo>
                    <a:cubicBezTo>
                      <a:pt x="784" y="4067"/>
                      <a:pt x="897" y="4015"/>
                      <a:pt x="1002" y="3942"/>
                    </a:cubicBezTo>
                    <a:cubicBezTo>
                      <a:pt x="1545" y="3559"/>
                      <a:pt x="4042" y="425"/>
                      <a:pt x="4362" y="21"/>
                    </a:cubicBezTo>
                    <a:lnTo>
                      <a:pt x="4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
              <p:cNvSpPr/>
              <p:nvPr/>
            </p:nvSpPr>
            <p:spPr>
              <a:xfrm>
                <a:off x="1856250" y="2856888"/>
                <a:ext cx="111800" cy="76425"/>
              </a:xfrm>
              <a:custGeom>
                <a:avLst/>
                <a:gdLst/>
                <a:ahLst/>
                <a:cxnLst/>
                <a:rect l="l" t="t" r="r" b="b"/>
                <a:pathLst>
                  <a:path w="4472" h="3057" extrusionOk="0">
                    <a:moveTo>
                      <a:pt x="4426" y="0"/>
                    </a:moveTo>
                    <a:cubicBezTo>
                      <a:pt x="4299" y="0"/>
                      <a:pt x="2161" y="1421"/>
                      <a:pt x="2161" y="1421"/>
                    </a:cubicBezTo>
                    <a:cubicBezTo>
                      <a:pt x="2161" y="1421"/>
                      <a:pt x="1" y="2996"/>
                      <a:pt x="43" y="3055"/>
                    </a:cubicBezTo>
                    <a:cubicBezTo>
                      <a:pt x="44" y="3056"/>
                      <a:pt x="46" y="3057"/>
                      <a:pt x="48" y="3057"/>
                    </a:cubicBezTo>
                    <a:cubicBezTo>
                      <a:pt x="174" y="3057"/>
                      <a:pt x="2311" y="1636"/>
                      <a:pt x="2311" y="1636"/>
                    </a:cubicBezTo>
                    <a:cubicBezTo>
                      <a:pt x="2311" y="1636"/>
                      <a:pt x="4471" y="62"/>
                      <a:pt x="4431" y="2"/>
                    </a:cubicBezTo>
                    <a:cubicBezTo>
                      <a:pt x="4430" y="1"/>
                      <a:pt x="4428" y="0"/>
                      <a:pt x="4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
              <p:cNvSpPr/>
              <p:nvPr/>
            </p:nvSpPr>
            <p:spPr>
              <a:xfrm>
                <a:off x="1842200" y="2888988"/>
                <a:ext cx="52900" cy="37550"/>
              </a:xfrm>
              <a:custGeom>
                <a:avLst/>
                <a:gdLst/>
                <a:ahLst/>
                <a:cxnLst/>
                <a:rect l="l" t="t" r="r" b="b"/>
                <a:pathLst>
                  <a:path w="2116" h="1502" extrusionOk="0">
                    <a:moveTo>
                      <a:pt x="1933" y="1"/>
                    </a:moveTo>
                    <a:cubicBezTo>
                      <a:pt x="1839" y="1"/>
                      <a:pt x="1710" y="47"/>
                      <a:pt x="1586" y="131"/>
                    </a:cubicBezTo>
                    <a:cubicBezTo>
                      <a:pt x="1387" y="264"/>
                      <a:pt x="1277" y="444"/>
                      <a:pt x="1337" y="535"/>
                    </a:cubicBezTo>
                    <a:cubicBezTo>
                      <a:pt x="1359" y="568"/>
                      <a:pt x="1402" y="584"/>
                      <a:pt x="1457" y="584"/>
                    </a:cubicBezTo>
                    <a:cubicBezTo>
                      <a:pt x="1551" y="584"/>
                      <a:pt x="1680" y="539"/>
                      <a:pt x="1805" y="455"/>
                    </a:cubicBezTo>
                    <a:cubicBezTo>
                      <a:pt x="2004" y="322"/>
                      <a:pt x="2115" y="140"/>
                      <a:pt x="2056" y="51"/>
                    </a:cubicBezTo>
                    <a:cubicBezTo>
                      <a:pt x="2033" y="17"/>
                      <a:pt x="1989" y="1"/>
                      <a:pt x="1933" y="1"/>
                    </a:cubicBezTo>
                    <a:close/>
                    <a:moveTo>
                      <a:pt x="821" y="709"/>
                    </a:moveTo>
                    <a:cubicBezTo>
                      <a:pt x="699" y="709"/>
                      <a:pt x="525" y="780"/>
                      <a:pt x="364" y="908"/>
                    </a:cubicBezTo>
                    <a:cubicBezTo>
                      <a:pt x="124" y="1099"/>
                      <a:pt x="0" y="1340"/>
                      <a:pt x="86" y="1450"/>
                    </a:cubicBezTo>
                    <a:cubicBezTo>
                      <a:pt x="114" y="1485"/>
                      <a:pt x="161" y="1502"/>
                      <a:pt x="219" y="1502"/>
                    </a:cubicBezTo>
                    <a:cubicBezTo>
                      <a:pt x="341" y="1502"/>
                      <a:pt x="514" y="1429"/>
                      <a:pt x="677" y="1301"/>
                    </a:cubicBezTo>
                    <a:cubicBezTo>
                      <a:pt x="917" y="1112"/>
                      <a:pt x="1040" y="869"/>
                      <a:pt x="956" y="761"/>
                    </a:cubicBezTo>
                    <a:cubicBezTo>
                      <a:pt x="928" y="726"/>
                      <a:pt x="881" y="709"/>
                      <a:pt x="821" y="709"/>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
              <p:cNvSpPr/>
              <p:nvPr/>
            </p:nvSpPr>
            <p:spPr>
              <a:xfrm>
                <a:off x="1934075" y="2834763"/>
                <a:ext cx="91150" cy="146375"/>
              </a:xfrm>
              <a:custGeom>
                <a:avLst/>
                <a:gdLst/>
                <a:ahLst/>
                <a:cxnLst/>
                <a:rect l="l" t="t" r="r" b="b"/>
                <a:pathLst>
                  <a:path w="3646" h="5855" extrusionOk="0">
                    <a:moveTo>
                      <a:pt x="3646" y="0"/>
                    </a:moveTo>
                    <a:cubicBezTo>
                      <a:pt x="3645" y="1"/>
                      <a:pt x="613" y="3372"/>
                      <a:pt x="306" y="4012"/>
                    </a:cubicBezTo>
                    <a:cubicBezTo>
                      <a:pt x="0" y="4654"/>
                      <a:pt x="273" y="5422"/>
                      <a:pt x="915" y="5729"/>
                    </a:cubicBezTo>
                    <a:cubicBezTo>
                      <a:pt x="1094" y="5814"/>
                      <a:pt x="1282" y="5855"/>
                      <a:pt x="1468" y="5855"/>
                    </a:cubicBezTo>
                    <a:cubicBezTo>
                      <a:pt x="1949" y="5855"/>
                      <a:pt x="2410" y="5584"/>
                      <a:pt x="2630" y="5120"/>
                    </a:cubicBezTo>
                    <a:cubicBezTo>
                      <a:pt x="2938" y="4477"/>
                      <a:pt x="3646" y="1"/>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
              <p:cNvSpPr/>
              <p:nvPr/>
            </p:nvSpPr>
            <p:spPr>
              <a:xfrm>
                <a:off x="1949175" y="2836013"/>
                <a:ext cx="75775" cy="134400"/>
              </a:xfrm>
              <a:custGeom>
                <a:avLst/>
                <a:gdLst/>
                <a:ahLst/>
                <a:cxnLst/>
                <a:rect l="l" t="t" r="r" b="b"/>
                <a:pathLst>
                  <a:path w="3031" h="5376" extrusionOk="0">
                    <a:moveTo>
                      <a:pt x="2995" y="1"/>
                    </a:moveTo>
                    <a:cubicBezTo>
                      <a:pt x="2678" y="353"/>
                      <a:pt x="775" y="2485"/>
                      <a:pt x="1" y="3514"/>
                    </a:cubicBezTo>
                    <a:cubicBezTo>
                      <a:pt x="640" y="2808"/>
                      <a:pt x="1242" y="2187"/>
                      <a:pt x="1389" y="2184"/>
                    </a:cubicBezTo>
                    <a:cubicBezTo>
                      <a:pt x="1389" y="2184"/>
                      <a:pt x="1390" y="2184"/>
                      <a:pt x="1390" y="2184"/>
                    </a:cubicBezTo>
                    <a:cubicBezTo>
                      <a:pt x="1729" y="2184"/>
                      <a:pt x="767" y="4664"/>
                      <a:pt x="767" y="4664"/>
                    </a:cubicBezTo>
                    <a:cubicBezTo>
                      <a:pt x="767" y="4664"/>
                      <a:pt x="1851" y="2350"/>
                      <a:pt x="2215" y="2350"/>
                    </a:cubicBezTo>
                    <a:cubicBezTo>
                      <a:pt x="2218" y="2350"/>
                      <a:pt x="2221" y="2350"/>
                      <a:pt x="2224" y="2350"/>
                    </a:cubicBezTo>
                    <a:cubicBezTo>
                      <a:pt x="2492" y="2378"/>
                      <a:pt x="1984" y="4391"/>
                      <a:pt x="1817" y="5375"/>
                    </a:cubicBezTo>
                    <a:cubicBezTo>
                      <a:pt x="1898" y="5286"/>
                      <a:pt x="1972" y="5186"/>
                      <a:pt x="2026" y="5070"/>
                    </a:cubicBezTo>
                    <a:cubicBezTo>
                      <a:pt x="2313" y="4470"/>
                      <a:pt x="2951" y="514"/>
                      <a:pt x="3031" y="5"/>
                    </a:cubicBezTo>
                    <a:lnTo>
                      <a:pt x="2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
              <p:cNvSpPr/>
              <p:nvPr/>
            </p:nvSpPr>
            <p:spPr>
              <a:xfrm>
                <a:off x="1962650" y="2841188"/>
                <a:ext cx="61450" cy="120425"/>
              </a:xfrm>
              <a:custGeom>
                <a:avLst/>
                <a:gdLst/>
                <a:ahLst/>
                <a:cxnLst/>
                <a:rect l="l" t="t" r="r" b="b"/>
                <a:pathLst>
                  <a:path w="2458" h="4817" extrusionOk="0">
                    <a:moveTo>
                      <a:pt x="2387" y="0"/>
                    </a:moveTo>
                    <a:cubicBezTo>
                      <a:pt x="2308" y="0"/>
                      <a:pt x="1108" y="2352"/>
                      <a:pt x="1108" y="2352"/>
                    </a:cubicBezTo>
                    <a:cubicBezTo>
                      <a:pt x="1108" y="2352"/>
                      <a:pt x="1" y="4784"/>
                      <a:pt x="67" y="4816"/>
                    </a:cubicBezTo>
                    <a:cubicBezTo>
                      <a:pt x="67" y="4816"/>
                      <a:pt x="68" y="4816"/>
                      <a:pt x="68" y="4816"/>
                    </a:cubicBezTo>
                    <a:cubicBezTo>
                      <a:pt x="148" y="4816"/>
                      <a:pt x="1346" y="2466"/>
                      <a:pt x="1346" y="2466"/>
                    </a:cubicBezTo>
                    <a:cubicBezTo>
                      <a:pt x="1346" y="2466"/>
                      <a:pt x="2457" y="33"/>
                      <a:pt x="2388" y="0"/>
                    </a:cubicBezTo>
                    <a:cubicBezTo>
                      <a:pt x="2388" y="0"/>
                      <a:pt x="2387"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
              <p:cNvSpPr/>
              <p:nvPr/>
            </p:nvSpPr>
            <p:spPr>
              <a:xfrm>
                <a:off x="1945550" y="2906013"/>
                <a:ext cx="31625" cy="55150"/>
              </a:xfrm>
              <a:custGeom>
                <a:avLst/>
                <a:gdLst/>
                <a:ahLst/>
                <a:cxnLst/>
                <a:rect l="l" t="t" r="r" b="b"/>
                <a:pathLst>
                  <a:path w="1265" h="2206" extrusionOk="0">
                    <a:moveTo>
                      <a:pt x="1126" y="1"/>
                    </a:moveTo>
                    <a:cubicBezTo>
                      <a:pt x="1027" y="1"/>
                      <a:pt x="891" y="126"/>
                      <a:pt x="799" y="310"/>
                    </a:cubicBezTo>
                    <a:cubicBezTo>
                      <a:pt x="691" y="525"/>
                      <a:pt x="683" y="738"/>
                      <a:pt x="779" y="786"/>
                    </a:cubicBezTo>
                    <a:cubicBezTo>
                      <a:pt x="792" y="793"/>
                      <a:pt x="807" y="796"/>
                      <a:pt x="823" y="796"/>
                    </a:cubicBezTo>
                    <a:cubicBezTo>
                      <a:pt x="921" y="796"/>
                      <a:pt x="1057" y="671"/>
                      <a:pt x="1150" y="487"/>
                    </a:cubicBezTo>
                    <a:cubicBezTo>
                      <a:pt x="1257" y="274"/>
                      <a:pt x="1264" y="59"/>
                      <a:pt x="1170" y="11"/>
                    </a:cubicBezTo>
                    <a:cubicBezTo>
                      <a:pt x="1157" y="4"/>
                      <a:pt x="1142" y="1"/>
                      <a:pt x="1126" y="1"/>
                    </a:cubicBezTo>
                    <a:close/>
                    <a:moveTo>
                      <a:pt x="511" y="1161"/>
                    </a:moveTo>
                    <a:cubicBezTo>
                      <a:pt x="385" y="1161"/>
                      <a:pt x="219" y="1337"/>
                      <a:pt x="116" y="1588"/>
                    </a:cubicBezTo>
                    <a:cubicBezTo>
                      <a:pt x="0" y="1872"/>
                      <a:pt x="11" y="2144"/>
                      <a:pt x="140" y="2196"/>
                    </a:cubicBezTo>
                    <a:cubicBezTo>
                      <a:pt x="154" y="2202"/>
                      <a:pt x="170" y="2205"/>
                      <a:pt x="186" y="2205"/>
                    </a:cubicBezTo>
                    <a:cubicBezTo>
                      <a:pt x="312" y="2205"/>
                      <a:pt x="477" y="2029"/>
                      <a:pt x="581" y="1778"/>
                    </a:cubicBezTo>
                    <a:cubicBezTo>
                      <a:pt x="697" y="1494"/>
                      <a:pt x="686" y="1222"/>
                      <a:pt x="558" y="1170"/>
                    </a:cubicBezTo>
                    <a:cubicBezTo>
                      <a:pt x="543" y="1164"/>
                      <a:pt x="528" y="1161"/>
                      <a:pt x="511" y="116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
              <p:cNvSpPr/>
              <p:nvPr/>
            </p:nvSpPr>
            <p:spPr>
              <a:xfrm>
                <a:off x="2262525" y="2574488"/>
                <a:ext cx="178725" cy="105300"/>
              </a:xfrm>
              <a:custGeom>
                <a:avLst/>
                <a:gdLst/>
                <a:ahLst/>
                <a:cxnLst/>
                <a:rect l="l" t="t" r="r" b="b"/>
                <a:pathLst>
                  <a:path w="7149" h="4212" extrusionOk="0">
                    <a:moveTo>
                      <a:pt x="3456" y="0"/>
                    </a:moveTo>
                    <a:lnTo>
                      <a:pt x="2942" y="658"/>
                    </a:lnTo>
                    <a:cubicBezTo>
                      <a:pt x="2567" y="1140"/>
                      <a:pt x="2062" y="1341"/>
                      <a:pt x="1588" y="1341"/>
                    </a:cubicBezTo>
                    <a:cubicBezTo>
                      <a:pt x="1280" y="1341"/>
                      <a:pt x="985" y="1256"/>
                      <a:pt x="748" y="1108"/>
                    </a:cubicBezTo>
                    <a:cubicBezTo>
                      <a:pt x="544" y="980"/>
                      <a:pt x="361" y="792"/>
                      <a:pt x="245" y="549"/>
                    </a:cubicBezTo>
                    <a:cubicBezTo>
                      <a:pt x="163" y="638"/>
                      <a:pt x="82" y="724"/>
                      <a:pt x="1" y="809"/>
                    </a:cubicBezTo>
                    <a:cubicBezTo>
                      <a:pt x="146" y="1061"/>
                      <a:pt x="350" y="1261"/>
                      <a:pt x="568" y="1398"/>
                    </a:cubicBezTo>
                    <a:cubicBezTo>
                      <a:pt x="856" y="1578"/>
                      <a:pt x="1216" y="1682"/>
                      <a:pt x="1591" y="1682"/>
                    </a:cubicBezTo>
                    <a:cubicBezTo>
                      <a:pt x="2003" y="1682"/>
                      <a:pt x="2434" y="1557"/>
                      <a:pt x="2811" y="1268"/>
                    </a:cubicBezTo>
                    <a:lnTo>
                      <a:pt x="2811" y="1268"/>
                    </a:lnTo>
                    <a:cubicBezTo>
                      <a:pt x="2762" y="1688"/>
                      <a:pt x="2773" y="2236"/>
                      <a:pt x="3036" y="2656"/>
                    </a:cubicBezTo>
                    <a:cubicBezTo>
                      <a:pt x="3223" y="2949"/>
                      <a:pt x="3500" y="3133"/>
                      <a:pt x="3865" y="3202"/>
                    </a:cubicBezTo>
                    <a:cubicBezTo>
                      <a:pt x="3944" y="3218"/>
                      <a:pt x="4021" y="3225"/>
                      <a:pt x="4096" y="3225"/>
                    </a:cubicBezTo>
                    <a:cubicBezTo>
                      <a:pt x="4746" y="3225"/>
                      <a:pt x="5246" y="2680"/>
                      <a:pt x="5537" y="2248"/>
                    </a:cubicBezTo>
                    <a:cubicBezTo>
                      <a:pt x="5631" y="2856"/>
                      <a:pt x="5900" y="3426"/>
                      <a:pt x="6282" y="3791"/>
                    </a:cubicBezTo>
                    <a:cubicBezTo>
                      <a:pt x="6503" y="4001"/>
                      <a:pt x="6760" y="4141"/>
                      <a:pt x="7039" y="4211"/>
                    </a:cubicBezTo>
                    <a:cubicBezTo>
                      <a:pt x="7076" y="4102"/>
                      <a:pt x="7112" y="3992"/>
                      <a:pt x="7148" y="3882"/>
                    </a:cubicBezTo>
                    <a:cubicBezTo>
                      <a:pt x="6917" y="3829"/>
                      <a:pt x="6702" y="3722"/>
                      <a:pt x="6517" y="3544"/>
                    </a:cubicBezTo>
                    <a:cubicBezTo>
                      <a:pt x="6021" y="3071"/>
                      <a:pt x="5820" y="2264"/>
                      <a:pt x="5844" y="1673"/>
                    </a:cubicBezTo>
                    <a:lnTo>
                      <a:pt x="5875" y="817"/>
                    </a:lnTo>
                    <a:lnTo>
                      <a:pt x="5875" y="817"/>
                    </a:lnTo>
                    <a:lnTo>
                      <a:pt x="5518" y="1595"/>
                    </a:lnTo>
                    <a:cubicBezTo>
                      <a:pt x="5289" y="2096"/>
                      <a:pt x="4747" y="2881"/>
                      <a:pt x="4081" y="2881"/>
                    </a:cubicBezTo>
                    <a:cubicBezTo>
                      <a:pt x="4031" y="2881"/>
                      <a:pt x="3980" y="2877"/>
                      <a:pt x="3928" y="2867"/>
                    </a:cubicBezTo>
                    <a:cubicBezTo>
                      <a:pt x="3657" y="2815"/>
                      <a:pt x="3459" y="2687"/>
                      <a:pt x="3325" y="2474"/>
                    </a:cubicBezTo>
                    <a:cubicBezTo>
                      <a:pt x="3052" y="2042"/>
                      <a:pt x="3102" y="1329"/>
                      <a:pt x="3242" y="807"/>
                    </a:cubicBezTo>
                    <a:lnTo>
                      <a:pt x="34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
              <p:cNvSpPr/>
              <p:nvPr/>
            </p:nvSpPr>
            <p:spPr>
              <a:xfrm>
                <a:off x="2236450" y="2375763"/>
                <a:ext cx="94050" cy="91550"/>
              </a:xfrm>
              <a:custGeom>
                <a:avLst/>
                <a:gdLst/>
                <a:ahLst/>
                <a:cxnLst/>
                <a:rect l="l" t="t" r="r" b="b"/>
                <a:pathLst>
                  <a:path w="3762" h="3662" extrusionOk="0">
                    <a:moveTo>
                      <a:pt x="1879" y="0"/>
                    </a:moveTo>
                    <a:cubicBezTo>
                      <a:pt x="913" y="0"/>
                      <a:pt x="105" y="758"/>
                      <a:pt x="54" y="1735"/>
                    </a:cubicBezTo>
                    <a:cubicBezTo>
                      <a:pt x="0" y="2744"/>
                      <a:pt x="776" y="3606"/>
                      <a:pt x="1786" y="3659"/>
                    </a:cubicBezTo>
                    <a:cubicBezTo>
                      <a:pt x="1818" y="3660"/>
                      <a:pt x="1850" y="3661"/>
                      <a:pt x="1881" y="3661"/>
                    </a:cubicBezTo>
                    <a:cubicBezTo>
                      <a:pt x="2849" y="3661"/>
                      <a:pt x="3658" y="2905"/>
                      <a:pt x="3710" y="1926"/>
                    </a:cubicBezTo>
                    <a:cubicBezTo>
                      <a:pt x="3761" y="917"/>
                      <a:pt x="2988" y="56"/>
                      <a:pt x="1977" y="3"/>
                    </a:cubicBezTo>
                    <a:cubicBezTo>
                      <a:pt x="1944" y="1"/>
                      <a:pt x="1912" y="0"/>
                      <a:pt x="1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
              <p:cNvSpPr/>
              <p:nvPr/>
            </p:nvSpPr>
            <p:spPr>
              <a:xfrm>
                <a:off x="2244775" y="2202563"/>
                <a:ext cx="140050" cy="41525"/>
              </a:xfrm>
              <a:custGeom>
                <a:avLst/>
                <a:gdLst/>
                <a:ahLst/>
                <a:cxnLst/>
                <a:rect l="l" t="t" r="r" b="b"/>
                <a:pathLst>
                  <a:path w="5602" h="1661" extrusionOk="0">
                    <a:moveTo>
                      <a:pt x="4161" y="0"/>
                    </a:moveTo>
                    <a:cubicBezTo>
                      <a:pt x="3809" y="0"/>
                      <a:pt x="3543" y="106"/>
                      <a:pt x="3502" y="287"/>
                    </a:cubicBezTo>
                    <a:cubicBezTo>
                      <a:pt x="3446" y="542"/>
                      <a:pt x="3856" y="853"/>
                      <a:pt x="4418" y="981"/>
                    </a:cubicBezTo>
                    <a:cubicBezTo>
                      <a:pt x="4581" y="1017"/>
                      <a:pt x="4738" y="1034"/>
                      <a:pt x="4880" y="1034"/>
                    </a:cubicBezTo>
                    <a:cubicBezTo>
                      <a:pt x="5236" y="1034"/>
                      <a:pt x="5504" y="929"/>
                      <a:pt x="5546" y="748"/>
                    </a:cubicBezTo>
                    <a:cubicBezTo>
                      <a:pt x="5601" y="492"/>
                      <a:pt x="5191" y="181"/>
                      <a:pt x="4628" y="55"/>
                    </a:cubicBezTo>
                    <a:cubicBezTo>
                      <a:pt x="4464" y="18"/>
                      <a:pt x="4305" y="0"/>
                      <a:pt x="4161" y="0"/>
                    </a:cubicBezTo>
                    <a:close/>
                    <a:moveTo>
                      <a:pt x="1975" y="232"/>
                    </a:moveTo>
                    <a:cubicBezTo>
                      <a:pt x="1741" y="232"/>
                      <a:pt x="1467" y="277"/>
                      <a:pt x="1185" y="370"/>
                    </a:cubicBezTo>
                    <a:cubicBezTo>
                      <a:pt x="487" y="602"/>
                      <a:pt x="1" y="1050"/>
                      <a:pt x="106" y="1368"/>
                    </a:cubicBezTo>
                    <a:cubicBezTo>
                      <a:pt x="170" y="1559"/>
                      <a:pt x="431" y="1660"/>
                      <a:pt x="782" y="1660"/>
                    </a:cubicBezTo>
                    <a:cubicBezTo>
                      <a:pt x="1016" y="1660"/>
                      <a:pt x="1288" y="1616"/>
                      <a:pt x="1569" y="1523"/>
                    </a:cubicBezTo>
                    <a:cubicBezTo>
                      <a:pt x="2271" y="1290"/>
                      <a:pt x="2756" y="842"/>
                      <a:pt x="2650" y="524"/>
                    </a:cubicBezTo>
                    <a:cubicBezTo>
                      <a:pt x="2587" y="333"/>
                      <a:pt x="2326" y="232"/>
                      <a:pt x="1975" y="2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
              <p:cNvSpPr/>
              <p:nvPr/>
            </p:nvSpPr>
            <p:spPr>
              <a:xfrm>
                <a:off x="1757475" y="2728988"/>
                <a:ext cx="88650" cy="116775"/>
              </a:xfrm>
              <a:custGeom>
                <a:avLst/>
                <a:gdLst/>
                <a:ahLst/>
                <a:cxnLst/>
                <a:rect l="l" t="t" r="r" b="b"/>
                <a:pathLst>
                  <a:path w="3546" h="4671" extrusionOk="0">
                    <a:moveTo>
                      <a:pt x="3124" y="0"/>
                    </a:moveTo>
                    <a:cubicBezTo>
                      <a:pt x="2895" y="0"/>
                      <a:pt x="2573" y="127"/>
                      <a:pt x="2269" y="356"/>
                    </a:cubicBezTo>
                    <a:cubicBezTo>
                      <a:pt x="1804" y="702"/>
                      <a:pt x="1558" y="1155"/>
                      <a:pt x="1716" y="1362"/>
                    </a:cubicBezTo>
                    <a:cubicBezTo>
                      <a:pt x="1770" y="1434"/>
                      <a:pt x="1864" y="1468"/>
                      <a:pt x="1984" y="1468"/>
                    </a:cubicBezTo>
                    <a:cubicBezTo>
                      <a:pt x="2213" y="1468"/>
                      <a:pt x="2534" y="1342"/>
                      <a:pt x="2838" y="1114"/>
                    </a:cubicBezTo>
                    <a:cubicBezTo>
                      <a:pt x="3300" y="766"/>
                      <a:pt x="3546" y="314"/>
                      <a:pt x="3391" y="105"/>
                    </a:cubicBezTo>
                    <a:cubicBezTo>
                      <a:pt x="3337" y="34"/>
                      <a:pt x="3243" y="0"/>
                      <a:pt x="3124" y="0"/>
                    </a:cubicBezTo>
                    <a:close/>
                    <a:moveTo>
                      <a:pt x="1234" y="2144"/>
                    </a:moveTo>
                    <a:cubicBezTo>
                      <a:pt x="929" y="2144"/>
                      <a:pt x="524" y="2571"/>
                      <a:pt x="277" y="3180"/>
                    </a:cubicBezTo>
                    <a:cubicBezTo>
                      <a:pt x="1" y="3865"/>
                      <a:pt x="26" y="4524"/>
                      <a:pt x="338" y="4650"/>
                    </a:cubicBezTo>
                    <a:cubicBezTo>
                      <a:pt x="373" y="4664"/>
                      <a:pt x="410" y="4671"/>
                      <a:pt x="449" y="4671"/>
                    </a:cubicBezTo>
                    <a:cubicBezTo>
                      <a:pt x="753" y="4671"/>
                      <a:pt x="1157" y="4245"/>
                      <a:pt x="1405" y="3635"/>
                    </a:cubicBezTo>
                    <a:cubicBezTo>
                      <a:pt x="1680" y="2952"/>
                      <a:pt x="1655" y="2292"/>
                      <a:pt x="1343" y="2165"/>
                    </a:cubicBezTo>
                    <a:cubicBezTo>
                      <a:pt x="1309" y="2151"/>
                      <a:pt x="1272" y="2144"/>
                      <a:pt x="1234" y="2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45"/>
        <p:cNvGrpSpPr/>
        <p:nvPr/>
      </p:nvGrpSpPr>
      <p:grpSpPr>
        <a:xfrm>
          <a:off x="0" y="0"/>
          <a:ext cx="0" cy="0"/>
          <a:chOff x="0" y="0"/>
          <a:chExt cx="0" cy="0"/>
        </a:xfrm>
      </p:grpSpPr>
      <p:sp>
        <p:nvSpPr>
          <p:cNvPr id="4146" name="Google Shape;4146;p8"/>
          <p:cNvSpPr txBox="1">
            <a:spLocks noGrp="1"/>
          </p:cNvSpPr>
          <p:nvPr>
            <p:ph type="title"/>
          </p:nvPr>
        </p:nvSpPr>
        <p:spPr>
          <a:xfrm>
            <a:off x="2011650" y="1844000"/>
            <a:ext cx="5120700" cy="3170100"/>
          </a:xfrm>
          <a:prstGeom prst="rect">
            <a:avLst/>
          </a:prstGeom>
        </p:spPr>
        <p:txBody>
          <a:bodyPr spcFirstLastPara="1" wrap="square" lIns="0" tIns="0" rIns="0" bIns="0" anchor="ctr" anchorCtr="0">
            <a:noAutofit/>
          </a:bodyPr>
          <a:lstStyle>
            <a:lvl1pPr lvl="0" algn="ctr">
              <a:lnSpc>
                <a:spcPct val="70000"/>
              </a:lnSpc>
              <a:spcBef>
                <a:spcPts val="0"/>
              </a:spcBef>
              <a:spcAft>
                <a:spcPts val="0"/>
              </a:spcAft>
              <a:buSzPts val="6000"/>
              <a:buNone/>
              <a:defRPr sz="10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4147" name="Google Shape;4147;p8"/>
          <p:cNvGrpSpPr/>
          <p:nvPr/>
        </p:nvGrpSpPr>
        <p:grpSpPr>
          <a:xfrm>
            <a:off x="-1732752" y="-474621"/>
            <a:ext cx="12609504" cy="7807101"/>
            <a:chOff x="-1732752" y="-818819"/>
            <a:chExt cx="12609504" cy="5855472"/>
          </a:xfrm>
        </p:grpSpPr>
        <p:grpSp>
          <p:nvGrpSpPr>
            <p:cNvPr id="4148" name="Google Shape;4148;p8"/>
            <p:cNvGrpSpPr/>
            <p:nvPr/>
          </p:nvGrpSpPr>
          <p:grpSpPr>
            <a:xfrm>
              <a:off x="-1732752" y="-818819"/>
              <a:ext cx="4389242" cy="5855472"/>
              <a:chOff x="-1314139" y="-578206"/>
              <a:chExt cx="4244094" cy="5657461"/>
            </a:xfrm>
          </p:grpSpPr>
          <p:grpSp>
            <p:nvGrpSpPr>
              <p:cNvPr id="4149" name="Google Shape;4149;p8"/>
              <p:cNvGrpSpPr/>
              <p:nvPr/>
            </p:nvGrpSpPr>
            <p:grpSpPr>
              <a:xfrm flipH="1">
                <a:off x="1482551" y="-578206"/>
                <a:ext cx="1447403" cy="1441037"/>
                <a:chOff x="812200" y="869075"/>
                <a:chExt cx="1011675" cy="1007225"/>
              </a:xfrm>
            </p:grpSpPr>
            <p:grpSp>
              <p:nvGrpSpPr>
                <p:cNvPr id="4150" name="Google Shape;4150;p8"/>
                <p:cNvGrpSpPr/>
                <p:nvPr/>
              </p:nvGrpSpPr>
              <p:grpSpPr>
                <a:xfrm>
                  <a:off x="812200" y="869075"/>
                  <a:ext cx="1011675" cy="1007225"/>
                  <a:chOff x="812200" y="869075"/>
                  <a:chExt cx="1011675" cy="1007225"/>
                </a:xfrm>
              </p:grpSpPr>
              <p:grpSp>
                <p:nvGrpSpPr>
                  <p:cNvPr id="4151" name="Google Shape;4151;p8"/>
                  <p:cNvGrpSpPr/>
                  <p:nvPr/>
                </p:nvGrpSpPr>
                <p:grpSpPr>
                  <a:xfrm>
                    <a:off x="812200" y="869075"/>
                    <a:ext cx="1011675" cy="1007225"/>
                    <a:chOff x="812200" y="869075"/>
                    <a:chExt cx="1011675" cy="1007225"/>
                  </a:xfrm>
                </p:grpSpPr>
                <p:grpSp>
                  <p:nvGrpSpPr>
                    <p:cNvPr id="4152" name="Google Shape;4152;p8"/>
                    <p:cNvGrpSpPr/>
                    <p:nvPr/>
                  </p:nvGrpSpPr>
                  <p:grpSpPr>
                    <a:xfrm>
                      <a:off x="812200" y="869075"/>
                      <a:ext cx="1011675" cy="1007225"/>
                      <a:chOff x="812200" y="869075"/>
                      <a:chExt cx="1011675" cy="1007225"/>
                    </a:xfrm>
                  </p:grpSpPr>
                  <p:sp>
                    <p:nvSpPr>
                      <p:cNvPr id="4153" name="Google Shape;4153;p8"/>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7" name="Google Shape;4167;p8"/>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1" name="Google Shape;4181;p8"/>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5" name="Google Shape;4195;p8"/>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0" name="Google Shape;4210;p8"/>
                <p:cNvGrpSpPr/>
                <p:nvPr/>
              </p:nvGrpSpPr>
              <p:grpSpPr>
                <a:xfrm>
                  <a:off x="858025" y="910825"/>
                  <a:ext cx="919900" cy="922425"/>
                  <a:chOff x="858025" y="910825"/>
                  <a:chExt cx="919900" cy="922425"/>
                </a:xfrm>
              </p:grpSpPr>
              <p:sp>
                <p:nvSpPr>
                  <p:cNvPr id="4211" name="Google Shape;4211;p8"/>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7" name="Google Shape;4227;p8"/>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8"/>
              <p:cNvGrpSpPr/>
              <p:nvPr/>
            </p:nvGrpSpPr>
            <p:grpSpPr>
              <a:xfrm flipH="1">
                <a:off x="1328823" y="-554449"/>
                <a:ext cx="298015" cy="526533"/>
                <a:chOff x="1723025" y="599938"/>
                <a:chExt cx="208300" cy="368025"/>
              </a:xfrm>
            </p:grpSpPr>
            <p:sp>
              <p:nvSpPr>
                <p:cNvPr id="4236" name="Google Shape;4236;p8"/>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8" name="Google Shape;4248;p8"/>
              <p:cNvGrpSpPr/>
              <p:nvPr/>
            </p:nvGrpSpPr>
            <p:grpSpPr>
              <a:xfrm flipH="1">
                <a:off x="993906" y="3606984"/>
                <a:ext cx="489470" cy="849353"/>
                <a:chOff x="1844575" y="3521738"/>
                <a:chExt cx="348725" cy="605125"/>
              </a:xfrm>
            </p:grpSpPr>
            <p:sp>
              <p:nvSpPr>
                <p:cNvPr id="4249" name="Google Shape;4249;p8"/>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8"/>
              <p:cNvGrpSpPr/>
              <p:nvPr/>
            </p:nvGrpSpPr>
            <p:grpSpPr>
              <a:xfrm flipH="1">
                <a:off x="834036" y="3853105"/>
                <a:ext cx="108884" cy="95690"/>
                <a:chOff x="2229625" y="3697088"/>
                <a:chExt cx="77575" cy="68175"/>
              </a:xfrm>
            </p:grpSpPr>
            <p:sp>
              <p:nvSpPr>
                <p:cNvPr id="4259" name="Google Shape;4259;p8"/>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 name="Google Shape;4263;p8"/>
              <p:cNvGrpSpPr/>
              <p:nvPr/>
            </p:nvGrpSpPr>
            <p:grpSpPr>
              <a:xfrm flipH="1">
                <a:off x="781225" y="4045855"/>
                <a:ext cx="131798" cy="115832"/>
                <a:chOff x="2250925" y="3834413"/>
                <a:chExt cx="93900" cy="82525"/>
              </a:xfrm>
            </p:grpSpPr>
            <p:sp>
              <p:nvSpPr>
                <p:cNvPr id="4264" name="Google Shape;4264;p8"/>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 name="Google Shape;4268;p8"/>
              <p:cNvGrpSpPr/>
              <p:nvPr/>
            </p:nvGrpSpPr>
            <p:grpSpPr>
              <a:xfrm flipH="1">
                <a:off x="783963" y="4262430"/>
                <a:ext cx="156958" cy="138009"/>
                <a:chOff x="2231050" y="3988713"/>
                <a:chExt cx="111825" cy="98325"/>
              </a:xfrm>
            </p:grpSpPr>
            <p:sp>
              <p:nvSpPr>
                <p:cNvPr id="4269" name="Google Shape;4269;p8"/>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8"/>
              <p:cNvGrpSpPr/>
              <p:nvPr/>
            </p:nvGrpSpPr>
            <p:grpSpPr>
              <a:xfrm flipH="1">
                <a:off x="236137" y="3496170"/>
                <a:ext cx="535508" cy="538947"/>
                <a:chOff x="2351650" y="3442788"/>
                <a:chExt cx="381525" cy="383975"/>
              </a:xfrm>
            </p:grpSpPr>
            <p:sp>
              <p:nvSpPr>
                <p:cNvPr id="4274" name="Google Shape;4274;p8"/>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8"/>
              <p:cNvGrpSpPr/>
              <p:nvPr/>
            </p:nvGrpSpPr>
            <p:grpSpPr>
              <a:xfrm flipH="1">
                <a:off x="-114938" y="4422335"/>
                <a:ext cx="76496" cy="73443"/>
                <a:chOff x="2928800" y="4102638"/>
                <a:chExt cx="54500" cy="52325"/>
              </a:xfrm>
            </p:grpSpPr>
            <p:sp>
              <p:nvSpPr>
                <p:cNvPr id="4292" name="Google Shape;4292;p8"/>
                <p:cNvSpPr/>
                <p:nvPr/>
              </p:nvSpPr>
              <p:spPr>
                <a:xfrm>
                  <a:off x="2928800" y="4102638"/>
                  <a:ext cx="54500" cy="52325"/>
                </a:xfrm>
                <a:custGeom>
                  <a:avLst/>
                  <a:gdLst/>
                  <a:ahLst/>
                  <a:cxnLst/>
                  <a:rect l="l" t="t" r="r" b="b"/>
                  <a:pathLst>
                    <a:path w="2180" h="2093" extrusionOk="0">
                      <a:moveTo>
                        <a:pt x="1087" y="0"/>
                      </a:moveTo>
                      <a:cubicBezTo>
                        <a:pt x="548" y="0"/>
                        <a:pt x="91" y="415"/>
                        <a:pt x="47" y="961"/>
                      </a:cubicBezTo>
                      <a:cubicBezTo>
                        <a:pt x="0" y="1538"/>
                        <a:pt x="430" y="2040"/>
                        <a:pt x="1006" y="2089"/>
                      </a:cubicBezTo>
                      <a:cubicBezTo>
                        <a:pt x="1034" y="2091"/>
                        <a:pt x="1062" y="2092"/>
                        <a:pt x="1090" y="2092"/>
                      </a:cubicBezTo>
                      <a:cubicBezTo>
                        <a:pt x="1629" y="2092"/>
                        <a:pt x="2088" y="1677"/>
                        <a:pt x="2132" y="1129"/>
                      </a:cubicBezTo>
                      <a:cubicBezTo>
                        <a:pt x="2179" y="554"/>
                        <a:pt x="1750" y="51"/>
                        <a:pt x="1174" y="4"/>
                      </a:cubicBezTo>
                      <a:cubicBezTo>
                        <a:pt x="1145" y="2"/>
                        <a:pt x="1116" y="0"/>
                        <a:pt x="1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
                <p:cNvSpPr/>
                <p:nvPr/>
              </p:nvSpPr>
              <p:spPr>
                <a:xfrm>
                  <a:off x="2929275" y="4102638"/>
                  <a:ext cx="54025" cy="46550"/>
                </a:xfrm>
                <a:custGeom>
                  <a:avLst/>
                  <a:gdLst/>
                  <a:ahLst/>
                  <a:cxnLst/>
                  <a:rect l="l" t="t" r="r" b="b"/>
                  <a:pathLst>
                    <a:path w="2161" h="1862" extrusionOk="0">
                      <a:moveTo>
                        <a:pt x="1068" y="0"/>
                      </a:moveTo>
                      <a:cubicBezTo>
                        <a:pt x="529" y="0"/>
                        <a:pt x="72" y="415"/>
                        <a:pt x="28" y="961"/>
                      </a:cubicBezTo>
                      <a:cubicBezTo>
                        <a:pt x="0" y="1321"/>
                        <a:pt x="155" y="1653"/>
                        <a:pt x="418" y="1862"/>
                      </a:cubicBezTo>
                      <a:cubicBezTo>
                        <a:pt x="382" y="1752"/>
                        <a:pt x="367" y="1635"/>
                        <a:pt x="378" y="1514"/>
                      </a:cubicBezTo>
                      <a:cubicBezTo>
                        <a:pt x="416" y="1036"/>
                        <a:pt x="816" y="673"/>
                        <a:pt x="1288" y="673"/>
                      </a:cubicBezTo>
                      <a:cubicBezTo>
                        <a:pt x="1313" y="673"/>
                        <a:pt x="1338" y="674"/>
                        <a:pt x="1363" y="676"/>
                      </a:cubicBezTo>
                      <a:cubicBezTo>
                        <a:pt x="1695" y="703"/>
                        <a:pt x="1968" y="905"/>
                        <a:pt x="2106" y="1184"/>
                      </a:cubicBezTo>
                      <a:cubicBezTo>
                        <a:pt x="2109" y="1165"/>
                        <a:pt x="2112" y="1147"/>
                        <a:pt x="2113" y="1129"/>
                      </a:cubicBezTo>
                      <a:cubicBezTo>
                        <a:pt x="2160" y="554"/>
                        <a:pt x="1731" y="51"/>
                        <a:pt x="1155" y="4"/>
                      </a:cubicBezTo>
                      <a:cubicBezTo>
                        <a:pt x="1126" y="2"/>
                        <a:pt x="109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
                <p:cNvSpPr/>
                <p:nvPr/>
              </p:nvSpPr>
              <p:spPr>
                <a:xfrm>
                  <a:off x="2956375" y="4130763"/>
                  <a:ext cx="17950" cy="17250"/>
                </a:xfrm>
                <a:custGeom>
                  <a:avLst/>
                  <a:gdLst/>
                  <a:ahLst/>
                  <a:cxnLst/>
                  <a:rect l="l" t="t" r="r" b="b"/>
                  <a:pathLst>
                    <a:path w="718" h="690" extrusionOk="0">
                      <a:moveTo>
                        <a:pt x="359" y="1"/>
                      </a:moveTo>
                      <a:cubicBezTo>
                        <a:pt x="181" y="1"/>
                        <a:pt x="31" y="139"/>
                        <a:pt x="16" y="319"/>
                      </a:cubicBezTo>
                      <a:cubicBezTo>
                        <a:pt x="0" y="508"/>
                        <a:pt x="143" y="673"/>
                        <a:pt x="332" y="688"/>
                      </a:cubicBezTo>
                      <a:cubicBezTo>
                        <a:pt x="342" y="689"/>
                        <a:pt x="351" y="689"/>
                        <a:pt x="361" y="689"/>
                      </a:cubicBezTo>
                      <a:cubicBezTo>
                        <a:pt x="537" y="689"/>
                        <a:pt x="687" y="553"/>
                        <a:pt x="702" y="373"/>
                      </a:cubicBezTo>
                      <a:cubicBezTo>
                        <a:pt x="718" y="184"/>
                        <a:pt x="577" y="18"/>
                        <a:pt x="387" y="2"/>
                      </a:cubicBezTo>
                      <a:cubicBezTo>
                        <a:pt x="378" y="1"/>
                        <a:pt x="368"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
                <p:cNvSpPr/>
                <p:nvPr/>
              </p:nvSpPr>
              <p:spPr>
                <a:xfrm>
                  <a:off x="2943650" y="4135213"/>
                  <a:ext cx="8325" cy="8000"/>
                </a:xfrm>
                <a:custGeom>
                  <a:avLst/>
                  <a:gdLst/>
                  <a:ahLst/>
                  <a:cxnLst/>
                  <a:rect l="l" t="t" r="r" b="b"/>
                  <a:pathLst>
                    <a:path w="333" h="320" extrusionOk="0">
                      <a:moveTo>
                        <a:pt x="166" y="1"/>
                      </a:moveTo>
                      <a:cubicBezTo>
                        <a:pt x="83" y="1"/>
                        <a:pt x="14" y="65"/>
                        <a:pt x="6" y="148"/>
                      </a:cubicBezTo>
                      <a:cubicBezTo>
                        <a:pt x="0" y="236"/>
                        <a:pt x="66" y="313"/>
                        <a:pt x="152" y="319"/>
                      </a:cubicBezTo>
                      <a:cubicBezTo>
                        <a:pt x="157" y="320"/>
                        <a:pt x="162" y="320"/>
                        <a:pt x="166" y="320"/>
                      </a:cubicBezTo>
                      <a:cubicBezTo>
                        <a:pt x="249" y="320"/>
                        <a:pt x="319" y="256"/>
                        <a:pt x="326" y="172"/>
                      </a:cubicBezTo>
                      <a:cubicBezTo>
                        <a:pt x="332" y="84"/>
                        <a:pt x="268" y="7"/>
                        <a:pt x="180" y="1"/>
                      </a:cubicBezTo>
                      <a:cubicBezTo>
                        <a:pt x="176" y="1"/>
                        <a:pt x="171"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6" name="Google Shape;4296;p8"/>
              <p:cNvGrpSpPr/>
              <p:nvPr/>
            </p:nvGrpSpPr>
            <p:grpSpPr>
              <a:xfrm flipH="1">
                <a:off x="-224559" y="4292537"/>
                <a:ext cx="92567" cy="88883"/>
                <a:chOff x="2995450" y="4010163"/>
                <a:chExt cx="65950" cy="63325"/>
              </a:xfrm>
            </p:grpSpPr>
            <p:sp>
              <p:nvSpPr>
                <p:cNvPr id="4297" name="Google Shape;4297;p8"/>
                <p:cNvSpPr/>
                <p:nvPr/>
              </p:nvSpPr>
              <p:spPr>
                <a:xfrm>
                  <a:off x="2995450" y="4010163"/>
                  <a:ext cx="65950" cy="63325"/>
                </a:xfrm>
                <a:custGeom>
                  <a:avLst/>
                  <a:gdLst/>
                  <a:ahLst/>
                  <a:cxnLst/>
                  <a:rect l="l" t="t" r="r" b="b"/>
                  <a:pathLst>
                    <a:path w="2638" h="2533" extrusionOk="0">
                      <a:moveTo>
                        <a:pt x="1320" y="0"/>
                      </a:moveTo>
                      <a:cubicBezTo>
                        <a:pt x="666" y="0"/>
                        <a:pt x="111" y="502"/>
                        <a:pt x="59" y="1165"/>
                      </a:cubicBezTo>
                      <a:cubicBezTo>
                        <a:pt x="1" y="1861"/>
                        <a:pt x="521" y="2472"/>
                        <a:pt x="1218" y="2528"/>
                      </a:cubicBezTo>
                      <a:cubicBezTo>
                        <a:pt x="1252" y="2531"/>
                        <a:pt x="1287" y="2532"/>
                        <a:pt x="1321" y="2532"/>
                      </a:cubicBezTo>
                      <a:cubicBezTo>
                        <a:pt x="1973" y="2532"/>
                        <a:pt x="2527" y="2031"/>
                        <a:pt x="2581" y="1369"/>
                      </a:cubicBezTo>
                      <a:cubicBezTo>
                        <a:pt x="2637" y="672"/>
                        <a:pt x="2117" y="62"/>
                        <a:pt x="1421" y="4"/>
                      </a:cubicBezTo>
                      <a:cubicBezTo>
                        <a:pt x="1388" y="2"/>
                        <a:pt x="1354" y="0"/>
                        <a:pt x="1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
                <p:cNvSpPr/>
                <p:nvPr/>
              </p:nvSpPr>
              <p:spPr>
                <a:xfrm>
                  <a:off x="2996000" y="4010163"/>
                  <a:ext cx="65400" cy="56400"/>
                </a:xfrm>
                <a:custGeom>
                  <a:avLst/>
                  <a:gdLst/>
                  <a:ahLst/>
                  <a:cxnLst/>
                  <a:rect l="l" t="t" r="r" b="b"/>
                  <a:pathLst>
                    <a:path w="2616" h="2256" extrusionOk="0">
                      <a:moveTo>
                        <a:pt x="1298" y="0"/>
                      </a:moveTo>
                      <a:cubicBezTo>
                        <a:pt x="644" y="0"/>
                        <a:pt x="89" y="502"/>
                        <a:pt x="37" y="1165"/>
                      </a:cubicBezTo>
                      <a:cubicBezTo>
                        <a:pt x="1" y="1601"/>
                        <a:pt x="190" y="2002"/>
                        <a:pt x="507" y="2256"/>
                      </a:cubicBezTo>
                      <a:cubicBezTo>
                        <a:pt x="464" y="2122"/>
                        <a:pt x="447" y="1981"/>
                        <a:pt x="458" y="1833"/>
                      </a:cubicBezTo>
                      <a:cubicBezTo>
                        <a:pt x="504" y="1253"/>
                        <a:pt x="989" y="814"/>
                        <a:pt x="1561" y="814"/>
                      </a:cubicBezTo>
                      <a:cubicBezTo>
                        <a:pt x="1590" y="814"/>
                        <a:pt x="1620" y="815"/>
                        <a:pt x="1650" y="817"/>
                      </a:cubicBezTo>
                      <a:cubicBezTo>
                        <a:pt x="2053" y="852"/>
                        <a:pt x="2383" y="1096"/>
                        <a:pt x="2551" y="1433"/>
                      </a:cubicBezTo>
                      <a:cubicBezTo>
                        <a:pt x="2552" y="1411"/>
                        <a:pt x="2557" y="1391"/>
                        <a:pt x="2559" y="1369"/>
                      </a:cubicBezTo>
                      <a:cubicBezTo>
                        <a:pt x="2615" y="672"/>
                        <a:pt x="2095" y="62"/>
                        <a:pt x="1399" y="4"/>
                      </a:cubicBezTo>
                      <a:cubicBezTo>
                        <a:pt x="1366" y="2"/>
                        <a:pt x="1332"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
                <p:cNvSpPr/>
                <p:nvPr/>
              </p:nvSpPr>
              <p:spPr>
                <a:xfrm>
                  <a:off x="3028825" y="4044263"/>
                  <a:ext cx="21750" cy="20850"/>
                </a:xfrm>
                <a:custGeom>
                  <a:avLst/>
                  <a:gdLst/>
                  <a:ahLst/>
                  <a:cxnLst/>
                  <a:rect l="l" t="t" r="r" b="b"/>
                  <a:pathLst>
                    <a:path w="870" h="834" extrusionOk="0">
                      <a:moveTo>
                        <a:pt x="434" y="0"/>
                      </a:moveTo>
                      <a:cubicBezTo>
                        <a:pt x="220" y="0"/>
                        <a:pt x="38" y="165"/>
                        <a:pt x="21" y="384"/>
                      </a:cubicBezTo>
                      <a:cubicBezTo>
                        <a:pt x="0" y="613"/>
                        <a:pt x="173" y="813"/>
                        <a:pt x="401" y="832"/>
                      </a:cubicBezTo>
                      <a:cubicBezTo>
                        <a:pt x="413" y="833"/>
                        <a:pt x="424" y="833"/>
                        <a:pt x="436" y="833"/>
                      </a:cubicBezTo>
                      <a:cubicBezTo>
                        <a:pt x="651" y="833"/>
                        <a:pt x="833" y="668"/>
                        <a:pt x="851" y="450"/>
                      </a:cubicBezTo>
                      <a:cubicBezTo>
                        <a:pt x="870" y="221"/>
                        <a:pt x="699" y="21"/>
                        <a:pt x="469" y="2"/>
                      </a:cubicBezTo>
                      <a:cubicBezTo>
                        <a:pt x="457" y="1"/>
                        <a:pt x="446"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
                <p:cNvSpPr/>
                <p:nvPr/>
              </p:nvSpPr>
              <p:spPr>
                <a:xfrm>
                  <a:off x="3013400" y="4049638"/>
                  <a:ext cx="10075" cy="9650"/>
                </a:xfrm>
                <a:custGeom>
                  <a:avLst/>
                  <a:gdLst/>
                  <a:ahLst/>
                  <a:cxnLst/>
                  <a:rect l="l" t="t" r="r" b="b"/>
                  <a:pathLst>
                    <a:path w="403" h="386" extrusionOk="0">
                      <a:moveTo>
                        <a:pt x="201" y="1"/>
                      </a:moveTo>
                      <a:cubicBezTo>
                        <a:pt x="101" y="1"/>
                        <a:pt x="17" y="77"/>
                        <a:pt x="9" y="177"/>
                      </a:cubicBezTo>
                      <a:cubicBezTo>
                        <a:pt x="0" y="285"/>
                        <a:pt x="80" y="377"/>
                        <a:pt x="186" y="385"/>
                      </a:cubicBezTo>
                      <a:cubicBezTo>
                        <a:pt x="192" y="386"/>
                        <a:pt x="198" y="386"/>
                        <a:pt x="204" y="386"/>
                      </a:cubicBezTo>
                      <a:cubicBezTo>
                        <a:pt x="303" y="386"/>
                        <a:pt x="387" y="309"/>
                        <a:pt x="395" y="210"/>
                      </a:cubicBezTo>
                      <a:cubicBezTo>
                        <a:pt x="403" y="102"/>
                        <a:pt x="324" y="9"/>
                        <a:pt x="218" y="1"/>
                      </a:cubicBezTo>
                      <a:cubicBezTo>
                        <a:pt x="212" y="1"/>
                        <a:pt x="20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 name="Google Shape;4301;p8"/>
              <p:cNvGrpSpPr/>
              <p:nvPr/>
            </p:nvGrpSpPr>
            <p:grpSpPr>
              <a:xfrm flipH="1">
                <a:off x="-305687" y="4124632"/>
                <a:ext cx="110253" cy="105867"/>
                <a:chOff x="3040650" y="3890538"/>
                <a:chExt cx="78550" cy="75425"/>
              </a:xfrm>
            </p:grpSpPr>
            <p:sp>
              <p:nvSpPr>
                <p:cNvPr id="4302" name="Google Shape;4302;p8"/>
                <p:cNvSpPr/>
                <p:nvPr/>
              </p:nvSpPr>
              <p:spPr>
                <a:xfrm>
                  <a:off x="3040650" y="3890538"/>
                  <a:ext cx="78550" cy="75425"/>
                </a:xfrm>
                <a:custGeom>
                  <a:avLst/>
                  <a:gdLst/>
                  <a:ahLst/>
                  <a:cxnLst/>
                  <a:rect l="l" t="t" r="r" b="b"/>
                  <a:pathLst>
                    <a:path w="3142" h="3017" extrusionOk="0">
                      <a:moveTo>
                        <a:pt x="1570" y="0"/>
                      </a:moveTo>
                      <a:cubicBezTo>
                        <a:pt x="791" y="0"/>
                        <a:pt x="132" y="598"/>
                        <a:pt x="69" y="1387"/>
                      </a:cubicBezTo>
                      <a:cubicBezTo>
                        <a:pt x="0" y="2217"/>
                        <a:pt x="621" y="2943"/>
                        <a:pt x="1449" y="3011"/>
                      </a:cubicBezTo>
                      <a:cubicBezTo>
                        <a:pt x="1490" y="3015"/>
                        <a:pt x="1530" y="3016"/>
                        <a:pt x="1570" y="3016"/>
                      </a:cubicBezTo>
                      <a:cubicBezTo>
                        <a:pt x="2349" y="3016"/>
                        <a:pt x="3011" y="2418"/>
                        <a:pt x="3074" y="1628"/>
                      </a:cubicBezTo>
                      <a:cubicBezTo>
                        <a:pt x="3141" y="800"/>
                        <a:pt x="2522" y="73"/>
                        <a:pt x="1694" y="5"/>
                      </a:cubicBezTo>
                      <a:cubicBezTo>
                        <a:pt x="1652" y="2"/>
                        <a:pt x="1611"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
                <p:cNvSpPr/>
                <p:nvPr/>
              </p:nvSpPr>
              <p:spPr>
                <a:xfrm>
                  <a:off x="3041300" y="3890538"/>
                  <a:ext cx="77900" cy="67150"/>
                </a:xfrm>
                <a:custGeom>
                  <a:avLst/>
                  <a:gdLst/>
                  <a:ahLst/>
                  <a:cxnLst/>
                  <a:rect l="l" t="t" r="r" b="b"/>
                  <a:pathLst>
                    <a:path w="3116" h="2686" extrusionOk="0">
                      <a:moveTo>
                        <a:pt x="1544" y="0"/>
                      </a:moveTo>
                      <a:cubicBezTo>
                        <a:pt x="765" y="0"/>
                        <a:pt x="106" y="598"/>
                        <a:pt x="43" y="1387"/>
                      </a:cubicBezTo>
                      <a:cubicBezTo>
                        <a:pt x="1" y="1906"/>
                        <a:pt x="227" y="2383"/>
                        <a:pt x="604" y="2686"/>
                      </a:cubicBezTo>
                      <a:cubicBezTo>
                        <a:pt x="554" y="2527"/>
                        <a:pt x="532" y="2357"/>
                        <a:pt x="545" y="2183"/>
                      </a:cubicBezTo>
                      <a:cubicBezTo>
                        <a:pt x="601" y="1493"/>
                        <a:pt x="1177" y="971"/>
                        <a:pt x="1858" y="971"/>
                      </a:cubicBezTo>
                      <a:cubicBezTo>
                        <a:pt x="1894" y="971"/>
                        <a:pt x="1930" y="972"/>
                        <a:pt x="1967" y="975"/>
                      </a:cubicBezTo>
                      <a:cubicBezTo>
                        <a:pt x="2445" y="1013"/>
                        <a:pt x="2839" y="1304"/>
                        <a:pt x="3038" y="1707"/>
                      </a:cubicBezTo>
                      <a:cubicBezTo>
                        <a:pt x="3042" y="1680"/>
                        <a:pt x="3046" y="1655"/>
                        <a:pt x="3048" y="1628"/>
                      </a:cubicBezTo>
                      <a:cubicBezTo>
                        <a:pt x="3115" y="800"/>
                        <a:pt x="2496" y="73"/>
                        <a:pt x="1668" y="5"/>
                      </a:cubicBezTo>
                      <a:cubicBezTo>
                        <a:pt x="1626" y="2"/>
                        <a:pt x="158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
                <p:cNvSpPr/>
                <p:nvPr/>
              </p:nvSpPr>
              <p:spPr>
                <a:xfrm>
                  <a:off x="3080425" y="3931163"/>
                  <a:ext cx="25875" cy="24800"/>
                </a:xfrm>
                <a:custGeom>
                  <a:avLst/>
                  <a:gdLst/>
                  <a:ahLst/>
                  <a:cxnLst/>
                  <a:rect l="l" t="t" r="r" b="b"/>
                  <a:pathLst>
                    <a:path w="1035" h="992" extrusionOk="0">
                      <a:moveTo>
                        <a:pt x="517" y="0"/>
                      </a:moveTo>
                      <a:cubicBezTo>
                        <a:pt x="261" y="0"/>
                        <a:pt x="44" y="195"/>
                        <a:pt x="23" y="456"/>
                      </a:cubicBezTo>
                      <a:cubicBezTo>
                        <a:pt x="1" y="729"/>
                        <a:pt x="205" y="968"/>
                        <a:pt x="477" y="990"/>
                      </a:cubicBezTo>
                      <a:cubicBezTo>
                        <a:pt x="491" y="991"/>
                        <a:pt x="504" y="992"/>
                        <a:pt x="518" y="992"/>
                      </a:cubicBezTo>
                      <a:cubicBezTo>
                        <a:pt x="775" y="992"/>
                        <a:pt x="992" y="796"/>
                        <a:pt x="1013" y="536"/>
                      </a:cubicBezTo>
                      <a:cubicBezTo>
                        <a:pt x="1035" y="262"/>
                        <a:pt x="831" y="22"/>
                        <a:pt x="557" y="2"/>
                      </a:cubicBezTo>
                      <a:cubicBezTo>
                        <a:pt x="543" y="1"/>
                        <a:pt x="530" y="0"/>
                        <a:pt x="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
                <p:cNvSpPr/>
                <p:nvPr/>
              </p:nvSpPr>
              <p:spPr>
                <a:xfrm>
                  <a:off x="3062025" y="3937488"/>
                  <a:ext cx="12050" cy="11575"/>
                </a:xfrm>
                <a:custGeom>
                  <a:avLst/>
                  <a:gdLst/>
                  <a:ahLst/>
                  <a:cxnLst/>
                  <a:rect l="l" t="t" r="r" b="b"/>
                  <a:pathLst>
                    <a:path w="482" h="463" extrusionOk="0">
                      <a:moveTo>
                        <a:pt x="243" y="0"/>
                      </a:moveTo>
                      <a:cubicBezTo>
                        <a:pt x="122" y="0"/>
                        <a:pt x="21" y="93"/>
                        <a:pt x="12" y="212"/>
                      </a:cubicBezTo>
                      <a:cubicBezTo>
                        <a:pt x="1" y="341"/>
                        <a:pt x="96" y="450"/>
                        <a:pt x="223" y="461"/>
                      </a:cubicBezTo>
                      <a:cubicBezTo>
                        <a:pt x="229" y="462"/>
                        <a:pt x="235" y="462"/>
                        <a:pt x="241" y="462"/>
                      </a:cubicBezTo>
                      <a:cubicBezTo>
                        <a:pt x="360" y="462"/>
                        <a:pt x="462" y="371"/>
                        <a:pt x="471" y="250"/>
                      </a:cubicBezTo>
                      <a:cubicBezTo>
                        <a:pt x="482" y="123"/>
                        <a:pt x="388" y="13"/>
                        <a:pt x="261" y="1"/>
                      </a:cubicBezTo>
                      <a:cubicBezTo>
                        <a:pt x="255" y="0"/>
                        <a:pt x="24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 name="Google Shape;4306;p8"/>
              <p:cNvGrpSpPr/>
              <p:nvPr/>
            </p:nvGrpSpPr>
            <p:grpSpPr>
              <a:xfrm flipH="1">
                <a:off x="-936535" y="3633442"/>
                <a:ext cx="610320" cy="470206"/>
                <a:chOff x="3133825" y="3540588"/>
                <a:chExt cx="434825" cy="335000"/>
              </a:xfrm>
            </p:grpSpPr>
            <p:sp>
              <p:nvSpPr>
                <p:cNvPr id="4307" name="Google Shape;4307;p8"/>
                <p:cNvSpPr/>
                <p:nvPr/>
              </p:nvSpPr>
              <p:spPr>
                <a:xfrm>
                  <a:off x="3133825" y="3540588"/>
                  <a:ext cx="434825" cy="335000"/>
                </a:xfrm>
                <a:custGeom>
                  <a:avLst/>
                  <a:gdLst/>
                  <a:ahLst/>
                  <a:cxnLst/>
                  <a:rect l="l" t="t" r="r" b="b"/>
                  <a:pathLst>
                    <a:path w="17393" h="13400" extrusionOk="0">
                      <a:moveTo>
                        <a:pt x="17393" y="0"/>
                      </a:moveTo>
                      <a:lnTo>
                        <a:pt x="17393" y="0"/>
                      </a:lnTo>
                      <a:cubicBezTo>
                        <a:pt x="13522" y="992"/>
                        <a:pt x="9670" y="1716"/>
                        <a:pt x="5976" y="3321"/>
                      </a:cubicBezTo>
                      <a:cubicBezTo>
                        <a:pt x="3793" y="4272"/>
                        <a:pt x="1593" y="6404"/>
                        <a:pt x="630" y="8579"/>
                      </a:cubicBezTo>
                      <a:cubicBezTo>
                        <a:pt x="165" y="9630"/>
                        <a:pt x="0" y="10828"/>
                        <a:pt x="697" y="11818"/>
                      </a:cubicBezTo>
                      <a:cubicBezTo>
                        <a:pt x="1496" y="12953"/>
                        <a:pt x="2366" y="13399"/>
                        <a:pt x="3236" y="13399"/>
                      </a:cubicBezTo>
                      <a:cubicBezTo>
                        <a:pt x="5247" y="13399"/>
                        <a:pt x="7262" y="11016"/>
                        <a:pt x="8418" y="9230"/>
                      </a:cubicBezTo>
                      <a:cubicBezTo>
                        <a:pt x="10716" y="5681"/>
                        <a:pt x="13445" y="2120"/>
                        <a:pt x="17275" y="62"/>
                      </a:cubicBezTo>
                      <a:cubicBezTo>
                        <a:pt x="17313" y="41"/>
                        <a:pt x="17354" y="19"/>
                        <a:pt x="17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
                <p:cNvSpPr/>
                <p:nvPr/>
              </p:nvSpPr>
              <p:spPr>
                <a:xfrm>
                  <a:off x="3192600" y="3586638"/>
                  <a:ext cx="296050" cy="229150"/>
                </a:xfrm>
                <a:custGeom>
                  <a:avLst/>
                  <a:gdLst/>
                  <a:ahLst/>
                  <a:cxnLst/>
                  <a:rect l="l" t="t" r="r" b="b"/>
                  <a:pathLst>
                    <a:path w="11842" h="9166" extrusionOk="0">
                      <a:moveTo>
                        <a:pt x="11842" y="1"/>
                      </a:moveTo>
                      <a:lnTo>
                        <a:pt x="11842" y="1"/>
                      </a:lnTo>
                      <a:cubicBezTo>
                        <a:pt x="9207" y="679"/>
                        <a:pt x="6586" y="1175"/>
                        <a:pt x="4070" y="2274"/>
                      </a:cubicBezTo>
                      <a:cubicBezTo>
                        <a:pt x="2584" y="2924"/>
                        <a:pt x="1088" y="4384"/>
                        <a:pt x="433" y="5870"/>
                      </a:cubicBezTo>
                      <a:cubicBezTo>
                        <a:pt x="115" y="6589"/>
                        <a:pt x="0" y="7409"/>
                        <a:pt x="477" y="8084"/>
                      </a:cubicBezTo>
                      <a:cubicBezTo>
                        <a:pt x="1020" y="8860"/>
                        <a:pt x="1612" y="9165"/>
                        <a:pt x="2205" y="9165"/>
                      </a:cubicBezTo>
                      <a:cubicBezTo>
                        <a:pt x="3574" y="9165"/>
                        <a:pt x="4945" y="7536"/>
                        <a:pt x="5731" y="6315"/>
                      </a:cubicBezTo>
                      <a:cubicBezTo>
                        <a:pt x="7297" y="3886"/>
                        <a:pt x="9155" y="1451"/>
                        <a:pt x="11760" y="44"/>
                      </a:cubicBezTo>
                      <a:cubicBezTo>
                        <a:pt x="11788" y="29"/>
                        <a:pt x="11815" y="15"/>
                        <a:pt x="11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
                <p:cNvSpPr/>
                <p:nvPr/>
              </p:nvSpPr>
              <p:spPr>
                <a:xfrm>
                  <a:off x="3209675" y="3706138"/>
                  <a:ext cx="121900" cy="133325"/>
                </a:xfrm>
                <a:custGeom>
                  <a:avLst/>
                  <a:gdLst/>
                  <a:ahLst/>
                  <a:cxnLst/>
                  <a:rect l="l" t="t" r="r" b="b"/>
                  <a:pathLst>
                    <a:path w="4876" h="5333" extrusionOk="0">
                      <a:moveTo>
                        <a:pt x="4333" y="0"/>
                      </a:moveTo>
                      <a:cubicBezTo>
                        <a:pt x="3986" y="0"/>
                        <a:pt x="3479" y="344"/>
                        <a:pt x="3069" y="888"/>
                      </a:cubicBezTo>
                      <a:cubicBezTo>
                        <a:pt x="2555" y="1576"/>
                        <a:pt x="2391" y="2322"/>
                        <a:pt x="2701" y="2555"/>
                      </a:cubicBezTo>
                      <a:cubicBezTo>
                        <a:pt x="2765" y="2603"/>
                        <a:pt x="2843" y="2625"/>
                        <a:pt x="2932" y="2625"/>
                      </a:cubicBezTo>
                      <a:cubicBezTo>
                        <a:pt x="3279" y="2625"/>
                        <a:pt x="3787" y="2281"/>
                        <a:pt x="4197" y="1736"/>
                      </a:cubicBezTo>
                      <a:cubicBezTo>
                        <a:pt x="4709" y="1050"/>
                        <a:pt x="4875" y="304"/>
                        <a:pt x="4564" y="71"/>
                      </a:cubicBezTo>
                      <a:cubicBezTo>
                        <a:pt x="4500" y="23"/>
                        <a:pt x="4422" y="0"/>
                        <a:pt x="4333" y="0"/>
                      </a:cubicBezTo>
                      <a:close/>
                      <a:moveTo>
                        <a:pt x="1621" y="3372"/>
                      </a:moveTo>
                      <a:cubicBezTo>
                        <a:pt x="1351" y="3372"/>
                        <a:pt x="954" y="3604"/>
                        <a:pt x="616" y="3987"/>
                      </a:cubicBezTo>
                      <a:cubicBezTo>
                        <a:pt x="171" y="4491"/>
                        <a:pt x="0" y="5063"/>
                        <a:pt x="228" y="5263"/>
                      </a:cubicBezTo>
                      <a:cubicBezTo>
                        <a:pt x="281" y="5310"/>
                        <a:pt x="352" y="5333"/>
                        <a:pt x="436" y="5333"/>
                      </a:cubicBezTo>
                      <a:cubicBezTo>
                        <a:pt x="706" y="5333"/>
                        <a:pt x="1103" y="5099"/>
                        <a:pt x="1442" y="4715"/>
                      </a:cubicBezTo>
                      <a:cubicBezTo>
                        <a:pt x="1886" y="4212"/>
                        <a:pt x="2057" y="3641"/>
                        <a:pt x="1830" y="3442"/>
                      </a:cubicBezTo>
                      <a:cubicBezTo>
                        <a:pt x="1776" y="3394"/>
                        <a:pt x="1704" y="3372"/>
                        <a:pt x="1621" y="337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 name="Google Shape;4310;p8"/>
              <p:cNvGrpSpPr/>
              <p:nvPr/>
            </p:nvGrpSpPr>
            <p:grpSpPr>
              <a:xfrm flipH="1">
                <a:off x="-1006470" y="4623612"/>
                <a:ext cx="492558" cy="355778"/>
                <a:chOff x="3267550" y="4246038"/>
                <a:chExt cx="350925" cy="253475"/>
              </a:xfrm>
            </p:grpSpPr>
            <p:grpSp>
              <p:nvGrpSpPr>
                <p:cNvPr id="4311" name="Google Shape;4311;p8"/>
                <p:cNvGrpSpPr/>
                <p:nvPr/>
              </p:nvGrpSpPr>
              <p:grpSpPr>
                <a:xfrm>
                  <a:off x="3267550" y="4431313"/>
                  <a:ext cx="77925" cy="68200"/>
                  <a:chOff x="3267550" y="4431313"/>
                  <a:chExt cx="77925" cy="68200"/>
                </a:xfrm>
              </p:grpSpPr>
              <p:sp>
                <p:nvSpPr>
                  <p:cNvPr id="4312" name="Google Shape;4312;p8"/>
                  <p:cNvSpPr/>
                  <p:nvPr/>
                </p:nvSpPr>
                <p:spPr>
                  <a:xfrm>
                    <a:off x="3267550" y="4431313"/>
                    <a:ext cx="77925" cy="68200"/>
                  </a:xfrm>
                  <a:custGeom>
                    <a:avLst/>
                    <a:gdLst/>
                    <a:ahLst/>
                    <a:cxnLst/>
                    <a:rect l="l" t="t" r="r" b="b"/>
                    <a:pathLst>
                      <a:path w="3117" h="2728" extrusionOk="0">
                        <a:moveTo>
                          <a:pt x="1560" y="1"/>
                        </a:moveTo>
                        <a:cubicBezTo>
                          <a:pt x="1083" y="1"/>
                          <a:pt x="620" y="251"/>
                          <a:pt x="370" y="697"/>
                        </a:cubicBezTo>
                        <a:cubicBezTo>
                          <a:pt x="1" y="1355"/>
                          <a:pt x="237" y="2184"/>
                          <a:pt x="894" y="2553"/>
                        </a:cubicBezTo>
                        <a:cubicBezTo>
                          <a:pt x="1104" y="2671"/>
                          <a:pt x="1332" y="2727"/>
                          <a:pt x="1557" y="2727"/>
                        </a:cubicBezTo>
                        <a:cubicBezTo>
                          <a:pt x="2035" y="2727"/>
                          <a:pt x="2498" y="2476"/>
                          <a:pt x="2748" y="2028"/>
                        </a:cubicBezTo>
                        <a:cubicBezTo>
                          <a:pt x="3116" y="1374"/>
                          <a:pt x="2883" y="543"/>
                          <a:pt x="2227" y="175"/>
                        </a:cubicBezTo>
                        <a:cubicBezTo>
                          <a:pt x="2015" y="57"/>
                          <a:pt x="1786"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
                  <p:cNvSpPr/>
                  <p:nvPr/>
                </p:nvSpPr>
                <p:spPr>
                  <a:xfrm>
                    <a:off x="3271050" y="4431313"/>
                    <a:ext cx="74425" cy="52250"/>
                  </a:xfrm>
                  <a:custGeom>
                    <a:avLst/>
                    <a:gdLst/>
                    <a:ahLst/>
                    <a:cxnLst/>
                    <a:rect l="l" t="t" r="r" b="b"/>
                    <a:pathLst>
                      <a:path w="2977" h="2090" extrusionOk="0">
                        <a:moveTo>
                          <a:pt x="1420" y="1"/>
                        </a:moveTo>
                        <a:cubicBezTo>
                          <a:pt x="943" y="1"/>
                          <a:pt x="480" y="251"/>
                          <a:pt x="230" y="697"/>
                        </a:cubicBezTo>
                        <a:cubicBezTo>
                          <a:pt x="0" y="1107"/>
                          <a:pt x="6" y="1585"/>
                          <a:pt x="202" y="1975"/>
                        </a:cubicBezTo>
                        <a:cubicBezTo>
                          <a:pt x="219" y="1828"/>
                          <a:pt x="266" y="1681"/>
                          <a:pt x="343" y="1541"/>
                        </a:cubicBezTo>
                        <a:cubicBezTo>
                          <a:pt x="562" y="1152"/>
                          <a:pt x="967" y="932"/>
                          <a:pt x="1384" y="932"/>
                        </a:cubicBezTo>
                        <a:cubicBezTo>
                          <a:pt x="1581" y="932"/>
                          <a:pt x="1781" y="981"/>
                          <a:pt x="1966" y="1085"/>
                        </a:cubicBezTo>
                        <a:cubicBezTo>
                          <a:pt x="2345" y="1297"/>
                          <a:pt x="2560" y="1685"/>
                          <a:pt x="2571" y="2090"/>
                        </a:cubicBezTo>
                        <a:cubicBezTo>
                          <a:pt x="2585" y="2069"/>
                          <a:pt x="2597" y="2050"/>
                          <a:pt x="2608" y="2028"/>
                        </a:cubicBezTo>
                        <a:cubicBezTo>
                          <a:pt x="2976" y="1374"/>
                          <a:pt x="2743" y="543"/>
                          <a:pt x="2087" y="175"/>
                        </a:cubicBezTo>
                        <a:cubicBezTo>
                          <a:pt x="1875" y="57"/>
                          <a:pt x="1646" y="1"/>
                          <a:pt x="1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
                  <p:cNvSpPr/>
                  <p:nvPr/>
                </p:nvSpPr>
                <p:spPr>
                  <a:xfrm>
                    <a:off x="3299000" y="4471813"/>
                    <a:ext cx="25650" cy="22475"/>
                  </a:xfrm>
                  <a:custGeom>
                    <a:avLst/>
                    <a:gdLst/>
                    <a:ahLst/>
                    <a:cxnLst/>
                    <a:rect l="l" t="t" r="r" b="b"/>
                    <a:pathLst>
                      <a:path w="1026" h="899" extrusionOk="0">
                        <a:moveTo>
                          <a:pt x="514" y="1"/>
                        </a:moveTo>
                        <a:cubicBezTo>
                          <a:pt x="357" y="1"/>
                          <a:pt x="203" y="84"/>
                          <a:pt x="121" y="230"/>
                        </a:cubicBezTo>
                        <a:cubicBezTo>
                          <a:pt x="1" y="446"/>
                          <a:pt x="77" y="720"/>
                          <a:pt x="293" y="841"/>
                        </a:cubicBezTo>
                        <a:cubicBezTo>
                          <a:pt x="363" y="880"/>
                          <a:pt x="438" y="899"/>
                          <a:pt x="512" y="899"/>
                        </a:cubicBezTo>
                        <a:cubicBezTo>
                          <a:pt x="669" y="899"/>
                          <a:pt x="821" y="815"/>
                          <a:pt x="903" y="669"/>
                        </a:cubicBezTo>
                        <a:cubicBezTo>
                          <a:pt x="1025" y="454"/>
                          <a:pt x="948" y="180"/>
                          <a:pt x="732" y="58"/>
                        </a:cubicBezTo>
                        <a:cubicBezTo>
                          <a:pt x="663" y="19"/>
                          <a:pt x="588" y="1"/>
                          <a:pt x="51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
                  <p:cNvSpPr/>
                  <p:nvPr/>
                </p:nvSpPr>
                <p:spPr>
                  <a:xfrm>
                    <a:off x="3285150" y="4468063"/>
                    <a:ext cx="11925" cy="10450"/>
                  </a:xfrm>
                  <a:custGeom>
                    <a:avLst/>
                    <a:gdLst/>
                    <a:ahLst/>
                    <a:cxnLst/>
                    <a:rect l="l" t="t" r="r" b="b"/>
                    <a:pathLst>
                      <a:path w="477" h="418" extrusionOk="0">
                        <a:moveTo>
                          <a:pt x="238" y="1"/>
                        </a:moveTo>
                        <a:cubicBezTo>
                          <a:pt x="165" y="1"/>
                          <a:pt x="93" y="39"/>
                          <a:pt x="55" y="107"/>
                        </a:cubicBezTo>
                        <a:cubicBezTo>
                          <a:pt x="0" y="208"/>
                          <a:pt x="36" y="334"/>
                          <a:pt x="136" y="391"/>
                        </a:cubicBezTo>
                        <a:cubicBezTo>
                          <a:pt x="168" y="409"/>
                          <a:pt x="203" y="418"/>
                          <a:pt x="238" y="418"/>
                        </a:cubicBezTo>
                        <a:cubicBezTo>
                          <a:pt x="311" y="418"/>
                          <a:pt x="382" y="379"/>
                          <a:pt x="420" y="311"/>
                        </a:cubicBezTo>
                        <a:cubicBezTo>
                          <a:pt x="476" y="211"/>
                          <a:pt x="440" y="84"/>
                          <a:pt x="340" y="27"/>
                        </a:cubicBezTo>
                        <a:cubicBezTo>
                          <a:pt x="308" y="9"/>
                          <a:pt x="273" y="1"/>
                          <a:pt x="2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 name="Google Shape;4316;p8"/>
                <p:cNvGrpSpPr/>
                <p:nvPr/>
              </p:nvGrpSpPr>
              <p:grpSpPr>
                <a:xfrm>
                  <a:off x="3392400" y="4360488"/>
                  <a:ext cx="94300" cy="82525"/>
                  <a:chOff x="3392400" y="4360488"/>
                  <a:chExt cx="94300" cy="82525"/>
                </a:xfrm>
              </p:grpSpPr>
              <p:sp>
                <p:nvSpPr>
                  <p:cNvPr id="4317" name="Google Shape;4317;p8"/>
                  <p:cNvSpPr/>
                  <p:nvPr/>
                </p:nvSpPr>
                <p:spPr>
                  <a:xfrm>
                    <a:off x="3392400" y="4360488"/>
                    <a:ext cx="94300" cy="82525"/>
                  </a:xfrm>
                  <a:custGeom>
                    <a:avLst/>
                    <a:gdLst/>
                    <a:ahLst/>
                    <a:cxnLst/>
                    <a:rect l="l" t="t" r="r" b="b"/>
                    <a:pathLst>
                      <a:path w="3772" h="3301" extrusionOk="0">
                        <a:moveTo>
                          <a:pt x="1887" y="1"/>
                        </a:moveTo>
                        <a:cubicBezTo>
                          <a:pt x="1309" y="1"/>
                          <a:pt x="749" y="304"/>
                          <a:pt x="447" y="843"/>
                        </a:cubicBezTo>
                        <a:cubicBezTo>
                          <a:pt x="1" y="1639"/>
                          <a:pt x="286" y="2645"/>
                          <a:pt x="1080" y="3090"/>
                        </a:cubicBezTo>
                        <a:cubicBezTo>
                          <a:pt x="1335" y="3233"/>
                          <a:pt x="1612" y="3301"/>
                          <a:pt x="1885" y="3301"/>
                        </a:cubicBezTo>
                        <a:cubicBezTo>
                          <a:pt x="2462" y="3301"/>
                          <a:pt x="3023" y="2997"/>
                          <a:pt x="3325" y="2457"/>
                        </a:cubicBezTo>
                        <a:cubicBezTo>
                          <a:pt x="3771" y="1663"/>
                          <a:pt x="3488" y="657"/>
                          <a:pt x="2693" y="212"/>
                        </a:cubicBezTo>
                        <a:cubicBezTo>
                          <a:pt x="2438" y="69"/>
                          <a:pt x="2160"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
                  <p:cNvSpPr/>
                  <p:nvPr/>
                </p:nvSpPr>
                <p:spPr>
                  <a:xfrm>
                    <a:off x="3396600" y="4360488"/>
                    <a:ext cx="90100" cy="63225"/>
                  </a:xfrm>
                  <a:custGeom>
                    <a:avLst/>
                    <a:gdLst/>
                    <a:ahLst/>
                    <a:cxnLst/>
                    <a:rect l="l" t="t" r="r" b="b"/>
                    <a:pathLst>
                      <a:path w="3604" h="2529" extrusionOk="0">
                        <a:moveTo>
                          <a:pt x="1719" y="1"/>
                        </a:moveTo>
                        <a:cubicBezTo>
                          <a:pt x="1141" y="1"/>
                          <a:pt x="581" y="304"/>
                          <a:pt x="279" y="843"/>
                        </a:cubicBezTo>
                        <a:cubicBezTo>
                          <a:pt x="0" y="1340"/>
                          <a:pt x="8" y="1918"/>
                          <a:pt x="245" y="2393"/>
                        </a:cubicBezTo>
                        <a:cubicBezTo>
                          <a:pt x="267" y="2213"/>
                          <a:pt x="323" y="2032"/>
                          <a:pt x="415" y="1865"/>
                        </a:cubicBezTo>
                        <a:cubicBezTo>
                          <a:pt x="680" y="1393"/>
                          <a:pt x="1171" y="1127"/>
                          <a:pt x="1677" y="1127"/>
                        </a:cubicBezTo>
                        <a:cubicBezTo>
                          <a:pt x="1915" y="1127"/>
                          <a:pt x="2157" y="1187"/>
                          <a:pt x="2380" y="1312"/>
                        </a:cubicBezTo>
                        <a:cubicBezTo>
                          <a:pt x="2839" y="1569"/>
                          <a:pt x="3097" y="2039"/>
                          <a:pt x="3111" y="2529"/>
                        </a:cubicBezTo>
                        <a:cubicBezTo>
                          <a:pt x="3127" y="2504"/>
                          <a:pt x="3144" y="2482"/>
                          <a:pt x="3157" y="2457"/>
                        </a:cubicBezTo>
                        <a:cubicBezTo>
                          <a:pt x="3603" y="1663"/>
                          <a:pt x="3320" y="657"/>
                          <a:pt x="2525" y="212"/>
                        </a:cubicBezTo>
                        <a:cubicBezTo>
                          <a:pt x="2270" y="69"/>
                          <a:pt x="1992"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
                  <p:cNvSpPr/>
                  <p:nvPr/>
                </p:nvSpPr>
                <p:spPr>
                  <a:xfrm>
                    <a:off x="3430400" y="4409538"/>
                    <a:ext cx="31075" cy="27175"/>
                  </a:xfrm>
                  <a:custGeom>
                    <a:avLst/>
                    <a:gdLst/>
                    <a:ahLst/>
                    <a:cxnLst/>
                    <a:rect l="l" t="t" r="r" b="b"/>
                    <a:pathLst>
                      <a:path w="1243" h="1087" extrusionOk="0">
                        <a:moveTo>
                          <a:pt x="623" y="0"/>
                        </a:moveTo>
                        <a:cubicBezTo>
                          <a:pt x="433" y="0"/>
                          <a:pt x="248" y="101"/>
                          <a:pt x="147" y="279"/>
                        </a:cubicBezTo>
                        <a:cubicBezTo>
                          <a:pt x="0" y="540"/>
                          <a:pt x="94" y="869"/>
                          <a:pt x="356" y="1017"/>
                        </a:cubicBezTo>
                        <a:cubicBezTo>
                          <a:pt x="440" y="1064"/>
                          <a:pt x="531" y="1086"/>
                          <a:pt x="621" y="1086"/>
                        </a:cubicBezTo>
                        <a:cubicBezTo>
                          <a:pt x="811" y="1086"/>
                          <a:pt x="995" y="986"/>
                          <a:pt x="1095" y="808"/>
                        </a:cubicBezTo>
                        <a:cubicBezTo>
                          <a:pt x="1242" y="547"/>
                          <a:pt x="1148" y="216"/>
                          <a:pt x="887" y="69"/>
                        </a:cubicBezTo>
                        <a:cubicBezTo>
                          <a:pt x="803" y="22"/>
                          <a:pt x="713" y="0"/>
                          <a:pt x="62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
                  <p:cNvSpPr/>
                  <p:nvPr/>
                </p:nvSpPr>
                <p:spPr>
                  <a:xfrm>
                    <a:off x="3413625" y="4404963"/>
                    <a:ext cx="14450" cy="12625"/>
                  </a:xfrm>
                  <a:custGeom>
                    <a:avLst/>
                    <a:gdLst/>
                    <a:ahLst/>
                    <a:cxnLst/>
                    <a:rect l="l" t="t" r="r" b="b"/>
                    <a:pathLst>
                      <a:path w="578" h="505" extrusionOk="0">
                        <a:moveTo>
                          <a:pt x="291" y="1"/>
                        </a:moveTo>
                        <a:cubicBezTo>
                          <a:pt x="202" y="1"/>
                          <a:pt x="116" y="47"/>
                          <a:pt x="70" y="130"/>
                        </a:cubicBezTo>
                        <a:cubicBezTo>
                          <a:pt x="1" y="252"/>
                          <a:pt x="45" y="404"/>
                          <a:pt x="167" y="473"/>
                        </a:cubicBezTo>
                        <a:cubicBezTo>
                          <a:pt x="206" y="494"/>
                          <a:pt x="248" y="505"/>
                          <a:pt x="290" y="505"/>
                        </a:cubicBezTo>
                        <a:cubicBezTo>
                          <a:pt x="377" y="505"/>
                          <a:pt x="463" y="459"/>
                          <a:pt x="510" y="377"/>
                        </a:cubicBezTo>
                        <a:cubicBezTo>
                          <a:pt x="577" y="255"/>
                          <a:pt x="535" y="100"/>
                          <a:pt x="413" y="33"/>
                        </a:cubicBezTo>
                        <a:cubicBezTo>
                          <a:pt x="374" y="11"/>
                          <a:pt x="332" y="1"/>
                          <a:pt x="2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 name="Google Shape;4321;p8"/>
                <p:cNvGrpSpPr/>
                <p:nvPr/>
              </p:nvGrpSpPr>
              <p:grpSpPr>
                <a:xfrm>
                  <a:off x="3506175" y="4246038"/>
                  <a:ext cx="112300" cy="98275"/>
                  <a:chOff x="3506175" y="4246038"/>
                  <a:chExt cx="112300" cy="98275"/>
                </a:xfrm>
              </p:grpSpPr>
              <p:sp>
                <p:nvSpPr>
                  <p:cNvPr id="4322" name="Google Shape;4322;p8"/>
                  <p:cNvSpPr/>
                  <p:nvPr/>
                </p:nvSpPr>
                <p:spPr>
                  <a:xfrm>
                    <a:off x="3506175" y="4246038"/>
                    <a:ext cx="112300" cy="98275"/>
                  </a:xfrm>
                  <a:custGeom>
                    <a:avLst/>
                    <a:gdLst/>
                    <a:ahLst/>
                    <a:cxnLst/>
                    <a:rect l="l" t="t" r="r" b="b"/>
                    <a:pathLst>
                      <a:path w="4492" h="3931" extrusionOk="0">
                        <a:moveTo>
                          <a:pt x="2246" y="0"/>
                        </a:moveTo>
                        <a:cubicBezTo>
                          <a:pt x="1558" y="0"/>
                          <a:pt x="891" y="362"/>
                          <a:pt x="531" y="1005"/>
                        </a:cubicBezTo>
                        <a:cubicBezTo>
                          <a:pt x="0" y="1952"/>
                          <a:pt x="339" y="3148"/>
                          <a:pt x="1283" y="3679"/>
                        </a:cubicBezTo>
                        <a:cubicBezTo>
                          <a:pt x="1588" y="3850"/>
                          <a:pt x="1918" y="3930"/>
                          <a:pt x="2244" y="3930"/>
                        </a:cubicBezTo>
                        <a:cubicBezTo>
                          <a:pt x="2932" y="3930"/>
                          <a:pt x="3600" y="3569"/>
                          <a:pt x="3960" y="2926"/>
                        </a:cubicBezTo>
                        <a:cubicBezTo>
                          <a:pt x="4491" y="1980"/>
                          <a:pt x="4153" y="783"/>
                          <a:pt x="3207" y="252"/>
                        </a:cubicBezTo>
                        <a:cubicBezTo>
                          <a:pt x="2902" y="81"/>
                          <a:pt x="2572"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
                  <p:cNvSpPr/>
                  <p:nvPr/>
                </p:nvSpPr>
                <p:spPr>
                  <a:xfrm>
                    <a:off x="3511175" y="4246038"/>
                    <a:ext cx="107300" cy="75325"/>
                  </a:xfrm>
                  <a:custGeom>
                    <a:avLst/>
                    <a:gdLst/>
                    <a:ahLst/>
                    <a:cxnLst/>
                    <a:rect l="l" t="t" r="r" b="b"/>
                    <a:pathLst>
                      <a:path w="4292" h="3013" extrusionOk="0">
                        <a:moveTo>
                          <a:pt x="2046" y="0"/>
                        </a:moveTo>
                        <a:cubicBezTo>
                          <a:pt x="1358" y="0"/>
                          <a:pt x="691" y="362"/>
                          <a:pt x="331" y="1005"/>
                        </a:cubicBezTo>
                        <a:cubicBezTo>
                          <a:pt x="1" y="1596"/>
                          <a:pt x="7" y="2285"/>
                          <a:pt x="291" y="2848"/>
                        </a:cubicBezTo>
                        <a:cubicBezTo>
                          <a:pt x="316" y="2635"/>
                          <a:pt x="383" y="2422"/>
                          <a:pt x="494" y="2223"/>
                        </a:cubicBezTo>
                        <a:cubicBezTo>
                          <a:pt x="809" y="1660"/>
                          <a:pt x="1393" y="1343"/>
                          <a:pt x="1995" y="1343"/>
                        </a:cubicBezTo>
                        <a:cubicBezTo>
                          <a:pt x="2279" y="1343"/>
                          <a:pt x="2568" y="1414"/>
                          <a:pt x="2833" y="1563"/>
                        </a:cubicBezTo>
                        <a:cubicBezTo>
                          <a:pt x="3380" y="1869"/>
                          <a:pt x="3688" y="2428"/>
                          <a:pt x="3706" y="3012"/>
                        </a:cubicBezTo>
                        <a:cubicBezTo>
                          <a:pt x="3724" y="2982"/>
                          <a:pt x="3743" y="2956"/>
                          <a:pt x="3760" y="2926"/>
                        </a:cubicBezTo>
                        <a:cubicBezTo>
                          <a:pt x="4291" y="1980"/>
                          <a:pt x="3953" y="783"/>
                          <a:pt x="3007" y="252"/>
                        </a:cubicBezTo>
                        <a:cubicBezTo>
                          <a:pt x="2702" y="81"/>
                          <a:pt x="2372" y="0"/>
                          <a:pt x="20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
                  <p:cNvSpPr/>
                  <p:nvPr/>
                </p:nvSpPr>
                <p:spPr>
                  <a:xfrm>
                    <a:off x="3551450" y="4304438"/>
                    <a:ext cx="36950" cy="32375"/>
                  </a:xfrm>
                  <a:custGeom>
                    <a:avLst/>
                    <a:gdLst/>
                    <a:ahLst/>
                    <a:cxnLst/>
                    <a:rect l="l" t="t" r="r" b="b"/>
                    <a:pathLst>
                      <a:path w="1478" h="1295" extrusionOk="0">
                        <a:moveTo>
                          <a:pt x="740" y="0"/>
                        </a:moveTo>
                        <a:cubicBezTo>
                          <a:pt x="513" y="0"/>
                          <a:pt x="292" y="120"/>
                          <a:pt x="174" y="332"/>
                        </a:cubicBezTo>
                        <a:cubicBezTo>
                          <a:pt x="0" y="643"/>
                          <a:pt x="111" y="1036"/>
                          <a:pt x="422" y="1212"/>
                        </a:cubicBezTo>
                        <a:cubicBezTo>
                          <a:pt x="522" y="1268"/>
                          <a:pt x="630" y="1294"/>
                          <a:pt x="738" y="1294"/>
                        </a:cubicBezTo>
                        <a:cubicBezTo>
                          <a:pt x="964" y="1294"/>
                          <a:pt x="1184" y="1175"/>
                          <a:pt x="1302" y="963"/>
                        </a:cubicBezTo>
                        <a:cubicBezTo>
                          <a:pt x="1477" y="653"/>
                          <a:pt x="1366" y="258"/>
                          <a:pt x="1054" y="82"/>
                        </a:cubicBezTo>
                        <a:cubicBezTo>
                          <a:pt x="955" y="27"/>
                          <a:pt x="846" y="0"/>
                          <a:pt x="74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
                  <p:cNvSpPr/>
                  <p:nvPr/>
                </p:nvSpPr>
                <p:spPr>
                  <a:xfrm>
                    <a:off x="3531425" y="4299038"/>
                    <a:ext cx="17225" cy="15025"/>
                  </a:xfrm>
                  <a:custGeom>
                    <a:avLst/>
                    <a:gdLst/>
                    <a:ahLst/>
                    <a:cxnLst/>
                    <a:rect l="l" t="t" r="r" b="b"/>
                    <a:pathLst>
                      <a:path w="689" h="601" extrusionOk="0">
                        <a:moveTo>
                          <a:pt x="346" y="0"/>
                        </a:moveTo>
                        <a:cubicBezTo>
                          <a:pt x="241" y="0"/>
                          <a:pt x="138" y="56"/>
                          <a:pt x="84" y="154"/>
                        </a:cubicBezTo>
                        <a:cubicBezTo>
                          <a:pt x="1" y="298"/>
                          <a:pt x="54" y="482"/>
                          <a:pt x="198" y="562"/>
                        </a:cubicBezTo>
                        <a:cubicBezTo>
                          <a:pt x="245" y="588"/>
                          <a:pt x="296" y="600"/>
                          <a:pt x="346" y="600"/>
                        </a:cubicBezTo>
                        <a:cubicBezTo>
                          <a:pt x="451" y="600"/>
                          <a:pt x="553" y="545"/>
                          <a:pt x="607" y="447"/>
                        </a:cubicBezTo>
                        <a:cubicBezTo>
                          <a:pt x="688" y="303"/>
                          <a:pt x="638" y="120"/>
                          <a:pt x="493" y="38"/>
                        </a:cubicBezTo>
                        <a:cubicBezTo>
                          <a:pt x="446" y="12"/>
                          <a:pt x="396" y="0"/>
                          <a:pt x="3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26" name="Google Shape;4326;p8"/>
              <p:cNvGrpSpPr/>
              <p:nvPr/>
            </p:nvGrpSpPr>
            <p:grpSpPr>
              <a:xfrm flipH="1">
                <a:off x="-1084019" y="3876440"/>
                <a:ext cx="1180638" cy="1081579"/>
                <a:chOff x="2832575" y="3713713"/>
                <a:chExt cx="841150" cy="770575"/>
              </a:xfrm>
            </p:grpSpPr>
            <p:sp>
              <p:nvSpPr>
                <p:cNvPr id="4327" name="Google Shape;4327;p8"/>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8" name="Google Shape;4378;p8"/>
              <p:cNvGrpSpPr/>
              <p:nvPr/>
            </p:nvGrpSpPr>
            <p:grpSpPr>
              <a:xfrm flipH="1">
                <a:off x="-968818" y="-532127"/>
                <a:ext cx="262789" cy="382235"/>
                <a:chOff x="3404425" y="572813"/>
                <a:chExt cx="187225" cy="272325"/>
              </a:xfrm>
            </p:grpSpPr>
            <p:sp>
              <p:nvSpPr>
                <p:cNvPr id="4379" name="Google Shape;4379;p8"/>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8"/>
              <p:cNvGrpSpPr/>
              <p:nvPr/>
            </p:nvGrpSpPr>
            <p:grpSpPr>
              <a:xfrm flipH="1">
                <a:off x="1046611" y="672407"/>
                <a:ext cx="552106" cy="215593"/>
                <a:chOff x="1762400" y="1430988"/>
                <a:chExt cx="393350" cy="153600"/>
              </a:xfrm>
            </p:grpSpPr>
            <p:sp>
              <p:nvSpPr>
                <p:cNvPr id="4383" name="Google Shape;4383;p8"/>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 name="Google Shape;4386;p8"/>
              <p:cNvGrpSpPr/>
              <p:nvPr/>
            </p:nvGrpSpPr>
            <p:grpSpPr>
              <a:xfrm flipH="1">
                <a:off x="-1057034" y="1068082"/>
                <a:ext cx="438344" cy="386832"/>
                <a:chOff x="3342200" y="1712888"/>
                <a:chExt cx="312300" cy="275600"/>
              </a:xfrm>
            </p:grpSpPr>
            <p:sp>
              <p:nvSpPr>
                <p:cNvPr id="4387" name="Google Shape;4387;p8"/>
                <p:cNvSpPr/>
                <p:nvPr/>
              </p:nvSpPr>
              <p:spPr>
                <a:xfrm>
                  <a:off x="3342200" y="1712888"/>
                  <a:ext cx="312300" cy="275600"/>
                </a:xfrm>
                <a:custGeom>
                  <a:avLst/>
                  <a:gdLst/>
                  <a:ahLst/>
                  <a:cxnLst/>
                  <a:rect l="l" t="t" r="r" b="b"/>
                  <a:pathLst>
                    <a:path w="12492" h="11024" extrusionOk="0">
                      <a:moveTo>
                        <a:pt x="10037" y="1"/>
                      </a:moveTo>
                      <a:cubicBezTo>
                        <a:pt x="8454" y="1"/>
                        <a:pt x="7009" y="2012"/>
                        <a:pt x="6219" y="3482"/>
                      </a:cubicBezTo>
                      <a:cubicBezTo>
                        <a:pt x="4700" y="6311"/>
                        <a:pt x="2858" y="9175"/>
                        <a:pt x="87" y="10970"/>
                      </a:cubicBezTo>
                      <a:cubicBezTo>
                        <a:pt x="58" y="10987"/>
                        <a:pt x="29" y="11006"/>
                        <a:pt x="0" y="11023"/>
                      </a:cubicBezTo>
                      <a:cubicBezTo>
                        <a:pt x="2869" y="10033"/>
                        <a:pt x="5738" y="9247"/>
                        <a:pt x="8434" y="7803"/>
                      </a:cubicBezTo>
                      <a:cubicBezTo>
                        <a:pt x="10028" y="6947"/>
                        <a:pt x="11560" y="5199"/>
                        <a:pt x="12155" y="3493"/>
                      </a:cubicBezTo>
                      <a:cubicBezTo>
                        <a:pt x="12442" y="2669"/>
                        <a:pt x="12492" y="1753"/>
                        <a:pt x="11903" y="1046"/>
                      </a:cubicBezTo>
                      <a:cubicBezTo>
                        <a:pt x="11280" y="300"/>
                        <a:pt x="10648" y="1"/>
                        <a:pt x="10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
                <p:cNvSpPr/>
                <p:nvPr/>
              </p:nvSpPr>
              <p:spPr>
                <a:xfrm>
                  <a:off x="3399875" y="1760263"/>
                  <a:ext cx="212575" cy="188400"/>
                </a:xfrm>
                <a:custGeom>
                  <a:avLst/>
                  <a:gdLst/>
                  <a:ahLst/>
                  <a:cxnLst/>
                  <a:rect l="l" t="t" r="r" b="b"/>
                  <a:pathLst>
                    <a:path w="8503" h="7536" extrusionOk="0">
                      <a:moveTo>
                        <a:pt x="6830" y="0"/>
                      </a:moveTo>
                      <a:cubicBezTo>
                        <a:pt x="5753" y="0"/>
                        <a:pt x="4770" y="1374"/>
                        <a:pt x="4234" y="2380"/>
                      </a:cubicBezTo>
                      <a:cubicBezTo>
                        <a:pt x="3200" y="4315"/>
                        <a:pt x="1945" y="6273"/>
                        <a:pt x="60" y="7499"/>
                      </a:cubicBezTo>
                      <a:cubicBezTo>
                        <a:pt x="40" y="7512"/>
                        <a:pt x="20" y="7524"/>
                        <a:pt x="1" y="7535"/>
                      </a:cubicBezTo>
                      <a:cubicBezTo>
                        <a:pt x="1953" y="6860"/>
                        <a:pt x="3906" y="6321"/>
                        <a:pt x="5741" y="5334"/>
                      </a:cubicBezTo>
                      <a:cubicBezTo>
                        <a:pt x="6826" y="4750"/>
                        <a:pt x="7868" y="3553"/>
                        <a:pt x="8272" y="2388"/>
                      </a:cubicBezTo>
                      <a:cubicBezTo>
                        <a:pt x="8468" y="1824"/>
                        <a:pt x="8502" y="1199"/>
                        <a:pt x="8101" y="716"/>
                      </a:cubicBezTo>
                      <a:cubicBezTo>
                        <a:pt x="7677" y="205"/>
                        <a:pt x="7246" y="0"/>
                        <a:pt x="6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
                <p:cNvSpPr/>
                <p:nvPr/>
              </p:nvSpPr>
              <p:spPr>
                <a:xfrm>
                  <a:off x="3510875" y="1740713"/>
                  <a:ext cx="84925" cy="107025"/>
                </a:xfrm>
                <a:custGeom>
                  <a:avLst/>
                  <a:gdLst/>
                  <a:ahLst/>
                  <a:cxnLst/>
                  <a:rect l="l" t="t" r="r" b="b"/>
                  <a:pathLst>
                    <a:path w="3397" h="4281" extrusionOk="0">
                      <a:moveTo>
                        <a:pt x="3075" y="1"/>
                      </a:moveTo>
                      <a:cubicBezTo>
                        <a:pt x="2870" y="1"/>
                        <a:pt x="2568" y="205"/>
                        <a:pt x="2327" y="532"/>
                      </a:cubicBezTo>
                      <a:cubicBezTo>
                        <a:pt x="2021" y="941"/>
                        <a:pt x="1927" y="1382"/>
                        <a:pt x="2112" y="1520"/>
                      </a:cubicBezTo>
                      <a:cubicBezTo>
                        <a:pt x="2149" y="1548"/>
                        <a:pt x="2195" y="1561"/>
                        <a:pt x="2247" y="1561"/>
                      </a:cubicBezTo>
                      <a:cubicBezTo>
                        <a:pt x="2452" y="1561"/>
                        <a:pt x="2753" y="1356"/>
                        <a:pt x="2995" y="1031"/>
                      </a:cubicBezTo>
                      <a:cubicBezTo>
                        <a:pt x="3301" y="623"/>
                        <a:pt x="3396" y="179"/>
                        <a:pt x="3210" y="41"/>
                      </a:cubicBezTo>
                      <a:cubicBezTo>
                        <a:pt x="3173" y="14"/>
                        <a:pt x="3127" y="1"/>
                        <a:pt x="3075" y="1"/>
                      </a:cubicBezTo>
                      <a:close/>
                      <a:moveTo>
                        <a:pt x="1358" y="2204"/>
                      </a:moveTo>
                      <a:cubicBezTo>
                        <a:pt x="1095" y="2204"/>
                        <a:pt x="714" y="2501"/>
                        <a:pt x="426" y="2957"/>
                      </a:cubicBezTo>
                      <a:cubicBezTo>
                        <a:pt x="80" y="3508"/>
                        <a:pt x="0" y="4083"/>
                        <a:pt x="251" y="4240"/>
                      </a:cubicBezTo>
                      <a:cubicBezTo>
                        <a:pt x="294" y="4267"/>
                        <a:pt x="345" y="4280"/>
                        <a:pt x="400" y="4280"/>
                      </a:cubicBezTo>
                      <a:cubicBezTo>
                        <a:pt x="665" y="4280"/>
                        <a:pt x="1044" y="3983"/>
                        <a:pt x="1332" y="3527"/>
                      </a:cubicBezTo>
                      <a:cubicBezTo>
                        <a:pt x="1678" y="2975"/>
                        <a:pt x="1756" y="2402"/>
                        <a:pt x="1506" y="2244"/>
                      </a:cubicBezTo>
                      <a:cubicBezTo>
                        <a:pt x="1463" y="2217"/>
                        <a:pt x="1413" y="2204"/>
                        <a:pt x="1358" y="220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 name="Google Shape;4390;p8"/>
              <p:cNvGrpSpPr/>
              <p:nvPr/>
            </p:nvGrpSpPr>
            <p:grpSpPr>
              <a:xfrm flipH="1">
                <a:off x="487066" y="1188441"/>
                <a:ext cx="409886" cy="416132"/>
                <a:chOff x="2262375" y="1798638"/>
                <a:chExt cx="292025" cy="296475"/>
              </a:xfrm>
            </p:grpSpPr>
            <p:sp>
              <p:nvSpPr>
                <p:cNvPr id="4391" name="Google Shape;4391;p8"/>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8"/>
              <p:cNvGrpSpPr/>
              <p:nvPr/>
            </p:nvGrpSpPr>
            <p:grpSpPr>
              <a:xfrm flipH="1">
                <a:off x="-181820" y="38998"/>
                <a:ext cx="311704" cy="619760"/>
                <a:chOff x="2808875" y="979713"/>
                <a:chExt cx="222075" cy="441550"/>
              </a:xfrm>
            </p:grpSpPr>
            <p:sp>
              <p:nvSpPr>
                <p:cNvPr id="4395" name="Google Shape;4395;p8"/>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8"/>
              <p:cNvGrpSpPr/>
              <p:nvPr/>
            </p:nvGrpSpPr>
            <p:grpSpPr>
              <a:xfrm flipH="1">
                <a:off x="-643183" y="1614960"/>
                <a:ext cx="98989" cy="95726"/>
                <a:chOff x="3289125" y="2102513"/>
                <a:chExt cx="70525" cy="68200"/>
              </a:xfrm>
            </p:grpSpPr>
            <p:sp>
              <p:nvSpPr>
                <p:cNvPr id="4399" name="Google Shape;4399;p8"/>
                <p:cNvSpPr/>
                <p:nvPr/>
              </p:nvSpPr>
              <p:spPr>
                <a:xfrm>
                  <a:off x="3289125" y="2102513"/>
                  <a:ext cx="70525" cy="68200"/>
                </a:xfrm>
                <a:custGeom>
                  <a:avLst/>
                  <a:gdLst/>
                  <a:ahLst/>
                  <a:cxnLst/>
                  <a:rect l="l" t="t" r="r" b="b"/>
                  <a:pathLst>
                    <a:path w="2821" h="2728" extrusionOk="0">
                      <a:moveTo>
                        <a:pt x="1412" y="0"/>
                      </a:moveTo>
                      <a:cubicBezTo>
                        <a:pt x="1382" y="0"/>
                        <a:pt x="1353" y="1"/>
                        <a:pt x="1323" y="3"/>
                      </a:cubicBezTo>
                      <a:cubicBezTo>
                        <a:pt x="571" y="53"/>
                        <a:pt x="1" y="700"/>
                        <a:pt x="51" y="1452"/>
                      </a:cubicBezTo>
                      <a:cubicBezTo>
                        <a:pt x="98" y="2173"/>
                        <a:pt x="696" y="2727"/>
                        <a:pt x="1409" y="2727"/>
                      </a:cubicBezTo>
                      <a:cubicBezTo>
                        <a:pt x="1439" y="2727"/>
                        <a:pt x="1468" y="2726"/>
                        <a:pt x="1498" y="2724"/>
                      </a:cubicBezTo>
                      <a:cubicBezTo>
                        <a:pt x="2250" y="2676"/>
                        <a:pt x="2820" y="2027"/>
                        <a:pt x="2772" y="1275"/>
                      </a:cubicBezTo>
                      <a:cubicBezTo>
                        <a:pt x="2725" y="555"/>
                        <a:pt x="2124" y="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
                <p:cNvSpPr/>
                <p:nvPr/>
              </p:nvSpPr>
              <p:spPr>
                <a:xfrm>
                  <a:off x="3290350" y="2107188"/>
                  <a:ext cx="69300" cy="63525"/>
                </a:xfrm>
                <a:custGeom>
                  <a:avLst/>
                  <a:gdLst/>
                  <a:ahLst/>
                  <a:cxnLst/>
                  <a:rect l="l" t="t" r="r" b="b"/>
                  <a:pathLst>
                    <a:path w="2772" h="2541" extrusionOk="0">
                      <a:moveTo>
                        <a:pt x="2049" y="1"/>
                      </a:moveTo>
                      <a:cubicBezTo>
                        <a:pt x="2115" y="136"/>
                        <a:pt x="2157" y="285"/>
                        <a:pt x="2168" y="441"/>
                      </a:cubicBezTo>
                      <a:cubicBezTo>
                        <a:pt x="2209" y="1099"/>
                        <a:pt x="1713" y="1666"/>
                        <a:pt x="1055" y="1708"/>
                      </a:cubicBezTo>
                      <a:cubicBezTo>
                        <a:pt x="1028" y="1710"/>
                        <a:pt x="1002" y="1711"/>
                        <a:pt x="976" y="1711"/>
                      </a:cubicBezTo>
                      <a:cubicBezTo>
                        <a:pt x="574" y="1711"/>
                        <a:pt x="217" y="1508"/>
                        <a:pt x="0" y="1195"/>
                      </a:cubicBezTo>
                      <a:lnTo>
                        <a:pt x="0" y="1195"/>
                      </a:lnTo>
                      <a:cubicBezTo>
                        <a:pt x="0" y="1218"/>
                        <a:pt x="0" y="1242"/>
                        <a:pt x="2" y="1265"/>
                      </a:cubicBezTo>
                      <a:cubicBezTo>
                        <a:pt x="49" y="1986"/>
                        <a:pt x="647" y="2540"/>
                        <a:pt x="1360" y="2540"/>
                      </a:cubicBezTo>
                      <a:cubicBezTo>
                        <a:pt x="1390" y="2540"/>
                        <a:pt x="1419" y="2539"/>
                        <a:pt x="1449" y="2537"/>
                      </a:cubicBezTo>
                      <a:cubicBezTo>
                        <a:pt x="2201" y="2489"/>
                        <a:pt x="2771" y="1840"/>
                        <a:pt x="2723" y="1088"/>
                      </a:cubicBezTo>
                      <a:cubicBezTo>
                        <a:pt x="2692" y="620"/>
                        <a:pt x="2427" y="222"/>
                        <a:pt x="204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
                <p:cNvSpPr/>
                <p:nvPr/>
              </p:nvSpPr>
              <p:spPr>
                <a:xfrm>
                  <a:off x="3298775" y="2113438"/>
                  <a:ext cx="23200" cy="22475"/>
                </a:xfrm>
                <a:custGeom>
                  <a:avLst/>
                  <a:gdLst/>
                  <a:ahLst/>
                  <a:cxnLst/>
                  <a:rect l="l" t="t" r="r" b="b"/>
                  <a:pathLst>
                    <a:path w="928" h="899" extrusionOk="0">
                      <a:moveTo>
                        <a:pt x="464" y="1"/>
                      </a:moveTo>
                      <a:cubicBezTo>
                        <a:pt x="455" y="1"/>
                        <a:pt x="445" y="1"/>
                        <a:pt x="436" y="2"/>
                      </a:cubicBezTo>
                      <a:cubicBezTo>
                        <a:pt x="187" y="17"/>
                        <a:pt x="0" y="230"/>
                        <a:pt x="16" y="478"/>
                      </a:cubicBezTo>
                      <a:cubicBezTo>
                        <a:pt x="31" y="716"/>
                        <a:pt x="230" y="899"/>
                        <a:pt x="465" y="899"/>
                      </a:cubicBezTo>
                      <a:cubicBezTo>
                        <a:pt x="474" y="899"/>
                        <a:pt x="484" y="898"/>
                        <a:pt x="494" y="898"/>
                      </a:cubicBezTo>
                      <a:cubicBezTo>
                        <a:pt x="740" y="880"/>
                        <a:pt x="928" y="667"/>
                        <a:pt x="912" y="420"/>
                      </a:cubicBezTo>
                      <a:cubicBezTo>
                        <a:pt x="897" y="182"/>
                        <a:pt x="69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
                <p:cNvSpPr/>
                <p:nvPr/>
              </p:nvSpPr>
              <p:spPr>
                <a:xfrm>
                  <a:off x="3327625" y="2116388"/>
                  <a:ext cx="10850" cy="10425"/>
                </a:xfrm>
                <a:custGeom>
                  <a:avLst/>
                  <a:gdLst/>
                  <a:ahLst/>
                  <a:cxnLst/>
                  <a:rect l="l" t="t" r="r" b="b"/>
                  <a:pathLst>
                    <a:path w="434" h="417" extrusionOk="0">
                      <a:moveTo>
                        <a:pt x="219" y="1"/>
                      </a:moveTo>
                      <a:cubicBezTo>
                        <a:pt x="214" y="1"/>
                        <a:pt x="209" y="1"/>
                        <a:pt x="204" y="1"/>
                      </a:cubicBezTo>
                      <a:cubicBezTo>
                        <a:pt x="88" y="7"/>
                        <a:pt x="1" y="106"/>
                        <a:pt x="10" y="220"/>
                      </a:cubicBezTo>
                      <a:cubicBezTo>
                        <a:pt x="16" y="332"/>
                        <a:pt x="107" y="417"/>
                        <a:pt x="217" y="417"/>
                      </a:cubicBezTo>
                      <a:cubicBezTo>
                        <a:pt x="221" y="417"/>
                        <a:pt x="226" y="417"/>
                        <a:pt x="231" y="416"/>
                      </a:cubicBezTo>
                      <a:cubicBezTo>
                        <a:pt x="345" y="408"/>
                        <a:pt x="433" y="310"/>
                        <a:pt x="425" y="195"/>
                      </a:cubicBezTo>
                      <a:cubicBezTo>
                        <a:pt x="418" y="84"/>
                        <a:pt x="32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 name="Google Shape;4403;p8"/>
              <p:cNvGrpSpPr/>
              <p:nvPr/>
            </p:nvGrpSpPr>
            <p:grpSpPr>
              <a:xfrm flipH="1">
                <a:off x="-545562" y="1781427"/>
                <a:ext cx="119762" cy="115832"/>
                <a:chOff x="3204775" y="2221113"/>
                <a:chExt cx="85325" cy="82525"/>
              </a:xfrm>
            </p:grpSpPr>
            <p:sp>
              <p:nvSpPr>
                <p:cNvPr id="4404" name="Google Shape;4404;p8"/>
                <p:cNvSpPr/>
                <p:nvPr/>
              </p:nvSpPr>
              <p:spPr>
                <a:xfrm>
                  <a:off x="3204775" y="2221113"/>
                  <a:ext cx="85325" cy="82525"/>
                </a:xfrm>
                <a:custGeom>
                  <a:avLst/>
                  <a:gdLst/>
                  <a:ahLst/>
                  <a:cxnLst/>
                  <a:rect l="l" t="t" r="r" b="b"/>
                  <a:pathLst>
                    <a:path w="3413" h="3301" extrusionOk="0">
                      <a:moveTo>
                        <a:pt x="1707" y="1"/>
                      </a:moveTo>
                      <a:cubicBezTo>
                        <a:pt x="1671" y="1"/>
                        <a:pt x="1636" y="2"/>
                        <a:pt x="1600" y="4"/>
                      </a:cubicBezTo>
                      <a:cubicBezTo>
                        <a:pt x="691" y="64"/>
                        <a:pt x="1" y="848"/>
                        <a:pt x="60" y="1759"/>
                      </a:cubicBezTo>
                      <a:cubicBezTo>
                        <a:pt x="116" y="2630"/>
                        <a:pt x="841" y="3300"/>
                        <a:pt x="1704" y="3300"/>
                      </a:cubicBezTo>
                      <a:cubicBezTo>
                        <a:pt x="1740" y="3300"/>
                        <a:pt x="1776" y="3299"/>
                        <a:pt x="1813" y="3297"/>
                      </a:cubicBezTo>
                      <a:cubicBezTo>
                        <a:pt x="2723" y="3239"/>
                        <a:pt x="3412" y="2454"/>
                        <a:pt x="3353" y="1546"/>
                      </a:cubicBezTo>
                      <a:cubicBezTo>
                        <a:pt x="3297" y="671"/>
                        <a:pt x="2569" y="1"/>
                        <a:pt x="1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
                <p:cNvSpPr/>
                <p:nvPr/>
              </p:nvSpPr>
              <p:spPr>
                <a:xfrm>
                  <a:off x="3206225" y="2226813"/>
                  <a:ext cx="83875" cy="76825"/>
                </a:xfrm>
                <a:custGeom>
                  <a:avLst/>
                  <a:gdLst/>
                  <a:ahLst/>
                  <a:cxnLst/>
                  <a:rect l="l" t="t" r="r" b="b"/>
                  <a:pathLst>
                    <a:path w="3355" h="3073" extrusionOk="0">
                      <a:moveTo>
                        <a:pt x="2482" y="0"/>
                      </a:moveTo>
                      <a:lnTo>
                        <a:pt x="2482" y="0"/>
                      </a:lnTo>
                      <a:cubicBezTo>
                        <a:pt x="2562" y="163"/>
                        <a:pt x="2612" y="343"/>
                        <a:pt x="2624" y="534"/>
                      </a:cubicBezTo>
                      <a:cubicBezTo>
                        <a:pt x="2675" y="1330"/>
                        <a:pt x="2073" y="2016"/>
                        <a:pt x="1277" y="2068"/>
                      </a:cubicBezTo>
                      <a:cubicBezTo>
                        <a:pt x="1247" y="2070"/>
                        <a:pt x="1216" y="2071"/>
                        <a:pt x="1186" y="2071"/>
                      </a:cubicBezTo>
                      <a:cubicBezTo>
                        <a:pt x="698" y="2071"/>
                        <a:pt x="263" y="1825"/>
                        <a:pt x="1" y="1444"/>
                      </a:cubicBezTo>
                      <a:lnTo>
                        <a:pt x="1" y="1444"/>
                      </a:lnTo>
                      <a:cubicBezTo>
                        <a:pt x="1" y="1474"/>
                        <a:pt x="1" y="1501"/>
                        <a:pt x="2" y="1531"/>
                      </a:cubicBezTo>
                      <a:cubicBezTo>
                        <a:pt x="58" y="2402"/>
                        <a:pt x="783" y="3072"/>
                        <a:pt x="1646" y="3072"/>
                      </a:cubicBezTo>
                      <a:cubicBezTo>
                        <a:pt x="1682" y="3072"/>
                        <a:pt x="1718" y="3071"/>
                        <a:pt x="1755" y="3069"/>
                      </a:cubicBezTo>
                      <a:cubicBezTo>
                        <a:pt x="2665" y="3011"/>
                        <a:pt x="3354" y="2226"/>
                        <a:pt x="3295" y="1318"/>
                      </a:cubicBezTo>
                      <a:cubicBezTo>
                        <a:pt x="3257" y="749"/>
                        <a:pt x="2938" y="268"/>
                        <a:pt x="24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
                <p:cNvSpPr/>
                <p:nvPr/>
              </p:nvSpPr>
              <p:spPr>
                <a:xfrm>
                  <a:off x="3216400" y="2234338"/>
                  <a:ext cx="28100" cy="27225"/>
                </a:xfrm>
                <a:custGeom>
                  <a:avLst/>
                  <a:gdLst/>
                  <a:ahLst/>
                  <a:cxnLst/>
                  <a:rect l="l" t="t" r="r" b="b"/>
                  <a:pathLst>
                    <a:path w="1124" h="1089" extrusionOk="0">
                      <a:moveTo>
                        <a:pt x="562" y="0"/>
                      </a:moveTo>
                      <a:cubicBezTo>
                        <a:pt x="550" y="0"/>
                        <a:pt x="539" y="1"/>
                        <a:pt x="527" y="1"/>
                      </a:cubicBezTo>
                      <a:cubicBezTo>
                        <a:pt x="228" y="22"/>
                        <a:pt x="1" y="280"/>
                        <a:pt x="21" y="579"/>
                      </a:cubicBezTo>
                      <a:cubicBezTo>
                        <a:pt x="39" y="867"/>
                        <a:pt x="279" y="1088"/>
                        <a:pt x="563" y="1088"/>
                      </a:cubicBezTo>
                      <a:cubicBezTo>
                        <a:pt x="575" y="1088"/>
                        <a:pt x="586" y="1088"/>
                        <a:pt x="598" y="1087"/>
                      </a:cubicBezTo>
                      <a:cubicBezTo>
                        <a:pt x="897" y="1067"/>
                        <a:pt x="1124" y="808"/>
                        <a:pt x="1104" y="509"/>
                      </a:cubicBezTo>
                      <a:cubicBezTo>
                        <a:pt x="1086" y="221"/>
                        <a:pt x="846" y="0"/>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
                <p:cNvSpPr/>
                <p:nvPr/>
              </p:nvSpPr>
              <p:spPr>
                <a:xfrm>
                  <a:off x="3251375" y="2237913"/>
                  <a:ext cx="13075" cy="12625"/>
                </a:xfrm>
                <a:custGeom>
                  <a:avLst/>
                  <a:gdLst/>
                  <a:ahLst/>
                  <a:cxnLst/>
                  <a:rect l="l" t="t" r="r" b="b"/>
                  <a:pathLst>
                    <a:path w="523" h="505" extrusionOk="0">
                      <a:moveTo>
                        <a:pt x="262" y="0"/>
                      </a:moveTo>
                      <a:cubicBezTo>
                        <a:pt x="257" y="0"/>
                        <a:pt x="251" y="1"/>
                        <a:pt x="245" y="1"/>
                      </a:cubicBezTo>
                      <a:cubicBezTo>
                        <a:pt x="106" y="10"/>
                        <a:pt x="1" y="129"/>
                        <a:pt x="10" y="267"/>
                      </a:cubicBezTo>
                      <a:cubicBezTo>
                        <a:pt x="19" y="401"/>
                        <a:pt x="129" y="504"/>
                        <a:pt x="261" y="504"/>
                      </a:cubicBezTo>
                      <a:cubicBezTo>
                        <a:pt x="267" y="504"/>
                        <a:pt x="272" y="504"/>
                        <a:pt x="278" y="504"/>
                      </a:cubicBezTo>
                      <a:cubicBezTo>
                        <a:pt x="417" y="494"/>
                        <a:pt x="522" y="374"/>
                        <a:pt x="513" y="236"/>
                      </a:cubicBezTo>
                      <a:cubicBezTo>
                        <a:pt x="505" y="102"/>
                        <a:pt x="39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8"/>
              <p:cNvGrpSpPr/>
              <p:nvPr/>
            </p:nvGrpSpPr>
            <p:grpSpPr>
              <a:xfrm flipH="1">
                <a:off x="-493770" y="1989616"/>
                <a:ext cx="142571" cy="137974"/>
                <a:chOff x="3151625" y="2369438"/>
                <a:chExt cx="101575" cy="98300"/>
              </a:xfrm>
            </p:grpSpPr>
            <p:sp>
              <p:nvSpPr>
                <p:cNvPr id="4409" name="Google Shape;4409;p8"/>
                <p:cNvSpPr/>
                <p:nvPr/>
              </p:nvSpPr>
              <p:spPr>
                <a:xfrm>
                  <a:off x="3151625" y="2369438"/>
                  <a:ext cx="101575" cy="98300"/>
                </a:xfrm>
                <a:custGeom>
                  <a:avLst/>
                  <a:gdLst/>
                  <a:ahLst/>
                  <a:cxnLst/>
                  <a:rect l="l" t="t" r="r" b="b"/>
                  <a:pathLst>
                    <a:path w="4063" h="3932" extrusionOk="0">
                      <a:moveTo>
                        <a:pt x="2032" y="1"/>
                      </a:moveTo>
                      <a:cubicBezTo>
                        <a:pt x="1990" y="1"/>
                        <a:pt x="1948" y="2"/>
                        <a:pt x="1906" y="5"/>
                      </a:cubicBezTo>
                      <a:cubicBezTo>
                        <a:pt x="822" y="75"/>
                        <a:pt x="1" y="1011"/>
                        <a:pt x="71" y="2093"/>
                      </a:cubicBezTo>
                      <a:cubicBezTo>
                        <a:pt x="137" y="3134"/>
                        <a:pt x="1000" y="3932"/>
                        <a:pt x="2028" y="3932"/>
                      </a:cubicBezTo>
                      <a:cubicBezTo>
                        <a:pt x="2071" y="3932"/>
                        <a:pt x="2114" y="3930"/>
                        <a:pt x="2158" y="3927"/>
                      </a:cubicBezTo>
                      <a:cubicBezTo>
                        <a:pt x="3242" y="3857"/>
                        <a:pt x="4063" y="2923"/>
                        <a:pt x="3992" y="1839"/>
                      </a:cubicBezTo>
                      <a:cubicBezTo>
                        <a:pt x="3926" y="799"/>
                        <a:pt x="3060" y="1"/>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
                <p:cNvSpPr/>
                <p:nvPr/>
              </p:nvSpPr>
              <p:spPr>
                <a:xfrm>
                  <a:off x="3153325" y="2376213"/>
                  <a:ext cx="99875" cy="91525"/>
                </a:xfrm>
                <a:custGeom>
                  <a:avLst/>
                  <a:gdLst/>
                  <a:ahLst/>
                  <a:cxnLst/>
                  <a:rect l="l" t="t" r="r" b="b"/>
                  <a:pathLst>
                    <a:path w="3995" h="3661" extrusionOk="0">
                      <a:moveTo>
                        <a:pt x="2956" y="0"/>
                      </a:moveTo>
                      <a:cubicBezTo>
                        <a:pt x="3050" y="195"/>
                        <a:pt x="3111" y="409"/>
                        <a:pt x="3125" y="636"/>
                      </a:cubicBezTo>
                      <a:cubicBezTo>
                        <a:pt x="3186" y="1584"/>
                        <a:pt x="2469" y="2402"/>
                        <a:pt x="1521" y="2463"/>
                      </a:cubicBezTo>
                      <a:cubicBezTo>
                        <a:pt x="1484" y="2465"/>
                        <a:pt x="1446" y="2466"/>
                        <a:pt x="1409" y="2466"/>
                      </a:cubicBezTo>
                      <a:cubicBezTo>
                        <a:pt x="829" y="2466"/>
                        <a:pt x="314" y="2172"/>
                        <a:pt x="0" y="1722"/>
                      </a:cubicBezTo>
                      <a:lnTo>
                        <a:pt x="0" y="1722"/>
                      </a:lnTo>
                      <a:cubicBezTo>
                        <a:pt x="2" y="1756"/>
                        <a:pt x="0" y="1789"/>
                        <a:pt x="3" y="1822"/>
                      </a:cubicBezTo>
                      <a:cubicBezTo>
                        <a:pt x="69" y="2863"/>
                        <a:pt x="932" y="3661"/>
                        <a:pt x="1960" y="3661"/>
                      </a:cubicBezTo>
                      <a:cubicBezTo>
                        <a:pt x="2003" y="3661"/>
                        <a:pt x="2046" y="3659"/>
                        <a:pt x="2090" y="3656"/>
                      </a:cubicBezTo>
                      <a:cubicBezTo>
                        <a:pt x="3174" y="3586"/>
                        <a:pt x="3995" y="2652"/>
                        <a:pt x="3924" y="1568"/>
                      </a:cubicBezTo>
                      <a:cubicBezTo>
                        <a:pt x="3880" y="893"/>
                        <a:pt x="3500" y="318"/>
                        <a:pt x="295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
                <p:cNvSpPr/>
                <p:nvPr/>
              </p:nvSpPr>
              <p:spPr>
                <a:xfrm>
                  <a:off x="3165450" y="2385188"/>
                  <a:ext cx="33475" cy="32400"/>
                </a:xfrm>
                <a:custGeom>
                  <a:avLst/>
                  <a:gdLst/>
                  <a:ahLst/>
                  <a:cxnLst/>
                  <a:rect l="l" t="t" r="r" b="b"/>
                  <a:pathLst>
                    <a:path w="1339" h="1296" extrusionOk="0">
                      <a:moveTo>
                        <a:pt x="669" y="0"/>
                      </a:moveTo>
                      <a:cubicBezTo>
                        <a:pt x="656" y="0"/>
                        <a:pt x="643" y="1"/>
                        <a:pt x="629" y="2"/>
                      </a:cubicBezTo>
                      <a:cubicBezTo>
                        <a:pt x="272" y="25"/>
                        <a:pt x="1" y="334"/>
                        <a:pt x="24" y="689"/>
                      </a:cubicBezTo>
                      <a:cubicBezTo>
                        <a:pt x="47" y="1033"/>
                        <a:pt x="332" y="1295"/>
                        <a:pt x="671" y="1295"/>
                      </a:cubicBezTo>
                      <a:cubicBezTo>
                        <a:pt x="685" y="1295"/>
                        <a:pt x="698" y="1295"/>
                        <a:pt x="712" y="1294"/>
                      </a:cubicBezTo>
                      <a:cubicBezTo>
                        <a:pt x="1069" y="1270"/>
                        <a:pt x="1339" y="962"/>
                        <a:pt x="1315" y="606"/>
                      </a:cubicBezTo>
                      <a:cubicBezTo>
                        <a:pt x="1294" y="263"/>
                        <a:pt x="1008"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
                <p:cNvSpPr/>
                <p:nvPr/>
              </p:nvSpPr>
              <p:spPr>
                <a:xfrm>
                  <a:off x="3207125" y="2389438"/>
                  <a:ext cx="15575" cy="15050"/>
                </a:xfrm>
                <a:custGeom>
                  <a:avLst/>
                  <a:gdLst/>
                  <a:ahLst/>
                  <a:cxnLst/>
                  <a:rect l="l" t="t" r="r" b="b"/>
                  <a:pathLst>
                    <a:path w="623" h="602" extrusionOk="0">
                      <a:moveTo>
                        <a:pt x="310" y="0"/>
                      </a:moveTo>
                      <a:cubicBezTo>
                        <a:pt x="304" y="0"/>
                        <a:pt x="298" y="0"/>
                        <a:pt x="292" y="1"/>
                      </a:cubicBezTo>
                      <a:cubicBezTo>
                        <a:pt x="126" y="12"/>
                        <a:pt x="1" y="154"/>
                        <a:pt x="12" y="319"/>
                      </a:cubicBezTo>
                      <a:cubicBezTo>
                        <a:pt x="22" y="478"/>
                        <a:pt x="152" y="601"/>
                        <a:pt x="310" y="601"/>
                      </a:cubicBezTo>
                      <a:cubicBezTo>
                        <a:pt x="316" y="601"/>
                        <a:pt x="323" y="601"/>
                        <a:pt x="330" y="601"/>
                      </a:cubicBezTo>
                      <a:cubicBezTo>
                        <a:pt x="497" y="590"/>
                        <a:pt x="622" y="446"/>
                        <a:pt x="611" y="281"/>
                      </a:cubicBezTo>
                      <a:cubicBezTo>
                        <a:pt x="601" y="121"/>
                        <a:pt x="46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8"/>
              <p:cNvGrpSpPr/>
              <p:nvPr/>
            </p:nvGrpSpPr>
            <p:grpSpPr>
              <a:xfrm flipH="1">
                <a:off x="207434" y="1471301"/>
                <a:ext cx="109305" cy="95726"/>
                <a:chOff x="2673100" y="2000163"/>
                <a:chExt cx="77875" cy="68200"/>
              </a:xfrm>
            </p:grpSpPr>
            <p:sp>
              <p:nvSpPr>
                <p:cNvPr id="4414" name="Google Shape;4414;p8"/>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4418;p8"/>
              <p:cNvGrpSpPr/>
              <p:nvPr/>
            </p:nvGrpSpPr>
            <p:grpSpPr>
              <a:xfrm flipH="1">
                <a:off x="102304" y="1276657"/>
                <a:ext cx="132254" cy="115832"/>
                <a:chOff x="2731650" y="1861488"/>
                <a:chExt cx="94225" cy="82525"/>
              </a:xfrm>
            </p:grpSpPr>
            <p:sp>
              <p:nvSpPr>
                <p:cNvPr id="4419" name="Google Shape;4419;p8"/>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 name="Google Shape;4423;p8"/>
              <p:cNvGrpSpPr/>
              <p:nvPr/>
            </p:nvGrpSpPr>
            <p:grpSpPr>
              <a:xfrm flipH="1">
                <a:off x="-63847" y="1096751"/>
                <a:ext cx="157554" cy="138009"/>
                <a:chOff x="2832000" y="1733313"/>
                <a:chExt cx="112250" cy="98325"/>
              </a:xfrm>
            </p:grpSpPr>
            <p:sp>
              <p:nvSpPr>
                <p:cNvPr id="4424" name="Google Shape;4424;p8"/>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8"/>
              <p:cNvGrpSpPr/>
              <p:nvPr/>
            </p:nvGrpSpPr>
            <p:grpSpPr>
              <a:xfrm flipH="1">
                <a:off x="-690800" y="3240785"/>
                <a:ext cx="2311799" cy="1838470"/>
                <a:chOff x="1746525" y="3260838"/>
                <a:chExt cx="1647050" cy="1309825"/>
              </a:xfrm>
            </p:grpSpPr>
            <p:grpSp>
              <p:nvGrpSpPr>
                <p:cNvPr id="4429" name="Google Shape;4429;p8"/>
                <p:cNvGrpSpPr/>
                <p:nvPr/>
              </p:nvGrpSpPr>
              <p:grpSpPr>
                <a:xfrm>
                  <a:off x="1746525" y="3260838"/>
                  <a:ext cx="1647050" cy="1309825"/>
                  <a:chOff x="1746525" y="3260838"/>
                  <a:chExt cx="1647050" cy="1309825"/>
                </a:xfrm>
              </p:grpSpPr>
              <p:sp>
                <p:nvSpPr>
                  <p:cNvPr id="4430" name="Google Shape;4430;p8"/>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2" name="Google Shape;4442;p8"/>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 name="Google Shape;4475;p8"/>
              <p:cNvGrpSpPr/>
              <p:nvPr/>
            </p:nvGrpSpPr>
            <p:grpSpPr>
              <a:xfrm flipH="1">
                <a:off x="-801228" y="2280196"/>
                <a:ext cx="573686" cy="565475"/>
                <a:chOff x="3063525" y="2576463"/>
                <a:chExt cx="408725" cy="402875"/>
              </a:xfrm>
            </p:grpSpPr>
            <p:sp>
              <p:nvSpPr>
                <p:cNvPr id="4476" name="Google Shape;4476;p8"/>
                <p:cNvSpPr/>
                <p:nvPr/>
              </p:nvSpPr>
              <p:spPr>
                <a:xfrm>
                  <a:off x="3111300" y="2600163"/>
                  <a:ext cx="337125" cy="310650"/>
                </a:xfrm>
                <a:custGeom>
                  <a:avLst/>
                  <a:gdLst/>
                  <a:ahLst/>
                  <a:cxnLst/>
                  <a:rect l="l" t="t" r="r" b="b"/>
                  <a:pathLst>
                    <a:path w="13485" h="12426" extrusionOk="0">
                      <a:moveTo>
                        <a:pt x="7307" y="1"/>
                      </a:moveTo>
                      <a:cubicBezTo>
                        <a:pt x="7306" y="1"/>
                        <a:pt x="7305" y="1"/>
                        <a:pt x="7305" y="1"/>
                      </a:cubicBezTo>
                      <a:cubicBezTo>
                        <a:pt x="7270" y="21"/>
                        <a:pt x="7518" y="505"/>
                        <a:pt x="7798" y="1272"/>
                      </a:cubicBezTo>
                      <a:cubicBezTo>
                        <a:pt x="8080" y="2031"/>
                        <a:pt x="8387" y="3078"/>
                        <a:pt x="8483" y="4141"/>
                      </a:cubicBezTo>
                      <a:cubicBezTo>
                        <a:pt x="8525" y="4672"/>
                        <a:pt x="8522" y="5207"/>
                        <a:pt x="8433" y="5687"/>
                      </a:cubicBezTo>
                      <a:cubicBezTo>
                        <a:pt x="8348" y="6167"/>
                        <a:pt x="8188" y="6593"/>
                        <a:pt x="7985" y="6911"/>
                      </a:cubicBezTo>
                      <a:cubicBezTo>
                        <a:pt x="7784" y="7232"/>
                        <a:pt x="7562" y="7454"/>
                        <a:pt x="7389" y="7589"/>
                      </a:cubicBezTo>
                      <a:cubicBezTo>
                        <a:pt x="7217" y="7722"/>
                        <a:pt x="7111" y="7788"/>
                        <a:pt x="7111" y="7788"/>
                      </a:cubicBezTo>
                      <a:cubicBezTo>
                        <a:pt x="7111" y="7788"/>
                        <a:pt x="7084" y="7805"/>
                        <a:pt x="7034" y="7837"/>
                      </a:cubicBezTo>
                      <a:cubicBezTo>
                        <a:pt x="6982" y="7863"/>
                        <a:pt x="6913" y="7918"/>
                        <a:pt x="6811" y="7962"/>
                      </a:cubicBezTo>
                      <a:cubicBezTo>
                        <a:pt x="6797" y="7970"/>
                        <a:pt x="6779" y="7978"/>
                        <a:pt x="6764" y="7986"/>
                      </a:cubicBezTo>
                      <a:cubicBezTo>
                        <a:pt x="6753" y="7970"/>
                        <a:pt x="6744" y="7957"/>
                        <a:pt x="6733" y="7943"/>
                      </a:cubicBezTo>
                      <a:cubicBezTo>
                        <a:pt x="6340" y="7381"/>
                        <a:pt x="5856" y="6599"/>
                        <a:pt x="5439" y="5780"/>
                      </a:cubicBezTo>
                      <a:cubicBezTo>
                        <a:pt x="5016" y="4964"/>
                        <a:pt x="4662" y="4112"/>
                        <a:pt x="4427" y="3461"/>
                      </a:cubicBezTo>
                      <a:cubicBezTo>
                        <a:pt x="4193" y="2818"/>
                        <a:pt x="4073" y="2373"/>
                        <a:pt x="4034" y="2373"/>
                      </a:cubicBezTo>
                      <a:cubicBezTo>
                        <a:pt x="4033" y="2373"/>
                        <a:pt x="4033" y="2373"/>
                        <a:pt x="4032" y="2373"/>
                      </a:cubicBezTo>
                      <a:cubicBezTo>
                        <a:pt x="4000" y="2377"/>
                        <a:pt x="4056" y="2843"/>
                        <a:pt x="4235" y="3523"/>
                      </a:cubicBezTo>
                      <a:cubicBezTo>
                        <a:pt x="4416" y="4199"/>
                        <a:pt x="4722" y="5086"/>
                        <a:pt x="5110" y="5938"/>
                      </a:cubicBezTo>
                      <a:cubicBezTo>
                        <a:pt x="5483" y="6776"/>
                        <a:pt x="5936" y="7578"/>
                        <a:pt x="6313" y="8167"/>
                      </a:cubicBezTo>
                      <a:cubicBezTo>
                        <a:pt x="6199" y="8205"/>
                        <a:pt x="6078" y="8241"/>
                        <a:pt x="5944" y="8271"/>
                      </a:cubicBezTo>
                      <a:cubicBezTo>
                        <a:pt x="5690" y="8321"/>
                        <a:pt x="5399" y="8360"/>
                        <a:pt x="5086" y="8360"/>
                      </a:cubicBezTo>
                      <a:cubicBezTo>
                        <a:pt x="4938" y="8360"/>
                        <a:pt x="4784" y="8351"/>
                        <a:pt x="4628" y="8330"/>
                      </a:cubicBezTo>
                      <a:cubicBezTo>
                        <a:pt x="4142" y="8274"/>
                        <a:pt x="3628" y="8142"/>
                        <a:pt x="3141" y="7932"/>
                      </a:cubicBezTo>
                      <a:cubicBezTo>
                        <a:pt x="2657" y="7719"/>
                        <a:pt x="2198" y="7444"/>
                        <a:pt x="1799" y="7144"/>
                      </a:cubicBezTo>
                      <a:cubicBezTo>
                        <a:pt x="1396" y="6844"/>
                        <a:pt x="1069" y="6507"/>
                        <a:pt x="799" y="6208"/>
                      </a:cubicBezTo>
                      <a:cubicBezTo>
                        <a:pt x="285" y="5605"/>
                        <a:pt x="68" y="5106"/>
                        <a:pt x="20" y="5106"/>
                      </a:cubicBezTo>
                      <a:cubicBezTo>
                        <a:pt x="19" y="5106"/>
                        <a:pt x="18" y="5106"/>
                        <a:pt x="18" y="5106"/>
                      </a:cubicBezTo>
                      <a:cubicBezTo>
                        <a:pt x="0" y="5113"/>
                        <a:pt x="44" y="5243"/>
                        <a:pt x="135" y="5468"/>
                      </a:cubicBezTo>
                      <a:cubicBezTo>
                        <a:pt x="231" y="5689"/>
                        <a:pt x="400" y="5993"/>
                        <a:pt x="641" y="6333"/>
                      </a:cubicBezTo>
                      <a:cubicBezTo>
                        <a:pt x="895" y="6662"/>
                        <a:pt x="1213" y="7033"/>
                        <a:pt x="1615" y="7368"/>
                      </a:cubicBezTo>
                      <a:cubicBezTo>
                        <a:pt x="2018" y="7705"/>
                        <a:pt x="2485" y="8018"/>
                        <a:pt x="2991" y="8264"/>
                      </a:cubicBezTo>
                      <a:cubicBezTo>
                        <a:pt x="3497" y="8509"/>
                        <a:pt x="4045" y="8675"/>
                        <a:pt x="4571" y="8755"/>
                      </a:cubicBezTo>
                      <a:cubicBezTo>
                        <a:pt x="4793" y="8793"/>
                        <a:pt x="5011" y="8808"/>
                        <a:pt x="5222" y="8808"/>
                      </a:cubicBezTo>
                      <a:cubicBezTo>
                        <a:pt x="5513" y="8808"/>
                        <a:pt x="5789" y="8778"/>
                        <a:pt x="6038" y="8737"/>
                      </a:cubicBezTo>
                      <a:cubicBezTo>
                        <a:pt x="6244" y="8698"/>
                        <a:pt x="6429" y="8648"/>
                        <a:pt x="6594" y="8595"/>
                      </a:cubicBezTo>
                      <a:cubicBezTo>
                        <a:pt x="6843" y="8958"/>
                        <a:pt x="7010" y="9175"/>
                        <a:pt x="7010" y="9175"/>
                      </a:cubicBezTo>
                      <a:cubicBezTo>
                        <a:pt x="7010" y="9175"/>
                        <a:pt x="7302" y="9547"/>
                        <a:pt x="7794" y="10060"/>
                      </a:cubicBezTo>
                      <a:cubicBezTo>
                        <a:pt x="8289" y="10566"/>
                        <a:pt x="8998" y="11211"/>
                        <a:pt x="9833" y="11675"/>
                      </a:cubicBezTo>
                      <a:cubicBezTo>
                        <a:pt x="10656" y="12156"/>
                        <a:pt x="11603" y="12416"/>
                        <a:pt x="12315" y="12423"/>
                      </a:cubicBezTo>
                      <a:cubicBezTo>
                        <a:pt x="12361" y="12425"/>
                        <a:pt x="12406" y="12425"/>
                        <a:pt x="12450" y="12425"/>
                      </a:cubicBezTo>
                      <a:cubicBezTo>
                        <a:pt x="13086" y="12425"/>
                        <a:pt x="13484" y="12296"/>
                        <a:pt x="13478" y="12273"/>
                      </a:cubicBezTo>
                      <a:cubicBezTo>
                        <a:pt x="13477" y="12261"/>
                        <a:pt x="13441" y="12257"/>
                        <a:pt x="13375" y="12257"/>
                      </a:cubicBezTo>
                      <a:cubicBezTo>
                        <a:pt x="13297" y="12257"/>
                        <a:pt x="13177" y="12262"/>
                        <a:pt x="13025" y="12262"/>
                      </a:cubicBezTo>
                      <a:cubicBezTo>
                        <a:pt x="12838" y="12262"/>
                        <a:pt x="12601" y="12255"/>
                        <a:pt x="12330" y="12223"/>
                      </a:cubicBezTo>
                      <a:cubicBezTo>
                        <a:pt x="11652" y="12154"/>
                        <a:pt x="10779" y="11856"/>
                        <a:pt x="10021" y="11361"/>
                      </a:cubicBezTo>
                      <a:cubicBezTo>
                        <a:pt x="9252" y="10882"/>
                        <a:pt x="8599" y="10238"/>
                        <a:pt x="8140" y="9735"/>
                      </a:cubicBezTo>
                      <a:cubicBezTo>
                        <a:pt x="7687" y="9226"/>
                        <a:pt x="7418" y="8858"/>
                        <a:pt x="7418" y="8857"/>
                      </a:cubicBezTo>
                      <a:cubicBezTo>
                        <a:pt x="7418" y="8857"/>
                        <a:pt x="7278" y="8689"/>
                        <a:pt x="7065" y="8402"/>
                      </a:cubicBezTo>
                      <a:cubicBezTo>
                        <a:pt x="7167" y="8355"/>
                        <a:pt x="7244" y="8304"/>
                        <a:pt x="7300" y="8275"/>
                      </a:cubicBezTo>
                      <a:cubicBezTo>
                        <a:pt x="7360" y="8241"/>
                        <a:pt x="7391" y="8224"/>
                        <a:pt x="7391" y="8224"/>
                      </a:cubicBezTo>
                      <a:cubicBezTo>
                        <a:pt x="7391" y="8224"/>
                        <a:pt x="7516" y="8142"/>
                        <a:pt x="7715" y="7978"/>
                      </a:cubicBezTo>
                      <a:cubicBezTo>
                        <a:pt x="7913" y="7812"/>
                        <a:pt x="8171" y="7538"/>
                        <a:pt x="8394" y="7155"/>
                      </a:cubicBezTo>
                      <a:cubicBezTo>
                        <a:pt x="8621" y="6775"/>
                        <a:pt x="8782" y="6283"/>
                        <a:pt x="8856" y="5753"/>
                      </a:cubicBezTo>
                      <a:cubicBezTo>
                        <a:pt x="8936" y="5224"/>
                        <a:pt x="8914" y="4657"/>
                        <a:pt x="8845" y="4102"/>
                      </a:cubicBezTo>
                      <a:cubicBezTo>
                        <a:pt x="8699" y="2993"/>
                        <a:pt x="8328" y="1944"/>
                        <a:pt x="7985" y="1193"/>
                      </a:cubicBezTo>
                      <a:cubicBezTo>
                        <a:pt x="7649" y="454"/>
                        <a:pt x="7343" y="1"/>
                        <a:pt x="7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
                <p:cNvSpPr/>
                <p:nvPr/>
              </p:nvSpPr>
              <p:spPr>
                <a:xfrm>
                  <a:off x="3063525" y="2692588"/>
                  <a:ext cx="83350" cy="73050"/>
                </a:xfrm>
                <a:custGeom>
                  <a:avLst/>
                  <a:gdLst/>
                  <a:ahLst/>
                  <a:cxnLst/>
                  <a:rect l="l" t="t" r="r" b="b"/>
                  <a:pathLst>
                    <a:path w="3334" h="2922" extrusionOk="0">
                      <a:moveTo>
                        <a:pt x="1667" y="0"/>
                      </a:moveTo>
                      <a:cubicBezTo>
                        <a:pt x="1451" y="0"/>
                        <a:pt x="1232" y="48"/>
                        <a:pt x="1025" y="150"/>
                      </a:cubicBezTo>
                      <a:cubicBezTo>
                        <a:pt x="299" y="504"/>
                        <a:pt x="0" y="1380"/>
                        <a:pt x="356" y="2105"/>
                      </a:cubicBezTo>
                      <a:cubicBezTo>
                        <a:pt x="610" y="2622"/>
                        <a:pt x="1129" y="2921"/>
                        <a:pt x="1669" y="2921"/>
                      </a:cubicBezTo>
                      <a:cubicBezTo>
                        <a:pt x="1885" y="2921"/>
                        <a:pt x="2104" y="2873"/>
                        <a:pt x="2311" y="2772"/>
                      </a:cubicBezTo>
                      <a:cubicBezTo>
                        <a:pt x="3034" y="2417"/>
                        <a:pt x="3334" y="1541"/>
                        <a:pt x="2980" y="817"/>
                      </a:cubicBezTo>
                      <a:cubicBezTo>
                        <a:pt x="2725" y="300"/>
                        <a:pt x="2206" y="0"/>
                        <a:pt x="1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
                <p:cNvSpPr/>
                <p:nvPr/>
              </p:nvSpPr>
              <p:spPr>
                <a:xfrm>
                  <a:off x="3072616" y="2694950"/>
                  <a:ext cx="75200" cy="72675"/>
                </a:xfrm>
                <a:custGeom>
                  <a:avLst/>
                  <a:gdLst/>
                  <a:ahLst/>
                  <a:cxnLst/>
                  <a:rect l="l" t="t" r="r" b="b"/>
                  <a:pathLst>
                    <a:path w="3008" h="2907" extrusionOk="0">
                      <a:moveTo>
                        <a:pt x="1543" y="0"/>
                      </a:moveTo>
                      <a:cubicBezTo>
                        <a:pt x="1662" y="105"/>
                        <a:pt x="1765" y="235"/>
                        <a:pt x="1841" y="387"/>
                      </a:cubicBezTo>
                      <a:cubicBezTo>
                        <a:pt x="2149" y="1021"/>
                        <a:pt x="1888" y="1787"/>
                        <a:pt x="1255" y="2098"/>
                      </a:cubicBezTo>
                      <a:cubicBezTo>
                        <a:pt x="1076" y="2186"/>
                        <a:pt x="887" y="2227"/>
                        <a:pt x="701" y="2227"/>
                      </a:cubicBezTo>
                      <a:cubicBezTo>
                        <a:pt x="452" y="2227"/>
                        <a:pt x="209" y="2154"/>
                        <a:pt x="0" y="2019"/>
                      </a:cubicBezTo>
                      <a:lnTo>
                        <a:pt x="0" y="2019"/>
                      </a:lnTo>
                      <a:cubicBezTo>
                        <a:pt x="9" y="2043"/>
                        <a:pt x="19" y="2065"/>
                        <a:pt x="30" y="2090"/>
                      </a:cubicBezTo>
                      <a:cubicBezTo>
                        <a:pt x="284" y="2607"/>
                        <a:pt x="803" y="2906"/>
                        <a:pt x="1343" y="2906"/>
                      </a:cubicBezTo>
                      <a:cubicBezTo>
                        <a:pt x="1559" y="2906"/>
                        <a:pt x="1778" y="2858"/>
                        <a:pt x="1985" y="2757"/>
                      </a:cubicBezTo>
                      <a:cubicBezTo>
                        <a:pt x="2708" y="2402"/>
                        <a:pt x="3008" y="1526"/>
                        <a:pt x="2654" y="802"/>
                      </a:cubicBezTo>
                      <a:cubicBezTo>
                        <a:pt x="2431" y="351"/>
                        <a:pt x="2005" y="64"/>
                        <a:pt x="1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
                <p:cNvSpPr/>
                <p:nvPr/>
              </p:nvSpPr>
              <p:spPr>
                <a:xfrm>
                  <a:off x="3072725" y="2710988"/>
                  <a:ext cx="27425" cy="24050"/>
                </a:xfrm>
                <a:custGeom>
                  <a:avLst/>
                  <a:gdLst/>
                  <a:ahLst/>
                  <a:cxnLst/>
                  <a:rect l="l" t="t" r="r" b="b"/>
                  <a:pathLst>
                    <a:path w="1097" h="962" extrusionOk="0">
                      <a:moveTo>
                        <a:pt x="549" y="0"/>
                      </a:moveTo>
                      <a:cubicBezTo>
                        <a:pt x="478" y="0"/>
                        <a:pt x="405" y="16"/>
                        <a:pt x="337" y="50"/>
                      </a:cubicBezTo>
                      <a:cubicBezTo>
                        <a:pt x="99" y="166"/>
                        <a:pt x="0" y="454"/>
                        <a:pt x="118" y="692"/>
                      </a:cubicBezTo>
                      <a:cubicBezTo>
                        <a:pt x="201" y="863"/>
                        <a:pt x="372" y="962"/>
                        <a:pt x="550" y="962"/>
                      </a:cubicBezTo>
                      <a:cubicBezTo>
                        <a:pt x="621" y="962"/>
                        <a:pt x="692" y="946"/>
                        <a:pt x="760" y="913"/>
                      </a:cubicBezTo>
                      <a:cubicBezTo>
                        <a:pt x="998" y="795"/>
                        <a:pt x="1097" y="507"/>
                        <a:pt x="981" y="269"/>
                      </a:cubicBezTo>
                      <a:cubicBezTo>
                        <a:pt x="897" y="99"/>
                        <a:pt x="726"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
                <p:cNvSpPr/>
                <p:nvPr/>
              </p:nvSpPr>
              <p:spPr>
                <a:xfrm>
                  <a:off x="3101275" y="2705088"/>
                  <a:ext cx="12750" cy="11200"/>
                </a:xfrm>
                <a:custGeom>
                  <a:avLst/>
                  <a:gdLst/>
                  <a:ahLst/>
                  <a:cxnLst/>
                  <a:rect l="l" t="t" r="r" b="b"/>
                  <a:pathLst>
                    <a:path w="510" h="448" extrusionOk="0">
                      <a:moveTo>
                        <a:pt x="256" y="1"/>
                      </a:moveTo>
                      <a:cubicBezTo>
                        <a:pt x="223" y="1"/>
                        <a:pt x="189" y="8"/>
                        <a:pt x="157" y="24"/>
                      </a:cubicBezTo>
                      <a:cubicBezTo>
                        <a:pt x="46" y="77"/>
                        <a:pt x="0" y="211"/>
                        <a:pt x="55" y="322"/>
                      </a:cubicBezTo>
                      <a:cubicBezTo>
                        <a:pt x="94" y="402"/>
                        <a:pt x="173" y="448"/>
                        <a:pt x="256" y="448"/>
                      </a:cubicBezTo>
                      <a:cubicBezTo>
                        <a:pt x="288" y="448"/>
                        <a:pt x="321" y="440"/>
                        <a:pt x="353" y="425"/>
                      </a:cubicBezTo>
                      <a:cubicBezTo>
                        <a:pt x="464" y="370"/>
                        <a:pt x="509" y="236"/>
                        <a:pt x="456" y="126"/>
                      </a:cubicBezTo>
                      <a:cubicBezTo>
                        <a:pt x="417"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
                <p:cNvSpPr/>
                <p:nvPr/>
              </p:nvSpPr>
              <p:spPr>
                <a:xfrm>
                  <a:off x="3160475" y="2618238"/>
                  <a:ext cx="83375" cy="73050"/>
                </a:xfrm>
                <a:custGeom>
                  <a:avLst/>
                  <a:gdLst/>
                  <a:ahLst/>
                  <a:cxnLst/>
                  <a:rect l="l" t="t" r="r" b="b"/>
                  <a:pathLst>
                    <a:path w="3335" h="2922" extrusionOk="0">
                      <a:moveTo>
                        <a:pt x="1666" y="1"/>
                      </a:moveTo>
                      <a:cubicBezTo>
                        <a:pt x="1450" y="1"/>
                        <a:pt x="1231" y="49"/>
                        <a:pt x="1024" y="151"/>
                      </a:cubicBezTo>
                      <a:cubicBezTo>
                        <a:pt x="300" y="505"/>
                        <a:pt x="1" y="1380"/>
                        <a:pt x="356" y="2104"/>
                      </a:cubicBezTo>
                      <a:cubicBezTo>
                        <a:pt x="609" y="2621"/>
                        <a:pt x="1129" y="2922"/>
                        <a:pt x="1669" y="2922"/>
                      </a:cubicBezTo>
                      <a:cubicBezTo>
                        <a:pt x="1885" y="2922"/>
                        <a:pt x="2103" y="2874"/>
                        <a:pt x="2310" y="2773"/>
                      </a:cubicBezTo>
                      <a:cubicBezTo>
                        <a:pt x="3034" y="2417"/>
                        <a:pt x="3334" y="1542"/>
                        <a:pt x="2977" y="818"/>
                      </a:cubicBezTo>
                      <a:cubicBezTo>
                        <a:pt x="2724" y="301"/>
                        <a:pt x="2206" y="1"/>
                        <a:pt x="1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
                <p:cNvSpPr/>
                <p:nvPr/>
              </p:nvSpPr>
              <p:spPr>
                <a:xfrm>
                  <a:off x="3169566" y="2620600"/>
                  <a:ext cx="75225" cy="72675"/>
                </a:xfrm>
                <a:custGeom>
                  <a:avLst/>
                  <a:gdLst/>
                  <a:ahLst/>
                  <a:cxnLst/>
                  <a:rect l="l" t="t" r="r" b="b"/>
                  <a:pathLst>
                    <a:path w="3009" h="2907" extrusionOk="0">
                      <a:moveTo>
                        <a:pt x="1542" y="1"/>
                      </a:moveTo>
                      <a:lnTo>
                        <a:pt x="1542" y="1"/>
                      </a:lnTo>
                      <a:cubicBezTo>
                        <a:pt x="1663" y="107"/>
                        <a:pt x="1765" y="237"/>
                        <a:pt x="1838" y="389"/>
                      </a:cubicBezTo>
                      <a:cubicBezTo>
                        <a:pt x="2150" y="1022"/>
                        <a:pt x="1888" y="1788"/>
                        <a:pt x="1255" y="2098"/>
                      </a:cubicBezTo>
                      <a:cubicBezTo>
                        <a:pt x="1075" y="2187"/>
                        <a:pt x="886" y="2228"/>
                        <a:pt x="699" y="2228"/>
                      </a:cubicBezTo>
                      <a:cubicBezTo>
                        <a:pt x="451" y="2228"/>
                        <a:pt x="209" y="2156"/>
                        <a:pt x="1" y="2022"/>
                      </a:cubicBezTo>
                      <a:lnTo>
                        <a:pt x="1" y="2022"/>
                      </a:lnTo>
                      <a:cubicBezTo>
                        <a:pt x="10" y="2044"/>
                        <a:pt x="18" y="2067"/>
                        <a:pt x="30" y="2089"/>
                      </a:cubicBezTo>
                      <a:cubicBezTo>
                        <a:pt x="283" y="2606"/>
                        <a:pt x="803" y="2907"/>
                        <a:pt x="1343" y="2907"/>
                      </a:cubicBezTo>
                      <a:cubicBezTo>
                        <a:pt x="1559" y="2907"/>
                        <a:pt x="1777" y="2859"/>
                        <a:pt x="1984" y="2758"/>
                      </a:cubicBezTo>
                      <a:cubicBezTo>
                        <a:pt x="2708" y="2402"/>
                        <a:pt x="3008" y="1527"/>
                        <a:pt x="2651" y="803"/>
                      </a:cubicBezTo>
                      <a:cubicBezTo>
                        <a:pt x="2430" y="352"/>
                        <a:pt x="2007" y="6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
                <p:cNvSpPr/>
                <p:nvPr/>
              </p:nvSpPr>
              <p:spPr>
                <a:xfrm>
                  <a:off x="3169675" y="2636663"/>
                  <a:ext cx="27450" cy="24075"/>
                </a:xfrm>
                <a:custGeom>
                  <a:avLst/>
                  <a:gdLst/>
                  <a:ahLst/>
                  <a:cxnLst/>
                  <a:rect l="l" t="t" r="r" b="b"/>
                  <a:pathLst>
                    <a:path w="1098" h="963" extrusionOk="0">
                      <a:moveTo>
                        <a:pt x="546" y="0"/>
                      </a:moveTo>
                      <a:cubicBezTo>
                        <a:pt x="475" y="0"/>
                        <a:pt x="404" y="16"/>
                        <a:pt x="336" y="48"/>
                      </a:cubicBezTo>
                      <a:cubicBezTo>
                        <a:pt x="98" y="166"/>
                        <a:pt x="1" y="454"/>
                        <a:pt x="117" y="692"/>
                      </a:cubicBezTo>
                      <a:cubicBezTo>
                        <a:pt x="201" y="863"/>
                        <a:pt x="371" y="962"/>
                        <a:pt x="549" y="962"/>
                      </a:cubicBezTo>
                      <a:cubicBezTo>
                        <a:pt x="620" y="962"/>
                        <a:pt x="692" y="946"/>
                        <a:pt x="761" y="913"/>
                      </a:cubicBezTo>
                      <a:cubicBezTo>
                        <a:pt x="999" y="795"/>
                        <a:pt x="1098" y="507"/>
                        <a:pt x="978" y="269"/>
                      </a:cubicBezTo>
                      <a:cubicBezTo>
                        <a:pt x="895" y="98"/>
                        <a:pt x="724"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
                <p:cNvSpPr/>
                <p:nvPr/>
              </p:nvSpPr>
              <p:spPr>
                <a:xfrm>
                  <a:off x="3198225" y="2630763"/>
                  <a:ext cx="12775" cy="11225"/>
                </a:xfrm>
                <a:custGeom>
                  <a:avLst/>
                  <a:gdLst/>
                  <a:ahLst/>
                  <a:cxnLst/>
                  <a:rect l="l" t="t" r="r" b="b"/>
                  <a:pathLst>
                    <a:path w="511" h="449" extrusionOk="0">
                      <a:moveTo>
                        <a:pt x="256" y="1"/>
                      </a:moveTo>
                      <a:cubicBezTo>
                        <a:pt x="222" y="1"/>
                        <a:pt x="188" y="8"/>
                        <a:pt x="156" y="24"/>
                      </a:cubicBezTo>
                      <a:cubicBezTo>
                        <a:pt x="45" y="79"/>
                        <a:pt x="1" y="212"/>
                        <a:pt x="56" y="322"/>
                      </a:cubicBezTo>
                      <a:cubicBezTo>
                        <a:pt x="94" y="402"/>
                        <a:pt x="172" y="448"/>
                        <a:pt x="255" y="448"/>
                      </a:cubicBezTo>
                      <a:cubicBezTo>
                        <a:pt x="288" y="448"/>
                        <a:pt x="321" y="441"/>
                        <a:pt x="353" y="425"/>
                      </a:cubicBezTo>
                      <a:cubicBezTo>
                        <a:pt x="465" y="370"/>
                        <a:pt x="510" y="237"/>
                        <a:pt x="455" y="126"/>
                      </a:cubicBezTo>
                      <a:cubicBezTo>
                        <a:pt x="416"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
                <p:cNvSpPr/>
                <p:nvPr/>
              </p:nvSpPr>
              <p:spPr>
                <a:xfrm>
                  <a:off x="3270525" y="2576463"/>
                  <a:ext cx="78550" cy="73050"/>
                </a:xfrm>
                <a:custGeom>
                  <a:avLst/>
                  <a:gdLst/>
                  <a:ahLst/>
                  <a:cxnLst/>
                  <a:rect l="l" t="t" r="r" b="b"/>
                  <a:pathLst>
                    <a:path w="3142" h="2922" extrusionOk="0">
                      <a:moveTo>
                        <a:pt x="1572" y="0"/>
                      </a:moveTo>
                      <a:cubicBezTo>
                        <a:pt x="1496" y="0"/>
                        <a:pt x="1418" y="6"/>
                        <a:pt x="1340" y="19"/>
                      </a:cubicBezTo>
                      <a:cubicBezTo>
                        <a:pt x="543" y="147"/>
                        <a:pt x="1" y="896"/>
                        <a:pt x="129" y="1693"/>
                      </a:cubicBezTo>
                      <a:cubicBezTo>
                        <a:pt x="245" y="2410"/>
                        <a:pt x="864" y="2921"/>
                        <a:pt x="1568" y="2921"/>
                      </a:cubicBezTo>
                      <a:cubicBezTo>
                        <a:pt x="1645" y="2921"/>
                        <a:pt x="1724" y="2915"/>
                        <a:pt x="1802" y="2903"/>
                      </a:cubicBezTo>
                      <a:cubicBezTo>
                        <a:pt x="2600" y="2776"/>
                        <a:pt x="3142" y="2025"/>
                        <a:pt x="3013" y="1231"/>
                      </a:cubicBezTo>
                      <a:cubicBezTo>
                        <a:pt x="2897" y="510"/>
                        <a:pt x="2277"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
                <p:cNvSpPr/>
                <p:nvPr/>
              </p:nvSpPr>
              <p:spPr>
                <a:xfrm>
                  <a:off x="3274491" y="2581850"/>
                  <a:ext cx="75525" cy="69650"/>
                </a:xfrm>
                <a:custGeom>
                  <a:avLst/>
                  <a:gdLst/>
                  <a:ahLst/>
                  <a:cxnLst/>
                  <a:rect l="l" t="t" r="r" b="b"/>
                  <a:pathLst>
                    <a:path w="3021" h="2786" extrusionOk="0">
                      <a:moveTo>
                        <a:pt x="2065" y="0"/>
                      </a:moveTo>
                      <a:lnTo>
                        <a:pt x="2065" y="0"/>
                      </a:lnTo>
                      <a:cubicBezTo>
                        <a:pt x="2148" y="136"/>
                        <a:pt x="2208" y="291"/>
                        <a:pt x="2234" y="459"/>
                      </a:cubicBezTo>
                      <a:cubicBezTo>
                        <a:pt x="2347" y="1155"/>
                        <a:pt x="1872" y="1811"/>
                        <a:pt x="1175" y="1924"/>
                      </a:cubicBezTo>
                      <a:cubicBezTo>
                        <a:pt x="1108" y="1935"/>
                        <a:pt x="1040" y="1940"/>
                        <a:pt x="974" y="1940"/>
                      </a:cubicBezTo>
                      <a:cubicBezTo>
                        <a:pt x="592" y="1940"/>
                        <a:pt x="238" y="1765"/>
                        <a:pt x="0" y="1480"/>
                      </a:cubicBezTo>
                      <a:lnTo>
                        <a:pt x="0" y="1480"/>
                      </a:lnTo>
                      <a:cubicBezTo>
                        <a:pt x="3" y="1507"/>
                        <a:pt x="3" y="1532"/>
                        <a:pt x="8" y="1557"/>
                      </a:cubicBezTo>
                      <a:cubicBezTo>
                        <a:pt x="124" y="2274"/>
                        <a:pt x="743" y="2785"/>
                        <a:pt x="1447" y="2785"/>
                      </a:cubicBezTo>
                      <a:cubicBezTo>
                        <a:pt x="1524" y="2785"/>
                        <a:pt x="1603" y="2779"/>
                        <a:pt x="1681" y="2767"/>
                      </a:cubicBezTo>
                      <a:cubicBezTo>
                        <a:pt x="2479" y="2640"/>
                        <a:pt x="3021" y="1889"/>
                        <a:pt x="2892" y="1095"/>
                      </a:cubicBezTo>
                      <a:cubicBezTo>
                        <a:pt x="2812" y="595"/>
                        <a:pt x="2490" y="197"/>
                        <a:pt x="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
                <p:cNvSpPr/>
                <p:nvPr/>
              </p:nvSpPr>
              <p:spPr>
                <a:xfrm>
                  <a:off x="3280675" y="2589613"/>
                  <a:ext cx="25875" cy="24050"/>
                </a:xfrm>
                <a:custGeom>
                  <a:avLst/>
                  <a:gdLst/>
                  <a:ahLst/>
                  <a:cxnLst/>
                  <a:rect l="l" t="t" r="r" b="b"/>
                  <a:pathLst>
                    <a:path w="1035" h="962" extrusionOk="0">
                      <a:moveTo>
                        <a:pt x="517" y="1"/>
                      </a:moveTo>
                      <a:cubicBezTo>
                        <a:pt x="492" y="1"/>
                        <a:pt x="467" y="2"/>
                        <a:pt x="442" y="6"/>
                      </a:cubicBezTo>
                      <a:cubicBezTo>
                        <a:pt x="179" y="49"/>
                        <a:pt x="0" y="296"/>
                        <a:pt x="43" y="559"/>
                      </a:cubicBezTo>
                      <a:cubicBezTo>
                        <a:pt x="82" y="794"/>
                        <a:pt x="286" y="962"/>
                        <a:pt x="517" y="962"/>
                      </a:cubicBezTo>
                      <a:cubicBezTo>
                        <a:pt x="543" y="962"/>
                        <a:pt x="568" y="960"/>
                        <a:pt x="594" y="956"/>
                      </a:cubicBezTo>
                      <a:cubicBezTo>
                        <a:pt x="856" y="915"/>
                        <a:pt x="1034" y="669"/>
                        <a:pt x="992" y="407"/>
                      </a:cubicBezTo>
                      <a:cubicBezTo>
                        <a:pt x="955" y="168"/>
                        <a:pt x="750"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
                <p:cNvSpPr/>
                <p:nvPr/>
              </p:nvSpPr>
              <p:spPr>
                <a:xfrm>
                  <a:off x="3311500" y="2590513"/>
                  <a:ext cx="12050" cy="11175"/>
                </a:xfrm>
                <a:custGeom>
                  <a:avLst/>
                  <a:gdLst/>
                  <a:ahLst/>
                  <a:cxnLst/>
                  <a:rect l="l" t="t" r="r" b="b"/>
                  <a:pathLst>
                    <a:path w="482" h="447" extrusionOk="0">
                      <a:moveTo>
                        <a:pt x="239" y="1"/>
                      </a:moveTo>
                      <a:cubicBezTo>
                        <a:pt x="227" y="1"/>
                        <a:pt x="216" y="1"/>
                        <a:pt x="204" y="3"/>
                      </a:cubicBezTo>
                      <a:cubicBezTo>
                        <a:pt x="83" y="24"/>
                        <a:pt x="0" y="136"/>
                        <a:pt x="19" y="259"/>
                      </a:cubicBezTo>
                      <a:cubicBezTo>
                        <a:pt x="37" y="368"/>
                        <a:pt x="134" y="446"/>
                        <a:pt x="242" y="446"/>
                      </a:cubicBezTo>
                      <a:cubicBezTo>
                        <a:pt x="253" y="446"/>
                        <a:pt x="264" y="445"/>
                        <a:pt x="276" y="443"/>
                      </a:cubicBezTo>
                      <a:cubicBezTo>
                        <a:pt x="398" y="425"/>
                        <a:pt x="481" y="310"/>
                        <a:pt x="461" y="187"/>
                      </a:cubicBezTo>
                      <a:cubicBezTo>
                        <a:pt x="444" y="78"/>
                        <a:pt x="34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
                <p:cNvSpPr/>
                <p:nvPr/>
              </p:nvSpPr>
              <p:spPr>
                <a:xfrm>
                  <a:off x="3193900" y="2874263"/>
                  <a:ext cx="236075" cy="85950"/>
                </a:xfrm>
                <a:custGeom>
                  <a:avLst/>
                  <a:gdLst/>
                  <a:ahLst/>
                  <a:cxnLst/>
                  <a:rect l="l" t="t" r="r" b="b"/>
                  <a:pathLst>
                    <a:path w="9443" h="3438" extrusionOk="0">
                      <a:moveTo>
                        <a:pt x="3379" y="1"/>
                      </a:moveTo>
                      <a:cubicBezTo>
                        <a:pt x="2491" y="1"/>
                        <a:pt x="1535" y="234"/>
                        <a:pt x="833" y="659"/>
                      </a:cubicBezTo>
                      <a:cubicBezTo>
                        <a:pt x="379" y="933"/>
                        <a:pt x="0" y="1342"/>
                        <a:pt x="2" y="1901"/>
                      </a:cubicBezTo>
                      <a:cubicBezTo>
                        <a:pt x="6" y="3074"/>
                        <a:pt x="710" y="3437"/>
                        <a:pt x="1559" y="3437"/>
                      </a:cubicBezTo>
                      <a:cubicBezTo>
                        <a:pt x="2245" y="3437"/>
                        <a:pt x="3025" y="3201"/>
                        <a:pt x="3608" y="2963"/>
                      </a:cubicBezTo>
                      <a:cubicBezTo>
                        <a:pt x="5153" y="2334"/>
                        <a:pt x="6820" y="1786"/>
                        <a:pt x="8516" y="1786"/>
                      </a:cubicBezTo>
                      <a:cubicBezTo>
                        <a:pt x="8804" y="1786"/>
                        <a:pt x="9093" y="1802"/>
                        <a:pt x="9382" y="1835"/>
                      </a:cubicBezTo>
                      <a:cubicBezTo>
                        <a:pt x="9402" y="1839"/>
                        <a:pt x="9423" y="1840"/>
                        <a:pt x="9443" y="1843"/>
                      </a:cubicBezTo>
                      <a:cubicBezTo>
                        <a:pt x="7715" y="1195"/>
                        <a:pt x="6067" y="451"/>
                        <a:pt x="4245" y="82"/>
                      </a:cubicBezTo>
                      <a:cubicBezTo>
                        <a:pt x="3973" y="27"/>
                        <a:pt x="3680" y="1"/>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
                <p:cNvSpPr/>
                <p:nvPr/>
              </p:nvSpPr>
              <p:spPr>
                <a:xfrm>
                  <a:off x="3247550" y="2886538"/>
                  <a:ext cx="151500" cy="55150"/>
                </a:xfrm>
                <a:custGeom>
                  <a:avLst/>
                  <a:gdLst/>
                  <a:ahLst/>
                  <a:cxnLst/>
                  <a:rect l="l" t="t" r="r" b="b"/>
                  <a:pathLst>
                    <a:path w="6060" h="2206" extrusionOk="0">
                      <a:moveTo>
                        <a:pt x="2172" y="0"/>
                      </a:moveTo>
                      <a:cubicBezTo>
                        <a:pt x="1601" y="0"/>
                        <a:pt x="987" y="149"/>
                        <a:pt x="536" y="422"/>
                      </a:cubicBezTo>
                      <a:cubicBezTo>
                        <a:pt x="245" y="599"/>
                        <a:pt x="0" y="862"/>
                        <a:pt x="3" y="1221"/>
                      </a:cubicBezTo>
                      <a:cubicBezTo>
                        <a:pt x="6" y="1973"/>
                        <a:pt x="457" y="2206"/>
                        <a:pt x="1002" y="2206"/>
                      </a:cubicBezTo>
                      <a:cubicBezTo>
                        <a:pt x="1442" y="2206"/>
                        <a:pt x="1943" y="2054"/>
                        <a:pt x="2317" y="1902"/>
                      </a:cubicBezTo>
                      <a:cubicBezTo>
                        <a:pt x="3309" y="1497"/>
                        <a:pt x="4380" y="1145"/>
                        <a:pt x="5469" y="1145"/>
                      </a:cubicBezTo>
                      <a:cubicBezTo>
                        <a:pt x="5653" y="1145"/>
                        <a:pt x="5837" y="1155"/>
                        <a:pt x="6022" y="1177"/>
                      </a:cubicBezTo>
                      <a:cubicBezTo>
                        <a:pt x="6034" y="1180"/>
                        <a:pt x="6047" y="1181"/>
                        <a:pt x="6059" y="1183"/>
                      </a:cubicBezTo>
                      <a:cubicBezTo>
                        <a:pt x="4952" y="766"/>
                        <a:pt x="3894" y="290"/>
                        <a:pt x="2726" y="52"/>
                      </a:cubicBezTo>
                      <a:cubicBezTo>
                        <a:pt x="2552" y="17"/>
                        <a:pt x="2364" y="0"/>
                        <a:pt x="2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
                <p:cNvSpPr/>
                <p:nvPr/>
              </p:nvSpPr>
              <p:spPr>
                <a:xfrm>
                  <a:off x="3220000" y="2899413"/>
                  <a:ext cx="199250" cy="21175"/>
                </a:xfrm>
                <a:custGeom>
                  <a:avLst/>
                  <a:gdLst/>
                  <a:ahLst/>
                  <a:cxnLst/>
                  <a:rect l="l" t="t" r="r" b="b"/>
                  <a:pathLst>
                    <a:path w="7970" h="847" extrusionOk="0">
                      <a:moveTo>
                        <a:pt x="3967" y="1"/>
                      </a:moveTo>
                      <a:cubicBezTo>
                        <a:pt x="3967" y="1"/>
                        <a:pt x="3712" y="7"/>
                        <a:pt x="3330" y="27"/>
                      </a:cubicBezTo>
                      <a:cubicBezTo>
                        <a:pt x="2948" y="56"/>
                        <a:pt x="2437" y="104"/>
                        <a:pt x="1934" y="203"/>
                      </a:cubicBezTo>
                      <a:cubicBezTo>
                        <a:pt x="1433" y="303"/>
                        <a:pt x="936" y="430"/>
                        <a:pt x="581" y="576"/>
                      </a:cubicBezTo>
                      <a:cubicBezTo>
                        <a:pt x="400" y="638"/>
                        <a:pt x="258" y="712"/>
                        <a:pt x="158" y="759"/>
                      </a:cubicBezTo>
                      <a:cubicBezTo>
                        <a:pt x="57" y="807"/>
                        <a:pt x="1" y="839"/>
                        <a:pt x="4" y="845"/>
                      </a:cubicBezTo>
                      <a:cubicBezTo>
                        <a:pt x="5" y="846"/>
                        <a:pt x="6" y="847"/>
                        <a:pt x="10" y="847"/>
                      </a:cubicBezTo>
                      <a:cubicBezTo>
                        <a:pt x="48" y="847"/>
                        <a:pt x="272" y="752"/>
                        <a:pt x="607" y="649"/>
                      </a:cubicBezTo>
                      <a:cubicBezTo>
                        <a:pt x="966" y="527"/>
                        <a:pt x="1461" y="422"/>
                        <a:pt x="1959" y="341"/>
                      </a:cubicBezTo>
                      <a:cubicBezTo>
                        <a:pt x="2456" y="261"/>
                        <a:pt x="2962" y="226"/>
                        <a:pt x="3339" y="211"/>
                      </a:cubicBezTo>
                      <a:cubicBezTo>
                        <a:pt x="3717" y="203"/>
                        <a:pt x="3969" y="198"/>
                        <a:pt x="3969" y="198"/>
                      </a:cubicBezTo>
                      <a:cubicBezTo>
                        <a:pt x="3969" y="198"/>
                        <a:pt x="4019" y="197"/>
                        <a:pt x="4107" y="197"/>
                      </a:cubicBezTo>
                      <a:cubicBezTo>
                        <a:pt x="4218" y="197"/>
                        <a:pt x="4390" y="198"/>
                        <a:pt x="4600" y="203"/>
                      </a:cubicBezTo>
                      <a:cubicBezTo>
                        <a:pt x="4978" y="212"/>
                        <a:pt x="5482" y="242"/>
                        <a:pt x="5983" y="305"/>
                      </a:cubicBezTo>
                      <a:cubicBezTo>
                        <a:pt x="6485" y="370"/>
                        <a:pt x="6983" y="457"/>
                        <a:pt x="7351" y="552"/>
                      </a:cubicBezTo>
                      <a:cubicBezTo>
                        <a:pt x="7686" y="632"/>
                        <a:pt x="7915" y="703"/>
                        <a:pt x="7960" y="703"/>
                      </a:cubicBezTo>
                      <a:cubicBezTo>
                        <a:pt x="7965" y="703"/>
                        <a:pt x="7968" y="703"/>
                        <a:pt x="7968" y="701"/>
                      </a:cubicBezTo>
                      <a:cubicBezTo>
                        <a:pt x="7970" y="695"/>
                        <a:pt x="7912" y="668"/>
                        <a:pt x="7807" y="629"/>
                      </a:cubicBezTo>
                      <a:cubicBezTo>
                        <a:pt x="7703" y="590"/>
                        <a:pt x="7556" y="529"/>
                        <a:pt x="7371" y="478"/>
                      </a:cubicBezTo>
                      <a:cubicBezTo>
                        <a:pt x="7006" y="358"/>
                        <a:pt x="6507" y="251"/>
                        <a:pt x="6004" y="165"/>
                      </a:cubicBezTo>
                      <a:cubicBezTo>
                        <a:pt x="5499" y="84"/>
                        <a:pt x="4989" y="41"/>
                        <a:pt x="4606" y="19"/>
                      </a:cubicBezTo>
                      <a:cubicBezTo>
                        <a:pt x="4223" y="1"/>
                        <a:pt x="3967" y="1"/>
                        <a:pt x="3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
                <p:cNvSpPr/>
                <p:nvPr/>
              </p:nvSpPr>
              <p:spPr>
                <a:xfrm>
                  <a:off x="3216925" y="2914963"/>
                  <a:ext cx="77550" cy="28075"/>
                </a:xfrm>
                <a:custGeom>
                  <a:avLst/>
                  <a:gdLst/>
                  <a:ahLst/>
                  <a:cxnLst/>
                  <a:rect l="l" t="t" r="r" b="b"/>
                  <a:pathLst>
                    <a:path w="3102" h="1123" extrusionOk="0">
                      <a:moveTo>
                        <a:pt x="2682" y="0"/>
                      </a:moveTo>
                      <a:cubicBezTo>
                        <a:pt x="2558" y="0"/>
                        <a:pt x="2414" y="24"/>
                        <a:pt x="2265" y="73"/>
                      </a:cubicBezTo>
                      <a:cubicBezTo>
                        <a:pt x="1888" y="196"/>
                        <a:pt x="1629" y="436"/>
                        <a:pt x="1684" y="607"/>
                      </a:cubicBezTo>
                      <a:cubicBezTo>
                        <a:pt x="1718" y="709"/>
                        <a:pt x="1859" y="763"/>
                        <a:pt x="2047" y="763"/>
                      </a:cubicBezTo>
                      <a:cubicBezTo>
                        <a:pt x="2172" y="763"/>
                        <a:pt x="2318" y="739"/>
                        <a:pt x="2467" y="690"/>
                      </a:cubicBezTo>
                      <a:cubicBezTo>
                        <a:pt x="2843" y="568"/>
                        <a:pt x="3102" y="328"/>
                        <a:pt x="3047" y="159"/>
                      </a:cubicBezTo>
                      <a:cubicBezTo>
                        <a:pt x="3013" y="55"/>
                        <a:pt x="2871" y="0"/>
                        <a:pt x="2682" y="0"/>
                      </a:cubicBezTo>
                      <a:close/>
                      <a:moveTo>
                        <a:pt x="783" y="564"/>
                      </a:moveTo>
                      <a:cubicBezTo>
                        <a:pt x="701" y="564"/>
                        <a:pt x="611" y="574"/>
                        <a:pt x="517" y="597"/>
                      </a:cubicBezTo>
                      <a:cubicBezTo>
                        <a:pt x="216" y="671"/>
                        <a:pt x="0" y="840"/>
                        <a:pt x="33" y="977"/>
                      </a:cubicBezTo>
                      <a:cubicBezTo>
                        <a:pt x="56" y="1069"/>
                        <a:pt x="192" y="1123"/>
                        <a:pt x="372" y="1123"/>
                      </a:cubicBezTo>
                      <a:cubicBezTo>
                        <a:pt x="453" y="1123"/>
                        <a:pt x="543" y="1112"/>
                        <a:pt x="636" y="1089"/>
                      </a:cubicBezTo>
                      <a:cubicBezTo>
                        <a:pt x="939" y="1017"/>
                        <a:pt x="1153" y="847"/>
                        <a:pt x="1120" y="710"/>
                      </a:cubicBezTo>
                      <a:cubicBezTo>
                        <a:pt x="1098" y="616"/>
                        <a:pt x="962" y="564"/>
                        <a:pt x="783" y="5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
                <p:cNvSpPr/>
                <p:nvPr/>
              </p:nvSpPr>
              <p:spPr>
                <a:xfrm>
                  <a:off x="3374900" y="2750513"/>
                  <a:ext cx="97350" cy="228825"/>
                </a:xfrm>
                <a:custGeom>
                  <a:avLst/>
                  <a:gdLst/>
                  <a:ahLst/>
                  <a:cxnLst/>
                  <a:rect l="l" t="t" r="r" b="b"/>
                  <a:pathLst>
                    <a:path w="3894" h="9153" extrusionOk="0">
                      <a:moveTo>
                        <a:pt x="1830" y="0"/>
                      </a:moveTo>
                      <a:cubicBezTo>
                        <a:pt x="1649" y="0"/>
                        <a:pt x="1447" y="31"/>
                        <a:pt x="1222" y="98"/>
                      </a:cubicBezTo>
                      <a:cubicBezTo>
                        <a:pt x="688" y="256"/>
                        <a:pt x="405" y="737"/>
                        <a:pt x="273" y="1251"/>
                      </a:cubicBezTo>
                      <a:cubicBezTo>
                        <a:pt x="0" y="2313"/>
                        <a:pt x="187" y="3717"/>
                        <a:pt x="707" y="4685"/>
                      </a:cubicBezTo>
                      <a:cubicBezTo>
                        <a:pt x="1584" y="6323"/>
                        <a:pt x="2773" y="7686"/>
                        <a:pt x="3893" y="9152"/>
                      </a:cubicBezTo>
                      <a:cubicBezTo>
                        <a:pt x="3884" y="9135"/>
                        <a:pt x="3876" y="9115"/>
                        <a:pt x="3867" y="9098"/>
                      </a:cubicBezTo>
                      <a:cubicBezTo>
                        <a:pt x="3068" y="7255"/>
                        <a:pt x="3099" y="5186"/>
                        <a:pt x="3281" y="3242"/>
                      </a:cubicBezTo>
                      <a:cubicBezTo>
                        <a:pt x="3399" y="1996"/>
                        <a:pt x="3288"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
                <p:cNvSpPr/>
                <p:nvPr/>
              </p:nvSpPr>
              <p:spPr>
                <a:xfrm>
                  <a:off x="3396800" y="2804138"/>
                  <a:ext cx="62475" cy="146800"/>
                </a:xfrm>
                <a:custGeom>
                  <a:avLst/>
                  <a:gdLst/>
                  <a:ahLst/>
                  <a:cxnLst/>
                  <a:rect l="l" t="t" r="r" b="b"/>
                  <a:pathLst>
                    <a:path w="2499" h="5872" extrusionOk="0">
                      <a:moveTo>
                        <a:pt x="1175" y="0"/>
                      </a:moveTo>
                      <a:cubicBezTo>
                        <a:pt x="1059" y="0"/>
                        <a:pt x="929" y="20"/>
                        <a:pt x="785" y="63"/>
                      </a:cubicBezTo>
                      <a:cubicBezTo>
                        <a:pt x="442" y="165"/>
                        <a:pt x="260" y="473"/>
                        <a:pt x="176" y="804"/>
                      </a:cubicBezTo>
                      <a:cubicBezTo>
                        <a:pt x="0" y="1485"/>
                        <a:pt x="121" y="2385"/>
                        <a:pt x="453" y="3007"/>
                      </a:cubicBezTo>
                      <a:cubicBezTo>
                        <a:pt x="1017" y="4058"/>
                        <a:pt x="1780" y="4933"/>
                        <a:pt x="2499" y="5872"/>
                      </a:cubicBezTo>
                      <a:cubicBezTo>
                        <a:pt x="2492" y="5861"/>
                        <a:pt x="2486" y="5850"/>
                        <a:pt x="2481" y="5837"/>
                      </a:cubicBezTo>
                      <a:cubicBezTo>
                        <a:pt x="1969" y="4658"/>
                        <a:pt x="1988" y="3329"/>
                        <a:pt x="2105" y="2081"/>
                      </a:cubicBezTo>
                      <a:cubicBezTo>
                        <a:pt x="2181" y="1281"/>
                        <a:pt x="2111"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
                <p:cNvSpPr/>
                <p:nvPr/>
              </p:nvSpPr>
              <p:spPr>
                <a:xfrm>
                  <a:off x="3408625" y="2778338"/>
                  <a:ext cx="57625" cy="191675"/>
                </a:xfrm>
                <a:custGeom>
                  <a:avLst/>
                  <a:gdLst/>
                  <a:ahLst/>
                  <a:cxnLst/>
                  <a:rect l="l" t="t" r="r" b="b"/>
                  <a:pathLst>
                    <a:path w="2305" h="7667" extrusionOk="0">
                      <a:moveTo>
                        <a:pt x="128" y="0"/>
                      </a:moveTo>
                      <a:cubicBezTo>
                        <a:pt x="122" y="0"/>
                        <a:pt x="110" y="63"/>
                        <a:pt x="91" y="172"/>
                      </a:cubicBezTo>
                      <a:cubicBezTo>
                        <a:pt x="75" y="282"/>
                        <a:pt x="44" y="439"/>
                        <a:pt x="36" y="630"/>
                      </a:cubicBezTo>
                      <a:cubicBezTo>
                        <a:pt x="0" y="1014"/>
                        <a:pt x="22" y="1524"/>
                        <a:pt x="69" y="2033"/>
                      </a:cubicBezTo>
                      <a:cubicBezTo>
                        <a:pt x="121" y="2544"/>
                        <a:pt x="223" y="3045"/>
                        <a:pt x="306" y="3420"/>
                      </a:cubicBezTo>
                      <a:cubicBezTo>
                        <a:pt x="397" y="3793"/>
                        <a:pt x="464" y="4039"/>
                        <a:pt x="464" y="4039"/>
                      </a:cubicBezTo>
                      <a:cubicBezTo>
                        <a:pt x="464" y="4039"/>
                        <a:pt x="537" y="4283"/>
                        <a:pt x="668" y="4646"/>
                      </a:cubicBezTo>
                      <a:cubicBezTo>
                        <a:pt x="798" y="5005"/>
                        <a:pt x="986" y="5481"/>
                        <a:pt x="1210" y="5940"/>
                      </a:cubicBezTo>
                      <a:cubicBezTo>
                        <a:pt x="1437" y="6396"/>
                        <a:pt x="1683" y="6846"/>
                        <a:pt x="1903" y="7159"/>
                      </a:cubicBezTo>
                      <a:cubicBezTo>
                        <a:pt x="2005" y="7322"/>
                        <a:pt x="2106" y="7446"/>
                        <a:pt x="2173" y="7533"/>
                      </a:cubicBezTo>
                      <a:cubicBezTo>
                        <a:pt x="2239" y="7619"/>
                        <a:pt x="2280" y="7667"/>
                        <a:pt x="2288" y="7667"/>
                      </a:cubicBezTo>
                      <a:cubicBezTo>
                        <a:pt x="2288" y="7667"/>
                        <a:pt x="2289" y="7667"/>
                        <a:pt x="2289" y="7667"/>
                      </a:cubicBezTo>
                      <a:cubicBezTo>
                        <a:pt x="2305" y="7657"/>
                        <a:pt x="2159" y="7447"/>
                        <a:pt x="1969" y="7118"/>
                      </a:cubicBezTo>
                      <a:cubicBezTo>
                        <a:pt x="1770" y="6794"/>
                        <a:pt x="1545" y="6341"/>
                        <a:pt x="1336" y="5881"/>
                      </a:cubicBezTo>
                      <a:cubicBezTo>
                        <a:pt x="1131" y="5420"/>
                        <a:pt x="959" y="4946"/>
                        <a:pt x="840" y="4585"/>
                      </a:cubicBezTo>
                      <a:cubicBezTo>
                        <a:pt x="722" y="4227"/>
                        <a:pt x="653" y="3984"/>
                        <a:pt x="653" y="3984"/>
                      </a:cubicBezTo>
                      <a:cubicBezTo>
                        <a:pt x="653" y="3984"/>
                        <a:pt x="584" y="3741"/>
                        <a:pt x="483" y="3377"/>
                      </a:cubicBezTo>
                      <a:cubicBezTo>
                        <a:pt x="390" y="3009"/>
                        <a:pt x="276" y="2517"/>
                        <a:pt x="209" y="2018"/>
                      </a:cubicBezTo>
                      <a:cubicBezTo>
                        <a:pt x="144" y="1516"/>
                        <a:pt x="100" y="1012"/>
                        <a:pt x="115" y="635"/>
                      </a:cubicBezTo>
                      <a:cubicBezTo>
                        <a:pt x="116" y="255"/>
                        <a:pt x="147" y="2"/>
                        <a:pt x="129" y="0"/>
                      </a:cubicBezTo>
                      <a:cubicBezTo>
                        <a:pt x="129" y="0"/>
                        <a:pt x="128"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
                <p:cNvSpPr/>
                <p:nvPr/>
              </p:nvSpPr>
              <p:spPr>
                <a:xfrm>
                  <a:off x="3423175" y="2770638"/>
                  <a:ext cx="17000" cy="78100"/>
                </a:xfrm>
                <a:custGeom>
                  <a:avLst/>
                  <a:gdLst/>
                  <a:ahLst/>
                  <a:cxnLst/>
                  <a:rect l="l" t="t" r="r" b="b"/>
                  <a:pathLst>
                    <a:path w="680" h="3124" extrusionOk="0">
                      <a:moveTo>
                        <a:pt x="247" y="1"/>
                      </a:moveTo>
                      <a:cubicBezTo>
                        <a:pt x="245" y="1"/>
                        <a:pt x="243" y="1"/>
                        <a:pt x="241" y="1"/>
                      </a:cubicBezTo>
                      <a:cubicBezTo>
                        <a:pt x="101" y="9"/>
                        <a:pt x="1" y="264"/>
                        <a:pt x="17" y="574"/>
                      </a:cubicBezTo>
                      <a:cubicBezTo>
                        <a:pt x="34" y="877"/>
                        <a:pt x="156" y="1118"/>
                        <a:pt x="292" y="1118"/>
                      </a:cubicBezTo>
                      <a:cubicBezTo>
                        <a:pt x="295" y="1118"/>
                        <a:pt x="298" y="1118"/>
                        <a:pt x="300" y="1118"/>
                      </a:cubicBezTo>
                      <a:cubicBezTo>
                        <a:pt x="440" y="1112"/>
                        <a:pt x="541" y="856"/>
                        <a:pt x="523" y="546"/>
                      </a:cubicBezTo>
                      <a:cubicBezTo>
                        <a:pt x="507" y="242"/>
                        <a:pt x="384" y="1"/>
                        <a:pt x="247" y="1"/>
                      </a:cubicBezTo>
                      <a:close/>
                      <a:moveTo>
                        <a:pt x="360" y="1688"/>
                      </a:moveTo>
                      <a:cubicBezTo>
                        <a:pt x="183" y="1688"/>
                        <a:pt x="31" y="2005"/>
                        <a:pt x="20" y="2398"/>
                      </a:cubicBezTo>
                      <a:cubicBezTo>
                        <a:pt x="10" y="2794"/>
                        <a:pt x="147" y="3117"/>
                        <a:pt x="327" y="3123"/>
                      </a:cubicBezTo>
                      <a:cubicBezTo>
                        <a:pt x="328" y="3123"/>
                        <a:pt x="329" y="3123"/>
                        <a:pt x="329" y="3123"/>
                      </a:cubicBezTo>
                      <a:cubicBezTo>
                        <a:pt x="508" y="3123"/>
                        <a:pt x="660" y="2806"/>
                        <a:pt x="668" y="2413"/>
                      </a:cubicBezTo>
                      <a:cubicBezTo>
                        <a:pt x="679" y="2019"/>
                        <a:pt x="541" y="1693"/>
                        <a:pt x="363" y="1688"/>
                      </a:cubicBezTo>
                      <a:cubicBezTo>
                        <a:pt x="362" y="1688"/>
                        <a:pt x="361" y="1688"/>
                        <a:pt x="360" y="16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8"/>
              <p:cNvGrpSpPr/>
              <p:nvPr/>
            </p:nvGrpSpPr>
            <p:grpSpPr>
              <a:xfrm flipH="1">
                <a:off x="514822" y="2615446"/>
                <a:ext cx="105691" cy="95690"/>
                <a:chOff x="2459325" y="2815313"/>
                <a:chExt cx="75300" cy="68175"/>
              </a:xfrm>
            </p:grpSpPr>
            <p:sp>
              <p:nvSpPr>
                <p:cNvPr id="4498" name="Google Shape;4498;p8"/>
                <p:cNvSpPr/>
                <p:nvPr/>
              </p:nvSpPr>
              <p:spPr>
                <a:xfrm>
                  <a:off x="2459325" y="2815313"/>
                  <a:ext cx="75300" cy="68175"/>
                </a:xfrm>
                <a:custGeom>
                  <a:avLst/>
                  <a:gdLst/>
                  <a:ahLst/>
                  <a:cxnLst/>
                  <a:rect l="l" t="t" r="r" b="b"/>
                  <a:pathLst>
                    <a:path w="3012" h="2727" extrusionOk="0">
                      <a:moveTo>
                        <a:pt x="1507" y="1"/>
                      </a:moveTo>
                      <a:cubicBezTo>
                        <a:pt x="1397" y="1"/>
                        <a:pt x="1285" y="14"/>
                        <a:pt x="1174" y="42"/>
                      </a:cubicBezTo>
                      <a:cubicBezTo>
                        <a:pt x="444" y="225"/>
                        <a:pt x="0" y="966"/>
                        <a:pt x="184" y="1696"/>
                      </a:cubicBezTo>
                      <a:cubicBezTo>
                        <a:pt x="339" y="2315"/>
                        <a:pt x="894" y="2726"/>
                        <a:pt x="1505" y="2726"/>
                      </a:cubicBezTo>
                      <a:cubicBezTo>
                        <a:pt x="1615" y="2726"/>
                        <a:pt x="1727" y="2713"/>
                        <a:pt x="1839" y="2685"/>
                      </a:cubicBezTo>
                      <a:cubicBezTo>
                        <a:pt x="2569" y="2502"/>
                        <a:pt x="3011" y="1762"/>
                        <a:pt x="2828" y="1031"/>
                      </a:cubicBezTo>
                      <a:cubicBezTo>
                        <a:pt x="2673" y="412"/>
                        <a:pt x="2117" y="1"/>
                        <a:pt x="150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
                <p:cNvSpPr/>
                <p:nvPr/>
              </p:nvSpPr>
              <p:spPr>
                <a:xfrm>
                  <a:off x="2459325" y="2815313"/>
                  <a:ext cx="71050" cy="66150"/>
                </a:xfrm>
                <a:custGeom>
                  <a:avLst/>
                  <a:gdLst/>
                  <a:ahLst/>
                  <a:cxnLst/>
                  <a:rect l="l" t="t" r="r" b="b"/>
                  <a:pathLst>
                    <a:path w="2842" h="2646" extrusionOk="0">
                      <a:moveTo>
                        <a:pt x="1507" y="1"/>
                      </a:moveTo>
                      <a:cubicBezTo>
                        <a:pt x="1397" y="1"/>
                        <a:pt x="1285" y="14"/>
                        <a:pt x="1174" y="42"/>
                      </a:cubicBezTo>
                      <a:cubicBezTo>
                        <a:pt x="444" y="225"/>
                        <a:pt x="0" y="966"/>
                        <a:pt x="184" y="1696"/>
                      </a:cubicBezTo>
                      <a:cubicBezTo>
                        <a:pt x="298" y="2152"/>
                        <a:pt x="632" y="2495"/>
                        <a:pt x="1042" y="2646"/>
                      </a:cubicBezTo>
                      <a:cubicBezTo>
                        <a:pt x="953" y="2525"/>
                        <a:pt x="885" y="2386"/>
                        <a:pt x="846" y="2232"/>
                      </a:cubicBezTo>
                      <a:cubicBezTo>
                        <a:pt x="685" y="1593"/>
                        <a:pt x="1073" y="946"/>
                        <a:pt x="1712" y="785"/>
                      </a:cubicBezTo>
                      <a:cubicBezTo>
                        <a:pt x="1808" y="761"/>
                        <a:pt x="1905" y="749"/>
                        <a:pt x="1999" y="749"/>
                      </a:cubicBezTo>
                      <a:cubicBezTo>
                        <a:pt x="2319" y="749"/>
                        <a:pt x="2621" y="880"/>
                        <a:pt x="2842" y="1100"/>
                      </a:cubicBezTo>
                      <a:cubicBezTo>
                        <a:pt x="2837" y="1078"/>
                        <a:pt x="2834" y="1054"/>
                        <a:pt x="2828" y="1031"/>
                      </a:cubicBezTo>
                      <a:cubicBezTo>
                        <a:pt x="2673" y="412"/>
                        <a:pt x="2117" y="1"/>
                        <a:pt x="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
                <p:cNvSpPr/>
                <p:nvPr/>
              </p:nvSpPr>
              <p:spPr>
                <a:xfrm>
                  <a:off x="2500525" y="2847388"/>
                  <a:ext cx="24775" cy="22475"/>
                </a:xfrm>
                <a:custGeom>
                  <a:avLst/>
                  <a:gdLst/>
                  <a:ahLst/>
                  <a:cxnLst/>
                  <a:rect l="l" t="t" r="r" b="b"/>
                  <a:pathLst>
                    <a:path w="991" h="899" extrusionOk="0">
                      <a:moveTo>
                        <a:pt x="496" y="0"/>
                      </a:moveTo>
                      <a:cubicBezTo>
                        <a:pt x="460" y="0"/>
                        <a:pt x="422" y="5"/>
                        <a:pt x="386" y="14"/>
                      </a:cubicBezTo>
                      <a:cubicBezTo>
                        <a:pt x="146" y="75"/>
                        <a:pt x="0" y="318"/>
                        <a:pt x="61" y="559"/>
                      </a:cubicBezTo>
                      <a:cubicBezTo>
                        <a:pt x="112" y="762"/>
                        <a:pt x="295" y="898"/>
                        <a:pt x="496" y="898"/>
                      </a:cubicBezTo>
                      <a:cubicBezTo>
                        <a:pt x="532" y="898"/>
                        <a:pt x="569" y="894"/>
                        <a:pt x="605" y="885"/>
                      </a:cubicBezTo>
                      <a:cubicBezTo>
                        <a:pt x="846" y="824"/>
                        <a:pt x="990" y="579"/>
                        <a:pt x="931" y="340"/>
                      </a:cubicBezTo>
                      <a:cubicBezTo>
                        <a:pt x="880" y="137"/>
                        <a:pt x="697" y="0"/>
                        <a:pt x="4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
                <p:cNvSpPr/>
                <p:nvPr/>
              </p:nvSpPr>
              <p:spPr>
                <a:xfrm>
                  <a:off x="2485400" y="2860538"/>
                  <a:ext cx="11550" cy="10425"/>
                </a:xfrm>
                <a:custGeom>
                  <a:avLst/>
                  <a:gdLst/>
                  <a:ahLst/>
                  <a:cxnLst/>
                  <a:rect l="l" t="t" r="r" b="b"/>
                  <a:pathLst>
                    <a:path w="462" h="417" extrusionOk="0">
                      <a:moveTo>
                        <a:pt x="232" y="0"/>
                      </a:moveTo>
                      <a:cubicBezTo>
                        <a:pt x="215" y="0"/>
                        <a:pt x="198" y="2"/>
                        <a:pt x="181" y="6"/>
                      </a:cubicBezTo>
                      <a:cubicBezTo>
                        <a:pt x="68" y="35"/>
                        <a:pt x="1" y="147"/>
                        <a:pt x="29" y="259"/>
                      </a:cubicBezTo>
                      <a:cubicBezTo>
                        <a:pt x="53" y="353"/>
                        <a:pt x="137" y="417"/>
                        <a:pt x="231" y="417"/>
                      </a:cubicBezTo>
                      <a:cubicBezTo>
                        <a:pt x="247" y="417"/>
                        <a:pt x="264" y="415"/>
                        <a:pt x="281" y="411"/>
                      </a:cubicBezTo>
                      <a:cubicBezTo>
                        <a:pt x="394" y="382"/>
                        <a:pt x="461" y="268"/>
                        <a:pt x="433" y="157"/>
                      </a:cubicBezTo>
                      <a:cubicBezTo>
                        <a:pt x="409" y="63"/>
                        <a:pt x="325" y="0"/>
                        <a:pt x="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8"/>
              <p:cNvGrpSpPr/>
              <p:nvPr/>
            </p:nvGrpSpPr>
            <p:grpSpPr>
              <a:xfrm flipH="1">
                <a:off x="429413" y="2412205"/>
                <a:ext cx="127938" cy="115832"/>
                <a:chOff x="2504325" y="2670513"/>
                <a:chExt cx="91150" cy="82525"/>
              </a:xfrm>
            </p:grpSpPr>
            <p:sp>
              <p:nvSpPr>
                <p:cNvPr id="4503" name="Google Shape;4503;p8"/>
                <p:cNvSpPr/>
                <p:nvPr/>
              </p:nvSpPr>
              <p:spPr>
                <a:xfrm>
                  <a:off x="2504325" y="2670513"/>
                  <a:ext cx="91150" cy="82525"/>
                </a:xfrm>
                <a:custGeom>
                  <a:avLst/>
                  <a:gdLst/>
                  <a:ahLst/>
                  <a:cxnLst/>
                  <a:rect l="l" t="t" r="r" b="b"/>
                  <a:pathLst>
                    <a:path w="3646" h="3301" extrusionOk="0">
                      <a:moveTo>
                        <a:pt x="1825" y="0"/>
                      </a:moveTo>
                      <a:cubicBezTo>
                        <a:pt x="1692" y="0"/>
                        <a:pt x="1556" y="17"/>
                        <a:pt x="1421" y="51"/>
                      </a:cubicBezTo>
                      <a:cubicBezTo>
                        <a:pt x="537" y="273"/>
                        <a:pt x="0" y="1169"/>
                        <a:pt x="224" y="2053"/>
                      </a:cubicBezTo>
                      <a:cubicBezTo>
                        <a:pt x="411" y="2802"/>
                        <a:pt x="1085" y="3301"/>
                        <a:pt x="1824" y="3301"/>
                      </a:cubicBezTo>
                      <a:cubicBezTo>
                        <a:pt x="1957" y="3301"/>
                        <a:pt x="2092" y="3285"/>
                        <a:pt x="2226" y="3251"/>
                      </a:cubicBezTo>
                      <a:cubicBezTo>
                        <a:pt x="3110" y="3029"/>
                        <a:pt x="3645" y="2131"/>
                        <a:pt x="3423" y="1247"/>
                      </a:cubicBezTo>
                      <a:cubicBezTo>
                        <a:pt x="3236" y="499"/>
                        <a:pt x="2563" y="0"/>
                        <a:pt x="182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
                <p:cNvSpPr/>
                <p:nvPr/>
              </p:nvSpPr>
              <p:spPr>
                <a:xfrm>
                  <a:off x="2504325" y="2670513"/>
                  <a:ext cx="86025" cy="80025"/>
                </a:xfrm>
                <a:custGeom>
                  <a:avLst/>
                  <a:gdLst/>
                  <a:ahLst/>
                  <a:cxnLst/>
                  <a:rect l="l" t="t" r="r" b="b"/>
                  <a:pathLst>
                    <a:path w="3441" h="3201" extrusionOk="0">
                      <a:moveTo>
                        <a:pt x="1825" y="0"/>
                      </a:moveTo>
                      <a:cubicBezTo>
                        <a:pt x="1692" y="0"/>
                        <a:pt x="1556" y="17"/>
                        <a:pt x="1421" y="51"/>
                      </a:cubicBezTo>
                      <a:cubicBezTo>
                        <a:pt x="537" y="273"/>
                        <a:pt x="0" y="1169"/>
                        <a:pt x="224" y="2053"/>
                      </a:cubicBezTo>
                      <a:cubicBezTo>
                        <a:pt x="362" y="2604"/>
                        <a:pt x="765" y="3021"/>
                        <a:pt x="1263" y="3201"/>
                      </a:cubicBezTo>
                      <a:cubicBezTo>
                        <a:pt x="1153" y="3055"/>
                        <a:pt x="1072" y="2888"/>
                        <a:pt x="1025" y="2703"/>
                      </a:cubicBezTo>
                      <a:cubicBezTo>
                        <a:pt x="830" y="1927"/>
                        <a:pt x="1299" y="1144"/>
                        <a:pt x="2073" y="950"/>
                      </a:cubicBezTo>
                      <a:cubicBezTo>
                        <a:pt x="2190" y="920"/>
                        <a:pt x="2307" y="906"/>
                        <a:pt x="2422" y="906"/>
                      </a:cubicBezTo>
                      <a:cubicBezTo>
                        <a:pt x="2808" y="906"/>
                        <a:pt x="3172" y="1064"/>
                        <a:pt x="3440" y="1332"/>
                      </a:cubicBezTo>
                      <a:cubicBezTo>
                        <a:pt x="3434" y="1302"/>
                        <a:pt x="3431" y="1276"/>
                        <a:pt x="3423" y="1247"/>
                      </a:cubicBezTo>
                      <a:cubicBezTo>
                        <a:pt x="3236" y="499"/>
                        <a:pt x="2563" y="0"/>
                        <a:pt x="1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
                <p:cNvSpPr/>
                <p:nvPr/>
              </p:nvSpPr>
              <p:spPr>
                <a:xfrm>
                  <a:off x="2554200" y="2709313"/>
                  <a:ext cx="30000" cy="27200"/>
                </a:xfrm>
                <a:custGeom>
                  <a:avLst/>
                  <a:gdLst/>
                  <a:ahLst/>
                  <a:cxnLst/>
                  <a:rect l="l" t="t" r="r" b="b"/>
                  <a:pathLst>
                    <a:path w="1200" h="1088" extrusionOk="0">
                      <a:moveTo>
                        <a:pt x="600" y="0"/>
                      </a:moveTo>
                      <a:cubicBezTo>
                        <a:pt x="556" y="0"/>
                        <a:pt x="512" y="6"/>
                        <a:pt x="468" y="17"/>
                      </a:cubicBezTo>
                      <a:cubicBezTo>
                        <a:pt x="176" y="90"/>
                        <a:pt x="1" y="386"/>
                        <a:pt x="74" y="676"/>
                      </a:cubicBezTo>
                      <a:cubicBezTo>
                        <a:pt x="137" y="923"/>
                        <a:pt x="358" y="1088"/>
                        <a:pt x="600" y="1088"/>
                      </a:cubicBezTo>
                      <a:cubicBezTo>
                        <a:pt x="643" y="1088"/>
                        <a:pt x="688" y="1082"/>
                        <a:pt x="732" y="1071"/>
                      </a:cubicBezTo>
                      <a:cubicBezTo>
                        <a:pt x="1024" y="997"/>
                        <a:pt x="1199" y="703"/>
                        <a:pt x="1127" y="411"/>
                      </a:cubicBezTo>
                      <a:cubicBezTo>
                        <a:pt x="1065" y="164"/>
                        <a:pt x="843" y="0"/>
                        <a:pt x="60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
                <p:cNvSpPr/>
                <p:nvPr/>
              </p:nvSpPr>
              <p:spPr>
                <a:xfrm>
                  <a:off x="2535925" y="2725188"/>
                  <a:ext cx="13925" cy="12650"/>
                </a:xfrm>
                <a:custGeom>
                  <a:avLst/>
                  <a:gdLst/>
                  <a:ahLst/>
                  <a:cxnLst/>
                  <a:rect l="l" t="t" r="r" b="b"/>
                  <a:pathLst>
                    <a:path w="557" h="506" extrusionOk="0">
                      <a:moveTo>
                        <a:pt x="277" y="1"/>
                      </a:moveTo>
                      <a:cubicBezTo>
                        <a:pt x="257" y="1"/>
                        <a:pt x="237" y="3"/>
                        <a:pt x="216" y="8"/>
                      </a:cubicBezTo>
                      <a:cubicBezTo>
                        <a:pt x="82" y="43"/>
                        <a:pt x="0" y="180"/>
                        <a:pt x="33" y="315"/>
                      </a:cubicBezTo>
                      <a:cubicBezTo>
                        <a:pt x="62" y="431"/>
                        <a:pt x="165" y="506"/>
                        <a:pt x="279" y="506"/>
                      </a:cubicBezTo>
                      <a:cubicBezTo>
                        <a:pt x="299" y="506"/>
                        <a:pt x="320" y="503"/>
                        <a:pt x="340" y="498"/>
                      </a:cubicBezTo>
                      <a:cubicBezTo>
                        <a:pt x="475" y="466"/>
                        <a:pt x="556" y="328"/>
                        <a:pt x="524" y="193"/>
                      </a:cubicBezTo>
                      <a:cubicBezTo>
                        <a:pt x="494" y="77"/>
                        <a:pt x="390" y="1"/>
                        <a:pt x="2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8"/>
              <p:cNvGrpSpPr/>
              <p:nvPr/>
            </p:nvGrpSpPr>
            <p:grpSpPr>
              <a:xfrm flipH="1">
                <a:off x="394674" y="2174049"/>
                <a:ext cx="152396" cy="138009"/>
                <a:chOff x="2511650" y="2500838"/>
                <a:chExt cx="108575" cy="98325"/>
              </a:xfrm>
            </p:grpSpPr>
            <p:sp>
              <p:nvSpPr>
                <p:cNvPr id="4508" name="Google Shape;4508;p8"/>
                <p:cNvSpPr/>
                <p:nvPr/>
              </p:nvSpPr>
              <p:spPr>
                <a:xfrm>
                  <a:off x="2511650" y="2500838"/>
                  <a:ext cx="108575" cy="98325"/>
                </a:xfrm>
                <a:custGeom>
                  <a:avLst/>
                  <a:gdLst/>
                  <a:ahLst/>
                  <a:cxnLst/>
                  <a:rect l="l" t="t" r="r" b="b"/>
                  <a:pathLst>
                    <a:path w="4343" h="3933" extrusionOk="0">
                      <a:moveTo>
                        <a:pt x="2171" y="0"/>
                      </a:moveTo>
                      <a:cubicBezTo>
                        <a:pt x="2013" y="0"/>
                        <a:pt x="1852" y="19"/>
                        <a:pt x="1692" y="59"/>
                      </a:cubicBezTo>
                      <a:cubicBezTo>
                        <a:pt x="638" y="326"/>
                        <a:pt x="0" y="1394"/>
                        <a:pt x="265" y="2445"/>
                      </a:cubicBezTo>
                      <a:cubicBezTo>
                        <a:pt x="489" y="3337"/>
                        <a:pt x="1290" y="3932"/>
                        <a:pt x="2169" y="3932"/>
                      </a:cubicBezTo>
                      <a:cubicBezTo>
                        <a:pt x="2327" y="3932"/>
                        <a:pt x="2488" y="3913"/>
                        <a:pt x="2649" y="3872"/>
                      </a:cubicBezTo>
                      <a:cubicBezTo>
                        <a:pt x="3702" y="3606"/>
                        <a:pt x="4342" y="2539"/>
                        <a:pt x="4076" y="1486"/>
                      </a:cubicBezTo>
                      <a:cubicBezTo>
                        <a:pt x="3852" y="594"/>
                        <a:pt x="3050" y="0"/>
                        <a:pt x="217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
                <p:cNvSpPr/>
                <p:nvPr/>
              </p:nvSpPr>
              <p:spPr>
                <a:xfrm>
                  <a:off x="2511650" y="2500838"/>
                  <a:ext cx="102425" cy="95375"/>
                </a:xfrm>
                <a:custGeom>
                  <a:avLst/>
                  <a:gdLst/>
                  <a:ahLst/>
                  <a:cxnLst/>
                  <a:rect l="l" t="t" r="r" b="b"/>
                  <a:pathLst>
                    <a:path w="4097" h="3815" extrusionOk="0">
                      <a:moveTo>
                        <a:pt x="2171" y="0"/>
                      </a:moveTo>
                      <a:cubicBezTo>
                        <a:pt x="2013" y="0"/>
                        <a:pt x="1852" y="19"/>
                        <a:pt x="1692" y="59"/>
                      </a:cubicBezTo>
                      <a:cubicBezTo>
                        <a:pt x="638" y="326"/>
                        <a:pt x="0" y="1394"/>
                        <a:pt x="265" y="2445"/>
                      </a:cubicBezTo>
                      <a:cubicBezTo>
                        <a:pt x="431" y="3103"/>
                        <a:pt x="909" y="3598"/>
                        <a:pt x="1501" y="3814"/>
                      </a:cubicBezTo>
                      <a:cubicBezTo>
                        <a:pt x="1374" y="3640"/>
                        <a:pt x="1275" y="3440"/>
                        <a:pt x="1219" y="3219"/>
                      </a:cubicBezTo>
                      <a:cubicBezTo>
                        <a:pt x="987" y="2298"/>
                        <a:pt x="1546" y="1363"/>
                        <a:pt x="2467" y="1131"/>
                      </a:cubicBezTo>
                      <a:cubicBezTo>
                        <a:pt x="2606" y="1096"/>
                        <a:pt x="2745" y="1079"/>
                        <a:pt x="2882" y="1079"/>
                      </a:cubicBezTo>
                      <a:cubicBezTo>
                        <a:pt x="3343" y="1079"/>
                        <a:pt x="3778" y="1268"/>
                        <a:pt x="4096" y="1585"/>
                      </a:cubicBezTo>
                      <a:cubicBezTo>
                        <a:pt x="4089" y="1552"/>
                        <a:pt x="4085" y="1519"/>
                        <a:pt x="4076" y="1486"/>
                      </a:cubicBezTo>
                      <a:cubicBezTo>
                        <a:pt x="3852" y="594"/>
                        <a:pt x="3050"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
                <p:cNvSpPr/>
                <p:nvPr/>
              </p:nvSpPr>
              <p:spPr>
                <a:xfrm>
                  <a:off x="2571050" y="2547088"/>
                  <a:ext cx="35750" cy="32375"/>
                </a:xfrm>
                <a:custGeom>
                  <a:avLst/>
                  <a:gdLst/>
                  <a:ahLst/>
                  <a:cxnLst/>
                  <a:rect l="l" t="t" r="r" b="b"/>
                  <a:pathLst>
                    <a:path w="1430" h="1295" extrusionOk="0">
                      <a:moveTo>
                        <a:pt x="716" y="0"/>
                      </a:moveTo>
                      <a:cubicBezTo>
                        <a:pt x="663" y="0"/>
                        <a:pt x="610" y="7"/>
                        <a:pt x="557" y="20"/>
                      </a:cubicBezTo>
                      <a:cubicBezTo>
                        <a:pt x="210" y="108"/>
                        <a:pt x="0" y="459"/>
                        <a:pt x="88" y="805"/>
                      </a:cubicBezTo>
                      <a:cubicBezTo>
                        <a:pt x="161" y="1099"/>
                        <a:pt x="425" y="1294"/>
                        <a:pt x="714" y="1294"/>
                      </a:cubicBezTo>
                      <a:cubicBezTo>
                        <a:pt x="766" y="1294"/>
                        <a:pt x="819" y="1288"/>
                        <a:pt x="871" y="1275"/>
                      </a:cubicBezTo>
                      <a:cubicBezTo>
                        <a:pt x="1219" y="1187"/>
                        <a:pt x="1429" y="836"/>
                        <a:pt x="1341" y="490"/>
                      </a:cubicBezTo>
                      <a:cubicBezTo>
                        <a:pt x="1268" y="196"/>
                        <a:pt x="1005" y="0"/>
                        <a:pt x="7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
                <p:cNvSpPr/>
                <p:nvPr/>
              </p:nvSpPr>
              <p:spPr>
                <a:xfrm>
                  <a:off x="2549225" y="2565988"/>
                  <a:ext cx="16650" cy="15050"/>
                </a:xfrm>
                <a:custGeom>
                  <a:avLst/>
                  <a:gdLst/>
                  <a:ahLst/>
                  <a:cxnLst/>
                  <a:rect l="l" t="t" r="r" b="b"/>
                  <a:pathLst>
                    <a:path w="666" h="602" extrusionOk="0">
                      <a:moveTo>
                        <a:pt x="333" y="1"/>
                      </a:moveTo>
                      <a:cubicBezTo>
                        <a:pt x="309" y="1"/>
                        <a:pt x="284" y="4"/>
                        <a:pt x="259" y="10"/>
                      </a:cubicBezTo>
                      <a:cubicBezTo>
                        <a:pt x="98" y="51"/>
                        <a:pt x="1" y="215"/>
                        <a:pt x="42" y="375"/>
                      </a:cubicBezTo>
                      <a:cubicBezTo>
                        <a:pt x="75" y="511"/>
                        <a:pt x="198" y="602"/>
                        <a:pt x="332" y="602"/>
                      </a:cubicBezTo>
                      <a:cubicBezTo>
                        <a:pt x="357" y="602"/>
                        <a:pt x="382" y="599"/>
                        <a:pt x="407" y="593"/>
                      </a:cubicBezTo>
                      <a:cubicBezTo>
                        <a:pt x="568" y="552"/>
                        <a:pt x="665" y="389"/>
                        <a:pt x="624" y="229"/>
                      </a:cubicBezTo>
                      <a:cubicBezTo>
                        <a:pt x="590" y="92"/>
                        <a:pt x="468" y="1"/>
                        <a:pt x="3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2" name="Google Shape;4512;p8"/>
              <p:cNvGrpSpPr/>
              <p:nvPr/>
            </p:nvGrpSpPr>
            <p:grpSpPr>
              <a:xfrm flipH="1">
                <a:off x="1253326" y="1834307"/>
                <a:ext cx="109200" cy="95761"/>
                <a:chOff x="1930675" y="2258788"/>
                <a:chExt cx="77800" cy="68225"/>
              </a:xfrm>
            </p:grpSpPr>
            <p:sp>
              <p:nvSpPr>
                <p:cNvPr id="4513" name="Google Shape;4513;p8"/>
                <p:cNvSpPr/>
                <p:nvPr/>
              </p:nvSpPr>
              <p:spPr>
                <a:xfrm>
                  <a:off x="1930675" y="2258788"/>
                  <a:ext cx="77800" cy="68225"/>
                </a:xfrm>
                <a:custGeom>
                  <a:avLst/>
                  <a:gdLst/>
                  <a:ahLst/>
                  <a:cxnLst/>
                  <a:rect l="l" t="t" r="r" b="b"/>
                  <a:pathLst>
                    <a:path w="3112" h="2729" extrusionOk="0">
                      <a:moveTo>
                        <a:pt x="1554" y="1"/>
                      </a:moveTo>
                      <a:cubicBezTo>
                        <a:pt x="1350" y="1"/>
                        <a:pt x="1142" y="47"/>
                        <a:pt x="946" y="145"/>
                      </a:cubicBezTo>
                      <a:cubicBezTo>
                        <a:pt x="271" y="482"/>
                        <a:pt x="0" y="1301"/>
                        <a:pt x="335" y="1975"/>
                      </a:cubicBezTo>
                      <a:cubicBezTo>
                        <a:pt x="575" y="2452"/>
                        <a:pt x="1056" y="2728"/>
                        <a:pt x="1556" y="2728"/>
                      </a:cubicBezTo>
                      <a:cubicBezTo>
                        <a:pt x="1761" y="2728"/>
                        <a:pt x="1969" y="2682"/>
                        <a:pt x="2165" y="2584"/>
                      </a:cubicBezTo>
                      <a:cubicBezTo>
                        <a:pt x="2839" y="2247"/>
                        <a:pt x="3111" y="1428"/>
                        <a:pt x="2774" y="754"/>
                      </a:cubicBezTo>
                      <a:cubicBezTo>
                        <a:pt x="2535" y="277"/>
                        <a:pt x="2054" y="1"/>
                        <a:pt x="1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
                <p:cNvSpPr/>
                <p:nvPr/>
              </p:nvSpPr>
              <p:spPr>
                <a:xfrm>
                  <a:off x="1952750" y="2258788"/>
                  <a:ext cx="55725" cy="68200"/>
                </a:xfrm>
                <a:custGeom>
                  <a:avLst/>
                  <a:gdLst/>
                  <a:ahLst/>
                  <a:cxnLst/>
                  <a:rect l="l" t="t" r="r" b="b"/>
                  <a:pathLst>
                    <a:path w="2229" h="2728" extrusionOk="0">
                      <a:moveTo>
                        <a:pt x="671" y="1"/>
                      </a:moveTo>
                      <a:cubicBezTo>
                        <a:pt x="467" y="1"/>
                        <a:pt x="259" y="47"/>
                        <a:pt x="63" y="145"/>
                      </a:cubicBezTo>
                      <a:cubicBezTo>
                        <a:pt x="40" y="156"/>
                        <a:pt x="22" y="169"/>
                        <a:pt x="1" y="179"/>
                      </a:cubicBezTo>
                      <a:cubicBezTo>
                        <a:pt x="405" y="211"/>
                        <a:pt x="782" y="443"/>
                        <a:pt x="976" y="831"/>
                      </a:cubicBezTo>
                      <a:cubicBezTo>
                        <a:pt x="1271" y="1420"/>
                        <a:pt x="1033" y="2136"/>
                        <a:pt x="444" y="2432"/>
                      </a:cubicBezTo>
                      <a:cubicBezTo>
                        <a:pt x="303" y="2503"/>
                        <a:pt x="152" y="2542"/>
                        <a:pt x="4" y="2553"/>
                      </a:cubicBezTo>
                      <a:cubicBezTo>
                        <a:pt x="207" y="2667"/>
                        <a:pt x="437" y="2728"/>
                        <a:pt x="672" y="2728"/>
                      </a:cubicBezTo>
                      <a:cubicBezTo>
                        <a:pt x="877" y="2728"/>
                        <a:pt x="1086" y="2681"/>
                        <a:pt x="1282" y="2583"/>
                      </a:cubicBezTo>
                      <a:cubicBezTo>
                        <a:pt x="1956" y="2247"/>
                        <a:pt x="2228" y="1428"/>
                        <a:pt x="1890" y="754"/>
                      </a:cubicBezTo>
                      <a:cubicBezTo>
                        <a:pt x="1652" y="277"/>
                        <a:pt x="1171"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
                <p:cNvSpPr/>
                <p:nvPr/>
              </p:nvSpPr>
              <p:spPr>
                <a:xfrm>
                  <a:off x="1939350" y="2275588"/>
                  <a:ext cx="25600" cy="22450"/>
                </a:xfrm>
                <a:custGeom>
                  <a:avLst/>
                  <a:gdLst/>
                  <a:ahLst/>
                  <a:cxnLst/>
                  <a:rect l="l" t="t" r="r" b="b"/>
                  <a:pathLst>
                    <a:path w="1024" h="898" extrusionOk="0">
                      <a:moveTo>
                        <a:pt x="512" y="0"/>
                      </a:moveTo>
                      <a:cubicBezTo>
                        <a:pt x="445" y="0"/>
                        <a:pt x="376" y="16"/>
                        <a:pt x="311" y="48"/>
                      </a:cubicBezTo>
                      <a:cubicBezTo>
                        <a:pt x="90" y="159"/>
                        <a:pt x="1" y="427"/>
                        <a:pt x="110" y="649"/>
                      </a:cubicBezTo>
                      <a:cubicBezTo>
                        <a:pt x="189" y="806"/>
                        <a:pt x="348" y="898"/>
                        <a:pt x="513" y="898"/>
                      </a:cubicBezTo>
                      <a:cubicBezTo>
                        <a:pt x="580" y="898"/>
                        <a:pt x="649" y="882"/>
                        <a:pt x="714" y="850"/>
                      </a:cubicBezTo>
                      <a:cubicBezTo>
                        <a:pt x="934" y="740"/>
                        <a:pt x="1024" y="471"/>
                        <a:pt x="914" y="248"/>
                      </a:cubicBezTo>
                      <a:cubicBezTo>
                        <a:pt x="835" y="91"/>
                        <a:pt x="677"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
                <p:cNvSpPr/>
                <p:nvPr/>
              </p:nvSpPr>
              <p:spPr>
                <a:xfrm>
                  <a:off x="1954975" y="2302738"/>
                  <a:ext cx="11950" cy="10450"/>
                </a:xfrm>
                <a:custGeom>
                  <a:avLst/>
                  <a:gdLst/>
                  <a:ahLst/>
                  <a:cxnLst/>
                  <a:rect l="l" t="t" r="r" b="b"/>
                  <a:pathLst>
                    <a:path w="478" h="418" extrusionOk="0">
                      <a:moveTo>
                        <a:pt x="240" y="0"/>
                      </a:moveTo>
                      <a:cubicBezTo>
                        <a:pt x="208" y="0"/>
                        <a:pt x="176" y="7"/>
                        <a:pt x="147" y="22"/>
                      </a:cubicBezTo>
                      <a:cubicBezTo>
                        <a:pt x="43" y="73"/>
                        <a:pt x="1" y="199"/>
                        <a:pt x="53" y="303"/>
                      </a:cubicBezTo>
                      <a:cubicBezTo>
                        <a:pt x="89" y="375"/>
                        <a:pt x="162" y="417"/>
                        <a:pt x="239" y="417"/>
                      </a:cubicBezTo>
                      <a:cubicBezTo>
                        <a:pt x="270" y="417"/>
                        <a:pt x="302" y="410"/>
                        <a:pt x="333" y="395"/>
                      </a:cubicBezTo>
                      <a:cubicBezTo>
                        <a:pt x="435" y="344"/>
                        <a:pt x="477" y="218"/>
                        <a:pt x="425" y="115"/>
                      </a:cubicBezTo>
                      <a:cubicBezTo>
                        <a:pt x="389" y="42"/>
                        <a:pt x="316"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8"/>
              <p:cNvGrpSpPr/>
              <p:nvPr/>
            </p:nvGrpSpPr>
            <p:grpSpPr>
              <a:xfrm flipH="1">
                <a:off x="1143846" y="1641944"/>
                <a:ext cx="132219" cy="115867"/>
                <a:chOff x="1992275" y="2121738"/>
                <a:chExt cx="94200" cy="82550"/>
              </a:xfrm>
            </p:grpSpPr>
            <p:sp>
              <p:nvSpPr>
                <p:cNvPr id="4518" name="Google Shape;4518;p8"/>
                <p:cNvSpPr/>
                <p:nvPr/>
              </p:nvSpPr>
              <p:spPr>
                <a:xfrm>
                  <a:off x="1992275" y="2121738"/>
                  <a:ext cx="94200" cy="82550"/>
                </a:xfrm>
                <a:custGeom>
                  <a:avLst/>
                  <a:gdLst/>
                  <a:ahLst/>
                  <a:cxnLst/>
                  <a:rect l="l" t="t" r="r" b="b"/>
                  <a:pathLst>
                    <a:path w="3768" h="3302" extrusionOk="0">
                      <a:moveTo>
                        <a:pt x="1884" y="1"/>
                      </a:moveTo>
                      <a:cubicBezTo>
                        <a:pt x="1636" y="1"/>
                        <a:pt x="1384" y="57"/>
                        <a:pt x="1147" y="176"/>
                      </a:cubicBezTo>
                      <a:cubicBezTo>
                        <a:pt x="331" y="583"/>
                        <a:pt x="0" y="1575"/>
                        <a:pt x="407" y="2389"/>
                      </a:cubicBezTo>
                      <a:cubicBezTo>
                        <a:pt x="697" y="2967"/>
                        <a:pt x="1281" y="3302"/>
                        <a:pt x="1886" y="3302"/>
                      </a:cubicBezTo>
                      <a:cubicBezTo>
                        <a:pt x="2134" y="3302"/>
                        <a:pt x="2386" y="3246"/>
                        <a:pt x="2622" y="3127"/>
                      </a:cubicBezTo>
                      <a:cubicBezTo>
                        <a:pt x="3437" y="2720"/>
                        <a:pt x="3768" y="1728"/>
                        <a:pt x="3359" y="913"/>
                      </a:cubicBezTo>
                      <a:cubicBezTo>
                        <a:pt x="3070" y="335"/>
                        <a:pt x="2488" y="1"/>
                        <a:pt x="1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
                <p:cNvSpPr/>
                <p:nvPr/>
              </p:nvSpPr>
              <p:spPr>
                <a:xfrm>
                  <a:off x="2019050" y="2121738"/>
                  <a:ext cx="67425" cy="82550"/>
                </a:xfrm>
                <a:custGeom>
                  <a:avLst/>
                  <a:gdLst/>
                  <a:ahLst/>
                  <a:cxnLst/>
                  <a:rect l="l" t="t" r="r" b="b"/>
                  <a:pathLst>
                    <a:path w="2697" h="3302" extrusionOk="0">
                      <a:moveTo>
                        <a:pt x="813" y="1"/>
                      </a:moveTo>
                      <a:cubicBezTo>
                        <a:pt x="565" y="1"/>
                        <a:pt x="313" y="57"/>
                        <a:pt x="76" y="176"/>
                      </a:cubicBezTo>
                      <a:cubicBezTo>
                        <a:pt x="49" y="188"/>
                        <a:pt x="26" y="204"/>
                        <a:pt x="1" y="218"/>
                      </a:cubicBezTo>
                      <a:cubicBezTo>
                        <a:pt x="489" y="256"/>
                        <a:pt x="947" y="536"/>
                        <a:pt x="1182" y="1006"/>
                      </a:cubicBezTo>
                      <a:cubicBezTo>
                        <a:pt x="1539" y="1719"/>
                        <a:pt x="1249" y="2586"/>
                        <a:pt x="536" y="2942"/>
                      </a:cubicBezTo>
                      <a:cubicBezTo>
                        <a:pt x="366" y="3028"/>
                        <a:pt x="184" y="3075"/>
                        <a:pt x="4" y="3089"/>
                      </a:cubicBezTo>
                      <a:cubicBezTo>
                        <a:pt x="250" y="3228"/>
                        <a:pt x="530" y="3302"/>
                        <a:pt x="815" y="3302"/>
                      </a:cubicBezTo>
                      <a:cubicBezTo>
                        <a:pt x="1063" y="3302"/>
                        <a:pt x="1315" y="3246"/>
                        <a:pt x="1551" y="3127"/>
                      </a:cubicBezTo>
                      <a:cubicBezTo>
                        <a:pt x="2366" y="2720"/>
                        <a:pt x="2697" y="1728"/>
                        <a:pt x="2288" y="913"/>
                      </a:cubicBezTo>
                      <a:cubicBezTo>
                        <a:pt x="1999" y="335"/>
                        <a:pt x="1417"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
                <p:cNvSpPr/>
                <p:nvPr/>
              </p:nvSpPr>
              <p:spPr>
                <a:xfrm>
                  <a:off x="2002850" y="2142063"/>
                  <a:ext cx="31000" cy="27200"/>
                </a:xfrm>
                <a:custGeom>
                  <a:avLst/>
                  <a:gdLst/>
                  <a:ahLst/>
                  <a:cxnLst/>
                  <a:rect l="l" t="t" r="r" b="b"/>
                  <a:pathLst>
                    <a:path w="1240" h="1088" extrusionOk="0">
                      <a:moveTo>
                        <a:pt x="619" y="0"/>
                      </a:moveTo>
                      <a:cubicBezTo>
                        <a:pt x="537" y="0"/>
                        <a:pt x="454" y="19"/>
                        <a:pt x="376" y="58"/>
                      </a:cubicBezTo>
                      <a:cubicBezTo>
                        <a:pt x="108" y="193"/>
                        <a:pt x="0" y="519"/>
                        <a:pt x="133" y="787"/>
                      </a:cubicBezTo>
                      <a:cubicBezTo>
                        <a:pt x="229" y="977"/>
                        <a:pt x="421" y="1087"/>
                        <a:pt x="620" y="1087"/>
                      </a:cubicBezTo>
                      <a:cubicBezTo>
                        <a:pt x="701" y="1087"/>
                        <a:pt x="784" y="1069"/>
                        <a:pt x="862" y="1029"/>
                      </a:cubicBezTo>
                      <a:cubicBezTo>
                        <a:pt x="1130" y="896"/>
                        <a:pt x="1239" y="569"/>
                        <a:pt x="1104" y="301"/>
                      </a:cubicBezTo>
                      <a:cubicBezTo>
                        <a:pt x="1009" y="111"/>
                        <a:pt x="818"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
                <p:cNvSpPr/>
                <p:nvPr/>
              </p:nvSpPr>
              <p:spPr>
                <a:xfrm>
                  <a:off x="2021750" y="2174913"/>
                  <a:ext cx="14450" cy="12650"/>
                </a:xfrm>
                <a:custGeom>
                  <a:avLst/>
                  <a:gdLst/>
                  <a:ahLst/>
                  <a:cxnLst/>
                  <a:rect l="l" t="t" r="r" b="b"/>
                  <a:pathLst>
                    <a:path w="578" h="506" extrusionOk="0">
                      <a:moveTo>
                        <a:pt x="287" y="0"/>
                      </a:moveTo>
                      <a:cubicBezTo>
                        <a:pt x="249" y="0"/>
                        <a:pt x="211" y="9"/>
                        <a:pt x="175" y="27"/>
                      </a:cubicBezTo>
                      <a:cubicBezTo>
                        <a:pt x="51" y="90"/>
                        <a:pt x="1" y="242"/>
                        <a:pt x="63" y="365"/>
                      </a:cubicBezTo>
                      <a:cubicBezTo>
                        <a:pt x="108" y="454"/>
                        <a:pt x="196" y="505"/>
                        <a:pt x="288" y="505"/>
                      </a:cubicBezTo>
                      <a:cubicBezTo>
                        <a:pt x="326" y="505"/>
                        <a:pt x="365" y="497"/>
                        <a:pt x="402" y="478"/>
                      </a:cubicBezTo>
                      <a:cubicBezTo>
                        <a:pt x="525" y="417"/>
                        <a:pt x="577" y="265"/>
                        <a:pt x="515" y="140"/>
                      </a:cubicBezTo>
                      <a:cubicBezTo>
                        <a:pt x="470" y="52"/>
                        <a:pt x="38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 name="Google Shape;4522;p8"/>
              <p:cNvGrpSpPr/>
              <p:nvPr/>
            </p:nvGrpSpPr>
            <p:grpSpPr>
              <a:xfrm flipH="1">
                <a:off x="973729" y="1465792"/>
                <a:ext cx="157449" cy="137974"/>
                <a:chOff x="2095500" y="1996238"/>
                <a:chExt cx="112175" cy="98300"/>
              </a:xfrm>
            </p:grpSpPr>
            <p:sp>
              <p:nvSpPr>
                <p:cNvPr id="4523" name="Google Shape;4523;p8"/>
                <p:cNvSpPr/>
                <p:nvPr/>
              </p:nvSpPr>
              <p:spPr>
                <a:xfrm>
                  <a:off x="2095500" y="1996238"/>
                  <a:ext cx="112175" cy="98300"/>
                </a:xfrm>
                <a:custGeom>
                  <a:avLst/>
                  <a:gdLst/>
                  <a:ahLst/>
                  <a:cxnLst/>
                  <a:rect l="l" t="t" r="r" b="b"/>
                  <a:pathLst>
                    <a:path w="4487" h="3932" extrusionOk="0">
                      <a:moveTo>
                        <a:pt x="2241" y="1"/>
                      </a:moveTo>
                      <a:cubicBezTo>
                        <a:pt x="1946" y="1"/>
                        <a:pt x="1646" y="67"/>
                        <a:pt x="1365" y="208"/>
                      </a:cubicBezTo>
                      <a:cubicBezTo>
                        <a:pt x="394" y="694"/>
                        <a:pt x="0" y="1876"/>
                        <a:pt x="486" y="2846"/>
                      </a:cubicBezTo>
                      <a:cubicBezTo>
                        <a:pt x="830" y="3533"/>
                        <a:pt x="1524" y="3932"/>
                        <a:pt x="2244" y="3932"/>
                      </a:cubicBezTo>
                      <a:cubicBezTo>
                        <a:pt x="2540" y="3932"/>
                        <a:pt x="2840" y="3865"/>
                        <a:pt x="3122" y="3723"/>
                      </a:cubicBezTo>
                      <a:cubicBezTo>
                        <a:pt x="4094" y="3239"/>
                        <a:pt x="4487" y="2058"/>
                        <a:pt x="4001" y="1087"/>
                      </a:cubicBezTo>
                      <a:cubicBezTo>
                        <a:pt x="3657" y="399"/>
                        <a:pt x="2962" y="1"/>
                        <a:pt x="2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
                <p:cNvSpPr/>
                <p:nvPr/>
              </p:nvSpPr>
              <p:spPr>
                <a:xfrm>
                  <a:off x="2127375" y="1996238"/>
                  <a:ext cx="80300" cy="98300"/>
                </a:xfrm>
                <a:custGeom>
                  <a:avLst/>
                  <a:gdLst/>
                  <a:ahLst/>
                  <a:cxnLst/>
                  <a:rect l="l" t="t" r="r" b="b"/>
                  <a:pathLst>
                    <a:path w="3212" h="3932" extrusionOk="0">
                      <a:moveTo>
                        <a:pt x="966" y="1"/>
                      </a:moveTo>
                      <a:cubicBezTo>
                        <a:pt x="671" y="1"/>
                        <a:pt x="371" y="67"/>
                        <a:pt x="90" y="208"/>
                      </a:cubicBezTo>
                      <a:cubicBezTo>
                        <a:pt x="59" y="224"/>
                        <a:pt x="32" y="241"/>
                        <a:pt x="1" y="258"/>
                      </a:cubicBezTo>
                      <a:cubicBezTo>
                        <a:pt x="583" y="303"/>
                        <a:pt x="1128" y="639"/>
                        <a:pt x="1407" y="1198"/>
                      </a:cubicBezTo>
                      <a:cubicBezTo>
                        <a:pt x="1833" y="2047"/>
                        <a:pt x="1489" y="3079"/>
                        <a:pt x="640" y="3504"/>
                      </a:cubicBezTo>
                      <a:cubicBezTo>
                        <a:pt x="436" y="3606"/>
                        <a:pt x="220" y="3662"/>
                        <a:pt x="4" y="3678"/>
                      </a:cubicBezTo>
                      <a:cubicBezTo>
                        <a:pt x="297" y="3843"/>
                        <a:pt x="631" y="3932"/>
                        <a:pt x="970" y="3932"/>
                      </a:cubicBezTo>
                      <a:cubicBezTo>
                        <a:pt x="1265" y="3932"/>
                        <a:pt x="1565" y="3865"/>
                        <a:pt x="1847" y="3723"/>
                      </a:cubicBezTo>
                      <a:cubicBezTo>
                        <a:pt x="2819" y="3239"/>
                        <a:pt x="3212" y="2059"/>
                        <a:pt x="2726" y="1087"/>
                      </a:cubicBezTo>
                      <a:cubicBezTo>
                        <a:pt x="2382" y="399"/>
                        <a:pt x="1687" y="1"/>
                        <a:pt x="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
                <p:cNvSpPr/>
                <p:nvPr/>
              </p:nvSpPr>
              <p:spPr>
                <a:xfrm>
                  <a:off x="2108075" y="2020438"/>
                  <a:ext cx="36900" cy="32375"/>
                </a:xfrm>
                <a:custGeom>
                  <a:avLst/>
                  <a:gdLst/>
                  <a:ahLst/>
                  <a:cxnLst/>
                  <a:rect l="l" t="t" r="r" b="b"/>
                  <a:pathLst>
                    <a:path w="1476" h="1295" extrusionOk="0">
                      <a:moveTo>
                        <a:pt x="737" y="0"/>
                      </a:moveTo>
                      <a:cubicBezTo>
                        <a:pt x="640" y="0"/>
                        <a:pt x="541" y="22"/>
                        <a:pt x="448" y="69"/>
                      </a:cubicBezTo>
                      <a:cubicBezTo>
                        <a:pt x="129" y="228"/>
                        <a:pt x="0" y="617"/>
                        <a:pt x="160" y="936"/>
                      </a:cubicBezTo>
                      <a:cubicBezTo>
                        <a:pt x="273" y="1163"/>
                        <a:pt x="501" y="1295"/>
                        <a:pt x="738" y="1295"/>
                      </a:cubicBezTo>
                      <a:cubicBezTo>
                        <a:pt x="835" y="1295"/>
                        <a:pt x="934" y="1273"/>
                        <a:pt x="1026" y="1226"/>
                      </a:cubicBezTo>
                      <a:cubicBezTo>
                        <a:pt x="1346" y="1066"/>
                        <a:pt x="1476" y="678"/>
                        <a:pt x="1316" y="358"/>
                      </a:cubicBezTo>
                      <a:cubicBezTo>
                        <a:pt x="1203" y="132"/>
                        <a:pt x="974" y="0"/>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
                <p:cNvSpPr/>
                <p:nvPr/>
              </p:nvSpPr>
              <p:spPr>
                <a:xfrm>
                  <a:off x="2130600" y="2059563"/>
                  <a:ext cx="17200" cy="15050"/>
                </a:xfrm>
                <a:custGeom>
                  <a:avLst/>
                  <a:gdLst/>
                  <a:ahLst/>
                  <a:cxnLst/>
                  <a:rect l="l" t="t" r="r" b="b"/>
                  <a:pathLst>
                    <a:path w="688" h="602" extrusionOk="0">
                      <a:moveTo>
                        <a:pt x="343" y="1"/>
                      </a:moveTo>
                      <a:cubicBezTo>
                        <a:pt x="297" y="1"/>
                        <a:pt x="252" y="11"/>
                        <a:pt x="208" y="32"/>
                      </a:cubicBezTo>
                      <a:cubicBezTo>
                        <a:pt x="61" y="108"/>
                        <a:pt x="0" y="286"/>
                        <a:pt x="75" y="435"/>
                      </a:cubicBezTo>
                      <a:cubicBezTo>
                        <a:pt x="127" y="541"/>
                        <a:pt x="233" y="602"/>
                        <a:pt x="343" y="602"/>
                      </a:cubicBezTo>
                      <a:cubicBezTo>
                        <a:pt x="389" y="602"/>
                        <a:pt x="435" y="592"/>
                        <a:pt x="478" y="570"/>
                      </a:cubicBezTo>
                      <a:cubicBezTo>
                        <a:pt x="627" y="496"/>
                        <a:pt x="688" y="314"/>
                        <a:pt x="611" y="167"/>
                      </a:cubicBezTo>
                      <a:cubicBezTo>
                        <a:pt x="559" y="62"/>
                        <a:pt x="45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8"/>
              <p:cNvGrpSpPr/>
              <p:nvPr/>
            </p:nvGrpSpPr>
            <p:grpSpPr>
              <a:xfrm flipH="1">
                <a:off x="-222454" y="731639"/>
                <a:ext cx="104568" cy="95726"/>
                <a:chOff x="2985400" y="1473188"/>
                <a:chExt cx="74500" cy="68200"/>
              </a:xfrm>
            </p:grpSpPr>
            <p:sp>
              <p:nvSpPr>
                <p:cNvPr id="4528" name="Google Shape;4528;p8"/>
                <p:cNvSpPr/>
                <p:nvPr/>
              </p:nvSpPr>
              <p:spPr>
                <a:xfrm>
                  <a:off x="2985400" y="1473188"/>
                  <a:ext cx="74500" cy="68200"/>
                </a:xfrm>
                <a:custGeom>
                  <a:avLst/>
                  <a:gdLst/>
                  <a:ahLst/>
                  <a:cxnLst/>
                  <a:rect l="l" t="t" r="r" b="b"/>
                  <a:pathLst>
                    <a:path w="2980" h="2728" extrusionOk="0">
                      <a:moveTo>
                        <a:pt x="1491" y="1"/>
                      </a:moveTo>
                      <a:cubicBezTo>
                        <a:pt x="1397" y="1"/>
                        <a:pt x="1302" y="10"/>
                        <a:pt x="1206" y="31"/>
                      </a:cubicBezTo>
                      <a:cubicBezTo>
                        <a:pt x="470" y="187"/>
                        <a:pt x="0" y="911"/>
                        <a:pt x="157" y="1647"/>
                      </a:cubicBezTo>
                      <a:cubicBezTo>
                        <a:pt x="292" y="2289"/>
                        <a:pt x="858" y="2727"/>
                        <a:pt x="1488" y="2727"/>
                      </a:cubicBezTo>
                      <a:cubicBezTo>
                        <a:pt x="1582" y="2727"/>
                        <a:pt x="1677" y="2717"/>
                        <a:pt x="1773" y="2697"/>
                      </a:cubicBezTo>
                      <a:cubicBezTo>
                        <a:pt x="2510" y="2540"/>
                        <a:pt x="2980" y="1817"/>
                        <a:pt x="2823" y="1080"/>
                      </a:cubicBezTo>
                      <a:cubicBezTo>
                        <a:pt x="2687" y="440"/>
                        <a:pt x="2121" y="1"/>
                        <a:pt x="14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
                <p:cNvSpPr/>
                <p:nvPr/>
              </p:nvSpPr>
              <p:spPr>
                <a:xfrm>
                  <a:off x="2985400" y="1473188"/>
                  <a:ext cx="70850" cy="65675"/>
                </a:xfrm>
                <a:custGeom>
                  <a:avLst/>
                  <a:gdLst/>
                  <a:ahLst/>
                  <a:cxnLst/>
                  <a:rect l="l" t="t" r="r" b="b"/>
                  <a:pathLst>
                    <a:path w="2834" h="2627" extrusionOk="0">
                      <a:moveTo>
                        <a:pt x="1491" y="1"/>
                      </a:moveTo>
                      <a:cubicBezTo>
                        <a:pt x="1397" y="1"/>
                        <a:pt x="1302" y="10"/>
                        <a:pt x="1206" y="31"/>
                      </a:cubicBezTo>
                      <a:cubicBezTo>
                        <a:pt x="470" y="187"/>
                        <a:pt x="0" y="911"/>
                        <a:pt x="157" y="1647"/>
                      </a:cubicBezTo>
                      <a:cubicBezTo>
                        <a:pt x="254" y="2108"/>
                        <a:pt x="573" y="2463"/>
                        <a:pt x="979" y="2626"/>
                      </a:cubicBezTo>
                      <a:cubicBezTo>
                        <a:pt x="894" y="2504"/>
                        <a:pt x="832" y="2362"/>
                        <a:pt x="799" y="2208"/>
                      </a:cubicBezTo>
                      <a:cubicBezTo>
                        <a:pt x="661" y="1563"/>
                        <a:pt x="1073" y="930"/>
                        <a:pt x="1717" y="794"/>
                      </a:cubicBezTo>
                      <a:cubicBezTo>
                        <a:pt x="1800" y="776"/>
                        <a:pt x="1883" y="767"/>
                        <a:pt x="1965" y="767"/>
                      </a:cubicBezTo>
                      <a:cubicBezTo>
                        <a:pt x="2299" y="767"/>
                        <a:pt x="2612" y="911"/>
                        <a:pt x="2834" y="1149"/>
                      </a:cubicBezTo>
                      <a:cubicBezTo>
                        <a:pt x="2831" y="1126"/>
                        <a:pt x="2828" y="1104"/>
                        <a:pt x="2823" y="1080"/>
                      </a:cubicBezTo>
                      <a:cubicBezTo>
                        <a:pt x="2687" y="440"/>
                        <a:pt x="212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
                <p:cNvSpPr/>
                <p:nvPr/>
              </p:nvSpPr>
              <p:spPr>
                <a:xfrm>
                  <a:off x="3025950" y="1505838"/>
                  <a:ext cx="24550" cy="22475"/>
                </a:xfrm>
                <a:custGeom>
                  <a:avLst/>
                  <a:gdLst/>
                  <a:ahLst/>
                  <a:cxnLst/>
                  <a:rect l="l" t="t" r="r" b="b"/>
                  <a:pathLst>
                    <a:path w="982" h="899" extrusionOk="0">
                      <a:moveTo>
                        <a:pt x="491" y="1"/>
                      </a:moveTo>
                      <a:cubicBezTo>
                        <a:pt x="460" y="1"/>
                        <a:pt x="429" y="4"/>
                        <a:pt x="397" y="11"/>
                      </a:cubicBezTo>
                      <a:cubicBezTo>
                        <a:pt x="156" y="63"/>
                        <a:pt x="1" y="301"/>
                        <a:pt x="53" y="543"/>
                      </a:cubicBezTo>
                      <a:cubicBezTo>
                        <a:pt x="98" y="754"/>
                        <a:pt x="283" y="898"/>
                        <a:pt x="491" y="898"/>
                      </a:cubicBezTo>
                      <a:cubicBezTo>
                        <a:pt x="522" y="898"/>
                        <a:pt x="553" y="895"/>
                        <a:pt x="585" y="888"/>
                      </a:cubicBezTo>
                      <a:cubicBezTo>
                        <a:pt x="828" y="836"/>
                        <a:pt x="982" y="598"/>
                        <a:pt x="930" y="357"/>
                      </a:cubicBezTo>
                      <a:cubicBezTo>
                        <a:pt x="885" y="146"/>
                        <a:pt x="699" y="1"/>
                        <a:pt x="4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
                <p:cNvSpPr/>
                <p:nvPr/>
              </p:nvSpPr>
              <p:spPr>
                <a:xfrm>
                  <a:off x="3010525" y="1518163"/>
                  <a:ext cx="11425" cy="10475"/>
                </a:xfrm>
                <a:custGeom>
                  <a:avLst/>
                  <a:gdLst/>
                  <a:ahLst/>
                  <a:cxnLst/>
                  <a:rect l="l" t="t" r="r" b="b"/>
                  <a:pathLst>
                    <a:path w="457" h="419" extrusionOk="0">
                      <a:moveTo>
                        <a:pt x="228" y="1"/>
                      </a:moveTo>
                      <a:cubicBezTo>
                        <a:pt x="214" y="1"/>
                        <a:pt x="200" y="2"/>
                        <a:pt x="186" y="5"/>
                      </a:cubicBezTo>
                      <a:cubicBezTo>
                        <a:pt x="73" y="30"/>
                        <a:pt x="1" y="141"/>
                        <a:pt x="24" y="252"/>
                      </a:cubicBezTo>
                      <a:cubicBezTo>
                        <a:pt x="46" y="351"/>
                        <a:pt x="132" y="418"/>
                        <a:pt x="229" y="418"/>
                      </a:cubicBezTo>
                      <a:cubicBezTo>
                        <a:pt x="243" y="418"/>
                        <a:pt x="257" y="417"/>
                        <a:pt x="272" y="414"/>
                      </a:cubicBezTo>
                      <a:cubicBezTo>
                        <a:pt x="385" y="389"/>
                        <a:pt x="457" y="279"/>
                        <a:pt x="431" y="166"/>
                      </a:cubicBezTo>
                      <a:cubicBezTo>
                        <a:pt x="411" y="68"/>
                        <a:pt x="325" y="1"/>
                        <a:pt x="22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8"/>
              <p:cNvGrpSpPr/>
              <p:nvPr/>
            </p:nvGrpSpPr>
            <p:grpSpPr>
              <a:xfrm flipH="1">
                <a:off x="-314846" y="531275"/>
                <a:ext cx="126605" cy="115832"/>
                <a:chOff x="3035525" y="1330438"/>
                <a:chExt cx="90200" cy="82525"/>
              </a:xfrm>
            </p:grpSpPr>
            <p:sp>
              <p:nvSpPr>
                <p:cNvPr id="4533" name="Google Shape;4533;p8"/>
                <p:cNvSpPr/>
                <p:nvPr/>
              </p:nvSpPr>
              <p:spPr>
                <a:xfrm>
                  <a:off x="3035525" y="1330438"/>
                  <a:ext cx="90200" cy="82525"/>
                </a:xfrm>
                <a:custGeom>
                  <a:avLst/>
                  <a:gdLst/>
                  <a:ahLst/>
                  <a:cxnLst/>
                  <a:rect l="l" t="t" r="r" b="b"/>
                  <a:pathLst>
                    <a:path w="3608" h="3301" extrusionOk="0">
                      <a:moveTo>
                        <a:pt x="1805" y="1"/>
                      </a:moveTo>
                      <a:cubicBezTo>
                        <a:pt x="1691" y="1"/>
                        <a:pt x="1576" y="12"/>
                        <a:pt x="1460" y="37"/>
                      </a:cubicBezTo>
                      <a:cubicBezTo>
                        <a:pt x="567" y="227"/>
                        <a:pt x="0" y="1102"/>
                        <a:pt x="190" y="1994"/>
                      </a:cubicBezTo>
                      <a:cubicBezTo>
                        <a:pt x="355" y="2769"/>
                        <a:pt x="1039" y="3301"/>
                        <a:pt x="1801" y="3301"/>
                      </a:cubicBezTo>
                      <a:cubicBezTo>
                        <a:pt x="1915" y="3301"/>
                        <a:pt x="2031" y="3289"/>
                        <a:pt x="2146" y="3264"/>
                      </a:cubicBezTo>
                      <a:cubicBezTo>
                        <a:pt x="3038" y="3075"/>
                        <a:pt x="3608" y="2197"/>
                        <a:pt x="3417" y="1306"/>
                      </a:cubicBezTo>
                      <a:cubicBezTo>
                        <a:pt x="3252" y="532"/>
                        <a:pt x="2567" y="1"/>
                        <a:pt x="180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
                <p:cNvSpPr/>
                <p:nvPr/>
              </p:nvSpPr>
              <p:spPr>
                <a:xfrm>
                  <a:off x="3035525" y="1330438"/>
                  <a:ext cx="85775" cy="79500"/>
                </a:xfrm>
                <a:custGeom>
                  <a:avLst/>
                  <a:gdLst/>
                  <a:ahLst/>
                  <a:cxnLst/>
                  <a:rect l="l" t="t" r="r" b="b"/>
                  <a:pathLst>
                    <a:path w="3431" h="3180" extrusionOk="0">
                      <a:moveTo>
                        <a:pt x="1805" y="1"/>
                      </a:moveTo>
                      <a:cubicBezTo>
                        <a:pt x="1691" y="1"/>
                        <a:pt x="1576" y="12"/>
                        <a:pt x="1460" y="37"/>
                      </a:cubicBezTo>
                      <a:cubicBezTo>
                        <a:pt x="567" y="227"/>
                        <a:pt x="0" y="1102"/>
                        <a:pt x="190" y="1994"/>
                      </a:cubicBezTo>
                      <a:cubicBezTo>
                        <a:pt x="309" y="2550"/>
                        <a:pt x="694" y="2981"/>
                        <a:pt x="1186" y="3179"/>
                      </a:cubicBezTo>
                      <a:cubicBezTo>
                        <a:pt x="1083" y="3031"/>
                        <a:pt x="1006" y="2858"/>
                        <a:pt x="967" y="2672"/>
                      </a:cubicBezTo>
                      <a:cubicBezTo>
                        <a:pt x="801" y="1892"/>
                        <a:pt x="1297" y="1124"/>
                        <a:pt x="2077" y="960"/>
                      </a:cubicBezTo>
                      <a:cubicBezTo>
                        <a:pt x="2178" y="938"/>
                        <a:pt x="2279" y="928"/>
                        <a:pt x="2377" y="928"/>
                      </a:cubicBezTo>
                      <a:cubicBezTo>
                        <a:pt x="2783" y="928"/>
                        <a:pt x="3161" y="1102"/>
                        <a:pt x="3431" y="1391"/>
                      </a:cubicBezTo>
                      <a:cubicBezTo>
                        <a:pt x="3426" y="1362"/>
                        <a:pt x="3423" y="1334"/>
                        <a:pt x="3417" y="1306"/>
                      </a:cubicBezTo>
                      <a:cubicBezTo>
                        <a:pt x="3252" y="532"/>
                        <a:pt x="2567"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
                <p:cNvSpPr/>
                <p:nvPr/>
              </p:nvSpPr>
              <p:spPr>
                <a:xfrm>
                  <a:off x="3084625" y="1369938"/>
                  <a:ext cx="29700" cy="27175"/>
                </a:xfrm>
                <a:custGeom>
                  <a:avLst/>
                  <a:gdLst/>
                  <a:ahLst/>
                  <a:cxnLst/>
                  <a:rect l="l" t="t" r="r" b="b"/>
                  <a:pathLst>
                    <a:path w="1188" h="1087" extrusionOk="0">
                      <a:moveTo>
                        <a:pt x="595" y="1"/>
                      </a:moveTo>
                      <a:cubicBezTo>
                        <a:pt x="557" y="1"/>
                        <a:pt x="519" y="4"/>
                        <a:pt x="481" y="13"/>
                      </a:cubicBezTo>
                      <a:cubicBezTo>
                        <a:pt x="189" y="75"/>
                        <a:pt x="1" y="365"/>
                        <a:pt x="65" y="658"/>
                      </a:cubicBezTo>
                      <a:cubicBezTo>
                        <a:pt x="118" y="913"/>
                        <a:pt x="343" y="1087"/>
                        <a:pt x="593" y="1087"/>
                      </a:cubicBezTo>
                      <a:cubicBezTo>
                        <a:pt x="631" y="1087"/>
                        <a:pt x="669" y="1083"/>
                        <a:pt x="707" y="1075"/>
                      </a:cubicBezTo>
                      <a:cubicBezTo>
                        <a:pt x="1000" y="1014"/>
                        <a:pt x="1188" y="724"/>
                        <a:pt x="1125" y="431"/>
                      </a:cubicBezTo>
                      <a:cubicBezTo>
                        <a:pt x="1071" y="176"/>
                        <a:pt x="845" y="1"/>
                        <a:pt x="59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
                <p:cNvSpPr/>
                <p:nvPr/>
              </p:nvSpPr>
              <p:spPr>
                <a:xfrm>
                  <a:off x="3065950" y="1384863"/>
                  <a:ext cx="13800" cy="12650"/>
                </a:xfrm>
                <a:custGeom>
                  <a:avLst/>
                  <a:gdLst/>
                  <a:ahLst/>
                  <a:cxnLst/>
                  <a:rect l="l" t="t" r="r" b="b"/>
                  <a:pathLst>
                    <a:path w="552" h="506" extrusionOk="0">
                      <a:moveTo>
                        <a:pt x="276" y="1"/>
                      </a:moveTo>
                      <a:cubicBezTo>
                        <a:pt x="259" y="1"/>
                        <a:pt x="242" y="3"/>
                        <a:pt x="224" y="6"/>
                      </a:cubicBezTo>
                      <a:cubicBezTo>
                        <a:pt x="88" y="36"/>
                        <a:pt x="0" y="171"/>
                        <a:pt x="29" y="305"/>
                      </a:cubicBezTo>
                      <a:cubicBezTo>
                        <a:pt x="54" y="425"/>
                        <a:pt x="159" y="505"/>
                        <a:pt x="276" y="505"/>
                      </a:cubicBezTo>
                      <a:cubicBezTo>
                        <a:pt x="294" y="505"/>
                        <a:pt x="311" y="503"/>
                        <a:pt x="329" y="500"/>
                      </a:cubicBezTo>
                      <a:cubicBezTo>
                        <a:pt x="466" y="470"/>
                        <a:pt x="552" y="337"/>
                        <a:pt x="524" y="202"/>
                      </a:cubicBezTo>
                      <a:cubicBezTo>
                        <a:pt x="498" y="82"/>
                        <a:pt x="393" y="1"/>
                        <a:pt x="27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 name="Google Shape;4537;p8"/>
              <p:cNvGrpSpPr/>
              <p:nvPr/>
            </p:nvGrpSpPr>
            <p:grpSpPr>
              <a:xfrm flipH="1">
                <a:off x="-357726" y="294137"/>
                <a:ext cx="150817" cy="137974"/>
                <a:chOff x="3048825" y="1161488"/>
                <a:chExt cx="107450" cy="98300"/>
              </a:xfrm>
            </p:grpSpPr>
            <p:sp>
              <p:nvSpPr>
                <p:cNvPr id="4538" name="Google Shape;4538;p8"/>
                <p:cNvSpPr/>
                <p:nvPr/>
              </p:nvSpPr>
              <p:spPr>
                <a:xfrm>
                  <a:off x="3048825" y="1161488"/>
                  <a:ext cx="107450" cy="98300"/>
                </a:xfrm>
                <a:custGeom>
                  <a:avLst/>
                  <a:gdLst/>
                  <a:ahLst/>
                  <a:cxnLst/>
                  <a:rect l="l" t="t" r="r" b="b"/>
                  <a:pathLst>
                    <a:path w="4298" h="3932" extrusionOk="0">
                      <a:moveTo>
                        <a:pt x="2152" y="0"/>
                      </a:moveTo>
                      <a:cubicBezTo>
                        <a:pt x="2016" y="0"/>
                        <a:pt x="1879" y="14"/>
                        <a:pt x="1741" y="43"/>
                      </a:cubicBezTo>
                      <a:cubicBezTo>
                        <a:pt x="677" y="269"/>
                        <a:pt x="1" y="1312"/>
                        <a:pt x="228" y="2374"/>
                      </a:cubicBezTo>
                      <a:cubicBezTo>
                        <a:pt x="423" y="3299"/>
                        <a:pt x="1239" y="3931"/>
                        <a:pt x="2147" y="3931"/>
                      </a:cubicBezTo>
                      <a:cubicBezTo>
                        <a:pt x="2282" y="3931"/>
                        <a:pt x="2420" y="3917"/>
                        <a:pt x="2557" y="3888"/>
                      </a:cubicBezTo>
                      <a:cubicBezTo>
                        <a:pt x="3619" y="3661"/>
                        <a:pt x="4298" y="2617"/>
                        <a:pt x="4072" y="1555"/>
                      </a:cubicBezTo>
                      <a:cubicBezTo>
                        <a:pt x="3874" y="632"/>
                        <a:pt x="3059" y="0"/>
                        <a:pt x="215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
                <p:cNvSpPr/>
                <p:nvPr/>
              </p:nvSpPr>
              <p:spPr>
                <a:xfrm>
                  <a:off x="3048825" y="1161488"/>
                  <a:ext cx="102200" cy="94700"/>
                </a:xfrm>
                <a:custGeom>
                  <a:avLst/>
                  <a:gdLst/>
                  <a:ahLst/>
                  <a:cxnLst/>
                  <a:rect l="l" t="t" r="r" b="b"/>
                  <a:pathLst>
                    <a:path w="4088" h="3788" extrusionOk="0">
                      <a:moveTo>
                        <a:pt x="2152" y="0"/>
                      </a:moveTo>
                      <a:cubicBezTo>
                        <a:pt x="2016" y="0"/>
                        <a:pt x="1879" y="14"/>
                        <a:pt x="1741" y="43"/>
                      </a:cubicBezTo>
                      <a:cubicBezTo>
                        <a:pt x="677" y="269"/>
                        <a:pt x="1" y="1312"/>
                        <a:pt x="228" y="2374"/>
                      </a:cubicBezTo>
                      <a:cubicBezTo>
                        <a:pt x="369" y="3037"/>
                        <a:pt x="828" y="3549"/>
                        <a:pt x="1412" y="3787"/>
                      </a:cubicBezTo>
                      <a:cubicBezTo>
                        <a:pt x="1290" y="3609"/>
                        <a:pt x="1201" y="3405"/>
                        <a:pt x="1152" y="3181"/>
                      </a:cubicBezTo>
                      <a:cubicBezTo>
                        <a:pt x="955" y="2252"/>
                        <a:pt x="1547" y="1339"/>
                        <a:pt x="2476" y="1142"/>
                      </a:cubicBezTo>
                      <a:cubicBezTo>
                        <a:pt x="2595" y="1116"/>
                        <a:pt x="2714" y="1104"/>
                        <a:pt x="2830" y="1104"/>
                      </a:cubicBezTo>
                      <a:cubicBezTo>
                        <a:pt x="3314" y="1104"/>
                        <a:pt x="3766" y="1312"/>
                        <a:pt x="4088" y="1655"/>
                      </a:cubicBezTo>
                      <a:cubicBezTo>
                        <a:pt x="4081" y="1623"/>
                        <a:pt x="4078" y="1590"/>
                        <a:pt x="4072" y="1555"/>
                      </a:cubicBezTo>
                      <a:cubicBezTo>
                        <a:pt x="3874" y="632"/>
                        <a:pt x="3059"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
                <p:cNvSpPr/>
                <p:nvPr/>
              </p:nvSpPr>
              <p:spPr>
                <a:xfrm>
                  <a:off x="3107375" y="1208538"/>
                  <a:ext cx="35350" cy="32375"/>
                </a:xfrm>
                <a:custGeom>
                  <a:avLst/>
                  <a:gdLst/>
                  <a:ahLst/>
                  <a:cxnLst/>
                  <a:rect l="l" t="t" r="r" b="b"/>
                  <a:pathLst>
                    <a:path w="1414" h="1295" extrusionOk="0">
                      <a:moveTo>
                        <a:pt x="707" y="1"/>
                      </a:moveTo>
                      <a:cubicBezTo>
                        <a:pt x="663" y="1"/>
                        <a:pt x="618" y="5"/>
                        <a:pt x="572" y="15"/>
                      </a:cubicBezTo>
                      <a:cubicBezTo>
                        <a:pt x="223" y="90"/>
                        <a:pt x="1" y="433"/>
                        <a:pt x="74" y="782"/>
                      </a:cubicBezTo>
                      <a:cubicBezTo>
                        <a:pt x="140" y="1086"/>
                        <a:pt x="407" y="1294"/>
                        <a:pt x="707" y="1294"/>
                      </a:cubicBezTo>
                      <a:cubicBezTo>
                        <a:pt x="751" y="1294"/>
                        <a:pt x="797" y="1290"/>
                        <a:pt x="842" y="1280"/>
                      </a:cubicBezTo>
                      <a:cubicBezTo>
                        <a:pt x="1191" y="1207"/>
                        <a:pt x="1414" y="862"/>
                        <a:pt x="1338" y="513"/>
                      </a:cubicBezTo>
                      <a:cubicBezTo>
                        <a:pt x="1274" y="209"/>
                        <a:pt x="1006" y="1"/>
                        <a:pt x="7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
                <p:cNvSpPr/>
                <p:nvPr/>
              </p:nvSpPr>
              <p:spPr>
                <a:xfrm>
                  <a:off x="3085100" y="1226313"/>
                  <a:ext cx="16425" cy="15050"/>
                </a:xfrm>
                <a:custGeom>
                  <a:avLst/>
                  <a:gdLst/>
                  <a:ahLst/>
                  <a:cxnLst/>
                  <a:rect l="l" t="t" r="r" b="b"/>
                  <a:pathLst>
                    <a:path w="657" h="602" extrusionOk="0">
                      <a:moveTo>
                        <a:pt x="330" y="0"/>
                      </a:moveTo>
                      <a:cubicBezTo>
                        <a:pt x="309" y="0"/>
                        <a:pt x="288" y="3"/>
                        <a:pt x="267" y="7"/>
                      </a:cubicBezTo>
                      <a:cubicBezTo>
                        <a:pt x="104" y="41"/>
                        <a:pt x="0" y="203"/>
                        <a:pt x="35" y="364"/>
                      </a:cubicBezTo>
                      <a:cubicBezTo>
                        <a:pt x="65" y="506"/>
                        <a:pt x="189" y="601"/>
                        <a:pt x="327" y="601"/>
                      </a:cubicBezTo>
                      <a:cubicBezTo>
                        <a:pt x="348" y="601"/>
                        <a:pt x="369" y="599"/>
                        <a:pt x="390" y="594"/>
                      </a:cubicBezTo>
                      <a:cubicBezTo>
                        <a:pt x="553" y="560"/>
                        <a:pt x="657" y="400"/>
                        <a:pt x="622" y="239"/>
                      </a:cubicBezTo>
                      <a:cubicBezTo>
                        <a:pt x="592" y="97"/>
                        <a:pt x="469" y="0"/>
                        <a:pt x="33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8"/>
              <p:cNvGrpSpPr/>
              <p:nvPr/>
            </p:nvGrpSpPr>
            <p:grpSpPr>
              <a:xfrm flipH="1">
                <a:off x="-1314139" y="-522372"/>
                <a:ext cx="4193887" cy="4067563"/>
                <a:chOff x="849725" y="579763"/>
                <a:chExt cx="2987950" cy="2897950"/>
              </a:xfrm>
            </p:grpSpPr>
            <p:grpSp>
              <p:nvGrpSpPr>
                <p:cNvPr id="4543" name="Google Shape;4543;p8"/>
                <p:cNvGrpSpPr/>
                <p:nvPr/>
              </p:nvGrpSpPr>
              <p:grpSpPr>
                <a:xfrm>
                  <a:off x="849725" y="579763"/>
                  <a:ext cx="2987950" cy="2897950"/>
                  <a:chOff x="849725" y="579763"/>
                  <a:chExt cx="2987950" cy="2897950"/>
                </a:xfrm>
              </p:grpSpPr>
              <p:grpSp>
                <p:nvGrpSpPr>
                  <p:cNvPr id="4544" name="Google Shape;4544;p8"/>
                  <p:cNvGrpSpPr/>
                  <p:nvPr/>
                </p:nvGrpSpPr>
                <p:grpSpPr>
                  <a:xfrm>
                    <a:off x="849725" y="579763"/>
                    <a:ext cx="2987950" cy="2897950"/>
                    <a:chOff x="849725" y="579763"/>
                    <a:chExt cx="2987950" cy="2897950"/>
                  </a:xfrm>
                </p:grpSpPr>
                <p:grpSp>
                  <p:nvGrpSpPr>
                    <p:cNvPr id="4545" name="Google Shape;4545;p8"/>
                    <p:cNvGrpSpPr/>
                    <p:nvPr/>
                  </p:nvGrpSpPr>
                  <p:grpSpPr>
                    <a:xfrm>
                      <a:off x="849725" y="579763"/>
                      <a:ext cx="2987950" cy="2897950"/>
                      <a:chOff x="849725" y="579763"/>
                      <a:chExt cx="2987950" cy="2897950"/>
                    </a:xfrm>
                  </p:grpSpPr>
                  <p:sp>
                    <p:nvSpPr>
                      <p:cNvPr id="4546" name="Google Shape;4546;p8"/>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8"/>
                    <p:cNvGrpSpPr/>
                    <p:nvPr/>
                  </p:nvGrpSpPr>
                  <p:grpSpPr>
                    <a:xfrm>
                      <a:off x="929325" y="641338"/>
                      <a:ext cx="2718325" cy="2776450"/>
                      <a:chOff x="929325" y="641338"/>
                      <a:chExt cx="2718325" cy="2776450"/>
                    </a:xfrm>
                  </p:grpSpPr>
                  <p:sp>
                    <p:nvSpPr>
                      <p:cNvPr id="4597" name="Google Shape;4597;p8"/>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 name="Google Shape;4644;p8"/>
                    <p:cNvGrpSpPr/>
                    <p:nvPr/>
                  </p:nvGrpSpPr>
                  <p:grpSpPr>
                    <a:xfrm>
                      <a:off x="909300" y="619838"/>
                      <a:ext cx="2751625" cy="2812350"/>
                      <a:chOff x="909300" y="619838"/>
                      <a:chExt cx="2751625" cy="2812350"/>
                    </a:xfrm>
                  </p:grpSpPr>
                  <p:sp>
                    <p:nvSpPr>
                      <p:cNvPr id="4645" name="Google Shape;4645;p8"/>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 name="Google Shape;4692;p8"/>
                    <p:cNvGrpSpPr/>
                    <p:nvPr/>
                  </p:nvGrpSpPr>
                  <p:grpSpPr>
                    <a:xfrm>
                      <a:off x="891725" y="600538"/>
                      <a:ext cx="2710525" cy="2859550"/>
                      <a:chOff x="891725" y="600538"/>
                      <a:chExt cx="2710525" cy="2859550"/>
                    </a:xfrm>
                  </p:grpSpPr>
                  <p:sp>
                    <p:nvSpPr>
                      <p:cNvPr id="4693" name="Google Shape;4693;p8"/>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3" name="Google Shape;4703;p8"/>
                      <p:cNvGrpSpPr/>
                      <p:nvPr/>
                    </p:nvGrpSpPr>
                    <p:grpSpPr>
                      <a:xfrm>
                        <a:off x="1946050" y="600538"/>
                        <a:ext cx="1656200" cy="2859550"/>
                        <a:chOff x="1946050" y="600538"/>
                        <a:chExt cx="1656200" cy="2859550"/>
                      </a:xfrm>
                    </p:grpSpPr>
                    <p:sp>
                      <p:nvSpPr>
                        <p:cNvPr id="4704" name="Google Shape;4704;p8"/>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741" name="Google Shape;4741;p8"/>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6" name="Google Shape;4766;p8"/>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8"/>
              <p:cNvGrpSpPr/>
              <p:nvPr/>
            </p:nvGrpSpPr>
            <p:grpSpPr>
              <a:xfrm flipH="1">
                <a:off x="141289" y="1547341"/>
                <a:ext cx="2240918" cy="2071152"/>
                <a:chOff x="1204200" y="2054338"/>
                <a:chExt cx="1596550" cy="1475600"/>
              </a:xfrm>
            </p:grpSpPr>
            <p:sp>
              <p:nvSpPr>
                <p:cNvPr id="4793" name="Google Shape;4793;p8"/>
                <p:cNvSpPr/>
                <p:nvPr/>
              </p:nvSpPr>
              <p:spPr>
                <a:xfrm>
                  <a:off x="2053100" y="2280888"/>
                  <a:ext cx="162250" cy="103800"/>
                </a:xfrm>
                <a:custGeom>
                  <a:avLst/>
                  <a:gdLst/>
                  <a:ahLst/>
                  <a:cxnLst/>
                  <a:rect l="l" t="t" r="r" b="b"/>
                  <a:pathLst>
                    <a:path w="6490" h="4152" extrusionOk="0">
                      <a:moveTo>
                        <a:pt x="5678" y="0"/>
                      </a:moveTo>
                      <a:lnTo>
                        <a:pt x="5678" y="0"/>
                      </a:lnTo>
                      <a:cubicBezTo>
                        <a:pt x="4942" y="303"/>
                        <a:pt x="4167" y="535"/>
                        <a:pt x="3391" y="713"/>
                      </a:cubicBezTo>
                      <a:cubicBezTo>
                        <a:pt x="2749" y="862"/>
                        <a:pt x="2090" y="976"/>
                        <a:pt x="1430" y="987"/>
                      </a:cubicBezTo>
                      <a:cubicBezTo>
                        <a:pt x="1417" y="988"/>
                        <a:pt x="1404" y="988"/>
                        <a:pt x="1390" y="988"/>
                      </a:cubicBezTo>
                      <a:cubicBezTo>
                        <a:pt x="1222" y="988"/>
                        <a:pt x="1013" y="971"/>
                        <a:pt x="813" y="971"/>
                      </a:cubicBezTo>
                      <a:cubicBezTo>
                        <a:pt x="384" y="971"/>
                        <a:pt x="0" y="1048"/>
                        <a:pt x="169" y="1532"/>
                      </a:cubicBezTo>
                      <a:cubicBezTo>
                        <a:pt x="319" y="1962"/>
                        <a:pt x="1053" y="2482"/>
                        <a:pt x="1391" y="2762"/>
                      </a:cubicBezTo>
                      <a:cubicBezTo>
                        <a:pt x="2357" y="3565"/>
                        <a:pt x="3538" y="4152"/>
                        <a:pt x="4807" y="4152"/>
                      </a:cubicBezTo>
                      <a:cubicBezTo>
                        <a:pt x="4908" y="4152"/>
                        <a:pt x="5009" y="4148"/>
                        <a:pt x="5111" y="4141"/>
                      </a:cubicBezTo>
                      <a:cubicBezTo>
                        <a:pt x="5111" y="4141"/>
                        <a:pt x="6490" y="574"/>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
                <p:cNvSpPr/>
                <p:nvPr/>
              </p:nvSpPr>
              <p:spPr>
                <a:xfrm>
                  <a:off x="2119625" y="2311238"/>
                  <a:ext cx="32175" cy="13300"/>
                </a:xfrm>
                <a:custGeom>
                  <a:avLst/>
                  <a:gdLst/>
                  <a:ahLst/>
                  <a:cxnLst/>
                  <a:rect l="l" t="t" r="r" b="b"/>
                  <a:pathLst>
                    <a:path w="1287" h="532" extrusionOk="0">
                      <a:moveTo>
                        <a:pt x="1286" y="0"/>
                      </a:moveTo>
                      <a:lnTo>
                        <a:pt x="1286" y="0"/>
                      </a:lnTo>
                      <a:cubicBezTo>
                        <a:pt x="813" y="104"/>
                        <a:pt x="0" y="146"/>
                        <a:pt x="240" y="458"/>
                      </a:cubicBezTo>
                      <a:cubicBezTo>
                        <a:pt x="280" y="510"/>
                        <a:pt x="337" y="532"/>
                        <a:pt x="402" y="532"/>
                      </a:cubicBezTo>
                      <a:cubicBezTo>
                        <a:pt x="728" y="532"/>
                        <a:pt x="1286" y="0"/>
                        <a:pt x="1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
                <p:cNvSpPr/>
                <p:nvPr/>
              </p:nvSpPr>
              <p:spPr>
                <a:xfrm>
                  <a:off x="2054500" y="2280888"/>
                  <a:ext cx="160850" cy="103800"/>
                </a:xfrm>
                <a:custGeom>
                  <a:avLst/>
                  <a:gdLst/>
                  <a:ahLst/>
                  <a:cxnLst/>
                  <a:rect l="l" t="t" r="r" b="b"/>
                  <a:pathLst>
                    <a:path w="6434" h="4152" extrusionOk="0">
                      <a:moveTo>
                        <a:pt x="5622" y="0"/>
                      </a:moveTo>
                      <a:lnTo>
                        <a:pt x="5622" y="0"/>
                      </a:lnTo>
                      <a:cubicBezTo>
                        <a:pt x="5304" y="132"/>
                        <a:pt x="4977" y="246"/>
                        <a:pt x="4647" y="353"/>
                      </a:cubicBezTo>
                      <a:cubicBezTo>
                        <a:pt x="4584" y="1289"/>
                        <a:pt x="4313" y="2757"/>
                        <a:pt x="3227" y="2757"/>
                      </a:cubicBezTo>
                      <a:cubicBezTo>
                        <a:pt x="3195" y="2757"/>
                        <a:pt x="3163" y="2755"/>
                        <a:pt x="3130" y="2753"/>
                      </a:cubicBezTo>
                      <a:cubicBezTo>
                        <a:pt x="1788" y="2648"/>
                        <a:pt x="727" y="1786"/>
                        <a:pt x="362" y="1009"/>
                      </a:cubicBezTo>
                      <a:cubicBezTo>
                        <a:pt x="135" y="1069"/>
                        <a:pt x="0" y="1210"/>
                        <a:pt x="113" y="1532"/>
                      </a:cubicBezTo>
                      <a:cubicBezTo>
                        <a:pt x="263" y="1962"/>
                        <a:pt x="995" y="2482"/>
                        <a:pt x="1335" y="2762"/>
                      </a:cubicBezTo>
                      <a:cubicBezTo>
                        <a:pt x="2301" y="3565"/>
                        <a:pt x="3482" y="4152"/>
                        <a:pt x="4751" y="4152"/>
                      </a:cubicBezTo>
                      <a:cubicBezTo>
                        <a:pt x="4852" y="4152"/>
                        <a:pt x="4953" y="4148"/>
                        <a:pt x="5055" y="4141"/>
                      </a:cubicBezTo>
                      <a:cubicBezTo>
                        <a:pt x="5055" y="4141"/>
                        <a:pt x="6434" y="574"/>
                        <a:pt x="562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
                <p:cNvSpPr/>
                <p:nvPr/>
              </p:nvSpPr>
              <p:spPr>
                <a:xfrm>
                  <a:off x="1698750" y="2179888"/>
                  <a:ext cx="819250" cy="900975"/>
                </a:xfrm>
                <a:custGeom>
                  <a:avLst/>
                  <a:gdLst/>
                  <a:ahLst/>
                  <a:cxnLst/>
                  <a:rect l="l" t="t" r="r" b="b"/>
                  <a:pathLst>
                    <a:path w="32770" h="36039" extrusionOk="0">
                      <a:moveTo>
                        <a:pt x="25047" y="1"/>
                      </a:moveTo>
                      <a:cubicBezTo>
                        <a:pt x="21674" y="1"/>
                        <a:pt x="18856" y="2643"/>
                        <a:pt x="18678" y="6052"/>
                      </a:cubicBezTo>
                      <a:cubicBezTo>
                        <a:pt x="18493" y="9573"/>
                        <a:pt x="21198" y="12576"/>
                        <a:pt x="24720" y="12761"/>
                      </a:cubicBezTo>
                      <a:cubicBezTo>
                        <a:pt x="24742" y="12762"/>
                        <a:pt x="24763" y="12763"/>
                        <a:pt x="24785" y="12763"/>
                      </a:cubicBezTo>
                      <a:cubicBezTo>
                        <a:pt x="24809" y="12763"/>
                        <a:pt x="24833" y="12762"/>
                        <a:pt x="24857" y="12762"/>
                      </a:cubicBezTo>
                      <a:cubicBezTo>
                        <a:pt x="24871" y="12762"/>
                        <a:pt x="24884" y="12762"/>
                        <a:pt x="24898" y="12763"/>
                      </a:cubicBezTo>
                      <a:cubicBezTo>
                        <a:pt x="22985" y="18037"/>
                        <a:pt x="18528" y="19465"/>
                        <a:pt x="15806" y="19465"/>
                      </a:cubicBezTo>
                      <a:cubicBezTo>
                        <a:pt x="15479" y="19465"/>
                        <a:pt x="15178" y="19445"/>
                        <a:pt x="14909" y="19408"/>
                      </a:cubicBezTo>
                      <a:cubicBezTo>
                        <a:pt x="14041" y="19290"/>
                        <a:pt x="12619" y="19049"/>
                        <a:pt x="11006" y="19049"/>
                      </a:cubicBezTo>
                      <a:cubicBezTo>
                        <a:pt x="7584" y="19049"/>
                        <a:pt x="3302" y="20131"/>
                        <a:pt x="1617" y="25758"/>
                      </a:cubicBezTo>
                      <a:cubicBezTo>
                        <a:pt x="1" y="31155"/>
                        <a:pt x="5169" y="36038"/>
                        <a:pt x="11752" y="36038"/>
                      </a:cubicBezTo>
                      <a:cubicBezTo>
                        <a:pt x="15271" y="36038"/>
                        <a:pt x="19194" y="34643"/>
                        <a:pt x="22702" y="31183"/>
                      </a:cubicBezTo>
                      <a:cubicBezTo>
                        <a:pt x="32770" y="21255"/>
                        <a:pt x="31429" y="6719"/>
                        <a:pt x="31429" y="6719"/>
                      </a:cubicBezTo>
                      <a:cubicBezTo>
                        <a:pt x="31614" y="3198"/>
                        <a:pt x="28910" y="195"/>
                        <a:pt x="25387" y="10"/>
                      </a:cubicBezTo>
                      <a:cubicBezTo>
                        <a:pt x="25273" y="4"/>
                        <a:pt x="25159" y="1"/>
                        <a:pt x="25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
                <p:cNvSpPr/>
                <p:nvPr/>
              </p:nvSpPr>
              <p:spPr>
                <a:xfrm>
                  <a:off x="1698750" y="2247913"/>
                  <a:ext cx="819250" cy="832950"/>
                </a:xfrm>
                <a:custGeom>
                  <a:avLst/>
                  <a:gdLst/>
                  <a:ahLst/>
                  <a:cxnLst/>
                  <a:rect l="l" t="t" r="r" b="b"/>
                  <a:pathLst>
                    <a:path w="32770" h="33318" extrusionOk="0">
                      <a:moveTo>
                        <a:pt x="30274" y="0"/>
                      </a:moveTo>
                      <a:lnTo>
                        <a:pt x="30274" y="0"/>
                      </a:lnTo>
                      <a:cubicBezTo>
                        <a:pt x="31161" y="2208"/>
                        <a:pt x="31722" y="5389"/>
                        <a:pt x="28946" y="7449"/>
                      </a:cubicBezTo>
                      <a:cubicBezTo>
                        <a:pt x="27492" y="8529"/>
                        <a:pt x="25994" y="8979"/>
                        <a:pt x="24572" y="8979"/>
                      </a:cubicBezTo>
                      <a:cubicBezTo>
                        <a:pt x="22729" y="8979"/>
                        <a:pt x="21013" y="8223"/>
                        <a:pt x="19682" y="7105"/>
                      </a:cubicBezTo>
                      <a:lnTo>
                        <a:pt x="19682" y="7105"/>
                      </a:lnTo>
                      <a:cubicBezTo>
                        <a:pt x="20755" y="8778"/>
                        <a:pt x="22583" y="9929"/>
                        <a:pt x="24720" y="10040"/>
                      </a:cubicBezTo>
                      <a:cubicBezTo>
                        <a:pt x="24742" y="10041"/>
                        <a:pt x="24763" y="10042"/>
                        <a:pt x="24785" y="10042"/>
                      </a:cubicBezTo>
                      <a:cubicBezTo>
                        <a:pt x="24809" y="10042"/>
                        <a:pt x="24833" y="10041"/>
                        <a:pt x="24857" y="10041"/>
                      </a:cubicBezTo>
                      <a:cubicBezTo>
                        <a:pt x="24871" y="10041"/>
                        <a:pt x="24884" y="10041"/>
                        <a:pt x="24898" y="10042"/>
                      </a:cubicBezTo>
                      <a:cubicBezTo>
                        <a:pt x="24765" y="10407"/>
                        <a:pt x="24619" y="10754"/>
                        <a:pt x="24464" y="11083"/>
                      </a:cubicBezTo>
                      <a:cubicBezTo>
                        <a:pt x="25115" y="10923"/>
                        <a:pt x="25913" y="10777"/>
                        <a:pt x="26657" y="10777"/>
                      </a:cubicBezTo>
                      <a:cubicBezTo>
                        <a:pt x="27775" y="10777"/>
                        <a:pt x="28769" y="11108"/>
                        <a:pt x="28952" y="12224"/>
                      </a:cubicBezTo>
                      <a:cubicBezTo>
                        <a:pt x="29405" y="14975"/>
                        <a:pt x="25269" y="28824"/>
                        <a:pt x="13126" y="29552"/>
                      </a:cubicBezTo>
                      <a:cubicBezTo>
                        <a:pt x="12686" y="29579"/>
                        <a:pt x="12263" y="29591"/>
                        <a:pt x="11857" y="29591"/>
                      </a:cubicBezTo>
                      <a:cubicBezTo>
                        <a:pt x="4135" y="29591"/>
                        <a:pt x="2513" y="24976"/>
                        <a:pt x="2403" y="21065"/>
                      </a:cubicBezTo>
                      <a:cubicBezTo>
                        <a:pt x="2102" y="21653"/>
                        <a:pt x="1836" y="22304"/>
                        <a:pt x="1617" y="23037"/>
                      </a:cubicBezTo>
                      <a:cubicBezTo>
                        <a:pt x="1" y="28434"/>
                        <a:pt x="5169" y="33317"/>
                        <a:pt x="11752" y="33317"/>
                      </a:cubicBezTo>
                      <a:cubicBezTo>
                        <a:pt x="15271" y="33317"/>
                        <a:pt x="19194" y="31922"/>
                        <a:pt x="22702" y="28462"/>
                      </a:cubicBezTo>
                      <a:cubicBezTo>
                        <a:pt x="32770" y="18534"/>
                        <a:pt x="31429" y="3998"/>
                        <a:pt x="31429" y="3998"/>
                      </a:cubicBezTo>
                      <a:cubicBezTo>
                        <a:pt x="31507" y="2515"/>
                        <a:pt x="31067" y="1127"/>
                        <a:pt x="3027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
                <p:cNvSpPr/>
                <p:nvPr/>
              </p:nvSpPr>
              <p:spPr>
                <a:xfrm>
                  <a:off x="2392950" y="2054338"/>
                  <a:ext cx="276275" cy="153150"/>
                </a:xfrm>
                <a:custGeom>
                  <a:avLst/>
                  <a:gdLst/>
                  <a:ahLst/>
                  <a:cxnLst/>
                  <a:rect l="l" t="t" r="r" b="b"/>
                  <a:pathLst>
                    <a:path w="11051" h="6126" extrusionOk="0">
                      <a:moveTo>
                        <a:pt x="8097" y="1"/>
                      </a:moveTo>
                      <a:cubicBezTo>
                        <a:pt x="6836" y="1"/>
                        <a:pt x="5357" y="545"/>
                        <a:pt x="4408" y="1343"/>
                      </a:cubicBezTo>
                      <a:cubicBezTo>
                        <a:pt x="2721" y="2760"/>
                        <a:pt x="1429" y="4469"/>
                        <a:pt x="0" y="6125"/>
                      </a:cubicBezTo>
                      <a:cubicBezTo>
                        <a:pt x="20" y="6110"/>
                        <a:pt x="41" y="6095"/>
                        <a:pt x="60" y="6081"/>
                      </a:cubicBezTo>
                      <a:cubicBezTo>
                        <a:pt x="2000" y="4708"/>
                        <a:pt x="4407" y="4239"/>
                        <a:pt x="6706" y="3978"/>
                      </a:cubicBezTo>
                      <a:cubicBezTo>
                        <a:pt x="8364" y="3790"/>
                        <a:pt x="11050" y="3038"/>
                        <a:pt x="9853" y="827"/>
                      </a:cubicBezTo>
                      <a:cubicBezTo>
                        <a:pt x="9538" y="245"/>
                        <a:pt x="8913" y="33"/>
                        <a:pt x="8285" y="5"/>
                      </a:cubicBezTo>
                      <a:cubicBezTo>
                        <a:pt x="8223" y="2"/>
                        <a:pt x="8161" y="1"/>
                        <a:pt x="8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
                <p:cNvSpPr/>
                <p:nvPr/>
              </p:nvSpPr>
              <p:spPr>
                <a:xfrm>
                  <a:off x="2422750" y="2087288"/>
                  <a:ext cx="177175" cy="98225"/>
                </a:xfrm>
                <a:custGeom>
                  <a:avLst/>
                  <a:gdLst/>
                  <a:ahLst/>
                  <a:cxnLst/>
                  <a:rect l="l" t="t" r="r" b="b"/>
                  <a:pathLst>
                    <a:path w="7087" h="3929" extrusionOk="0">
                      <a:moveTo>
                        <a:pt x="5192" y="0"/>
                      </a:moveTo>
                      <a:cubicBezTo>
                        <a:pt x="4384" y="0"/>
                        <a:pt x="3434" y="350"/>
                        <a:pt x="2826" y="860"/>
                      </a:cubicBezTo>
                      <a:cubicBezTo>
                        <a:pt x="1744" y="1770"/>
                        <a:pt x="915" y="2866"/>
                        <a:pt x="0" y="3928"/>
                      </a:cubicBezTo>
                      <a:cubicBezTo>
                        <a:pt x="11" y="3919"/>
                        <a:pt x="24" y="3910"/>
                        <a:pt x="36" y="3900"/>
                      </a:cubicBezTo>
                      <a:cubicBezTo>
                        <a:pt x="1282" y="3020"/>
                        <a:pt x="2826" y="2719"/>
                        <a:pt x="4302" y="2551"/>
                      </a:cubicBezTo>
                      <a:cubicBezTo>
                        <a:pt x="5364" y="2431"/>
                        <a:pt x="7087" y="1948"/>
                        <a:pt x="6319" y="529"/>
                      </a:cubicBezTo>
                      <a:cubicBezTo>
                        <a:pt x="6119" y="155"/>
                        <a:pt x="5716" y="20"/>
                        <a:pt x="5314" y="3"/>
                      </a:cubicBezTo>
                      <a:cubicBezTo>
                        <a:pt x="5274" y="1"/>
                        <a:pt x="5233" y="0"/>
                        <a:pt x="5192"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
                <p:cNvSpPr/>
                <p:nvPr/>
              </p:nvSpPr>
              <p:spPr>
                <a:xfrm>
                  <a:off x="2402050" y="2088413"/>
                  <a:ext cx="209400" cy="109400"/>
                </a:xfrm>
                <a:custGeom>
                  <a:avLst/>
                  <a:gdLst/>
                  <a:ahLst/>
                  <a:cxnLst/>
                  <a:rect l="l" t="t" r="r" b="b"/>
                  <a:pathLst>
                    <a:path w="8376" h="4376" extrusionOk="0">
                      <a:moveTo>
                        <a:pt x="8304" y="0"/>
                      </a:moveTo>
                      <a:cubicBezTo>
                        <a:pt x="8270" y="0"/>
                        <a:pt x="8223" y="1"/>
                        <a:pt x="8166" y="3"/>
                      </a:cubicBezTo>
                      <a:cubicBezTo>
                        <a:pt x="8034" y="13"/>
                        <a:pt x="7844" y="16"/>
                        <a:pt x="7620" y="53"/>
                      </a:cubicBezTo>
                      <a:cubicBezTo>
                        <a:pt x="7168" y="103"/>
                        <a:pt x="6579" y="252"/>
                        <a:pt x="6001" y="432"/>
                      </a:cubicBezTo>
                      <a:cubicBezTo>
                        <a:pt x="5423" y="616"/>
                        <a:pt x="4865" y="855"/>
                        <a:pt x="4451" y="1042"/>
                      </a:cubicBezTo>
                      <a:cubicBezTo>
                        <a:pt x="4041" y="1238"/>
                        <a:pt x="3772" y="1377"/>
                        <a:pt x="3772" y="1377"/>
                      </a:cubicBezTo>
                      <a:cubicBezTo>
                        <a:pt x="3772" y="1377"/>
                        <a:pt x="3507" y="1523"/>
                        <a:pt x="3117" y="1759"/>
                      </a:cubicBezTo>
                      <a:cubicBezTo>
                        <a:pt x="2731" y="1999"/>
                        <a:pt x="2224" y="2333"/>
                        <a:pt x="1748" y="2704"/>
                      </a:cubicBezTo>
                      <a:cubicBezTo>
                        <a:pt x="1273" y="3078"/>
                        <a:pt x="812" y="3473"/>
                        <a:pt x="501" y="3805"/>
                      </a:cubicBezTo>
                      <a:cubicBezTo>
                        <a:pt x="338" y="3962"/>
                        <a:pt x="219" y="4109"/>
                        <a:pt x="134" y="4209"/>
                      </a:cubicBezTo>
                      <a:cubicBezTo>
                        <a:pt x="46" y="4310"/>
                        <a:pt x="1" y="4371"/>
                        <a:pt x="9" y="4375"/>
                      </a:cubicBezTo>
                      <a:cubicBezTo>
                        <a:pt x="9" y="4376"/>
                        <a:pt x="10" y="4376"/>
                        <a:pt x="11" y="4376"/>
                      </a:cubicBezTo>
                      <a:cubicBezTo>
                        <a:pt x="36" y="4376"/>
                        <a:pt x="240" y="4161"/>
                        <a:pt x="565" y="3871"/>
                      </a:cubicBezTo>
                      <a:cubicBezTo>
                        <a:pt x="894" y="3562"/>
                        <a:pt x="1364" y="3191"/>
                        <a:pt x="1846" y="2837"/>
                      </a:cubicBezTo>
                      <a:cubicBezTo>
                        <a:pt x="2332" y="2486"/>
                        <a:pt x="2841" y="2171"/>
                        <a:pt x="3228" y="1946"/>
                      </a:cubicBezTo>
                      <a:cubicBezTo>
                        <a:pt x="3616" y="1723"/>
                        <a:pt x="3881" y="1584"/>
                        <a:pt x="3881" y="1584"/>
                      </a:cubicBezTo>
                      <a:cubicBezTo>
                        <a:pt x="3881" y="1584"/>
                        <a:pt x="4146" y="1444"/>
                        <a:pt x="4544" y="1238"/>
                      </a:cubicBezTo>
                      <a:cubicBezTo>
                        <a:pt x="4946" y="1042"/>
                        <a:pt x="5490" y="790"/>
                        <a:pt x="6054" y="589"/>
                      </a:cubicBezTo>
                      <a:cubicBezTo>
                        <a:pt x="6618" y="393"/>
                        <a:pt x="7193" y="221"/>
                        <a:pt x="7635" y="143"/>
                      </a:cubicBezTo>
                      <a:cubicBezTo>
                        <a:pt x="8075" y="53"/>
                        <a:pt x="8376" y="28"/>
                        <a:pt x="8374" y="6"/>
                      </a:cubicBezTo>
                      <a:cubicBezTo>
                        <a:pt x="8373" y="2"/>
                        <a:pt x="8349" y="0"/>
                        <a:pt x="8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
                <p:cNvSpPr/>
                <p:nvPr/>
              </p:nvSpPr>
              <p:spPr>
                <a:xfrm>
                  <a:off x="2533575" y="2102638"/>
                  <a:ext cx="91975" cy="32025"/>
                </a:xfrm>
                <a:custGeom>
                  <a:avLst/>
                  <a:gdLst/>
                  <a:ahLst/>
                  <a:cxnLst/>
                  <a:rect l="l" t="t" r="r" b="b"/>
                  <a:pathLst>
                    <a:path w="3679" h="1281" extrusionOk="0">
                      <a:moveTo>
                        <a:pt x="3253" y="0"/>
                      </a:moveTo>
                      <a:cubicBezTo>
                        <a:pt x="3152" y="0"/>
                        <a:pt x="3037" y="15"/>
                        <a:pt x="2919" y="47"/>
                      </a:cubicBezTo>
                      <a:cubicBezTo>
                        <a:pt x="2565" y="141"/>
                        <a:pt x="2311" y="347"/>
                        <a:pt x="2355" y="509"/>
                      </a:cubicBezTo>
                      <a:cubicBezTo>
                        <a:pt x="2383" y="614"/>
                        <a:pt x="2535" y="675"/>
                        <a:pt x="2739" y="675"/>
                      </a:cubicBezTo>
                      <a:cubicBezTo>
                        <a:pt x="2841" y="675"/>
                        <a:pt x="2955" y="660"/>
                        <a:pt x="3074" y="628"/>
                      </a:cubicBezTo>
                      <a:cubicBezTo>
                        <a:pt x="3428" y="534"/>
                        <a:pt x="3678" y="327"/>
                        <a:pt x="3638" y="167"/>
                      </a:cubicBezTo>
                      <a:cubicBezTo>
                        <a:pt x="3609" y="60"/>
                        <a:pt x="3456" y="0"/>
                        <a:pt x="3253" y="0"/>
                      </a:cubicBezTo>
                      <a:close/>
                      <a:moveTo>
                        <a:pt x="1122" y="463"/>
                      </a:moveTo>
                      <a:cubicBezTo>
                        <a:pt x="1022" y="463"/>
                        <a:pt x="915" y="473"/>
                        <a:pt x="804" y="493"/>
                      </a:cubicBezTo>
                      <a:cubicBezTo>
                        <a:pt x="342" y="578"/>
                        <a:pt x="0" y="816"/>
                        <a:pt x="38" y="1026"/>
                      </a:cubicBezTo>
                      <a:cubicBezTo>
                        <a:pt x="68" y="1185"/>
                        <a:pt x="307" y="1281"/>
                        <a:pt x="621" y="1281"/>
                      </a:cubicBezTo>
                      <a:cubicBezTo>
                        <a:pt x="723" y="1281"/>
                        <a:pt x="831" y="1271"/>
                        <a:pt x="943" y="1250"/>
                      </a:cubicBezTo>
                      <a:cubicBezTo>
                        <a:pt x="1404" y="1167"/>
                        <a:pt x="1747" y="927"/>
                        <a:pt x="1709" y="717"/>
                      </a:cubicBezTo>
                      <a:cubicBezTo>
                        <a:pt x="1680" y="560"/>
                        <a:pt x="1439" y="463"/>
                        <a:pt x="1122" y="4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
                <p:cNvSpPr/>
                <p:nvPr/>
              </p:nvSpPr>
              <p:spPr>
                <a:xfrm>
                  <a:off x="2409225" y="2163863"/>
                  <a:ext cx="280125" cy="105225"/>
                </a:xfrm>
                <a:custGeom>
                  <a:avLst/>
                  <a:gdLst/>
                  <a:ahLst/>
                  <a:cxnLst/>
                  <a:rect l="l" t="t" r="r" b="b"/>
                  <a:pathLst>
                    <a:path w="11205" h="4209" extrusionOk="0">
                      <a:moveTo>
                        <a:pt x="6964" y="1"/>
                      </a:moveTo>
                      <a:cubicBezTo>
                        <a:pt x="6726" y="1"/>
                        <a:pt x="6494" y="16"/>
                        <a:pt x="6271" y="48"/>
                      </a:cubicBezTo>
                      <a:cubicBezTo>
                        <a:pt x="4091" y="356"/>
                        <a:pt x="2089" y="1121"/>
                        <a:pt x="1" y="1769"/>
                      </a:cubicBezTo>
                      <a:cubicBezTo>
                        <a:pt x="26" y="1766"/>
                        <a:pt x="49" y="1765"/>
                        <a:pt x="74" y="1763"/>
                      </a:cubicBezTo>
                      <a:cubicBezTo>
                        <a:pt x="241" y="1753"/>
                        <a:pt x="406" y="1749"/>
                        <a:pt x="572" y="1749"/>
                      </a:cubicBezTo>
                      <a:cubicBezTo>
                        <a:pt x="2767" y="1749"/>
                        <a:pt x="4883" y="2572"/>
                        <a:pt x="6826" y="3500"/>
                      </a:cubicBezTo>
                      <a:cubicBezTo>
                        <a:pt x="7551" y="3846"/>
                        <a:pt x="8550" y="4208"/>
                        <a:pt x="9407" y="4208"/>
                      </a:cubicBezTo>
                      <a:cubicBezTo>
                        <a:pt x="10326" y="4208"/>
                        <a:pt x="11082" y="3792"/>
                        <a:pt x="11164" y="2493"/>
                      </a:cubicBezTo>
                      <a:cubicBezTo>
                        <a:pt x="11204" y="1834"/>
                        <a:pt x="10786" y="1321"/>
                        <a:pt x="10269" y="966"/>
                      </a:cubicBezTo>
                      <a:cubicBezTo>
                        <a:pt x="9381" y="355"/>
                        <a:pt x="8107"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
                <p:cNvSpPr/>
                <p:nvPr/>
              </p:nvSpPr>
              <p:spPr>
                <a:xfrm>
                  <a:off x="2446125" y="2176838"/>
                  <a:ext cx="179725" cy="67525"/>
                </a:xfrm>
                <a:custGeom>
                  <a:avLst/>
                  <a:gdLst/>
                  <a:ahLst/>
                  <a:cxnLst/>
                  <a:rect l="l" t="t" r="r" b="b"/>
                  <a:pathLst>
                    <a:path w="7189" h="2701" extrusionOk="0">
                      <a:moveTo>
                        <a:pt x="4464" y="1"/>
                      </a:moveTo>
                      <a:cubicBezTo>
                        <a:pt x="4312" y="1"/>
                        <a:pt x="4164" y="10"/>
                        <a:pt x="4023" y="30"/>
                      </a:cubicBezTo>
                      <a:cubicBezTo>
                        <a:pt x="2623" y="229"/>
                        <a:pt x="1338" y="719"/>
                        <a:pt x="0" y="1136"/>
                      </a:cubicBezTo>
                      <a:cubicBezTo>
                        <a:pt x="14" y="1134"/>
                        <a:pt x="30" y="1133"/>
                        <a:pt x="44" y="1131"/>
                      </a:cubicBezTo>
                      <a:cubicBezTo>
                        <a:pt x="150" y="1125"/>
                        <a:pt x="256" y="1122"/>
                        <a:pt x="361" y="1122"/>
                      </a:cubicBezTo>
                      <a:cubicBezTo>
                        <a:pt x="1772" y="1122"/>
                        <a:pt x="3131" y="1652"/>
                        <a:pt x="4377" y="2247"/>
                      </a:cubicBezTo>
                      <a:cubicBezTo>
                        <a:pt x="4842" y="2469"/>
                        <a:pt x="5483" y="2701"/>
                        <a:pt x="6033" y="2701"/>
                      </a:cubicBezTo>
                      <a:cubicBezTo>
                        <a:pt x="6623" y="2701"/>
                        <a:pt x="7109" y="2433"/>
                        <a:pt x="7161" y="1600"/>
                      </a:cubicBezTo>
                      <a:cubicBezTo>
                        <a:pt x="7189" y="1177"/>
                        <a:pt x="6918" y="849"/>
                        <a:pt x="6586" y="621"/>
                      </a:cubicBezTo>
                      <a:cubicBezTo>
                        <a:pt x="6017" y="227"/>
                        <a:pt x="5198" y="1"/>
                        <a:pt x="4464"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
                <p:cNvSpPr/>
                <p:nvPr/>
              </p:nvSpPr>
              <p:spPr>
                <a:xfrm>
                  <a:off x="2422150" y="2190488"/>
                  <a:ext cx="235400" cy="32475"/>
                </a:xfrm>
                <a:custGeom>
                  <a:avLst/>
                  <a:gdLst/>
                  <a:ahLst/>
                  <a:cxnLst/>
                  <a:rect l="l" t="t" r="r" b="b"/>
                  <a:pathLst>
                    <a:path w="9416" h="1299" extrusionOk="0">
                      <a:moveTo>
                        <a:pt x="3959" y="1"/>
                      </a:moveTo>
                      <a:cubicBezTo>
                        <a:pt x="3514" y="1"/>
                        <a:pt x="2936" y="16"/>
                        <a:pt x="2363" y="76"/>
                      </a:cubicBezTo>
                      <a:cubicBezTo>
                        <a:pt x="1763" y="142"/>
                        <a:pt x="1163" y="233"/>
                        <a:pt x="724" y="350"/>
                      </a:cubicBezTo>
                      <a:cubicBezTo>
                        <a:pt x="502" y="397"/>
                        <a:pt x="323" y="458"/>
                        <a:pt x="198" y="499"/>
                      </a:cubicBezTo>
                      <a:cubicBezTo>
                        <a:pt x="71" y="538"/>
                        <a:pt x="1" y="565"/>
                        <a:pt x="2" y="573"/>
                      </a:cubicBezTo>
                      <a:cubicBezTo>
                        <a:pt x="3" y="575"/>
                        <a:pt x="7" y="576"/>
                        <a:pt x="15" y="576"/>
                      </a:cubicBezTo>
                      <a:cubicBezTo>
                        <a:pt x="75" y="576"/>
                        <a:pt x="349" y="508"/>
                        <a:pt x="743" y="440"/>
                      </a:cubicBezTo>
                      <a:cubicBezTo>
                        <a:pt x="1185" y="352"/>
                        <a:pt x="1780" y="284"/>
                        <a:pt x="2377" y="242"/>
                      </a:cubicBezTo>
                      <a:cubicBezTo>
                        <a:pt x="2744" y="217"/>
                        <a:pt x="3111" y="208"/>
                        <a:pt x="3444" y="208"/>
                      </a:cubicBezTo>
                      <a:cubicBezTo>
                        <a:pt x="3653" y="208"/>
                        <a:pt x="3848" y="212"/>
                        <a:pt x="4022" y="217"/>
                      </a:cubicBezTo>
                      <a:cubicBezTo>
                        <a:pt x="4470" y="234"/>
                        <a:pt x="4767" y="255"/>
                        <a:pt x="4767" y="255"/>
                      </a:cubicBezTo>
                      <a:cubicBezTo>
                        <a:pt x="4767" y="255"/>
                        <a:pt x="5065" y="278"/>
                        <a:pt x="5513" y="314"/>
                      </a:cubicBezTo>
                      <a:cubicBezTo>
                        <a:pt x="5958" y="360"/>
                        <a:pt x="6553" y="433"/>
                        <a:pt x="7136" y="563"/>
                      </a:cubicBezTo>
                      <a:cubicBezTo>
                        <a:pt x="7719" y="695"/>
                        <a:pt x="8298" y="853"/>
                        <a:pt x="8713" y="1022"/>
                      </a:cubicBezTo>
                      <a:cubicBezTo>
                        <a:pt x="9107" y="1169"/>
                        <a:pt x="9367" y="1298"/>
                        <a:pt x="9407" y="1298"/>
                      </a:cubicBezTo>
                      <a:cubicBezTo>
                        <a:pt x="9410" y="1298"/>
                        <a:pt x="9412" y="1298"/>
                        <a:pt x="9412" y="1296"/>
                      </a:cubicBezTo>
                      <a:cubicBezTo>
                        <a:pt x="9415" y="1290"/>
                        <a:pt x="9353" y="1249"/>
                        <a:pt x="9237" y="1185"/>
                      </a:cubicBezTo>
                      <a:cubicBezTo>
                        <a:pt x="9121" y="1121"/>
                        <a:pt x="8958" y="1024"/>
                        <a:pt x="8750" y="938"/>
                      </a:cubicBezTo>
                      <a:cubicBezTo>
                        <a:pt x="8338" y="740"/>
                        <a:pt x="7759" y="555"/>
                        <a:pt x="7175" y="402"/>
                      </a:cubicBezTo>
                      <a:cubicBezTo>
                        <a:pt x="6586" y="250"/>
                        <a:pt x="5986" y="159"/>
                        <a:pt x="5537" y="98"/>
                      </a:cubicBezTo>
                      <a:cubicBezTo>
                        <a:pt x="5084" y="46"/>
                        <a:pt x="4783" y="21"/>
                        <a:pt x="4783" y="21"/>
                      </a:cubicBezTo>
                      <a:cubicBezTo>
                        <a:pt x="4783" y="21"/>
                        <a:pt x="4481" y="6"/>
                        <a:pt x="4025" y="1"/>
                      </a:cubicBezTo>
                      <a:cubicBezTo>
                        <a:pt x="4003" y="1"/>
                        <a:pt x="3981" y="1"/>
                        <a:pt x="3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
                <p:cNvSpPr/>
                <p:nvPr/>
              </p:nvSpPr>
              <p:spPr>
                <a:xfrm>
                  <a:off x="2569275" y="2211813"/>
                  <a:ext cx="90900" cy="37350"/>
                </a:xfrm>
                <a:custGeom>
                  <a:avLst/>
                  <a:gdLst/>
                  <a:ahLst/>
                  <a:cxnLst/>
                  <a:rect l="l" t="t" r="r" b="b"/>
                  <a:pathLst>
                    <a:path w="3636" h="1494" extrusionOk="0">
                      <a:moveTo>
                        <a:pt x="456" y="1"/>
                      </a:moveTo>
                      <a:cubicBezTo>
                        <a:pt x="265" y="1"/>
                        <a:pt x="122" y="56"/>
                        <a:pt x="79" y="163"/>
                      </a:cubicBezTo>
                      <a:cubicBezTo>
                        <a:pt x="1" y="362"/>
                        <a:pt x="291" y="663"/>
                        <a:pt x="728" y="833"/>
                      </a:cubicBezTo>
                      <a:cubicBezTo>
                        <a:pt x="926" y="912"/>
                        <a:pt x="1120" y="950"/>
                        <a:pt x="1280" y="950"/>
                      </a:cubicBezTo>
                      <a:cubicBezTo>
                        <a:pt x="1472" y="950"/>
                        <a:pt x="1616" y="895"/>
                        <a:pt x="1658" y="786"/>
                      </a:cubicBezTo>
                      <a:cubicBezTo>
                        <a:pt x="1737" y="591"/>
                        <a:pt x="1447" y="290"/>
                        <a:pt x="1010" y="118"/>
                      </a:cubicBezTo>
                      <a:cubicBezTo>
                        <a:pt x="811" y="39"/>
                        <a:pt x="617" y="1"/>
                        <a:pt x="456" y="1"/>
                      </a:cubicBezTo>
                      <a:close/>
                      <a:moveTo>
                        <a:pt x="2670" y="799"/>
                      </a:moveTo>
                      <a:cubicBezTo>
                        <a:pt x="2486" y="799"/>
                        <a:pt x="2348" y="852"/>
                        <a:pt x="2318" y="951"/>
                      </a:cubicBezTo>
                      <a:cubicBezTo>
                        <a:pt x="2269" y="1109"/>
                        <a:pt x="2512" y="1325"/>
                        <a:pt x="2865" y="1433"/>
                      </a:cubicBezTo>
                      <a:cubicBezTo>
                        <a:pt x="2996" y="1474"/>
                        <a:pt x="3123" y="1493"/>
                        <a:pt x="3234" y="1493"/>
                      </a:cubicBezTo>
                      <a:cubicBezTo>
                        <a:pt x="3418" y="1493"/>
                        <a:pt x="3555" y="1440"/>
                        <a:pt x="3587" y="1341"/>
                      </a:cubicBezTo>
                      <a:cubicBezTo>
                        <a:pt x="3635" y="1183"/>
                        <a:pt x="3391" y="967"/>
                        <a:pt x="3040" y="859"/>
                      </a:cubicBezTo>
                      <a:cubicBezTo>
                        <a:pt x="2909" y="819"/>
                        <a:pt x="2781" y="799"/>
                        <a:pt x="2670" y="79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
                <p:cNvSpPr/>
                <p:nvPr/>
              </p:nvSpPr>
              <p:spPr>
                <a:xfrm>
                  <a:off x="2390425" y="2210813"/>
                  <a:ext cx="232500" cy="189950"/>
                </a:xfrm>
                <a:custGeom>
                  <a:avLst/>
                  <a:gdLst/>
                  <a:ahLst/>
                  <a:cxnLst/>
                  <a:rect l="l" t="t" r="r" b="b"/>
                  <a:pathLst>
                    <a:path w="9300" h="7598" extrusionOk="0">
                      <a:moveTo>
                        <a:pt x="1" y="1"/>
                      </a:moveTo>
                      <a:lnTo>
                        <a:pt x="1" y="1"/>
                      </a:lnTo>
                      <a:cubicBezTo>
                        <a:pt x="23" y="13"/>
                        <a:pt x="45" y="26"/>
                        <a:pt x="65" y="37"/>
                      </a:cubicBezTo>
                      <a:cubicBezTo>
                        <a:pt x="2119" y="1235"/>
                        <a:pt x="3541" y="3233"/>
                        <a:pt x="4728" y="5219"/>
                      </a:cubicBezTo>
                      <a:cubicBezTo>
                        <a:pt x="5335" y="6232"/>
                        <a:pt x="6412" y="7598"/>
                        <a:pt x="7528" y="7598"/>
                      </a:cubicBezTo>
                      <a:cubicBezTo>
                        <a:pt x="7989" y="7598"/>
                        <a:pt x="8455" y="7366"/>
                        <a:pt x="8898" y="6781"/>
                      </a:cubicBezTo>
                      <a:cubicBezTo>
                        <a:pt x="9299" y="6254"/>
                        <a:pt x="9232" y="5596"/>
                        <a:pt x="8999" y="5014"/>
                      </a:cubicBezTo>
                      <a:cubicBezTo>
                        <a:pt x="8513" y="3806"/>
                        <a:pt x="7352" y="2598"/>
                        <a:pt x="6177" y="2036"/>
                      </a:cubicBezTo>
                      <a:cubicBezTo>
                        <a:pt x="4190" y="1087"/>
                        <a:pt x="2098" y="6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
                <p:cNvSpPr/>
                <p:nvPr/>
              </p:nvSpPr>
              <p:spPr>
                <a:xfrm>
                  <a:off x="2422750" y="2228888"/>
                  <a:ext cx="149175" cy="121850"/>
                </a:xfrm>
                <a:custGeom>
                  <a:avLst/>
                  <a:gdLst/>
                  <a:ahLst/>
                  <a:cxnLst/>
                  <a:rect l="l" t="t" r="r" b="b"/>
                  <a:pathLst>
                    <a:path w="5967" h="4874" extrusionOk="0">
                      <a:moveTo>
                        <a:pt x="0" y="0"/>
                      </a:moveTo>
                      <a:cubicBezTo>
                        <a:pt x="13" y="6"/>
                        <a:pt x="27" y="14"/>
                        <a:pt x="39" y="22"/>
                      </a:cubicBezTo>
                      <a:cubicBezTo>
                        <a:pt x="1358" y="790"/>
                        <a:pt x="2270" y="2073"/>
                        <a:pt x="3033" y="3346"/>
                      </a:cubicBezTo>
                      <a:cubicBezTo>
                        <a:pt x="3422" y="3996"/>
                        <a:pt x="4113" y="4873"/>
                        <a:pt x="4829" y="4873"/>
                      </a:cubicBezTo>
                      <a:cubicBezTo>
                        <a:pt x="5125" y="4873"/>
                        <a:pt x="5424" y="4724"/>
                        <a:pt x="5708" y="4349"/>
                      </a:cubicBezTo>
                      <a:cubicBezTo>
                        <a:pt x="5967" y="4010"/>
                        <a:pt x="5921" y="3589"/>
                        <a:pt x="5773" y="3215"/>
                      </a:cubicBezTo>
                      <a:cubicBezTo>
                        <a:pt x="5462" y="2439"/>
                        <a:pt x="4715" y="1665"/>
                        <a:pt x="3963" y="1305"/>
                      </a:cubicBezTo>
                      <a:cubicBezTo>
                        <a:pt x="2687" y="696"/>
                        <a:pt x="1344" y="393"/>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
                <p:cNvSpPr/>
                <p:nvPr/>
              </p:nvSpPr>
              <p:spPr>
                <a:xfrm>
                  <a:off x="2402875" y="2215238"/>
                  <a:ext cx="186325" cy="145300"/>
                </a:xfrm>
                <a:custGeom>
                  <a:avLst/>
                  <a:gdLst/>
                  <a:ahLst/>
                  <a:cxnLst/>
                  <a:rect l="l" t="t" r="r" b="b"/>
                  <a:pathLst>
                    <a:path w="7453" h="5812" extrusionOk="0">
                      <a:moveTo>
                        <a:pt x="15" y="1"/>
                      </a:moveTo>
                      <a:cubicBezTo>
                        <a:pt x="11" y="1"/>
                        <a:pt x="9" y="1"/>
                        <a:pt x="9" y="3"/>
                      </a:cubicBezTo>
                      <a:cubicBezTo>
                        <a:pt x="1" y="23"/>
                        <a:pt x="286" y="122"/>
                        <a:pt x="698" y="300"/>
                      </a:cubicBezTo>
                      <a:cubicBezTo>
                        <a:pt x="1115" y="472"/>
                        <a:pt x="1647" y="747"/>
                        <a:pt x="2169" y="1041"/>
                      </a:cubicBezTo>
                      <a:cubicBezTo>
                        <a:pt x="2689" y="1337"/>
                        <a:pt x="3186" y="1671"/>
                        <a:pt x="3552" y="1929"/>
                      </a:cubicBezTo>
                      <a:cubicBezTo>
                        <a:pt x="3916" y="2193"/>
                        <a:pt x="4152" y="2374"/>
                        <a:pt x="4152" y="2374"/>
                      </a:cubicBezTo>
                      <a:cubicBezTo>
                        <a:pt x="4152" y="2374"/>
                        <a:pt x="4387" y="2557"/>
                        <a:pt x="4741" y="2835"/>
                      </a:cubicBezTo>
                      <a:cubicBezTo>
                        <a:pt x="5086" y="3120"/>
                        <a:pt x="5542" y="3510"/>
                        <a:pt x="5955" y="3941"/>
                      </a:cubicBezTo>
                      <a:cubicBezTo>
                        <a:pt x="6367" y="4373"/>
                        <a:pt x="6763" y="4826"/>
                        <a:pt x="7016" y="5195"/>
                      </a:cubicBezTo>
                      <a:cubicBezTo>
                        <a:pt x="7273" y="5551"/>
                        <a:pt x="7419" y="5812"/>
                        <a:pt x="7445" y="5812"/>
                      </a:cubicBezTo>
                      <a:cubicBezTo>
                        <a:pt x="7445" y="5812"/>
                        <a:pt x="7446" y="5811"/>
                        <a:pt x="7446" y="5811"/>
                      </a:cubicBezTo>
                      <a:cubicBezTo>
                        <a:pt x="7453" y="5808"/>
                        <a:pt x="7421" y="5739"/>
                        <a:pt x="7362" y="5622"/>
                      </a:cubicBezTo>
                      <a:cubicBezTo>
                        <a:pt x="7299" y="5504"/>
                        <a:pt x="7219" y="5333"/>
                        <a:pt x="7092" y="5145"/>
                      </a:cubicBezTo>
                      <a:cubicBezTo>
                        <a:pt x="6859" y="4754"/>
                        <a:pt x="6478" y="4281"/>
                        <a:pt x="6076" y="3828"/>
                      </a:cubicBezTo>
                      <a:cubicBezTo>
                        <a:pt x="5670" y="3377"/>
                        <a:pt x="5222" y="2968"/>
                        <a:pt x="4881" y="2669"/>
                      </a:cubicBezTo>
                      <a:cubicBezTo>
                        <a:pt x="4531" y="2376"/>
                        <a:pt x="4295" y="2189"/>
                        <a:pt x="4295" y="2189"/>
                      </a:cubicBezTo>
                      <a:cubicBezTo>
                        <a:pt x="4295" y="2189"/>
                        <a:pt x="4052" y="2008"/>
                        <a:pt x="3676" y="1751"/>
                      </a:cubicBezTo>
                      <a:cubicBezTo>
                        <a:pt x="3298" y="1499"/>
                        <a:pt x="2785" y="1176"/>
                        <a:pt x="2249" y="895"/>
                      </a:cubicBezTo>
                      <a:cubicBezTo>
                        <a:pt x="1712" y="617"/>
                        <a:pt x="1162" y="361"/>
                        <a:pt x="732" y="216"/>
                      </a:cubicBezTo>
                      <a:cubicBezTo>
                        <a:pt x="521" y="133"/>
                        <a:pt x="338" y="86"/>
                        <a:pt x="212" y="50"/>
                      </a:cubicBezTo>
                      <a:cubicBezTo>
                        <a:pt x="105" y="17"/>
                        <a:pt x="36"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
                <p:cNvSpPr/>
                <p:nvPr/>
              </p:nvSpPr>
              <p:spPr>
                <a:xfrm>
                  <a:off x="2516700" y="2306113"/>
                  <a:ext cx="64350" cy="74775"/>
                </a:xfrm>
                <a:custGeom>
                  <a:avLst/>
                  <a:gdLst/>
                  <a:ahLst/>
                  <a:cxnLst/>
                  <a:rect l="l" t="t" r="r" b="b"/>
                  <a:pathLst>
                    <a:path w="2574" h="2991" extrusionOk="0">
                      <a:moveTo>
                        <a:pt x="293" y="1"/>
                      </a:moveTo>
                      <a:cubicBezTo>
                        <a:pt x="248" y="1"/>
                        <a:pt x="209" y="12"/>
                        <a:pt x="176" y="35"/>
                      </a:cubicBezTo>
                      <a:cubicBezTo>
                        <a:pt x="0" y="157"/>
                        <a:pt x="77" y="569"/>
                        <a:pt x="345" y="953"/>
                      </a:cubicBezTo>
                      <a:cubicBezTo>
                        <a:pt x="561" y="1264"/>
                        <a:pt x="838" y="1463"/>
                        <a:pt x="1028" y="1463"/>
                      </a:cubicBezTo>
                      <a:cubicBezTo>
                        <a:pt x="1073" y="1463"/>
                        <a:pt x="1113" y="1452"/>
                        <a:pt x="1147" y="1429"/>
                      </a:cubicBezTo>
                      <a:cubicBezTo>
                        <a:pt x="1321" y="1308"/>
                        <a:pt x="1244" y="898"/>
                        <a:pt x="978" y="511"/>
                      </a:cubicBezTo>
                      <a:cubicBezTo>
                        <a:pt x="759" y="200"/>
                        <a:pt x="482" y="1"/>
                        <a:pt x="293" y="1"/>
                      </a:cubicBezTo>
                      <a:close/>
                      <a:moveTo>
                        <a:pt x="1711" y="1896"/>
                      </a:moveTo>
                      <a:cubicBezTo>
                        <a:pt x="1669" y="1896"/>
                        <a:pt x="1633" y="1907"/>
                        <a:pt x="1604" y="1930"/>
                      </a:cubicBezTo>
                      <a:cubicBezTo>
                        <a:pt x="1477" y="2035"/>
                        <a:pt x="1559" y="2350"/>
                        <a:pt x="1792" y="2634"/>
                      </a:cubicBezTo>
                      <a:cubicBezTo>
                        <a:pt x="1974" y="2854"/>
                        <a:pt x="2191" y="2991"/>
                        <a:pt x="2339" y="2991"/>
                      </a:cubicBezTo>
                      <a:cubicBezTo>
                        <a:pt x="2381" y="2991"/>
                        <a:pt x="2417" y="2979"/>
                        <a:pt x="2445" y="2956"/>
                      </a:cubicBezTo>
                      <a:cubicBezTo>
                        <a:pt x="2574" y="2851"/>
                        <a:pt x="2491" y="2536"/>
                        <a:pt x="2257" y="2253"/>
                      </a:cubicBezTo>
                      <a:cubicBezTo>
                        <a:pt x="2077" y="2032"/>
                        <a:pt x="1859" y="1896"/>
                        <a:pt x="1711" y="18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
                <p:cNvSpPr/>
                <p:nvPr/>
              </p:nvSpPr>
              <p:spPr>
                <a:xfrm>
                  <a:off x="2217950" y="2302963"/>
                  <a:ext cx="86750" cy="65875"/>
                </a:xfrm>
                <a:custGeom>
                  <a:avLst/>
                  <a:gdLst/>
                  <a:ahLst/>
                  <a:cxnLst/>
                  <a:rect l="l" t="t" r="r" b="b"/>
                  <a:pathLst>
                    <a:path w="3470" h="2635" extrusionOk="0">
                      <a:moveTo>
                        <a:pt x="856" y="1"/>
                      </a:moveTo>
                      <a:cubicBezTo>
                        <a:pt x="809" y="1"/>
                        <a:pt x="677" y="112"/>
                        <a:pt x="523" y="303"/>
                      </a:cubicBezTo>
                      <a:cubicBezTo>
                        <a:pt x="355" y="515"/>
                        <a:pt x="148" y="825"/>
                        <a:pt x="54" y="1217"/>
                      </a:cubicBezTo>
                      <a:cubicBezTo>
                        <a:pt x="7" y="1409"/>
                        <a:pt x="1" y="1632"/>
                        <a:pt x="62" y="1840"/>
                      </a:cubicBezTo>
                      <a:cubicBezTo>
                        <a:pt x="120" y="2051"/>
                        <a:pt x="252" y="2230"/>
                        <a:pt x="386" y="2341"/>
                      </a:cubicBezTo>
                      <a:cubicBezTo>
                        <a:pt x="519" y="2460"/>
                        <a:pt x="651" y="2515"/>
                        <a:pt x="739" y="2554"/>
                      </a:cubicBezTo>
                      <a:cubicBezTo>
                        <a:pt x="830" y="2587"/>
                        <a:pt x="881" y="2603"/>
                        <a:pt x="881" y="2603"/>
                      </a:cubicBezTo>
                      <a:cubicBezTo>
                        <a:pt x="881" y="2603"/>
                        <a:pt x="1020" y="2634"/>
                        <a:pt x="1231" y="2634"/>
                      </a:cubicBezTo>
                      <a:cubicBezTo>
                        <a:pt x="1282" y="2634"/>
                        <a:pt x="1337" y="2633"/>
                        <a:pt x="1395" y="2628"/>
                      </a:cubicBezTo>
                      <a:cubicBezTo>
                        <a:pt x="1694" y="2608"/>
                        <a:pt x="2069" y="2501"/>
                        <a:pt x="2399" y="2329"/>
                      </a:cubicBezTo>
                      <a:cubicBezTo>
                        <a:pt x="2730" y="2156"/>
                        <a:pt x="3020" y="1926"/>
                        <a:pt x="3201" y="1724"/>
                      </a:cubicBezTo>
                      <a:cubicBezTo>
                        <a:pt x="3383" y="1520"/>
                        <a:pt x="3469" y="1361"/>
                        <a:pt x="3439" y="1332"/>
                      </a:cubicBezTo>
                      <a:cubicBezTo>
                        <a:pt x="3435" y="1328"/>
                        <a:pt x="3428" y="1326"/>
                        <a:pt x="3420" y="1326"/>
                      </a:cubicBezTo>
                      <a:cubicBezTo>
                        <a:pt x="3366" y="1326"/>
                        <a:pt x="3231" y="1417"/>
                        <a:pt x="3043" y="1530"/>
                      </a:cubicBezTo>
                      <a:cubicBezTo>
                        <a:pt x="2827" y="1661"/>
                        <a:pt x="2529" y="1812"/>
                        <a:pt x="2222" y="1910"/>
                      </a:cubicBezTo>
                      <a:cubicBezTo>
                        <a:pt x="1956" y="1998"/>
                        <a:pt x="1681" y="2040"/>
                        <a:pt x="1469" y="2040"/>
                      </a:cubicBezTo>
                      <a:cubicBezTo>
                        <a:pt x="1437" y="2040"/>
                        <a:pt x="1408" y="2039"/>
                        <a:pt x="1379" y="2037"/>
                      </a:cubicBezTo>
                      <a:cubicBezTo>
                        <a:pt x="1159" y="2025"/>
                        <a:pt x="1035" y="1981"/>
                        <a:pt x="1035" y="1981"/>
                      </a:cubicBezTo>
                      <a:cubicBezTo>
                        <a:pt x="1035" y="1981"/>
                        <a:pt x="1003" y="1973"/>
                        <a:pt x="947" y="1962"/>
                      </a:cubicBezTo>
                      <a:cubicBezTo>
                        <a:pt x="895" y="1945"/>
                        <a:pt x="819" y="1925"/>
                        <a:pt x="750" y="1876"/>
                      </a:cubicBezTo>
                      <a:cubicBezTo>
                        <a:pt x="606" y="1795"/>
                        <a:pt x="480" y="1591"/>
                        <a:pt x="502" y="1284"/>
                      </a:cubicBezTo>
                      <a:cubicBezTo>
                        <a:pt x="519" y="985"/>
                        <a:pt x="642" y="665"/>
                        <a:pt x="737" y="430"/>
                      </a:cubicBezTo>
                      <a:cubicBezTo>
                        <a:pt x="831" y="194"/>
                        <a:pt x="906" y="32"/>
                        <a:pt x="867" y="4"/>
                      </a:cubicBezTo>
                      <a:cubicBezTo>
                        <a:pt x="864" y="2"/>
                        <a:pt x="861"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
                <p:cNvSpPr/>
                <p:nvPr/>
              </p:nvSpPr>
              <p:spPr>
                <a:xfrm>
                  <a:off x="2071700" y="2660588"/>
                  <a:ext cx="16725" cy="28150"/>
                </a:xfrm>
                <a:custGeom>
                  <a:avLst/>
                  <a:gdLst/>
                  <a:ahLst/>
                  <a:cxnLst/>
                  <a:rect l="l" t="t" r="r" b="b"/>
                  <a:pathLst>
                    <a:path w="669" h="1126" extrusionOk="0">
                      <a:moveTo>
                        <a:pt x="607" y="0"/>
                      </a:moveTo>
                      <a:cubicBezTo>
                        <a:pt x="292" y="0"/>
                        <a:pt x="29" y="247"/>
                        <a:pt x="13" y="565"/>
                      </a:cubicBezTo>
                      <a:cubicBezTo>
                        <a:pt x="0" y="806"/>
                        <a:pt x="133" y="1021"/>
                        <a:pt x="335" y="1126"/>
                      </a:cubicBezTo>
                      <a:cubicBezTo>
                        <a:pt x="451" y="750"/>
                        <a:pt x="570" y="382"/>
                        <a:pt x="669" y="6"/>
                      </a:cubicBezTo>
                      <a:cubicBezTo>
                        <a:pt x="658" y="4"/>
                        <a:pt x="650" y="1"/>
                        <a:pt x="639" y="1"/>
                      </a:cubicBezTo>
                      <a:cubicBezTo>
                        <a:pt x="628" y="1"/>
                        <a:pt x="618" y="0"/>
                        <a:pt x="60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
                <p:cNvSpPr/>
                <p:nvPr/>
              </p:nvSpPr>
              <p:spPr>
                <a:xfrm>
                  <a:off x="1673800" y="2068963"/>
                  <a:ext cx="261850" cy="432325"/>
                </a:xfrm>
                <a:custGeom>
                  <a:avLst/>
                  <a:gdLst/>
                  <a:ahLst/>
                  <a:cxnLst/>
                  <a:rect l="l" t="t" r="r" b="b"/>
                  <a:pathLst>
                    <a:path w="10474" h="17293" extrusionOk="0">
                      <a:moveTo>
                        <a:pt x="3241" y="1"/>
                      </a:moveTo>
                      <a:cubicBezTo>
                        <a:pt x="2733" y="1"/>
                        <a:pt x="2159" y="153"/>
                        <a:pt x="1510" y="501"/>
                      </a:cubicBezTo>
                      <a:cubicBezTo>
                        <a:pt x="517" y="1035"/>
                        <a:pt x="157" y="2099"/>
                        <a:pt x="105" y="3165"/>
                      </a:cubicBezTo>
                      <a:cubicBezTo>
                        <a:pt x="0" y="5379"/>
                        <a:pt x="940" y="8070"/>
                        <a:pt x="2361" y="9768"/>
                      </a:cubicBezTo>
                      <a:cubicBezTo>
                        <a:pt x="4764" y="12646"/>
                        <a:pt x="7667" y="14853"/>
                        <a:pt x="10474" y="17292"/>
                      </a:cubicBezTo>
                      <a:cubicBezTo>
                        <a:pt x="10449" y="17259"/>
                        <a:pt x="10425" y="17225"/>
                        <a:pt x="10400" y="17192"/>
                      </a:cubicBezTo>
                      <a:cubicBezTo>
                        <a:pt x="8073" y="13882"/>
                        <a:pt x="7288" y="9784"/>
                        <a:pt x="6858" y="5872"/>
                      </a:cubicBezTo>
                      <a:cubicBezTo>
                        <a:pt x="6599" y="3538"/>
                        <a:pt x="5687" y="1"/>
                        <a:pt x="3241"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
                <p:cNvSpPr/>
                <p:nvPr/>
              </p:nvSpPr>
              <p:spPr>
                <a:xfrm>
                  <a:off x="1730425" y="2173163"/>
                  <a:ext cx="168075" cy="277400"/>
                </a:xfrm>
                <a:custGeom>
                  <a:avLst/>
                  <a:gdLst/>
                  <a:ahLst/>
                  <a:cxnLst/>
                  <a:rect l="l" t="t" r="r" b="b"/>
                  <a:pathLst>
                    <a:path w="6723" h="11096" extrusionOk="0">
                      <a:moveTo>
                        <a:pt x="2082" y="1"/>
                      </a:moveTo>
                      <a:cubicBezTo>
                        <a:pt x="1755" y="1"/>
                        <a:pt x="1387" y="99"/>
                        <a:pt x="970" y="323"/>
                      </a:cubicBezTo>
                      <a:cubicBezTo>
                        <a:pt x="333" y="664"/>
                        <a:pt x="102" y="1349"/>
                        <a:pt x="68" y="2033"/>
                      </a:cubicBezTo>
                      <a:cubicBezTo>
                        <a:pt x="1" y="3453"/>
                        <a:pt x="607" y="5176"/>
                        <a:pt x="1517" y="6269"/>
                      </a:cubicBezTo>
                      <a:cubicBezTo>
                        <a:pt x="3058" y="8114"/>
                        <a:pt x="4918" y="9531"/>
                        <a:pt x="6722" y="11095"/>
                      </a:cubicBezTo>
                      <a:cubicBezTo>
                        <a:pt x="6707" y="11075"/>
                        <a:pt x="6691" y="11053"/>
                        <a:pt x="6674" y="11031"/>
                      </a:cubicBezTo>
                      <a:cubicBezTo>
                        <a:pt x="5181" y="8909"/>
                        <a:pt x="4678" y="6279"/>
                        <a:pt x="4401" y="3769"/>
                      </a:cubicBezTo>
                      <a:cubicBezTo>
                        <a:pt x="4235" y="2271"/>
                        <a:pt x="365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
                <p:cNvSpPr/>
                <p:nvPr/>
              </p:nvSpPr>
              <p:spPr>
                <a:xfrm>
                  <a:off x="1759100" y="2099138"/>
                  <a:ext cx="51700" cy="155150"/>
                </a:xfrm>
                <a:custGeom>
                  <a:avLst/>
                  <a:gdLst/>
                  <a:ahLst/>
                  <a:cxnLst/>
                  <a:rect l="l" t="t" r="r" b="b"/>
                  <a:pathLst>
                    <a:path w="2068" h="6206" extrusionOk="0">
                      <a:moveTo>
                        <a:pt x="446" y="0"/>
                      </a:moveTo>
                      <a:cubicBezTo>
                        <a:pt x="430" y="0"/>
                        <a:pt x="414" y="2"/>
                        <a:pt x="398" y="5"/>
                      </a:cubicBezTo>
                      <a:cubicBezTo>
                        <a:pt x="122" y="61"/>
                        <a:pt x="0" y="603"/>
                        <a:pt x="124" y="1214"/>
                      </a:cubicBezTo>
                      <a:cubicBezTo>
                        <a:pt x="241" y="1789"/>
                        <a:pt x="537" y="2223"/>
                        <a:pt x="803" y="2223"/>
                      </a:cubicBezTo>
                      <a:cubicBezTo>
                        <a:pt x="819" y="2223"/>
                        <a:pt x="835" y="2222"/>
                        <a:pt x="851" y="2218"/>
                      </a:cubicBezTo>
                      <a:cubicBezTo>
                        <a:pt x="1127" y="2164"/>
                        <a:pt x="1252" y="1620"/>
                        <a:pt x="1127" y="1009"/>
                      </a:cubicBezTo>
                      <a:cubicBezTo>
                        <a:pt x="1010" y="433"/>
                        <a:pt x="713" y="0"/>
                        <a:pt x="446" y="0"/>
                      </a:cubicBezTo>
                      <a:close/>
                      <a:moveTo>
                        <a:pt x="1183" y="3335"/>
                      </a:moveTo>
                      <a:cubicBezTo>
                        <a:pt x="1170" y="3335"/>
                        <a:pt x="1158" y="3335"/>
                        <a:pt x="1145" y="3337"/>
                      </a:cubicBezTo>
                      <a:cubicBezTo>
                        <a:pt x="783" y="3381"/>
                        <a:pt x="572" y="4059"/>
                        <a:pt x="671" y="4850"/>
                      </a:cubicBezTo>
                      <a:cubicBezTo>
                        <a:pt x="764" y="5614"/>
                        <a:pt x="1113" y="6206"/>
                        <a:pt x="1461" y="6206"/>
                      </a:cubicBezTo>
                      <a:cubicBezTo>
                        <a:pt x="1473" y="6206"/>
                        <a:pt x="1485" y="6205"/>
                        <a:pt x="1498" y="6204"/>
                      </a:cubicBezTo>
                      <a:cubicBezTo>
                        <a:pt x="1857" y="6158"/>
                        <a:pt x="2068" y="5481"/>
                        <a:pt x="1969" y="4690"/>
                      </a:cubicBezTo>
                      <a:cubicBezTo>
                        <a:pt x="1876" y="3926"/>
                        <a:pt x="1527" y="3335"/>
                        <a:pt x="1183" y="333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
                <p:cNvSpPr/>
                <p:nvPr/>
              </p:nvSpPr>
              <p:spPr>
                <a:xfrm>
                  <a:off x="1673800" y="2098263"/>
                  <a:ext cx="226850" cy="365575"/>
                </a:xfrm>
                <a:custGeom>
                  <a:avLst/>
                  <a:gdLst/>
                  <a:ahLst/>
                  <a:cxnLst/>
                  <a:rect l="l" t="t" r="r" b="b"/>
                  <a:pathLst>
                    <a:path w="9074" h="14623" extrusionOk="0">
                      <a:moveTo>
                        <a:pt x="740" y="1"/>
                      </a:moveTo>
                      <a:cubicBezTo>
                        <a:pt x="321" y="557"/>
                        <a:pt x="140" y="1273"/>
                        <a:pt x="105" y="1993"/>
                      </a:cubicBezTo>
                      <a:cubicBezTo>
                        <a:pt x="0" y="4207"/>
                        <a:pt x="940" y="6898"/>
                        <a:pt x="2361" y="8598"/>
                      </a:cubicBezTo>
                      <a:cubicBezTo>
                        <a:pt x="4264" y="10877"/>
                        <a:pt x="6483" y="12736"/>
                        <a:pt x="8716" y="14623"/>
                      </a:cubicBezTo>
                      <a:cubicBezTo>
                        <a:pt x="8868" y="14331"/>
                        <a:pt x="8984" y="14029"/>
                        <a:pt x="9074" y="13719"/>
                      </a:cubicBezTo>
                      <a:cubicBezTo>
                        <a:pt x="8152" y="11767"/>
                        <a:pt x="7603" y="9649"/>
                        <a:pt x="7242" y="7517"/>
                      </a:cubicBezTo>
                      <a:cubicBezTo>
                        <a:pt x="7210" y="8628"/>
                        <a:pt x="6960" y="9747"/>
                        <a:pt x="6087" y="9747"/>
                      </a:cubicBezTo>
                      <a:cubicBezTo>
                        <a:pt x="5978" y="9747"/>
                        <a:pt x="5860" y="9730"/>
                        <a:pt x="5731" y="9693"/>
                      </a:cubicBezTo>
                      <a:cubicBezTo>
                        <a:pt x="3779" y="9134"/>
                        <a:pt x="1235" y="2600"/>
                        <a:pt x="7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
                <p:cNvSpPr/>
                <p:nvPr/>
              </p:nvSpPr>
              <p:spPr>
                <a:xfrm>
                  <a:off x="1505475" y="2153188"/>
                  <a:ext cx="461625" cy="381800"/>
                </a:xfrm>
                <a:custGeom>
                  <a:avLst/>
                  <a:gdLst/>
                  <a:ahLst/>
                  <a:cxnLst/>
                  <a:rect l="l" t="t" r="r" b="b"/>
                  <a:pathLst>
                    <a:path w="18465" h="15272" extrusionOk="0">
                      <a:moveTo>
                        <a:pt x="3536" y="1"/>
                      </a:moveTo>
                      <a:cubicBezTo>
                        <a:pt x="2623" y="1"/>
                        <a:pt x="1695" y="459"/>
                        <a:pt x="807" y="1610"/>
                      </a:cubicBezTo>
                      <a:cubicBezTo>
                        <a:pt x="1" y="2657"/>
                        <a:pt x="124" y="3970"/>
                        <a:pt x="583" y="5137"/>
                      </a:cubicBezTo>
                      <a:cubicBezTo>
                        <a:pt x="1534" y="7555"/>
                        <a:pt x="3834" y="9983"/>
                        <a:pt x="6169" y="11118"/>
                      </a:cubicBezTo>
                      <a:cubicBezTo>
                        <a:pt x="10123" y="13041"/>
                        <a:pt x="14289" y="14011"/>
                        <a:pt x="18465" y="15272"/>
                      </a:cubicBezTo>
                      <a:cubicBezTo>
                        <a:pt x="18423" y="15250"/>
                        <a:pt x="18380" y="15223"/>
                        <a:pt x="18336" y="15200"/>
                      </a:cubicBezTo>
                      <a:cubicBezTo>
                        <a:pt x="14257" y="12778"/>
                        <a:pt x="11450" y="8768"/>
                        <a:pt x="9110" y="4789"/>
                      </a:cubicBezTo>
                      <a:cubicBezTo>
                        <a:pt x="7910" y="2752"/>
                        <a:pt x="5772" y="1"/>
                        <a:pt x="3536"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
                <p:cNvSpPr/>
                <p:nvPr/>
              </p:nvSpPr>
              <p:spPr>
                <a:xfrm>
                  <a:off x="1606750" y="2253588"/>
                  <a:ext cx="296200" cy="245000"/>
                </a:xfrm>
                <a:custGeom>
                  <a:avLst/>
                  <a:gdLst/>
                  <a:ahLst/>
                  <a:cxnLst/>
                  <a:rect l="l" t="t" r="r" b="b"/>
                  <a:pathLst>
                    <a:path w="11848" h="9800" extrusionOk="0">
                      <a:moveTo>
                        <a:pt x="2268" y="0"/>
                      </a:moveTo>
                      <a:cubicBezTo>
                        <a:pt x="1683" y="0"/>
                        <a:pt x="1088" y="294"/>
                        <a:pt x="519" y="1033"/>
                      </a:cubicBezTo>
                      <a:cubicBezTo>
                        <a:pt x="1" y="1706"/>
                        <a:pt x="82" y="2549"/>
                        <a:pt x="375" y="3298"/>
                      </a:cubicBezTo>
                      <a:cubicBezTo>
                        <a:pt x="983" y="4849"/>
                        <a:pt x="2461" y="6404"/>
                        <a:pt x="3959" y="7136"/>
                      </a:cubicBezTo>
                      <a:cubicBezTo>
                        <a:pt x="6495" y="8370"/>
                        <a:pt x="9168" y="8992"/>
                        <a:pt x="11848" y="9799"/>
                      </a:cubicBezTo>
                      <a:cubicBezTo>
                        <a:pt x="11823" y="9785"/>
                        <a:pt x="11795" y="9768"/>
                        <a:pt x="11766" y="9754"/>
                      </a:cubicBezTo>
                      <a:cubicBezTo>
                        <a:pt x="9149" y="8200"/>
                        <a:pt x="7347" y="5627"/>
                        <a:pt x="5845" y="3072"/>
                      </a:cubicBezTo>
                      <a:cubicBezTo>
                        <a:pt x="5075" y="1767"/>
                        <a:pt x="3702"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
                <p:cNvSpPr/>
                <p:nvPr/>
              </p:nvSpPr>
              <p:spPr>
                <a:xfrm>
                  <a:off x="1589000" y="2183438"/>
                  <a:ext cx="119625" cy="155375"/>
                </a:xfrm>
                <a:custGeom>
                  <a:avLst/>
                  <a:gdLst/>
                  <a:ahLst/>
                  <a:cxnLst/>
                  <a:rect l="l" t="t" r="r" b="b"/>
                  <a:pathLst>
                    <a:path w="4785" h="6215" extrusionOk="0">
                      <a:moveTo>
                        <a:pt x="460" y="0"/>
                      </a:moveTo>
                      <a:cubicBezTo>
                        <a:pt x="387" y="0"/>
                        <a:pt x="323" y="18"/>
                        <a:pt x="270" y="56"/>
                      </a:cubicBezTo>
                      <a:cubicBezTo>
                        <a:pt x="1" y="248"/>
                        <a:pt x="129" y="886"/>
                        <a:pt x="555" y="1481"/>
                      </a:cubicBezTo>
                      <a:cubicBezTo>
                        <a:pt x="898" y="1959"/>
                        <a:pt x="1331" y="2263"/>
                        <a:pt x="1627" y="2263"/>
                      </a:cubicBezTo>
                      <a:cubicBezTo>
                        <a:pt x="1699" y="2263"/>
                        <a:pt x="1764" y="2245"/>
                        <a:pt x="1816" y="2207"/>
                      </a:cubicBezTo>
                      <a:cubicBezTo>
                        <a:pt x="2084" y="2015"/>
                        <a:pt x="1957" y="1375"/>
                        <a:pt x="1530" y="781"/>
                      </a:cubicBezTo>
                      <a:cubicBezTo>
                        <a:pt x="1188" y="302"/>
                        <a:pt x="756" y="0"/>
                        <a:pt x="460" y="0"/>
                      </a:cubicBezTo>
                      <a:close/>
                      <a:moveTo>
                        <a:pt x="2873" y="3209"/>
                      </a:moveTo>
                      <a:cubicBezTo>
                        <a:pt x="2797" y="3209"/>
                        <a:pt x="2729" y="3226"/>
                        <a:pt x="2669" y="3262"/>
                      </a:cubicBezTo>
                      <a:cubicBezTo>
                        <a:pt x="2304" y="3483"/>
                        <a:pt x="2402" y="4310"/>
                        <a:pt x="2888" y="5109"/>
                      </a:cubicBezTo>
                      <a:cubicBezTo>
                        <a:pt x="3293" y="5777"/>
                        <a:pt x="3837" y="6214"/>
                        <a:pt x="4217" y="6214"/>
                      </a:cubicBezTo>
                      <a:cubicBezTo>
                        <a:pt x="4293" y="6214"/>
                        <a:pt x="4363" y="6197"/>
                        <a:pt x="4423" y="6160"/>
                      </a:cubicBezTo>
                      <a:cubicBezTo>
                        <a:pt x="4785" y="5940"/>
                        <a:pt x="4685" y="5114"/>
                        <a:pt x="4201" y="4315"/>
                      </a:cubicBezTo>
                      <a:cubicBezTo>
                        <a:pt x="3797" y="3646"/>
                        <a:pt x="3252" y="3209"/>
                        <a:pt x="2873" y="32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
                <p:cNvSpPr/>
                <p:nvPr/>
              </p:nvSpPr>
              <p:spPr>
                <a:xfrm>
                  <a:off x="1507425" y="2212788"/>
                  <a:ext cx="427775" cy="312575"/>
                </a:xfrm>
                <a:custGeom>
                  <a:avLst/>
                  <a:gdLst/>
                  <a:ahLst/>
                  <a:cxnLst/>
                  <a:rect l="l" t="t" r="r" b="b"/>
                  <a:pathLst>
                    <a:path w="17111" h="12503" extrusionOk="0">
                      <a:moveTo>
                        <a:pt x="4956" y="4297"/>
                      </a:moveTo>
                      <a:cubicBezTo>
                        <a:pt x="4956" y="4297"/>
                        <a:pt x="4958" y="4300"/>
                        <a:pt x="4963" y="4304"/>
                      </a:cubicBezTo>
                      <a:lnTo>
                        <a:pt x="4963" y="4304"/>
                      </a:lnTo>
                      <a:cubicBezTo>
                        <a:pt x="4958" y="4300"/>
                        <a:pt x="4956" y="4297"/>
                        <a:pt x="4956" y="4297"/>
                      </a:cubicBezTo>
                      <a:close/>
                      <a:moveTo>
                        <a:pt x="309" y="0"/>
                      </a:moveTo>
                      <a:lnTo>
                        <a:pt x="309" y="0"/>
                      </a:lnTo>
                      <a:cubicBezTo>
                        <a:pt x="1" y="881"/>
                        <a:pt x="154" y="1860"/>
                        <a:pt x="505" y="2753"/>
                      </a:cubicBezTo>
                      <a:cubicBezTo>
                        <a:pt x="1456" y="5171"/>
                        <a:pt x="3756" y="7599"/>
                        <a:pt x="6091" y="8734"/>
                      </a:cubicBezTo>
                      <a:cubicBezTo>
                        <a:pt x="9633" y="10458"/>
                        <a:pt x="13346" y="11415"/>
                        <a:pt x="17084" y="12503"/>
                      </a:cubicBezTo>
                      <a:cubicBezTo>
                        <a:pt x="17102" y="12357"/>
                        <a:pt x="17110" y="12210"/>
                        <a:pt x="17101" y="12058"/>
                      </a:cubicBezTo>
                      <a:cubicBezTo>
                        <a:pt x="14818" y="10443"/>
                        <a:pt x="12954" y="8325"/>
                        <a:pt x="11347" y="6038"/>
                      </a:cubicBezTo>
                      <a:lnTo>
                        <a:pt x="11347" y="6038"/>
                      </a:lnTo>
                      <a:cubicBezTo>
                        <a:pt x="11646" y="6865"/>
                        <a:pt x="11739" y="7797"/>
                        <a:pt x="10653" y="7834"/>
                      </a:cubicBezTo>
                      <a:cubicBezTo>
                        <a:pt x="10635" y="7835"/>
                        <a:pt x="10617" y="7835"/>
                        <a:pt x="10598" y="7835"/>
                      </a:cubicBezTo>
                      <a:cubicBezTo>
                        <a:pt x="8671" y="7835"/>
                        <a:pt x="5144" y="4478"/>
                        <a:pt x="4963" y="4304"/>
                      </a:cubicBezTo>
                      <a:lnTo>
                        <a:pt x="4963" y="4304"/>
                      </a:lnTo>
                      <a:cubicBezTo>
                        <a:pt x="5155" y="4489"/>
                        <a:pt x="9063" y="8265"/>
                        <a:pt x="7730" y="8278"/>
                      </a:cubicBezTo>
                      <a:cubicBezTo>
                        <a:pt x="7728" y="8278"/>
                        <a:pt x="7726" y="8278"/>
                        <a:pt x="7723" y="8278"/>
                      </a:cubicBezTo>
                      <a:cubicBezTo>
                        <a:pt x="6438" y="8278"/>
                        <a:pt x="1157" y="4219"/>
                        <a:pt x="3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
                <p:cNvSpPr/>
                <p:nvPr/>
              </p:nvSpPr>
              <p:spPr>
                <a:xfrm>
                  <a:off x="1377150" y="2305563"/>
                  <a:ext cx="547700" cy="237950"/>
                </a:xfrm>
                <a:custGeom>
                  <a:avLst/>
                  <a:gdLst/>
                  <a:ahLst/>
                  <a:cxnLst/>
                  <a:rect l="l" t="t" r="r" b="b"/>
                  <a:pathLst>
                    <a:path w="21908" h="9518" extrusionOk="0">
                      <a:moveTo>
                        <a:pt x="3480" y="1"/>
                      </a:moveTo>
                      <a:cubicBezTo>
                        <a:pt x="2079" y="1"/>
                        <a:pt x="883" y="723"/>
                        <a:pt x="338" y="2773"/>
                      </a:cubicBezTo>
                      <a:cubicBezTo>
                        <a:pt x="0" y="4051"/>
                        <a:pt x="622" y="5214"/>
                        <a:pt x="1496" y="6113"/>
                      </a:cubicBezTo>
                      <a:cubicBezTo>
                        <a:pt x="3309" y="7975"/>
                        <a:pt x="6368" y="9326"/>
                        <a:pt x="8961" y="9468"/>
                      </a:cubicBezTo>
                      <a:cubicBezTo>
                        <a:pt x="9573" y="9502"/>
                        <a:pt x="10182" y="9518"/>
                        <a:pt x="10788" y="9518"/>
                      </a:cubicBezTo>
                      <a:cubicBezTo>
                        <a:pt x="14530" y="9518"/>
                        <a:pt x="18174" y="8932"/>
                        <a:pt x="21908" y="8544"/>
                      </a:cubicBezTo>
                      <a:cubicBezTo>
                        <a:pt x="21859" y="8539"/>
                        <a:pt x="21811" y="8531"/>
                        <a:pt x="21762" y="8527"/>
                      </a:cubicBezTo>
                      <a:cubicBezTo>
                        <a:pt x="17061" y="7870"/>
                        <a:pt x="12921" y="5259"/>
                        <a:pt x="9224" y="2494"/>
                      </a:cubicBezTo>
                      <a:cubicBezTo>
                        <a:pt x="7685" y="1345"/>
                        <a:pt x="5392" y="1"/>
                        <a:pt x="3480"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
                <p:cNvSpPr/>
                <p:nvPr/>
              </p:nvSpPr>
              <p:spPr>
                <a:xfrm>
                  <a:off x="1500200" y="2373313"/>
                  <a:ext cx="351375" cy="152750"/>
                </a:xfrm>
                <a:custGeom>
                  <a:avLst/>
                  <a:gdLst/>
                  <a:ahLst/>
                  <a:cxnLst/>
                  <a:rect l="l" t="t" r="r" b="b"/>
                  <a:pathLst>
                    <a:path w="14055" h="6110" extrusionOk="0">
                      <a:moveTo>
                        <a:pt x="2231" y="1"/>
                      </a:moveTo>
                      <a:cubicBezTo>
                        <a:pt x="1332" y="1"/>
                        <a:pt x="566" y="464"/>
                        <a:pt x="218" y="1780"/>
                      </a:cubicBezTo>
                      <a:cubicBezTo>
                        <a:pt x="0" y="2601"/>
                        <a:pt x="400" y="3346"/>
                        <a:pt x="960" y="3924"/>
                      </a:cubicBezTo>
                      <a:cubicBezTo>
                        <a:pt x="2121" y="5120"/>
                        <a:pt x="4084" y="5981"/>
                        <a:pt x="5749" y="6077"/>
                      </a:cubicBezTo>
                      <a:cubicBezTo>
                        <a:pt x="6144" y="6099"/>
                        <a:pt x="6538" y="6109"/>
                        <a:pt x="6929" y="6109"/>
                      </a:cubicBezTo>
                      <a:cubicBezTo>
                        <a:pt x="9327" y="6109"/>
                        <a:pt x="11662" y="5733"/>
                        <a:pt x="14055" y="5482"/>
                      </a:cubicBezTo>
                      <a:cubicBezTo>
                        <a:pt x="14025" y="5478"/>
                        <a:pt x="13994" y="5474"/>
                        <a:pt x="13962" y="5471"/>
                      </a:cubicBezTo>
                      <a:cubicBezTo>
                        <a:pt x="10947" y="5051"/>
                        <a:pt x="8292" y="3376"/>
                        <a:pt x="5918" y="1601"/>
                      </a:cubicBezTo>
                      <a:cubicBezTo>
                        <a:pt x="4931" y="864"/>
                        <a:pt x="3458" y="1"/>
                        <a:pt x="2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
                <p:cNvSpPr/>
                <p:nvPr/>
              </p:nvSpPr>
              <p:spPr>
                <a:xfrm>
                  <a:off x="1442575" y="2335613"/>
                  <a:ext cx="165375" cy="109325"/>
                </a:xfrm>
                <a:custGeom>
                  <a:avLst/>
                  <a:gdLst/>
                  <a:ahLst/>
                  <a:cxnLst/>
                  <a:rect l="l" t="t" r="r" b="b"/>
                  <a:pathLst>
                    <a:path w="6615" h="4373" extrusionOk="0">
                      <a:moveTo>
                        <a:pt x="583" y="1"/>
                      </a:moveTo>
                      <a:cubicBezTo>
                        <a:pt x="392" y="1"/>
                        <a:pt x="245" y="56"/>
                        <a:pt x="175" y="171"/>
                      </a:cubicBezTo>
                      <a:cubicBezTo>
                        <a:pt x="1" y="451"/>
                        <a:pt x="367" y="990"/>
                        <a:pt x="989" y="1374"/>
                      </a:cubicBezTo>
                      <a:cubicBezTo>
                        <a:pt x="1361" y="1602"/>
                        <a:pt x="1743" y="1724"/>
                        <a:pt x="2026" y="1724"/>
                      </a:cubicBezTo>
                      <a:cubicBezTo>
                        <a:pt x="2216" y="1724"/>
                        <a:pt x="2362" y="1669"/>
                        <a:pt x="2432" y="1555"/>
                      </a:cubicBezTo>
                      <a:cubicBezTo>
                        <a:pt x="2606" y="1275"/>
                        <a:pt x="2241" y="733"/>
                        <a:pt x="1617" y="351"/>
                      </a:cubicBezTo>
                      <a:cubicBezTo>
                        <a:pt x="1246" y="122"/>
                        <a:pt x="866" y="1"/>
                        <a:pt x="583" y="1"/>
                      </a:cubicBezTo>
                      <a:close/>
                      <a:moveTo>
                        <a:pt x="4069" y="2022"/>
                      </a:moveTo>
                      <a:cubicBezTo>
                        <a:pt x="3870" y="2022"/>
                        <a:pt x="3713" y="2079"/>
                        <a:pt x="3626" y="2199"/>
                      </a:cubicBezTo>
                      <a:cubicBezTo>
                        <a:pt x="3375" y="2544"/>
                        <a:pt x="3787" y="3269"/>
                        <a:pt x="4542" y="3819"/>
                      </a:cubicBezTo>
                      <a:cubicBezTo>
                        <a:pt x="5034" y="4176"/>
                        <a:pt x="5549" y="4372"/>
                        <a:pt x="5919" y="4372"/>
                      </a:cubicBezTo>
                      <a:cubicBezTo>
                        <a:pt x="6120" y="4372"/>
                        <a:pt x="6277" y="4314"/>
                        <a:pt x="6365" y="4193"/>
                      </a:cubicBezTo>
                      <a:cubicBezTo>
                        <a:pt x="6615" y="3850"/>
                        <a:pt x="6203" y="3127"/>
                        <a:pt x="5447" y="2577"/>
                      </a:cubicBezTo>
                      <a:cubicBezTo>
                        <a:pt x="4955" y="2219"/>
                        <a:pt x="4439" y="2022"/>
                        <a:pt x="4069" y="2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
                <p:cNvSpPr/>
                <p:nvPr/>
              </p:nvSpPr>
              <p:spPr>
                <a:xfrm>
                  <a:off x="1383450" y="2396813"/>
                  <a:ext cx="507575" cy="146700"/>
                </a:xfrm>
                <a:custGeom>
                  <a:avLst/>
                  <a:gdLst/>
                  <a:ahLst/>
                  <a:cxnLst/>
                  <a:rect l="l" t="t" r="r" b="b"/>
                  <a:pathLst>
                    <a:path w="20303" h="5868" extrusionOk="0">
                      <a:moveTo>
                        <a:pt x="5945" y="2165"/>
                      </a:moveTo>
                      <a:cubicBezTo>
                        <a:pt x="5945" y="2165"/>
                        <a:pt x="5949" y="2166"/>
                        <a:pt x="5955" y="2169"/>
                      </a:cubicBezTo>
                      <a:lnTo>
                        <a:pt x="5955" y="2169"/>
                      </a:lnTo>
                      <a:cubicBezTo>
                        <a:pt x="5949" y="2166"/>
                        <a:pt x="5945" y="2165"/>
                        <a:pt x="5945" y="2165"/>
                      </a:cubicBezTo>
                      <a:close/>
                      <a:moveTo>
                        <a:pt x="0" y="0"/>
                      </a:moveTo>
                      <a:lnTo>
                        <a:pt x="0" y="0"/>
                      </a:lnTo>
                      <a:cubicBezTo>
                        <a:pt x="55" y="931"/>
                        <a:pt x="575" y="1775"/>
                        <a:pt x="1244" y="2463"/>
                      </a:cubicBezTo>
                      <a:cubicBezTo>
                        <a:pt x="3057" y="4325"/>
                        <a:pt x="6116" y="5676"/>
                        <a:pt x="8709" y="5818"/>
                      </a:cubicBezTo>
                      <a:cubicBezTo>
                        <a:pt x="9322" y="5852"/>
                        <a:pt x="9931" y="5868"/>
                        <a:pt x="10539" y="5868"/>
                      </a:cubicBezTo>
                      <a:cubicBezTo>
                        <a:pt x="13827" y="5868"/>
                        <a:pt x="17039" y="5416"/>
                        <a:pt x="20302" y="5043"/>
                      </a:cubicBezTo>
                      <a:cubicBezTo>
                        <a:pt x="20265" y="4900"/>
                        <a:pt x="20214" y="4761"/>
                        <a:pt x="20147" y="4626"/>
                      </a:cubicBezTo>
                      <a:cubicBezTo>
                        <a:pt x="17418" y="4018"/>
                        <a:pt x="14881" y="2785"/>
                        <a:pt x="12512" y="1299"/>
                      </a:cubicBezTo>
                      <a:lnTo>
                        <a:pt x="12512" y="1299"/>
                      </a:lnTo>
                      <a:cubicBezTo>
                        <a:pt x="13109" y="1946"/>
                        <a:pt x="13554" y="2770"/>
                        <a:pt x="12567" y="3224"/>
                      </a:cubicBezTo>
                      <a:cubicBezTo>
                        <a:pt x="12247" y="3372"/>
                        <a:pt x="11829" y="3432"/>
                        <a:pt x="11358" y="3432"/>
                      </a:cubicBezTo>
                      <a:cubicBezTo>
                        <a:pt x="9271" y="3432"/>
                        <a:pt x="6151" y="2244"/>
                        <a:pt x="5955" y="2169"/>
                      </a:cubicBezTo>
                      <a:lnTo>
                        <a:pt x="5955" y="2169"/>
                      </a:lnTo>
                      <a:cubicBezTo>
                        <a:pt x="6207" y="2267"/>
                        <a:pt x="11267" y="4237"/>
                        <a:pt x="10045" y="4764"/>
                      </a:cubicBezTo>
                      <a:cubicBezTo>
                        <a:pt x="9910" y="4822"/>
                        <a:pt x="9704" y="4851"/>
                        <a:pt x="9442" y="4851"/>
                      </a:cubicBezTo>
                      <a:cubicBezTo>
                        <a:pt x="7438" y="4851"/>
                        <a:pt x="2138" y="3157"/>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
                <p:cNvSpPr/>
                <p:nvPr/>
              </p:nvSpPr>
              <p:spPr>
                <a:xfrm>
                  <a:off x="1367675" y="2491563"/>
                  <a:ext cx="529950" cy="178300"/>
                </a:xfrm>
                <a:custGeom>
                  <a:avLst/>
                  <a:gdLst/>
                  <a:ahLst/>
                  <a:cxnLst/>
                  <a:rect l="l" t="t" r="r" b="b"/>
                  <a:pathLst>
                    <a:path w="21198" h="7132" extrusionOk="0">
                      <a:moveTo>
                        <a:pt x="4725" y="1"/>
                      </a:moveTo>
                      <a:cubicBezTo>
                        <a:pt x="2267" y="1"/>
                        <a:pt x="0" y="852"/>
                        <a:pt x="506" y="4024"/>
                      </a:cubicBezTo>
                      <a:cubicBezTo>
                        <a:pt x="702" y="5249"/>
                        <a:pt x="1678" y="6009"/>
                        <a:pt x="2768" y="6447"/>
                      </a:cubicBezTo>
                      <a:cubicBezTo>
                        <a:pt x="3910" y="6906"/>
                        <a:pt x="5275" y="7131"/>
                        <a:pt x="6640" y="7131"/>
                      </a:cubicBezTo>
                      <a:cubicBezTo>
                        <a:pt x="7979" y="7131"/>
                        <a:pt x="9318" y="6914"/>
                        <a:pt x="10445" y="6486"/>
                      </a:cubicBezTo>
                      <a:cubicBezTo>
                        <a:pt x="14305" y="5027"/>
                        <a:pt x="17648" y="2807"/>
                        <a:pt x="21198" y="770"/>
                      </a:cubicBezTo>
                      <a:lnTo>
                        <a:pt x="21198" y="770"/>
                      </a:lnTo>
                      <a:cubicBezTo>
                        <a:pt x="21154" y="783"/>
                        <a:pt x="21110" y="795"/>
                        <a:pt x="21066" y="811"/>
                      </a:cubicBezTo>
                      <a:cubicBezTo>
                        <a:pt x="19410" y="1285"/>
                        <a:pt x="17714" y="1476"/>
                        <a:pt x="16012" y="1476"/>
                      </a:cubicBezTo>
                      <a:cubicBezTo>
                        <a:pt x="13317" y="1476"/>
                        <a:pt x="10609" y="997"/>
                        <a:pt x="8021" y="405"/>
                      </a:cubicBezTo>
                      <a:cubicBezTo>
                        <a:pt x="7054" y="185"/>
                        <a:pt x="5869" y="1"/>
                        <a:pt x="4725"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
                <p:cNvSpPr/>
                <p:nvPr/>
              </p:nvSpPr>
              <p:spPr>
                <a:xfrm>
                  <a:off x="1491400" y="2518813"/>
                  <a:ext cx="340050" cy="114375"/>
                </a:xfrm>
                <a:custGeom>
                  <a:avLst/>
                  <a:gdLst/>
                  <a:ahLst/>
                  <a:cxnLst/>
                  <a:rect l="l" t="t" r="r" b="b"/>
                  <a:pathLst>
                    <a:path w="13602" h="4575" extrusionOk="0">
                      <a:moveTo>
                        <a:pt x="3033" y="0"/>
                      </a:moveTo>
                      <a:cubicBezTo>
                        <a:pt x="1456" y="0"/>
                        <a:pt x="1" y="546"/>
                        <a:pt x="327" y="2581"/>
                      </a:cubicBezTo>
                      <a:cubicBezTo>
                        <a:pt x="452" y="3366"/>
                        <a:pt x="1079" y="3855"/>
                        <a:pt x="1779" y="4137"/>
                      </a:cubicBezTo>
                      <a:cubicBezTo>
                        <a:pt x="2510" y="4431"/>
                        <a:pt x="3384" y="4575"/>
                        <a:pt x="4259" y="4575"/>
                      </a:cubicBezTo>
                      <a:cubicBezTo>
                        <a:pt x="5119" y="4575"/>
                        <a:pt x="5980" y="4436"/>
                        <a:pt x="6706" y="4162"/>
                      </a:cubicBezTo>
                      <a:cubicBezTo>
                        <a:pt x="9181" y="3227"/>
                        <a:pt x="11325" y="1801"/>
                        <a:pt x="13602" y="493"/>
                      </a:cubicBezTo>
                      <a:lnTo>
                        <a:pt x="13602" y="493"/>
                      </a:lnTo>
                      <a:cubicBezTo>
                        <a:pt x="13576" y="501"/>
                        <a:pt x="13545" y="509"/>
                        <a:pt x="13518" y="518"/>
                      </a:cubicBezTo>
                      <a:cubicBezTo>
                        <a:pt x="12455" y="823"/>
                        <a:pt x="11365" y="946"/>
                        <a:pt x="10273" y="946"/>
                      </a:cubicBezTo>
                      <a:cubicBezTo>
                        <a:pt x="8544" y="946"/>
                        <a:pt x="6807" y="639"/>
                        <a:pt x="5147" y="260"/>
                      </a:cubicBezTo>
                      <a:cubicBezTo>
                        <a:pt x="4527" y="119"/>
                        <a:pt x="3767" y="0"/>
                        <a:pt x="3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
                <p:cNvSpPr/>
                <p:nvPr/>
              </p:nvSpPr>
              <p:spPr>
                <a:xfrm>
                  <a:off x="1418525" y="2528338"/>
                  <a:ext cx="174150" cy="49025"/>
                </a:xfrm>
                <a:custGeom>
                  <a:avLst/>
                  <a:gdLst/>
                  <a:ahLst/>
                  <a:cxnLst/>
                  <a:rect l="l" t="t" r="r" b="b"/>
                  <a:pathLst>
                    <a:path w="6966" h="1961" extrusionOk="0">
                      <a:moveTo>
                        <a:pt x="993" y="0"/>
                      </a:moveTo>
                      <a:cubicBezTo>
                        <a:pt x="475" y="0"/>
                        <a:pt x="75" y="165"/>
                        <a:pt x="42" y="418"/>
                      </a:cubicBezTo>
                      <a:cubicBezTo>
                        <a:pt x="1" y="726"/>
                        <a:pt x="519" y="1048"/>
                        <a:pt x="1198" y="1142"/>
                      </a:cubicBezTo>
                      <a:cubicBezTo>
                        <a:pt x="1319" y="1158"/>
                        <a:pt x="1437" y="1165"/>
                        <a:pt x="1550" y="1165"/>
                      </a:cubicBezTo>
                      <a:cubicBezTo>
                        <a:pt x="2069" y="1165"/>
                        <a:pt x="2471" y="1002"/>
                        <a:pt x="2506" y="747"/>
                      </a:cubicBezTo>
                      <a:cubicBezTo>
                        <a:pt x="2546" y="441"/>
                        <a:pt x="2030" y="115"/>
                        <a:pt x="1348" y="25"/>
                      </a:cubicBezTo>
                      <a:cubicBezTo>
                        <a:pt x="1226" y="8"/>
                        <a:pt x="1107" y="0"/>
                        <a:pt x="993" y="0"/>
                      </a:cubicBezTo>
                      <a:close/>
                      <a:moveTo>
                        <a:pt x="4799" y="402"/>
                      </a:moveTo>
                      <a:cubicBezTo>
                        <a:pt x="4249" y="402"/>
                        <a:pt x="3833" y="566"/>
                        <a:pt x="3775" y="847"/>
                      </a:cubicBezTo>
                      <a:cubicBezTo>
                        <a:pt x="3690" y="1237"/>
                        <a:pt x="4318" y="1702"/>
                        <a:pt x="5177" y="1886"/>
                      </a:cubicBezTo>
                      <a:cubicBezTo>
                        <a:pt x="5414" y="1936"/>
                        <a:pt x="5645" y="1960"/>
                        <a:pt x="5856" y="1960"/>
                      </a:cubicBezTo>
                      <a:cubicBezTo>
                        <a:pt x="6406" y="1960"/>
                        <a:pt x="6821" y="1796"/>
                        <a:pt x="6881" y="1514"/>
                      </a:cubicBezTo>
                      <a:cubicBezTo>
                        <a:pt x="6966" y="1124"/>
                        <a:pt x="6336" y="662"/>
                        <a:pt x="5481" y="477"/>
                      </a:cubicBezTo>
                      <a:cubicBezTo>
                        <a:pt x="5242" y="426"/>
                        <a:pt x="5011" y="402"/>
                        <a:pt x="4799" y="4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
                <p:cNvSpPr/>
                <p:nvPr/>
              </p:nvSpPr>
              <p:spPr>
                <a:xfrm>
                  <a:off x="1386775" y="2519338"/>
                  <a:ext cx="483250" cy="150525"/>
                </a:xfrm>
                <a:custGeom>
                  <a:avLst/>
                  <a:gdLst/>
                  <a:ahLst/>
                  <a:cxnLst/>
                  <a:rect l="l" t="t" r="r" b="b"/>
                  <a:pathLst>
                    <a:path w="19330" h="6021" extrusionOk="0">
                      <a:moveTo>
                        <a:pt x="5934" y="3293"/>
                      </a:moveTo>
                      <a:lnTo>
                        <a:pt x="5934" y="3293"/>
                      </a:lnTo>
                      <a:cubicBezTo>
                        <a:pt x="5927" y="3293"/>
                        <a:pt x="5923" y="3294"/>
                        <a:pt x="5923" y="3294"/>
                      </a:cubicBezTo>
                      <a:cubicBezTo>
                        <a:pt x="5923" y="3294"/>
                        <a:pt x="5927" y="3293"/>
                        <a:pt x="5934" y="3293"/>
                      </a:cubicBezTo>
                      <a:close/>
                      <a:moveTo>
                        <a:pt x="19038" y="1"/>
                      </a:moveTo>
                      <a:cubicBezTo>
                        <a:pt x="17781" y="254"/>
                        <a:pt x="16507" y="362"/>
                        <a:pt x="15229" y="362"/>
                      </a:cubicBezTo>
                      <a:cubicBezTo>
                        <a:pt x="13893" y="362"/>
                        <a:pt x="12553" y="244"/>
                        <a:pt x="11226" y="53"/>
                      </a:cubicBezTo>
                      <a:lnTo>
                        <a:pt x="11226" y="53"/>
                      </a:lnTo>
                      <a:cubicBezTo>
                        <a:pt x="11983" y="380"/>
                        <a:pt x="12678" y="919"/>
                        <a:pt x="12005" y="1683"/>
                      </a:cubicBezTo>
                      <a:cubicBezTo>
                        <a:pt x="10820" y="3030"/>
                        <a:pt x="6190" y="3280"/>
                        <a:pt x="5934" y="3293"/>
                      </a:cubicBezTo>
                      <a:lnTo>
                        <a:pt x="5934" y="3293"/>
                      </a:lnTo>
                      <a:cubicBezTo>
                        <a:pt x="6028" y="3289"/>
                        <a:pt x="6705" y="3257"/>
                        <a:pt x="7511" y="3257"/>
                      </a:cubicBezTo>
                      <a:cubicBezTo>
                        <a:pt x="9018" y="3257"/>
                        <a:pt x="10978" y="3366"/>
                        <a:pt x="10427" y="3963"/>
                      </a:cubicBezTo>
                      <a:cubicBezTo>
                        <a:pt x="9974" y="4452"/>
                        <a:pt x="7854" y="4979"/>
                        <a:pt x="5471" y="4979"/>
                      </a:cubicBezTo>
                      <a:cubicBezTo>
                        <a:pt x="3578" y="4979"/>
                        <a:pt x="1519" y="4646"/>
                        <a:pt x="0" y="3698"/>
                      </a:cubicBezTo>
                      <a:lnTo>
                        <a:pt x="0" y="3698"/>
                      </a:lnTo>
                      <a:cubicBezTo>
                        <a:pt x="402" y="4476"/>
                        <a:pt x="1169" y="5001"/>
                        <a:pt x="2004" y="5336"/>
                      </a:cubicBezTo>
                      <a:cubicBezTo>
                        <a:pt x="3146" y="5795"/>
                        <a:pt x="4511" y="6020"/>
                        <a:pt x="5876" y="6020"/>
                      </a:cubicBezTo>
                      <a:cubicBezTo>
                        <a:pt x="7215" y="6020"/>
                        <a:pt x="8554" y="5803"/>
                        <a:pt x="9681" y="5375"/>
                      </a:cubicBezTo>
                      <a:cubicBezTo>
                        <a:pt x="13139" y="4067"/>
                        <a:pt x="16182" y="2150"/>
                        <a:pt x="19330" y="300"/>
                      </a:cubicBezTo>
                      <a:cubicBezTo>
                        <a:pt x="19243" y="194"/>
                        <a:pt x="19148" y="92"/>
                        <a:pt x="19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
                <p:cNvSpPr/>
                <p:nvPr/>
              </p:nvSpPr>
              <p:spPr>
                <a:xfrm>
                  <a:off x="1428100" y="2495663"/>
                  <a:ext cx="454975" cy="327950"/>
                </a:xfrm>
                <a:custGeom>
                  <a:avLst/>
                  <a:gdLst/>
                  <a:ahLst/>
                  <a:cxnLst/>
                  <a:rect l="l" t="t" r="r" b="b"/>
                  <a:pathLst>
                    <a:path w="18199" h="13118" extrusionOk="0">
                      <a:moveTo>
                        <a:pt x="18198" y="0"/>
                      </a:moveTo>
                      <a:lnTo>
                        <a:pt x="18198" y="0"/>
                      </a:lnTo>
                      <a:cubicBezTo>
                        <a:pt x="18170" y="30"/>
                        <a:pt x="18139" y="61"/>
                        <a:pt x="18110" y="94"/>
                      </a:cubicBezTo>
                      <a:cubicBezTo>
                        <a:pt x="15162" y="3053"/>
                        <a:pt x="11135" y="4585"/>
                        <a:pt x="7234" y="5724"/>
                      </a:cubicBezTo>
                      <a:cubicBezTo>
                        <a:pt x="4424" y="6548"/>
                        <a:pt x="0" y="8653"/>
                        <a:pt x="2732" y="12123"/>
                      </a:cubicBezTo>
                      <a:cubicBezTo>
                        <a:pt x="3312" y="12860"/>
                        <a:pt x="4168" y="13118"/>
                        <a:pt x="5051" y="13118"/>
                      </a:cubicBezTo>
                      <a:cubicBezTo>
                        <a:pt x="5264" y="13118"/>
                        <a:pt x="5480" y="13103"/>
                        <a:pt x="5693" y="13076"/>
                      </a:cubicBezTo>
                      <a:cubicBezTo>
                        <a:pt x="7963" y="12786"/>
                        <a:pt x="10532" y="11346"/>
                        <a:pt x="12003" y="9598"/>
                      </a:cubicBezTo>
                      <a:cubicBezTo>
                        <a:pt x="14497" y="6639"/>
                        <a:pt x="16221" y="3291"/>
                        <a:pt x="18198"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
                <p:cNvSpPr/>
                <p:nvPr/>
              </p:nvSpPr>
              <p:spPr>
                <a:xfrm>
                  <a:off x="1546200" y="2542538"/>
                  <a:ext cx="291950" cy="210450"/>
                </a:xfrm>
                <a:custGeom>
                  <a:avLst/>
                  <a:gdLst/>
                  <a:ahLst/>
                  <a:cxnLst/>
                  <a:rect l="l" t="t" r="r" b="b"/>
                  <a:pathLst>
                    <a:path w="11678" h="8418" extrusionOk="0">
                      <a:moveTo>
                        <a:pt x="11677" y="0"/>
                      </a:moveTo>
                      <a:cubicBezTo>
                        <a:pt x="11660" y="19"/>
                        <a:pt x="11640" y="39"/>
                        <a:pt x="11621" y="60"/>
                      </a:cubicBezTo>
                      <a:cubicBezTo>
                        <a:pt x="9730" y="1960"/>
                        <a:pt x="7147" y="2944"/>
                        <a:pt x="4644" y="3674"/>
                      </a:cubicBezTo>
                      <a:cubicBezTo>
                        <a:pt x="2841" y="4203"/>
                        <a:pt x="1" y="5553"/>
                        <a:pt x="1755" y="7779"/>
                      </a:cubicBezTo>
                      <a:cubicBezTo>
                        <a:pt x="2127" y="8252"/>
                        <a:pt x="2677" y="8418"/>
                        <a:pt x="3243" y="8418"/>
                      </a:cubicBezTo>
                      <a:cubicBezTo>
                        <a:pt x="3381" y="8418"/>
                        <a:pt x="3520" y="8408"/>
                        <a:pt x="3657" y="8390"/>
                      </a:cubicBezTo>
                      <a:cubicBezTo>
                        <a:pt x="5111" y="8206"/>
                        <a:pt x="6757" y="7281"/>
                        <a:pt x="7703" y="6160"/>
                      </a:cubicBezTo>
                      <a:cubicBezTo>
                        <a:pt x="9304" y="4261"/>
                        <a:pt x="10412" y="2115"/>
                        <a:pt x="11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0" name="Google Shape;4830;p8"/>
                <p:cNvGrpSpPr/>
                <p:nvPr/>
              </p:nvGrpSpPr>
              <p:grpSpPr>
                <a:xfrm>
                  <a:off x="1437950" y="2129088"/>
                  <a:ext cx="504375" cy="637950"/>
                  <a:chOff x="1437950" y="2129088"/>
                  <a:chExt cx="504375" cy="637950"/>
                </a:xfrm>
              </p:grpSpPr>
              <p:sp>
                <p:nvSpPr>
                  <p:cNvPr id="4831" name="Google Shape;4831;p8"/>
                  <p:cNvSpPr/>
                  <p:nvPr/>
                </p:nvSpPr>
                <p:spPr>
                  <a:xfrm>
                    <a:off x="1734100" y="2129088"/>
                    <a:ext cx="185825" cy="356350"/>
                  </a:xfrm>
                  <a:custGeom>
                    <a:avLst/>
                    <a:gdLst/>
                    <a:ahLst/>
                    <a:cxnLst/>
                    <a:rect l="l" t="t" r="r" b="b"/>
                    <a:pathLst>
                      <a:path w="7433" h="14254" extrusionOk="0">
                        <a:moveTo>
                          <a:pt x="14" y="1"/>
                        </a:moveTo>
                        <a:cubicBezTo>
                          <a:pt x="14" y="1"/>
                          <a:pt x="13" y="1"/>
                          <a:pt x="13" y="1"/>
                        </a:cubicBezTo>
                        <a:cubicBezTo>
                          <a:pt x="2" y="1"/>
                          <a:pt x="1" y="131"/>
                          <a:pt x="10" y="355"/>
                        </a:cubicBezTo>
                        <a:cubicBezTo>
                          <a:pt x="23" y="579"/>
                          <a:pt x="26" y="901"/>
                          <a:pt x="92" y="1282"/>
                        </a:cubicBezTo>
                        <a:cubicBezTo>
                          <a:pt x="175" y="2053"/>
                          <a:pt x="427" y="3055"/>
                          <a:pt x="731" y="4039"/>
                        </a:cubicBezTo>
                        <a:cubicBezTo>
                          <a:pt x="1038" y="5024"/>
                          <a:pt x="1442" y="5974"/>
                          <a:pt x="1760" y="6680"/>
                        </a:cubicBezTo>
                        <a:cubicBezTo>
                          <a:pt x="2089" y="7379"/>
                          <a:pt x="2324" y="7836"/>
                          <a:pt x="2324" y="7836"/>
                        </a:cubicBezTo>
                        <a:cubicBezTo>
                          <a:pt x="2324" y="7836"/>
                          <a:pt x="2571" y="8289"/>
                          <a:pt x="2972" y="8950"/>
                        </a:cubicBezTo>
                        <a:cubicBezTo>
                          <a:pt x="3377" y="9608"/>
                          <a:pt x="3942" y="10473"/>
                          <a:pt x="4573" y="11286"/>
                        </a:cubicBezTo>
                        <a:cubicBezTo>
                          <a:pt x="5206" y="12097"/>
                          <a:pt x="5877" y="12880"/>
                          <a:pt x="6438" y="13410"/>
                        </a:cubicBezTo>
                        <a:cubicBezTo>
                          <a:pt x="6705" y="13689"/>
                          <a:pt x="6956" y="13892"/>
                          <a:pt x="7125" y="14041"/>
                        </a:cubicBezTo>
                        <a:cubicBezTo>
                          <a:pt x="7285" y="14178"/>
                          <a:pt x="7386" y="14254"/>
                          <a:pt x="7406" y="14254"/>
                        </a:cubicBezTo>
                        <a:cubicBezTo>
                          <a:pt x="7407" y="14254"/>
                          <a:pt x="7408" y="14253"/>
                          <a:pt x="7409" y="14253"/>
                        </a:cubicBezTo>
                        <a:cubicBezTo>
                          <a:pt x="7432" y="14226"/>
                          <a:pt x="7059" y="13875"/>
                          <a:pt x="6549" y="13303"/>
                        </a:cubicBezTo>
                        <a:cubicBezTo>
                          <a:pt x="6027" y="12744"/>
                          <a:pt x="5397" y="11941"/>
                          <a:pt x="4799" y="11118"/>
                        </a:cubicBezTo>
                        <a:cubicBezTo>
                          <a:pt x="4205" y="10291"/>
                          <a:pt x="3670" y="9423"/>
                          <a:pt x="3287" y="8764"/>
                        </a:cubicBezTo>
                        <a:cubicBezTo>
                          <a:pt x="2911" y="8101"/>
                          <a:pt x="2676" y="7650"/>
                          <a:pt x="2676" y="7650"/>
                        </a:cubicBezTo>
                        <a:cubicBezTo>
                          <a:pt x="2676" y="7650"/>
                          <a:pt x="2441" y="7197"/>
                          <a:pt x="2090" y="6522"/>
                        </a:cubicBezTo>
                        <a:cubicBezTo>
                          <a:pt x="1760" y="5836"/>
                          <a:pt x="1332" y="4909"/>
                          <a:pt x="997" y="3948"/>
                        </a:cubicBezTo>
                        <a:cubicBezTo>
                          <a:pt x="662" y="2990"/>
                          <a:pt x="375" y="2010"/>
                          <a:pt x="245" y="1257"/>
                        </a:cubicBezTo>
                        <a:cubicBezTo>
                          <a:pt x="95" y="511"/>
                          <a:pt x="54"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
                  <p:cNvSpPr/>
                  <p:nvPr/>
                </p:nvSpPr>
                <p:spPr>
                  <a:xfrm>
                    <a:off x="1572675" y="2233338"/>
                    <a:ext cx="369650" cy="292675"/>
                  </a:xfrm>
                  <a:custGeom>
                    <a:avLst/>
                    <a:gdLst/>
                    <a:ahLst/>
                    <a:cxnLst/>
                    <a:rect l="l" t="t" r="r" b="b"/>
                    <a:pathLst>
                      <a:path w="14786" h="11707" extrusionOk="0">
                        <a:moveTo>
                          <a:pt x="16" y="0"/>
                        </a:moveTo>
                        <a:cubicBezTo>
                          <a:pt x="15" y="0"/>
                          <a:pt x="14" y="0"/>
                          <a:pt x="13" y="1"/>
                        </a:cubicBezTo>
                        <a:cubicBezTo>
                          <a:pt x="1" y="9"/>
                          <a:pt x="62" y="146"/>
                          <a:pt x="179" y="383"/>
                        </a:cubicBezTo>
                        <a:cubicBezTo>
                          <a:pt x="301" y="615"/>
                          <a:pt x="460" y="959"/>
                          <a:pt x="712" y="1335"/>
                        </a:cubicBezTo>
                        <a:cubicBezTo>
                          <a:pt x="1172" y="2120"/>
                          <a:pt x="1921" y="3073"/>
                          <a:pt x="2722" y="3980"/>
                        </a:cubicBezTo>
                        <a:cubicBezTo>
                          <a:pt x="3522" y="4887"/>
                          <a:pt x="4410" y="5707"/>
                          <a:pt x="5090" y="6311"/>
                        </a:cubicBezTo>
                        <a:cubicBezTo>
                          <a:pt x="5778" y="6901"/>
                          <a:pt x="6249" y="7277"/>
                          <a:pt x="6249" y="7277"/>
                        </a:cubicBezTo>
                        <a:cubicBezTo>
                          <a:pt x="6249" y="7277"/>
                          <a:pt x="6732" y="7644"/>
                          <a:pt x="7478" y="8159"/>
                        </a:cubicBezTo>
                        <a:cubicBezTo>
                          <a:pt x="8226" y="8668"/>
                          <a:pt x="9249" y="9321"/>
                          <a:pt x="10313" y="9887"/>
                        </a:cubicBezTo>
                        <a:cubicBezTo>
                          <a:pt x="11381" y="10452"/>
                          <a:pt x="12475" y="10969"/>
                          <a:pt x="13330" y="11267"/>
                        </a:cubicBezTo>
                        <a:cubicBezTo>
                          <a:pt x="13750" y="11436"/>
                          <a:pt x="14115" y="11533"/>
                          <a:pt x="14367" y="11610"/>
                        </a:cubicBezTo>
                        <a:cubicBezTo>
                          <a:pt x="14579" y="11673"/>
                          <a:pt x="14717" y="11706"/>
                          <a:pt x="14759" y="11706"/>
                        </a:cubicBezTo>
                        <a:cubicBezTo>
                          <a:pt x="14767" y="11706"/>
                          <a:pt x="14772" y="11705"/>
                          <a:pt x="14773" y="11702"/>
                        </a:cubicBezTo>
                        <a:cubicBezTo>
                          <a:pt x="14785" y="11662"/>
                          <a:pt x="14220" y="11464"/>
                          <a:pt x="13399" y="11098"/>
                        </a:cubicBezTo>
                        <a:cubicBezTo>
                          <a:pt x="12570" y="10752"/>
                          <a:pt x="11511" y="10192"/>
                          <a:pt x="10476" y="9600"/>
                        </a:cubicBezTo>
                        <a:cubicBezTo>
                          <a:pt x="9444" y="9000"/>
                          <a:pt x="8452" y="8327"/>
                          <a:pt x="7727" y="7805"/>
                        </a:cubicBezTo>
                        <a:cubicBezTo>
                          <a:pt x="7006" y="7279"/>
                          <a:pt x="6538" y="6907"/>
                          <a:pt x="6538" y="6907"/>
                        </a:cubicBezTo>
                        <a:cubicBezTo>
                          <a:pt x="6538" y="6907"/>
                          <a:pt x="6069" y="6538"/>
                          <a:pt x="5369" y="5982"/>
                        </a:cubicBezTo>
                        <a:cubicBezTo>
                          <a:pt x="4686" y="5407"/>
                          <a:pt x="3784" y="4620"/>
                          <a:pt x="2964" y="3754"/>
                        </a:cubicBezTo>
                        <a:cubicBezTo>
                          <a:pt x="2144" y="2889"/>
                          <a:pt x="1365" y="1979"/>
                          <a:pt x="864" y="1235"/>
                        </a:cubicBezTo>
                        <a:cubicBezTo>
                          <a:pt x="353" y="520"/>
                          <a:pt x="66"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
                  <p:cNvSpPr/>
                  <p:nvPr/>
                </p:nvSpPr>
                <p:spPr>
                  <a:xfrm>
                    <a:off x="1444500" y="2393338"/>
                    <a:ext cx="453725" cy="131625"/>
                  </a:xfrm>
                  <a:custGeom>
                    <a:avLst/>
                    <a:gdLst/>
                    <a:ahLst/>
                    <a:cxnLst/>
                    <a:rect l="l" t="t" r="r" b="b"/>
                    <a:pathLst>
                      <a:path w="18149" h="5265" extrusionOk="0">
                        <a:moveTo>
                          <a:pt x="17" y="1"/>
                        </a:moveTo>
                        <a:cubicBezTo>
                          <a:pt x="13" y="1"/>
                          <a:pt x="11" y="1"/>
                          <a:pt x="10" y="3"/>
                        </a:cubicBezTo>
                        <a:cubicBezTo>
                          <a:pt x="1" y="14"/>
                          <a:pt x="110" y="117"/>
                          <a:pt x="311" y="290"/>
                        </a:cubicBezTo>
                        <a:cubicBezTo>
                          <a:pt x="513" y="457"/>
                          <a:pt x="792" y="714"/>
                          <a:pt x="1169" y="962"/>
                        </a:cubicBezTo>
                        <a:cubicBezTo>
                          <a:pt x="1898" y="1510"/>
                          <a:pt x="2956" y="2097"/>
                          <a:pt x="4045" y="2624"/>
                        </a:cubicBezTo>
                        <a:cubicBezTo>
                          <a:pt x="5134" y="3150"/>
                          <a:pt x="6271" y="3565"/>
                          <a:pt x="7133" y="3858"/>
                        </a:cubicBezTo>
                        <a:cubicBezTo>
                          <a:pt x="7993" y="4137"/>
                          <a:pt x="8574" y="4301"/>
                          <a:pt x="8574" y="4301"/>
                        </a:cubicBezTo>
                        <a:cubicBezTo>
                          <a:pt x="8574" y="4301"/>
                          <a:pt x="9161" y="4452"/>
                          <a:pt x="10048" y="4638"/>
                        </a:cubicBezTo>
                        <a:cubicBezTo>
                          <a:pt x="10936" y="4820"/>
                          <a:pt x="12131" y="5025"/>
                          <a:pt x="13333" y="5136"/>
                        </a:cubicBezTo>
                        <a:cubicBezTo>
                          <a:pt x="14203" y="5215"/>
                          <a:pt x="15076" y="5264"/>
                          <a:pt x="15835" y="5264"/>
                        </a:cubicBezTo>
                        <a:cubicBezTo>
                          <a:pt x="16124" y="5264"/>
                          <a:pt x="16397" y="5257"/>
                          <a:pt x="16646" y="5241"/>
                        </a:cubicBezTo>
                        <a:cubicBezTo>
                          <a:pt x="17100" y="5235"/>
                          <a:pt x="17475" y="5183"/>
                          <a:pt x="17736" y="5157"/>
                        </a:cubicBezTo>
                        <a:cubicBezTo>
                          <a:pt x="18000" y="5129"/>
                          <a:pt x="18148" y="5102"/>
                          <a:pt x="18145" y="5085"/>
                        </a:cubicBezTo>
                        <a:cubicBezTo>
                          <a:pt x="18144" y="5068"/>
                          <a:pt x="18040" y="5064"/>
                          <a:pt x="17856" y="5064"/>
                        </a:cubicBezTo>
                        <a:cubicBezTo>
                          <a:pt x="17711" y="5064"/>
                          <a:pt x="17516" y="5066"/>
                          <a:pt x="17281" y="5066"/>
                        </a:cubicBezTo>
                        <a:cubicBezTo>
                          <a:pt x="17093" y="5066"/>
                          <a:pt x="16879" y="5065"/>
                          <a:pt x="16645" y="5060"/>
                        </a:cubicBezTo>
                        <a:cubicBezTo>
                          <a:pt x="15747" y="5060"/>
                          <a:pt x="14555" y="4956"/>
                          <a:pt x="13369" y="4807"/>
                        </a:cubicBezTo>
                        <a:cubicBezTo>
                          <a:pt x="12185" y="4655"/>
                          <a:pt x="11011" y="4417"/>
                          <a:pt x="10142" y="4217"/>
                        </a:cubicBezTo>
                        <a:cubicBezTo>
                          <a:pt x="9273" y="4010"/>
                          <a:pt x="8698" y="3849"/>
                          <a:pt x="8698" y="3849"/>
                        </a:cubicBezTo>
                        <a:cubicBezTo>
                          <a:pt x="8698" y="3849"/>
                          <a:pt x="8121" y="3689"/>
                          <a:pt x="7263" y="3448"/>
                        </a:cubicBezTo>
                        <a:cubicBezTo>
                          <a:pt x="6407" y="3180"/>
                          <a:pt x="5273" y="2804"/>
                          <a:pt x="4181" y="2323"/>
                        </a:cubicBezTo>
                        <a:cubicBezTo>
                          <a:pt x="3091" y="1842"/>
                          <a:pt x="2021" y="1305"/>
                          <a:pt x="1271" y="811"/>
                        </a:cubicBezTo>
                        <a:cubicBezTo>
                          <a:pt x="544" y="362"/>
                          <a:pt x="8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
                  <p:cNvSpPr/>
                  <p:nvPr/>
                </p:nvSpPr>
                <p:spPr>
                  <a:xfrm>
                    <a:off x="1437950" y="2522013"/>
                    <a:ext cx="437475" cy="81625"/>
                  </a:xfrm>
                  <a:custGeom>
                    <a:avLst/>
                    <a:gdLst/>
                    <a:ahLst/>
                    <a:cxnLst/>
                    <a:rect l="l" t="t" r="r" b="b"/>
                    <a:pathLst>
                      <a:path w="17499" h="3265" extrusionOk="0">
                        <a:moveTo>
                          <a:pt x="17482" y="0"/>
                        </a:moveTo>
                        <a:cubicBezTo>
                          <a:pt x="17407" y="0"/>
                          <a:pt x="16924" y="248"/>
                          <a:pt x="16194" y="552"/>
                        </a:cubicBezTo>
                        <a:cubicBezTo>
                          <a:pt x="15425" y="893"/>
                          <a:pt x="14363" y="1258"/>
                          <a:pt x="13290" y="1583"/>
                        </a:cubicBezTo>
                        <a:cubicBezTo>
                          <a:pt x="12215" y="1901"/>
                          <a:pt x="11120" y="2143"/>
                          <a:pt x="10296" y="2303"/>
                        </a:cubicBezTo>
                        <a:cubicBezTo>
                          <a:pt x="9472" y="2457"/>
                          <a:pt x="8917" y="2537"/>
                          <a:pt x="8917" y="2537"/>
                        </a:cubicBezTo>
                        <a:cubicBezTo>
                          <a:pt x="8917" y="2537"/>
                          <a:pt x="8363" y="2618"/>
                          <a:pt x="7534" y="2737"/>
                        </a:cubicBezTo>
                        <a:cubicBezTo>
                          <a:pt x="6701" y="2834"/>
                          <a:pt x="5584" y="2942"/>
                          <a:pt x="4464" y="2945"/>
                        </a:cubicBezTo>
                        <a:cubicBezTo>
                          <a:pt x="4434" y="2945"/>
                          <a:pt x="4404" y="2945"/>
                          <a:pt x="4374" y="2945"/>
                        </a:cubicBezTo>
                        <a:cubicBezTo>
                          <a:pt x="3287" y="2945"/>
                          <a:pt x="2203" y="2890"/>
                          <a:pt x="1394" y="2756"/>
                        </a:cubicBezTo>
                        <a:cubicBezTo>
                          <a:pt x="666" y="2657"/>
                          <a:pt x="158" y="2535"/>
                          <a:pt x="34" y="2535"/>
                        </a:cubicBezTo>
                        <a:cubicBezTo>
                          <a:pt x="16" y="2535"/>
                          <a:pt x="6" y="2537"/>
                          <a:pt x="4" y="2543"/>
                        </a:cubicBezTo>
                        <a:cubicBezTo>
                          <a:pt x="1" y="2555"/>
                          <a:pt x="134" y="2602"/>
                          <a:pt x="372" y="2674"/>
                        </a:cubicBezTo>
                        <a:cubicBezTo>
                          <a:pt x="607" y="2742"/>
                          <a:pt x="945" y="2855"/>
                          <a:pt x="1364" y="2923"/>
                        </a:cubicBezTo>
                        <a:cubicBezTo>
                          <a:pt x="2196" y="3116"/>
                          <a:pt x="3328" y="3216"/>
                          <a:pt x="4462" y="3256"/>
                        </a:cubicBezTo>
                        <a:cubicBezTo>
                          <a:pt x="4661" y="3262"/>
                          <a:pt x="4859" y="3265"/>
                          <a:pt x="5056" y="3265"/>
                        </a:cubicBezTo>
                        <a:cubicBezTo>
                          <a:pt x="5984" y="3265"/>
                          <a:pt x="6878" y="3201"/>
                          <a:pt x="7578" y="3138"/>
                        </a:cubicBezTo>
                        <a:cubicBezTo>
                          <a:pt x="8424" y="3050"/>
                          <a:pt x="8985" y="2970"/>
                          <a:pt x="8985" y="2970"/>
                        </a:cubicBezTo>
                        <a:cubicBezTo>
                          <a:pt x="8985" y="2970"/>
                          <a:pt x="9544" y="2876"/>
                          <a:pt x="10376" y="2699"/>
                        </a:cubicBezTo>
                        <a:cubicBezTo>
                          <a:pt x="11206" y="2516"/>
                          <a:pt x="12310" y="2239"/>
                          <a:pt x="13382" y="1879"/>
                        </a:cubicBezTo>
                        <a:cubicBezTo>
                          <a:pt x="14455" y="1512"/>
                          <a:pt x="15511" y="1098"/>
                          <a:pt x="16264" y="707"/>
                        </a:cubicBezTo>
                        <a:cubicBezTo>
                          <a:pt x="16651" y="530"/>
                          <a:pt x="16952" y="342"/>
                          <a:pt x="17168" y="220"/>
                        </a:cubicBezTo>
                        <a:cubicBezTo>
                          <a:pt x="17381" y="94"/>
                          <a:pt x="17499" y="16"/>
                          <a:pt x="17491" y="3"/>
                        </a:cubicBezTo>
                        <a:cubicBezTo>
                          <a:pt x="17490" y="1"/>
                          <a:pt x="17486" y="0"/>
                          <a:pt x="17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
                  <p:cNvSpPr/>
                  <p:nvPr/>
                </p:nvSpPr>
                <p:spPr>
                  <a:xfrm>
                    <a:off x="1540450" y="2515113"/>
                    <a:ext cx="329775" cy="251925"/>
                  </a:xfrm>
                  <a:custGeom>
                    <a:avLst/>
                    <a:gdLst/>
                    <a:ahLst/>
                    <a:cxnLst/>
                    <a:rect l="l" t="t" r="r" b="b"/>
                    <a:pathLst>
                      <a:path w="13191" h="10077" extrusionOk="0">
                        <a:moveTo>
                          <a:pt x="13174" y="0"/>
                        </a:moveTo>
                        <a:cubicBezTo>
                          <a:pt x="13133" y="0"/>
                          <a:pt x="12843" y="435"/>
                          <a:pt x="12365" y="1044"/>
                        </a:cubicBezTo>
                        <a:cubicBezTo>
                          <a:pt x="11890" y="1675"/>
                          <a:pt x="11187" y="2458"/>
                          <a:pt x="10457" y="3214"/>
                        </a:cubicBezTo>
                        <a:cubicBezTo>
                          <a:pt x="9722" y="3967"/>
                          <a:pt x="8934" y="4667"/>
                          <a:pt x="8333" y="5173"/>
                        </a:cubicBezTo>
                        <a:cubicBezTo>
                          <a:pt x="7728" y="5676"/>
                          <a:pt x="7310" y="5994"/>
                          <a:pt x="7310" y="5994"/>
                        </a:cubicBezTo>
                        <a:cubicBezTo>
                          <a:pt x="7310" y="5994"/>
                          <a:pt x="6893" y="6315"/>
                          <a:pt x="6270" y="6793"/>
                        </a:cubicBezTo>
                        <a:cubicBezTo>
                          <a:pt x="5630" y="7252"/>
                          <a:pt x="4764" y="7852"/>
                          <a:pt x="3849" y="8366"/>
                        </a:cubicBezTo>
                        <a:cubicBezTo>
                          <a:pt x="2933" y="8878"/>
                          <a:pt x="1990" y="9346"/>
                          <a:pt x="1246" y="9613"/>
                        </a:cubicBezTo>
                        <a:cubicBezTo>
                          <a:pt x="513" y="9901"/>
                          <a:pt x="0" y="10034"/>
                          <a:pt x="10" y="10073"/>
                        </a:cubicBezTo>
                        <a:cubicBezTo>
                          <a:pt x="11" y="10076"/>
                          <a:pt x="16" y="10077"/>
                          <a:pt x="25" y="10077"/>
                        </a:cubicBezTo>
                        <a:cubicBezTo>
                          <a:pt x="66" y="10077"/>
                          <a:pt x="187" y="10055"/>
                          <a:pt x="372" y="10014"/>
                        </a:cubicBezTo>
                        <a:cubicBezTo>
                          <a:pt x="596" y="9960"/>
                          <a:pt x="923" y="9899"/>
                          <a:pt x="1297" y="9765"/>
                        </a:cubicBezTo>
                        <a:cubicBezTo>
                          <a:pt x="2068" y="9541"/>
                          <a:pt x="3041" y="9108"/>
                          <a:pt x="3989" y="8621"/>
                        </a:cubicBezTo>
                        <a:cubicBezTo>
                          <a:pt x="4935" y="8132"/>
                          <a:pt x="5828" y="7551"/>
                          <a:pt x="6489" y="7100"/>
                        </a:cubicBezTo>
                        <a:cubicBezTo>
                          <a:pt x="7141" y="6641"/>
                          <a:pt x="7563" y="6320"/>
                          <a:pt x="7563" y="6320"/>
                        </a:cubicBezTo>
                        <a:cubicBezTo>
                          <a:pt x="7563" y="6320"/>
                          <a:pt x="7980" y="5986"/>
                          <a:pt x="8580" y="5463"/>
                        </a:cubicBezTo>
                        <a:cubicBezTo>
                          <a:pt x="9177" y="4932"/>
                          <a:pt x="9954" y="4200"/>
                          <a:pt x="10668" y="3414"/>
                        </a:cubicBezTo>
                        <a:cubicBezTo>
                          <a:pt x="11379" y="2625"/>
                          <a:pt x="12056" y="1804"/>
                          <a:pt x="12493" y="1138"/>
                        </a:cubicBezTo>
                        <a:cubicBezTo>
                          <a:pt x="12730" y="815"/>
                          <a:pt x="12891" y="525"/>
                          <a:pt x="13010" y="326"/>
                        </a:cubicBezTo>
                        <a:cubicBezTo>
                          <a:pt x="13129" y="126"/>
                          <a:pt x="13190" y="8"/>
                          <a:pt x="13176" y="1"/>
                        </a:cubicBezTo>
                        <a:cubicBezTo>
                          <a:pt x="13176" y="0"/>
                          <a:pt x="13175" y="0"/>
                          <a:pt x="13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6" name="Google Shape;4836;p8"/>
                <p:cNvSpPr/>
                <p:nvPr/>
              </p:nvSpPr>
              <p:spPr>
                <a:xfrm>
                  <a:off x="1501475" y="2672813"/>
                  <a:ext cx="158100" cy="69875"/>
                </a:xfrm>
                <a:custGeom>
                  <a:avLst/>
                  <a:gdLst/>
                  <a:ahLst/>
                  <a:cxnLst/>
                  <a:rect l="l" t="t" r="r" b="b"/>
                  <a:pathLst>
                    <a:path w="6324" h="2795" extrusionOk="0">
                      <a:moveTo>
                        <a:pt x="5423" y="1"/>
                      </a:moveTo>
                      <a:cubicBezTo>
                        <a:pt x="5174" y="1"/>
                        <a:pt x="4887" y="44"/>
                        <a:pt x="4591" y="134"/>
                      </a:cubicBezTo>
                      <a:cubicBezTo>
                        <a:pt x="3801" y="377"/>
                        <a:pt x="3251" y="861"/>
                        <a:pt x="3361" y="1217"/>
                      </a:cubicBezTo>
                      <a:cubicBezTo>
                        <a:pt x="3429" y="1441"/>
                        <a:pt x="3740" y="1562"/>
                        <a:pt x="4156" y="1562"/>
                      </a:cubicBezTo>
                      <a:cubicBezTo>
                        <a:pt x="4404" y="1562"/>
                        <a:pt x="4691" y="1518"/>
                        <a:pt x="4985" y="1428"/>
                      </a:cubicBezTo>
                      <a:cubicBezTo>
                        <a:pt x="5773" y="1185"/>
                        <a:pt x="6323" y="700"/>
                        <a:pt x="6212" y="342"/>
                      </a:cubicBezTo>
                      <a:cubicBezTo>
                        <a:pt x="6145" y="120"/>
                        <a:pt x="5836" y="1"/>
                        <a:pt x="5423" y="1"/>
                      </a:cubicBezTo>
                      <a:close/>
                      <a:moveTo>
                        <a:pt x="1758" y="1491"/>
                      </a:moveTo>
                      <a:cubicBezTo>
                        <a:pt x="1538" y="1491"/>
                        <a:pt x="1271" y="1544"/>
                        <a:pt x="999" y="1652"/>
                      </a:cubicBezTo>
                      <a:cubicBezTo>
                        <a:pt x="400" y="1887"/>
                        <a:pt x="1" y="2299"/>
                        <a:pt x="107" y="2572"/>
                      </a:cubicBezTo>
                      <a:cubicBezTo>
                        <a:pt x="165" y="2719"/>
                        <a:pt x="361" y="2794"/>
                        <a:pt x="625" y="2794"/>
                      </a:cubicBezTo>
                      <a:cubicBezTo>
                        <a:pt x="846" y="2794"/>
                        <a:pt x="1114" y="2741"/>
                        <a:pt x="1387" y="2634"/>
                      </a:cubicBezTo>
                      <a:cubicBezTo>
                        <a:pt x="1984" y="2398"/>
                        <a:pt x="2383" y="1987"/>
                        <a:pt x="2277" y="1715"/>
                      </a:cubicBezTo>
                      <a:cubicBezTo>
                        <a:pt x="2220" y="1568"/>
                        <a:pt x="2023" y="1491"/>
                        <a:pt x="1758" y="149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
                <p:cNvSpPr/>
                <p:nvPr/>
              </p:nvSpPr>
              <p:spPr>
                <a:xfrm>
                  <a:off x="1510650" y="2518613"/>
                  <a:ext cx="357150" cy="305000"/>
                </a:xfrm>
                <a:custGeom>
                  <a:avLst/>
                  <a:gdLst/>
                  <a:ahLst/>
                  <a:cxnLst/>
                  <a:rect l="l" t="t" r="r" b="b"/>
                  <a:pathLst>
                    <a:path w="14286" h="12200" extrusionOk="0">
                      <a:moveTo>
                        <a:pt x="4677" y="8687"/>
                      </a:moveTo>
                      <a:lnTo>
                        <a:pt x="4677" y="8687"/>
                      </a:lnTo>
                      <a:cubicBezTo>
                        <a:pt x="4671" y="8691"/>
                        <a:pt x="4668" y="8693"/>
                        <a:pt x="4668" y="8693"/>
                      </a:cubicBezTo>
                      <a:cubicBezTo>
                        <a:pt x="4668" y="8693"/>
                        <a:pt x="4671" y="8691"/>
                        <a:pt x="4677" y="8687"/>
                      </a:cubicBezTo>
                      <a:close/>
                      <a:moveTo>
                        <a:pt x="13911" y="0"/>
                      </a:moveTo>
                      <a:cubicBezTo>
                        <a:pt x="12039" y="1599"/>
                        <a:pt x="9830" y="2734"/>
                        <a:pt x="7532" y="3612"/>
                      </a:cubicBezTo>
                      <a:cubicBezTo>
                        <a:pt x="7652" y="3600"/>
                        <a:pt x="7773" y="3593"/>
                        <a:pt x="7891" y="3593"/>
                      </a:cubicBezTo>
                      <a:cubicBezTo>
                        <a:pt x="8532" y="3593"/>
                        <a:pt x="9087" y="3803"/>
                        <a:pt x="8917" y="4593"/>
                      </a:cubicBezTo>
                      <a:cubicBezTo>
                        <a:pt x="8560" y="6239"/>
                        <a:pt x="4877" y="8562"/>
                        <a:pt x="4677" y="8687"/>
                      </a:cubicBezTo>
                      <a:lnTo>
                        <a:pt x="4677" y="8687"/>
                      </a:lnTo>
                      <a:cubicBezTo>
                        <a:pt x="4849" y="8580"/>
                        <a:pt x="7580" y="6888"/>
                        <a:pt x="8429" y="6888"/>
                      </a:cubicBezTo>
                      <a:cubicBezTo>
                        <a:pt x="8620" y="6888"/>
                        <a:pt x="8715" y="6974"/>
                        <a:pt x="8665" y="7182"/>
                      </a:cubicBezTo>
                      <a:cubicBezTo>
                        <a:pt x="8408" y="8245"/>
                        <a:pt x="4018" y="11737"/>
                        <a:pt x="286" y="11737"/>
                      </a:cubicBezTo>
                      <a:cubicBezTo>
                        <a:pt x="191" y="11737"/>
                        <a:pt x="95" y="11735"/>
                        <a:pt x="0" y="11730"/>
                      </a:cubicBezTo>
                      <a:lnTo>
                        <a:pt x="0" y="11730"/>
                      </a:lnTo>
                      <a:cubicBezTo>
                        <a:pt x="511" y="12069"/>
                        <a:pt x="1125" y="12200"/>
                        <a:pt x="1752" y="12200"/>
                      </a:cubicBezTo>
                      <a:cubicBezTo>
                        <a:pt x="1964" y="12200"/>
                        <a:pt x="2178" y="12185"/>
                        <a:pt x="2391" y="12158"/>
                      </a:cubicBezTo>
                      <a:cubicBezTo>
                        <a:pt x="4661" y="11868"/>
                        <a:pt x="7230" y="10428"/>
                        <a:pt x="8701" y="8680"/>
                      </a:cubicBezTo>
                      <a:cubicBezTo>
                        <a:pt x="10936" y="6028"/>
                        <a:pt x="12553" y="3066"/>
                        <a:pt x="14285" y="111"/>
                      </a:cubicBezTo>
                      <a:cubicBezTo>
                        <a:pt x="14166" y="63"/>
                        <a:pt x="14041" y="24"/>
                        <a:pt x="139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
                <p:cNvSpPr/>
                <p:nvPr/>
              </p:nvSpPr>
              <p:spPr>
                <a:xfrm>
                  <a:off x="1691275" y="2359413"/>
                  <a:ext cx="516725" cy="393325"/>
                </a:xfrm>
                <a:custGeom>
                  <a:avLst/>
                  <a:gdLst/>
                  <a:ahLst/>
                  <a:cxnLst/>
                  <a:rect l="l" t="t" r="r" b="b"/>
                  <a:pathLst>
                    <a:path w="20669" h="15733" extrusionOk="0">
                      <a:moveTo>
                        <a:pt x="6691" y="0"/>
                      </a:moveTo>
                      <a:cubicBezTo>
                        <a:pt x="6691" y="0"/>
                        <a:pt x="0" y="8190"/>
                        <a:pt x="6213" y="13112"/>
                      </a:cubicBezTo>
                      <a:cubicBezTo>
                        <a:pt x="8770" y="15137"/>
                        <a:pt x="10702" y="15733"/>
                        <a:pt x="12091" y="15733"/>
                      </a:cubicBezTo>
                      <a:cubicBezTo>
                        <a:pt x="14075" y="15733"/>
                        <a:pt x="14949" y="14515"/>
                        <a:pt x="14949" y="14515"/>
                      </a:cubicBezTo>
                      <a:cubicBezTo>
                        <a:pt x="14949" y="14515"/>
                        <a:pt x="20668" y="6329"/>
                        <a:pt x="6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
                <p:cNvSpPr/>
                <p:nvPr/>
              </p:nvSpPr>
              <p:spPr>
                <a:xfrm>
                  <a:off x="1832475" y="2376438"/>
                  <a:ext cx="158375" cy="376225"/>
                </a:xfrm>
                <a:custGeom>
                  <a:avLst/>
                  <a:gdLst/>
                  <a:ahLst/>
                  <a:cxnLst/>
                  <a:rect l="l" t="t" r="r" b="b"/>
                  <a:pathLst>
                    <a:path w="6335" h="15049" extrusionOk="0">
                      <a:moveTo>
                        <a:pt x="2456" y="1"/>
                      </a:moveTo>
                      <a:cubicBezTo>
                        <a:pt x="1898" y="167"/>
                        <a:pt x="1470" y="450"/>
                        <a:pt x="1187" y="858"/>
                      </a:cubicBezTo>
                      <a:cubicBezTo>
                        <a:pt x="906" y="1257"/>
                        <a:pt x="811" y="1710"/>
                        <a:pt x="902" y="2202"/>
                      </a:cubicBezTo>
                      <a:cubicBezTo>
                        <a:pt x="1027" y="2880"/>
                        <a:pt x="1512" y="3521"/>
                        <a:pt x="2014" y="4022"/>
                      </a:cubicBezTo>
                      <a:cubicBezTo>
                        <a:pt x="1409" y="4244"/>
                        <a:pt x="770" y="4597"/>
                        <a:pt x="400" y="5151"/>
                      </a:cubicBezTo>
                      <a:cubicBezTo>
                        <a:pt x="81" y="5634"/>
                        <a:pt x="1" y="6201"/>
                        <a:pt x="172" y="6793"/>
                      </a:cubicBezTo>
                      <a:cubicBezTo>
                        <a:pt x="490" y="7893"/>
                        <a:pt x="1296" y="8474"/>
                        <a:pt x="2080" y="8779"/>
                      </a:cubicBezTo>
                      <a:cubicBezTo>
                        <a:pt x="1724" y="9115"/>
                        <a:pt x="1478" y="9473"/>
                        <a:pt x="1345" y="9846"/>
                      </a:cubicBezTo>
                      <a:cubicBezTo>
                        <a:pt x="1149" y="10390"/>
                        <a:pt x="1193" y="10936"/>
                        <a:pt x="1473" y="11471"/>
                      </a:cubicBezTo>
                      <a:cubicBezTo>
                        <a:pt x="2014" y="12498"/>
                        <a:pt x="3063" y="13128"/>
                        <a:pt x="4353" y="13195"/>
                      </a:cubicBezTo>
                      <a:cubicBezTo>
                        <a:pt x="4424" y="13199"/>
                        <a:pt x="4496" y="13201"/>
                        <a:pt x="4568" y="13201"/>
                      </a:cubicBezTo>
                      <a:cubicBezTo>
                        <a:pt x="4664" y="13201"/>
                        <a:pt x="4759" y="13198"/>
                        <a:pt x="4854" y="13191"/>
                      </a:cubicBezTo>
                      <a:cubicBezTo>
                        <a:pt x="4870" y="13455"/>
                        <a:pt x="4929" y="13723"/>
                        <a:pt x="5034" y="13991"/>
                      </a:cubicBezTo>
                      <a:cubicBezTo>
                        <a:pt x="5188" y="14383"/>
                        <a:pt x="5424" y="14729"/>
                        <a:pt x="5701" y="14997"/>
                      </a:cubicBezTo>
                      <a:cubicBezTo>
                        <a:pt x="5924" y="15030"/>
                        <a:pt x="6134" y="15044"/>
                        <a:pt x="6334" y="15048"/>
                      </a:cubicBezTo>
                      <a:cubicBezTo>
                        <a:pt x="5927" y="14821"/>
                        <a:pt x="5554" y="14384"/>
                        <a:pt x="5350" y="13867"/>
                      </a:cubicBezTo>
                      <a:cubicBezTo>
                        <a:pt x="5209" y="13505"/>
                        <a:pt x="5162" y="13144"/>
                        <a:pt x="5211" y="12804"/>
                      </a:cubicBezTo>
                      <a:lnTo>
                        <a:pt x="5211" y="12804"/>
                      </a:lnTo>
                      <a:cubicBezTo>
                        <a:pt x="5001" y="12841"/>
                        <a:pt x="4782" y="12860"/>
                        <a:pt x="4561" y="12860"/>
                      </a:cubicBezTo>
                      <a:cubicBezTo>
                        <a:pt x="4498" y="12860"/>
                        <a:pt x="4434" y="12859"/>
                        <a:pt x="4370" y="12855"/>
                      </a:cubicBezTo>
                      <a:cubicBezTo>
                        <a:pt x="3204" y="12794"/>
                        <a:pt x="2258" y="12232"/>
                        <a:pt x="1776" y="11312"/>
                      </a:cubicBezTo>
                      <a:cubicBezTo>
                        <a:pt x="1541" y="10866"/>
                        <a:pt x="1503" y="10410"/>
                        <a:pt x="1664" y="9962"/>
                      </a:cubicBezTo>
                      <a:cubicBezTo>
                        <a:pt x="1863" y="9404"/>
                        <a:pt x="2343" y="8956"/>
                        <a:pt x="2788" y="8643"/>
                      </a:cubicBezTo>
                      <a:cubicBezTo>
                        <a:pt x="1951" y="8444"/>
                        <a:pt x="859" y="7946"/>
                        <a:pt x="499" y="6699"/>
                      </a:cubicBezTo>
                      <a:cubicBezTo>
                        <a:pt x="355" y="6199"/>
                        <a:pt x="418" y="5742"/>
                        <a:pt x="684" y="5341"/>
                      </a:cubicBezTo>
                      <a:cubicBezTo>
                        <a:pt x="1119" y="4686"/>
                        <a:pt x="2023" y="4341"/>
                        <a:pt x="2676" y="4171"/>
                      </a:cubicBezTo>
                      <a:cubicBezTo>
                        <a:pt x="2127" y="3699"/>
                        <a:pt x="1382" y="2933"/>
                        <a:pt x="1235" y="2141"/>
                      </a:cubicBezTo>
                      <a:cubicBezTo>
                        <a:pt x="1162" y="1741"/>
                        <a:pt x="1240" y="1374"/>
                        <a:pt x="1465" y="1052"/>
                      </a:cubicBezTo>
                      <a:cubicBezTo>
                        <a:pt x="1760" y="630"/>
                        <a:pt x="2250" y="361"/>
                        <a:pt x="2919" y="242"/>
                      </a:cubicBezTo>
                      <a:cubicBezTo>
                        <a:pt x="2767" y="160"/>
                        <a:pt x="2612" y="8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
                <p:cNvSpPr/>
                <p:nvPr/>
              </p:nvSpPr>
              <p:spPr>
                <a:xfrm>
                  <a:off x="1839650" y="2389438"/>
                  <a:ext cx="254350" cy="359925"/>
                </a:xfrm>
                <a:custGeom>
                  <a:avLst/>
                  <a:gdLst/>
                  <a:ahLst/>
                  <a:cxnLst/>
                  <a:rect l="l" t="t" r="r" b="b"/>
                  <a:pathLst>
                    <a:path w="10174" h="14397" extrusionOk="0">
                      <a:moveTo>
                        <a:pt x="3143" y="1"/>
                      </a:moveTo>
                      <a:cubicBezTo>
                        <a:pt x="2460" y="45"/>
                        <a:pt x="1804" y="233"/>
                        <a:pt x="1457" y="728"/>
                      </a:cubicBezTo>
                      <a:cubicBezTo>
                        <a:pt x="536" y="2043"/>
                        <a:pt x="3187" y="3840"/>
                        <a:pt x="3187" y="3840"/>
                      </a:cubicBezTo>
                      <a:cubicBezTo>
                        <a:pt x="3187" y="3840"/>
                        <a:pt x="0" y="4216"/>
                        <a:pt x="539" y="6085"/>
                      </a:cubicBezTo>
                      <a:cubicBezTo>
                        <a:pt x="1057" y="7879"/>
                        <a:pt x="3357" y="7915"/>
                        <a:pt x="3542" y="7915"/>
                      </a:cubicBezTo>
                      <a:cubicBezTo>
                        <a:pt x="3549" y="7915"/>
                        <a:pt x="3553" y="7915"/>
                        <a:pt x="3553" y="7915"/>
                      </a:cubicBezTo>
                      <a:lnTo>
                        <a:pt x="3553" y="7915"/>
                      </a:lnTo>
                      <a:cubicBezTo>
                        <a:pt x="3553" y="7915"/>
                        <a:pt x="944" y="9021"/>
                        <a:pt x="1791" y="10634"/>
                      </a:cubicBezTo>
                      <a:cubicBezTo>
                        <a:pt x="2299" y="11602"/>
                        <a:pt x="3329" y="12001"/>
                        <a:pt x="4282" y="12001"/>
                      </a:cubicBezTo>
                      <a:cubicBezTo>
                        <a:pt x="4710" y="12001"/>
                        <a:pt x="5122" y="11920"/>
                        <a:pt x="5464" y="11775"/>
                      </a:cubicBezTo>
                      <a:lnTo>
                        <a:pt x="5464" y="11775"/>
                      </a:lnTo>
                      <a:cubicBezTo>
                        <a:pt x="4832" y="12796"/>
                        <a:pt x="5712" y="14132"/>
                        <a:pt x="6444" y="14333"/>
                      </a:cubicBezTo>
                      <a:cubicBezTo>
                        <a:pt x="6602" y="14376"/>
                        <a:pt x="6767" y="14396"/>
                        <a:pt x="6932" y="14396"/>
                      </a:cubicBezTo>
                      <a:cubicBezTo>
                        <a:pt x="7733" y="14396"/>
                        <a:pt x="8568" y="13923"/>
                        <a:pt x="9016" y="13314"/>
                      </a:cubicBezTo>
                      <a:cubicBezTo>
                        <a:pt x="9019" y="13308"/>
                        <a:pt x="9230" y="13003"/>
                        <a:pt x="9472" y="12470"/>
                      </a:cubicBezTo>
                      <a:cubicBezTo>
                        <a:pt x="9747" y="11466"/>
                        <a:pt x="10136" y="10573"/>
                        <a:pt x="10169" y="9484"/>
                      </a:cubicBezTo>
                      <a:cubicBezTo>
                        <a:pt x="10169" y="9478"/>
                        <a:pt x="10170" y="9470"/>
                        <a:pt x="10170" y="9464"/>
                      </a:cubicBezTo>
                      <a:cubicBezTo>
                        <a:pt x="10173" y="9345"/>
                        <a:pt x="10173" y="9226"/>
                        <a:pt x="10170" y="9108"/>
                      </a:cubicBezTo>
                      <a:cubicBezTo>
                        <a:pt x="10170" y="9083"/>
                        <a:pt x="10170" y="9057"/>
                        <a:pt x="10169" y="9032"/>
                      </a:cubicBezTo>
                      <a:cubicBezTo>
                        <a:pt x="10164" y="8913"/>
                        <a:pt x="10159" y="8795"/>
                        <a:pt x="10150" y="8678"/>
                      </a:cubicBezTo>
                      <a:cubicBezTo>
                        <a:pt x="10150" y="8665"/>
                        <a:pt x="10148" y="8654"/>
                        <a:pt x="10147" y="8642"/>
                      </a:cubicBezTo>
                      <a:cubicBezTo>
                        <a:pt x="10137" y="8533"/>
                        <a:pt x="10126" y="8427"/>
                        <a:pt x="10112" y="8322"/>
                      </a:cubicBezTo>
                      <a:cubicBezTo>
                        <a:pt x="10109" y="8295"/>
                        <a:pt x="10106" y="8269"/>
                        <a:pt x="10103" y="8244"/>
                      </a:cubicBezTo>
                      <a:cubicBezTo>
                        <a:pt x="10068" y="7999"/>
                        <a:pt x="10023" y="7760"/>
                        <a:pt x="9967" y="7525"/>
                      </a:cubicBezTo>
                      <a:cubicBezTo>
                        <a:pt x="9965" y="7518"/>
                        <a:pt x="9965" y="7512"/>
                        <a:pt x="9963" y="7506"/>
                      </a:cubicBezTo>
                      <a:cubicBezTo>
                        <a:pt x="9218" y="4440"/>
                        <a:pt x="6594" y="2089"/>
                        <a:pt x="3907" y="449"/>
                      </a:cubicBezTo>
                      <a:cubicBezTo>
                        <a:pt x="3860" y="421"/>
                        <a:pt x="3816" y="392"/>
                        <a:pt x="3771" y="366"/>
                      </a:cubicBezTo>
                      <a:cubicBezTo>
                        <a:pt x="3707" y="327"/>
                        <a:pt x="3643" y="289"/>
                        <a:pt x="3578" y="251"/>
                      </a:cubicBezTo>
                      <a:cubicBezTo>
                        <a:pt x="3455" y="179"/>
                        <a:pt x="3329" y="106"/>
                        <a:pt x="3201" y="34"/>
                      </a:cubicBezTo>
                      <a:cubicBezTo>
                        <a:pt x="3182" y="23"/>
                        <a:pt x="3163" y="12"/>
                        <a:pt x="3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
                <p:cNvSpPr/>
                <p:nvPr/>
              </p:nvSpPr>
              <p:spPr>
                <a:xfrm>
                  <a:off x="1920900" y="2417613"/>
                  <a:ext cx="173100" cy="292325"/>
                </a:xfrm>
                <a:custGeom>
                  <a:avLst/>
                  <a:gdLst/>
                  <a:ahLst/>
                  <a:cxnLst/>
                  <a:rect l="l" t="t" r="r" b="b"/>
                  <a:pathLst>
                    <a:path w="6924" h="11693" extrusionOk="0">
                      <a:moveTo>
                        <a:pt x="1701" y="0"/>
                      </a:moveTo>
                      <a:lnTo>
                        <a:pt x="1701" y="0"/>
                      </a:lnTo>
                      <a:cubicBezTo>
                        <a:pt x="2268" y="782"/>
                        <a:pt x="3187" y="1405"/>
                        <a:pt x="3187" y="1405"/>
                      </a:cubicBezTo>
                      <a:cubicBezTo>
                        <a:pt x="3187" y="1405"/>
                        <a:pt x="1" y="1781"/>
                        <a:pt x="541" y="3650"/>
                      </a:cubicBezTo>
                      <a:cubicBezTo>
                        <a:pt x="1057" y="5439"/>
                        <a:pt x="3345" y="5478"/>
                        <a:pt x="3542" y="5478"/>
                      </a:cubicBezTo>
                      <a:cubicBezTo>
                        <a:pt x="3551" y="5478"/>
                        <a:pt x="3555" y="5478"/>
                        <a:pt x="3555" y="5478"/>
                      </a:cubicBezTo>
                      <a:lnTo>
                        <a:pt x="3555" y="5478"/>
                      </a:lnTo>
                      <a:cubicBezTo>
                        <a:pt x="3555" y="5478"/>
                        <a:pt x="946" y="6587"/>
                        <a:pt x="1793" y="8199"/>
                      </a:cubicBezTo>
                      <a:cubicBezTo>
                        <a:pt x="2301" y="9167"/>
                        <a:pt x="3330" y="9567"/>
                        <a:pt x="4282" y="9567"/>
                      </a:cubicBezTo>
                      <a:cubicBezTo>
                        <a:pt x="4710" y="9567"/>
                        <a:pt x="5123" y="9486"/>
                        <a:pt x="5466" y="9340"/>
                      </a:cubicBezTo>
                      <a:lnTo>
                        <a:pt x="5466" y="9340"/>
                      </a:lnTo>
                      <a:cubicBezTo>
                        <a:pt x="4945" y="10182"/>
                        <a:pt x="5449" y="11233"/>
                        <a:pt x="6052" y="11692"/>
                      </a:cubicBezTo>
                      <a:cubicBezTo>
                        <a:pt x="6106" y="11589"/>
                        <a:pt x="6164" y="11473"/>
                        <a:pt x="6222" y="11342"/>
                      </a:cubicBezTo>
                      <a:cubicBezTo>
                        <a:pt x="6497" y="10337"/>
                        <a:pt x="6886" y="9446"/>
                        <a:pt x="6919" y="8357"/>
                      </a:cubicBezTo>
                      <a:cubicBezTo>
                        <a:pt x="6919" y="8350"/>
                        <a:pt x="6920" y="8343"/>
                        <a:pt x="6920" y="8337"/>
                      </a:cubicBezTo>
                      <a:cubicBezTo>
                        <a:pt x="6923" y="8216"/>
                        <a:pt x="6923" y="8099"/>
                        <a:pt x="6920" y="7981"/>
                      </a:cubicBezTo>
                      <a:cubicBezTo>
                        <a:pt x="6920" y="7955"/>
                        <a:pt x="6920" y="7930"/>
                        <a:pt x="6919" y="7905"/>
                      </a:cubicBezTo>
                      <a:cubicBezTo>
                        <a:pt x="6914" y="7784"/>
                        <a:pt x="6909" y="7668"/>
                        <a:pt x="6900" y="7551"/>
                      </a:cubicBezTo>
                      <a:cubicBezTo>
                        <a:pt x="6900" y="7538"/>
                        <a:pt x="6898" y="7527"/>
                        <a:pt x="6897" y="7515"/>
                      </a:cubicBezTo>
                      <a:cubicBezTo>
                        <a:pt x="6887" y="7406"/>
                        <a:pt x="6876" y="7300"/>
                        <a:pt x="6862" y="7195"/>
                      </a:cubicBezTo>
                      <a:cubicBezTo>
                        <a:pt x="6859" y="7168"/>
                        <a:pt x="6856" y="7142"/>
                        <a:pt x="6853" y="7115"/>
                      </a:cubicBezTo>
                      <a:cubicBezTo>
                        <a:pt x="6818" y="6872"/>
                        <a:pt x="6773" y="6633"/>
                        <a:pt x="6717" y="6396"/>
                      </a:cubicBezTo>
                      <a:cubicBezTo>
                        <a:pt x="6715" y="6391"/>
                        <a:pt x="6713" y="6385"/>
                        <a:pt x="6713" y="6379"/>
                      </a:cubicBezTo>
                      <a:cubicBezTo>
                        <a:pt x="6063" y="3713"/>
                        <a:pt x="3996" y="1587"/>
                        <a:pt x="1701"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
                <p:cNvSpPr/>
                <p:nvPr/>
              </p:nvSpPr>
              <p:spPr>
                <a:xfrm>
                  <a:off x="1909625" y="2415538"/>
                  <a:ext cx="30650" cy="29800"/>
                </a:xfrm>
                <a:custGeom>
                  <a:avLst/>
                  <a:gdLst/>
                  <a:ahLst/>
                  <a:cxnLst/>
                  <a:rect l="l" t="t" r="r" b="b"/>
                  <a:pathLst>
                    <a:path w="1226" h="1192" extrusionOk="0">
                      <a:moveTo>
                        <a:pt x="613" y="1"/>
                      </a:moveTo>
                      <a:cubicBezTo>
                        <a:pt x="298" y="1"/>
                        <a:pt x="36" y="247"/>
                        <a:pt x="20" y="566"/>
                      </a:cubicBezTo>
                      <a:cubicBezTo>
                        <a:pt x="1" y="893"/>
                        <a:pt x="255" y="1173"/>
                        <a:pt x="584" y="1191"/>
                      </a:cubicBezTo>
                      <a:cubicBezTo>
                        <a:pt x="595" y="1191"/>
                        <a:pt x="606" y="1192"/>
                        <a:pt x="618" y="1192"/>
                      </a:cubicBezTo>
                      <a:cubicBezTo>
                        <a:pt x="930" y="1192"/>
                        <a:pt x="1192" y="944"/>
                        <a:pt x="1209" y="627"/>
                      </a:cubicBezTo>
                      <a:cubicBezTo>
                        <a:pt x="1226" y="298"/>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
                <p:cNvSpPr/>
                <p:nvPr/>
              </p:nvSpPr>
              <p:spPr>
                <a:xfrm>
                  <a:off x="1888250" y="2518813"/>
                  <a:ext cx="30650" cy="29875"/>
                </a:xfrm>
                <a:custGeom>
                  <a:avLst/>
                  <a:gdLst/>
                  <a:ahLst/>
                  <a:cxnLst/>
                  <a:rect l="l" t="t" r="r" b="b"/>
                  <a:pathLst>
                    <a:path w="1226" h="1195" extrusionOk="0">
                      <a:moveTo>
                        <a:pt x="613" y="1"/>
                      </a:moveTo>
                      <a:cubicBezTo>
                        <a:pt x="298" y="1"/>
                        <a:pt x="34" y="249"/>
                        <a:pt x="18" y="565"/>
                      </a:cubicBezTo>
                      <a:cubicBezTo>
                        <a:pt x="1" y="894"/>
                        <a:pt x="253" y="1175"/>
                        <a:pt x="582" y="1194"/>
                      </a:cubicBezTo>
                      <a:cubicBezTo>
                        <a:pt x="592" y="1194"/>
                        <a:pt x="603" y="1194"/>
                        <a:pt x="613" y="1194"/>
                      </a:cubicBezTo>
                      <a:cubicBezTo>
                        <a:pt x="928" y="1194"/>
                        <a:pt x="1192" y="946"/>
                        <a:pt x="1208" y="628"/>
                      </a:cubicBezTo>
                      <a:cubicBezTo>
                        <a:pt x="1226" y="299"/>
                        <a:pt x="973" y="20"/>
                        <a:pt x="644" y="1"/>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
                <p:cNvSpPr/>
                <p:nvPr/>
              </p:nvSpPr>
              <p:spPr>
                <a:xfrm>
                  <a:off x="1917700" y="2628013"/>
                  <a:ext cx="30650" cy="29825"/>
                </a:xfrm>
                <a:custGeom>
                  <a:avLst/>
                  <a:gdLst/>
                  <a:ahLst/>
                  <a:cxnLst/>
                  <a:rect l="l" t="t" r="r" b="b"/>
                  <a:pathLst>
                    <a:path w="1226" h="1193" extrusionOk="0">
                      <a:moveTo>
                        <a:pt x="613" y="0"/>
                      </a:moveTo>
                      <a:cubicBezTo>
                        <a:pt x="298" y="0"/>
                        <a:pt x="34" y="246"/>
                        <a:pt x="18" y="565"/>
                      </a:cubicBezTo>
                      <a:cubicBezTo>
                        <a:pt x="1" y="894"/>
                        <a:pt x="253" y="1174"/>
                        <a:pt x="582" y="1191"/>
                      </a:cubicBezTo>
                      <a:cubicBezTo>
                        <a:pt x="592" y="1192"/>
                        <a:pt x="603" y="1192"/>
                        <a:pt x="613" y="1192"/>
                      </a:cubicBezTo>
                      <a:cubicBezTo>
                        <a:pt x="929" y="1192"/>
                        <a:pt x="1192" y="946"/>
                        <a:pt x="1208" y="627"/>
                      </a:cubicBezTo>
                      <a:cubicBezTo>
                        <a:pt x="1226" y="299"/>
                        <a:pt x="972" y="18"/>
                        <a:pt x="644" y="1"/>
                      </a:cubicBezTo>
                      <a:cubicBezTo>
                        <a:pt x="634" y="0"/>
                        <a:pt x="623" y="0"/>
                        <a:pt x="613"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
                <p:cNvSpPr/>
                <p:nvPr/>
              </p:nvSpPr>
              <p:spPr>
                <a:xfrm>
                  <a:off x="1997150" y="2595938"/>
                  <a:ext cx="30650" cy="29825"/>
                </a:xfrm>
                <a:custGeom>
                  <a:avLst/>
                  <a:gdLst/>
                  <a:ahLst/>
                  <a:cxnLst/>
                  <a:rect l="l" t="t" r="r" b="b"/>
                  <a:pathLst>
                    <a:path w="1226" h="1193" extrusionOk="0">
                      <a:moveTo>
                        <a:pt x="616" y="0"/>
                      </a:moveTo>
                      <a:cubicBezTo>
                        <a:pt x="299" y="0"/>
                        <a:pt x="35" y="247"/>
                        <a:pt x="18" y="565"/>
                      </a:cubicBezTo>
                      <a:cubicBezTo>
                        <a:pt x="1" y="894"/>
                        <a:pt x="253" y="1174"/>
                        <a:pt x="582" y="1191"/>
                      </a:cubicBezTo>
                      <a:cubicBezTo>
                        <a:pt x="593" y="1192"/>
                        <a:pt x="603" y="1192"/>
                        <a:pt x="614" y="1192"/>
                      </a:cubicBezTo>
                      <a:cubicBezTo>
                        <a:pt x="929" y="1192"/>
                        <a:pt x="1192" y="946"/>
                        <a:pt x="1209" y="628"/>
                      </a:cubicBezTo>
                      <a:cubicBezTo>
                        <a:pt x="1226" y="300"/>
                        <a:pt x="974" y="18"/>
                        <a:pt x="645" y="1"/>
                      </a:cubicBezTo>
                      <a:cubicBezTo>
                        <a:pt x="635" y="0"/>
                        <a:pt x="625" y="0"/>
                        <a:pt x="6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
                <p:cNvSpPr/>
                <p:nvPr/>
              </p:nvSpPr>
              <p:spPr>
                <a:xfrm>
                  <a:off x="1968050" y="2491563"/>
                  <a:ext cx="30600" cy="29800"/>
                </a:xfrm>
                <a:custGeom>
                  <a:avLst/>
                  <a:gdLst/>
                  <a:ahLst/>
                  <a:cxnLst/>
                  <a:rect l="l" t="t" r="r" b="b"/>
                  <a:pathLst>
                    <a:path w="1224" h="1192" extrusionOk="0">
                      <a:moveTo>
                        <a:pt x="611" y="1"/>
                      </a:moveTo>
                      <a:cubicBezTo>
                        <a:pt x="297" y="1"/>
                        <a:pt x="34" y="247"/>
                        <a:pt x="16" y="566"/>
                      </a:cubicBezTo>
                      <a:cubicBezTo>
                        <a:pt x="0" y="893"/>
                        <a:pt x="252" y="1174"/>
                        <a:pt x="580" y="1191"/>
                      </a:cubicBezTo>
                      <a:cubicBezTo>
                        <a:pt x="590" y="1191"/>
                        <a:pt x="601" y="1192"/>
                        <a:pt x="612" y="1192"/>
                      </a:cubicBezTo>
                      <a:cubicBezTo>
                        <a:pt x="928" y="1192"/>
                        <a:pt x="1191" y="945"/>
                        <a:pt x="1206" y="627"/>
                      </a:cubicBezTo>
                      <a:cubicBezTo>
                        <a:pt x="1224" y="298"/>
                        <a:pt x="971" y="19"/>
                        <a:pt x="642" y="2"/>
                      </a:cubicBezTo>
                      <a:cubicBezTo>
                        <a:pt x="632" y="1"/>
                        <a:pt x="621" y="1"/>
                        <a:pt x="6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
                <p:cNvSpPr/>
                <p:nvPr/>
              </p:nvSpPr>
              <p:spPr>
                <a:xfrm>
                  <a:off x="2000250" y="2699463"/>
                  <a:ext cx="30650" cy="29850"/>
                </a:xfrm>
                <a:custGeom>
                  <a:avLst/>
                  <a:gdLst/>
                  <a:ahLst/>
                  <a:cxnLst/>
                  <a:rect l="l" t="t" r="r" b="b"/>
                  <a:pathLst>
                    <a:path w="1226" h="1194" extrusionOk="0">
                      <a:moveTo>
                        <a:pt x="613" y="1"/>
                      </a:moveTo>
                      <a:cubicBezTo>
                        <a:pt x="298" y="1"/>
                        <a:pt x="35" y="247"/>
                        <a:pt x="18" y="566"/>
                      </a:cubicBezTo>
                      <a:cubicBezTo>
                        <a:pt x="1" y="895"/>
                        <a:pt x="253" y="1173"/>
                        <a:pt x="582" y="1192"/>
                      </a:cubicBezTo>
                      <a:cubicBezTo>
                        <a:pt x="593" y="1193"/>
                        <a:pt x="603" y="1193"/>
                        <a:pt x="614" y="1193"/>
                      </a:cubicBezTo>
                      <a:cubicBezTo>
                        <a:pt x="929" y="1193"/>
                        <a:pt x="1192" y="947"/>
                        <a:pt x="1208" y="627"/>
                      </a:cubicBezTo>
                      <a:cubicBezTo>
                        <a:pt x="1226" y="299"/>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
                <p:cNvSpPr/>
                <p:nvPr/>
              </p:nvSpPr>
              <p:spPr>
                <a:xfrm>
                  <a:off x="1924525" y="2719563"/>
                  <a:ext cx="14575" cy="14225"/>
                </a:xfrm>
                <a:custGeom>
                  <a:avLst/>
                  <a:gdLst/>
                  <a:ahLst/>
                  <a:cxnLst/>
                  <a:rect l="l" t="t" r="r" b="b"/>
                  <a:pathLst>
                    <a:path w="583" h="569" extrusionOk="0">
                      <a:moveTo>
                        <a:pt x="291" y="1"/>
                      </a:moveTo>
                      <a:cubicBezTo>
                        <a:pt x="142" y="1"/>
                        <a:pt x="17" y="119"/>
                        <a:pt x="8" y="269"/>
                      </a:cubicBezTo>
                      <a:cubicBezTo>
                        <a:pt x="0" y="427"/>
                        <a:pt x="121" y="559"/>
                        <a:pt x="277" y="568"/>
                      </a:cubicBezTo>
                      <a:cubicBezTo>
                        <a:pt x="282" y="569"/>
                        <a:pt x="287" y="569"/>
                        <a:pt x="292" y="569"/>
                      </a:cubicBezTo>
                      <a:cubicBezTo>
                        <a:pt x="442" y="569"/>
                        <a:pt x="567" y="451"/>
                        <a:pt x="575" y="301"/>
                      </a:cubicBezTo>
                      <a:cubicBezTo>
                        <a:pt x="583" y="142"/>
                        <a:pt x="464" y="11"/>
                        <a:pt x="306" y="1"/>
                      </a:cubicBezTo>
                      <a:cubicBezTo>
                        <a:pt x="301" y="1"/>
                        <a:pt x="296"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
                <p:cNvSpPr/>
                <p:nvPr/>
              </p:nvSpPr>
              <p:spPr>
                <a:xfrm>
                  <a:off x="1872350" y="2365988"/>
                  <a:ext cx="12175" cy="7750"/>
                </a:xfrm>
                <a:custGeom>
                  <a:avLst/>
                  <a:gdLst/>
                  <a:ahLst/>
                  <a:cxnLst/>
                  <a:rect l="l" t="t" r="r" b="b"/>
                  <a:pathLst>
                    <a:path w="487" h="310" extrusionOk="0">
                      <a:moveTo>
                        <a:pt x="11" y="0"/>
                      </a:moveTo>
                      <a:cubicBezTo>
                        <a:pt x="11" y="4"/>
                        <a:pt x="8" y="7"/>
                        <a:pt x="8" y="10"/>
                      </a:cubicBezTo>
                      <a:cubicBezTo>
                        <a:pt x="1" y="166"/>
                        <a:pt x="121" y="300"/>
                        <a:pt x="278" y="309"/>
                      </a:cubicBezTo>
                      <a:cubicBezTo>
                        <a:pt x="282" y="309"/>
                        <a:pt x="285" y="309"/>
                        <a:pt x="289" y="309"/>
                      </a:cubicBezTo>
                      <a:cubicBezTo>
                        <a:pt x="365" y="309"/>
                        <a:pt x="434" y="280"/>
                        <a:pt x="486" y="231"/>
                      </a:cubicBezTo>
                      <a:cubicBezTo>
                        <a:pt x="331" y="154"/>
                        <a:pt x="173" y="76"/>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
                <p:cNvSpPr/>
                <p:nvPr/>
              </p:nvSpPr>
              <p:spPr>
                <a:xfrm>
                  <a:off x="1839225" y="2598613"/>
                  <a:ext cx="14575" cy="14200"/>
                </a:xfrm>
                <a:custGeom>
                  <a:avLst/>
                  <a:gdLst/>
                  <a:ahLst/>
                  <a:cxnLst/>
                  <a:rect l="l" t="t" r="r" b="b"/>
                  <a:pathLst>
                    <a:path w="583" h="568" extrusionOk="0">
                      <a:moveTo>
                        <a:pt x="291" y="0"/>
                      </a:moveTo>
                      <a:cubicBezTo>
                        <a:pt x="142" y="0"/>
                        <a:pt x="16" y="118"/>
                        <a:pt x="8" y="268"/>
                      </a:cubicBezTo>
                      <a:cubicBezTo>
                        <a:pt x="0" y="425"/>
                        <a:pt x="121" y="558"/>
                        <a:pt x="276" y="567"/>
                      </a:cubicBezTo>
                      <a:cubicBezTo>
                        <a:pt x="281" y="568"/>
                        <a:pt x="286" y="568"/>
                        <a:pt x="291" y="568"/>
                      </a:cubicBezTo>
                      <a:cubicBezTo>
                        <a:pt x="442" y="568"/>
                        <a:pt x="568" y="450"/>
                        <a:pt x="575" y="300"/>
                      </a:cubicBezTo>
                      <a:cubicBezTo>
                        <a:pt x="583" y="141"/>
                        <a:pt x="462" y="8"/>
                        <a:pt x="306" y="0"/>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
                <p:cNvSpPr/>
                <p:nvPr/>
              </p:nvSpPr>
              <p:spPr>
                <a:xfrm>
                  <a:off x="1838600" y="2461463"/>
                  <a:ext cx="14575" cy="14200"/>
                </a:xfrm>
                <a:custGeom>
                  <a:avLst/>
                  <a:gdLst/>
                  <a:ahLst/>
                  <a:cxnLst/>
                  <a:rect l="l" t="t" r="r" b="b"/>
                  <a:pathLst>
                    <a:path w="583" h="568" extrusionOk="0">
                      <a:moveTo>
                        <a:pt x="291" y="0"/>
                      </a:moveTo>
                      <a:cubicBezTo>
                        <a:pt x="141" y="0"/>
                        <a:pt x="16" y="117"/>
                        <a:pt x="8" y="268"/>
                      </a:cubicBezTo>
                      <a:cubicBezTo>
                        <a:pt x="0" y="425"/>
                        <a:pt x="121" y="558"/>
                        <a:pt x="276" y="568"/>
                      </a:cubicBezTo>
                      <a:cubicBezTo>
                        <a:pt x="281" y="568"/>
                        <a:pt x="286" y="568"/>
                        <a:pt x="290" y="568"/>
                      </a:cubicBezTo>
                      <a:cubicBezTo>
                        <a:pt x="442" y="568"/>
                        <a:pt x="568" y="450"/>
                        <a:pt x="575" y="298"/>
                      </a:cubicBezTo>
                      <a:cubicBezTo>
                        <a:pt x="583" y="142"/>
                        <a:pt x="464" y="8"/>
                        <a:pt x="306" y="1"/>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
                <p:cNvSpPr/>
                <p:nvPr/>
              </p:nvSpPr>
              <p:spPr>
                <a:xfrm>
                  <a:off x="1736625" y="2404713"/>
                  <a:ext cx="357050" cy="348025"/>
                </a:xfrm>
                <a:custGeom>
                  <a:avLst/>
                  <a:gdLst/>
                  <a:ahLst/>
                  <a:cxnLst/>
                  <a:rect l="l" t="t" r="r" b="b"/>
                  <a:pathLst>
                    <a:path w="14282" h="13921" extrusionOk="0">
                      <a:moveTo>
                        <a:pt x="3652" y="1"/>
                      </a:moveTo>
                      <a:lnTo>
                        <a:pt x="3652" y="1"/>
                      </a:lnTo>
                      <a:cubicBezTo>
                        <a:pt x="2069" y="2695"/>
                        <a:pt x="0" y="7814"/>
                        <a:pt x="4399" y="11300"/>
                      </a:cubicBezTo>
                      <a:cubicBezTo>
                        <a:pt x="6956" y="13325"/>
                        <a:pt x="8888" y="13921"/>
                        <a:pt x="10277" y="13921"/>
                      </a:cubicBezTo>
                      <a:cubicBezTo>
                        <a:pt x="12261" y="13921"/>
                        <a:pt x="13135" y="12703"/>
                        <a:pt x="13135" y="12703"/>
                      </a:cubicBezTo>
                      <a:cubicBezTo>
                        <a:pt x="13135" y="12703"/>
                        <a:pt x="14158" y="11239"/>
                        <a:pt x="14282" y="9069"/>
                      </a:cubicBezTo>
                      <a:lnTo>
                        <a:pt x="14282" y="9069"/>
                      </a:lnTo>
                      <a:cubicBezTo>
                        <a:pt x="13822" y="10484"/>
                        <a:pt x="12831" y="11687"/>
                        <a:pt x="10792" y="11687"/>
                      </a:cubicBezTo>
                      <a:cubicBezTo>
                        <a:pt x="10272" y="11687"/>
                        <a:pt x="9684" y="11609"/>
                        <a:pt x="9020" y="11436"/>
                      </a:cubicBezTo>
                      <a:cubicBezTo>
                        <a:pt x="3410" y="9976"/>
                        <a:pt x="2201" y="4085"/>
                        <a:pt x="365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
                <p:cNvSpPr/>
                <p:nvPr/>
              </p:nvSpPr>
              <p:spPr>
                <a:xfrm>
                  <a:off x="2006925" y="2486013"/>
                  <a:ext cx="59425" cy="101100"/>
                </a:xfrm>
                <a:custGeom>
                  <a:avLst/>
                  <a:gdLst/>
                  <a:ahLst/>
                  <a:cxnLst/>
                  <a:rect l="l" t="t" r="r" b="b"/>
                  <a:pathLst>
                    <a:path w="2377" h="4044" extrusionOk="0">
                      <a:moveTo>
                        <a:pt x="338" y="0"/>
                      </a:moveTo>
                      <a:cubicBezTo>
                        <a:pt x="296" y="0"/>
                        <a:pt x="257" y="10"/>
                        <a:pt x="222" y="29"/>
                      </a:cubicBezTo>
                      <a:cubicBezTo>
                        <a:pt x="0" y="154"/>
                        <a:pt x="42" y="654"/>
                        <a:pt x="318" y="1149"/>
                      </a:cubicBezTo>
                      <a:cubicBezTo>
                        <a:pt x="552" y="1566"/>
                        <a:pt x="879" y="1843"/>
                        <a:pt x="1108" y="1843"/>
                      </a:cubicBezTo>
                      <a:cubicBezTo>
                        <a:pt x="1150" y="1843"/>
                        <a:pt x="1189" y="1834"/>
                        <a:pt x="1223" y="1815"/>
                      </a:cubicBezTo>
                      <a:cubicBezTo>
                        <a:pt x="1447" y="1691"/>
                        <a:pt x="1404" y="1188"/>
                        <a:pt x="1128" y="695"/>
                      </a:cubicBezTo>
                      <a:cubicBezTo>
                        <a:pt x="895" y="279"/>
                        <a:pt x="568" y="0"/>
                        <a:pt x="338" y="0"/>
                      </a:cubicBezTo>
                      <a:close/>
                      <a:moveTo>
                        <a:pt x="1600" y="2559"/>
                      </a:moveTo>
                      <a:cubicBezTo>
                        <a:pt x="1574" y="2559"/>
                        <a:pt x="1549" y="2564"/>
                        <a:pt x="1526" y="2574"/>
                      </a:cubicBezTo>
                      <a:cubicBezTo>
                        <a:pt x="1344" y="2659"/>
                        <a:pt x="1347" y="3052"/>
                        <a:pt x="1530" y="3453"/>
                      </a:cubicBezTo>
                      <a:cubicBezTo>
                        <a:pt x="1693" y="3803"/>
                        <a:pt x="1941" y="4044"/>
                        <a:pt x="2122" y="4044"/>
                      </a:cubicBezTo>
                      <a:cubicBezTo>
                        <a:pt x="2148" y="4044"/>
                        <a:pt x="2173" y="4039"/>
                        <a:pt x="2196" y="4028"/>
                      </a:cubicBezTo>
                      <a:cubicBezTo>
                        <a:pt x="2376" y="3944"/>
                        <a:pt x="2375" y="3550"/>
                        <a:pt x="2188" y="3149"/>
                      </a:cubicBezTo>
                      <a:cubicBezTo>
                        <a:pt x="2027" y="2799"/>
                        <a:pt x="1781" y="2559"/>
                        <a:pt x="1600" y="2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
                <p:cNvSpPr/>
                <p:nvPr/>
              </p:nvSpPr>
              <p:spPr>
                <a:xfrm>
                  <a:off x="2322375" y="2950788"/>
                  <a:ext cx="478375" cy="234600"/>
                </a:xfrm>
                <a:custGeom>
                  <a:avLst/>
                  <a:gdLst/>
                  <a:ahLst/>
                  <a:cxnLst/>
                  <a:rect l="l" t="t" r="r" b="b"/>
                  <a:pathLst>
                    <a:path w="19135" h="9384" extrusionOk="0">
                      <a:moveTo>
                        <a:pt x="0" y="1"/>
                      </a:moveTo>
                      <a:lnTo>
                        <a:pt x="0" y="1"/>
                      </a:lnTo>
                      <a:cubicBezTo>
                        <a:pt x="2633" y="2625"/>
                        <a:pt x="5041" y="5363"/>
                        <a:pt x="8083" y="7555"/>
                      </a:cubicBezTo>
                      <a:cubicBezTo>
                        <a:pt x="9637" y="8676"/>
                        <a:pt x="11907" y="9384"/>
                        <a:pt x="13916" y="9384"/>
                      </a:cubicBezTo>
                      <a:cubicBezTo>
                        <a:pt x="14229" y="9384"/>
                        <a:pt x="14535" y="9366"/>
                        <a:pt x="14832" y="9331"/>
                      </a:cubicBezTo>
                      <a:cubicBezTo>
                        <a:pt x="15891" y="9204"/>
                        <a:pt x="16928" y="8769"/>
                        <a:pt x="17388" y="7739"/>
                      </a:cubicBezTo>
                      <a:cubicBezTo>
                        <a:pt x="19135" y="3836"/>
                        <a:pt x="14484" y="2901"/>
                        <a:pt x="11649" y="2791"/>
                      </a:cubicBezTo>
                      <a:cubicBezTo>
                        <a:pt x="7717" y="2641"/>
                        <a:pt x="3572" y="2152"/>
                        <a:pt x="107" y="67"/>
                      </a:cubicBezTo>
                      <a:cubicBezTo>
                        <a:pt x="69" y="45"/>
                        <a:pt x="35"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
                <p:cNvSpPr/>
                <p:nvPr/>
              </p:nvSpPr>
              <p:spPr>
                <a:xfrm>
                  <a:off x="2375625" y="2984213"/>
                  <a:ext cx="307025" cy="150600"/>
                </a:xfrm>
                <a:custGeom>
                  <a:avLst/>
                  <a:gdLst/>
                  <a:ahLst/>
                  <a:cxnLst/>
                  <a:rect l="l" t="t" r="r" b="b"/>
                  <a:pathLst>
                    <a:path w="12281" h="6024" extrusionOk="0">
                      <a:moveTo>
                        <a:pt x="1" y="0"/>
                      </a:moveTo>
                      <a:lnTo>
                        <a:pt x="1" y="0"/>
                      </a:lnTo>
                      <a:cubicBezTo>
                        <a:pt x="1688" y="1687"/>
                        <a:pt x="3235" y="3443"/>
                        <a:pt x="5186" y="4847"/>
                      </a:cubicBezTo>
                      <a:cubicBezTo>
                        <a:pt x="6186" y="5566"/>
                        <a:pt x="7645" y="6024"/>
                        <a:pt x="8933" y="6024"/>
                      </a:cubicBezTo>
                      <a:cubicBezTo>
                        <a:pt x="9132" y="6024"/>
                        <a:pt x="9326" y="6013"/>
                        <a:pt x="9514" y="5990"/>
                      </a:cubicBezTo>
                      <a:cubicBezTo>
                        <a:pt x="10195" y="5907"/>
                        <a:pt x="10861" y="5627"/>
                        <a:pt x="11157" y="4968"/>
                      </a:cubicBezTo>
                      <a:cubicBezTo>
                        <a:pt x="12280" y="2463"/>
                        <a:pt x="9292" y="1863"/>
                        <a:pt x="7474" y="1792"/>
                      </a:cubicBezTo>
                      <a:cubicBezTo>
                        <a:pt x="4951" y="1695"/>
                        <a:pt x="2291" y="1380"/>
                        <a:pt x="68" y="42"/>
                      </a:cubicBezTo>
                      <a:cubicBezTo>
                        <a:pt x="44" y="28"/>
                        <a:pt x="23" y="1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
                <p:cNvSpPr/>
                <p:nvPr/>
              </p:nvSpPr>
              <p:spPr>
                <a:xfrm>
                  <a:off x="2339100" y="2965888"/>
                  <a:ext cx="368875" cy="159900"/>
                </a:xfrm>
                <a:custGeom>
                  <a:avLst/>
                  <a:gdLst/>
                  <a:ahLst/>
                  <a:cxnLst/>
                  <a:rect l="l" t="t" r="r" b="b"/>
                  <a:pathLst>
                    <a:path w="14755" h="6396" extrusionOk="0">
                      <a:moveTo>
                        <a:pt x="13" y="0"/>
                      </a:moveTo>
                      <a:cubicBezTo>
                        <a:pt x="12" y="0"/>
                        <a:pt x="10" y="1"/>
                        <a:pt x="9" y="2"/>
                      </a:cubicBezTo>
                      <a:cubicBezTo>
                        <a:pt x="0" y="13"/>
                        <a:pt x="85" y="110"/>
                        <a:pt x="243" y="269"/>
                      </a:cubicBezTo>
                      <a:cubicBezTo>
                        <a:pt x="401" y="428"/>
                        <a:pt x="624" y="663"/>
                        <a:pt x="920" y="910"/>
                      </a:cubicBezTo>
                      <a:cubicBezTo>
                        <a:pt x="1488" y="1432"/>
                        <a:pt x="2318" y="2044"/>
                        <a:pt x="3172" y="2618"/>
                      </a:cubicBezTo>
                      <a:cubicBezTo>
                        <a:pt x="4029" y="3189"/>
                        <a:pt x="4931" y="3691"/>
                        <a:pt x="5616" y="4048"/>
                      </a:cubicBezTo>
                      <a:cubicBezTo>
                        <a:pt x="6305" y="4400"/>
                        <a:pt x="6774" y="4615"/>
                        <a:pt x="6774" y="4615"/>
                      </a:cubicBezTo>
                      <a:cubicBezTo>
                        <a:pt x="6774" y="4615"/>
                        <a:pt x="7247" y="4817"/>
                        <a:pt x="7967" y="5096"/>
                      </a:cubicBezTo>
                      <a:cubicBezTo>
                        <a:pt x="8694" y="5362"/>
                        <a:pt x="9670" y="5697"/>
                        <a:pt x="10674" y="5934"/>
                      </a:cubicBezTo>
                      <a:cubicBezTo>
                        <a:pt x="11680" y="6166"/>
                        <a:pt x="12697" y="6346"/>
                        <a:pt x="13472" y="6371"/>
                      </a:cubicBezTo>
                      <a:cubicBezTo>
                        <a:pt x="13660" y="6390"/>
                        <a:pt x="13834" y="6395"/>
                        <a:pt x="13989" y="6395"/>
                      </a:cubicBezTo>
                      <a:cubicBezTo>
                        <a:pt x="14149" y="6395"/>
                        <a:pt x="14288" y="6390"/>
                        <a:pt x="14402" y="6388"/>
                      </a:cubicBezTo>
                      <a:cubicBezTo>
                        <a:pt x="14626" y="6380"/>
                        <a:pt x="14755" y="6371"/>
                        <a:pt x="14755" y="6358"/>
                      </a:cubicBezTo>
                      <a:cubicBezTo>
                        <a:pt x="14755" y="6319"/>
                        <a:pt x="14243" y="6315"/>
                        <a:pt x="13484" y="6217"/>
                      </a:cubicBezTo>
                      <a:cubicBezTo>
                        <a:pt x="12725" y="6142"/>
                        <a:pt x="11727" y="5926"/>
                        <a:pt x="10746" y="5660"/>
                      </a:cubicBezTo>
                      <a:cubicBezTo>
                        <a:pt x="9764" y="5394"/>
                        <a:pt x="8810" y="5035"/>
                        <a:pt x="8102" y="4753"/>
                      </a:cubicBezTo>
                      <a:cubicBezTo>
                        <a:pt x="7402" y="4454"/>
                        <a:pt x="6935" y="4250"/>
                        <a:pt x="6935" y="4250"/>
                      </a:cubicBezTo>
                      <a:cubicBezTo>
                        <a:pt x="6935" y="4250"/>
                        <a:pt x="6467" y="4048"/>
                        <a:pt x="5780" y="3719"/>
                      </a:cubicBezTo>
                      <a:cubicBezTo>
                        <a:pt x="5096" y="3385"/>
                        <a:pt x="4190" y="2914"/>
                        <a:pt x="3323" y="2381"/>
                      </a:cubicBezTo>
                      <a:cubicBezTo>
                        <a:pt x="2459" y="1842"/>
                        <a:pt x="1614" y="1272"/>
                        <a:pt x="1018" y="793"/>
                      </a:cubicBezTo>
                      <a:cubicBezTo>
                        <a:pt x="433" y="339"/>
                        <a:pt x="61"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
                <p:cNvSpPr/>
                <p:nvPr/>
              </p:nvSpPr>
              <p:spPr>
                <a:xfrm>
                  <a:off x="2578250" y="3057288"/>
                  <a:ext cx="157925" cy="40425"/>
                </a:xfrm>
                <a:custGeom>
                  <a:avLst/>
                  <a:gdLst/>
                  <a:ahLst/>
                  <a:cxnLst/>
                  <a:rect l="l" t="t" r="r" b="b"/>
                  <a:pathLst>
                    <a:path w="6317" h="1617" extrusionOk="0">
                      <a:moveTo>
                        <a:pt x="1325" y="0"/>
                      </a:moveTo>
                      <a:cubicBezTo>
                        <a:pt x="606" y="0"/>
                        <a:pt x="37" y="247"/>
                        <a:pt x="19" y="583"/>
                      </a:cubicBezTo>
                      <a:cubicBezTo>
                        <a:pt x="1" y="945"/>
                        <a:pt x="632" y="1271"/>
                        <a:pt x="1428" y="1313"/>
                      </a:cubicBezTo>
                      <a:cubicBezTo>
                        <a:pt x="1481" y="1316"/>
                        <a:pt x="1534" y="1317"/>
                        <a:pt x="1586" y="1317"/>
                      </a:cubicBezTo>
                      <a:cubicBezTo>
                        <a:pt x="2309" y="1317"/>
                        <a:pt x="2886" y="1068"/>
                        <a:pt x="2903" y="730"/>
                      </a:cubicBezTo>
                      <a:cubicBezTo>
                        <a:pt x="2924" y="370"/>
                        <a:pt x="2292" y="44"/>
                        <a:pt x="1495" y="5"/>
                      </a:cubicBezTo>
                      <a:cubicBezTo>
                        <a:pt x="1438" y="2"/>
                        <a:pt x="1381" y="0"/>
                        <a:pt x="1325" y="0"/>
                      </a:cubicBezTo>
                      <a:close/>
                      <a:moveTo>
                        <a:pt x="4917" y="561"/>
                      </a:moveTo>
                      <a:cubicBezTo>
                        <a:pt x="4439" y="561"/>
                        <a:pt x="4069" y="712"/>
                        <a:pt x="4041" y="943"/>
                      </a:cubicBezTo>
                      <a:cubicBezTo>
                        <a:pt x="4003" y="1224"/>
                        <a:pt x="4478" y="1517"/>
                        <a:pt x="5093" y="1597"/>
                      </a:cubicBezTo>
                      <a:cubicBezTo>
                        <a:pt x="5201" y="1610"/>
                        <a:pt x="5305" y="1617"/>
                        <a:pt x="5405" y="1617"/>
                      </a:cubicBezTo>
                      <a:cubicBezTo>
                        <a:pt x="5881" y="1617"/>
                        <a:pt x="6249" y="1467"/>
                        <a:pt x="6279" y="1236"/>
                      </a:cubicBezTo>
                      <a:cubicBezTo>
                        <a:pt x="6317" y="954"/>
                        <a:pt x="5844" y="663"/>
                        <a:pt x="5227" y="581"/>
                      </a:cubicBezTo>
                      <a:cubicBezTo>
                        <a:pt x="5120" y="568"/>
                        <a:pt x="5016" y="561"/>
                        <a:pt x="4917" y="5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
                <p:cNvSpPr/>
                <p:nvPr/>
              </p:nvSpPr>
              <p:spPr>
                <a:xfrm>
                  <a:off x="2362850" y="2981413"/>
                  <a:ext cx="378900" cy="204000"/>
                </a:xfrm>
                <a:custGeom>
                  <a:avLst/>
                  <a:gdLst/>
                  <a:ahLst/>
                  <a:cxnLst/>
                  <a:rect l="l" t="t" r="r" b="b"/>
                  <a:pathLst>
                    <a:path w="15156" h="8160" extrusionOk="0">
                      <a:moveTo>
                        <a:pt x="877" y="1"/>
                      </a:moveTo>
                      <a:cubicBezTo>
                        <a:pt x="574" y="111"/>
                        <a:pt x="281" y="248"/>
                        <a:pt x="1" y="421"/>
                      </a:cubicBezTo>
                      <a:cubicBezTo>
                        <a:pt x="2042" y="2514"/>
                        <a:pt x="4055" y="4594"/>
                        <a:pt x="6466" y="6330"/>
                      </a:cubicBezTo>
                      <a:cubicBezTo>
                        <a:pt x="8020" y="7451"/>
                        <a:pt x="10291" y="8160"/>
                        <a:pt x="12301" y="8160"/>
                      </a:cubicBezTo>
                      <a:cubicBezTo>
                        <a:pt x="12613" y="8160"/>
                        <a:pt x="12918" y="8143"/>
                        <a:pt x="13213" y="8108"/>
                      </a:cubicBezTo>
                      <a:cubicBezTo>
                        <a:pt x="13930" y="8021"/>
                        <a:pt x="14632" y="7788"/>
                        <a:pt x="15155" y="7332"/>
                      </a:cubicBezTo>
                      <a:cubicBezTo>
                        <a:pt x="12528" y="7022"/>
                        <a:pt x="5828" y="4953"/>
                        <a:pt x="5130" y="3045"/>
                      </a:cubicBezTo>
                      <a:cubicBezTo>
                        <a:pt x="4715" y="1909"/>
                        <a:pt x="5949" y="1508"/>
                        <a:pt x="7193" y="1383"/>
                      </a:cubicBezTo>
                      <a:cubicBezTo>
                        <a:pt x="5040" y="1176"/>
                        <a:pt x="2888" y="780"/>
                        <a:pt x="8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
                <p:cNvSpPr/>
                <p:nvPr/>
              </p:nvSpPr>
              <p:spPr>
                <a:xfrm>
                  <a:off x="2286450" y="2921788"/>
                  <a:ext cx="465900" cy="434000"/>
                </a:xfrm>
                <a:custGeom>
                  <a:avLst/>
                  <a:gdLst/>
                  <a:ahLst/>
                  <a:cxnLst/>
                  <a:rect l="l" t="t" r="r" b="b"/>
                  <a:pathLst>
                    <a:path w="18636" h="17360" extrusionOk="0">
                      <a:moveTo>
                        <a:pt x="1" y="0"/>
                      </a:moveTo>
                      <a:cubicBezTo>
                        <a:pt x="1558" y="4076"/>
                        <a:pt x="2822" y="8162"/>
                        <a:pt x="5023" y="11970"/>
                      </a:cubicBezTo>
                      <a:cubicBezTo>
                        <a:pt x="6322" y="14218"/>
                        <a:pt x="8909" y="16337"/>
                        <a:pt x="11389" y="17111"/>
                      </a:cubicBezTo>
                      <a:cubicBezTo>
                        <a:pt x="11876" y="17264"/>
                        <a:pt x="12384" y="17360"/>
                        <a:pt x="12881" y="17360"/>
                      </a:cubicBezTo>
                      <a:cubicBezTo>
                        <a:pt x="13604" y="17360"/>
                        <a:pt x="14305" y="17157"/>
                        <a:pt x="14890" y="16636"/>
                      </a:cubicBezTo>
                      <a:cubicBezTo>
                        <a:pt x="18636" y="13298"/>
                        <a:pt x="14109" y="10062"/>
                        <a:pt x="11126" y="8583"/>
                      </a:cubicBezTo>
                      <a:cubicBezTo>
                        <a:pt x="6990" y="6534"/>
                        <a:pt x="2791" y="4020"/>
                        <a:pt x="82" y="124"/>
                      </a:cubicBezTo>
                      <a:cubicBezTo>
                        <a:pt x="56" y="82"/>
                        <a:pt x="27"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
                <p:cNvSpPr/>
                <p:nvPr/>
              </p:nvSpPr>
              <p:spPr>
                <a:xfrm>
                  <a:off x="2327375" y="2983188"/>
                  <a:ext cx="299000" cy="278450"/>
                </a:xfrm>
                <a:custGeom>
                  <a:avLst/>
                  <a:gdLst/>
                  <a:ahLst/>
                  <a:cxnLst/>
                  <a:rect l="l" t="t" r="r" b="b"/>
                  <a:pathLst>
                    <a:path w="11960" h="11138" extrusionOk="0">
                      <a:moveTo>
                        <a:pt x="1" y="0"/>
                      </a:moveTo>
                      <a:lnTo>
                        <a:pt x="1" y="0"/>
                      </a:lnTo>
                      <a:cubicBezTo>
                        <a:pt x="997" y="2616"/>
                        <a:pt x="1808" y="5237"/>
                        <a:pt x="3221" y="7679"/>
                      </a:cubicBezTo>
                      <a:cubicBezTo>
                        <a:pt x="4059" y="9121"/>
                        <a:pt x="5715" y="10483"/>
                        <a:pt x="7305" y="10978"/>
                      </a:cubicBezTo>
                      <a:cubicBezTo>
                        <a:pt x="7619" y="11076"/>
                        <a:pt x="7946" y="11138"/>
                        <a:pt x="8265" y="11138"/>
                      </a:cubicBezTo>
                      <a:cubicBezTo>
                        <a:pt x="8729" y="11138"/>
                        <a:pt x="9179" y="11008"/>
                        <a:pt x="9555" y="10675"/>
                      </a:cubicBezTo>
                      <a:cubicBezTo>
                        <a:pt x="11959" y="8533"/>
                        <a:pt x="9050" y="6456"/>
                        <a:pt x="7139" y="5507"/>
                      </a:cubicBezTo>
                      <a:cubicBezTo>
                        <a:pt x="4484" y="4191"/>
                        <a:pt x="1790" y="2579"/>
                        <a:pt x="52" y="77"/>
                      </a:cubicBezTo>
                      <a:cubicBezTo>
                        <a:pt x="37" y="52"/>
                        <a:pt x="16" y="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
                <p:cNvSpPr/>
                <p:nvPr/>
              </p:nvSpPr>
              <p:spPr>
                <a:xfrm>
                  <a:off x="2296950" y="2946163"/>
                  <a:ext cx="319050" cy="347225"/>
                </a:xfrm>
                <a:custGeom>
                  <a:avLst/>
                  <a:gdLst/>
                  <a:ahLst/>
                  <a:cxnLst/>
                  <a:rect l="l" t="t" r="r" b="b"/>
                  <a:pathLst>
                    <a:path w="12762" h="13889" extrusionOk="0">
                      <a:moveTo>
                        <a:pt x="18" y="1"/>
                      </a:moveTo>
                      <a:cubicBezTo>
                        <a:pt x="17" y="1"/>
                        <a:pt x="17" y="1"/>
                        <a:pt x="16" y="1"/>
                      </a:cubicBezTo>
                      <a:cubicBezTo>
                        <a:pt x="1" y="7"/>
                        <a:pt x="44" y="151"/>
                        <a:pt x="137" y="399"/>
                      </a:cubicBezTo>
                      <a:cubicBezTo>
                        <a:pt x="231" y="645"/>
                        <a:pt x="355" y="1004"/>
                        <a:pt x="555" y="1409"/>
                      </a:cubicBezTo>
                      <a:cubicBezTo>
                        <a:pt x="911" y="2241"/>
                        <a:pt x="1506" y="3294"/>
                        <a:pt x="2145" y="4320"/>
                      </a:cubicBezTo>
                      <a:cubicBezTo>
                        <a:pt x="2786" y="5341"/>
                        <a:pt x="3511" y="6314"/>
                        <a:pt x="4073" y="7025"/>
                      </a:cubicBezTo>
                      <a:cubicBezTo>
                        <a:pt x="4640" y="7732"/>
                        <a:pt x="5038" y="8188"/>
                        <a:pt x="5038" y="8188"/>
                      </a:cubicBezTo>
                      <a:cubicBezTo>
                        <a:pt x="5038" y="8188"/>
                        <a:pt x="5447" y="8631"/>
                        <a:pt x="6086" y="9273"/>
                      </a:cubicBezTo>
                      <a:cubicBezTo>
                        <a:pt x="6736" y="9909"/>
                        <a:pt x="7620" y="10736"/>
                        <a:pt x="8582" y="11471"/>
                      </a:cubicBezTo>
                      <a:cubicBezTo>
                        <a:pt x="9544" y="12203"/>
                        <a:pt x="10545" y="12882"/>
                        <a:pt x="11362" y="13285"/>
                      </a:cubicBezTo>
                      <a:cubicBezTo>
                        <a:pt x="11756" y="13511"/>
                        <a:pt x="12110" y="13644"/>
                        <a:pt x="12351" y="13749"/>
                      </a:cubicBezTo>
                      <a:cubicBezTo>
                        <a:pt x="12570" y="13839"/>
                        <a:pt x="12707" y="13888"/>
                        <a:pt x="12736" y="13888"/>
                      </a:cubicBezTo>
                      <a:cubicBezTo>
                        <a:pt x="12740" y="13888"/>
                        <a:pt x="12742" y="13888"/>
                        <a:pt x="12742" y="13887"/>
                      </a:cubicBezTo>
                      <a:cubicBezTo>
                        <a:pt x="12761" y="13844"/>
                        <a:pt x="12215" y="13594"/>
                        <a:pt x="11452" y="13125"/>
                      </a:cubicBezTo>
                      <a:cubicBezTo>
                        <a:pt x="10673" y="12679"/>
                        <a:pt x="9710" y="11969"/>
                        <a:pt x="8789" y="11213"/>
                      </a:cubicBezTo>
                      <a:cubicBezTo>
                        <a:pt x="7866" y="10454"/>
                        <a:pt x="7017" y="9613"/>
                        <a:pt x="6393" y="8972"/>
                      </a:cubicBezTo>
                      <a:cubicBezTo>
                        <a:pt x="5790" y="8315"/>
                        <a:pt x="5388" y="7874"/>
                        <a:pt x="5388" y="7874"/>
                      </a:cubicBezTo>
                      <a:cubicBezTo>
                        <a:pt x="5388" y="7874"/>
                        <a:pt x="4984" y="7433"/>
                        <a:pt x="4407" y="6751"/>
                      </a:cubicBezTo>
                      <a:cubicBezTo>
                        <a:pt x="3834" y="6065"/>
                        <a:pt x="3093" y="5125"/>
                        <a:pt x="2421" y="4138"/>
                      </a:cubicBezTo>
                      <a:cubicBezTo>
                        <a:pt x="1755" y="3147"/>
                        <a:pt x="1122" y="2130"/>
                        <a:pt x="716" y="1329"/>
                      </a:cubicBezTo>
                      <a:cubicBezTo>
                        <a:pt x="299" y="547"/>
                        <a:pt x="61"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
                <p:cNvSpPr/>
                <p:nvPr/>
              </p:nvSpPr>
              <p:spPr>
                <a:xfrm>
                  <a:off x="2497825" y="3168063"/>
                  <a:ext cx="168850" cy="103325"/>
                </a:xfrm>
                <a:custGeom>
                  <a:avLst/>
                  <a:gdLst/>
                  <a:ahLst/>
                  <a:cxnLst/>
                  <a:rect l="l" t="t" r="r" b="b"/>
                  <a:pathLst>
                    <a:path w="6754" h="4133" extrusionOk="0">
                      <a:moveTo>
                        <a:pt x="802" y="1"/>
                      </a:moveTo>
                      <a:cubicBezTo>
                        <a:pt x="506" y="1"/>
                        <a:pt x="282" y="86"/>
                        <a:pt x="193" y="259"/>
                      </a:cubicBezTo>
                      <a:cubicBezTo>
                        <a:pt x="0" y="637"/>
                        <a:pt x="519" y="1289"/>
                        <a:pt x="1350" y="1715"/>
                      </a:cubicBezTo>
                      <a:cubicBezTo>
                        <a:pt x="1800" y="1945"/>
                        <a:pt x="2249" y="2063"/>
                        <a:pt x="2597" y="2063"/>
                      </a:cubicBezTo>
                      <a:cubicBezTo>
                        <a:pt x="2895" y="2063"/>
                        <a:pt x="3120" y="1977"/>
                        <a:pt x="3208" y="1802"/>
                      </a:cubicBezTo>
                      <a:cubicBezTo>
                        <a:pt x="3403" y="1428"/>
                        <a:pt x="2884" y="775"/>
                        <a:pt x="2049" y="349"/>
                      </a:cubicBezTo>
                      <a:cubicBezTo>
                        <a:pt x="1600" y="118"/>
                        <a:pt x="1151" y="1"/>
                        <a:pt x="802" y="1"/>
                      </a:cubicBezTo>
                      <a:close/>
                      <a:moveTo>
                        <a:pt x="4727" y="2408"/>
                      </a:moveTo>
                      <a:cubicBezTo>
                        <a:pt x="4537" y="2408"/>
                        <a:pt x="4391" y="2463"/>
                        <a:pt x="4322" y="2576"/>
                      </a:cubicBezTo>
                      <a:cubicBezTo>
                        <a:pt x="4148" y="2858"/>
                        <a:pt x="4515" y="3399"/>
                        <a:pt x="5135" y="3782"/>
                      </a:cubicBezTo>
                      <a:cubicBezTo>
                        <a:pt x="5509" y="4011"/>
                        <a:pt x="5890" y="4133"/>
                        <a:pt x="6174" y="4133"/>
                      </a:cubicBezTo>
                      <a:cubicBezTo>
                        <a:pt x="6364" y="4133"/>
                        <a:pt x="6510" y="4078"/>
                        <a:pt x="6579" y="3964"/>
                      </a:cubicBezTo>
                      <a:cubicBezTo>
                        <a:pt x="6753" y="3682"/>
                        <a:pt x="6388" y="3142"/>
                        <a:pt x="5765" y="2759"/>
                      </a:cubicBezTo>
                      <a:cubicBezTo>
                        <a:pt x="5393" y="2530"/>
                        <a:pt x="5011" y="2408"/>
                        <a:pt x="4727" y="24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
                <p:cNvSpPr/>
                <p:nvPr/>
              </p:nvSpPr>
              <p:spPr>
                <a:xfrm>
                  <a:off x="2298400" y="2952363"/>
                  <a:ext cx="341750" cy="403425"/>
                </a:xfrm>
                <a:custGeom>
                  <a:avLst/>
                  <a:gdLst/>
                  <a:ahLst/>
                  <a:cxnLst/>
                  <a:rect l="l" t="t" r="r" b="b"/>
                  <a:pathLst>
                    <a:path w="13670" h="16137" extrusionOk="0">
                      <a:moveTo>
                        <a:pt x="9046" y="11553"/>
                      </a:moveTo>
                      <a:lnTo>
                        <a:pt x="9046" y="11553"/>
                      </a:lnTo>
                      <a:cubicBezTo>
                        <a:pt x="9051" y="11557"/>
                        <a:pt x="9053" y="11560"/>
                        <a:pt x="9053" y="11560"/>
                      </a:cubicBezTo>
                      <a:cubicBezTo>
                        <a:pt x="9053" y="11560"/>
                        <a:pt x="9051" y="11557"/>
                        <a:pt x="9046" y="11553"/>
                      </a:cubicBezTo>
                      <a:close/>
                      <a:moveTo>
                        <a:pt x="444" y="1"/>
                      </a:moveTo>
                      <a:cubicBezTo>
                        <a:pt x="292" y="2"/>
                        <a:pt x="146" y="23"/>
                        <a:pt x="0" y="51"/>
                      </a:cubicBezTo>
                      <a:cubicBezTo>
                        <a:pt x="1352" y="3701"/>
                        <a:pt x="2574" y="7335"/>
                        <a:pt x="4545" y="10747"/>
                      </a:cubicBezTo>
                      <a:cubicBezTo>
                        <a:pt x="5845" y="12995"/>
                        <a:pt x="8431" y="15114"/>
                        <a:pt x="10911" y="15890"/>
                      </a:cubicBezTo>
                      <a:cubicBezTo>
                        <a:pt x="11397" y="16042"/>
                        <a:pt x="11903" y="16136"/>
                        <a:pt x="12399" y="16136"/>
                      </a:cubicBezTo>
                      <a:cubicBezTo>
                        <a:pt x="12838" y="16136"/>
                        <a:pt x="13268" y="16062"/>
                        <a:pt x="13670" y="15888"/>
                      </a:cubicBezTo>
                      <a:cubicBezTo>
                        <a:pt x="9395" y="15343"/>
                        <a:pt x="4962" y="10350"/>
                        <a:pt x="4883" y="9077"/>
                      </a:cubicBezTo>
                      <a:cubicBezTo>
                        <a:pt x="4871" y="8872"/>
                        <a:pt x="4956" y="8785"/>
                        <a:pt x="5111" y="8785"/>
                      </a:cubicBezTo>
                      <a:cubicBezTo>
                        <a:pt x="5958" y="8785"/>
                        <a:pt x="8876" y="11400"/>
                        <a:pt x="9046" y="11553"/>
                      </a:cubicBezTo>
                      <a:lnTo>
                        <a:pt x="9046" y="11553"/>
                      </a:lnTo>
                      <a:cubicBezTo>
                        <a:pt x="8855" y="11381"/>
                        <a:pt x="5188" y="8044"/>
                        <a:pt x="5117" y="6132"/>
                      </a:cubicBezTo>
                      <a:cubicBezTo>
                        <a:pt x="5090" y="5405"/>
                        <a:pt x="5501" y="5176"/>
                        <a:pt x="6029" y="5176"/>
                      </a:cubicBezTo>
                      <a:cubicBezTo>
                        <a:pt x="6290" y="5176"/>
                        <a:pt x="6579" y="5232"/>
                        <a:pt x="6859" y="5311"/>
                      </a:cubicBezTo>
                      <a:cubicBezTo>
                        <a:pt x="4463" y="3871"/>
                        <a:pt x="2219" y="2162"/>
                        <a:pt x="4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
                <p:cNvSpPr/>
                <p:nvPr/>
              </p:nvSpPr>
              <p:spPr>
                <a:xfrm>
                  <a:off x="2291425" y="2962863"/>
                  <a:ext cx="314925" cy="531300"/>
                </a:xfrm>
                <a:custGeom>
                  <a:avLst/>
                  <a:gdLst/>
                  <a:ahLst/>
                  <a:cxnLst/>
                  <a:rect l="l" t="t" r="r" b="b"/>
                  <a:pathLst>
                    <a:path w="12597" h="21252" extrusionOk="0">
                      <a:moveTo>
                        <a:pt x="555" y="0"/>
                      </a:moveTo>
                      <a:cubicBezTo>
                        <a:pt x="414" y="4360"/>
                        <a:pt x="1" y="8616"/>
                        <a:pt x="558" y="12979"/>
                      </a:cubicBezTo>
                      <a:cubicBezTo>
                        <a:pt x="886" y="15554"/>
                        <a:pt x="2452" y="18510"/>
                        <a:pt x="4440" y="20183"/>
                      </a:cubicBezTo>
                      <a:cubicBezTo>
                        <a:pt x="5165" y="20795"/>
                        <a:pt x="6030" y="21252"/>
                        <a:pt x="6950" y="21252"/>
                      </a:cubicBezTo>
                      <a:cubicBezTo>
                        <a:pt x="7246" y="21252"/>
                        <a:pt x="7547" y="21205"/>
                        <a:pt x="7852" y="21100"/>
                      </a:cubicBezTo>
                      <a:cubicBezTo>
                        <a:pt x="12597" y="19469"/>
                        <a:pt x="9672" y="14735"/>
                        <a:pt x="7496" y="12218"/>
                      </a:cubicBezTo>
                      <a:cubicBezTo>
                        <a:pt x="4473" y="8729"/>
                        <a:pt x="1573" y="4785"/>
                        <a:pt x="582" y="145"/>
                      </a:cubicBezTo>
                      <a:cubicBezTo>
                        <a:pt x="574" y="96"/>
                        <a:pt x="565" y="47"/>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
                <p:cNvSpPr/>
                <p:nvPr/>
              </p:nvSpPr>
              <p:spPr>
                <a:xfrm>
                  <a:off x="2310300" y="3035263"/>
                  <a:ext cx="202175" cy="340900"/>
                </a:xfrm>
                <a:custGeom>
                  <a:avLst/>
                  <a:gdLst/>
                  <a:ahLst/>
                  <a:cxnLst/>
                  <a:rect l="l" t="t" r="r" b="b"/>
                  <a:pathLst>
                    <a:path w="8087" h="13636" extrusionOk="0">
                      <a:moveTo>
                        <a:pt x="361" y="1"/>
                      </a:moveTo>
                      <a:cubicBezTo>
                        <a:pt x="267" y="2799"/>
                        <a:pt x="1" y="5529"/>
                        <a:pt x="361" y="8327"/>
                      </a:cubicBezTo>
                      <a:cubicBezTo>
                        <a:pt x="574" y="9983"/>
                        <a:pt x="1575" y="11880"/>
                        <a:pt x="2850" y="12953"/>
                      </a:cubicBezTo>
                      <a:cubicBezTo>
                        <a:pt x="3316" y="13343"/>
                        <a:pt x="3872" y="13636"/>
                        <a:pt x="4463" y="13636"/>
                      </a:cubicBezTo>
                      <a:cubicBezTo>
                        <a:pt x="4653" y="13636"/>
                        <a:pt x="4846" y="13606"/>
                        <a:pt x="5042" y="13539"/>
                      </a:cubicBezTo>
                      <a:cubicBezTo>
                        <a:pt x="8087" y="12494"/>
                        <a:pt x="6209" y="9455"/>
                        <a:pt x="4811" y="7840"/>
                      </a:cubicBezTo>
                      <a:cubicBezTo>
                        <a:pt x="2874" y="5600"/>
                        <a:pt x="1013" y="3070"/>
                        <a:pt x="378" y="93"/>
                      </a:cubicBezTo>
                      <a:cubicBezTo>
                        <a:pt x="374" y="62"/>
                        <a:pt x="366" y="3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
                <p:cNvSpPr/>
                <p:nvPr/>
              </p:nvSpPr>
              <p:spPr>
                <a:xfrm>
                  <a:off x="2304050" y="2989563"/>
                  <a:ext cx="161875" cy="443200"/>
                </a:xfrm>
                <a:custGeom>
                  <a:avLst/>
                  <a:gdLst/>
                  <a:ahLst/>
                  <a:cxnLst/>
                  <a:rect l="l" t="t" r="r" b="b"/>
                  <a:pathLst>
                    <a:path w="6475" h="17728" extrusionOk="0">
                      <a:moveTo>
                        <a:pt x="73" y="1"/>
                      </a:moveTo>
                      <a:cubicBezTo>
                        <a:pt x="56" y="1"/>
                        <a:pt x="42" y="151"/>
                        <a:pt x="31" y="413"/>
                      </a:cubicBezTo>
                      <a:cubicBezTo>
                        <a:pt x="24" y="676"/>
                        <a:pt x="0" y="1055"/>
                        <a:pt x="25" y="1508"/>
                      </a:cubicBezTo>
                      <a:cubicBezTo>
                        <a:pt x="33" y="2412"/>
                        <a:pt x="174" y="3613"/>
                        <a:pt x="367" y="4805"/>
                      </a:cubicBezTo>
                      <a:cubicBezTo>
                        <a:pt x="562" y="5996"/>
                        <a:pt x="854" y="7172"/>
                        <a:pt x="1098" y="8045"/>
                      </a:cubicBezTo>
                      <a:cubicBezTo>
                        <a:pt x="1347" y="8917"/>
                        <a:pt x="1540" y="9491"/>
                        <a:pt x="1540" y="9491"/>
                      </a:cubicBezTo>
                      <a:cubicBezTo>
                        <a:pt x="1540" y="9491"/>
                        <a:pt x="1745" y="10058"/>
                        <a:pt x="2087" y="10897"/>
                      </a:cubicBezTo>
                      <a:cubicBezTo>
                        <a:pt x="2439" y="11735"/>
                        <a:pt x="2934" y="12840"/>
                        <a:pt x="3537" y="13889"/>
                      </a:cubicBezTo>
                      <a:cubicBezTo>
                        <a:pt x="4140" y="14936"/>
                        <a:pt x="4801" y="15949"/>
                        <a:pt x="5400" y="16637"/>
                      </a:cubicBezTo>
                      <a:cubicBezTo>
                        <a:pt x="5674" y="16996"/>
                        <a:pt x="5950" y="17259"/>
                        <a:pt x="6131" y="17447"/>
                      </a:cubicBezTo>
                      <a:cubicBezTo>
                        <a:pt x="6311" y="17627"/>
                        <a:pt x="6421" y="17728"/>
                        <a:pt x="6438" y="17728"/>
                      </a:cubicBezTo>
                      <a:cubicBezTo>
                        <a:pt x="6439" y="17728"/>
                        <a:pt x="6440" y="17728"/>
                        <a:pt x="6440" y="17727"/>
                      </a:cubicBezTo>
                      <a:cubicBezTo>
                        <a:pt x="6474" y="17694"/>
                        <a:pt x="6067" y="17253"/>
                        <a:pt x="5544" y="16526"/>
                      </a:cubicBezTo>
                      <a:cubicBezTo>
                        <a:pt x="4997" y="15813"/>
                        <a:pt x="4385" y="14784"/>
                        <a:pt x="3829" y="13731"/>
                      </a:cubicBezTo>
                      <a:cubicBezTo>
                        <a:pt x="3269" y="12677"/>
                        <a:pt x="2813" y="11571"/>
                        <a:pt x="2486" y="10739"/>
                      </a:cubicBezTo>
                      <a:cubicBezTo>
                        <a:pt x="2184" y="9898"/>
                        <a:pt x="1983" y="9336"/>
                        <a:pt x="1983" y="9336"/>
                      </a:cubicBezTo>
                      <a:cubicBezTo>
                        <a:pt x="1983" y="9336"/>
                        <a:pt x="1781" y="8773"/>
                        <a:pt x="1512" y="7921"/>
                      </a:cubicBezTo>
                      <a:cubicBezTo>
                        <a:pt x="1250" y="7067"/>
                        <a:pt x="929" y="5916"/>
                        <a:pt x="691" y="4744"/>
                      </a:cubicBezTo>
                      <a:cubicBezTo>
                        <a:pt x="459" y="3572"/>
                        <a:pt x="269" y="2391"/>
                        <a:pt x="207" y="1495"/>
                      </a:cubicBezTo>
                      <a:cubicBezTo>
                        <a:pt x="122" y="601"/>
                        <a:pt x="116" y="2"/>
                        <a:pt x="74" y="1"/>
                      </a:cubicBezTo>
                      <a:cubicBezTo>
                        <a:pt x="74" y="1"/>
                        <a:pt x="7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
                <p:cNvSpPr/>
                <p:nvPr/>
              </p:nvSpPr>
              <p:spPr>
                <a:xfrm>
                  <a:off x="2398775" y="3277213"/>
                  <a:ext cx="126275" cy="150900"/>
                </a:xfrm>
                <a:custGeom>
                  <a:avLst/>
                  <a:gdLst/>
                  <a:ahLst/>
                  <a:cxnLst/>
                  <a:rect l="l" t="t" r="r" b="b"/>
                  <a:pathLst>
                    <a:path w="5051" h="6036" extrusionOk="0">
                      <a:moveTo>
                        <a:pt x="606" y="0"/>
                      </a:moveTo>
                      <a:cubicBezTo>
                        <a:pt x="495" y="0"/>
                        <a:pt x="399" y="30"/>
                        <a:pt x="325" y="92"/>
                      </a:cubicBezTo>
                      <a:cubicBezTo>
                        <a:pt x="0" y="366"/>
                        <a:pt x="226" y="1168"/>
                        <a:pt x="831" y="1884"/>
                      </a:cubicBezTo>
                      <a:cubicBezTo>
                        <a:pt x="1295" y="2435"/>
                        <a:pt x="1849" y="2774"/>
                        <a:pt x="2227" y="2774"/>
                      </a:cubicBezTo>
                      <a:cubicBezTo>
                        <a:pt x="2339" y="2774"/>
                        <a:pt x="2436" y="2744"/>
                        <a:pt x="2510" y="2681"/>
                      </a:cubicBezTo>
                      <a:cubicBezTo>
                        <a:pt x="2833" y="2410"/>
                        <a:pt x="2607" y="1610"/>
                        <a:pt x="2002" y="892"/>
                      </a:cubicBezTo>
                      <a:cubicBezTo>
                        <a:pt x="1538" y="340"/>
                        <a:pt x="984" y="0"/>
                        <a:pt x="606" y="0"/>
                      </a:cubicBezTo>
                      <a:close/>
                      <a:moveTo>
                        <a:pt x="3426" y="3771"/>
                      </a:moveTo>
                      <a:cubicBezTo>
                        <a:pt x="3354" y="3771"/>
                        <a:pt x="3290" y="3788"/>
                        <a:pt x="3238" y="3826"/>
                      </a:cubicBezTo>
                      <a:cubicBezTo>
                        <a:pt x="2969" y="4020"/>
                        <a:pt x="3096" y="4659"/>
                        <a:pt x="3522" y="5253"/>
                      </a:cubicBezTo>
                      <a:cubicBezTo>
                        <a:pt x="3865" y="5731"/>
                        <a:pt x="4297" y="6035"/>
                        <a:pt x="4593" y="6035"/>
                      </a:cubicBezTo>
                      <a:cubicBezTo>
                        <a:pt x="4665" y="6035"/>
                        <a:pt x="4729" y="6018"/>
                        <a:pt x="4781" y="5980"/>
                      </a:cubicBezTo>
                      <a:cubicBezTo>
                        <a:pt x="5051" y="5786"/>
                        <a:pt x="4924" y="5147"/>
                        <a:pt x="4496" y="4553"/>
                      </a:cubicBezTo>
                      <a:cubicBezTo>
                        <a:pt x="4155" y="4074"/>
                        <a:pt x="3721" y="3771"/>
                        <a:pt x="3426" y="37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
                <p:cNvSpPr/>
                <p:nvPr/>
              </p:nvSpPr>
              <p:spPr>
                <a:xfrm>
                  <a:off x="2292875" y="2996863"/>
                  <a:ext cx="173175" cy="497275"/>
                </a:xfrm>
                <a:custGeom>
                  <a:avLst/>
                  <a:gdLst/>
                  <a:ahLst/>
                  <a:cxnLst/>
                  <a:rect l="l" t="t" r="r" b="b"/>
                  <a:pathLst>
                    <a:path w="6927" h="19891" extrusionOk="0">
                      <a:moveTo>
                        <a:pt x="4337" y="14105"/>
                      </a:moveTo>
                      <a:cubicBezTo>
                        <a:pt x="4340" y="14111"/>
                        <a:pt x="4341" y="14114"/>
                        <a:pt x="4341" y="14114"/>
                      </a:cubicBezTo>
                      <a:cubicBezTo>
                        <a:pt x="4341" y="14114"/>
                        <a:pt x="4340" y="14111"/>
                        <a:pt x="4337" y="14105"/>
                      </a:cubicBezTo>
                      <a:close/>
                      <a:moveTo>
                        <a:pt x="445" y="0"/>
                      </a:moveTo>
                      <a:lnTo>
                        <a:pt x="445" y="0"/>
                      </a:lnTo>
                      <a:cubicBezTo>
                        <a:pt x="281" y="3888"/>
                        <a:pt x="1" y="7712"/>
                        <a:pt x="500" y="11620"/>
                      </a:cubicBezTo>
                      <a:cubicBezTo>
                        <a:pt x="828" y="14194"/>
                        <a:pt x="2394" y="17150"/>
                        <a:pt x="4382" y="18823"/>
                      </a:cubicBezTo>
                      <a:cubicBezTo>
                        <a:pt x="5107" y="19435"/>
                        <a:pt x="5973" y="19890"/>
                        <a:pt x="6893" y="19890"/>
                      </a:cubicBezTo>
                      <a:cubicBezTo>
                        <a:pt x="6904" y="19890"/>
                        <a:pt x="6915" y="19890"/>
                        <a:pt x="6926" y="19890"/>
                      </a:cubicBezTo>
                      <a:cubicBezTo>
                        <a:pt x="3193" y="17733"/>
                        <a:pt x="1036" y="11415"/>
                        <a:pt x="1457" y="10211"/>
                      </a:cubicBezTo>
                      <a:cubicBezTo>
                        <a:pt x="1507" y="10069"/>
                        <a:pt x="1581" y="10005"/>
                        <a:pt x="1672" y="10005"/>
                      </a:cubicBezTo>
                      <a:cubicBezTo>
                        <a:pt x="2392" y="10005"/>
                        <a:pt x="4233" y="13885"/>
                        <a:pt x="4337" y="14105"/>
                      </a:cubicBezTo>
                      <a:lnTo>
                        <a:pt x="4337" y="14105"/>
                      </a:lnTo>
                      <a:cubicBezTo>
                        <a:pt x="4226" y="13868"/>
                        <a:pt x="2137" y="9376"/>
                        <a:pt x="2812" y="7585"/>
                      </a:cubicBezTo>
                      <a:cubicBezTo>
                        <a:pt x="2986" y="7124"/>
                        <a:pt x="3256" y="6951"/>
                        <a:pt x="3563" y="6951"/>
                      </a:cubicBezTo>
                      <a:cubicBezTo>
                        <a:pt x="3934" y="6951"/>
                        <a:pt x="4360" y="7202"/>
                        <a:pt x="4736" y="7502"/>
                      </a:cubicBezTo>
                      <a:cubicBezTo>
                        <a:pt x="3083" y="5246"/>
                        <a:pt x="1674" y="2804"/>
                        <a:pt x="873" y="124"/>
                      </a:cubicBezTo>
                      <a:cubicBezTo>
                        <a:pt x="732" y="68"/>
                        <a:pt x="590" y="27"/>
                        <a:pt x="44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
                <p:cNvSpPr/>
                <p:nvPr/>
              </p:nvSpPr>
              <p:spPr>
                <a:xfrm>
                  <a:off x="2174775" y="2989413"/>
                  <a:ext cx="212550" cy="522350"/>
                </a:xfrm>
                <a:custGeom>
                  <a:avLst/>
                  <a:gdLst/>
                  <a:ahLst/>
                  <a:cxnLst/>
                  <a:rect l="l" t="t" r="r" b="b"/>
                  <a:pathLst>
                    <a:path w="8502" h="20894" extrusionOk="0">
                      <a:moveTo>
                        <a:pt x="5632" y="1"/>
                      </a:moveTo>
                      <a:cubicBezTo>
                        <a:pt x="3854" y="3686"/>
                        <a:pt x="1880" y="7178"/>
                        <a:pt x="699" y="11132"/>
                      </a:cubicBezTo>
                      <a:cubicBezTo>
                        <a:pt x="0" y="13465"/>
                        <a:pt x="219" y="16596"/>
                        <a:pt x="1286" y="18788"/>
                      </a:cubicBezTo>
                      <a:cubicBezTo>
                        <a:pt x="1802" y="19845"/>
                        <a:pt x="2630" y="20763"/>
                        <a:pt x="3865" y="20871"/>
                      </a:cubicBezTo>
                      <a:cubicBezTo>
                        <a:pt x="4040" y="20886"/>
                        <a:pt x="4207" y="20894"/>
                        <a:pt x="4368" y="20894"/>
                      </a:cubicBezTo>
                      <a:cubicBezTo>
                        <a:pt x="8502" y="20894"/>
                        <a:pt x="7814" y="15993"/>
                        <a:pt x="6938" y="13117"/>
                      </a:cubicBezTo>
                      <a:cubicBezTo>
                        <a:pt x="5674" y="8975"/>
                        <a:pt x="4685" y="4490"/>
                        <a:pt x="5600" y="134"/>
                      </a:cubicBezTo>
                      <a:cubicBezTo>
                        <a:pt x="5611" y="88"/>
                        <a:pt x="5622" y="43"/>
                        <a:pt x="5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
                <p:cNvSpPr/>
                <p:nvPr/>
              </p:nvSpPr>
              <p:spPr>
                <a:xfrm>
                  <a:off x="2209725" y="3056813"/>
                  <a:ext cx="136325" cy="335200"/>
                </a:xfrm>
                <a:custGeom>
                  <a:avLst/>
                  <a:gdLst/>
                  <a:ahLst/>
                  <a:cxnLst/>
                  <a:rect l="l" t="t" r="r" b="b"/>
                  <a:pathLst>
                    <a:path w="5453" h="13408" extrusionOk="0">
                      <a:moveTo>
                        <a:pt x="3612" y="0"/>
                      </a:moveTo>
                      <a:lnTo>
                        <a:pt x="3612" y="0"/>
                      </a:lnTo>
                      <a:cubicBezTo>
                        <a:pt x="2470" y="2366"/>
                        <a:pt x="1202" y="4608"/>
                        <a:pt x="446" y="7142"/>
                      </a:cubicBezTo>
                      <a:cubicBezTo>
                        <a:pt x="1" y="8643"/>
                        <a:pt x="137" y="10650"/>
                        <a:pt x="822" y="12055"/>
                      </a:cubicBezTo>
                      <a:cubicBezTo>
                        <a:pt x="1154" y="12733"/>
                        <a:pt x="1685" y="13324"/>
                        <a:pt x="2479" y="13392"/>
                      </a:cubicBezTo>
                      <a:cubicBezTo>
                        <a:pt x="2592" y="13402"/>
                        <a:pt x="2700" y="13407"/>
                        <a:pt x="2803" y="13407"/>
                      </a:cubicBezTo>
                      <a:cubicBezTo>
                        <a:pt x="5452" y="13407"/>
                        <a:pt x="5009" y="10261"/>
                        <a:pt x="4450" y="8419"/>
                      </a:cubicBezTo>
                      <a:cubicBezTo>
                        <a:pt x="3638" y="5759"/>
                        <a:pt x="3005" y="2881"/>
                        <a:pt x="3593" y="87"/>
                      </a:cubicBezTo>
                      <a:cubicBezTo>
                        <a:pt x="3601" y="58"/>
                        <a:pt x="3605" y="29"/>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
                <p:cNvSpPr/>
                <p:nvPr/>
              </p:nvSpPr>
              <p:spPr>
                <a:xfrm>
                  <a:off x="2245050" y="3012513"/>
                  <a:ext cx="61800" cy="440650"/>
                </a:xfrm>
                <a:custGeom>
                  <a:avLst/>
                  <a:gdLst/>
                  <a:ahLst/>
                  <a:cxnLst/>
                  <a:rect l="l" t="t" r="r" b="b"/>
                  <a:pathLst>
                    <a:path w="2472" h="17626" extrusionOk="0">
                      <a:moveTo>
                        <a:pt x="2434" y="0"/>
                      </a:moveTo>
                      <a:cubicBezTo>
                        <a:pt x="2417" y="0"/>
                        <a:pt x="2349" y="123"/>
                        <a:pt x="2243" y="339"/>
                      </a:cubicBezTo>
                      <a:cubicBezTo>
                        <a:pt x="2134" y="562"/>
                        <a:pt x="1970" y="876"/>
                        <a:pt x="1821" y="1274"/>
                      </a:cubicBezTo>
                      <a:cubicBezTo>
                        <a:pt x="1483" y="2053"/>
                        <a:pt x="1148" y="3137"/>
                        <a:pt x="858" y="4233"/>
                      </a:cubicBezTo>
                      <a:cubicBezTo>
                        <a:pt x="574" y="5328"/>
                        <a:pt x="377" y="6448"/>
                        <a:pt x="255" y="7290"/>
                      </a:cubicBezTo>
                      <a:cubicBezTo>
                        <a:pt x="136" y="8134"/>
                        <a:pt x="82" y="8698"/>
                        <a:pt x="82" y="8698"/>
                      </a:cubicBezTo>
                      <a:cubicBezTo>
                        <a:pt x="82" y="8698"/>
                        <a:pt x="43" y="9263"/>
                        <a:pt x="17" y="10111"/>
                      </a:cubicBezTo>
                      <a:cubicBezTo>
                        <a:pt x="1" y="10965"/>
                        <a:pt x="4" y="12100"/>
                        <a:pt x="123" y="13230"/>
                      </a:cubicBezTo>
                      <a:cubicBezTo>
                        <a:pt x="242" y="14356"/>
                        <a:pt x="424" y="15479"/>
                        <a:pt x="674" y="16295"/>
                      </a:cubicBezTo>
                      <a:cubicBezTo>
                        <a:pt x="773" y="16707"/>
                        <a:pt x="911" y="17036"/>
                        <a:pt x="996" y="17268"/>
                      </a:cubicBezTo>
                      <a:cubicBezTo>
                        <a:pt x="1084" y="17496"/>
                        <a:pt x="1138" y="17625"/>
                        <a:pt x="1153" y="17625"/>
                      </a:cubicBezTo>
                      <a:cubicBezTo>
                        <a:pt x="1154" y="17625"/>
                        <a:pt x="1154" y="17625"/>
                        <a:pt x="1154" y="17625"/>
                      </a:cubicBezTo>
                      <a:cubicBezTo>
                        <a:pt x="1195" y="17610"/>
                        <a:pt x="1013" y="17076"/>
                        <a:pt x="841" y="16255"/>
                      </a:cubicBezTo>
                      <a:cubicBezTo>
                        <a:pt x="645" y="15435"/>
                        <a:pt x="510" y="14320"/>
                        <a:pt x="433" y="13205"/>
                      </a:cubicBezTo>
                      <a:cubicBezTo>
                        <a:pt x="355" y="12088"/>
                        <a:pt x="383" y="10966"/>
                        <a:pt x="419" y="10128"/>
                      </a:cubicBezTo>
                      <a:cubicBezTo>
                        <a:pt x="480" y="9293"/>
                        <a:pt x="521" y="8734"/>
                        <a:pt x="521" y="8734"/>
                      </a:cubicBezTo>
                      <a:cubicBezTo>
                        <a:pt x="521" y="8734"/>
                        <a:pt x="563" y="8175"/>
                        <a:pt x="656" y="7341"/>
                      </a:cubicBezTo>
                      <a:cubicBezTo>
                        <a:pt x="756" y="6510"/>
                        <a:pt x="920" y="5400"/>
                        <a:pt x="1162" y="4304"/>
                      </a:cubicBezTo>
                      <a:cubicBezTo>
                        <a:pt x="1408" y="3212"/>
                        <a:pt x="1696" y="2126"/>
                        <a:pt x="1981" y="1334"/>
                      </a:cubicBezTo>
                      <a:cubicBezTo>
                        <a:pt x="2249" y="535"/>
                        <a:pt x="2471" y="18"/>
                        <a:pt x="2435" y="1"/>
                      </a:cubicBezTo>
                      <a:cubicBezTo>
                        <a:pt x="2435" y="1"/>
                        <a:pt x="2434" y="0"/>
                        <a:pt x="2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
                <p:cNvSpPr/>
                <p:nvPr/>
              </p:nvSpPr>
              <p:spPr>
                <a:xfrm>
                  <a:off x="2269925" y="3299288"/>
                  <a:ext cx="62925" cy="169075"/>
                </a:xfrm>
                <a:custGeom>
                  <a:avLst/>
                  <a:gdLst/>
                  <a:ahLst/>
                  <a:cxnLst/>
                  <a:rect l="l" t="t" r="r" b="b"/>
                  <a:pathLst>
                    <a:path w="2517" h="6763" extrusionOk="0">
                      <a:moveTo>
                        <a:pt x="590" y="0"/>
                      </a:moveTo>
                      <a:cubicBezTo>
                        <a:pt x="557" y="0"/>
                        <a:pt x="525" y="5"/>
                        <a:pt x="494" y="14"/>
                      </a:cubicBezTo>
                      <a:cubicBezTo>
                        <a:pt x="112" y="125"/>
                        <a:pt x="1" y="897"/>
                        <a:pt x="245" y="1742"/>
                      </a:cubicBezTo>
                      <a:cubicBezTo>
                        <a:pt x="471" y="2515"/>
                        <a:pt x="917" y="3079"/>
                        <a:pt x="1286" y="3079"/>
                      </a:cubicBezTo>
                      <a:cubicBezTo>
                        <a:pt x="1319" y="3079"/>
                        <a:pt x="1351" y="3075"/>
                        <a:pt x="1382" y="3065"/>
                      </a:cubicBezTo>
                      <a:cubicBezTo>
                        <a:pt x="1763" y="2956"/>
                        <a:pt x="1874" y="2182"/>
                        <a:pt x="1628" y="1337"/>
                      </a:cubicBezTo>
                      <a:cubicBezTo>
                        <a:pt x="1404" y="564"/>
                        <a:pt x="958" y="0"/>
                        <a:pt x="590" y="0"/>
                      </a:cubicBezTo>
                      <a:close/>
                      <a:moveTo>
                        <a:pt x="1626" y="4318"/>
                      </a:moveTo>
                      <a:cubicBezTo>
                        <a:pt x="1607" y="4318"/>
                        <a:pt x="1590" y="4319"/>
                        <a:pt x="1572" y="4323"/>
                      </a:cubicBezTo>
                      <a:cubicBezTo>
                        <a:pt x="1268" y="4387"/>
                        <a:pt x="1133" y="4984"/>
                        <a:pt x="1273" y="5655"/>
                      </a:cubicBezTo>
                      <a:cubicBezTo>
                        <a:pt x="1406" y="6288"/>
                        <a:pt x="1733" y="6763"/>
                        <a:pt x="2024" y="6763"/>
                      </a:cubicBezTo>
                      <a:cubicBezTo>
                        <a:pt x="2041" y="6763"/>
                        <a:pt x="2059" y="6761"/>
                        <a:pt x="2076" y="6758"/>
                      </a:cubicBezTo>
                      <a:cubicBezTo>
                        <a:pt x="2382" y="6693"/>
                        <a:pt x="2516" y="6096"/>
                        <a:pt x="2375" y="5426"/>
                      </a:cubicBezTo>
                      <a:cubicBezTo>
                        <a:pt x="2246" y="4793"/>
                        <a:pt x="1916" y="4318"/>
                        <a:pt x="1626" y="43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
                <p:cNvSpPr/>
                <p:nvPr/>
              </p:nvSpPr>
              <p:spPr>
                <a:xfrm>
                  <a:off x="2174775" y="3018038"/>
                  <a:ext cx="147450" cy="488100"/>
                </a:xfrm>
                <a:custGeom>
                  <a:avLst/>
                  <a:gdLst/>
                  <a:ahLst/>
                  <a:cxnLst/>
                  <a:rect l="l" t="t" r="r" b="b"/>
                  <a:pathLst>
                    <a:path w="5898" h="19524" extrusionOk="0">
                      <a:moveTo>
                        <a:pt x="3043" y="13577"/>
                      </a:moveTo>
                      <a:cubicBezTo>
                        <a:pt x="3044" y="13585"/>
                        <a:pt x="3044" y="13588"/>
                        <a:pt x="3044" y="13588"/>
                      </a:cubicBezTo>
                      <a:cubicBezTo>
                        <a:pt x="3044" y="13588"/>
                        <a:pt x="3044" y="13585"/>
                        <a:pt x="3043" y="13577"/>
                      </a:cubicBezTo>
                      <a:close/>
                      <a:moveTo>
                        <a:pt x="5071" y="1"/>
                      </a:moveTo>
                      <a:cubicBezTo>
                        <a:pt x="3451" y="3273"/>
                        <a:pt x="1756" y="6445"/>
                        <a:pt x="699" y="9987"/>
                      </a:cubicBezTo>
                      <a:cubicBezTo>
                        <a:pt x="0" y="12320"/>
                        <a:pt x="219" y="15451"/>
                        <a:pt x="1286" y="17643"/>
                      </a:cubicBezTo>
                      <a:cubicBezTo>
                        <a:pt x="1681" y="18452"/>
                        <a:pt x="2260" y="19179"/>
                        <a:pt x="3064" y="19524"/>
                      </a:cubicBezTo>
                      <a:cubicBezTo>
                        <a:pt x="683" y="16256"/>
                        <a:pt x="1236" y="10017"/>
                        <a:pt x="2054" y="9143"/>
                      </a:cubicBezTo>
                      <a:cubicBezTo>
                        <a:pt x="2124" y="9068"/>
                        <a:pt x="2189" y="9034"/>
                        <a:pt x="2250" y="9034"/>
                      </a:cubicBezTo>
                      <a:cubicBezTo>
                        <a:pt x="2928" y="9034"/>
                        <a:pt x="3038" y="13326"/>
                        <a:pt x="3043" y="13577"/>
                      </a:cubicBezTo>
                      <a:lnTo>
                        <a:pt x="3043" y="13577"/>
                      </a:lnTo>
                      <a:cubicBezTo>
                        <a:pt x="3038" y="13317"/>
                        <a:pt x="2958" y="8683"/>
                        <a:pt x="4215" y="7405"/>
                      </a:cubicBezTo>
                      <a:cubicBezTo>
                        <a:pt x="4435" y="7182"/>
                        <a:pt x="4642" y="7089"/>
                        <a:pt x="4836" y="7089"/>
                      </a:cubicBezTo>
                      <a:cubicBezTo>
                        <a:pt x="5271" y="7089"/>
                        <a:pt x="5633" y="7560"/>
                        <a:pt x="5898" y="8068"/>
                      </a:cubicBezTo>
                      <a:cubicBezTo>
                        <a:pt x="5337" y="5505"/>
                        <a:pt x="5057" y="2874"/>
                        <a:pt x="5390" y="270"/>
                      </a:cubicBezTo>
                      <a:cubicBezTo>
                        <a:pt x="5292" y="168"/>
                        <a:pt x="5185" y="81"/>
                        <a:pt x="507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
                <p:cNvSpPr/>
                <p:nvPr/>
              </p:nvSpPr>
              <p:spPr>
                <a:xfrm>
                  <a:off x="2026500" y="3002813"/>
                  <a:ext cx="305250" cy="425150"/>
                </a:xfrm>
                <a:custGeom>
                  <a:avLst/>
                  <a:gdLst/>
                  <a:ahLst/>
                  <a:cxnLst/>
                  <a:rect l="l" t="t" r="r" b="b"/>
                  <a:pathLst>
                    <a:path w="12210" h="17006" extrusionOk="0">
                      <a:moveTo>
                        <a:pt x="12210" y="0"/>
                      </a:moveTo>
                      <a:lnTo>
                        <a:pt x="12210" y="0"/>
                      </a:lnTo>
                      <a:cubicBezTo>
                        <a:pt x="9067" y="2207"/>
                        <a:pt x="5853" y="4167"/>
                        <a:pt x="3078" y="6868"/>
                      </a:cubicBezTo>
                      <a:cubicBezTo>
                        <a:pt x="1440" y="8459"/>
                        <a:pt x="188" y="11126"/>
                        <a:pt x="61" y="13408"/>
                      </a:cubicBezTo>
                      <a:cubicBezTo>
                        <a:pt x="0" y="14511"/>
                        <a:pt x="259" y="15642"/>
                        <a:pt x="1222" y="16295"/>
                      </a:cubicBezTo>
                      <a:cubicBezTo>
                        <a:pt x="1957" y="16792"/>
                        <a:pt x="2616" y="17006"/>
                        <a:pt x="3206" y="17006"/>
                      </a:cubicBezTo>
                      <a:cubicBezTo>
                        <a:pt x="5550" y="17006"/>
                        <a:pt x="6788" y="13633"/>
                        <a:pt x="7283" y="11346"/>
                      </a:cubicBezTo>
                      <a:cubicBezTo>
                        <a:pt x="8140" y="7374"/>
                        <a:pt x="9380" y="3248"/>
                        <a:pt x="12122" y="96"/>
                      </a:cubicBezTo>
                      <a:cubicBezTo>
                        <a:pt x="12152" y="64"/>
                        <a:pt x="12181" y="32"/>
                        <a:pt x="12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
                <p:cNvSpPr/>
                <p:nvPr/>
              </p:nvSpPr>
              <p:spPr>
                <a:xfrm>
                  <a:off x="2092325" y="3050988"/>
                  <a:ext cx="195850" cy="272800"/>
                </a:xfrm>
                <a:custGeom>
                  <a:avLst/>
                  <a:gdLst/>
                  <a:ahLst/>
                  <a:cxnLst/>
                  <a:rect l="l" t="t" r="r" b="b"/>
                  <a:pathLst>
                    <a:path w="7834" h="10912" extrusionOk="0">
                      <a:moveTo>
                        <a:pt x="7833" y="0"/>
                      </a:moveTo>
                      <a:lnTo>
                        <a:pt x="7833" y="0"/>
                      </a:lnTo>
                      <a:cubicBezTo>
                        <a:pt x="5817" y="1415"/>
                        <a:pt x="3754" y="2673"/>
                        <a:pt x="1976" y="4403"/>
                      </a:cubicBezTo>
                      <a:cubicBezTo>
                        <a:pt x="925" y="5428"/>
                        <a:pt x="120" y="7137"/>
                        <a:pt x="38" y="8600"/>
                      </a:cubicBezTo>
                      <a:cubicBezTo>
                        <a:pt x="1" y="9308"/>
                        <a:pt x="167" y="10035"/>
                        <a:pt x="784" y="10455"/>
                      </a:cubicBezTo>
                      <a:cubicBezTo>
                        <a:pt x="1255" y="10774"/>
                        <a:pt x="1678" y="10911"/>
                        <a:pt x="2056" y="10911"/>
                      </a:cubicBezTo>
                      <a:cubicBezTo>
                        <a:pt x="3559" y="10911"/>
                        <a:pt x="4355" y="8745"/>
                        <a:pt x="4672" y="7280"/>
                      </a:cubicBezTo>
                      <a:cubicBezTo>
                        <a:pt x="5223" y="4729"/>
                        <a:pt x="6019" y="2082"/>
                        <a:pt x="7778" y="61"/>
                      </a:cubicBezTo>
                      <a:cubicBezTo>
                        <a:pt x="7797" y="41"/>
                        <a:pt x="7816" y="19"/>
                        <a:pt x="7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
                <p:cNvSpPr/>
                <p:nvPr/>
              </p:nvSpPr>
              <p:spPr>
                <a:xfrm>
                  <a:off x="2085275" y="3017338"/>
                  <a:ext cx="228500" cy="346375"/>
                </a:xfrm>
                <a:custGeom>
                  <a:avLst/>
                  <a:gdLst/>
                  <a:ahLst/>
                  <a:cxnLst/>
                  <a:rect l="l" t="t" r="r" b="b"/>
                  <a:pathLst>
                    <a:path w="9140" h="13855" extrusionOk="0">
                      <a:moveTo>
                        <a:pt x="9115" y="1"/>
                      </a:moveTo>
                      <a:cubicBezTo>
                        <a:pt x="9093" y="1"/>
                        <a:pt x="8984" y="69"/>
                        <a:pt x="8806" y="190"/>
                      </a:cubicBezTo>
                      <a:cubicBezTo>
                        <a:pt x="8616" y="325"/>
                        <a:pt x="8337" y="506"/>
                        <a:pt x="8034" y="765"/>
                      </a:cubicBezTo>
                      <a:cubicBezTo>
                        <a:pt x="7401" y="1247"/>
                        <a:pt x="6630" y="1982"/>
                        <a:pt x="5894" y="2750"/>
                      </a:cubicBezTo>
                      <a:cubicBezTo>
                        <a:pt x="5159" y="3516"/>
                        <a:pt x="4485" y="4344"/>
                        <a:pt x="4000" y="4977"/>
                      </a:cubicBezTo>
                      <a:cubicBezTo>
                        <a:pt x="3521" y="5615"/>
                        <a:pt x="3217" y="6053"/>
                        <a:pt x="3217" y="6053"/>
                      </a:cubicBezTo>
                      <a:cubicBezTo>
                        <a:pt x="3217" y="6053"/>
                        <a:pt x="2925" y="6498"/>
                        <a:pt x="2516" y="7180"/>
                      </a:cubicBezTo>
                      <a:cubicBezTo>
                        <a:pt x="2112" y="7872"/>
                        <a:pt x="1598" y="8804"/>
                        <a:pt x="1179" y="9783"/>
                      </a:cubicBezTo>
                      <a:cubicBezTo>
                        <a:pt x="760" y="10762"/>
                        <a:pt x="397" y="11763"/>
                        <a:pt x="229" y="12548"/>
                      </a:cubicBezTo>
                      <a:cubicBezTo>
                        <a:pt x="121" y="12932"/>
                        <a:pt x="84" y="13262"/>
                        <a:pt x="48" y="13491"/>
                      </a:cubicBezTo>
                      <a:cubicBezTo>
                        <a:pt x="13" y="13721"/>
                        <a:pt x="1" y="13853"/>
                        <a:pt x="13" y="13855"/>
                      </a:cubicBezTo>
                      <a:cubicBezTo>
                        <a:pt x="13" y="13855"/>
                        <a:pt x="14" y="13855"/>
                        <a:pt x="14" y="13855"/>
                      </a:cubicBezTo>
                      <a:cubicBezTo>
                        <a:pt x="55" y="13855"/>
                        <a:pt x="151" y="13337"/>
                        <a:pt x="384" y="12589"/>
                      </a:cubicBezTo>
                      <a:cubicBezTo>
                        <a:pt x="597" y="11829"/>
                        <a:pt x="997" y="10855"/>
                        <a:pt x="1443" y="9904"/>
                      </a:cubicBezTo>
                      <a:cubicBezTo>
                        <a:pt x="1890" y="8955"/>
                        <a:pt x="2426" y="8049"/>
                        <a:pt x="2839" y="7377"/>
                      </a:cubicBezTo>
                      <a:cubicBezTo>
                        <a:pt x="3270" y="6721"/>
                        <a:pt x="3560" y="6282"/>
                        <a:pt x="3560" y="6282"/>
                      </a:cubicBezTo>
                      <a:cubicBezTo>
                        <a:pt x="3560" y="6282"/>
                        <a:pt x="3848" y="5842"/>
                        <a:pt x="4305" y="5203"/>
                      </a:cubicBezTo>
                      <a:cubicBezTo>
                        <a:pt x="4767" y="4567"/>
                        <a:pt x="5410" y="3732"/>
                        <a:pt x="6108" y="2944"/>
                      </a:cubicBezTo>
                      <a:cubicBezTo>
                        <a:pt x="6809" y="2164"/>
                        <a:pt x="7542" y="1404"/>
                        <a:pt x="8137" y="886"/>
                      </a:cubicBezTo>
                      <a:cubicBezTo>
                        <a:pt x="8721" y="353"/>
                        <a:pt x="9140" y="32"/>
                        <a:pt x="9119" y="2"/>
                      </a:cubicBezTo>
                      <a:cubicBezTo>
                        <a:pt x="9119" y="1"/>
                        <a:pt x="9117" y="1"/>
                        <a:pt x="9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
                <p:cNvSpPr/>
                <p:nvPr/>
              </p:nvSpPr>
              <p:spPr>
                <a:xfrm>
                  <a:off x="2109325" y="3241563"/>
                  <a:ext cx="66050" cy="156750"/>
                </a:xfrm>
                <a:custGeom>
                  <a:avLst/>
                  <a:gdLst/>
                  <a:ahLst/>
                  <a:cxnLst/>
                  <a:rect l="l" t="t" r="r" b="b"/>
                  <a:pathLst>
                    <a:path w="2642" h="6270" extrusionOk="0">
                      <a:moveTo>
                        <a:pt x="2062" y="1"/>
                      </a:moveTo>
                      <a:cubicBezTo>
                        <a:pt x="1713" y="1"/>
                        <a:pt x="1312" y="561"/>
                        <a:pt x="1139" y="1311"/>
                      </a:cubicBezTo>
                      <a:cubicBezTo>
                        <a:pt x="954" y="2114"/>
                        <a:pt x="1100" y="2833"/>
                        <a:pt x="1467" y="2916"/>
                      </a:cubicBezTo>
                      <a:cubicBezTo>
                        <a:pt x="1490" y="2922"/>
                        <a:pt x="1514" y="2925"/>
                        <a:pt x="1538" y="2925"/>
                      </a:cubicBezTo>
                      <a:cubicBezTo>
                        <a:pt x="1885" y="2925"/>
                        <a:pt x="2284" y="2365"/>
                        <a:pt x="2457" y="1612"/>
                      </a:cubicBezTo>
                      <a:cubicBezTo>
                        <a:pt x="2642" y="811"/>
                        <a:pt x="2497" y="94"/>
                        <a:pt x="2134" y="9"/>
                      </a:cubicBezTo>
                      <a:cubicBezTo>
                        <a:pt x="2110" y="4"/>
                        <a:pt x="2086" y="1"/>
                        <a:pt x="2062" y="1"/>
                      </a:cubicBezTo>
                      <a:close/>
                      <a:moveTo>
                        <a:pt x="971" y="4022"/>
                      </a:moveTo>
                      <a:cubicBezTo>
                        <a:pt x="701" y="4022"/>
                        <a:pt x="367" y="4428"/>
                        <a:pt x="192" y="4987"/>
                      </a:cubicBezTo>
                      <a:cubicBezTo>
                        <a:pt x="0" y="5601"/>
                        <a:pt x="69" y="6172"/>
                        <a:pt x="347" y="6258"/>
                      </a:cubicBezTo>
                      <a:cubicBezTo>
                        <a:pt x="371" y="6265"/>
                        <a:pt x="396" y="6269"/>
                        <a:pt x="422" y="6269"/>
                      </a:cubicBezTo>
                      <a:cubicBezTo>
                        <a:pt x="692" y="6269"/>
                        <a:pt x="1026" y="5864"/>
                        <a:pt x="1200" y="5304"/>
                      </a:cubicBezTo>
                      <a:cubicBezTo>
                        <a:pt x="1395" y="4690"/>
                        <a:pt x="1323" y="4120"/>
                        <a:pt x="1047" y="4033"/>
                      </a:cubicBezTo>
                      <a:cubicBezTo>
                        <a:pt x="1022" y="4026"/>
                        <a:pt x="997" y="4022"/>
                        <a:pt x="971" y="4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
                <p:cNvSpPr/>
                <p:nvPr/>
              </p:nvSpPr>
              <p:spPr>
                <a:xfrm>
                  <a:off x="2026850" y="3019913"/>
                  <a:ext cx="283750" cy="376975"/>
                </a:xfrm>
                <a:custGeom>
                  <a:avLst/>
                  <a:gdLst/>
                  <a:ahLst/>
                  <a:cxnLst/>
                  <a:rect l="l" t="t" r="r" b="b"/>
                  <a:pathLst>
                    <a:path w="11350" h="15079" extrusionOk="0">
                      <a:moveTo>
                        <a:pt x="3345" y="10196"/>
                      </a:moveTo>
                      <a:cubicBezTo>
                        <a:pt x="3342" y="10202"/>
                        <a:pt x="3340" y="10205"/>
                        <a:pt x="3340" y="10205"/>
                      </a:cubicBezTo>
                      <a:cubicBezTo>
                        <a:pt x="3340" y="10205"/>
                        <a:pt x="3342" y="10202"/>
                        <a:pt x="3345" y="10196"/>
                      </a:cubicBezTo>
                      <a:close/>
                      <a:moveTo>
                        <a:pt x="11210" y="1"/>
                      </a:moveTo>
                      <a:cubicBezTo>
                        <a:pt x="8389" y="1940"/>
                        <a:pt x="5549" y="3765"/>
                        <a:pt x="3064" y="6184"/>
                      </a:cubicBezTo>
                      <a:cubicBezTo>
                        <a:pt x="1426" y="7775"/>
                        <a:pt x="174" y="10442"/>
                        <a:pt x="47" y="12724"/>
                      </a:cubicBezTo>
                      <a:cubicBezTo>
                        <a:pt x="0" y="13567"/>
                        <a:pt x="141" y="14428"/>
                        <a:pt x="644" y="15078"/>
                      </a:cubicBezTo>
                      <a:cubicBezTo>
                        <a:pt x="187" y="11313"/>
                        <a:pt x="3492" y="6452"/>
                        <a:pt x="4560" y="6112"/>
                      </a:cubicBezTo>
                      <a:cubicBezTo>
                        <a:pt x="4605" y="6097"/>
                        <a:pt x="4645" y="6090"/>
                        <a:pt x="4680" y="6090"/>
                      </a:cubicBezTo>
                      <a:cubicBezTo>
                        <a:pt x="5500" y="6090"/>
                        <a:pt x="3458" y="9982"/>
                        <a:pt x="3345" y="10196"/>
                      </a:cubicBezTo>
                      <a:lnTo>
                        <a:pt x="3345" y="10196"/>
                      </a:lnTo>
                      <a:cubicBezTo>
                        <a:pt x="3458" y="9983"/>
                        <a:pt x="5510" y="6148"/>
                        <a:pt x="7125" y="5676"/>
                      </a:cubicBezTo>
                      <a:cubicBezTo>
                        <a:pt x="7248" y="5640"/>
                        <a:pt x="7359" y="5623"/>
                        <a:pt x="7457" y="5623"/>
                      </a:cubicBezTo>
                      <a:cubicBezTo>
                        <a:pt x="8088" y="5623"/>
                        <a:pt x="8222" y="6316"/>
                        <a:pt x="8203" y="6986"/>
                      </a:cubicBezTo>
                      <a:cubicBezTo>
                        <a:pt x="8914" y="4631"/>
                        <a:pt x="9888" y="2346"/>
                        <a:pt x="11350" y="366"/>
                      </a:cubicBezTo>
                      <a:cubicBezTo>
                        <a:pt x="11315" y="237"/>
                        <a:pt x="11267" y="115"/>
                        <a:pt x="1121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
                <p:cNvSpPr/>
                <p:nvPr/>
              </p:nvSpPr>
              <p:spPr>
                <a:xfrm>
                  <a:off x="2009450" y="2800938"/>
                  <a:ext cx="459925" cy="308850"/>
                </a:xfrm>
                <a:custGeom>
                  <a:avLst/>
                  <a:gdLst/>
                  <a:ahLst/>
                  <a:cxnLst/>
                  <a:rect l="l" t="t" r="r" b="b"/>
                  <a:pathLst>
                    <a:path w="18397" h="12354" extrusionOk="0">
                      <a:moveTo>
                        <a:pt x="7825" y="0"/>
                      </a:moveTo>
                      <a:cubicBezTo>
                        <a:pt x="5134" y="0"/>
                        <a:pt x="3328" y="1465"/>
                        <a:pt x="3328" y="1465"/>
                      </a:cubicBezTo>
                      <a:cubicBezTo>
                        <a:pt x="3328" y="1465"/>
                        <a:pt x="1" y="4234"/>
                        <a:pt x="5354" y="10077"/>
                      </a:cubicBezTo>
                      <a:cubicBezTo>
                        <a:pt x="6890" y="11756"/>
                        <a:pt x="8619" y="12354"/>
                        <a:pt x="10303" y="12354"/>
                      </a:cubicBezTo>
                      <a:cubicBezTo>
                        <a:pt x="14487" y="12354"/>
                        <a:pt x="18396" y="8664"/>
                        <a:pt x="18396" y="8664"/>
                      </a:cubicBezTo>
                      <a:cubicBezTo>
                        <a:pt x="14613" y="1684"/>
                        <a:pt x="10711" y="0"/>
                        <a:pt x="7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
                <p:cNvSpPr/>
                <p:nvPr/>
              </p:nvSpPr>
              <p:spPr>
                <a:xfrm>
                  <a:off x="2067650" y="2913663"/>
                  <a:ext cx="382225" cy="140200"/>
                </a:xfrm>
                <a:custGeom>
                  <a:avLst/>
                  <a:gdLst/>
                  <a:ahLst/>
                  <a:cxnLst/>
                  <a:rect l="l" t="t" r="r" b="b"/>
                  <a:pathLst>
                    <a:path w="15289" h="5608" extrusionOk="0">
                      <a:moveTo>
                        <a:pt x="1" y="1"/>
                      </a:moveTo>
                      <a:lnTo>
                        <a:pt x="1" y="1"/>
                      </a:lnTo>
                      <a:cubicBezTo>
                        <a:pt x="19" y="201"/>
                        <a:pt x="51" y="410"/>
                        <a:pt x="98" y="629"/>
                      </a:cubicBezTo>
                      <a:cubicBezTo>
                        <a:pt x="386" y="888"/>
                        <a:pt x="748" y="1097"/>
                        <a:pt x="1149" y="1223"/>
                      </a:cubicBezTo>
                      <a:cubicBezTo>
                        <a:pt x="1409" y="1304"/>
                        <a:pt x="1667" y="1345"/>
                        <a:pt x="1918" y="1345"/>
                      </a:cubicBezTo>
                      <a:cubicBezTo>
                        <a:pt x="1932" y="1345"/>
                        <a:pt x="1945" y="1345"/>
                        <a:pt x="1959" y="1345"/>
                      </a:cubicBezTo>
                      <a:cubicBezTo>
                        <a:pt x="1960" y="1511"/>
                        <a:pt x="1970" y="1679"/>
                        <a:pt x="1992" y="1846"/>
                      </a:cubicBezTo>
                      <a:cubicBezTo>
                        <a:pt x="2151" y="3126"/>
                        <a:pt x="2852" y="4129"/>
                        <a:pt x="3918" y="4594"/>
                      </a:cubicBezTo>
                      <a:cubicBezTo>
                        <a:pt x="4200" y="4717"/>
                        <a:pt x="4480" y="4778"/>
                        <a:pt x="4757" y="4778"/>
                      </a:cubicBezTo>
                      <a:cubicBezTo>
                        <a:pt x="5024" y="4778"/>
                        <a:pt x="5288" y="4721"/>
                        <a:pt x="5548" y="4606"/>
                      </a:cubicBezTo>
                      <a:cubicBezTo>
                        <a:pt x="5911" y="4447"/>
                        <a:pt x="6249" y="4176"/>
                        <a:pt x="6558" y="3797"/>
                      </a:cubicBezTo>
                      <a:cubicBezTo>
                        <a:pt x="6920" y="4556"/>
                        <a:pt x="7556" y="5319"/>
                        <a:pt x="8676" y="5557"/>
                      </a:cubicBezTo>
                      <a:cubicBezTo>
                        <a:pt x="8833" y="5591"/>
                        <a:pt x="8988" y="5608"/>
                        <a:pt x="9139" y="5608"/>
                      </a:cubicBezTo>
                      <a:cubicBezTo>
                        <a:pt x="9564" y="5608"/>
                        <a:pt x="9958" y="5474"/>
                        <a:pt x="10297" y="5213"/>
                      </a:cubicBezTo>
                      <a:cubicBezTo>
                        <a:pt x="10824" y="4805"/>
                        <a:pt x="11131" y="4143"/>
                        <a:pt x="11309" y="3524"/>
                      </a:cubicBezTo>
                      <a:cubicBezTo>
                        <a:pt x="11845" y="3986"/>
                        <a:pt x="12519" y="4426"/>
                        <a:pt x="13203" y="4503"/>
                      </a:cubicBezTo>
                      <a:cubicBezTo>
                        <a:pt x="13278" y="4511"/>
                        <a:pt x="13351" y="4515"/>
                        <a:pt x="13423" y="4515"/>
                      </a:cubicBezTo>
                      <a:cubicBezTo>
                        <a:pt x="13833" y="4515"/>
                        <a:pt x="14203" y="4383"/>
                        <a:pt x="14525" y="4121"/>
                      </a:cubicBezTo>
                      <a:cubicBezTo>
                        <a:pt x="14911" y="3809"/>
                        <a:pt x="15163" y="3363"/>
                        <a:pt x="15288" y="2794"/>
                      </a:cubicBezTo>
                      <a:cubicBezTo>
                        <a:pt x="15196" y="2644"/>
                        <a:pt x="15105" y="2495"/>
                        <a:pt x="15016" y="2349"/>
                      </a:cubicBezTo>
                      <a:cubicBezTo>
                        <a:pt x="14943" y="3024"/>
                        <a:pt x="14710" y="3532"/>
                        <a:pt x="14311" y="3858"/>
                      </a:cubicBezTo>
                      <a:cubicBezTo>
                        <a:pt x="14052" y="4067"/>
                        <a:pt x="13754" y="4174"/>
                        <a:pt x="13423" y="4174"/>
                      </a:cubicBezTo>
                      <a:cubicBezTo>
                        <a:pt x="13363" y="4174"/>
                        <a:pt x="13303" y="4170"/>
                        <a:pt x="13241" y="4163"/>
                      </a:cubicBezTo>
                      <a:cubicBezTo>
                        <a:pt x="12439" y="4075"/>
                        <a:pt x="11621" y="3386"/>
                        <a:pt x="11113" y="2872"/>
                      </a:cubicBezTo>
                      <a:cubicBezTo>
                        <a:pt x="10988" y="3536"/>
                        <a:pt x="10711" y="4464"/>
                        <a:pt x="10089" y="4943"/>
                      </a:cubicBezTo>
                      <a:cubicBezTo>
                        <a:pt x="9808" y="5159"/>
                        <a:pt x="9491" y="5268"/>
                        <a:pt x="9140" y="5268"/>
                      </a:cubicBezTo>
                      <a:cubicBezTo>
                        <a:pt x="9013" y="5268"/>
                        <a:pt x="8882" y="5254"/>
                        <a:pt x="8746" y="5225"/>
                      </a:cubicBezTo>
                      <a:cubicBezTo>
                        <a:pt x="7478" y="4956"/>
                        <a:pt x="6903" y="3903"/>
                        <a:pt x="6644" y="3081"/>
                      </a:cubicBezTo>
                      <a:cubicBezTo>
                        <a:pt x="6362" y="3547"/>
                        <a:pt x="5952" y="4057"/>
                        <a:pt x="5410" y="4296"/>
                      </a:cubicBezTo>
                      <a:cubicBezTo>
                        <a:pt x="5197" y="4390"/>
                        <a:pt x="4979" y="4437"/>
                        <a:pt x="4759" y="4437"/>
                      </a:cubicBezTo>
                      <a:cubicBezTo>
                        <a:pt x="4526" y="4437"/>
                        <a:pt x="4291" y="4385"/>
                        <a:pt x="4055" y="4281"/>
                      </a:cubicBezTo>
                      <a:cubicBezTo>
                        <a:pt x="3102" y="3865"/>
                        <a:pt x="2473" y="2962"/>
                        <a:pt x="2328" y="1804"/>
                      </a:cubicBezTo>
                      <a:cubicBezTo>
                        <a:pt x="2294" y="1522"/>
                        <a:pt x="2292" y="1235"/>
                        <a:pt x="2321" y="961"/>
                      </a:cubicBezTo>
                      <a:lnTo>
                        <a:pt x="2321" y="961"/>
                      </a:lnTo>
                      <a:cubicBezTo>
                        <a:pt x="2190" y="989"/>
                        <a:pt x="2055" y="1004"/>
                        <a:pt x="1916" y="1004"/>
                      </a:cubicBezTo>
                      <a:cubicBezTo>
                        <a:pt x="1700" y="1004"/>
                        <a:pt x="1476" y="969"/>
                        <a:pt x="1251" y="897"/>
                      </a:cubicBezTo>
                      <a:cubicBezTo>
                        <a:pt x="721" y="731"/>
                        <a:pt x="258" y="39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
                <p:cNvSpPr/>
                <p:nvPr/>
              </p:nvSpPr>
              <p:spPr>
                <a:xfrm>
                  <a:off x="2063850" y="2800963"/>
                  <a:ext cx="371450" cy="235875"/>
                </a:xfrm>
                <a:custGeom>
                  <a:avLst/>
                  <a:gdLst/>
                  <a:ahLst/>
                  <a:cxnLst/>
                  <a:rect l="l" t="t" r="r" b="b"/>
                  <a:pathLst>
                    <a:path w="14858" h="9435" extrusionOk="0">
                      <a:moveTo>
                        <a:pt x="5634" y="0"/>
                      </a:moveTo>
                      <a:cubicBezTo>
                        <a:pt x="5537" y="0"/>
                        <a:pt x="5440" y="3"/>
                        <a:pt x="5342" y="7"/>
                      </a:cubicBezTo>
                      <a:cubicBezTo>
                        <a:pt x="5316" y="8"/>
                        <a:pt x="5291" y="8"/>
                        <a:pt x="5266" y="10"/>
                      </a:cubicBezTo>
                      <a:cubicBezTo>
                        <a:pt x="5148" y="16"/>
                        <a:pt x="5029" y="24"/>
                        <a:pt x="4910" y="37"/>
                      </a:cubicBezTo>
                      <a:cubicBezTo>
                        <a:pt x="4904" y="37"/>
                        <a:pt x="4898" y="38"/>
                        <a:pt x="4890" y="38"/>
                      </a:cubicBezTo>
                      <a:cubicBezTo>
                        <a:pt x="3807" y="151"/>
                        <a:pt x="2944" y="600"/>
                        <a:pt x="1962" y="948"/>
                      </a:cubicBezTo>
                      <a:cubicBezTo>
                        <a:pt x="1448" y="1226"/>
                        <a:pt x="1158" y="1459"/>
                        <a:pt x="1152" y="1464"/>
                      </a:cubicBezTo>
                      <a:cubicBezTo>
                        <a:pt x="458" y="2056"/>
                        <a:pt x="1" y="3193"/>
                        <a:pt x="320" y="4102"/>
                      </a:cubicBezTo>
                      <a:cubicBezTo>
                        <a:pt x="503" y="4619"/>
                        <a:pt x="1281" y="5171"/>
                        <a:pt x="2068" y="5171"/>
                      </a:cubicBezTo>
                      <a:cubicBezTo>
                        <a:pt x="2369" y="5171"/>
                        <a:pt x="2672" y="5090"/>
                        <a:pt x="2943" y="4894"/>
                      </a:cubicBezTo>
                      <a:lnTo>
                        <a:pt x="2943" y="4894"/>
                      </a:lnTo>
                      <a:cubicBezTo>
                        <a:pt x="2551" y="6032"/>
                        <a:pt x="2891" y="7844"/>
                        <a:pt x="4343" y="8477"/>
                      </a:cubicBezTo>
                      <a:cubicBezTo>
                        <a:pt x="4543" y="8564"/>
                        <a:pt x="4732" y="8603"/>
                        <a:pt x="4910" y="8603"/>
                      </a:cubicBezTo>
                      <a:cubicBezTo>
                        <a:pt x="6218" y="8603"/>
                        <a:pt x="6929" y="6525"/>
                        <a:pt x="6929" y="6525"/>
                      </a:cubicBezTo>
                      <a:cubicBezTo>
                        <a:pt x="6929" y="6525"/>
                        <a:pt x="7067" y="8995"/>
                        <a:pt x="8969" y="9400"/>
                      </a:cubicBezTo>
                      <a:cubicBezTo>
                        <a:pt x="9082" y="9423"/>
                        <a:pt x="9189" y="9435"/>
                        <a:pt x="9289" y="9435"/>
                      </a:cubicBezTo>
                      <a:cubicBezTo>
                        <a:pt x="10889" y="9435"/>
                        <a:pt x="11019" y="6599"/>
                        <a:pt x="11019" y="6599"/>
                      </a:cubicBezTo>
                      <a:cubicBezTo>
                        <a:pt x="11019" y="6599"/>
                        <a:pt x="12391" y="8342"/>
                        <a:pt x="13570" y="8342"/>
                      </a:cubicBezTo>
                      <a:cubicBezTo>
                        <a:pt x="13808" y="8342"/>
                        <a:pt x="14037" y="8271"/>
                        <a:pt x="14246" y="8101"/>
                      </a:cubicBezTo>
                      <a:cubicBezTo>
                        <a:pt x="14716" y="7720"/>
                        <a:pt x="14857" y="7053"/>
                        <a:pt x="14851" y="6368"/>
                      </a:cubicBezTo>
                      <a:cubicBezTo>
                        <a:pt x="14839" y="6350"/>
                        <a:pt x="14828" y="6331"/>
                        <a:pt x="14815" y="6312"/>
                      </a:cubicBezTo>
                      <a:cubicBezTo>
                        <a:pt x="14734" y="6190"/>
                        <a:pt x="14652" y="6071"/>
                        <a:pt x="14571" y="5952"/>
                      </a:cubicBezTo>
                      <a:cubicBezTo>
                        <a:pt x="14528" y="5891"/>
                        <a:pt x="14486" y="5831"/>
                        <a:pt x="14442" y="5768"/>
                      </a:cubicBezTo>
                      <a:cubicBezTo>
                        <a:pt x="14413" y="5725"/>
                        <a:pt x="14381" y="5682"/>
                        <a:pt x="14350" y="5638"/>
                      </a:cubicBezTo>
                      <a:cubicBezTo>
                        <a:pt x="12522" y="3076"/>
                        <a:pt x="9989" y="627"/>
                        <a:pt x="6878" y="102"/>
                      </a:cubicBezTo>
                      <a:cubicBezTo>
                        <a:pt x="6871" y="102"/>
                        <a:pt x="6867" y="101"/>
                        <a:pt x="6860" y="99"/>
                      </a:cubicBezTo>
                      <a:cubicBezTo>
                        <a:pt x="6621" y="60"/>
                        <a:pt x="6378" y="32"/>
                        <a:pt x="6134" y="16"/>
                      </a:cubicBezTo>
                      <a:cubicBezTo>
                        <a:pt x="6107" y="15"/>
                        <a:pt x="6080" y="13"/>
                        <a:pt x="6054" y="11"/>
                      </a:cubicBezTo>
                      <a:cubicBezTo>
                        <a:pt x="5947" y="5"/>
                        <a:pt x="5841" y="2"/>
                        <a:pt x="5733" y="1"/>
                      </a:cubicBezTo>
                      <a:lnTo>
                        <a:pt x="5696" y="1"/>
                      </a:lnTo>
                      <a:cubicBezTo>
                        <a:pt x="5676" y="0"/>
                        <a:pt x="5655" y="0"/>
                        <a:pt x="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
                <p:cNvSpPr/>
                <p:nvPr/>
              </p:nvSpPr>
              <p:spPr>
                <a:xfrm>
                  <a:off x="2104475" y="2800913"/>
                  <a:ext cx="299375" cy="152525"/>
                </a:xfrm>
                <a:custGeom>
                  <a:avLst/>
                  <a:gdLst/>
                  <a:ahLst/>
                  <a:cxnLst/>
                  <a:rect l="l" t="t" r="r" b="b"/>
                  <a:pathLst>
                    <a:path w="11975" h="6101" extrusionOk="0">
                      <a:moveTo>
                        <a:pt x="4071" y="1"/>
                      </a:moveTo>
                      <a:cubicBezTo>
                        <a:pt x="3954" y="1"/>
                        <a:pt x="3838" y="4"/>
                        <a:pt x="3717" y="9"/>
                      </a:cubicBezTo>
                      <a:cubicBezTo>
                        <a:pt x="3692" y="9"/>
                        <a:pt x="3666" y="10"/>
                        <a:pt x="3641" y="12"/>
                      </a:cubicBezTo>
                      <a:cubicBezTo>
                        <a:pt x="3523" y="18"/>
                        <a:pt x="3406" y="26"/>
                        <a:pt x="3285" y="39"/>
                      </a:cubicBezTo>
                      <a:cubicBezTo>
                        <a:pt x="3279" y="39"/>
                        <a:pt x="3273" y="39"/>
                        <a:pt x="3266" y="40"/>
                      </a:cubicBezTo>
                      <a:cubicBezTo>
                        <a:pt x="2182" y="151"/>
                        <a:pt x="1319" y="602"/>
                        <a:pt x="339" y="950"/>
                      </a:cubicBezTo>
                      <a:cubicBezTo>
                        <a:pt x="212" y="1018"/>
                        <a:pt x="100" y="1083"/>
                        <a:pt x="0" y="1143"/>
                      </a:cubicBezTo>
                      <a:cubicBezTo>
                        <a:pt x="333" y="1520"/>
                        <a:pt x="923" y="1836"/>
                        <a:pt x="1517" y="1836"/>
                      </a:cubicBezTo>
                      <a:cubicBezTo>
                        <a:pt x="1818" y="1836"/>
                        <a:pt x="2120" y="1755"/>
                        <a:pt x="2391" y="1560"/>
                      </a:cubicBezTo>
                      <a:lnTo>
                        <a:pt x="2391" y="1560"/>
                      </a:lnTo>
                      <a:cubicBezTo>
                        <a:pt x="1999" y="2695"/>
                        <a:pt x="2337" y="4508"/>
                        <a:pt x="3790" y="5142"/>
                      </a:cubicBezTo>
                      <a:cubicBezTo>
                        <a:pt x="3990" y="5230"/>
                        <a:pt x="4179" y="5268"/>
                        <a:pt x="4357" y="5268"/>
                      </a:cubicBezTo>
                      <a:cubicBezTo>
                        <a:pt x="5666" y="5268"/>
                        <a:pt x="6377" y="3190"/>
                        <a:pt x="6377" y="3190"/>
                      </a:cubicBezTo>
                      <a:cubicBezTo>
                        <a:pt x="6377" y="3190"/>
                        <a:pt x="6512" y="5661"/>
                        <a:pt x="8415" y="6065"/>
                      </a:cubicBezTo>
                      <a:cubicBezTo>
                        <a:pt x="8528" y="6089"/>
                        <a:pt x="8635" y="6100"/>
                        <a:pt x="8736" y="6100"/>
                      </a:cubicBezTo>
                      <a:cubicBezTo>
                        <a:pt x="10336" y="6100"/>
                        <a:pt x="10466" y="3264"/>
                        <a:pt x="10466" y="3264"/>
                      </a:cubicBezTo>
                      <a:cubicBezTo>
                        <a:pt x="10466" y="3264"/>
                        <a:pt x="11155" y="4138"/>
                        <a:pt x="11974" y="4649"/>
                      </a:cubicBezTo>
                      <a:cubicBezTo>
                        <a:pt x="10226" y="2471"/>
                        <a:pt x="7958" y="562"/>
                        <a:pt x="5253" y="104"/>
                      </a:cubicBezTo>
                      <a:cubicBezTo>
                        <a:pt x="5246" y="103"/>
                        <a:pt x="5242" y="103"/>
                        <a:pt x="5235" y="100"/>
                      </a:cubicBezTo>
                      <a:cubicBezTo>
                        <a:pt x="4996" y="62"/>
                        <a:pt x="4754" y="34"/>
                        <a:pt x="4509" y="18"/>
                      </a:cubicBezTo>
                      <a:cubicBezTo>
                        <a:pt x="4482" y="17"/>
                        <a:pt x="4455" y="15"/>
                        <a:pt x="4430" y="13"/>
                      </a:cubicBezTo>
                      <a:cubicBezTo>
                        <a:pt x="4324" y="7"/>
                        <a:pt x="4216" y="4"/>
                        <a:pt x="4109" y="1"/>
                      </a:cubicBezTo>
                      <a:cubicBezTo>
                        <a:pt x="4105" y="1"/>
                        <a:pt x="4101" y="2"/>
                        <a:pt x="4097" y="2"/>
                      </a:cubicBezTo>
                      <a:cubicBezTo>
                        <a:pt x="4088" y="2"/>
                        <a:pt x="4080" y="1"/>
                        <a:pt x="4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
                <p:cNvSpPr/>
                <p:nvPr/>
              </p:nvSpPr>
              <p:spPr>
                <a:xfrm>
                  <a:off x="2377975" y="2941463"/>
                  <a:ext cx="31625" cy="29800"/>
                </a:xfrm>
                <a:custGeom>
                  <a:avLst/>
                  <a:gdLst/>
                  <a:ahLst/>
                  <a:cxnLst/>
                  <a:rect l="l" t="t" r="r" b="b"/>
                  <a:pathLst>
                    <a:path w="1265" h="1192" extrusionOk="0">
                      <a:moveTo>
                        <a:pt x="635" y="1"/>
                      </a:moveTo>
                      <a:cubicBezTo>
                        <a:pt x="610" y="1"/>
                        <a:pt x="584" y="2"/>
                        <a:pt x="558" y="6"/>
                      </a:cubicBezTo>
                      <a:cubicBezTo>
                        <a:pt x="232" y="47"/>
                        <a:pt x="1" y="343"/>
                        <a:pt x="40" y="668"/>
                      </a:cubicBezTo>
                      <a:cubicBezTo>
                        <a:pt x="79" y="971"/>
                        <a:pt x="336" y="1192"/>
                        <a:pt x="632" y="1192"/>
                      </a:cubicBezTo>
                      <a:cubicBezTo>
                        <a:pt x="657" y="1192"/>
                        <a:pt x="682" y="1190"/>
                        <a:pt x="707" y="1187"/>
                      </a:cubicBezTo>
                      <a:cubicBezTo>
                        <a:pt x="1033" y="1146"/>
                        <a:pt x="1265" y="849"/>
                        <a:pt x="1222" y="523"/>
                      </a:cubicBezTo>
                      <a:cubicBezTo>
                        <a:pt x="1186"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
                <p:cNvSpPr/>
                <p:nvPr/>
              </p:nvSpPr>
              <p:spPr>
                <a:xfrm>
                  <a:off x="2276425" y="2970163"/>
                  <a:ext cx="31675" cy="29850"/>
                </a:xfrm>
                <a:custGeom>
                  <a:avLst/>
                  <a:gdLst/>
                  <a:ahLst/>
                  <a:cxnLst/>
                  <a:rect l="l" t="t" r="r" b="b"/>
                  <a:pathLst>
                    <a:path w="1267" h="1194" extrusionOk="0">
                      <a:moveTo>
                        <a:pt x="632" y="0"/>
                      </a:moveTo>
                      <a:cubicBezTo>
                        <a:pt x="608" y="0"/>
                        <a:pt x="584" y="2"/>
                        <a:pt x="560" y="4"/>
                      </a:cubicBezTo>
                      <a:cubicBezTo>
                        <a:pt x="234" y="47"/>
                        <a:pt x="1" y="344"/>
                        <a:pt x="43" y="670"/>
                      </a:cubicBezTo>
                      <a:cubicBezTo>
                        <a:pt x="81" y="973"/>
                        <a:pt x="337" y="1193"/>
                        <a:pt x="633" y="1193"/>
                      </a:cubicBezTo>
                      <a:cubicBezTo>
                        <a:pt x="657" y="1193"/>
                        <a:pt x="682" y="1192"/>
                        <a:pt x="707" y="1189"/>
                      </a:cubicBezTo>
                      <a:cubicBezTo>
                        <a:pt x="1035" y="1148"/>
                        <a:pt x="1266" y="850"/>
                        <a:pt x="1226" y="525"/>
                      </a:cubicBezTo>
                      <a:cubicBezTo>
                        <a:pt x="1187" y="221"/>
                        <a:pt x="93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
                <p:cNvSpPr/>
                <p:nvPr/>
              </p:nvSpPr>
              <p:spPr>
                <a:xfrm>
                  <a:off x="2165475" y="2948638"/>
                  <a:ext cx="31600" cy="29800"/>
                </a:xfrm>
                <a:custGeom>
                  <a:avLst/>
                  <a:gdLst/>
                  <a:ahLst/>
                  <a:cxnLst/>
                  <a:rect l="l" t="t" r="r" b="b"/>
                  <a:pathLst>
                    <a:path w="1264" h="1192" extrusionOk="0">
                      <a:moveTo>
                        <a:pt x="635" y="1"/>
                      </a:moveTo>
                      <a:cubicBezTo>
                        <a:pt x="610" y="1"/>
                        <a:pt x="584" y="2"/>
                        <a:pt x="558" y="5"/>
                      </a:cubicBezTo>
                      <a:cubicBezTo>
                        <a:pt x="231" y="45"/>
                        <a:pt x="1" y="344"/>
                        <a:pt x="40" y="670"/>
                      </a:cubicBezTo>
                      <a:cubicBezTo>
                        <a:pt x="79" y="972"/>
                        <a:pt x="336" y="1191"/>
                        <a:pt x="631" y="1191"/>
                      </a:cubicBezTo>
                      <a:cubicBezTo>
                        <a:pt x="656" y="1191"/>
                        <a:pt x="681" y="1190"/>
                        <a:pt x="706" y="1187"/>
                      </a:cubicBezTo>
                      <a:cubicBezTo>
                        <a:pt x="1032" y="1146"/>
                        <a:pt x="1263" y="850"/>
                        <a:pt x="1223" y="522"/>
                      </a:cubicBezTo>
                      <a:cubicBezTo>
                        <a:pt x="1185"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
                <p:cNvSpPr/>
                <p:nvPr/>
              </p:nvSpPr>
              <p:spPr>
                <a:xfrm>
                  <a:off x="2191750" y="2867063"/>
                  <a:ext cx="31650" cy="29825"/>
                </a:xfrm>
                <a:custGeom>
                  <a:avLst/>
                  <a:gdLst/>
                  <a:ahLst/>
                  <a:cxnLst/>
                  <a:rect l="l" t="t" r="r" b="b"/>
                  <a:pathLst>
                    <a:path w="1266" h="1193" extrusionOk="0">
                      <a:moveTo>
                        <a:pt x="633" y="1"/>
                      </a:moveTo>
                      <a:cubicBezTo>
                        <a:pt x="609" y="1"/>
                        <a:pt x="584" y="2"/>
                        <a:pt x="559" y="5"/>
                      </a:cubicBezTo>
                      <a:cubicBezTo>
                        <a:pt x="233" y="46"/>
                        <a:pt x="1" y="342"/>
                        <a:pt x="42" y="670"/>
                      </a:cubicBezTo>
                      <a:cubicBezTo>
                        <a:pt x="79" y="972"/>
                        <a:pt x="336" y="1193"/>
                        <a:pt x="633" y="1193"/>
                      </a:cubicBezTo>
                      <a:cubicBezTo>
                        <a:pt x="657" y="1193"/>
                        <a:pt x="682" y="1191"/>
                        <a:pt x="707" y="1188"/>
                      </a:cubicBezTo>
                      <a:cubicBezTo>
                        <a:pt x="1033" y="1147"/>
                        <a:pt x="1265" y="850"/>
                        <a:pt x="1224" y="522"/>
                      </a:cubicBezTo>
                      <a:cubicBezTo>
                        <a:pt x="1187" y="222"/>
                        <a:pt x="930"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
                <p:cNvSpPr/>
                <p:nvPr/>
              </p:nvSpPr>
              <p:spPr>
                <a:xfrm>
                  <a:off x="2302475" y="2886538"/>
                  <a:ext cx="31625" cy="29775"/>
                </a:xfrm>
                <a:custGeom>
                  <a:avLst/>
                  <a:gdLst/>
                  <a:ahLst/>
                  <a:cxnLst/>
                  <a:rect l="l" t="t" r="r" b="b"/>
                  <a:pathLst>
                    <a:path w="1265" h="1191" extrusionOk="0">
                      <a:moveTo>
                        <a:pt x="637" y="0"/>
                      </a:moveTo>
                      <a:cubicBezTo>
                        <a:pt x="611" y="0"/>
                        <a:pt x="586" y="2"/>
                        <a:pt x="560" y="5"/>
                      </a:cubicBezTo>
                      <a:cubicBezTo>
                        <a:pt x="232" y="46"/>
                        <a:pt x="0" y="343"/>
                        <a:pt x="43" y="669"/>
                      </a:cubicBezTo>
                      <a:cubicBezTo>
                        <a:pt x="79" y="970"/>
                        <a:pt x="335" y="1191"/>
                        <a:pt x="632" y="1191"/>
                      </a:cubicBezTo>
                      <a:cubicBezTo>
                        <a:pt x="657" y="1191"/>
                        <a:pt x="682" y="1189"/>
                        <a:pt x="707" y="1186"/>
                      </a:cubicBezTo>
                      <a:cubicBezTo>
                        <a:pt x="1034" y="1145"/>
                        <a:pt x="1265" y="848"/>
                        <a:pt x="1225" y="522"/>
                      </a:cubicBezTo>
                      <a:cubicBezTo>
                        <a:pt x="1188" y="220"/>
                        <a:pt x="93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
                <p:cNvSpPr/>
                <p:nvPr/>
              </p:nvSpPr>
              <p:spPr>
                <a:xfrm>
                  <a:off x="2088250" y="2871388"/>
                  <a:ext cx="31625" cy="29825"/>
                </a:xfrm>
                <a:custGeom>
                  <a:avLst/>
                  <a:gdLst/>
                  <a:ahLst/>
                  <a:cxnLst/>
                  <a:rect l="l" t="t" r="r" b="b"/>
                  <a:pathLst>
                    <a:path w="1265" h="1193" extrusionOk="0">
                      <a:moveTo>
                        <a:pt x="634" y="0"/>
                      </a:moveTo>
                      <a:cubicBezTo>
                        <a:pt x="610" y="0"/>
                        <a:pt x="585" y="2"/>
                        <a:pt x="560" y="5"/>
                      </a:cubicBezTo>
                      <a:cubicBezTo>
                        <a:pt x="234" y="46"/>
                        <a:pt x="1" y="343"/>
                        <a:pt x="43" y="669"/>
                      </a:cubicBezTo>
                      <a:cubicBezTo>
                        <a:pt x="79" y="971"/>
                        <a:pt x="337" y="1192"/>
                        <a:pt x="633" y="1192"/>
                      </a:cubicBezTo>
                      <a:cubicBezTo>
                        <a:pt x="657" y="1192"/>
                        <a:pt x="682" y="1191"/>
                        <a:pt x="707" y="1187"/>
                      </a:cubicBezTo>
                      <a:cubicBezTo>
                        <a:pt x="1035" y="1147"/>
                        <a:pt x="1265" y="849"/>
                        <a:pt x="1226" y="522"/>
                      </a:cubicBezTo>
                      <a:cubicBezTo>
                        <a:pt x="1187" y="221"/>
                        <a:pt x="930"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
                <p:cNvSpPr/>
                <p:nvPr/>
              </p:nvSpPr>
              <p:spPr>
                <a:xfrm>
                  <a:off x="2090300" y="2963588"/>
                  <a:ext cx="15050" cy="14225"/>
                </a:xfrm>
                <a:custGeom>
                  <a:avLst/>
                  <a:gdLst/>
                  <a:ahLst/>
                  <a:cxnLst/>
                  <a:rect l="l" t="t" r="r" b="b"/>
                  <a:pathLst>
                    <a:path w="602" h="569" extrusionOk="0">
                      <a:moveTo>
                        <a:pt x="299" y="1"/>
                      </a:moveTo>
                      <a:cubicBezTo>
                        <a:pt x="288" y="1"/>
                        <a:pt x="276" y="1"/>
                        <a:pt x="265" y="3"/>
                      </a:cubicBezTo>
                      <a:cubicBezTo>
                        <a:pt x="110" y="23"/>
                        <a:pt x="0" y="164"/>
                        <a:pt x="19" y="321"/>
                      </a:cubicBezTo>
                      <a:cubicBezTo>
                        <a:pt x="36" y="464"/>
                        <a:pt x="158" y="569"/>
                        <a:pt x="300" y="569"/>
                      </a:cubicBezTo>
                      <a:cubicBezTo>
                        <a:pt x="312" y="569"/>
                        <a:pt x="324" y="568"/>
                        <a:pt x="335" y="567"/>
                      </a:cubicBezTo>
                      <a:cubicBezTo>
                        <a:pt x="490" y="548"/>
                        <a:pt x="602" y="405"/>
                        <a:pt x="581" y="250"/>
                      </a:cubicBezTo>
                      <a:cubicBezTo>
                        <a:pt x="564" y="105"/>
                        <a:pt x="441" y="1"/>
                        <a:pt x="299"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
                <p:cNvSpPr/>
                <p:nvPr/>
              </p:nvSpPr>
              <p:spPr>
                <a:xfrm>
                  <a:off x="2453400" y="2992513"/>
                  <a:ext cx="8450" cy="11575"/>
                </a:xfrm>
                <a:custGeom>
                  <a:avLst/>
                  <a:gdLst/>
                  <a:ahLst/>
                  <a:cxnLst/>
                  <a:rect l="l" t="t" r="r" b="b"/>
                  <a:pathLst>
                    <a:path w="338" h="463" extrusionOk="0">
                      <a:moveTo>
                        <a:pt x="73" y="0"/>
                      </a:moveTo>
                      <a:cubicBezTo>
                        <a:pt x="26" y="58"/>
                        <a:pt x="1" y="133"/>
                        <a:pt x="10" y="215"/>
                      </a:cubicBezTo>
                      <a:cubicBezTo>
                        <a:pt x="27" y="358"/>
                        <a:pt x="151" y="463"/>
                        <a:pt x="292" y="463"/>
                      </a:cubicBezTo>
                      <a:cubicBezTo>
                        <a:pt x="303" y="463"/>
                        <a:pt x="315" y="462"/>
                        <a:pt x="327" y="461"/>
                      </a:cubicBezTo>
                      <a:cubicBezTo>
                        <a:pt x="330" y="461"/>
                        <a:pt x="333" y="458"/>
                        <a:pt x="337" y="458"/>
                      </a:cubicBezTo>
                      <a:cubicBezTo>
                        <a:pt x="248" y="303"/>
                        <a:pt x="160" y="151"/>
                        <a:pt x="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
                <p:cNvSpPr/>
                <p:nvPr/>
              </p:nvSpPr>
              <p:spPr>
                <a:xfrm>
                  <a:off x="2217025" y="3040038"/>
                  <a:ext cx="15100" cy="14225"/>
                </a:xfrm>
                <a:custGeom>
                  <a:avLst/>
                  <a:gdLst/>
                  <a:ahLst/>
                  <a:cxnLst/>
                  <a:rect l="l" t="t" r="r" b="b"/>
                  <a:pathLst>
                    <a:path w="604" h="569" extrusionOk="0">
                      <a:moveTo>
                        <a:pt x="302" y="0"/>
                      </a:moveTo>
                      <a:cubicBezTo>
                        <a:pt x="290" y="0"/>
                        <a:pt x="278" y="1"/>
                        <a:pt x="267" y="3"/>
                      </a:cubicBezTo>
                      <a:cubicBezTo>
                        <a:pt x="112" y="23"/>
                        <a:pt x="0" y="164"/>
                        <a:pt x="21" y="321"/>
                      </a:cubicBezTo>
                      <a:cubicBezTo>
                        <a:pt x="38" y="464"/>
                        <a:pt x="161" y="569"/>
                        <a:pt x="302" y="569"/>
                      </a:cubicBezTo>
                      <a:cubicBezTo>
                        <a:pt x="314" y="569"/>
                        <a:pt x="325" y="568"/>
                        <a:pt x="337" y="567"/>
                      </a:cubicBezTo>
                      <a:cubicBezTo>
                        <a:pt x="492" y="546"/>
                        <a:pt x="603" y="405"/>
                        <a:pt x="583" y="250"/>
                      </a:cubicBezTo>
                      <a:cubicBezTo>
                        <a:pt x="566" y="105"/>
                        <a:pt x="444" y="0"/>
                        <a:pt x="30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
                <p:cNvSpPr/>
                <p:nvPr/>
              </p:nvSpPr>
              <p:spPr>
                <a:xfrm>
                  <a:off x="2353850" y="3030838"/>
                  <a:ext cx="15100" cy="14275"/>
                </a:xfrm>
                <a:custGeom>
                  <a:avLst/>
                  <a:gdLst/>
                  <a:ahLst/>
                  <a:cxnLst/>
                  <a:rect l="l" t="t" r="r" b="b"/>
                  <a:pathLst>
                    <a:path w="604" h="571" extrusionOk="0">
                      <a:moveTo>
                        <a:pt x="301" y="0"/>
                      </a:moveTo>
                      <a:cubicBezTo>
                        <a:pt x="290" y="0"/>
                        <a:pt x="279" y="1"/>
                        <a:pt x="267" y="2"/>
                      </a:cubicBezTo>
                      <a:cubicBezTo>
                        <a:pt x="112" y="23"/>
                        <a:pt x="1" y="164"/>
                        <a:pt x="21" y="320"/>
                      </a:cubicBezTo>
                      <a:cubicBezTo>
                        <a:pt x="38" y="464"/>
                        <a:pt x="162" y="570"/>
                        <a:pt x="303" y="570"/>
                      </a:cubicBezTo>
                      <a:cubicBezTo>
                        <a:pt x="315" y="570"/>
                        <a:pt x="326" y="569"/>
                        <a:pt x="337" y="568"/>
                      </a:cubicBezTo>
                      <a:cubicBezTo>
                        <a:pt x="493" y="548"/>
                        <a:pt x="604" y="407"/>
                        <a:pt x="583" y="252"/>
                      </a:cubicBezTo>
                      <a:cubicBezTo>
                        <a:pt x="566" y="106"/>
                        <a:pt x="444" y="0"/>
                        <a:pt x="30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
                <p:cNvSpPr/>
                <p:nvPr/>
              </p:nvSpPr>
              <p:spPr>
                <a:xfrm>
                  <a:off x="2009450" y="2802463"/>
                  <a:ext cx="416925" cy="307325"/>
                </a:xfrm>
                <a:custGeom>
                  <a:avLst/>
                  <a:gdLst/>
                  <a:ahLst/>
                  <a:cxnLst/>
                  <a:rect l="l" t="t" r="r" b="b"/>
                  <a:pathLst>
                    <a:path w="16677" h="12293" extrusionOk="0">
                      <a:moveTo>
                        <a:pt x="6872" y="0"/>
                      </a:moveTo>
                      <a:cubicBezTo>
                        <a:pt x="4718" y="279"/>
                        <a:pt x="3328" y="1404"/>
                        <a:pt x="3328" y="1404"/>
                      </a:cubicBezTo>
                      <a:cubicBezTo>
                        <a:pt x="3328" y="1404"/>
                        <a:pt x="1" y="4173"/>
                        <a:pt x="5354" y="10016"/>
                      </a:cubicBezTo>
                      <a:cubicBezTo>
                        <a:pt x="6890" y="11695"/>
                        <a:pt x="8619" y="12293"/>
                        <a:pt x="10304" y="12293"/>
                      </a:cubicBezTo>
                      <a:cubicBezTo>
                        <a:pt x="12773" y="12293"/>
                        <a:pt x="15146" y="11007"/>
                        <a:pt x="16676" y="9955"/>
                      </a:cubicBezTo>
                      <a:lnTo>
                        <a:pt x="16676" y="9955"/>
                      </a:lnTo>
                      <a:cubicBezTo>
                        <a:pt x="15468" y="10485"/>
                        <a:pt x="14074" y="10780"/>
                        <a:pt x="12669" y="10780"/>
                      </a:cubicBezTo>
                      <a:cubicBezTo>
                        <a:pt x="9456" y="10780"/>
                        <a:pt x="6178" y="9238"/>
                        <a:pt x="4887" y="5419"/>
                      </a:cubicBezTo>
                      <a:cubicBezTo>
                        <a:pt x="3804" y="2215"/>
                        <a:pt x="5142" y="702"/>
                        <a:pt x="687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
                <p:cNvSpPr/>
                <p:nvPr/>
              </p:nvSpPr>
              <p:spPr>
                <a:xfrm>
                  <a:off x="2212825" y="2813688"/>
                  <a:ext cx="107775" cy="49775"/>
                </a:xfrm>
                <a:custGeom>
                  <a:avLst/>
                  <a:gdLst/>
                  <a:ahLst/>
                  <a:cxnLst/>
                  <a:rect l="l" t="t" r="r" b="b"/>
                  <a:pathLst>
                    <a:path w="4311" h="1991" extrusionOk="0">
                      <a:moveTo>
                        <a:pt x="596" y="1"/>
                      </a:moveTo>
                      <a:cubicBezTo>
                        <a:pt x="328" y="1"/>
                        <a:pt x="128" y="78"/>
                        <a:pt x="79" y="225"/>
                      </a:cubicBezTo>
                      <a:cubicBezTo>
                        <a:pt x="1" y="467"/>
                        <a:pt x="369" y="807"/>
                        <a:pt x="906" y="986"/>
                      </a:cubicBezTo>
                      <a:cubicBezTo>
                        <a:pt x="1120" y="1056"/>
                        <a:pt x="1328" y="1090"/>
                        <a:pt x="1506" y="1090"/>
                      </a:cubicBezTo>
                      <a:cubicBezTo>
                        <a:pt x="1775" y="1090"/>
                        <a:pt x="1976" y="1013"/>
                        <a:pt x="2025" y="867"/>
                      </a:cubicBezTo>
                      <a:cubicBezTo>
                        <a:pt x="2104" y="624"/>
                        <a:pt x="1735" y="284"/>
                        <a:pt x="1197" y="106"/>
                      </a:cubicBezTo>
                      <a:cubicBezTo>
                        <a:pt x="983" y="35"/>
                        <a:pt x="775" y="1"/>
                        <a:pt x="596" y="1"/>
                      </a:cubicBezTo>
                      <a:close/>
                      <a:moveTo>
                        <a:pt x="3099" y="1079"/>
                      </a:moveTo>
                      <a:cubicBezTo>
                        <a:pt x="2928" y="1079"/>
                        <a:pt x="2800" y="1129"/>
                        <a:pt x="2759" y="1226"/>
                      </a:cubicBezTo>
                      <a:cubicBezTo>
                        <a:pt x="2681" y="1410"/>
                        <a:pt x="2949" y="1697"/>
                        <a:pt x="3356" y="1869"/>
                      </a:cubicBezTo>
                      <a:cubicBezTo>
                        <a:pt x="3550" y="1951"/>
                        <a:pt x="3740" y="1991"/>
                        <a:pt x="3895" y="1991"/>
                      </a:cubicBezTo>
                      <a:cubicBezTo>
                        <a:pt x="4066" y="1991"/>
                        <a:pt x="4193" y="1942"/>
                        <a:pt x="4233" y="1844"/>
                      </a:cubicBezTo>
                      <a:cubicBezTo>
                        <a:pt x="4310" y="1660"/>
                        <a:pt x="4044" y="1370"/>
                        <a:pt x="3637" y="1201"/>
                      </a:cubicBezTo>
                      <a:cubicBezTo>
                        <a:pt x="3443" y="1120"/>
                        <a:pt x="3253" y="1079"/>
                        <a:pt x="3099" y="1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
                <p:cNvSpPr/>
                <p:nvPr/>
              </p:nvSpPr>
              <p:spPr>
                <a:xfrm>
                  <a:off x="1803575" y="3026663"/>
                  <a:ext cx="252625" cy="358300"/>
                </a:xfrm>
                <a:custGeom>
                  <a:avLst/>
                  <a:gdLst/>
                  <a:ahLst/>
                  <a:cxnLst/>
                  <a:rect l="l" t="t" r="r" b="b"/>
                  <a:pathLst>
                    <a:path w="10105" h="14332" extrusionOk="0">
                      <a:moveTo>
                        <a:pt x="1" y="0"/>
                      </a:moveTo>
                      <a:lnTo>
                        <a:pt x="1" y="0"/>
                      </a:lnTo>
                      <a:cubicBezTo>
                        <a:pt x="280" y="3064"/>
                        <a:pt x="355" y="6077"/>
                        <a:pt x="1122" y="9080"/>
                      </a:cubicBezTo>
                      <a:cubicBezTo>
                        <a:pt x="1575" y="10855"/>
                        <a:pt x="2924" y="12788"/>
                        <a:pt x="4459" y="13789"/>
                      </a:cubicBezTo>
                      <a:cubicBezTo>
                        <a:pt x="4947" y="14106"/>
                        <a:pt x="5501" y="14332"/>
                        <a:pt x="6062" y="14332"/>
                      </a:cubicBezTo>
                      <a:cubicBezTo>
                        <a:pt x="6351" y="14332"/>
                        <a:pt x="6642" y="14272"/>
                        <a:pt x="6926" y="14133"/>
                      </a:cubicBezTo>
                      <a:cubicBezTo>
                        <a:pt x="10105" y="12586"/>
                        <a:pt x="7650" y="9523"/>
                        <a:pt x="5910" y="7952"/>
                      </a:cubicBezTo>
                      <a:cubicBezTo>
                        <a:pt x="3494" y="5770"/>
                        <a:pt x="1127" y="3260"/>
                        <a:pt x="34" y="99"/>
                      </a:cubicBezTo>
                      <a:cubicBezTo>
                        <a:pt x="23" y="66"/>
                        <a:pt x="13" y="33"/>
                        <a:pt x="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
                <p:cNvSpPr/>
                <p:nvPr/>
              </p:nvSpPr>
              <p:spPr>
                <a:xfrm>
                  <a:off x="1819650" y="3076163"/>
                  <a:ext cx="162100" cy="229900"/>
                </a:xfrm>
                <a:custGeom>
                  <a:avLst/>
                  <a:gdLst/>
                  <a:ahLst/>
                  <a:cxnLst/>
                  <a:rect l="l" t="t" r="r" b="b"/>
                  <a:pathLst>
                    <a:path w="6484" h="9196" extrusionOk="0">
                      <a:moveTo>
                        <a:pt x="0" y="0"/>
                      </a:moveTo>
                      <a:lnTo>
                        <a:pt x="0" y="0"/>
                      </a:lnTo>
                      <a:cubicBezTo>
                        <a:pt x="179" y="1965"/>
                        <a:pt x="227" y="3898"/>
                        <a:pt x="719" y="5826"/>
                      </a:cubicBezTo>
                      <a:cubicBezTo>
                        <a:pt x="1010" y="6965"/>
                        <a:pt x="1875" y="8204"/>
                        <a:pt x="2860" y="8845"/>
                      </a:cubicBezTo>
                      <a:cubicBezTo>
                        <a:pt x="3172" y="9050"/>
                        <a:pt x="3527" y="9195"/>
                        <a:pt x="3886" y="9195"/>
                      </a:cubicBezTo>
                      <a:cubicBezTo>
                        <a:pt x="4072" y="9195"/>
                        <a:pt x="4259" y="9156"/>
                        <a:pt x="4443" y="9067"/>
                      </a:cubicBezTo>
                      <a:cubicBezTo>
                        <a:pt x="6484" y="8074"/>
                        <a:pt x="4908" y="6110"/>
                        <a:pt x="3791" y="5102"/>
                      </a:cubicBezTo>
                      <a:cubicBezTo>
                        <a:pt x="2242" y="3702"/>
                        <a:pt x="722" y="2090"/>
                        <a:pt x="20" y="63"/>
                      </a:cubicBezTo>
                      <a:cubicBezTo>
                        <a:pt x="14" y="41"/>
                        <a:pt x="6" y="19"/>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
                <p:cNvSpPr/>
                <p:nvPr/>
              </p:nvSpPr>
              <p:spPr>
                <a:xfrm>
                  <a:off x="1806050" y="3045338"/>
                  <a:ext cx="150375" cy="296300"/>
                </a:xfrm>
                <a:custGeom>
                  <a:avLst/>
                  <a:gdLst/>
                  <a:ahLst/>
                  <a:cxnLst/>
                  <a:rect l="l" t="t" r="r" b="b"/>
                  <a:pathLst>
                    <a:path w="6015" h="11852" extrusionOk="0">
                      <a:moveTo>
                        <a:pt x="12" y="0"/>
                      </a:moveTo>
                      <a:cubicBezTo>
                        <a:pt x="12" y="0"/>
                        <a:pt x="12" y="0"/>
                        <a:pt x="11" y="0"/>
                      </a:cubicBezTo>
                      <a:cubicBezTo>
                        <a:pt x="0" y="2"/>
                        <a:pt x="2" y="107"/>
                        <a:pt x="18" y="292"/>
                      </a:cubicBezTo>
                      <a:cubicBezTo>
                        <a:pt x="35" y="477"/>
                        <a:pt x="51" y="743"/>
                        <a:pt x="107" y="1058"/>
                      </a:cubicBezTo>
                      <a:cubicBezTo>
                        <a:pt x="192" y="1691"/>
                        <a:pt x="394" y="2519"/>
                        <a:pt x="630" y="3336"/>
                      </a:cubicBezTo>
                      <a:cubicBezTo>
                        <a:pt x="871" y="4152"/>
                        <a:pt x="1177" y="4949"/>
                        <a:pt x="1421" y="5540"/>
                      </a:cubicBezTo>
                      <a:cubicBezTo>
                        <a:pt x="1673" y="6127"/>
                        <a:pt x="1855" y="6512"/>
                        <a:pt x="1855" y="6512"/>
                      </a:cubicBezTo>
                      <a:cubicBezTo>
                        <a:pt x="1855" y="6512"/>
                        <a:pt x="2049" y="6892"/>
                        <a:pt x="2360" y="7451"/>
                      </a:cubicBezTo>
                      <a:cubicBezTo>
                        <a:pt x="2678" y="8005"/>
                        <a:pt x="3119" y="8737"/>
                        <a:pt x="3630" y="9418"/>
                      </a:cubicBezTo>
                      <a:cubicBezTo>
                        <a:pt x="4144" y="10098"/>
                        <a:pt x="4695" y="10751"/>
                        <a:pt x="5171" y="11179"/>
                      </a:cubicBezTo>
                      <a:cubicBezTo>
                        <a:pt x="5394" y="11408"/>
                        <a:pt x="5610" y="11566"/>
                        <a:pt x="5754" y="11683"/>
                      </a:cubicBezTo>
                      <a:cubicBezTo>
                        <a:pt x="5890" y="11790"/>
                        <a:pt x="5976" y="11852"/>
                        <a:pt x="5992" y="11852"/>
                      </a:cubicBezTo>
                      <a:cubicBezTo>
                        <a:pt x="5993" y="11852"/>
                        <a:pt x="5993" y="11852"/>
                        <a:pt x="5994" y="11851"/>
                      </a:cubicBezTo>
                      <a:cubicBezTo>
                        <a:pt x="6014" y="11826"/>
                        <a:pt x="5692" y="11552"/>
                        <a:pt x="5261" y="11090"/>
                      </a:cubicBezTo>
                      <a:cubicBezTo>
                        <a:pt x="4819" y="10637"/>
                        <a:pt x="4302" y="9971"/>
                        <a:pt x="3820" y="9282"/>
                      </a:cubicBezTo>
                      <a:cubicBezTo>
                        <a:pt x="3339" y="8593"/>
                        <a:pt x="2925" y="7858"/>
                        <a:pt x="2624" y="7305"/>
                      </a:cubicBezTo>
                      <a:cubicBezTo>
                        <a:pt x="2339" y="6741"/>
                        <a:pt x="2151" y="6368"/>
                        <a:pt x="2151" y="6368"/>
                      </a:cubicBezTo>
                      <a:cubicBezTo>
                        <a:pt x="2150" y="6367"/>
                        <a:pt x="1963" y="5991"/>
                        <a:pt x="1700" y="5417"/>
                      </a:cubicBezTo>
                      <a:cubicBezTo>
                        <a:pt x="1443" y="4841"/>
                        <a:pt x="1120" y="4064"/>
                        <a:pt x="853" y="3265"/>
                      </a:cubicBezTo>
                      <a:cubicBezTo>
                        <a:pt x="588" y="2466"/>
                        <a:pt x="356" y="1655"/>
                        <a:pt x="234" y="1036"/>
                      </a:cubicBezTo>
                      <a:cubicBezTo>
                        <a:pt x="98" y="419"/>
                        <a:pt x="4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
                <p:cNvSpPr/>
                <p:nvPr/>
              </p:nvSpPr>
              <p:spPr>
                <a:xfrm>
                  <a:off x="1895225" y="3231238"/>
                  <a:ext cx="95150" cy="101525"/>
                </a:xfrm>
                <a:custGeom>
                  <a:avLst/>
                  <a:gdLst/>
                  <a:ahLst/>
                  <a:cxnLst/>
                  <a:rect l="l" t="t" r="r" b="b"/>
                  <a:pathLst>
                    <a:path w="3806" h="4061" extrusionOk="0">
                      <a:moveTo>
                        <a:pt x="439" y="1"/>
                      </a:moveTo>
                      <a:cubicBezTo>
                        <a:pt x="347" y="1"/>
                        <a:pt x="270" y="26"/>
                        <a:pt x="215" y="79"/>
                      </a:cubicBezTo>
                      <a:cubicBezTo>
                        <a:pt x="0" y="287"/>
                        <a:pt x="196" y="839"/>
                        <a:pt x="655" y="1317"/>
                      </a:cubicBezTo>
                      <a:cubicBezTo>
                        <a:pt x="995" y="1668"/>
                        <a:pt x="1384" y="1879"/>
                        <a:pt x="1649" y="1879"/>
                      </a:cubicBezTo>
                      <a:cubicBezTo>
                        <a:pt x="1741" y="1879"/>
                        <a:pt x="1818" y="1854"/>
                        <a:pt x="1874" y="1801"/>
                      </a:cubicBezTo>
                      <a:cubicBezTo>
                        <a:pt x="2090" y="1594"/>
                        <a:pt x="1891" y="1039"/>
                        <a:pt x="1434" y="563"/>
                      </a:cubicBezTo>
                      <a:cubicBezTo>
                        <a:pt x="1095" y="211"/>
                        <a:pt x="705" y="1"/>
                        <a:pt x="439" y="1"/>
                      </a:cubicBezTo>
                      <a:close/>
                      <a:moveTo>
                        <a:pt x="2590" y="2521"/>
                      </a:moveTo>
                      <a:cubicBezTo>
                        <a:pt x="2531" y="2521"/>
                        <a:pt x="2479" y="2537"/>
                        <a:pt x="2439" y="2570"/>
                      </a:cubicBezTo>
                      <a:cubicBezTo>
                        <a:pt x="2259" y="2719"/>
                        <a:pt x="2378" y="3162"/>
                        <a:pt x="2706" y="3560"/>
                      </a:cubicBezTo>
                      <a:cubicBezTo>
                        <a:pt x="2961" y="3869"/>
                        <a:pt x="3268" y="4061"/>
                        <a:pt x="3476" y="4061"/>
                      </a:cubicBezTo>
                      <a:cubicBezTo>
                        <a:pt x="3536" y="4061"/>
                        <a:pt x="3587" y="4045"/>
                        <a:pt x="3627" y="4012"/>
                      </a:cubicBezTo>
                      <a:cubicBezTo>
                        <a:pt x="3805" y="3864"/>
                        <a:pt x="3686" y="3420"/>
                        <a:pt x="3359" y="3022"/>
                      </a:cubicBezTo>
                      <a:cubicBezTo>
                        <a:pt x="3104" y="2712"/>
                        <a:pt x="2799" y="2521"/>
                        <a:pt x="2590" y="25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
                <p:cNvSpPr/>
                <p:nvPr/>
              </p:nvSpPr>
              <p:spPr>
                <a:xfrm>
                  <a:off x="1807975" y="3064413"/>
                  <a:ext cx="232600" cy="298825"/>
                </a:xfrm>
                <a:custGeom>
                  <a:avLst/>
                  <a:gdLst/>
                  <a:ahLst/>
                  <a:cxnLst/>
                  <a:rect l="l" t="t" r="r" b="b"/>
                  <a:pathLst>
                    <a:path w="9304" h="11953" extrusionOk="0">
                      <a:moveTo>
                        <a:pt x="451" y="0"/>
                      </a:moveTo>
                      <a:cubicBezTo>
                        <a:pt x="298" y="185"/>
                        <a:pt x="146" y="397"/>
                        <a:pt x="0" y="641"/>
                      </a:cubicBezTo>
                      <a:cubicBezTo>
                        <a:pt x="177" y="2967"/>
                        <a:pt x="360" y="5272"/>
                        <a:pt x="946" y="7570"/>
                      </a:cubicBezTo>
                      <a:cubicBezTo>
                        <a:pt x="1255" y="8781"/>
                        <a:pt x="1982" y="10064"/>
                        <a:pt x="2900" y="11076"/>
                      </a:cubicBezTo>
                      <a:cubicBezTo>
                        <a:pt x="2817" y="10917"/>
                        <a:pt x="2731" y="10767"/>
                        <a:pt x="2632" y="10637"/>
                      </a:cubicBezTo>
                      <a:cubicBezTo>
                        <a:pt x="2093" y="9923"/>
                        <a:pt x="1683" y="9164"/>
                        <a:pt x="1493" y="8275"/>
                      </a:cubicBezTo>
                      <a:cubicBezTo>
                        <a:pt x="1416" y="7911"/>
                        <a:pt x="1168" y="6417"/>
                        <a:pt x="1595" y="6417"/>
                      </a:cubicBezTo>
                      <a:cubicBezTo>
                        <a:pt x="1707" y="6417"/>
                        <a:pt x="1865" y="6520"/>
                        <a:pt x="2085" y="6774"/>
                      </a:cubicBezTo>
                      <a:cubicBezTo>
                        <a:pt x="2615" y="7383"/>
                        <a:pt x="3052" y="8076"/>
                        <a:pt x="3567" y="8705"/>
                      </a:cubicBezTo>
                      <a:cubicBezTo>
                        <a:pt x="3141" y="8013"/>
                        <a:pt x="2505" y="7175"/>
                        <a:pt x="2325" y="6371"/>
                      </a:cubicBezTo>
                      <a:cubicBezTo>
                        <a:pt x="2211" y="5867"/>
                        <a:pt x="2434" y="5601"/>
                        <a:pt x="2783" y="5601"/>
                      </a:cubicBezTo>
                      <a:cubicBezTo>
                        <a:pt x="2954" y="5601"/>
                        <a:pt x="3154" y="5664"/>
                        <a:pt x="3360" y="5795"/>
                      </a:cubicBezTo>
                      <a:cubicBezTo>
                        <a:pt x="4025" y="6215"/>
                        <a:pt x="4659" y="6854"/>
                        <a:pt x="5218" y="7404"/>
                      </a:cubicBezTo>
                      <a:cubicBezTo>
                        <a:pt x="5676" y="7853"/>
                        <a:pt x="5961" y="8372"/>
                        <a:pt x="6337" y="8882"/>
                      </a:cubicBezTo>
                      <a:cubicBezTo>
                        <a:pt x="6944" y="9708"/>
                        <a:pt x="7399" y="10154"/>
                        <a:pt x="7529" y="11176"/>
                      </a:cubicBezTo>
                      <a:cubicBezTo>
                        <a:pt x="7540" y="11257"/>
                        <a:pt x="7627" y="11583"/>
                        <a:pt x="7714" y="11953"/>
                      </a:cubicBezTo>
                      <a:cubicBezTo>
                        <a:pt x="9304" y="10306"/>
                        <a:pt x="7248" y="7809"/>
                        <a:pt x="5734" y="6442"/>
                      </a:cubicBezTo>
                      <a:cubicBezTo>
                        <a:pt x="3691" y="4595"/>
                        <a:pt x="1684" y="2511"/>
                        <a:pt x="4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
                <p:cNvSpPr/>
                <p:nvPr/>
              </p:nvSpPr>
              <p:spPr>
                <a:xfrm>
                  <a:off x="1265425" y="2827113"/>
                  <a:ext cx="446925" cy="149350"/>
                </a:xfrm>
                <a:custGeom>
                  <a:avLst/>
                  <a:gdLst/>
                  <a:ahLst/>
                  <a:cxnLst/>
                  <a:rect l="l" t="t" r="r" b="b"/>
                  <a:pathLst>
                    <a:path w="17877" h="5974" extrusionOk="0">
                      <a:moveTo>
                        <a:pt x="5375" y="0"/>
                      </a:moveTo>
                      <a:cubicBezTo>
                        <a:pt x="4401" y="0"/>
                        <a:pt x="3440" y="139"/>
                        <a:pt x="2607" y="425"/>
                      </a:cubicBezTo>
                      <a:cubicBezTo>
                        <a:pt x="1671" y="750"/>
                        <a:pt x="818" y="1351"/>
                        <a:pt x="601" y="2373"/>
                      </a:cubicBezTo>
                      <a:cubicBezTo>
                        <a:pt x="1" y="5223"/>
                        <a:pt x="2217" y="5944"/>
                        <a:pt x="4461" y="5944"/>
                      </a:cubicBezTo>
                      <a:cubicBezTo>
                        <a:pt x="5272" y="5944"/>
                        <a:pt x="6086" y="5850"/>
                        <a:pt x="6772" y="5728"/>
                      </a:cubicBezTo>
                      <a:cubicBezTo>
                        <a:pt x="8646" y="5397"/>
                        <a:pt x="10590" y="5138"/>
                        <a:pt x="12524" y="5138"/>
                      </a:cubicBezTo>
                      <a:cubicBezTo>
                        <a:pt x="14300" y="5138"/>
                        <a:pt x="16068" y="5356"/>
                        <a:pt x="17767" y="5935"/>
                      </a:cubicBezTo>
                      <a:cubicBezTo>
                        <a:pt x="17805" y="5947"/>
                        <a:pt x="17841" y="5961"/>
                        <a:pt x="17877" y="5974"/>
                      </a:cubicBezTo>
                      <a:cubicBezTo>
                        <a:pt x="14974" y="4111"/>
                        <a:pt x="12256" y="2103"/>
                        <a:pt x="9070" y="714"/>
                      </a:cubicBezTo>
                      <a:cubicBezTo>
                        <a:pt x="7994" y="246"/>
                        <a:pt x="6673" y="0"/>
                        <a:pt x="53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
                <p:cNvSpPr/>
                <p:nvPr/>
              </p:nvSpPr>
              <p:spPr>
                <a:xfrm>
                  <a:off x="1370800" y="2860738"/>
                  <a:ext cx="286700" cy="95850"/>
                </a:xfrm>
                <a:custGeom>
                  <a:avLst/>
                  <a:gdLst/>
                  <a:ahLst/>
                  <a:cxnLst/>
                  <a:rect l="l" t="t" r="r" b="b"/>
                  <a:pathLst>
                    <a:path w="11468" h="3834" extrusionOk="0">
                      <a:moveTo>
                        <a:pt x="3448" y="1"/>
                      </a:moveTo>
                      <a:cubicBezTo>
                        <a:pt x="2823" y="1"/>
                        <a:pt x="2206" y="90"/>
                        <a:pt x="1672" y="274"/>
                      </a:cubicBezTo>
                      <a:cubicBezTo>
                        <a:pt x="1070" y="481"/>
                        <a:pt x="524" y="866"/>
                        <a:pt x="386" y="1523"/>
                      </a:cubicBezTo>
                      <a:cubicBezTo>
                        <a:pt x="0" y="3352"/>
                        <a:pt x="1420" y="3815"/>
                        <a:pt x="2860" y="3815"/>
                      </a:cubicBezTo>
                      <a:cubicBezTo>
                        <a:pt x="3380" y="3815"/>
                        <a:pt x="3903" y="3755"/>
                        <a:pt x="4344" y="3677"/>
                      </a:cubicBezTo>
                      <a:cubicBezTo>
                        <a:pt x="5547" y="3464"/>
                        <a:pt x="6794" y="3298"/>
                        <a:pt x="8036" y="3298"/>
                      </a:cubicBezTo>
                      <a:cubicBezTo>
                        <a:pt x="9176" y="3298"/>
                        <a:pt x="10310" y="3438"/>
                        <a:pt x="11400" y="3810"/>
                      </a:cubicBezTo>
                      <a:cubicBezTo>
                        <a:pt x="11422" y="3816"/>
                        <a:pt x="11447" y="3825"/>
                        <a:pt x="11467" y="3833"/>
                      </a:cubicBezTo>
                      <a:cubicBezTo>
                        <a:pt x="9608" y="2638"/>
                        <a:pt x="7863" y="1350"/>
                        <a:pt x="5818" y="459"/>
                      </a:cubicBezTo>
                      <a:cubicBezTo>
                        <a:pt x="5128" y="158"/>
                        <a:pt x="4280" y="1"/>
                        <a:pt x="3448"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
                <p:cNvSpPr/>
                <p:nvPr/>
              </p:nvSpPr>
              <p:spPr>
                <a:xfrm>
                  <a:off x="1328700" y="2883913"/>
                  <a:ext cx="365400" cy="82175"/>
                </a:xfrm>
                <a:custGeom>
                  <a:avLst/>
                  <a:gdLst/>
                  <a:ahLst/>
                  <a:cxnLst/>
                  <a:rect l="l" t="t" r="r" b="b"/>
                  <a:pathLst>
                    <a:path w="14616" h="3287" extrusionOk="0">
                      <a:moveTo>
                        <a:pt x="3411" y="1"/>
                      </a:moveTo>
                      <a:cubicBezTo>
                        <a:pt x="2583" y="1"/>
                        <a:pt x="1779" y="44"/>
                        <a:pt x="1164" y="154"/>
                      </a:cubicBezTo>
                      <a:cubicBezTo>
                        <a:pt x="809" y="195"/>
                        <a:pt x="519" y="276"/>
                        <a:pt x="317" y="323"/>
                      </a:cubicBezTo>
                      <a:cubicBezTo>
                        <a:pt x="115" y="373"/>
                        <a:pt x="0" y="408"/>
                        <a:pt x="3" y="420"/>
                      </a:cubicBezTo>
                      <a:cubicBezTo>
                        <a:pt x="5" y="425"/>
                        <a:pt x="15" y="427"/>
                        <a:pt x="35" y="427"/>
                      </a:cubicBezTo>
                      <a:cubicBezTo>
                        <a:pt x="152" y="427"/>
                        <a:pt x="578" y="350"/>
                        <a:pt x="1182" y="295"/>
                      </a:cubicBezTo>
                      <a:cubicBezTo>
                        <a:pt x="1572" y="250"/>
                        <a:pt x="2039" y="231"/>
                        <a:pt x="2537" y="231"/>
                      </a:cubicBezTo>
                      <a:cubicBezTo>
                        <a:pt x="2936" y="231"/>
                        <a:pt x="3356" y="244"/>
                        <a:pt x="3774" y="265"/>
                      </a:cubicBezTo>
                      <a:cubicBezTo>
                        <a:pt x="4714" y="314"/>
                        <a:pt x="5649" y="453"/>
                        <a:pt x="6346" y="567"/>
                      </a:cubicBezTo>
                      <a:cubicBezTo>
                        <a:pt x="7042" y="704"/>
                        <a:pt x="7502" y="795"/>
                        <a:pt x="7502" y="795"/>
                      </a:cubicBezTo>
                      <a:cubicBezTo>
                        <a:pt x="7502" y="795"/>
                        <a:pt x="7502" y="795"/>
                        <a:pt x="7502" y="795"/>
                      </a:cubicBezTo>
                      <a:cubicBezTo>
                        <a:pt x="7510" y="795"/>
                        <a:pt x="7970" y="887"/>
                        <a:pt x="8652" y="1050"/>
                      </a:cubicBezTo>
                      <a:cubicBezTo>
                        <a:pt x="9340" y="1219"/>
                        <a:pt x="10250" y="1467"/>
                        <a:pt x="11141" y="1780"/>
                      </a:cubicBezTo>
                      <a:cubicBezTo>
                        <a:pt x="12030" y="2096"/>
                        <a:pt x="12908" y="2450"/>
                        <a:pt x="13543" y="2768"/>
                      </a:cubicBezTo>
                      <a:cubicBezTo>
                        <a:pt x="14149" y="3057"/>
                        <a:pt x="14549" y="3286"/>
                        <a:pt x="14605" y="3286"/>
                      </a:cubicBezTo>
                      <a:cubicBezTo>
                        <a:pt x="14608" y="3286"/>
                        <a:pt x="14610" y="3285"/>
                        <a:pt x="14611" y="3284"/>
                      </a:cubicBezTo>
                      <a:cubicBezTo>
                        <a:pt x="14616" y="3273"/>
                        <a:pt x="14523" y="3202"/>
                        <a:pt x="14348" y="3088"/>
                      </a:cubicBezTo>
                      <a:cubicBezTo>
                        <a:pt x="14172" y="2975"/>
                        <a:pt x="13925" y="2806"/>
                        <a:pt x="13609" y="2640"/>
                      </a:cubicBezTo>
                      <a:cubicBezTo>
                        <a:pt x="12990" y="2280"/>
                        <a:pt x="12117" y="1888"/>
                        <a:pt x="11232" y="1534"/>
                      </a:cubicBezTo>
                      <a:cubicBezTo>
                        <a:pt x="10344" y="1186"/>
                        <a:pt x="9429" y="907"/>
                        <a:pt x="8737" y="718"/>
                      </a:cubicBezTo>
                      <a:cubicBezTo>
                        <a:pt x="8044" y="536"/>
                        <a:pt x="7578" y="431"/>
                        <a:pt x="7578" y="431"/>
                      </a:cubicBezTo>
                      <a:cubicBezTo>
                        <a:pt x="7578" y="431"/>
                        <a:pt x="7108" y="343"/>
                        <a:pt x="6401" y="232"/>
                      </a:cubicBezTo>
                      <a:cubicBezTo>
                        <a:pt x="5691" y="132"/>
                        <a:pt x="4739" y="21"/>
                        <a:pt x="3783" y="4"/>
                      </a:cubicBezTo>
                      <a:cubicBezTo>
                        <a:pt x="3659" y="2"/>
                        <a:pt x="3535" y="1"/>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
                <p:cNvSpPr/>
                <p:nvPr/>
              </p:nvSpPr>
              <p:spPr>
                <a:xfrm>
                  <a:off x="1316875" y="2908138"/>
                  <a:ext cx="146850" cy="31025"/>
                </a:xfrm>
                <a:custGeom>
                  <a:avLst/>
                  <a:gdLst/>
                  <a:ahLst/>
                  <a:cxnLst/>
                  <a:rect l="l" t="t" r="r" b="b"/>
                  <a:pathLst>
                    <a:path w="5874" h="1241" extrusionOk="0">
                      <a:moveTo>
                        <a:pt x="1106" y="285"/>
                      </a:moveTo>
                      <a:cubicBezTo>
                        <a:pt x="1084" y="285"/>
                        <a:pt x="1063" y="286"/>
                        <a:pt x="1042" y="286"/>
                      </a:cubicBezTo>
                      <a:cubicBezTo>
                        <a:pt x="462" y="302"/>
                        <a:pt x="0" y="529"/>
                        <a:pt x="7" y="789"/>
                      </a:cubicBezTo>
                      <a:cubicBezTo>
                        <a:pt x="16" y="1040"/>
                        <a:pt x="453" y="1235"/>
                        <a:pt x="998" y="1235"/>
                      </a:cubicBezTo>
                      <a:cubicBezTo>
                        <a:pt x="1021" y="1235"/>
                        <a:pt x="1044" y="1235"/>
                        <a:pt x="1067" y="1234"/>
                      </a:cubicBezTo>
                      <a:cubicBezTo>
                        <a:pt x="1647" y="1220"/>
                        <a:pt x="2107" y="993"/>
                        <a:pt x="2101" y="731"/>
                      </a:cubicBezTo>
                      <a:cubicBezTo>
                        <a:pt x="2093" y="479"/>
                        <a:pt x="1653" y="285"/>
                        <a:pt x="1106" y="285"/>
                      </a:cubicBezTo>
                      <a:close/>
                      <a:moveTo>
                        <a:pt x="4748" y="0"/>
                      </a:moveTo>
                      <a:cubicBezTo>
                        <a:pt x="4649" y="0"/>
                        <a:pt x="4545" y="5"/>
                        <a:pt x="4440" y="17"/>
                      </a:cubicBezTo>
                      <a:cubicBezTo>
                        <a:pt x="3705" y="95"/>
                        <a:pt x="3136" y="429"/>
                        <a:pt x="3171" y="762"/>
                      </a:cubicBezTo>
                      <a:cubicBezTo>
                        <a:pt x="3202" y="1048"/>
                        <a:pt x="3667" y="1240"/>
                        <a:pt x="4266" y="1240"/>
                      </a:cubicBezTo>
                      <a:cubicBezTo>
                        <a:pt x="4364" y="1240"/>
                        <a:pt x="4466" y="1235"/>
                        <a:pt x="4570" y="1224"/>
                      </a:cubicBezTo>
                      <a:cubicBezTo>
                        <a:pt x="5301" y="1146"/>
                        <a:pt x="5873" y="811"/>
                        <a:pt x="5835" y="477"/>
                      </a:cubicBezTo>
                      <a:cubicBezTo>
                        <a:pt x="5806" y="193"/>
                        <a:pt x="5344" y="0"/>
                        <a:pt x="47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
                <p:cNvSpPr/>
                <p:nvPr/>
              </p:nvSpPr>
              <p:spPr>
                <a:xfrm>
                  <a:off x="1278725" y="2827113"/>
                  <a:ext cx="389500" cy="148575"/>
                </a:xfrm>
                <a:custGeom>
                  <a:avLst/>
                  <a:gdLst/>
                  <a:ahLst/>
                  <a:cxnLst/>
                  <a:rect l="l" t="t" r="r" b="b"/>
                  <a:pathLst>
                    <a:path w="15580" h="5943" extrusionOk="0">
                      <a:moveTo>
                        <a:pt x="4848" y="1"/>
                      </a:moveTo>
                      <a:cubicBezTo>
                        <a:pt x="4594" y="1"/>
                        <a:pt x="4341" y="10"/>
                        <a:pt x="4091" y="29"/>
                      </a:cubicBezTo>
                      <a:cubicBezTo>
                        <a:pt x="4288" y="65"/>
                        <a:pt x="4479" y="93"/>
                        <a:pt x="4664" y="95"/>
                      </a:cubicBezTo>
                      <a:cubicBezTo>
                        <a:pt x="5667" y="109"/>
                        <a:pt x="6619" y="269"/>
                        <a:pt x="7539" y="714"/>
                      </a:cubicBezTo>
                      <a:cubicBezTo>
                        <a:pt x="8010" y="942"/>
                        <a:pt x="10266" y="2174"/>
                        <a:pt x="8460" y="2271"/>
                      </a:cubicBezTo>
                      <a:cubicBezTo>
                        <a:pt x="8263" y="2281"/>
                        <a:pt x="8066" y="2285"/>
                        <a:pt x="7869" y="2285"/>
                      </a:cubicBezTo>
                      <a:cubicBezTo>
                        <a:pt x="7265" y="2285"/>
                        <a:pt x="6659" y="2248"/>
                        <a:pt x="6053" y="2248"/>
                      </a:cubicBezTo>
                      <a:cubicBezTo>
                        <a:pt x="5945" y="2248"/>
                        <a:pt x="5837" y="2249"/>
                        <a:pt x="5729" y="2252"/>
                      </a:cubicBezTo>
                      <a:cubicBezTo>
                        <a:pt x="6635" y="2352"/>
                        <a:pt x="7814" y="2366"/>
                        <a:pt x="8649" y="2760"/>
                      </a:cubicBezTo>
                      <a:cubicBezTo>
                        <a:pt x="9431" y="3128"/>
                        <a:pt x="9232" y="3790"/>
                        <a:pt x="8447" y="4074"/>
                      </a:cubicBezTo>
                      <a:cubicBezTo>
                        <a:pt x="7617" y="4371"/>
                        <a:pt x="6616" y="4494"/>
                        <a:pt x="5743" y="4610"/>
                      </a:cubicBezTo>
                      <a:cubicBezTo>
                        <a:pt x="5527" y="4639"/>
                        <a:pt x="5315" y="4649"/>
                        <a:pt x="5106" y="4649"/>
                      </a:cubicBezTo>
                      <a:cubicBezTo>
                        <a:pt x="4627" y="4649"/>
                        <a:pt x="4159" y="4594"/>
                        <a:pt x="3665" y="4581"/>
                      </a:cubicBezTo>
                      <a:cubicBezTo>
                        <a:pt x="2515" y="4550"/>
                        <a:pt x="1808" y="4646"/>
                        <a:pt x="815" y="4058"/>
                      </a:cubicBezTo>
                      <a:cubicBezTo>
                        <a:pt x="735" y="4011"/>
                        <a:pt x="386" y="3864"/>
                        <a:pt x="1" y="3687"/>
                      </a:cubicBezTo>
                      <a:lnTo>
                        <a:pt x="1" y="3687"/>
                      </a:lnTo>
                      <a:cubicBezTo>
                        <a:pt x="252" y="5454"/>
                        <a:pt x="2083" y="5943"/>
                        <a:pt x="3933" y="5943"/>
                      </a:cubicBezTo>
                      <a:cubicBezTo>
                        <a:pt x="4741" y="5943"/>
                        <a:pt x="5554" y="5849"/>
                        <a:pt x="6240" y="5728"/>
                      </a:cubicBezTo>
                      <a:cubicBezTo>
                        <a:pt x="8111" y="5399"/>
                        <a:pt x="10052" y="5142"/>
                        <a:pt x="11983" y="5142"/>
                      </a:cubicBezTo>
                      <a:cubicBezTo>
                        <a:pt x="13192" y="5142"/>
                        <a:pt x="14397" y="5242"/>
                        <a:pt x="15579" y="5488"/>
                      </a:cubicBezTo>
                      <a:cubicBezTo>
                        <a:pt x="15520" y="5225"/>
                        <a:pt x="15438" y="4945"/>
                        <a:pt x="15322" y="4649"/>
                      </a:cubicBezTo>
                      <a:cubicBezTo>
                        <a:pt x="13140" y="3201"/>
                        <a:pt x="10975" y="1777"/>
                        <a:pt x="8538" y="714"/>
                      </a:cubicBezTo>
                      <a:cubicBezTo>
                        <a:pt x="7464" y="246"/>
                        <a:pt x="6144" y="1"/>
                        <a:pt x="48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
                <p:cNvSpPr/>
                <p:nvPr/>
              </p:nvSpPr>
              <p:spPr>
                <a:xfrm>
                  <a:off x="1654325" y="2996888"/>
                  <a:ext cx="224550" cy="533050"/>
                </a:xfrm>
                <a:custGeom>
                  <a:avLst/>
                  <a:gdLst/>
                  <a:ahLst/>
                  <a:cxnLst/>
                  <a:rect l="l" t="t" r="r" b="b"/>
                  <a:pathLst>
                    <a:path w="8982" h="21322" extrusionOk="0">
                      <a:moveTo>
                        <a:pt x="5187" y="1"/>
                      </a:moveTo>
                      <a:lnTo>
                        <a:pt x="5187" y="1"/>
                      </a:lnTo>
                      <a:cubicBezTo>
                        <a:pt x="3527" y="3825"/>
                        <a:pt x="1657" y="7459"/>
                        <a:pt x="615" y="11530"/>
                      </a:cubicBezTo>
                      <a:cubicBezTo>
                        <a:pt x="1" y="13935"/>
                        <a:pt x="349" y="17110"/>
                        <a:pt x="1522" y="19300"/>
                      </a:cubicBezTo>
                      <a:cubicBezTo>
                        <a:pt x="2091" y="20353"/>
                        <a:pt x="2972" y="21255"/>
                        <a:pt x="4232" y="21315"/>
                      </a:cubicBezTo>
                      <a:cubicBezTo>
                        <a:pt x="4332" y="21319"/>
                        <a:pt x="4429" y="21321"/>
                        <a:pt x="4524" y="21321"/>
                      </a:cubicBezTo>
                      <a:cubicBezTo>
                        <a:pt x="8982" y="21321"/>
                        <a:pt x="8070" y="16238"/>
                        <a:pt x="7044" y="13300"/>
                      </a:cubicBezTo>
                      <a:cubicBezTo>
                        <a:pt x="5590" y="9133"/>
                        <a:pt x="4407" y="4609"/>
                        <a:pt x="5162" y="137"/>
                      </a:cubicBezTo>
                      <a:cubicBezTo>
                        <a:pt x="5170" y="93"/>
                        <a:pt x="5180" y="46"/>
                        <a:pt x="51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
                <p:cNvSpPr/>
                <p:nvPr/>
              </p:nvSpPr>
              <p:spPr>
                <a:xfrm>
                  <a:off x="1687750" y="3066213"/>
                  <a:ext cx="144050" cy="341950"/>
                </a:xfrm>
                <a:custGeom>
                  <a:avLst/>
                  <a:gdLst/>
                  <a:ahLst/>
                  <a:cxnLst/>
                  <a:rect l="l" t="t" r="r" b="b"/>
                  <a:pathLst>
                    <a:path w="5762" h="13678" extrusionOk="0">
                      <a:moveTo>
                        <a:pt x="3326" y="0"/>
                      </a:moveTo>
                      <a:lnTo>
                        <a:pt x="3326" y="0"/>
                      </a:lnTo>
                      <a:cubicBezTo>
                        <a:pt x="2259" y="2452"/>
                        <a:pt x="1061" y="4785"/>
                        <a:pt x="393" y="7396"/>
                      </a:cubicBezTo>
                      <a:cubicBezTo>
                        <a:pt x="0" y="8940"/>
                        <a:pt x="222" y="10977"/>
                        <a:pt x="976" y="12380"/>
                      </a:cubicBezTo>
                      <a:cubicBezTo>
                        <a:pt x="1338" y="13059"/>
                        <a:pt x="1903" y="13637"/>
                        <a:pt x="2713" y="13673"/>
                      </a:cubicBezTo>
                      <a:cubicBezTo>
                        <a:pt x="2778" y="13676"/>
                        <a:pt x="2841" y="13677"/>
                        <a:pt x="2903" y="13677"/>
                      </a:cubicBezTo>
                      <a:cubicBezTo>
                        <a:pt x="5762" y="13677"/>
                        <a:pt x="5177" y="10418"/>
                        <a:pt x="4519" y="8533"/>
                      </a:cubicBezTo>
                      <a:cubicBezTo>
                        <a:pt x="3586" y="5859"/>
                        <a:pt x="2824" y="2955"/>
                        <a:pt x="3310" y="87"/>
                      </a:cubicBezTo>
                      <a:cubicBezTo>
                        <a:pt x="3315" y="57"/>
                        <a:pt x="3319" y="27"/>
                        <a:pt x="3326"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
                <p:cNvSpPr/>
                <p:nvPr/>
              </p:nvSpPr>
              <p:spPr>
                <a:xfrm>
                  <a:off x="1723650" y="3020863"/>
                  <a:ext cx="52375" cy="449725"/>
                </a:xfrm>
                <a:custGeom>
                  <a:avLst/>
                  <a:gdLst/>
                  <a:ahLst/>
                  <a:cxnLst/>
                  <a:rect l="l" t="t" r="r" b="b"/>
                  <a:pathLst>
                    <a:path w="2095" h="17989" extrusionOk="0">
                      <a:moveTo>
                        <a:pt x="2058" y="0"/>
                      </a:moveTo>
                      <a:cubicBezTo>
                        <a:pt x="2042" y="0"/>
                        <a:pt x="1977" y="127"/>
                        <a:pt x="1876" y="353"/>
                      </a:cubicBezTo>
                      <a:cubicBezTo>
                        <a:pt x="1777" y="583"/>
                        <a:pt x="1620" y="911"/>
                        <a:pt x="1486" y="1321"/>
                      </a:cubicBezTo>
                      <a:cubicBezTo>
                        <a:pt x="1172" y="2128"/>
                        <a:pt x="875" y="3246"/>
                        <a:pt x="624" y="4371"/>
                      </a:cubicBezTo>
                      <a:cubicBezTo>
                        <a:pt x="381" y="5499"/>
                        <a:pt x="225" y="6644"/>
                        <a:pt x="135" y="7507"/>
                      </a:cubicBezTo>
                      <a:cubicBezTo>
                        <a:pt x="49" y="8370"/>
                        <a:pt x="16" y="8945"/>
                        <a:pt x="16" y="8945"/>
                      </a:cubicBezTo>
                      <a:cubicBezTo>
                        <a:pt x="16" y="8945"/>
                        <a:pt x="1" y="9523"/>
                        <a:pt x="5" y="10389"/>
                      </a:cubicBezTo>
                      <a:cubicBezTo>
                        <a:pt x="24" y="11256"/>
                        <a:pt x="74" y="12413"/>
                        <a:pt x="239" y="13557"/>
                      </a:cubicBezTo>
                      <a:cubicBezTo>
                        <a:pt x="408" y="14699"/>
                        <a:pt x="638" y="15835"/>
                        <a:pt x="928" y="16655"/>
                      </a:cubicBezTo>
                      <a:cubicBezTo>
                        <a:pt x="1042" y="17071"/>
                        <a:pt x="1196" y="17400"/>
                        <a:pt x="1291" y="17633"/>
                      </a:cubicBezTo>
                      <a:cubicBezTo>
                        <a:pt x="1388" y="17859"/>
                        <a:pt x="1452" y="17989"/>
                        <a:pt x="1468" y="17989"/>
                      </a:cubicBezTo>
                      <a:cubicBezTo>
                        <a:pt x="1468" y="17989"/>
                        <a:pt x="1468" y="17989"/>
                        <a:pt x="1468" y="17989"/>
                      </a:cubicBezTo>
                      <a:cubicBezTo>
                        <a:pt x="1507" y="17971"/>
                        <a:pt x="1302" y="17436"/>
                        <a:pt x="1092" y="16604"/>
                      </a:cubicBezTo>
                      <a:cubicBezTo>
                        <a:pt x="861" y="15781"/>
                        <a:pt x="679" y="14650"/>
                        <a:pt x="553" y="13518"/>
                      </a:cubicBezTo>
                      <a:cubicBezTo>
                        <a:pt x="430" y="12385"/>
                        <a:pt x="414" y="11242"/>
                        <a:pt x="417" y="10389"/>
                      </a:cubicBezTo>
                      <a:cubicBezTo>
                        <a:pt x="444" y="9534"/>
                        <a:pt x="463" y="8965"/>
                        <a:pt x="463" y="8965"/>
                      </a:cubicBezTo>
                      <a:cubicBezTo>
                        <a:pt x="463" y="8965"/>
                        <a:pt x="483" y="8395"/>
                        <a:pt x="544" y="7543"/>
                      </a:cubicBezTo>
                      <a:cubicBezTo>
                        <a:pt x="615" y="6691"/>
                        <a:pt x="734" y="5557"/>
                        <a:pt x="936" y="4432"/>
                      </a:cubicBezTo>
                      <a:cubicBezTo>
                        <a:pt x="1141" y="3310"/>
                        <a:pt x="1392" y="2194"/>
                        <a:pt x="1650" y="1376"/>
                      </a:cubicBezTo>
                      <a:cubicBezTo>
                        <a:pt x="1890" y="552"/>
                        <a:pt x="2095" y="15"/>
                        <a:pt x="2059" y="0"/>
                      </a:cubicBezTo>
                      <a:cubicBezTo>
                        <a:pt x="2059" y="0"/>
                        <a:pt x="2058" y="0"/>
                        <a:pt x="2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
                <p:cNvSpPr/>
                <p:nvPr/>
              </p:nvSpPr>
              <p:spPr>
                <a:xfrm>
                  <a:off x="1752125" y="3305338"/>
                  <a:ext cx="61900" cy="172850"/>
                </a:xfrm>
                <a:custGeom>
                  <a:avLst/>
                  <a:gdLst/>
                  <a:ahLst/>
                  <a:cxnLst/>
                  <a:rect l="l" t="t" r="r" b="b"/>
                  <a:pathLst>
                    <a:path w="2476" h="6914" extrusionOk="0">
                      <a:moveTo>
                        <a:pt x="609" y="1"/>
                      </a:moveTo>
                      <a:cubicBezTo>
                        <a:pt x="578" y="1"/>
                        <a:pt x="547" y="5"/>
                        <a:pt x="517" y="13"/>
                      </a:cubicBezTo>
                      <a:cubicBezTo>
                        <a:pt x="126" y="120"/>
                        <a:pt x="0" y="904"/>
                        <a:pt x="235" y="1769"/>
                      </a:cubicBezTo>
                      <a:cubicBezTo>
                        <a:pt x="454" y="2565"/>
                        <a:pt x="904" y="3150"/>
                        <a:pt x="1280" y="3150"/>
                      </a:cubicBezTo>
                      <a:cubicBezTo>
                        <a:pt x="1311" y="3150"/>
                        <a:pt x="1341" y="3146"/>
                        <a:pt x="1371" y="3138"/>
                      </a:cubicBezTo>
                      <a:cubicBezTo>
                        <a:pt x="1763" y="3033"/>
                        <a:pt x="1886" y="2245"/>
                        <a:pt x="1651" y="1382"/>
                      </a:cubicBezTo>
                      <a:cubicBezTo>
                        <a:pt x="1434" y="587"/>
                        <a:pt x="985" y="1"/>
                        <a:pt x="609" y="1"/>
                      </a:cubicBezTo>
                      <a:close/>
                      <a:moveTo>
                        <a:pt x="1592" y="4417"/>
                      </a:moveTo>
                      <a:cubicBezTo>
                        <a:pt x="1576" y="4417"/>
                        <a:pt x="1560" y="4418"/>
                        <a:pt x="1543" y="4421"/>
                      </a:cubicBezTo>
                      <a:cubicBezTo>
                        <a:pt x="1232" y="4482"/>
                        <a:pt x="1086" y="5085"/>
                        <a:pt x="1216" y="5773"/>
                      </a:cubicBezTo>
                      <a:cubicBezTo>
                        <a:pt x="1341" y="6424"/>
                        <a:pt x="1670" y="6913"/>
                        <a:pt x="1967" y="6913"/>
                      </a:cubicBezTo>
                      <a:cubicBezTo>
                        <a:pt x="1983" y="6913"/>
                        <a:pt x="2000" y="6912"/>
                        <a:pt x="2016" y="6909"/>
                      </a:cubicBezTo>
                      <a:cubicBezTo>
                        <a:pt x="2327" y="6848"/>
                        <a:pt x="2475" y="6245"/>
                        <a:pt x="2344" y="5558"/>
                      </a:cubicBezTo>
                      <a:cubicBezTo>
                        <a:pt x="2219" y="4905"/>
                        <a:pt x="1890" y="4417"/>
                        <a:pt x="1592" y="441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
                <p:cNvSpPr/>
                <p:nvPr/>
              </p:nvSpPr>
              <p:spPr>
                <a:xfrm>
                  <a:off x="1659225" y="3051963"/>
                  <a:ext cx="214525" cy="473525"/>
                </a:xfrm>
                <a:custGeom>
                  <a:avLst/>
                  <a:gdLst/>
                  <a:ahLst/>
                  <a:cxnLst/>
                  <a:rect l="l" t="t" r="r" b="b"/>
                  <a:pathLst>
                    <a:path w="8581" h="18941" extrusionOk="0">
                      <a:moveTo>
                        <a:pt x="4755" y="0"/>
                      </a:moveTo>
                      <a:lnTo>
                        <a:pt x="4755" y="0"/>
                      </a:lnTo>
                      <a:cubicBezTo>
                        <a:pt x="4451" y="119"/>
                        <a:pt x="4133" y="273"/>
                        <a:pt x="3801" y="469"/>
                      </a:cubicBezTo>
                      <a:cubicBezTo>
                        <a:pt x="2499" y="3353"/>
                        <a:pt x="1216" y="6211"/>
                        <a:pt x="419" y="9327"/>
                      </a:cubicBezTo>
                      <a:cubicBezTo>
                        <a:pt x="1" y="10967"/>
                        <a:pt x="29" y="12966"/>
                        <a:pt x="463" y="14766"/>
                      </a:cubicBezTo>
                      <a:cubicBezTo>
                        <a:pt x="467" y="14525"/>
                        <a:pt x="463" y="14290"/>
                        <a:pt x="431" y="14069"/>
                      </a:cubicBezTo>
                      <a:cubicBezTo>
                        <a:pt x="254" y="12869"/>
                        <a:pt x="259" y="11704"/>
                        <a:pt x="612" y="10519"/>
                      </a:cubicBezTo>
                      <a:cubicBezTo>
                        <a:pt x="746" y="10069"/>
                        <a:pt x="1346" y="8349"/>
                        <a:pt x="1838" y="8349"/>
                      </a:cubicBezTo>
                      <a:cubicBezTo>
                        <a:pt x="2011" y="8349"/>
                        <a:pt x="2171" y="8562"/>
                        <a:pt x="2292" y="9119"/>
                      </a:cubicBezTo>
                      <a:cubicBezTo>
                        <a:pt x="2526" y="10190"/>
                        <a:pt x="2593" y="11298"/>
                        <a:pt x="2798" y="12380"/>
                      </a:cubicBezTo>
                      <a:cubicBezTo>
                        <a:pt x="2742" y="11281"/>
                        <a:pt x="2532" y="9869"/>
                        <a:pt x="2839" y="8796"/>
                      </a:cubicBezTo>
                      <a:cubicBezTo>
                        <a:pt x="2979" y="8308"/>
                        <a:pt x="3247" y="8083"/>
                        <a:pt x="3542" y="8083"/>
                      </a:cubicBezTo>
                      <a:cubicBezTo>
                        <a:pt x="3853" y="8083"/>
                        <a:pt x="4194" y="8332"/>
                        <a:pt x="4446" y="8785"/>
                      </a:cubicBezTo>
                      <a:cubicBezTo>
                        <a:pt x="4963" y="9717"/>
                        <a:pt x="5302" y="10887"/>
                        <a:pt x="5610" y="11906"/>
                      </a:cubicBezTo>
                      <a:cubicBezTo>
                        <a:pt x="5861" y="12737"/>
                        <a:pt x="5862" y="13541"/>
                        <a:pt x="5977" y="14392"/>
                      </a:cubicBezTo>
                      <a:cubicBezTo>
                        <a:pt x="6163" y="15772"/>
                        <a:pt x="6414" y="16596"/>
                        <a:pt x="5905" y="17894"/>
                      </a:cubicBezTo>
                      <a:cubicBezTo>
                        <a:pt x="5864" y="17999"/>
                        <a:pt x="5758" y="18447"/>
                        <a:pt x="5620" y="18941"/>
                      </a:cubicBezTo>
                      <a:cubicBezTo>
                        <a:pt x="8580" y="18017"/>
                        <a:pt x="7759" y="13712"/>
                        <a:pt x="6848" y="11099"/>
                      </a:cubicBezTo>
                      <a:cubicBezTo>
                        <a:pt x="5618" y="7571"/>
                        <a:pt x="4586" y="3790"/>
                        <a:pt x="475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
                <p:cNvSpPr/>
                <p:nvPr/>
              </p:nvSpPr>
              <p:spPr>
                <a:xfrm>
                  <a:off x="1437525" y="2971938"/>
                  <a:ext cx="324575" cy="534325"/>
                </a:xfrm>
                <a:custGeom>
                  <a:avLst/>
                  <a:gdLst/>
                  <a:ahLst/>
                  <a:cxnLst/>
                  <a:rect l="l" t="t" r="r" b="b"/>
                  <a:pathLst>
                    <a:path w="12983" h="21373" extrusionOk="0">
                      <a:moveTo>
                        <a:pt x="12982" y="1"/>
                      </a:moveTo>
                      <a:lnTo>
                        <a:pt x="12982" y="1"/>
                      </a:lnTo>
                      <a:cubicBezTo>
                        <a:pt x="9506" y="3013"/>
                        <a:pt x="5910" y="5736"/>
                        <a:pt x="2930" y="9287"/>
                      </a:cubicBezTo>
                      <a:cubicBezTo>
                        <a:pt x="1171" y="11386"/>
                        <a:pt x="1" y="14712"/>
                        <a:pt x="124" y="17450"/>
                      </a:cubicBezTo>
                      <a:cubicBezTo>
                        <a:pt x="186" y="18769"/>
                        <a:pt x="632" y="20088"/>
                        <a:pt x="1857" y="20749"/>
                      </a:cubicBezTo>
                      <a:cubicBezTo>
                        <a:pt x="2661" y="21182"/>
                        <a:pt x="3372" y="21372"/>
                        <a:pt x="4002" y="21372"/>
                      </a:cubicBezTo>
                      <a:cubicBezTo>
                        <a:pt x="7023" y="21372"/>
                        <a:pt x="8157" y="17004"/>
                        <a:pt x="8480" y="14120"/>
                      </a:cubicBezTo>
                      <a:cubicBezTo>
                        <a:pt x="9024" y="9279"/>
                        <a:pt x="10006" y="4215"/>
                        <a:pt x="12893" y="126"/>
                      </a:cubicBezTo>
                      <a:cubicBezTo>
                        <a:pt x="12923" y="84"/>
                        <a:pt x="12952" y="43"/>
                        <a:pt x="1298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
                <p:cNvSpPr/>
                <p:nvPr/>
              </p:nvSpPr>
              <p:spPr>
                <a:xfrm>
                  <a:off x="1507750" y="3034613"/>
                  <a:ext cx="208250" cy="342825"/>
                </a:xfrm>
                <a:custGeom>
                  <a:avLst/>
                  <a:gdLst/>
                  <a:ahLst/>
                  <a:cxnLst/>
                  <a:rect l="l" t="t" r="r" b="b"/>
                  <a:pathLst>
                    <a:path w="8330" h="13713" extrusionOk="0">
                      <a:moveTo>
                        <a:pt x="8329" y="0"/>
                      </a:moveTo>
                      <a:lnTo>
                        <a:pt x="8329" y="0"/>
                      </a:lnTo>
                      <a:cubicBezTo>
                        <a:pt x="6097" y="1932"/>
                        <a:pt x="3791" y="3678"/>
                        <a:pt x="1880" y="5958"/>
                      </a:cubicBezTo>
                      <a:cubicBezTo>
                        <a:pt x="751" y="7308"/>
                        <a:pt x="0" y="9440"/>
                        <a:pt x="80" y="11196"/>
                      </a:cubicBezTo>
                      <a:cubicBezTo>
                        <a:pt x="118" y="12044"/>
                        <a:pt x="403" y="12888"/>
                        <a:pt x="1191" y="13312"/>
                      </a:cubicBezTo>
                      <a:cubicBezTo>
                        <a:pt x="1707" y="13591"/>
                        <a:pt x="2165" y="13713"/>
                        <a:pt x="2569" y="13713"/>
                      </a:cubicBezTo>
                      <a:cubicBezTo>
                        <a:pt x="4508" y="13713"/>
                        <a:pt x="5235" y="10910"/>
                        <a:pt x="5442" y="9059"/>
                      </a:cubicBezTo>
                      <a:cubicBezTo>
                        <a:pt x="5790" y="5955"/>
                        <a:pt x="6420" y="2702"/>
                        <a:pt x="8273" y="79"/>
                      </a:cubicBezTo>
                      <a:cubicBezTo>
                        <a:pt x="8290" y="54"/>
                        <a:pt x="8311" y="25"/>
                        <a:pt x="8329"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
                <p:cNvSpPr/>
                <p:nvPr/>
              </p:nvSpPr>
              <p:spPr>
                <a:xfrm>
                  <a:off x="1511975" y="2991513"/>
                  <a:ext cx="230575" cy="440375"/>
                </a:xfrm>
                <a:custGeom>
                  <a:avLst/>
                  <a:gdLst/>
                  <a:ahLst/>
                  <a:cxnLst/>
                  <a:rect l="l" t="t" r="r" b="b"/>
                  <a:pathLst>
                    <a:path w="9223" h="17615" extrusionOk="0">
                      <a:moveTo>
                        <a:pt x="9191" y="0"/>
                      </a:moveTo>
                      <a:cubicBezTo>
                        <a:pt x="9167" y="0"/>
                        <a:pt x="9044" y="95"/>
                        <a:pt x="8845" y="264"/>
                      </a:cubicBezTo>
                      <a:cubicBezTo>
                        <a:pt x="8635" y="448"/>
                        <a:pt x="8323" y="698"/>
                        <a:pt x="7993" y="1040"/>
                      </a:cubicBezTo>
                      <a:cubicBezTo>
                        <a:pt x="7297" y="1694"/>
                        <a:pt x="6466" y="2666"/>
                        <a:pt x="5679" y="3665"/>
                      </a:cubicBezTo>
                      <a:cubicBezTo>
                        <a:pt x="4901" y="4669"/>
                        <a:pt x="4199" y="5736"/>
                        <a:pt x="3696" y="6551"/>
                      </a:cubicBezTo>
                      <a:cubicBezTo>
                        <a:pt x="3199" y="7370"/>
                        <a:pt x="2891" y="7926"/>
                        <a:pt x="2891" y="7926"/>
                      </a:cubicBezTo>
                      <a:cubicBezTo>
                        <a:pt x="2891" y="7926"/>
                        <a:pt x="2601" y="8493"/>
                        <a:pt x="2192" y="9358"/>
                      </a:cubicBezTo>
                      <a:cubicBezTo>
                        <a:pt x="1797" y="10227"/>
                        <a:pt x="1293" y="11402"/>
                        <a:pt x="911" y="12619"/>
                      </a:cubicBezTo>
                      <a:cubicBezTo>
                        <a:pt x="533" y="13836"/>
                        <a:pt x="221" y="15077"/>
                        <a:pt x="117" y="16030"/>
                      </a:cubicBezTo>
                      <a:cubicBezTo>
                        <a:pt x="33" y="16499"/>
                        <a:pt x="30" y="16899"/>
                        <a:pt x="13" y="17176"/>
                      </a:cubicBezTo>
                      <a:cubicBezTo>
                        <a:pt x="1" y="17453"/>
                        <a:pt x="1" y="17613"/>
                        <a:pt x="18" y="17615"/>
                      </a:cubicBezTo>
                      <a:cubicBezTo>
                        <a:pt x="18" y="17615"/>
                        <a:pt x="18" y="17615"/>
                        <a:pt x="18" y="17615"/>
                      </a:cubicBezTo>
                      <a:cubicBezTo>
                        <a:pt x="67" y="17615"/>
                        <a:pt x="118" y="16986"/>
                        <a:pt x="304" y="16059"/>
                      </a:cubicBezTo>
                      <a:cubicBezTo>
                        <a:pt x="467" y="15129"/>
                        <a:pt x="826" y="13918"/>
                        <a:pt x="1243" y="12730"/>
                      </a:cubicBezTo>
                      <a:cubicBezTo>
                        <a:pt x="1661" y="11545"/>
                        <a:pt x="2191" y="10401"/>
                        <a:pt x="2601" y="9554"/>
                      </a:cubicBezTo>
                      <a:cubicBezTo>
                        <a:pt x="3036" y="8714"/>
                        <a:pt x="3326" y="8159"/>
                        <a:pt x="3326" y="8159"/>
                      </a:cubicBezTo>
                      <a:cubicBezTo>
                        <a:pt x="3326" y="8158"/>
                        <a:pt x="3619" y="7602"/>
                        <a:pt x="4088" y="6782"/>
                      </a:cubicBezTo>
                      <a:cubicBezTo>
                        <a:pt x="4564" y="5969"/>
                        <a:pt x="5223" y="4896"/>
                        <a:pt x="5961" y="3873"/>
                      </a:cubicBezTo>
                      <a:cubicBezTo>
                        <a:pt x="6702" y="2855"/>
                        <a:pt x="7485" y="1865"/>
                        <a:pt x="8131" y="1176"/>
                      </a:cubicBezTo>
                      <a:cubicBezTo>
                        <a:pt x="8764" y="469"/>
                        <a:pt x="9223" y="32"/>
                        <a:pt x="9194" y="1"/>
                      </a:cubicBezTo>
                      <a:cubicBezTo>
                        <a:pt x="9194" y="0"/>
                        <a:pt x="9193" y="0"/>
                        <a:pt x="9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
                <p:cNvSpPr/>
                <p:nvPr/>
              </p:nvSpPr>
              <p:spPr>
                <a:xfrm>
                  <a:off x="1539550" y="3269938"/>
                  <a:ext cx="72625" cy="189800"/>
                </a:xfrm>
                <a:custGeom>
                  <a:avLst/>
                  <a:gdLst/>
                  <a:ahLst/>
                  <a:cxnLst/>
                  <a:rect l="l" t="t" r="r" b="b"/>
                  <a:pathLst>
                    <a:path w="2905" h="7592" extrusionOk="0">
                      <a:moveTo>
                        <a:pt x="2182" y="0"/>
                      </a:moveTo>
                      <a:cubicBezTo>
                        <a:pt x="1760" y="0"/>
                        <a:pt x="1304" y="697"/>
                        <a:pt x="1133" y="1619"/>
                      </a:cubicBezTo>
                      <a:cubicBezTo>
                        <a:pt x="958" y="2588"/>
                        <a:pt x="1171" y="3440"/>
                        <a:pt x="1609" y="3522"/>
                      </a:cubicBezTo>
                      <a:cubicBezTo>
                        <a:pt x="1632" y="3526"/>
                        <a:pt x="1655" y="3528"/>
                        <a:pt x="1678" y="3528"/>
                      </a:cubicBezTo>
                      <a:cubicBezTo>
                        <a:pt x="2100" y="3528"/>
                        <a:pt x="2558" y="2830"/>
                        <a:pt x="2728" y="1908"/>
                      </a:cubicBezTo>
                      <a:cubicBezTo>
                        <a:pt x="2905" y="940"/>
                        <a:pt x="2693" y="85"/>
                        <a:pt x="2251" y="7"/>
                      </a:cubicBezTo>
                      <a:cubicBezTo>
                        <a:pt x="2228" y="2"/>
                        <a:pt x="2205" y="0"/>
                        <a:pt x="2182" y="0"/>
                      </a:cubicBezTo>
                      <a:close/>
                      <a:moveTo>
                        <a:pt x="1094" y="4871"/>
                      </a:moveTo>
                      <a:cubicBezTo>
                        <a:pt x="767" y="4871"/>
                        <a:pt x="381" y="5377"/>
                        <a:pt x="198" y="6069"/>
                      </a:cubicBezTo>
                      <a:cubicBezTo>
                        <a:pt x="0" y="6815"/>
                        <a:pt x="115" y="7493"/>
                        <a:pt x="452" y="7582"/>
                      </a:cubicBezTo>
                      <a:cubicBezTo>
                        <a:pt x="476" y="7589"/>
                        <a:pt x="501" y="7592"/>
                        <a:pt x="526" y="7592"/>
                      </a:cubicBezTo>
                      <a:cubicBezTo>
                        <a:pt x="851" y="7592"/>
                        <a:pt x="1240" y="7085"/>
                        <a:pt x="1421" y="6395"/>
                      </a:cubicBezTo>
                      <a:cubicBezTo>
                        <a:pt x="1620" y="5646"/>
                        <a:pt x="1504" y="4971"/>
                        <a:pt x="1169" y="4880"/>
                      </a:cubicBezTo>
                      <a:cubicBezTo>
                        <a:pt x="1144" y="4874"/>
                        <a:pt x="1119" y="4871"/>
                        <a:pt x="1094" y="48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
                <p:cNvSpPr/>
                <p:nvPr/>
              </p:nvSpPr>
              <p:spPr>
                <a:xfrm>
                  <a:off x="1446975" y="3023463"/>
                  <a:ext cx="282975" cy="482725"/>
                </a:xfrm>
                <a:custGeom>
                  <a:avLst/>
                  <a:gdLst/>
                  <a:ahLst/>
                  <a:cxnLst/>
                  <a:rect l="l" t="t" r="r" b="b"/>
                  <a:pathLst>
                    <a:path w="11319" h="19309" extrusionOk="0">
                      <a:moveTo>
                        <a:pt x="10803" y="1"/>
                      </a:moveTo>
                      <a:cubicBezTo>
                        <a:pt x="10593" y="1"/>
                        <a:pt x="10375" y="9"/>
                        <a:pt x="10146" y="28"/>
                      </a:cubicBezTo>
                      <a:cubicBezTo>
                        <a:pt x="7472" y="2276"/>
                        <a:pt x="4833" y="4508"/>
                        <a:pt x="2552" y="7228"/>
                      </a:cubicBezTo>
                      <a:cubicBezTo>
                        <a:pt x="1352" y="8658"/>
                        <a:pt x="426" y="10661"/>
                        <a:pt x="0" y="12659"/>
                      </a:cubicBezTo>
                      <a:cubicBezTo>
                        <a:pt x="119" y="12421"/>
                        <a:pt x="227" y="12186"/>
                        <a:pt x="301" y="11951"/>
                      </a:cubicBezTo>
                      <a:cubicBezTo>
                        <a:pt x="696" y="10672"/>
                        <a:pt x="1258" y="9515"/>
                        <a:pt x="2176" y="8506"/>
                      </a:cubicBezTo>
                      <a:cubicBezTo>
                        <a:pt x="2498" y="8151"/>
                        <a:pt x="3734" y="6907"/>
                        <a:pt x="4305" y="6907"/>
                      </a:cubicBezTo>
                      <a:cubicBezTo>
                        <a:pt x="4569" y="6907"/>
                        <a:pt x="4691" y="7172"/>
                        <a:pt x="4515" y="7914"/>
                      </a:cubicBezTo>
                      <a:cubicBezTo>
                        <a:pt x="4236" y="9092"/>
                        <a:pt x="3775" y="10226"/>
                        <a:pt x="3462" y="11402"/>
                      </a:cubicBezTo>
                      <a:cubicBezTo>
                        <a:pt x="3931" y="10281"/>
                        <a:pt x="4394" y="8775"/>
                        <a:pt x="5214" y="7856"/>
                      </a:cubicBezTo>
                      <a:cubicBezTo>
                        <a:pt x="5480" y="7555"/>
                        <a:pt x="5748" y="7421"/>
                        <a:pt x="5986" y="7421"/>
                      </a:cubicBezTo>
                      <a:cubicBezTo>
                        <a:pt x="6431" y="7421"/>
                        <a:pt x="6774" y="7887"/>
                        <a:pt x="6818" y="8611"/>
                      </a:cubicBezTo>
                      <a:cubicBezTo>
                        <a:pt x="6887" y="9784"/>
                        <a:pt x="6664" y="11111"/>
                        <a:pt x="6484" y="12272"/>
                      </a:cubicBezTo>
                      <a:cubicBezTo>
                        <a:pt x="6338" y="13218"/>
                        <a:pt x="5956" y="14018"/>
                        <a:pt x="5663" y="14921"/>
                      </a:cubicBezTo>
                      <a:cubicBezTo>
                        <a:pt x="5192" y="16381"/>
                        <a:pt x="5046" y="17321"/>
                        <a:pt x="3920" y="18370"/>
                      </a:cubicBezTo>
                      <a:cubicBezTo>
                        <a:pt x="3827" y="18455"/>
                        <a:pt x="3509" y="18848"/>
                        <a:pt x="3136" y="19272"/>
                      </a:cubicBezTo>
                      <a:cubicBezTo>
                        <a:pt x="3304" y="19297"/>
                        <a:pt x="3466" y="19309"/>
                        <a:pt x="3624" y="19309"/>
                      </a:cubicBezTo>
                      <a:cubicBezTo>
                        <a:pt x="6644" y="19309"/>
                        <a:pt x="7779" y="14943"/>
                        <a:pt x="8102" y="12059"/>
                      </a:cubicBezTo>
                      <a:cubicBezTo>
                        <a:pt x="8563" y="7964"/>
                        <a:pt x="9341" y="3708"/>
                        <a:pt x="11318" y="19"/>
                      </a:cubicBezTo>
                      <a:cubicBezTo>
                        <a:pt x="11153" y="7"/>
                        <a:pt x="10981" y="1"/>
                        <a:pt x="108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
                <p:cNvSpPr/>
                <p:nvPr/>
              </p:nvSpPr>
              <p:spPr>
                <a:xfrm>
                  <a:off x="1204200" y="2979163"/>
                  <a:ext cx="576875" cy="313175"/>
                </a:xfrm>
                <a:custGeom>
                  <a:avLst/>
                  <a:gdLst/>
                  <a:ahLst/>
                  <a:cxnLst/>
                  <a:rect l="l" t="t" r="r" b="b"/>
                  <a:pathLst>
                    <a:path w="23075" h="12527" extrusionOk="0">
                      <a:moveTo>
                        <a:pt x="23075" y="0"/>
                      </a:moveTo>
                      <a:cubicBezTo>
                        <a:pt x="18274" y="257"/>
                        <a:pt x="13560" y="199"/>
                        <a:pt x="8821" y="1222"/>
                      </a:cubicBezTo>
                      <a:cubicBezTo>
                        <a:pt x="6024" y="1827"/>
                        <a:pt x="2925" y="3822"/>
                        <a:pt x="1271" y="6163"/>
                      </a:cubicBezTo>
                      <a:cubicBezTo>
                        <a:pt x="475" y="7291"/>
                        <a:pt x="0" y="8668"/>
                        <a:pt x="586" y="9997"/>
                      </a:cubicBezTo>
                      <a:cubicBezTo>
                        <a:pt x="1401" y="11841"/>
                        <a:pt x="2574" y="12527"/>
                        <a:pt x="3858" y="12527"/>
                      </a:cubicBezTo>
                      <a:cubicBezTo>
                        <a:pt x="6098" y="12527"/>
                        <a:pt x="8681" y="10440"/>
                        <a:pt x="10306" y="8769"/>
                      </a:cubicBezTo>
                      <a:cubicBezTo>
                        <a:pt x="13858" y="5121"/>
                        <a:pt x="17917" y="1570"/>
                        <a:pt x="22921" y="46"/>
                      </a:cubicBezTo>
                      <a:cubicBezTo>
                        <a:pt x="22973" y="30"/>
                        <a:pt x="23025" y="14"/>
                        <a:pt x="230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
                <p:cNvSpPr/>
                <p:nvPr/>
              </p:nvSpPr>
              <p:spPr>
                <a:xfrm>
                  <a:off x="1332650" y="3001313"/>
                  <a:ext cx="370200" cy="201000"/>
                </a:xfrm>
                <a:custGeom>
                  <a:avLst/>
                  <a:gdLst/>
                  <a:ahLst/>
                  <a:cxnLst/>
                  <a:rect l="l" t="t" r="r" b="b"/>
                  <a:pathLst>
                    <a:path w="14808" h="8040" extrusionOk="0">
                      <a:moveTo>
                        <a:pt x="14807" y="1"/>
                      </a:moveTo>
                      <a:lnTo>
                        <a:pt x="14807" y="1"/>
                      </a:lnTo>
                      <a:cubicBezTo>
                        <a:pt x="11726" y="165"/>
                        <a:pt x="8702" y="129"/>
                        <a:pt x="5662" y="786"/>
                      </a:cubicBezTo>
                      <a:cubicBezTo>
                        <a:pt x="3865" y="1176"/>
                        <a:pt x="1879" y="2454"/>
                        <a:pt x="818" y="3955"/>
                      </a:cubicBezTo>
                      <a:cubicBezTo>
                        <a:pt x="306" y="4678"/>
                        <a:pt x="1" y="5560"/>
                        <a:pt x="380" y="6416"/>
                      </a:cubicBezTo>
                      <a:cubicBezTo>
                        <a:pt x="902" y="7599"/>
                        <a:pt x="1654" y="8039"/>
                        <a:pt x="2478" y="8039"/>
                      </a:cubicBezTo>
                      <a:cubicBezTo>
                        <a:pt x="3915" y="8039"/>
                        <a:pt x="5573" y="6700"/>
                        <a:pt x="6616" y="5629"/>
                      </a:cubicBezTo>
                      <a:cubicBezTo>
                        <a:pt x="8892" y="3289"/>
                        <a:pt x="11499" y="1006"/>
                        <a:pt x="14710" y="29"/>
                      </a:cubicBezTo>
                      <a:cubicBezTo>
                        <a:pt x="14741" y="20"/>
                        <a:pt x="14776" y="10"/>
                        <a:pt x="14807"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
                <p:cNvSpPr/>
                <p:nvPr/>
              </p:nvSpPr>
              <p:spPr>
                <a:xfrm>
                  <a:off x="1279750" y="2981913"/>
                  <a:ext cx="472125" cy="216925"/>
                </a:xfrm>
                <a:custGeom>
                  <a:avLst/>
                  <a:gdLst/>
                  <a:ahLst/>
                  <a:cxnLst/>
                  <a:rect l="l" t="t" r="r" b="b"/>
                  <a:pathLst>
                    <a:path w="18885" h="8677" extrusionOk="0">
                      <a:moveTo>
                        <a:pt x="18729" y="1"/>
                      </a:moveTo>
                      <a:cubicBezTo>
                        <a:pt x="18654" y="1"/>
                        <a:pt x="18551" y="4"/>
                        <a:pt x="18424" y="9"/>
                      </a:cubicBezTo>
                      <a:cubicBezTo>
                        <a:pt x="18134" y="26"/>
                        <a:pt x="17717" y="34"/>
                        <a:pt x="17224" y="105"/>
                      </a:cubicBezTo>
                      <a:cubicBezTo>
                        <a:pt x="16229" y="200"/>
                        <a:pt x="14921" y="468"/>
                        <a:pt x="13630" y="789"/>
                      </a:cubicBezTo>
                      <a:cubicBezTo>
                        <a:pt x="12343" y="1118"/>
                        <a:pt x="11080" y="1549"/>
                        <a:pt x="10143" y="1898"/>
                      </a:cubicBezTo>
                      <a:cubicBezTo>
                        <a:pt x="9210" y="2256"/>
                        <a:pt x="8597" y="2519"/>
                        <a:pt x="8597" y="2519"/>
                      </a:cubicBezTo>
                      <a:cubicBezTo>
                        <a:pt x="8597" y="2519"/>
                        <a:pt x="7993" y="2801"/>
                        <a:pt x="7101" y="3252"/>
                      </a:cubicBezTo>
                      <a:cubicBezTo>
                        <a:pt x="6218" y="3717"/>
                        <a:pt x="5047" y="4364"/>
                        <a:pt x="3953" y="5124"/>
                      </a:cubicBezTo>
                      <a:cubicBezTo>
                        <a:pt x="2861" y="5887"/>
                        <a:pt x="1808" y="6711"/>
                        <a:pt x="1109" y="7431"/>
                      </a:cubicBezTo>
                      <a:cubicBezTo>
                        <a:pt x="740" y="7765"/>
                        <a:pt x="481" y="8094"/>
                        <a:pt x="288" y="8310"/>
                      </a:cubicBezTo>
                      <a:cubicBezTo>
                        <a:pt x="100" y="8531"/>
                        <a:pt x="0" y="8664"/>
                        <a:pt x="13" y="8675"/>
                      </a:cubicBezTo>
                      <a:cubicBezTo>
                        <a:pt x="14" y="8676"/>
                        <a:pt x="16" y="8677"/>
                        <a:pt x="18" y="8677"/>
                      </a:cubicBezTo>
                      <a:cubicBezTo>
                        <a:pt x="79" y="8677"/>
                        <a:pt x="522" y="8200"/>
                        <a:pt x="1246" y="7574"/>
                      </a:cubicBezTo>
                      <a:cubicBezTo>
                        <a:pt x="1977" y="6911"/>
                        <a:pt x="3050" y="6140"/>
                        <a:pt x="4155" y="5428"/>
                      </a:cubicBezTo>
                      <a:cubicBezTo>
                        <a:pt x="5261" y="4716"/>
                        <a:pt x="6431" y="4112"/>
                        <a:pt x="7314" y="3675"/>
                      </a:cubicBezTo>
                      <a:cubicBezTo>
                        <a:pt x="8210" y="3263"/>
                        <a:pt x="8807" y="2990"/>
                        <a:pt x="8807" y="2990"/>
                      </a:cubicBezTo>
                      <a:cubicBezTo>
                        <a:pt x="8807" y="2989"/>
                        <a:pt x="9406" y="2718"/>
                        <a:pt x="10317" y="2340"/>
                      </a:cubicBezTo>
                      <a:cubicBezTo>
                        <a:pt x="11232" y="1975"/>
                        <a:pt x="12465" y="1513"/>
                        <a:pt x="13729" y="1140"/>
                      </a:cubicBezTo>
                      <a:cubicBezTo>
                        <a:pt x="14993" y="775"/>
                        <a:pt x="16275" y="459"/>
                        <a:pt x="17251" y="304"/>
                      </a:cubicBezTo>
                      <a:cubicBezTo>
                        <a:pt x="18225" y="127"/>
                        <a:pt x="18884" y="61"/>
                        <a:pt x="18881" y="15"/>
                      </a:cubicBezTo>
                      <a:cubicBezTo>
                        <a:pt x="18880" y="6"/>
                        <a:pt x="18828" y="1"/>
                        <a:pt x="1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
                <p:cNvSpPr/>
                <p:nvPr/>
              </p:nvSpPr>
              <p:spPr>
                <a:xfrm>
                  <a:off x="1288550" y="3114913"/>
                  <a:ext cx="171950" cy="134950"/>
                </a:xfrm>
                <a:custGeom>
                  <a:avLst/>
                  <a:gdLst/>
                  <a:ahLst/>
                  <a:cxnLst/>
                  <a:rect l="l" t="t" r="r" b="b"/>
                  <a:pathLst>
                    <a:path w="6878" h="5398" extrusionOk="0">
                      <a:moveTo>
                        <a:pt x="6162" y="0"/>
                      </a:moveTo>
                      <a:cubicBezTo>
                        <a:pt x="5749" y="0"/>
                        <a:pt x="5153" y="280"/>
                        <a:pt x="4608" y="766"/>
                      </a:cubicBezTo>
                      <a:cubicBezTo>
                        <a:pt x="3840" y="1453"/>
                        <a:pt x="3469" y="2295"/>
                        <a:pt x="3781" y="2644"/>
                      </a:cubicBezTo>
                      <a:cubicBezTo>
                        <a:pt x="3872" y="2746"/>
                        <a:pt x="4011" y="2795"/>
                        <a:pt x="4183" y="2795"/>
                      </a:cubicBezTo>
                      <a:cubicBezTo>
                        <a:pt x="4596" y="2795"/>
                        <a:pt x="5194" y="2513"/>
                        <a:pt x="5737" y="2028"/>
                      </a:cubicBezTo>
                      <a:cubicBezTo>
                        <a:pt x="6505" y="1342"/>
                        <a:pt x="6878" y="501"/>
                        <a:pt x="6566" y="152"/>
                      </a:cubicBezTo>
                      <a:cubicBezTo>
                        <a:pt x="6474" y="49"/>
                        <a:pt x="6334" y="0"/>
                        <a:pt x="6162" y="0"/>
                      </a:cubicBezTo>
                      <a:close/>
                      <a:moveTo>
                        <a:pt x="2175" y="3338"/>
                      </a:moveTo>
                      <a:cubicBezTo>
                        <a:pt x="1855" y="3338"/>
                        <a:pt x="1406" y="3517"/>
                        <a:pt x="981" y="3841"/>
                      </a:cubicBezTo>
                      <a:cubicBezTo>
                        <a:pt x="341" y="4331"/>
                        <a:pt x="1" y="4964"/>
                        <a:pt x="220" y="5254"/>
                      </a:cubicBezTo>
                      <a:cubicBezTo>
                        <a:pt x="295" y="5351"/>
                        <a:pt x="425" y="5397"/>
                        <a:pt x="588" y="5397"/>
                      </a:cubicBezTo>
                      <a:cubicBezTo>
                        <a:pt x="909" y="5397"/>
                        <a:pt x="1359" y="5218"/>
                        <a:pt x="1782" y="4893"/>
                      </a:cubicBezTo>
                      <a:cubicBezTo>
                        <a:pt x="2426" y="4403"/>
                        <a:pt x="2764" y="3772"/>
                        <a:pt x="2545" y="3483"/>
                      </a:cubicBezTo>
                      <a:cubicBezTo>
                        <a:pt x="2469" y="3385"/>
                        <a:pt x="2339" y="3338"/>
                        <a:pt x="2175" y="333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
                <p:cNvSpPr/>
                <p:nvPr/>
              </p:nvSpPr>
              <p:spPr>
                <a:xfrm>
                  <a:off x="1243675" y="2982838"/>
                  <a:ext cx="477575" cy="309450"/>
                </a:xfrm>
                <a:custGeom>
                  <a:avLst/>
                  <a:gdLst/>
                  <a:ahLst/>
                  <a:cxnLst/>
                  <a:rect l="l" t="t" r="r" b="b"/>
                  <a:pathLst>
                    <a:path w="19103" h="12378" extrusionOk="0">
                      <a:moveTo>
                        <a:pt x="18128" y="0"/>
                      </a:moveTo>
                      <a:cubicBezTo>
                        <a:pt x="14480" y="141"/>
                        <a:pt x="10869" y="293"/>
                        <a:pt x="7242" y="1075"/>
                      </a:cubicBezTo>
                      <a:cubicBezTo>
                        <a:pt x="5334" y="1489"/>
                        <a:pt x="3285" y="2549"/>
                        <a:pt x="1652" y="3923"/>
                      </a:cubicBezTo>
                      <a:cubicBezTo>
                        <a:pt x="1902" y="3804"/>
                        <a:pt x="2143" y="3678"/>
                        <a:pt x="2355" y="3531"/>
                      </a:cubicBezTo>
                      <a:cubicBezTo>
                        <a:pt x="3500" y="2731"/>
                        <a:pt x="4708" y="2134"/>
                        <a:pt x="6111" y="1890"/>
                      </a:cubicBezTo>
                      <a:cubicBezTo>
                        <a:pt x="6403" y="1838"/>
                        <a:pt x="7157" y="1735"/>
                        <a:pt x="7823" y="1735"/>
                      </a:cubicBezTo>
                      <a:cubicBezTo>
                        <a:pt x="8804" y="1735"/>
                        <a:pt x="9592" y="1959"/>
                        <a:pt x="8422" y="2902"/>
                      </a:cubicBezTo>
                      <a:cubicBezTo>
                        <a:pt x="7437" y="3694"/>
                        <a:pt x="6329" y="4335"/>
                        <a:pt x="5316" y="5106"/>
                      </a:cubicBezTo>
                      <a:cubicBezTo>
                        <a:pt x="6423" y="4479"/>
                        <a:pt x="7770" y="3534"/>
                        <a:pt x="9038" y="3301"/>
                      </a:cubicBezTo>
                      <a:cubicBezTo>
                        <a:pt x="9159" y="3278"/>
                        <a:pt x="9271" y="3268"/>
                        <a:pt x="9374" y="3268"/>
                      </a:cubicBezTo>
                      <a:cubicBezTo>
                        <a:pt x="10273" y="3268"/>
                        <a:pt x="10468" y="4089"/>
                        <a:pt x="9877" y="4952"/>
                      </a:cubicBezTo>
                      <a:cubicBezTo>
                        <a:pt x="9182" y="5967"/>
                        <a:pt x="8146" y="6920"/>
                        <a:pt x="7255" y="7761"/>
                      </a:cubicBezTo>
                      <a:cubicBezTo>
                        <a:pt x="6527" y="8450"/>
                        <a:pt x="5698" y="8864"/>
                        <a:pt x="4879" y="9423"/>
                      </a:cubicBezTo>
                      <a:cubicBezTo>
                        <a:pt x="3552" y="10325"/>
                        <a:pt x="2828" y="11008"/>
                        <a:pt x="1225" y="11151"/>
                      </a:cubicBezTo>
                      <a:cubicBezTo>
                        <a:pt x="1095" y="11163"/>
                        <a:pt x="582" y="11284"/>
                        <a:pt x="0" y="11395"/>
                      </a:cubicBezTo>
                      <a:cubicBezTo>
                        <a:pt x="670" y="12092"/>
                        <a:pt x="1452" y="12377"/>
                        <a:pt x="2280" y="12377"/>
                      </a:cubicBezTo>
                      <a:cubicBezTo>
                        <a:pt x="4521" y="12377"/>
                        <a:pt x="7102" y="10292"/>
                        <a:pt x="8727" y="8622"/>
                      </a:cubicBezTo>
                      <a:cubicBezTo>
                        <a:pt x="11734" y="5536"/>
                        <a:pt x="15105" y="2521"/>
                        <a:pt x="19102" y="744"/>
                      </a:cubicBezTo>
                      <a:cubicBezTo>
                        <a:pt x="18822" y="494"/>
                        <a:pt x="18499" y="243"/>
                        <a:pt x="181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
                <p:cNvSpPr/>
                <p:nvPr/>
              </p:nvSpPr>
              <p:spPr>
                <a:xfrm>
                  <a:off x="1497350" y="2856513"/>
                  <a:ext cx="397225" cy="378125"/>
                </a:xfrm>
                <a:custGeom>
                  <a:avLst/>
                  <a:gdLst/>
                  <a:ahLst/>
                  <a:cxnLst/>
                  <a:rect l="l" t="t" r="r" b="b"/>
                  <a:pathLst>
                    <a:path w="15889" h="15125" extrusionOk="0">
                      <a:moveTo>
                        <a:pt x="5185" y="1"/>
                      </a:moveTo>
                      <a:cubicBezTo>
                        <a:pt x="4506" y="1"/>
                        <a:pt x="3880" y="194"/>
                        <a:pt x="3386" y="688"/>
                      </a:cubicBezTo>
                      <a:cubicBezTo>
                        <a:pt x="495" y="3582"/>
                        <a:pt x="6509" y="4461"/>
                        <a:pt x="6509" y="4461"/>
                      </a:cubicBezTo>
                      <a:cubicBezTo>
                        <a:pt x="5780" y="4360"/>
                        <a:pt x="5092" y="4306"/>
                        <a:pt x="4461" y="4306"/>
                      </a:cubicBezTo>
                      <a:cubicBezTo>
                        <a:pt x="1692" y="4306"/>
                        <a:pt x="1" y="5353"/>
                        <a:pt x="684" y="8132"/>
                      </a:cubicBezTo>
                      <a:cubicBezTo>
                        <a:pt x="775" y="8501"/>
                        <a:pt x="1151" y="8642"/>
                        <a:pt x="1673" y="8642"/>
                      </a:cubicBezTo>
                      <a:cubicBezTo>
                        <a:pt x="3381" y="8642"/>
                        <a:pt x="6655" y="7132"/>
                        <a:pt x="6656" y="7132"/>
                      </a:cubicBezTo>
                      <a:lnTo>
                        <a:pt x="6656" y="7132"/>
                      </a:lnTo>
                      <a:cubicBezTo>
                        <a:pt x="6655" y="7132"/>
                        <a:pt x="1129" y="10464"/>
                        <a:pt x="3211" y="12917"/>
                      </a:cubicBezTo>
                      <a:cubicBezTo>
                        <a:pt x="3540" y="13305"/>
                        <a:pt x="3917" y="13468"/>
                        <a:pt x="4318" y="13468"/>
                      </a:cubicBezTo>
                      <a:cubicBezTo>
                        <a:pt x="6344" y="13468"/>
                        <a:pt x="8977" y="9305"/>
                        <a:pt x="9109" y="8951"/>
                      </a:cubicBezTo>
                      <a:cubicBezTo>
                        <a:pt x="9115" y="8936"/>
                        <a:pt x="9118" y="8928"/>
                        <a:pt x="9119" y="8928"/>
                      </a:cubicBezTo>
                      <a:cubicBezTo>
                        <a:pt x="9153" y="8928"/>
                        <a:pt x="7702" y="14238"/>
                        <a:pt x="9297" y="15048"/>
                      </a:cubicBezTo>
                      <a:cubicBezTo>
                        <a:pt x="9399" y="15100"/>
                        <a:pt x="9497" y="15124"/>
                        <a:pt x="9591" y="15124"/>
                      </a:cubicBezTo>
                      <a:cubicBezTo>
                        <a:pt x="11000" y="15124"/>
                        <a:pt x="11368" y="9532"/>
                        <a:pt x="11368" y="9532"/>
                      </a:cubicBezTo>
                      <a:cubicBezTo>
                        <a:pt x="11368" y="9532"/>
                        <a:pt x="12439" y="12695"/>
                        <a:pt x="14073" y="12695"/>
                      </a:cubicBezTo>
                      <a:cubicBezTo>
                        <a:pt x="14144" y="12695"/>
                        <a:pt x="14217" y="12689"/>
                        <a:pt x="14291" y="12676"/>
                      </a:cubicBezTo>
                      <a:cubicBezTo>
                        <a:pt x="15889" y="12399"/>
                        <a:pt x="14565" y="8901"/>
                        <a:pt x="14361" y="8042"/>
                      </a:cubicBezTo>
                      <a:cubicBezTo>
                        <a:pt x="14252" y="7583"/>
                        <a:pt x="14120" y="7149"/>
                        <a:pt x="13967" y="6739"/>
                      </a:cubicBezTo>
                      <a:cubicBezTo>
                        <a:pt x="13191" y="4659"/>
                        <a:pt x="11852" y="3167"/>
                        <a:pt x="9906" y="1878"/>
                      </a:cubicBezTo>
                      <a:cubicBezTo>
                        <a:pt x="8811" y="1153"/>
                        <a:pt x="6843" y="1"/>
                        <a:pt x="5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
                <p:cNvSpPr/>
                <p:nvPr/>
              </p:nvSpPr>
              <p:spPr>
                <a:xfrm>
                  <a:off x="1694800" y="3047488"/>
                  <a:ext cx="199775" cy="187150"/>
                </a:xfrm>
                <a:custGeom>
                  <a:avLst/>
                  <a:gdLst/>
                  <a:ahLst/>
                  <a:cxnLst/>
                  <a:rect l="l" t="t" r="r" b="b"/>
                  <a:pathLst>
                    <a:path w="7991" h="7486" extrusionOk="0">
                      <a:moveTo>
                        <a:pt x="3296" y="1"/>
                      </a:moveTo>
                      <a:cubicBezTo>
                        <a:pt x="3296" y="1"/>
                        <a:pt x="3000" y="5623"/>
                        <a:pt x="1926" y="5623"/>
                      </a:cubicBezTo>
                      <a:cubicBezTo>
                        <a:pt x="1853" y="5623"/>
                        <a:pt x="1778" y="5597"/>
                        <a:pt x="1698" y="5543"/>
                      </a:cubicBezTo>
                      <a:cubicBezTo>
                        <a:pt x="912" y="5006"/>
                        <a:pt x="998" y="2972"/>
                        <a:pt x="1175" y="1514"/>
                      </a:cubicBezTo>
                      <a:lnTo>
                        <a:pt x="1175" y="1514"/>
                      </a:lnTo>
                      <a:cubicBezTo>
                        <a:pt x="945" y="2529"/>
                        <a:pt x="0" y="6699"/>
                        <a:pt x="1399" y="7409"/>
                      </a:cubicBezTo>
                      <a:cubicBezTo>
                        <a:pt x="1501" y="7461"/>
                        <a:pt x="1599" y="7485"/>
                        <a:pt x="1693" y="7485"/>
                      </a:cubicBezTo>
                      <a:cubicBezTo>
                        <a:pt x="3102" y="7485"/>
                        <a:pt x="3470" y="1893"/>
                        <a:pt x="3470" y="1893"/>
                      </a:cubicBezTo>
                      <a:cubicBezTo>
                        <a:pt x="3470" y="1893"/>
                        <a:pt x="4541" y="5056"/>
                        <a:pt x="6175" y="5056"/>
                      </a:cubicBezTo>
                      <a:cubicBezTo>
                        <a:pt x="6246" y="5056"/>
                        <a:pt x="6319" y="5050"/>
                        <a:pt x="6393" y="5037"/>
                      </a:cubicBezTo>
                      <a:cubicBezTo>
                        <a:pt x="7991" y="4760"/>
                        <a:pt x="6667" y="1262"/>
                        <a:pt x="6463" y="403"/>
                      </a:cubicBezTo>
                      <a:cubicBezTo>
                        <a:pt x="6443" y="323"/>
                        <a:pt x="6421" y="248"/>
                        <a:pt x="6401" y="171"/>
                      </a:cubicBezTo>
                      <a:lnTo>
                        <a:pt x="6401" y="171"/>
                      </a:lnTo>
                      <a:cubicBezTo>
                        <a:pt x="6664" y="1374"/>
                        <a:pt x="6716" y="2466"/>
                        <a:pt x="6061" y="2532"/>
                      </a:cubicBezTo>
                      <a:cubicBezTo>
                        <a:pt x="6020" y="2536"/>
                        <a:pt x="5980" y="2538"/>
                        <a:pt x="5940" y="2538"/>
                      </a:cubicBezTo>
                      <a:cubicBezTo>
                        <a:pt x="4507" y="2538"/>
                        <a:pt x="3296" y="1"/>
                        <a:pt x="3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
                <p:cNvSpPr/>
                <p:nvPr/>
              </p:nvSpPr>
              <p:spPr>
                <a:xfrm>
                  <a:off x="1497350" y="2860488"/>
                  <a:ext cx="233025" cy="332750"/>
                </a:xfrm>
                <a:custGeom>
                  <a:avLst/>
                  <a:gdLst/>
                  <a:ahLst/>
                  <a:cxnLst/>
                  <a:rect l="l" t="t" r="r" b="b"/>
                  <a:pathLst>
                    <a:path w="9321" h="13310" extrusionOk="0">
                      <a:moveTo>
                        <a:pt x="4221" y="1"/>
                      </a:moveTo>
                      <a:lnTo>
                        <a:pt x="4221" y="1"/>
                      </a:lnTo>
                      <a:cubicBezTo>
                        <a:pt x="3916" y="110"/>
                        <a:pt x="3634" y="281"/>
                        <a:pt x="3386" y="529"/>
                      </a:cubicBezTo>
                      <a:cubicBezTo>
                        <a:pt x="495" y="3423"/>
                        <a:pt x="6509" y="4302"/>
                        <a:pt x="6509" y="4302"/>
                      </a:cubicBezTo>
                      <a:cubicBezTo>
                        <a:pt x="5780" y="4201"/>
                        <a:pt x="5092" y="4147"/>
                        <a:pt x="4461" y="4147"/>
                      </a:cubicBezTo>
                      <a:cubicBezTo>
                        <a:pt x="1692" y="4147"/>
                        <a:pt x="1" y="5194"/>
                        <a:pt x="684" y="7973"/>
                      </a:cubicBezTo>
                      <a:cubicBezTo>
                        <a:pt x="775" y="8342"/>
                        <a:pt x="1151" y="8483"/>
                        <a:pt x="1673" y="8483"/>
                      </a:cubicBezTo>
                      <a:cubicBezTo>
                        <a:pt x="3381" y="8483"/>
                        <a:pt x="6655" y="6973"/>
                        <a:pt x="6656" y="6973"/>
                      </a:cubicBezTo>
                      <a:lnTo>
                        <a:pt x="6656" y="6973"/>
                      </a:lnTo>
                      <a:cubicBezTo>
                        <a:pt x="6655" y="6973"/>
                        <a:pt x="1129" y="10305"/>
                        <a:pt x="3211" y="12758"/>
                      </a:cubicBezTo>
                      <a:cubicBezTo>
                        <a:pt x="3541" y="13146"/>
                        <a:pt x="3918" y="13309"/>
                        <a:pt x="4319" y="13309"/>
                      </a:cubicBezTo>
                      <a:cubicBezTo>
                        <a:pt x="6300" y="13309"/>
                        <a:pt x="8859" y="9333"/>
                        <a:pt x="9095" y="8825"/>
                      </a:cubicBezTo>
                      <a:cubicBezTo>
                        <a:pt x="9198" y="8027"/>
                        <a:pt x="9320" y="7440"/>
                        <a:pt x="9320" y="7440"/>
                      </a:cubicBezTo>
                      <a:lnTo>
                        <a:pt x="9320" y="7440"/>
                      </a:lnTo>
                      <a:cubicBezTo>
                        <a:pt x="9320" y="7440"/>
                        <a:pt x="6660" y="11565"/>
                        <a:pt x="5115" y="11565"/>
                      </a:cubicBezTo>
                      <a:cubicBezTo>
                        <a:pt x="4978" y="11565"/>
                        <a:pt x="4849" y="11532"/>
                        <a:pt x="4732" y="11461"/>
                      </a:cubicBezTo>
                      <a:cubicBezTo>
                        <a:pt x="3300" y="10590"/>
                        <a:pt x="7387" y="6372"/>
                        <a:pt x="7387" y="6372"/>
                      </a:cubicBezTo>
                      <a:lnTo>
                        <a:pt x="7387" y="6372"/>
                      </a:lnTo>
                      <a:cubicBezTo>
                        <a:pt x="7387" y="6372"/>
                        <a:pt x="4841" y="7057"/>
                        <a:pt x="3154" y="7057"/>
                      </a:cubicBezTo>
                      <a:cubicBezTo>
                        <a:pt x="2367" y="7057"/>
                        <a:pt x="1767" y="6908"/>
                        <a:pt x="1699" y="6470"/>
                      </a:cubicBezTo>
                      <a:cubicBezTo>
                        <a:pt x="1486" y="5096"/>
                        <a:pt x="7557" y="4221"/>
                        <a:pt x="7557" y="4221"/>
                      </a:cubicBezTo>
                      <a:cubicBezTo>
                        <a:pt x="7557" y="4221"/>
                        <a:pt x="2797" y="3016"/>
                        <a:pt x="4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
                <p:cNvSpPr/>
                <p:nvPr/>
              </p:nvSpPr>
              <p:spPr>
                <a:xfrm>
                  <a:off x="1742850" y="2910763"/>
                  <a:ext cx="86025" cy="86625"/>
                </a:xfrm>
                <a:custGeom>
                  <a:avLst/>
                  <a:gdLst/>
                  <a:ahLst/>
                  <a:cxnLst/>
                  <a:rect l="l" t="t" r="r" b="b"/>
                  <a:pathLst>
                    <a:path w="3441" h="3465" extrusionOk="0">
                      <a:moveTo>
                        <a:pt x="501" y="1"/>
                      </a:moveTo>
                      <a:cubicBezTo>
                        <a:pt x="248" y="335"/>
                        <a:pt x="86" y="745"/>
                        <a:pt x="63" y="1195"/>
                      </a:cubicBezTo>
                      <a:cubicBezTo>
                        <a:pt x="0" y="2385"/>
                        <a:pt x="915" y="3399"/>
                        <a:pt x="2104" y="3461"/>
                      </a:cubicBezTo>
                      <a:cubicBezTo>
                        <a:pt x="2143" y="3463"/>
                        <a:pt x="2181" y="3465"/>
                        <a:pt x="2220" y="3465"/>
                      </a:cubicBezTo>
                      <a:cubicBezTo>
                        <a:pt x="2671" y="3465"/>
                        <a:pt x="3091" y="3322"/>
                        <a:pt x="3440" y="3082"/>
                      </a:cubicBezTo>
                      <a:cubicBezTo>
                        <a:pt x="2724" y="1873"/>
                        <a:pt x="1745" y="886"/>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
                <p:cNvSpPr/>
                <p:nvPr/>
              </p:nvSpPr>
              <p:spPr>
                <a:xfrm>
                  <a:off x="1707875" y="2892088"/>
                  <a:ext cx="136000" cy="139375"/>
                </a:xfrm>
                <a:custGeom>
                  <a:avLst/>
                  <a:gdLst/>
                  <a:ahLst/>
                  <a:cxnLst/>
                  <a:rect l="l" t="t" r="r" b="b"/>
                  <a:pathLst>
                    <a:path w="5440" h="5575" extrusionOk="0">
                      <a:moveTo>
                        <a:pt x="763" y="1"/>
                      </a:moveTo>
                      <a:cubicBezTo>
                        <a:pt x="381" y="530"/>
                        <a:pt x="138" y="1171"/>
                        <a:pt x="102" y="1871"/>
                      </a:cubicBezTo>
                      <a:cubicBezTo>
                        <a:pt x="0" y="3809"/>
                        <a:pt x="1493" y="5468"/>
                        <a:pt x="3432" y="5570"/>
                      </a:cubicBezTo>
                      <a:cubicBezTo>
                        <a:pt x="3494" y="5573"/>
                        <a:pt x="3555" y="5574"/>
                        <a:pt x="3615" y="5574"/>
                      </a:cubicBezTo>
                      <a:cubicBezTo>
                        <a:pt x="4279" y="5574"/>
                        <a:pt x="4904" y="5388"/>
                        <a:pt x="5439" y="5062"/>
                      </a:cubicBezTo>
                      <a:cubicBezTo>
                        <a:pt x="5395" y="4956"/>
                        <a:pt x="5351" y="4848"/>
                        <a:pt x="5304" y="4743"/>
                      </a:cubicBezTo>
                      <a:cubicBezTo>
                        <a:pt x="4813" y="5053"/>
                        <a:pt x="4235" y="5233"/>
                        <a:pt x="3618" y="5233"/>
                      </a:cubicBezTo>
                      <a:cubicBezTo>
                        <a:pt x="3562" y="5233"/>
                        <a:pt x="3506" y="5231"/>
                        <a:pt x="3450" y="5228"/>
                      </a:cubicBezTo>
                      <a:cubicBezTo>
                        <a:pt x="1700" y="5137"/>
                        <a:pt x="350" y="3640"/>
                        <a:pt x="442" y="1888"/>
                      </a:cubicBezTo>
                      <a:cubicBezTo>
                        <a:pt x="475" y="1248"/>
                        <a:pt x="699" y="662"/>
                        <a:pt x="1054" y="179"/>
                      </a:cubicBezTo>
                      <a:cubicBezTo>
                        <a:pt x="960" y="121"/>
                        <a:pt x="863" y="60"/>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
                <p:cNvSpPr/>
                <p:nvPr/>
              </p:nvSpPr>
              <p:spPr>
                <a:xfrm>
                  <a:off x="1766725" y="2946513"/>
                  <a:ext cx="30650" cy="29825"/>
                </a:xfrm>
                <a:custGeom>
                  <a:avLst/>
                  <a:gdLst/>
                  <a:ahLst/>
                  <a:cxnLst/>
                  <a:rect l="l" t="t" r="r" b="b"/>
                  <a:pathLst>
                    <a:path w="1226" h="1193" extrusionOk="0">
                      <a:moveTo>
                        <a:pt x="613" y="0"/>
                      </a:moveTo>
                      <a:cubicBezTo>
                        <a:pt x="298" y="0"/>
                        <a:pt x="35" y="247"/>
                        <a:pt x="18" y="567"/>
                      </a:cubicBezTo>
                      <a:cubicBezTo>
                        <a:pt x="1" y="894"/>
                        <a:pt x="253" y="1175"/>
                        <a:pt x="582" y="1192"/>
                      </a:cubicBezTo>
                      <a:cubicBezTo>
                        <a:pt x="592" y="1192"/>
                        <a:pt x="603" y="1193"/>
                        <a:pt x="614" y="1193"/>
                      </a:cubicBezTo>
                      <a:cubicBezTo>
                        <a:pt x="929" y="1193"/>
                        <a:pt x="1192" y="946"/>
                        <a:pt x="1207" y="628"/>
                      </a:cubicBezTo>
                      <a:cubicBezTo>
                        <a:pt x="1226" y="299"/>
                        <a:pt x="972" y="20"/>
                        <a:pt x="644" y="1"/>
                      </a:cubicBezTo>
                      <a:cubicBezTo>
                        <a:pt x="634" y="1"/>
                        <a:pt x="6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
                <p:cNvSpPr/>
                <p:nvPr/>
              </p:nvSpPr>
              <p:spPr>
                <a:xfrm>
                  <a:off x="1571625" y="2994863"/>
                  <a:ext cx="98175" cy="26125"/>
                </a:xfrm>
                <a:custGeom>
                  <a:avLst/>
                  <a:gdLst/>
                  <a:ahLst/>
                  <a:cxnLst/>
                  <a:rect l="l" t="t" r="r" b="b"/>
                  <a:pathLst>
                    <a:path w="3927" h="1045" extrusionOk="0">
                      <a:moveTo>
                        <a:pt x="3277" y="1"/>
                      </a:moveTo>
                      <a:cubicBezTo>
                        <a:pt x="3168" y="1"/>
                        <a:pt x="3050" y="12"/>
                        <a:pt x="2928" y="35"/>
                      </a:cubicBezTo>
                      <a:cubicBezTo>
                        <a:pt x="2443" y="127"/>
                        <a:pt x="2082" y="381"/>
                        <a:pt x="2125" y="602"/>
                      </a:cubicBezTo>
                      <a:cubicBezTo>
                        <a:pt x="2156" y="767"/>
                        <a:pt x="2404" y="865"/>
                        <a:pt x="2730" y="865"/>
                      </a:cubicBezTo>
                      <a:cubicBezTo>
                        <a:pt x="2840" y="865"/>
                        <a:pt x="2959" y="854"/>
                        <a:pt x="3082" y="831"/>
                      </a:cubicBezTo>
                      <a:cubicBezTo>
                        <a:pt x="3566" y="738"/>
                        <a:pt x="3926" y="484"/>
                        <a:pt x="3884" y="263"/>
                      </a:cubicBezTo>
                      <a:cubicBezTo>
                        <a:pt x="3852" y="99"/>
                        <a:pt x="3605" y="1"/>
                        <a:pt x="3277" y="1"/>
                      </a:cubicBezTo>
                      <a:close/>
                      <a:moveTo>
                        <a:pt x="853" y="396"/>
                      </a:moveTo>
                      <a:cubicBezTo>
                        <a:pt x="797" y="396"/>
                        <a:pt x="739" y="399"/>
                        <a:pt x="680" y="406"/>
                      </a:cubicBezTo>
                      <a:cubicBezTo>
                        <a:pt x="296" y="448"/>
                        <a:pt x="0" y="625"/>
                        <a:pt x="21" y="798"/>
                      </a:cubicBezTo>
                      <a:cubicBezTo>
                        <a:pt x="38" y="945"/>
                        <a:pt x="274" y="1045"/>
                        <a:pt x="578" y="1045"/>
                      </a:cubicBezTo>
                      <a:cubicBezTo>
                        <a:pt x="634" y="1045"/>
                        <a:pt x="692" y="1041"/>
                        <a:pt x="751" y="1034"/>
                      </a:cubicBezTo>
                      <a:cubicBezTo>
                        <a:pt x="1136" y="992"/>
                        <a:pt x="1431" y="816"/>
                        <a:pt x="1410" y="643"/>
                      </a:cubicBezTo>
                      <a:cubicBezTo>
                        <a:pt x="1394" y="494"/>
                        <a:pt x="1158" y="396"/>
                        <a:pt x="853" y="396"/>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
                <p:cNvSpPr/>
                <p:nvPr/>
              </p:nvSpPr>
              <p:spPr>
                <a:xfrm>
                  <a:off x="1737150" y="3069713"/>
                  <a:ext cx="22800" cy="97375"/>
                </a:xfrm>
                <a:custGeom>
                  <a:avLst/>
                  <a:gdLst/>
                  <a:ahLst/>
                  <a:cxnLst/>
                  <a:rect l="l" t="t" r="r" b="b"/>
                  <a:pathLst>
                    <a:path w="912" h="3895" extrusionOk="0">
                      <a:moveTo>
                        <a:pt x="382" y="0"/>
                      </a:moveTo>
                      <a:cubicBezTo>
                        <a:pt x="375" y="0"/>
                        <a:pt x="368" y="1"/>
                        <a:pt x="361" y="1"/>
                      </a:cubicBezTo>
                      <a:cubicBezTo>
                        <a:pt x="139" y="25"/>
                        <a:pt x="1" y="442"/>
                        <a:pt x="53" y="933"/>
                      </a:cubicBezTo>
                      <a:cubicBezTo>
                        <a:pt x="104" y="1411"/>
                        <a:pt x="315" y="1782"/>
                        <a:pt x="531" y="1782"/>
                      </a:cubicBezTo>
                      <a:cubicBezTo>
                        <a:pt x="538" y="1782"/>
                        <a:pt x="544" y="1782"/>
                        <a:pt x="551" y="1781"/>
                      </a:cubicBezTo>
                      <a:cubicBezTo>
                        <a:pt x="775" y="1757"/>
                        <a:pt x="911" y="1339"/>
                        <a:pt x="861" y="846"/>
                      </a:cubicBezTo>
                      <a:cubicBezTo>
                        <a:pt x="808" y="372"/>
                        <a:pt x="597" y="0"/>
                        <a:pt x="382" y="0"/>
                      </a:cubicBezTo>
                      <a:close/>
                      <a:moveTo>
                        <a:pt x="536" y="2497"/>
                      </a:moveTo>
                      <a:cubicBezTo>
                        <a:pt x="535" y="2497"/>
                        <a:pt x="533" y="2497"/>
                        <a:pt x="532" y="2497"/>
                      </a:cubicBezTo>
                      <a:cubicBezTo>
                        <a:pt x="357" y="2502"/>
                        <a:pt x="225" y="2818"/>
                        <a:pt x="236" y="3205"/>
                      </a:cubicBezTo>
                      <a:cubicBezTo>
                        <a:pt x="247" y="3587"/>
                        <a:pt x="395" y="3894"/>
                        <a:pt x="567" y="3894"/>
                      </a:cubicBezTo>
                      <a:cubicBezTo>
                        <a:pt x="569" y="3894"/>
                        <a:pt x="570" y="3894"/>
                        <a:pt x="571" y="3894"/>
                      </a:cubicBezTo>
                      <a:cubicBezTo>
                        <a:pt x="747" y="3889"/>
                        <a:pt x="880" y="3571"/>
                        <a:pt x="869" y="3186"/>
                      </a:cubicBezTo>
                      <a:cubicBezTo>
                        <a:pt x="858" y="2802"/>
                        <a:pt x="710" y="2497"/>
                        <a:pt x="536" y="249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
                <p:cNvSpPr/>
                <p:nvPr/>
              </p:nvSpPr>
              <p:spPr>
                <a:xfrm>
                  <a:off x="2220000" y="2732638"/>
                  <a:ext cx="122875" cy="49675"/>
                </a:xfrm>
                <a:custGeom>
                  <a:avLst/>
                  <a:gdLst/>
                  <a:ahLst/>
                  <a:cxnLst/>
                  <a:rect l="l" t="t" r="r" b="b"/>
                  <a:pathLst>
                    <a:path w="4915" h="1987" extrusionOk="0">
                      <a:moveTo>
                        <a:pt x="3897" y="0"/>
                      </a:moveTo>
                      <a:cubicBezTo>
                        <a:pt x="3882" y="0"/>
                        <a:pt x="3866" y="1"/>
                        <a:pt x="3851" y="2"/>
                      </a:cubicBezTo>
                      <a:cubicBezTo>
                        <a:pt x="3303" y="27"/>
                        <a:pt x="0" y="1173"/>
                        <a:pt x="0" y="1173"/>
                      </a:cubicBezTo>
                      <a:cubicBezTo>
                        <a:pt x="0" y="1173"/>
                        <a:pt x="3296" y="1987"/>
                        <a:pt x="3917" y="1987"/>
                      </a:cubicBezTo>
                      <a:cubicBezTo>
                        <a:pt x="3926" y="1987"/>
                        <a:pt x="3935" y="1987"/>
                        <a:pt x="3943" y="1986"/>
                      </a:cubicBezTo>
                      <a:cubicBezTo>
                        <a:pt x="4491" y="1961"/>
                        <a:pt x="4914" y="1496"/>
                        <a:pt x="4889" y="948"/>
                      </a:cubicBezTo>
                      <a:cubicBezTo>
                        <a:pt x="4865" y="416"/>
                        <a:pt x="4425" y="0"/>
                        <a:pt x="389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
                <p:cNvSpPr/>
                <p:nvPr/>
              </p:nvSpPr>
              <p:spPr>
                <a:xfrm>
                  <a:off x="2220975" y="2732638"/>
                  <a:ext cx="102425" cy="48650"/>
                </a:xfrm>
                <a:custGeom>
                  <a:avLst/>
                  <a:gdLst/>
                  <a:ahLst/>
                  <a:cxnLst/>
                  <a:rect l="l" t="t" r="r" b="b"/>
                  <a:pathLst>
                    <a:path w="4097" h="1946" extrusionOk="0">
                      <a:moveTo>
                        <a:pt x="3850" y="1"/>
                      </a:moveTo>
                      <a:cubicBezTo>
                        <a:pt x="3837" y="1"/>
                        <a:pt x="3825" y="1"/>
                        <a:pt x="3812" y="2"/>
                      </a:cubicBezTo>
                      <a:cubicBezTo>
                        <a:pt x="3300" y="25"/>
                        <a:pt x="376" y="1031"/>
                        <a:pt x="1" y="1159"/>
                      </a:cubicBezTo>
                      <a:lnTo>
                        <a:pt x="11" y="1186"/>
                      </a:lnTo>
                      <a:cubicBezTo>
                        <a:pt x="365" y="1274"/>
                        <a:pt x="2510" y="1794"/>
                        <a:pt x="3489" y="1946"/>
                      </a:cubicBezTo>
                      <a:cubicBezTo>
                        <a:pt x="2776" y="1767"/>
                        <a:pt x="2136" y="1584"/>
                        <a:pt x="2081" y="1485"/>
                      </a:cubicBezTo>
                      <a:cubicBezTo>
                        <a:pt x="1954" y="1255"/>
                        <a:pt x="3993" y="1006"/>
                        <a:pt x="3994" y="1006"/>
                      </a:cubicBezTo>
                      <a:lnTo>
                        <a:pt x="3994" y="1006"/>
                      </a:lnTo>
                      <a:cubicBezTo>
                        <a:pt x="3993" y="1006"/>
                        <a:pt x="3580" y="1028"/>
                        <a:pt x="3119" y="1028"/>
                      </a:cubicBezTo>
                      <a:cubicBezTo>
                        <a:pt x="2567" y="1028"/>
                        <a:pt x="1947" y="996"/>
                        <a:pt x="1890" y="857"/>
                      </a:cubicBezTo>
                      <a:cubicBezTo>
                        <a:pt x="1811" y="664"/>
                        <a:pt x="3365" y="277"/>
                        <a:pt x="4097" y="34"/>
                      </a:cubicBezTo>
                      <a:cubicBezTo>
                        <a:pt x="4018" y="14"/>
                        <a:pt x="3935" y="1"/>
                        <a:pt x="3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
                <p:cNvSpPr/>
                <p:nvPr/>
              </p:nvSpPr>
              <p:spPr>
                <a:xfrm>
                  <a:off x="2225325" y="2756513"/>
                  <a:ext cx="103125" cy="5800"/>
                </a:xfrm>
                <a:custGeom>
                  <a:avLst/>
                  <a:gdLst/>
                  <a:ahLst/>
                  <a:cxnLst/>
                  <a:rect l="l" t="t" r="r" b="b"/>
                  <a:pathLst>
                    <a:path w="4125" h="232" extrusionOk="0">
                      <a:moveTo>
                        <a:pt x="3309" y="1"/>
                      </a:moveTo>
                      <a:cubicBezTo>
                        <a:pt x="2732" y="1"/>
                        <a:pt x="2059" y="13"/>
                        <a:pt x="2059" y="13"/>
                      </a:cubicBezTo>
                      <a:cubicBezTo>
                        <a:pt x="2059" y="13"/>
                        <a:pt x="0" y="143"/>
                        <a:pt x="2" y="201"/>
                      </a:cubicBezTo>
                      <a:cubicBezTo>
                        <a:pt x="3" y="225"/>
                        <a:pt x="365" y="232"/>
                        <a:pt x="786" y="232"/>
                      </a:cubicBezTo>
                      <a:cubicBezTo>
                        <a:pt x="1370" y="232"/>
                        <a:pt x="2067" y="218"/>
                        <a:pt x="2067" y="218"/>
                      </a:cubicBezTo>
                      <a:cubicBezTo>
                        <a:pt x="2067" y="218"/>
                        <a:pt x="4125" y="87"/>
                        <a:pt x="4123" y="32"/>
                      </a:cubicBezTo>
                      <a:cubicBezTo>
                        <a:pt x="4122" y="8"/>
                        <a:pt x="3743" y="1"/>
                        <a:pt x="3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
                <p:cNvSpPr/>
                <p:nvPr/>
              </p:nvSpPr>
              <p:spPr>
                <a:xfrm>
                  <a:off x="2286925" y="2764063"/>
                  <a:ext cx="46875" cy="9925"/>
                </a:xfrm>
                <a:custGeom>
                  <a:avLst/>
                  <a:gdLst/>
                  <a:ahLst/>
                  <a:cxnLst/>
                  <a:rect l="l" t="t" r="r" b="b"/>
                  <a:pathLst>
                    <a:path w="1875" h="397" extrusionOk="0">
                      <a:moveTo>
                        <a:pt x="352" y="88"/>
                      </a:moveTo>
                      <a:cubicBezTo>
                        <a:pt x="345" y="88"/>
                        <a:pt x="339" y="88"/>
                        <a:pt x="333" y="89"/>
                      </a:cubicBezTo>
                      <a:cubicBezTo>
                        <a:pt x="148" y="93"/>
                        <a:pt x="0" y="165"/>
                        <a:pt x="2" y="247"/>
                      </a:cubicBezTo>
                      <a:cubicBezTo>
                        <a:pt x="4" y="330"/>
                        <a:pt x="145" y="391"/>
                        <a:pt x="321" y="391"/>
                      </a:cubicBezTo>
                      <a:cubicBezTo>
                        <a:pt x="327" y="391"/>
                        <a:pt x="334" y="391"/>
                        <a:pt x="340" y="391"/>
                      </a:cubicBezTo>
                      <a:cubicBezTo>
                        <a:pt x="525" y="386"/>
                        <a:pt x="671" y="316"/>
                        <a:pt x="669" y="231"/>
                      </a:cubicBezTo>
                      <a:cubicBezTo>
                        <a:pt x="668" y="151"/>
                        <a:pt x="528" y="88"/>
                        <a:pt x="352" y="88"/>
                      </a:cubicBezTo>
                      <a:close/>
                      <a:moveTo>
                        <a:pt x="1512" y="1"/>
                      </a:moveTo>
                      <a:cubicBezTo>
                        <a:pt x="1482" y="1"/>
                        <a:pt x="1450" y="2"/>
                        <a:pt x="1418" y="6"/>
                      </a:cubicBezTo>
                      <a:cubicBezTo>
                        <a:pt x="1183" y="29"/>
                        <a:pt x="1001" y="136"/>
                        <a:pt x="1012" y="242"/>
                      </a:cubicBezTo>
                      <a:cubicBezTo>
                        <a:pt x="1022" y="334"/>
                        <a:pt x="1170" y="396"/>
                        <a:pt x="1360" y="396"/>
                      </a:cubicBezTo>
                      <a:cubicBezTo>
                        <a:pt x="1392" y="396"/>
                        <a:pt x="1424" y="394"/>
                        <a:pt x="1457" y="391"/>
                      </a:cubicBezTo>
                      <a:cubicBezTo>
                        <a:pt x="1692" y="366"/>
                        <a:pt x="1874" y="261"/>
                        <a:pt x="1863" y="154"/>
                      </a:cubicBezTo>
                      <a:cubicBezTo>
                        <a:pt x="1854" y="62"/>
                        <a:pt x="1704" y="1"/>
                        <a:pt x="1512"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
                <p:cNvSpPr/>
                <p:nvPr/>
              </p:nvSpPr>
              <p:spPr>
                <a:xfrm>
                  <a:off x="2237850" y="2654763"/>
                  <a:ext cx="108000" cy="81025"/>
                </a:xfrm>
                <a:custGeom>
                  <a:avLst/>
                  <a:gdLst/>
                  <a:ahLst/>
                  <a:cxnLst/>
                  <a:rect l="l" t="t" r="r" b="b"/>
                  <a:pathLst>
                    <a:path w="4320" h="3241" extrusionOk="0">
                      <a:moveTo>
                        <a:pt x="3191" y="1"/>
                      </a:moveTo>
                      <a:cubicBezTo>
                        <a:pt x="2993" y="1"/>
                        <a:pt x="2794" y="60"/>
                        <a:pt x="2620" y="182"/>
                      </a:cubicBezTo>
                      <a:cubicBezTo>
                        <a:pt x="2170" y="497"/>
                        <a:pt x="1" y="3240"/>
                        <a:pt x="1" y="3240"/>
                      </a:cubicBezTo>
                      <a:cubicBezTo>
                        <a:pt x="1" y="3240"/>
                        <a:pt x="3314" y="2122"/>
                        <a:pt x="3762" y="1807"/>
                      </a:cubicBezTo>
                      <a:cubicBezTo>
                        <a:pt x="4211" y="1492"/>
                        <a:pt x="4320" y="872"/>
                        <a:pt x="4003" y="422"/>
                      </a:cubicBezTo>
                      <a:cubicBezTo>
                        <a:pt x="3810" y="148"/>
                        <a:pt x="3503" y="1"/>
                        <a:pt x="31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
                <p:cNvSpPr/>
                <p:nvPr/>
              </p:nvSpPr>
              <p:spPr>
                <a:xfrm>
                  <a:off x="2238525" y="2656188"/>
                  <a:ext cx="84150" cy="79175"/>
                </a:xfrm>
                <a:custGeom>
                  <a:avLst/>
                  <a:gdLst/>
                  <a:ahLst/>
                  <a:cxnLst/>
                  <a:rect l="l" t="t" r="r" b="b"/>
                  <a:pathLst>
                    <a:path w="3366" h="3167" extrusionOk="0">
                      <a:moveTo>
                        <a:pt x="2851" y="0"/>
                      </a:moveTo>
                      <a:cubicBezTo>
                        <a:pt x="2760" y="30"/>
                        <a:pt x="2674" y="68"/>
                        <a:pt x="2593" y="125"/>
                      </a:cubicBezTo>
                      <a:cubicBezTo>
                        <a:pt x="2173" y="420"/>
                        <a:pt x="248" y="2839"/>
                        <a:pt x="0" y="3149"/>
                      </a:cubicBezTo>
                      <a:lnTo>
                        <a:pt x="24" y="3166"/>
                      </a:lnTo>
                      <a:cubicBezTo>
                        <a:pt x="370" y="3050"/>
                        <a:pt x="2457" y="2336"/>
                        <a:pt x="3365" y="1938"/>
                      </a:cubicBezTo>
                      <a:lnTo>
                        <a:pt x="3365" y="1938"/>
                      </a:lnTo>
                      <a:cubicBezTo>
                        <a:pt x="2749" y="2144"/>
                        <a:pt x="2178" y="2315"/>
                        <a:pt x="1986" y="2315"/>
                      </a:cubicBezTo>
                      <a:cubicBezTo>
                        <a:pt x="1960" y="2315"/>
                        <a:pt x="1942" y="2312"/>
                        <a:pt x="1930" y="2306"/>
                      </a:cubicBezTo>
                      <a:cubicBezTo>
                        <a:pt x="1698" y="2179"/>
                        <a:pt x="3285" y="875"/>
                        <a:pt x="3285" y="874"/>
                      </a:cubicBezTo>
                      <a:lnTo>
                        <a:pt x="3285" y="874"/>
                      </a:lnTo>
                      <a:cubicBezTo>
                        <a:pt x="3285" y="875"/>
                        <a:pt x="1859" y="1893"/>
                        <a:pt x="1491" y="1893"/>
                      </a:cubicBezTo>
                      <a:cubicBezTo>
                        <a:pt x="1465" y="1893"/>
                        <a:pt x="1445" y="1889"/>
                        <a:pt x="1431" y="1878"/>
                      </a:cubicBezTo>
                      <a:cubicBezTo>
                        <a:pt x="1261" y="1759"/>
                        <a:pt x="2364" y="597"/>
                        <a:pt x="2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
                <p:cNvSpPr/>
                <p:nvPr/>
              </p:nvSpPr>
              <p:spPr>
                <a:xfrm>
                  <a:off x="2241350" y="2673538"/>
                  <a:ext cx="86250" cy="59000"/>
                </a:xfrm>
                <a:custGeom>
                  <a:avLst/>
                  <a:gdLst/>
                  <a:ahLst/>
                  <a:cxnLst/>
                  <a:rect l="l" t="t" r="r" b="b"/>
                  <a:pathLst>
                    <a:path w="3450" h="2360" extrusionOk="0">
                      <a:moveTo>
                        <a:pt x="3413" y="0"/>
                      </a:moveTo>
                      <a:cubicBezTo>
                        <a:pt x="3317" y="0"/>
                        <a:pt x="1667" y="1097"/>
                        <a:pt x="1667" y="1097"/>
                      </a:cubicBezTo>
                      <a:cubicBezTo>
                        <a:pt x="1667" y="1097"/>
                        <a:pt x="0" y="2311"/>
                        <a:pt x="33" y="2358"/>
                      </a:cubicBezTo>
                      <a:cubicBezTo>
                        <a:pt x="34" y="2359"/>
                        <a:pt x="35" y="2359"/>
                        <a:pt x="37" y="2359"/>
                      </a:cubicBezTo>
                      <a:cubicBezTo>
                        <a:pt x="134" y="2359"/>
                        <a:pt x="1783" y="1263"/>
                        <a:pt x="1783" y="1263"/>
                      </a:cubicBezTo>
                      <a:cubicBezTo>
                        <a:pt x="1783" y="1263"/>
                        <a:pt x="3450" y="49"/>
                        <a:pt x="3417" y="2"/>
                      </a:cubicBezTo>
                      <a:cubicBezTo>
                        <a:pt x="3416" y="1"/>
                        <a:pt x="3415"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
                <p:cNvSpPr/>
                <p:nvPr/>
              </p:nvSpPr>
              <p:spPr>
                <a:xfrm>
                  <a:off x="2297625" y="2678788"/>
                  <a:ext cx="40825" cy="28950"/>
                </a:xfrm>
                <a:custGeom>
                  <a:avLst/>
                  <a:gdLst/>
                  <a:ahLst/>
                  <a:cxnLst/>
                  <a:rect l="l" t="t" r="r" b="b"/>
                  <a:pathLst>
                    <a:path w="1633" h="1158" extrusionOk="0">
                      <a:moveTo>
                        <a:pt x="1463" y="0"/>
                      </a:moveTo>
                      <a:cubicBezTo>
                        <a:pt x="1370" y="0"/>
                        <a:pt x="1236" y="56"/>
                        <a:pt x="1111" y="154"/>
                      </a:cubicBezTo>
                      <a:cubicBezTo>
                        <a:pt x="926" y="301"/>
                        <a:pt x="830" y="487"/>
                        <a:pt x="896" y="572"/>
                      </a:cubicBezTo>
                      <a:cubicBezTo>
                        <a:pt x="918" y="599"/>
                        <a:pt x="954" y="612"/>
                        <a:pt x="1000" y="612"/>
                      </a:cubicBezTo>
                      <a:cubicBezTo>
                        <a:pt x="1094" y="612"/>
                        <a:pt x="1227" y="557"/>
                        <a:pt x="1352" y="457"/>
                      </a:cubicBezTo>
                      <a:cubicBezTo>
                        <a:pt x="1537" y="310"/>
                        <a:pt x="1632" y="125"/>
                        <a:pt x="1567" y="41"/>
                      </a:cubicBezTo>
                      <a:cubicBezTo>
                        <a:pt x="1545" y="13"/>
                        <a:pt x="1509" y="0"/>
                        <a:pt x="1463" y="0"/>
                      </a:cubicBezTo>
                      <a:close/>
                      <a:moveTo>
                        <a:pt x="507" y="707"/>
                      </a:moveTo>
                      <a:cubicBezTo>
                        <a:pt x="435" y="707"/>
                        <a:pt x="336" y="742"/>
                        <a:pt x="240" y="805"/>
                      </a:cubicBezTo>
                      <a:cubicBezTo>
                        <a:pt x="88" y="909"/>
                        <a:pt x="0" y="1050"/>
                        <a:pt x="47" y="1119"/>
                      </a:cubicBezTo>
                      <a:cubicBezTo>
                        <a:pt x="65" y="1145"/>
                        <a:pt x="98" y="1157"/>
                        <a:pt x="142" y="1157"/>
                      </a:cubicBezTo>
                      <a:cubicBezTo>
                        <a:pt x="214" y="1157"/>
                        <a:pt x="314" y="1122"/>
                        <a:pt x="409" y="1057"/>
                      </a:cubicBezTo>
                      <a:cubicBezTo>
                        <a:pt x="563" y="954"/>
                        <a:pt x="649" y="815"/>
                        <a:pt x="602" y="746"/>
                      </a:cubicBezTo>
                      <a:cubicBezTo>
                        <a:pt x="585" y="720"/>
                        <a:pt x="551" y="707"/>
                        <a:pt x="507" y="70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
                <p:cNvSpPr/>
                <p:nvPr/>
              </p:nvSpPr>
              <p:spPr>
                <a:xfrm>
                  <a:off x="2197275" y="2636638"/>
                  <a:ext cx="70325" cy="112925"/>
                </a:xfrm>
                <a:custGeom>
                  <a:avLst/>
                  <a:gdLst/>
                  <a:ahLst/>
                  <a:cxnLst/>
                  <a:rect l="l" t="t" r="r" b="b"/>
                  <a:pathLst>
                    <a:path w="2813" h="4517" extrusionOk="0">
                      <a:moveTo>
                        <a:pt x="1679" y="0"/>
                      </a:moveTo>
                      <a:cubicBezTo>
                        <a:pt x="1308" y="0"/>
                        <a:pt x="952" y="209"/>
                        <a:pt x="782" y="568"/>
                      </a:cubicBezTo>
                      <a:cubicBezTo>
                        <a:pt x="546" y="1063"/>
                        <a:pt x="1" y="4517"/>
                        <a:pt x="1" y="4517"/>
                      </a:cubicBezTo>
                      <a:cubicBezTo>
                        <a:pt x="1" y="4517"/>
                        <a:pt x="2340" y="1916"/>
                        <a:pt x="2576" y="1423"/>
                      </a:cubicBezTo>
                      <a:cubicBezTo>
                        <a:pt x="2813" y="926"/>
                        <a:pt x="2601" y="334"/>
                        <a:pt x="2106" y="98"/>
                      </a:cubicBezTo>
                      <a:cubicBezTo>
                        <a:pt x="1968" y="32"/>
                        <a:pt x="1822" y="0"/>
                        <a:pt x="167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
                <p:cNvSpPr/>
                <p:nvPr/>
              </p:nvSpPr>
              <p:spPr>
                <a:xfrm>
                  <a:off x="2197475" y="2644913"/>
                  <a:ext cx="58425" cy="103675"/>
                </a:xfrm>
                <a:custGeom>
                  <a:avLst/>
                  <a:gdLst/>
                  <a:ahLst/>
                  <a:cxnLst/>
                  <a:rect l="l" t="t" r="r" b="b"/>
                  <a:pathLst>
                    <a:path w="2337" h="4147" extrusionOk="0">
                      <a:moveTo>
                        <a:pt x="937" y="0"/>
                      </a:moveTo>
                      <a:lnTo>
                        <a:pt x="937" y="0"/>
                      </a:lnTo>
                      <a:cubicBezTo>
                        <a:pt x="873" y="71"/>
                        <a:pt x="817" y="147"/>
                        <a:pt x="774" y="237"/>
                      </a:cubicBezTo>
                      <a:cubicBezTo>
                        <a:pt x="554" y="700"/>
                        <a:pt x="62" y="3752"/>
                        <a:pt x="1" y="4143"/>
                      </a:cubicBezTo>
                      <a:lnTo>
                        <a:pt x="27" y="4147"/>
                      </a:lnTo>
                      <a:cubicBezTo>
                        <a:pt x="272" y="3876"/>
                        <a:pt x="1741" y="2231"/>
                        <a:pt x="2336" y="1437"/>
                      </a:cubicBezTo>
                      <a:lnTo>
                        <a:pt x="2336" y="1437"/>
                      </a:lnTo>
                      <a:cubicBezTo>
                        <a:pt x="1843" y="1983"/>
                        <a:pt x="1381" y="2461"/>
                        <a:pt x="1266" y="2464"/>
                      </a:cubicBezTo>
                      <a:cubicBezTo>
                        <a:pt x="1266" y="2464"/>
                        <a:pt x="1266" y="2464"/>
                        <a:pt x="1266" y="2464"/>
                      </a:cubicBezTo>
                      <a:cubicBezTo>
                        <a:pt x="1004" y="2464"/>
                        <a:pt x="1745" y="550"/>
                        <a:pt x="1746" y="550"/>
                      </a:cubicBezTo>
                      <a:lnTo>
                        <a:pt x="1746" y="550"/>
                      </a:lnTo>
                      <a:cubicBezTo>
                        <a:pt x="1745" y="550"/>
                        <a:pt x="910" y="2334"/>
                        <a:pt x="629" y="2334"/>
                      </a:cubicBezTo>
                      <a:cubicBezTo>
                        <a:pt x="627" y="2334"/>
                        <a:pt x="625" y="2334"/>
                        <a:pt x="623" y="2334"/>
                      </a:cubicBezTo>
                      <a:cubicBezTo>
                        <a:pt x="416" y="2314"/>
                        <a:pt x="807" y="761"/>
                        <a:pt x="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
                <p:cNvSpPr/>
                <p:nvPr/>
              </p:nvSpPr>
              <p:spPr>
                <a:xfrm>
                  <a:off x="2198150" y="2651713"/>
                  <a:ext cx="47375" cy="92900"/>
                </a:xfrm>
                <a:custGeom>
                  <a:avLst/>
                  <a:gdLst/>
                  <a:ahLst/>
                  <a:cxnLst/>
                  <a:rect l="l" t="t" r="r" b="b"/>
                  <a:pathLst>
                    <a:path w="1895" h="3716" extrusionOk="0">
                      <a:moveTo>
                        <a:pt x="1843" y="0"/>
                      </a:moveTo>
                      <a:cubicBezTo>
                        <a:pt x="1780" y="0"/>
                        <a:pt x="856" y="1813"/>
                        <a:pt x="856" y="1813"/>
                      </a:cubicBezTo>
                      <a:cubicBezTo>
                        <a:pt x="856" y="1813"/>
                        <a:pt x="0" y="3691"/>
                        <a:pt x="52" y="3715"/>
                      </a:cubicBezTo>
                      <a:cubicBezTo>
                        <a:pt x="52" y="3715"/>
                        <a:pt x="53" y="3715"/>
                        <a:pt x="53" y="3715"/>
                      </a:cubicBezTo>
                      <a:cubicBezTo>
                        <a:pt x="115" y="3715"/>
                        <a:pt x="1040" y="1902"/>
                        <a:pt x="1040" y="1902"/>
                      </a:cubicBezTo>
                      <a:cubicBezTo>
                        <a:pt x="1040" y="1902"/>
                        <a:pt x="1894" y="26"/>
                        <a:pt x="1844" y="1"/>
                      </a:cubicBezTo>
                      <a:cubicBezTo>
                        <a:pt x="1844" y="0"/>
                        <a:pt x="1843" y="0"/>
                        <a:pt x="1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
                <p:cNvSpPr/>
                <p:nvPr/>
              </p:nvSpPr>
              <p:spPr>
                <a:xfrm>
                  <a:off x="2234325" y="2652088"/>
                  <a:ext cx="24400" cy="42500"/>
                </a:xfrm>
                <a:custGeom>
                  <a:avLst/>
                  <a:gdLst/>
                  <a:ahLst/>
                  <a:cxnLst/>
                  <a:rect l="l" t="t" r="r" b="b"/>
                  <a:pathLst>
                    <a:path w="976" h="1700" extrusionOk="0">
                      <a:moveTo>
                        <a:pt x="831" y="0"/>
                      </a:moveTo>
                      <a:cubicBezTo>
                        <a:pt x="734" y="0"/>
                        <a:pt x="606" y="136"/>
                        <a:pt x="527" y="329"/>
                      </a:cubicBezTo>
                      <a:cubicBezTo>
                        <a:pt x="438" y="548"/>
                        <a:pt x="446" y="758"/>
                        <a:pt x="544" y="799"/>
                      </a:cubicBezTo>
                      <a:cubicBezTo>
                        <a:pt x="555" y="803"/>
                        <a:pt x="567" y="805"/>
                        <a:pt x="579" y="805"/>
                      </a:cubicBezTo>
                      <a:cubicBezTo>
                        <a:pt x="676" y="805"/>
                        <a:pt x="806" y="671"/>
                        <a:pt x="886" y="474"/>
                      </a:cubicBezTo>
                      <a:cubicBezTo>
                        <a:pt x="975" y="257"/>
                        <a:pt x="967" y="47"/>
                        <a:pt x="869" y="8"/>
                      </a:cubicBezTo>
                      <a:cubicBezTo>
                        <a:pt x="857" y="3"/>
                        <a:pt x="844" y="0"/>
                        <a:pt x="831" y="0"/>
                      </a:cubicBezTo>
                      <a:close/>
                      <a:moveTo>
                        <a:pt x="341" y="1087"/>
                      </a:moveTo>
                      <a:cubicBezTo>
                        <a:pt x="265" y="1087"/>
                        <a:pt x="160" y="1183"/>
                        <a:pt x="88" y="1325"/>
                      </a:cubicBezTo>
                      <a:cubicBezTo>
                        <a:pt x="7" y="1489"/>
                        <a:pt x="1" y="1654"/>
                        <a:pt x="73" y="1692"/>
                      </a:cubicBezTo>
                      <a:cubicBezTo>
                        <a:pt x="83" y="1697"/>
                        <a:pt x="95" y="1699"/>
                        <a:pt x="107" y="1699"/>
                      </a:cubicBezTo>
                      <a:cubicBezTo>
                        <a:pt x="184" y="1699"/>
                        <a:pt x="288" y="1603"/>
                        <a:pt x="359" y="1461"/>
                      </a:cubicBezTo>
                      <a:cubicBezTo>
                        <a:pt x="442" y="1297"/>
                        <a:pt x="449" y="1132"/>
                        <a:pt x="375" y="1095"/>
                      </a:cubicBezTo>
                      <a:cubicBezTo>
                        <a:pt x="365" y="1089"/>
                        <a:pt x="353" y="1087"/>
                        <a:pt x="341" y="108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
                <p:cNvSpPr/>
                <p:nvPr/>
              </p:nvSpPr>
              <p:spPr>
                <a:xfrm>
                  <a:off x="1836475" y="2792363"/>
                  <a:ext cx="159300" cy="64350"/>
                </a:xfrm>
                <a:custGeom>
                  <a:avLst/>
                  <a:gdLst/>
                  <a:ahLst/>
                  <a:cxnLst/>
                  <a:rect l="l" t="t" r="r" b="b"/>
                  <a:pathLst>
                    <a:path w="6372" h="2574" extrusionOk="0">
                      <a:moveTo>
                        <a:pt x="1296" y="1"/>
                      </a:moveTo>
                      <a:cubicBezTo>
                        <a:pt x="1283" y="1"/>
                        <a:pt x="1271" y="1"/>
                        <a:pt x="1260" y="1"/>
                      </a:cubicBezTo>
                      <a:cubicBezTo>
                        <a:pt x="549" y="31"/>
                        <a:pt x="1" y="636"/>
                        <a:pt x="32" y="1346"/>
                      </a:cubicBezTo>
                      <a:cubicBezTo>
                        <a:pt x="64" y="2035"/>
                        <a:pt x="634" y="2573"/>
                        <a:pt x="1317" y="2573"/>
                      </a:cubicBezTo>
                      <a:cubicBezTo>
                        <a:pt x="1337" y="2573"/>
                        <a:pt x="1357" y="2573"/>
                        <a:pt x="1378" y="2572"/>
                      </a:cubicBezTo>
                      <a:cubicBezTo>
                        <a:pt x="2089" y="2539"/>
                        <a:pt x="6372" y="1054"/>
                        <a:pt x="6372" y="1054"/>
                      </a:cubicBezTo>
                      <a:cubicBezTo>
                        <a:pt x="6372" y="1054"/>
                        <a:pt x="2106" y="1"/>
                        <a:pt x="1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
                <p:cNvSpPr/>
                <p:nvPr/>
              </p:nvSpPr>
              <p:spPr>
                <a:xfrm>
                  <a:off x="1861700" y="2793638"/>
                  <a:ext cx="132775" cy="63075"/>
                </a:xfrm>
                <a:custGeom>
                  <a:avLst/>
                  <a:gdLst/>
                  <a:ahLst/>
                  <a:cxnLst/>
                  <a:rect l="l" t="t" r="r" b="b"/>
                  <a:pathLst>
                    <a:path w="5311" h="2523" extrusionOk="0">
                      <a:moveTo>
                        <a:pt x="788" y="1"/>
                      </a:moveTo>
                      <a:cubicBezTo>
                        <a:pt x="1711" y="232"/>
                        <a:pt x="2543" y="469"/>
                        <a:pt x="2613" y="597"/>
                      </a:cubicBezTo>
                      <a:cubicBezTo>
                        <a:pt x="2779" y="897"/>
                        <a:pt x="134" y="1219"/>
                        <a:pt x="134" y="1219"/>
                      </a:cubicBezTo>
                      <a:cubicBezTo>
                        <a:pt x="134" y="1219"/>
                        <a:pt x="667" y="1191"/>
                        <a:pt x="1263" y="1191"/>
                      </a:cubicBezTo>
                      <a:cubicBezTo>
                        <a:pt x="1980" y="1191"/>
                        <a:pt x="2787" y="1232"/>
                        <a:pt x="2861" y="1414"/>
                      </a:cubicBezTo>
                      <a:cubicBezTo>
                        <a:pt x="2964" y="1663"/>
                        <a:pt x="948" y="2164"/>
                        <a:pt x="0" y="2479"/>
                      </a:cubicBezTo>
                      <a:cubicBezTo>
                        <a:pt x="103" y="2505"/>
                        <a:pt x="210" y="2522"/>
                        <a:pt x="319" y="2522"/>
                      </a:cubicBezTo>
                      <a:cubicBezTo>
                        <a:pt x="336" y="2522"/>
                        <a:pt x="352" y="2522"/>
                        <a:pt x="369" y="2521"/>
                      </a:cubicBezTo>
                      <a:cubicBezTo>
                        <a:pt x="1034" y="2490"/>
                        <a:pt x="4822" y="1188"/>
                        <a:pt x="5311" y="1019"/>
                      </a:cubicBezTo>
                      <a:lnTo>
                        <a:pt x="5295" y="986"/>
                      </a:lnTo>
                      <a:cubicBezTo>
                        <a:pt x="4838" y="873"/>
                        <a:pt x="2059" y="198"/>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
                <p:cNvSpPr/>
                <p:nvPr/>
              </p:nvSpPr>
              <p:spPr>
                <a:xfrm>
                  <a:off x="1855150" y="2818263"/>
                  <a:ext cx="133700" cy="7475"/>
                </a:xfrm>
                <a:custGeom>
                  <a:avLst/>
                  <a:gdLst/>
                  <a:ahLst/>
                  <a:cxnLst/>
                  <a:rect l="l" t="t" r="r" b="b"/>
                  <a:pathLst>
                    <a:path w="5348" h="299" extrusionOk="0">
                      <a:moveTo>
                        <a:pt x="4339" y="1"/>
                      </a:moveTo>
                      <a:cubicBezTo>
                        <a:pt x="3579" y="1"/>
                        <a:pt x="2667" y="18"/>
                        <a:pt x="2667" y="18"/>
                      </a:cubicBezTo>
                      <a:cubicBezTo>
                        <a:pt x="2667" y="18"/>
                        <a:pt x="1" y="186"/>
                        <a:pt x="4" y="259"/>
                      </a:cubicBezTo>
                      <a:cubicBezTo>
                        <a:pt x="5" y="290"/>
                        <a:pt x="468" y="299"/>
                        <a:pt x="1008" y="299"/>
                      </a:cubicBezTo>
                      <a:cubicBezTo>
                        <a:pt x="1767" y="299"/>
                        <a:pt x="2678" y="281"/>
                        <a:pt x="2678" y="281"/>
                      </a:cubicBezTo>
                      <a:cubicBezTo>
                        <a:pt x="2678" y="281"/>
                        <a:pt x="5347" y="114"/>
                        <a:pt x="5344" y="40"/>
                      </a:cubicBezTo>
                      <a:cubicBezTo>
                        <a:pt x="5343" y="9"/>
                        <a:pt x="4879"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
                <p:cNvSpPr/>
                <p:nvPr/>
              </p:nvSpPr>
              <p:spPr>
                <a:xfrm>
                  <a:off x="1848275" y="2803163"/>
                  <a:ext cx="60725" cy="12800"/>
                </a:xfrm>
                <a:custGeom>
                  <a:avLst/>
                  <a:gdLst/>
                  <a:ahLst/>
                  <a:cxnLst/>
                  <a:rect l="l" t="t" r="r" b="b"/>
                  <a:pathLst>
                    <a:path w="2429" h="512" extrusionOk="0">
                      <a:moveTo>
                        <a:pt x="2019" y="6"/>
                      </a:moveTo>
                      <a:cubicBezTo>
                        <a:pt x="2009" y="6"/>
                        <a:pt x="1998" y="6"/>
                        <a:pt x="1988" y="7"/>
                      </a:cubicBezTo>
                      <a:cubicBezTo>
                        <a:pt x="1748" y="11"/>
                        <a:pt x="1557" y="105"/>
                        <a:pt x="1559" y="213"/>
                      </a:cubicBezTo>
                      <a:cubicBezTo>
                        <a:pt x="1562" y="317"/>
                        <a:pt x="1749" y="400"/>
                        <a:pt x="1979" y="400"/>
                      </a:cubicBezTo>
                      <a:cubicBezTo>
                        <a:pt x="1985" y="400"/>
                        <a:pt x="1991" y="400"/>
                        <a:pt x="1997" y="400"/>
                      </a:cubicBezTo>
                      <a:cubicBezTo>
                        <a:pt x="2237" y="392"/>
                        <a:pt x="2428" y="299"/>
                        <a:pt x="2425" y="191"/>
                      </a:cubicBezTo>
                      <a:cubicBezTo>
                        <a:pt x="2424" y="87"/>
                        <a:pt x="2243" y="6"/>
                        <a:pt x="2019" y="6"/>
                      </a:cubicBezTo>
                      <a:close/>
                      <a:moveTo>
                        <a:pt x="662" y="0"/>
                      </a:moveTo>
                      <a:cubicBezTo>
                        <a:pt x="622" y="0"/>
                        <a:pt x="581" y="2"/>
                        <a:pt x="539" y="7"/>
                      </a:cubicBezTo>
                      <a:cubicBezTo>
                        <a:pt x="234" y="38"/>
                        <a:pt x="0" y="174"/>
                        <a:pt x="13" y="312"/>
                      </a:cubicBezTo>
                      <a:cubicBezTo>
                        <a:pt x="26" y="431"/>
                        <a:pt x="216" y="512"/>
                        <a:pt x="463" y="512"/>
                      </a:cubicBezTo>
                      <a:cubicBezTo>
                        <a:pt x="505" y="512"/>
                        <a:pt x="548" y="509"/>
                        <a:pt x="592" y="505"/>
                      </a:cubicBezTo>
                      <a:cubicBezTo>
                        <a:pt x="895" y="475"/>
                        <a:pt x="1131" y="337"/>
                        <a:pt x="1117" y="199"/>
                      </a:cubicBezTo>
                      <a:cubicBezTo>
                        <a:pt x="1104" y="80"/>
                        <a:pt x="910" y="0"/>
                        <a:pt x="66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
                <p:cNvSpPr/>
                <p:nvPr/>
              </p:nvSpPr>
              <p:spPr>
                <a:xfrm>
                  <a:off x="1832600" y="2852663"/>
                  <a:ext cx="140025" cy="104975"/>
                </a:xfrm>
                <a:custGeom>
                  <a:avLst/>
                  <a:gdLst/>
                  <a:ahLst/>
                  <a:cxnLst/>
                  <a:rect l="l" t="t" r="r" b="b"/>
                  <a:pathLst>
                    <a:path w="5601" h="4199" extrusionOk="0">
                      <a:moveTo>
                        <a:pt x="5601" y="0"/>
                      </a:moveTo>
                      <a:cubicBezTo>
                        <a:pt x="5601" y="0"/>
                        <a:pt x="1304" y="1449"/>
                        <a:pt x="723" y="1858"/>
                      </a:cubicBezTo>
                      <a:cubicBezTo>
                        <a:pt x="140" y="2267"/>
                        <a:pt x="1" y="3071"/>
                        <a:pt x="411" y="3653"/>
                      </a:cubicBezTo>
                      <a:cubicBezTo>
                        <a:pt x="661" y="4008"/>
                        <a:pt x="1060" y="4199"/>
                        <a:pt x="1465" y="4199"/>
                      </a:cubicBezTo>
                      <a:cubicBezTo>
                        <a:pt x="1721" y="4199"/>
                        <a:pt x="1979" y="4123"/>
                        <a:pt x="2205" y="3964"/>
                      </a:cubicBezTo>
                      <a:cubicBezTo>
                        <a:pt x="2787" y="3555"/>
                        <a:pt x="5601" y="0"/>
                        <a:pt x="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
                <p:cNvSpPr/>
                <p:nvPr/>
              </p:nvSpPr>
              <p:spPr>
                <a:xfrm>
                  <a:off x="1862675" y="2853213"/>
                  <a:ext cx="109050" cy="102625"/>
                </a:xfrm>
                <a:custGeom>
                  <a:avLst/>
                  <a:gdLst/>
                  <a:ahLst/>
                  <a:cxnLst/>
                  <a:rect l="l" t="t" r="r" b="b"/>
                  <a:pathLst>
                    <a:path w="4362" h="4105" extrusionOk="0">
                      <a:moveTo>
                        <a:pt x="4332" y="0"/>
                      </a:moveTo>
                      <a:cubicBezTo>
                        <a:pt x="3884" y="152"/>
                        <a:pt x="1177" y="1075"/>
                        <a:pt x="1" y="1592"/>
                      </a:cubicBezTo>
                      <a:cubicBezTo>
                        <a:pt x="801" y="1326"/>
                        <a:pt x="1540" y="1102"/>
                        <a:pt x="1790" y="1102"/>
                      </a:cubicBezTo>
                      <a:cubicBezTo>
                        <a:pt x="1823" y="1102"/>
                        <a:pt x="1847" y="1106"/>
                        <a:pt x="1862" y="1114"/>
                      </a:cubicBezTo>
                      <a:cubicBezTo>
                        <a:pt x="2161" y="1278"/>
                        <a:pt x="102" y="2970"/>
                        <a:pt x="102" y="2970"/>
                      </a:cubicBezTo>
                      <a:cubicBezTo>
                        <a:pt x="102" y="2970"/>
                        <a:pt x="1953" y="1649"/>
                        <a:pt x="2431" y="1649"/>
                      </a:cubicBezTo>
                      <a:cubicBezTo>
                        <a:pt x="2463" y="1649"/>
                        <a:pt x="2490" y="1655"/>
                        <a:pt x="2509" y="1669"/>
                      </a:cubicBezTo>
                      <a:cubicBezTo>
                        <a:pt x="2728" y="1824"/>
                        <a:pt x="1298" y="3329"/>
                        <a:pt x="668" y="4104"/>
                      </a:cubicBezTo>
                      <a:cubicBezTo>
                        <a:pt x="784" y="4067"/>
                        <a:pt x="897" y="4015"/>
                        <a:pt x="1002" y="3942"/>
                      </a:cubicBezTo>
                      <a:cubicBezTo>
                        <a:pt x="1545" y="3559"/>
                        <a:pt x="4042" y="425"/>
                        <a:pt x="4362" y="21"/>
                      </a:cubicBezTo>
                      <a:lnTo>
                        <a:pt x="4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
                <p:cNvSpPr/>
                <p:nvPr/>
              </p:nvSpPr>
              <p:spPr>
                <a:xfrm>
                  <a:off x="1856250" y="2856888"/>
                  <a:ext cx="111800" cy="76425"/>
                </a:xfrm>
                <a:custGeom>
                  <a:avLst/>
                  <a:gdLst/>
                  <a:ahLst/>
                  <a:cxnLst/>
                  <a:rect l="l" t="t" r="r" b="b"/>
                  <a:pathLst>
                    <a:path w="4472" h="3057" extrusionOk="0">
                      <a:moveTo>
                        <a:pt x="4426" y="0"/>
                      </a:moveTo>
                      <a:cubicBezTo>
                        <a:pt x="4299" y="0"/>
                        <a:pt x="2161" y="1421"/>
                        <a:pt x="2161" y="1421"/>
                      </a:cubicBezTo>
                      <a:cubicBezTo>
                        <a:pt x="2161" y="1421"/>
                        <a:pt x="1" y="2996"/>
                        <a:pt x="43" y="3055"/>
                      </a:cubicBezTo>
                      <a:cubicBezTo>
                        <a:pt x="44" y="3056"/>
                        <a:pt x="46" y="3057"/>
                        <a:pt x="48" y="3057"/>
                      </a:cubicBezTo>
                      <a:cubicBezTo>
                        <a:pt x="174" y="3057"/>
                        <a:pt x="2311" y="1636"/>
                        <a:pt x="2311" y="1636"/>
                      </a:cubicBezTo>
                      <a:cubicBezTo>
                        <a:pt x="2311" y="1636"/>
                        <a:pt x="4471" y="62"/>
                        <a:pt x="4431" y="2"/>
                      </a:cubicBezTo>
                      <a:cubicBezTo>
                        <a:pt x="4430" y="1"/>
                        <a:pt x="4428" y="0"/>
                        <a:pt x="4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
                <p:cNvSpPr/>
                <p:nvPr/>
              </p:nvSpPr>
              <p:spPr>
                <a:xfrm>
                  <a:off x="1842200" y="2888988"/>
                  <a:ext cx="52900" cy="37550"/>
                </a:xfrm>
                <a:custGeom>
                  <a:avLst/>
                  <a:gdLst/>
                  <a:ahLst/>
                  <a:cxnLst/>
                  <a:rect l="l" t="t" r="r" b="b"/>
                  <a:pathLst>
                    <a:path w="2116" h="1502" extrusionOk="0">
                      <a:moveTo>
                        <a:pt x="1933" y="1"/>
                      </a:moveTo>
                      <a:cubicBezTo>
                        <a:pt x="1839" y="1"/>
                        <a:pt x="1710" y="47"/>
                        <a:pt x="1586" y="131"/>
                      </a:cubicBezTo>
                      <a:cubicBezTo>
                        <a:pt x="1387" y="264"/>
                        <a:pt x="1277" y="444"/>
                        <a:pt x="1337" y="535"/>
                      </a:cubicBezTo>
                      <a:cubicBezTo>
                        <a:pt x="1359" y="568"/>
                        <a:pt x="1402" y="584"/>
                        <a:pt x="1457" y="584"/>
                      </a:cubicBezTo>
                      <a:cubicBezTo>
                        <a:pt x="1551" y="584"/>
                        <a:pt x="1680" y="539"/>
                        <a:pt x="1805" y="455"/>
                      </a:cubicBezTo>
                      <a:cubicBezTo>
                        <a:pt x="2004" y="322"/>
                        <a:pt x="2115" y="140"/>
                        <a:pt x="2056" y="51"/>
                      </a:cubicBezTo>
                      <a:cubicBezTo>
                        <a:pt x="2033" y="17"/>
                        <a:pt x="1989" y="1"/>
                        <a:pt x="1933" y="1"/>
                      </a:cubicBezTo>
                      <a:close/>
                      <a:moveTo>
                        <a:pt x="821" y="709"/>
                      </a:moveTo>
                      <a:cubicBezTo>
                        <a:pt x="699" y="709"/>
                        <a:pt x="525" y="780"/>
                        <a:pt x="364" y="908"/>
                      </a:cubicBezTo>
                      <a:cubicBezTo>
                        <a:pt x="124" y="1099"/>
                        <a:pt x="0" y="1340"/>
                        <a:pt x="86" y="1450"/>
                      </a:cubicBezTo>
                      <a:cubicBezTo>
                        <a:pt x="114" y="1485"/>
                        <a:pt x="161" y="1502"/>
                        <a:pt x="219" y="1502"/>
                      </a:cubicBezTo>
                      <a:cubicBezTo>
                        <a:pt x="341" y="1502"/>
                        <a:pt x="514" y="1429"/>
                        <a:pt x="677" y="1301"/>
                      </a:cubicBezTo>
                      <a:cubicBezTo>
                        <a:pt x="917" y="1112"/>
                        <a:pt x="1040" y="869"/>
                        <a:pt x="956" y="761"/>
                      </a:cubicBezTo>
                      <a:cubicBezTo>
                        <a:pt x="928" y="726"/>
                        <a:pt x="881" y="709"/>
                        <a:pt x="821" y="709"/>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
                <p:cNvSpPr/>
                <p:nvPr/>
              </p:nvSpPr>
              <p:spPr>
                <a:xfrm>
                  <a:off x="1934075" y="2834763"/>
                  <a:ext cx="91150" cy="146375"/>
                </a:xfrm>
                <a:custGeom>
                  <a:avLst/>
                  <a:gdLst/>
                  <a:ahLst/>
                  <a:cxnLst/>
                  <a:rect l="l" t="t" r="r" b="b"/>
                  <a:pathLst>
                    <a:path w="3646" h="5855" extrusionOk="0">
                      <a:moveTo>
                        <a:pt x="3646" y="0"/>
                      </a:moveTo>
                      <a:cubicBezTo>
                        <a:pt x="3645" y="1"/>
                        <a:pt x="613" y="3372"/>
                        <a:pt x="306" y="4012"/>
                      </a:cubicBezTo>
                      <a:cubicBezTo>
                        <a:pt x="0" y="4654"/>
                        <a:pt x="273" y="5422"/>
                        <a:pt x="915" y="5729"/>
                      </a:cubicBezTo>
                      <a:cubicBezTo>
                        <a:pt x="1094" y="5814"/>
                        <a:pt x="1282" y="5855"/>
                        <a:pt x="1468" y="5855"/>
                      </a:cubicBezTo>
                      <a:cubicBezTo>
                        <a:pt x="1949" y="5855"/>
                        <a:pt x="2410" y="5584"/>
                        <a:pt x="2630" y="5120"/>
                      </a:cubicBezTo>
                      <a:cubicBezTo>
                        <a:pt x="2938" y="4477"/>
                        <a:pt x="3646" y="1"/>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
                <p:cNvSpPr/>
                <p:nvPr/>
              </p:nvSpPr>
              <p:spPr>
                <a:xfrm>
                  <a:off x="1949175" y="2836013"/>
                  <a:ext cx="75775" cy="134400"/>
                </a:xfrm>
                <a:custGeom>
                  <a:avLst/>
                  <a:gdLst/>
                  <a:ahLst/>
                  <a:cxnLst/>
                  <a:rect l="l" t="t" r="r" b="b"/>
                  <a:pathLst>
                    <a:path w="3031" h="5376" extrusionOk="0">
                      <a:moveTo>
                        <a:pt x="2995" y="1"/>
                      </a:moveTo>
                      <a:cubicBezTo>
                        <a:pt x="2678" y="353"/>
                        <a:pt x="775" y="2485"/>
                        <a:pt x="1" y="3514"/>
                      </a:cubicBezTo>
                      <a:cubicBezTo>
                        <a:pt x="640" y="2808"/>
                        <a:pt x="1242" y="2187"/>
                        <a:pt x="1389" y="2184"/>
                      </a:cubicBezTo>
                      <a:cubicBezTo>
                        <a:pt x="1389" y="2184"/>
                        <a:pt x="1390" y="2184"/>
                        <a:pt x="1390" y="2184"/>
                      </a:cubicBezTo>
                      <a:cubicBezTo>
                        <a:pt x="1729" y="2184"/>
                        <a:pt x="767" y="4664"/>
                        <a:pt x="767" y="4664"/>
                      </a:cubicBezTo>
                      <a:cubicBezTo>
                        <a:pt x="767" y="4664"/>
                        <a:pt x="1851" y="2350"/>
                        <a:pt x="2215" y="2350"/>
                      </a:cubicBezTo>
                      <a:cubicBezTo>
                        <a:pt x="2218" y="2350"/>
                        <a:pt x="2221" y="2350"/>
                        <a:pt x="2224" y="2350"/>
                      </a:cubicBezTo>
                      <a:cubicBezTo>
                        <a:pt x="2492" y="2378"/>
                        <a:pt x="1984" y="4391"/>
                        <a:pt x="1817" y="5375"/>
                      </a:cubicBezTo>
                      <a:cubicBezTo>
                        <a:pt x="1898" y="5286"/>
                        <a:pt x="1972" y="5186"/>
                        <a:pt x="2026" y="5070"/>
                      </a:cubicBezTo>
                      <a:cubicBezTo>
                        <a:pt x="2313" y="4470"/>
                        <a:pt x="2951" y="514"/>
                        <a:pt x="3031" y="5"/>
                      </a:cubicBezTo>
                      <a:lnTo>
                        <a:pt x="2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
                <p:cNvSpPr/>
                <p:nvPr/>
              </p:nvSpPr>
              <p:spPr>
                <a:xfrm>
                  <a:off x="1962650" y="2841188"/>
                  <a:ext cx="61450" cy="120425"/>
                </a:xfrm>
                <a:custGeom>
                  <a:avLst/>
                  <a:gdLst/>
                  <a:ahLst/>
                  <a:cxnLst/>
                  <a:rect l="l" t="t" r="r" b="b"/>
                  <a:pathLst>
                    <a:path w="2458" h="4817" extrusionOk="0">
                      <a:moveTo>
                        <a:pt x="2387" y="0"/>
                      </a:moveTo>
                      <a:cubicBezTo>
                        <a:pt x="2308" y="0"/>
                        <a:pt x="1108" y="2352"/>
                        <a:pt x="1108" y="2352"/>
                      </a:cubicBezTo>
                      <a:cubicBezTo>
                        <a:pt x="1108" y="2352"/>
                        <a:pt x="1" y="4784"/>
                        <a:pt x="67" y="4816"/>
                      </a:cubicBezTo>
                      <a:cubicBezTo>
                        <a:pt x="67" y="4816"/>
                        <a:pt x="68" y="4816"/>
                        <a:pt x="68" y="4816"/>
                      </a:cubicBezTo>
                      <a:cubicBezTo>
                        <a:pt x="148" y="4816"/>
                        <a:pt x="1346" y="2466"/>
                        <a:pt x="1346" y="2466"/>
                      </a:cubicBezTo>
                      <a:cubicBezTo>
                        <a:pt x="1346" y="2466"/>
                        <a:pt x="2457" y="33"/>
                        <a:pt x="2388" y="0"/>
                      </a:cubicBezTo>
                      <a:cubicBezTo>
                        <a:pt x="2388" y="0"/>
                        <a:pt x="2387"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
                <p:cNvSpPr/>
                <p:nvPr/>
              </p:nvSpPr>
              <p:spPr>
                <a:xfrm>
                  <a:off x="1945550" y="2906013"/>
                  <a:ext cx="31625" cy="55150"/>
                </a:xfrm>
                <a:custGeom>
                  <a:avLst/>
                  <a:gdLst/>
                  <a:ahLst/>
                  <a:cxnLst/>
                  <a:rect l="l" t="t" r="r" b="b"/>
                  <a:pathLst>
                    <a:path w="1265" h="2206" extrusionOk="0">
                      <a:moveTo>
                        <a:pt x="1126" y="1"/>
                      </a:moveTo>
                      <a:cubicBezTo>
                        <a:pt x="1027" y="1"/>
                        <a:pt x="891" y="126"/>
                        <a:pt x="799" y="310"/>
                      </a:cubicBezTo>
                      <a:cubicBezTo>
                        <a:pt x="691" y="525"/>
                        <a:pt x="683" y="738"/>
                        <a:pt x="779" y="786"/>
                      </a:cubicBezTo>
                      <a:cubicBezTo>
                        <a:pt x="792" y="793"/>
                        <a:pt x="807" y="796"/>
                        <a:pt x="823" y="796"/>
                      </a:cubicBezTo>
                      <a:cubicBezTo>
                        <a:pt x="921" y="796"/>
                        <a:pt x="1057" y="671"/>
                        <a:pt x="1150" y="487"/>
                      </a:cubicBezTo>
                      <a:cubicBezTo>
                        <a:pt x="1257" y="274"/>
                        <a:pt x="1264" y="59"/>
                        <a:pt x="1170" y="11"/>
                      </a:cubicBezTo>
                      <a:cubicBezTo>
                        <a:pt x="1157" y="4"/>
                        <a:pt x="1142" y="1"/>
                        <a:pt x="1126" y="1"/>
                      </a:cubicBezTo>
                      <a:close/>
                      <a:moveTo>
                        <a:pt x="511" y="1161"/>
                      </a:moveTo>
                      <a:cubicBezTo>
                        <a:pt x="385" y="1161"/>
                        <a:pt x="219" y="1337"/>
                        <a:pt x="116" y="1588"/>
                      </a:cubicBezTo>
                      <a:cubicBezTo>
                        <a:pt x="0" y="1872"/>
                        <a:pt x="11" y="2144"/>
                        <a:pt x="140" y="2196"/>
                      </a:cubicBezTo>
                      <a:cubicBezTo>
                        <a:pt x="154" y="2202"/>
                        <a:pt x="170" y="2205"/>
                        <a:pt x="186" y="2205"/>
                      </a:cubicBezTo>
                      <a:cubicBezTo>
                        <a:pt x="312" y="2205"/>
                        <a:pt x="477" y="2029"/>
                        <a:pt x="581" y="1778"/>
                      </a:cubicBezTo>
                      <a:cubicBezTo>
                        <a:pt x="697" y="1494"/>
                        <a:pt x="686" y="1222"/>
                        <a:pt x="558" y="1170"/>
                      </a:cubicBezTo>
                      <a:cubicBezTo>
                        <a:pt x="543" y="1164"/>
                        <a:pt x="528" y="1161"/>
                        <a:pt x="511" y="116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
                <p:cNvSpPr/>
                <p:nvPr/>
              </p:nvSpPr>
              <p:spPr>
                <a:xfrm>
                  <a:off x="2262525" y="2574488"/>
                  <a:ext cx="178725" cy="105300"/>
                </a:xfrm>
                <a:custGeom>
                  <a:avLst/>
                  <a:gdLst/>
                  <a:ahLst/>
                  <a:cxnLst/>
                  <a:rect l="l" t="t" r="r" b="b"/>
                  <a:pathLst>
                    <a:path w="7149" h="4212" extrusionOk="0">
                      <a:moveTo>
                        <a:pt x="3456" y="0"/>
                      </a:moveTo>
                      <a:lnTo>
                        <a:pt x="2942" y="658"/>
                      </a:lnTo>
                      <a:cubicBezTo>
                        <a:pt x="2567" y="1140"/>
                        <a:pt x="2062" y="1341"/>
                        <a:pt x="1588" y="1341"/>
                      </a:cubicBezTo>
                      <a:cubicBezTo>
                        <a:pt x="1280" y="1341"/>
                        <a:pt x="985" y="1256"/>
                        <a:pt x="748" y="1108"/>
                      </a:cubicBezTo>
                      <a:cubicBezTo>
                        <a:pt x="544" y="980"/>
                        <a:pt x="361" y="792"/>
                        <a:pt x="245" y="549"/>
                      </a:cubicBezTo>
                      <a:cubicBezTo>
                        <a:pt x="163" y="638"/>
                        <a:pt x="82" y="724"/>
                        <a:pt x="1" y="809"/>
                      </a:cubicBezTo>
                      <a:cubicBezTo>
                        <a:pt x="146" y="1061"/>
                        <a:pt x="350" y="1261"/>
                        <a:pt x="568" y="1398"/>
                      </a:cubicBezTo>
                      <a:cubicBezTo>
                        <a:pt x="856" y="1578"/>
                        <a:pt x="1216" y="1682"/>
                        <a:pt x="1591" y="1682"/>
                      </a:cubicBezTo>
                      <a:cubicBezTo>
                        <a:pt x="2003" y="1682"/>
                        <a:pt x="2434" y="1557"/>
                        <a:pt x="2811" y="1268"/>
                      </a:cubicBezTo>
                      <a:lnTo>
                        <a:pt x="2811" y="1268"/>
                      </a:lnTo>
                      <a:cubicBezTo>
                        <a:pt x="2762" y="1688"/>
                        <a:pt x="2773" y="2236"/>
                        <a:pt x="3036" y="2656"/>
                      </a:cubicBezTo>
                      <a:cubicBezTo>
                        <a:pt x="3223" y="2949"/>
                        <a:pt x="3500" y="3133"/>
                        <a:pt x="3865" y="3202"/>
                      </a:cubicBezTo>
                      <a:cubicBezTo>
                        <a:pt x="3944" y="3218"/>
                        <a:pt x="4021" y="3225"/>
                        <a:pt x="4096" y="3225"/>
                      </a:cubicBezTo>
                      <a:cubicBezTo>
                        <a:pt x="4746" y="3225"/>
                        <a:pt x="5246" y="2680"/>
                        <a:pt x="5537" y="2248"/>
                      </a:cubicBezTo>
                      <a:cubicBezTo>
                        <a:pt x="5631" y="2856"/>
                        <a:pt x="5900" y="3426"/>
                        <a:pt x="6282" y="3791"/>
                      </a:cubicBezTo>
                      <a:cubicBezTo>
                        <a:pt x="6503" y="4001"/>
                        <a:pt x="6760" y="4141"/>
                        <a:pt x="7039" y="4211"/>
                      </a:cubicBezTo>
                      <a:cubicBezTo>
                        <a:pt x="7076" y="4102"/>
                        <a:pt x="7112" y="3992"/>
                        <a:pt x="7148" y="3882"/>
                      </a:cubicBezTo>
                      <a:cubicBezTo>
                        <a:pt x="6917" y="3829"/>
                        <a:pt x="6702" y="3722"/>
                        <a:pt x="6517" y="3544"/>
                      </a:cubicBezTo>
                      <a:cubicBezTo>
                        <a:pt x="6021" y="3071"/>
                        <a:pt x="5820" y="2264"/>
                        <a:pt x="5844" y="1673"/>
                      </a:cubicBezTo>
                      <a:lnTo>
                        <a:pt x="5875" y="817"/>
                      </a:lnTo>
                      <a:lnTo>
                        <a:pt x="5875" y="817"/>
                      </a:lnTo>
                      <a:lnTo>
                        <a:pt x="5518" y="1595"/>
                      </a:lnTo>
                      <a:cubicBezTo>
                        <a:pt x="5289" y="2096"/>
                        <a:pt x="4747" y="2881"/>
                        <a:pt x="4081" y="2881"/>
                      </a:cubicBezTo>
                      <a:cubicBezTo>
                        <a:pt x="4031" y="2881"/>
                        <a:pt x="3980" y="2877"/>
                        <a:pt x="3928" y="2867"/>
                      </a:cubicBezTo>
                      <a:cubicBezTo>
                        <a:pt x="3657" y="2815"/>
                        <a:pt x="3459" y="2687"/>
                        <a:pt x="3325" y="2474"/>
                      </a:cubicBezTo>
                      <a:cubicBezTo>
                        <a:pt x="3052" y="2042"/>
                        <a:pt x="3102" y="1329"/>
                        <a:pt x="3242" y="807"/>
                      </a:cubicBezTo>
                      <a:lnTo>
                        <a:pt x="34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
                <p:cNvSpPr/>
                <p:nvPr/>
              </p:nvSpPr>
              <p:spPr>
                <a:xfrm>
                  <a:off x="2236450" y="2375763"/>
                  <a:ext cx="94050" cy="91550"/>
                </a:xfrm>
                <a:custGeom>
                  <a:avLst/>
                  <a:gdLst/>
                  <a:ahLst/>
                  <a:cxnLst/>
                  <a:rect l="l" t="t" r="r" b="b"/>
                  <a:pathLst>
                    <a:path w="3762" h="3662" extrusionOk="0">
                      <a:moveTo>
                        <a:pt x="1879" y="0"/>
                      </a:moveTo>
                      <a:cubicBezTo>
                        <a:pt x="913" y="0"/>
                        <a:pt x="105" y="758"/>
                        <a:pt x="54" y="1735"/>
                      </a:cubicBezTo>
                      <a:cubicBezTo>
                        <a:pt x="0" y="2744"/>
                        <a:pt x="776" y="3606"/>
                        <a:pt x="1786" y="3659"/>
                      </a:cubicBezTo>
                      <a:cubicBezTo>
                        <a:pt x="1818" y="3660"/>
                        <a:pt x="1850" y="3661"/>
                        <a:pt x="1881" y="3661"/>
                      </a:cubicBezTo>
                      <a:cubicBezTo>
                        <a:pt x="2849" y="3661"/>
                        <a:pt x="3658" y="2905"/>
                        <a:pt x="3710" y="1926"/>
                      </a:cubicBezTo>
                      <a:cubicBezTo>
                        <a:pt x="3761" y="917"/>
                        <a:pt x="2988" y="56"/>
                        <a:pt x="1977" y="3"/>
                      </a:cubicBezTo>
                      <a:cubicBezTo>
                        <a:pt x="1944" y="1"/>
                        <a:pt x="1912" y="0"/>
                        <a:pt x="1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
                <p:cNvSpPr/>
                <p:nvPr/>
              </p:nvSpPr>
              <p:spPr>
                <a:xfrm>
                  <a:off x="2244775" y="2202563"/>
                  <a:ext cx="140050" cy="41525"/>
                </a:xfrm>
                <a:custGeom>
                  <a:avLst/>
                  <a:gdLst/>
                  <a:ahLst/>
                  <a:cxnLst/>
                  <a:rect l="l" t="t" r="r" b="b"/>
                  <a:pathLst>
                    <a:path w="5602" h="1661" extrusionOk="0">
                      <a:moveTo>
                        <a:pt x="4161" y="0"/>
                      </a:moveTo>
                      <a:cubicBezTo>
                        <a:pt x="3809" y="0"/>
                        <a:pt x="3543" y="106"/>
                        <a:pt x="3502" y="287"/>
                      </a:cubicBezTo>
                      <a:cubicBezTo>
                        <a:pt x="3446" y="542"/>
                        <a:pt x="3856" y="853"/>
                        <a:pt x="4418" y="981"/>
                      </a:cubicBezTo>
                      <a:cubicBezTo>
                        <a:pt x="4581" y="1017"/>
                        <a:pt x="4738" y="1034"/>
                        <a:pt x="4880" y="1034"/>
                      </a:cubicBezTo>
                      <a:cubicBezTo>
                        <a:pt x="5236" y="1034"/>
                        <a:pt x="5504" y="929"/>
                        <a:pt x="5546" y="748"/>
                      </a:cubicBezTo>
                      <a:cubicBezTo>
                        <a:pt x="5601" y="492"/>
                        <a:pt x="5191" y="181"/>
                        <a:pt x="4628" y="55"/>
                      </a:cubicBezTo>
                      <a:cubicBezTo>
                        <a:pt x="4464" y="18"/>
                        <a:pt x="4305" y="0"/>
                        <a:pt x="4161" y="0"/>
                      </a:cubicBezTo>
                      <a:close/>
                      <a:moveTo>
                        <a:pt x="1975" y="232"/>
                      </a:moveTo>
                      <a:cubicBezTo>
                        <a:pt x="1741" y="232"/>
                        <a:pt x="1467" y="277"/>
                        <a:pt x="1185" y="370"/>
                      </a:cubicBezTo>
                      <a:cubicBezTo>
                        <a:pt x="487" y="602"/>
                        <a:pt x="1" y="1050"/>
                        <a:pt x="106" y="1368"/>
                      </a:cubicBezTo>
                      <a:cubicBezTo>
                        <a:pt x="170" y="1559"/>
                        <a:pt x="431" y="1660"/>
                        <a:pt x="782" y="1660"/>
                      </a:cubicBezTo>
                      <a:cubicBezTo>
                        <a:pt x="1016" y="1660"/>
                        <a:pt x="1288" y="1616"/>
                        <a:pt x="1569" y="1523"/>
                      </a:cubicBezTo>
                      <a:cubicBezTo>
                        <a:pt x="2271" y="1290"/>
                        <a:pt x="2756" y="842"/>
                        <a:pt x="2650" y="524"/>
                      </a:cubicBezTo>
                      <a:cubicBezTo>
                        <a:pt x="2587" y="333"/>
                        <a:pt x="2326" y="232"/>
                        <a:pt x="1975" y="2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
                <p:cNvSpPr/>
                <p:nvPr/>
              </p:nvSpPr>
              <p:spPr>
                <a:xfrm>
                  <a:off x="1757475" y="2728988"/>
                  <a:ext cx="88650" cy="116775"/>
                </a:xfrm>
                <a:custGeom>
                  <a:avLst/>
                  <a:gdLst/>
                  <a:ahLst/>
                  <a:cxnLst/>
                  <a:rect l="l" t="t" r="r" b="b"/>
                  <a:pathLst>
                    <a:path w="3546" h="4671" extrusionOk="0">
                      <a:moveTo>
                        <a:pt x="3124" y="0"/>
                      </a:moveTo>
                      <a:cubicBezTo>
                        <a:pt x="2895" y="0"/>
                        <a:pt x="2573" y="127"/>
                        <a:pt x="2269" y="356"/>
                      </a:cubicBezTo>
                      <a:cubicBezTo>
                        <a:pt x="1804" y="702"/>
                        <a:pt x="1558" y="1155"/>
                        <a:pt x="1716" y="1362"/>
                      </a:cubicBezTo>
                      <a:cubicBezTo>
                        <a:pt x="1770" y="1434"/>
                        <a:pt x="1864" y="1468"/>
                        <a:pt x="1984" y="1468"/>
                      </a:cubicBezTo>
                      <a:cubicBezTo>
                        <a:pt x="2213" y="1468"/>
                        <a:pt x="2534" y="1342"/>
                        <a:pt x="2838" y="1114"/>
                      </a:cubicBezTo>
                      <a:cubicBezTo>
                        <a:pt x="3300" y="766"/>
                        <a:pt x="3546" y="314"/>
                        <a:pt x="3391" y="105"/>
                      </a:cubicBezTo>
                      <a:cubicBezTo>
                        <a:pt x="3337" y="34"/>
                        <a:pt x="3243" y="0"/>
                        <a:pt x="3124" y="0"/>
                      </a:cubicBezTo>
                      <a:close/>
                      <a:moveTo>
                        <a:pt x="1234" y="2144"/>
                      </a:moveTo>
                      <a:cubicBezTo>
                        <a:pt x="929" y="2144"/>
                        <a:pt x="524" y="2571"/>
                        <a:pt x="277" y="3180"/>
                      </a:cubicBezTo>
                      <a:cubicBezTo>
                        <a:pt x="1" y="3865"/>
                        <a:pt x="26" y="4524"/>
                        <a:pt x="338" y="4650"/>
                      </a:cubicBezTo>
                      <a:cubicBezTo>
                        <a:pt x="373" y="4664"/>
                        <a:pt x="410" y="4671"/>
                        <a:pt x="449" y="4671"/>
                      </a:cubicBezTo>
                      <a:cubicBezTo>
                        <a:pt x="753" y="4671"/>
                        <a:pt x="1157" y="4245"/>
                        <a:pt x="1405" y="3635"/>
                      </a:cubicBezTo>
                      <a:cubicBezTo>
                        <a:pt x="1680" y="2952"/>
                        <a:pt x="1655" y="2292"/>
                        <a:pt x="1343" y="2165"/>
                      </a:cubicBezTo>
                      <a:cubicBezTo>
                        <a:pt x="1309" y="2151"/>
                        <a:pt x="1272" y="2144"/>
                        <a:pt x="1234" y="2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6" name="Google Shape;4956;p8"/>
            <p:cNvGrpSpPr/>
            <p:nvPr/>
          </p:nvGrpSpPr>
          <p:grpSpPr>
            <a:xfrm flipH="1">
              <a:off x="6487510" y="-818819"/>
              <a:ext cx="4389242" cy="5855472"/>
              <a:chOff x="-1314139" y="-578206"/>
              <a:chExt cx="4244094" cy="5657461"/>
            </a:xfrm>
          </p:grpSpPr>
          <p:grpSp>
            <p:nvGrpSpPr>
              <p:cNvPr id="4957" name="Google Shape;4957;p8"/>
              <p:cNvGrpSpPr/>
              <p:nvPr/>
            </p:nvGrpSpPr>
            <p:grpSpPr>
              <a:xfrm flipH="1">
                <a:off x="1482551" y="-578206"/>
                <a:ext cx="1447403" cy="1441037"/>
                <a:chOff x="812200" y="869075"/>
                <a:chExt cx="1011675" cy="1007225"/>
              </a:xfrm>
            </p:grpSpPr>
            <p:grpSp>
              <p:nvGrpSpPr>
                <p:cNvPr id="4958" name="Google Shape;4958;p8"/>
                <p:cNvGrpSpPr/>
                <p:nvPr/>
              </p:nvGrpSpPr>
              <p:grpSpPr>
                <a:xfrm>
                  <a:off x="812200" y="869075"/>
                  <a:ext cx="1011675" cy="1007225"/>
                  <a:chOff x="812200" y="869075"/>
                  <a:chExt cx="1011675" cy="1007225"/>
                </a:xfrm>
              </p:grpSpPr>
              <p:grpSp>
                <p:nvGrpSpPr>
                  <p:cNvPr id="4959" name="Google Shape;4959;p8"/>
                  <p:cNvGrpSpPr/>
                  <p:nvPr/>
                </p:nvGrpSpPr>
                <p:grpSpPr>
                  <a:xfrm>
                    <a:off x="812200" y="869075"/>
                    <a:ext cx="1011675" cy="1007225"/>
                    <a:chOff x="812200" y="869075"/>
                    <a:chExt cx="1011675" cy="1007225"/>
                  </a:xfrm>
                </p:grpSpPr>
                <p:grpSp>
                  <p:nvGrpSpPr>
                    <p:cNvPr id="4960" name="Google Shape;4960;p8"/>
                    <p:cNvGrpSpPr/>
                    <p:nvPr/>
                  </p:nvGrpSpPr>
                  <p:grpSpPr>
                    <a:xfrm>
                      <a:off x="812200" y="869075"/>
                      <a:ext cx="1011675" cy="1007225"/>
                      <a:chOff x="812200" y="869075"/>
                      <a:chExt cx="1011675" cy="1007225"/>
                    </a:xfrm>
                  </p:grpSpPr>
                  <p:sp>
                    <p:nvSpPr>
                      <p:cNvPr id="4961" name="Google Shape;4961;p8"/>
                      <p:cNvSpPr/>
                      <p:nvPr/>
                    </p:nvSpPr>
                    <p:spPr>
                      <a:xfrm>
                        <a:off x="1550850" y="998100"/>
                        <a:ext cx="140400" cy="121775"/>
                      </a:xfrm>
                      <a:custGeom>
                        <a:avLst/>
                        <a:gdLst/>
                        <a:ahLst/>
                        <a:cxnLst/>
                        <a:rect l="l" t="t" r="r" b="b"/>
                        <a:pathLst>
                          <a:path w="5616" h="4871" extrusionOk="0">
                            <a:moveTo>
                              <a:pt x="4084" y="0"/>
                            </a:moveTo>
                            <a:cubicBezTo>
                              <a:pt x="3769" y="0"/>
                              <a:pt x="3452" y="109"/>
                              <a:pt x="3194" y="331"/>
                            </a:cubicBezTo>
                            <a:cubicBezTo>
                              <a:pt x="2619" y="823"/>
                              <a:pt x="0" y="4870"/>
                              <a:pt x="0" y="4870"/>
                            </a:cubicBezTo>
                            <a:cubicBezTo>
                              <a:pt x="0" y="4870"/>
                              <a:pt x="4400" y="2901"/>
                              <a:pt x="4975" y="2409"/>
                            </a:cubicBezTo>
                            <a:cubicBezTo>
                              <a:pt x="5550" y="1918"/>
                              <a:pt x="5616" y="1053"/>
                              <a:pt x="5126" y="478"/>
                            </a:cubicBezTo>
                            <a:cubicBezTo>
                              <a:pt x="4854" y="163"/>
                              <a:pt x="4470" y="0"/>
                              <a:pt x="4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
                      <p:cNvSpPr/>
                      <p:nvPr/>
                    </p:nvSpPr>
                    <p:spPr>
                      <a:xfrm>
                        <a:off x="922050" y="1494000"/>
                        <a:ext cx="279950" cy="274775"/>
                      </a:xfrm>
                      <a:custGeom>
                        <a:avLst/>
                        <a:gdLst/>
                        <a:ahLst/>
                        <a:cxnLst/>
                        <a:rect l="l" t="t" r="r" b="b"/>
                        <a:pathLst>
                          <a:path w="11198" h="10991" extrusionOk="0">
                            <a:moveTo>
                              <a:pt x="11198" y="1"/>
                            </a:moveTo>
                            <a:cubicBezTo>
                              <a:pt x="11197" y="1"/>
                              <a:pt x="2256" y="4916"/>
                              <a:pt x="1130" y="6052"/>
                            </a:cubicBezTo>
                            <a:cubicBezTo>
                              <a:pt x="0" y="7191"/>
                              <a:pt x="13" y="9025"/>
                              <a:pt x="1150" y="10153"/>
                            </a:cubicBezTo>
                            <a:cubicBezTo>
                              <a:pt x="1715" y="10712"/>
                              <a:pt x="2452" y="10991"/>
                              <a:pt x="3188" y="10991"/>
                            </a:cubicBezTo>
                            <a:cubicBezTo>
                              <a:pt x="3935" y="10991"/>
                              <a:pt x="4682" y="10704"/>
                              <a:pt x="5248" y="10130"/>
                            </a:cubicBezTo>
                            <a:cubicBezTo>
                              <a:pt x="6376" y="8992"/>
                              <a:pt x="11198" y="1"/>
                              <a:pt x="11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
                      <p:cNvSpPr/>
                      <p:nvPr/>
                    </p:nvSpPr>
                    <p:spPr>
                      <a:xfrm>
                        <a:off x="1113675" y="1499100"/>
                        <a:ext cx="159725" cy="377200"/>
                      </a:xfrm>
                      <a:custGeom>
                        <a:avLst/>
                        <a:gdLst/>
                        <a:ahLst/>
                        <a:cxnLst/>
                        <a:rect l="l" t="t" r="r" b="b"/>
                        <a:pathLst>
                          <a:path w="6389" h="15088" extrusionOk="0">
                            <a:moveTo>
                              <a:pt x="4148" y="0"/>
                            </a:moveTo>
                            <a:cubicBezTo>
                              <a:pt x="4148" y="0"/>
                              <a:pt x="271" y="10087"/>
                              <a:pt x="137" y="11776"/>
                            </a:cubicBezTo>
                            <a:cubicBezTo>
                              <a:pt x="0" y="13466"/>
                              <a:pt x="1263" y="14943"/>
                              <a:pt x="2953" y="15078"/>
                            </a:cubicBezTo>
                            <a:cubicBezTo>
                              <a:pt x="3035" y="15084"/>
                              <a:pt x="3117" y="15088"/>
                              <a:pt x="3198" y="15088"/>
                            </a:cubicBezTo>
                            <a:cubicBezTo>
                              <a:pt x="4784" y="15088"/>
                              <a:pt x="6129" y="13869"/>
                              <a:pt x="6254" y="12261"/>
                            </a:cubicBezTo>
                            <a:cubicBezTo>
                              <a:pt x="6388" y="10570"/>
                              <a:pt x="4148" y="0"/>
                              <a:pt x="4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
                      <p:cNvSpPr/>
                      <p:nvPr/>
                    </p:nvSpPr>
                    <p:spPr>
                      <a:xfrm>
                        <a:off x="1251175" y="1508350"/>
                        <a:ext cx="232675" cy="347675"/>
                      </a:xfrm>
                      <a:custGeom>
                        <a:avLst/>
                        <a:gdLst/>
                        <a:ahLst/>
                        <a:cxnLst/>
                        <a:rect l="l" t="t" r="r" b="b"/>
                        <a:pathLst>
                          <a:path w="9307" h="13907" extrusionOk="0">
                            <a:moveTo>
                              <a:pt x="0" y="0"/>
                            </a:moveTo>
                            <a:cubicBezTo>
                              <a:pt x="0" y="0"/>
                              <a:pt x="2196" y="10740"/>
                              <a:pt x="3003" y="12256"/>
                            </a:cubicBezTo>
                            <a:cubicBezTo>
                              <a:pt x="3562" y="13309"/>
                              <a:pt x="4639" y="13907"/>
                              <a:pt x="5753" y="13907"/>
                            </a:cubicBezTo>
                            <a:cubicBezTo>
                              <a:pt x="6247" y="13907"/>
                              <a:pt x="6749" y="13789"/>
                              <a:pt x="7216" y="13541"/>
                            </a:cubicBezTo>
                            <a:cubicBezTo>
                              <a:pt x="8732" y="12731"/>
                              <a:pt x="9307" y="10847"/>
                              <a:pt x="8497" y="9330"/>
                            </a:cubicBezTo>
                            <a:cubicBezTo>
                              <a:pt x="7689" y="7811"/>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
                      <p:cNvSpPr/>
                      <p:nvPr/>
                    </p:nvSpPr>
                    <p:spPr>
                      <a:xfrm>
                        <a:off x="812200" y="1421450"/>
                        <a:ext cx="380325" cy="153350"/>
                      </a:xfrm>
                      <a:custGeom>
                        <a:avLst/>
                        <a:gdLst/>
                        <a:ahLst/>
                        <a:cxnLst/>
                        <a:rect l="l" t="t" r="r" b="b"/>
                        <a:pathLst>
                          <a:path w="15213" h="6134" extrusionOk="0">
                            <a:moveTo>
                              <a:pt x="3124" y="0"/>
                            </a:moveTo>
                            <a:cubicBezTo>
                              <a:pt x="3059" y="0"/>
                              <a:pt x="3002" y="2"/>
                              <a:pt x="2952" y="6"/>
                            </a:cubicBezTo>
                            <a:cubicBezTo>
                              <a:pt x="1261" y="138"/>
                              <a:pt x="0" y="1617"/>
                              <a:pt x="135" y="3305"/>
                            </a:cubicBezTo>
                            <a:cubicBezTo>
                              <a:pt x="263" y="4913"/>
                              <a:pt x="1602" y="6134"/>
                              <a:pt x="3187" y="6134"/>
                            </a:cubicBezTo>
                            <a:cubicBezTo>
                              <a:pt x="3270" y="6134"/>
                              <a:pt x="3353" y="6130"/>
                              <a:pt x="3437" y="6124"/>
                            </a:cubicBezTo>
                            <a:cubicBezTo>
                              <a:pt x="5126" y="5989"/>
                              <a:pt x="15213" y="2110"/>
                              <a:pt x="15213" y="2110"/>
                            </a:cubicBezTo>
                            <a:cubicBezTo>
                              <a:pt x="15213" y="2110"/>
                              <a:pt x="5257" y="0"/>
                              <a:pt x="3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
                      <p:cNvSpPr/>
                      <p:nvPr/>
                    </p:nvSpPr>
                    <p:spPr>
                      <a:xfrm>
                        <a:off x="824525" y="1218825"/>
                        <a:ext cx="358725" cy="221625"/>
                      </a:xfrm>
                      <a:custGeom>
                        <a:avLst/>
                        <a:gdLst/>
                        <a:ahLst/>
                        <a:cxnLst/>
                        <a:rect l="l" t="t" r="r" b="b"/>
                        <a:pathLst>
                          <a:path w="14349" h="8865" extrusionOk="0">
                            <a:moveTo>
                              <a:pt x="3558" y="0"/>
                            </a:moveTo>
                            <a:cubicBezTo>
                              <a:pt x="2445" y="0"/>
                              <a:pt x="1369" y="600"/>
                              <a:pt x="809" y="1650"/>
                            </a:cubicBezTo>
                            <a:cubicBezTo>
                              <a:pt x="1" y="3169"/>
                              <a:pt x="574" y="5054"/>
                              <a:pt x="2094" y="5862"/>
                            </a:cubicBezTo>
                            <a:cubicBezTo>
                              <a:pt x="3610" y="6669"/>
                              <a:pt x="14348" y="8865"/>
                              <a:pt x="14348" y="8865"/>
                            </a:cubicBezTo>
                            <a:cubicBezTo>
                              <a:pt x="14348" y="8865"/>
                              <a:pt x="6539" y="1176"/>
                              <a:pt x="5020" y="368"/>
                            </a:cubicBezTo>
                            <a:cubicBezTo>
                              <a:pt x="4553" y="119"/>
                              <a:pt x="4052" y="0"/>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
                      <p:cNvSpPr/>
                      <p:nvPr/>
                    </p:nvSpPr>
                    <p:spPr>
                      <a:xfrm>
                        <a:off x="865800" y="1012700"/>
                        <a:ext cx="255600" cy="317875"/>
                      </a:xfrm>
                      <a:custGeom>
                        <a:avLst/>
                        <a:gdLst/>
                        <a:ahLst/>
                        <a:cxnLst/>
                        <a:rect l="l" t="t" r="r" b="b"/>
                        <a:pathLst>
                          <a:path w="10224" h="12715" extrusionOk="0">
                            <a:moveTo>
                              <a:pt x="3426" y="0"/>
                            </a:moveTo>
                            <a:cubicBezTo>
                              <a:pt x="2828" y="0"/>
                              <a:pt x="2224" y="177"/>
                              <a:pt x="1697" y="546"/>
                            </a:cubicBezTo>
                            <a:cubicBezTo>
                              <a:pt x="333" y="1503"/>
                              <a:pt x="1" y="3381"/>
                              <a:pt x="960" y="4745"/>
                            </a:cubicBezTo>
                            <a:cubicBezTo>
                              <a:pt x="1914" y="6108"/>
                              <a:pt x="10224" y="12714"/>
                              <a:pt x="10224" y="12714"/>
                            </a:cubicBezTo>
                            <a:cubicBezTo>
                              <a:pt x="10224" y="12714"/>
                              <a:pt x="6853" y="2649"/>
                              <a:pt x="5896" y="1285"/>
                            </a:cubicBezTo>
                            <a:cubicBezTo>
                              <a:pt x="5310" y="448"/>
                              <a:pt x="4376" y="0"/>
                              <a:pt x="3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
                      <p:cNvSpPr/>
                      <p:nvPr/>
                    </p:nvSpPr>
                    <p:spPr>
                      <a:xfrm>
                        <a:off x="1076350" y="906400"/>
                        <a:ext cx="128825" cy="295875"/>
                      </a:xfrm>
                      <a:custGeom>
                        <a:avLst/>
                        <a:gdLst/>
                        <a:ahLst/>
                        <a:cxnLst/>
                        <a:rect l="l" t="t" r="r" b="b"/>
                        <a:pathLst>
                          <a:path w="5153" h="11835" extrusionOk="0">
                            <a:moveTo>
                              <a:pt x="2576" y="1"/>
                            </a:moveTo>
                            <a:cubicBezTo>
                              <a:pt x="1382" y="1"/>
                              <a:pt x="343" y="880"/>
                              <a:pt x="179" y="2095"/>
                            </a:cubicBezTo>
                            <a:cubicBezTo>
                              <a:pt x="0" y="3419"/>
                              <a:pt x="1296" y="11834"/>
                              <a:pt x="1296" y="11834"/>
                            </a:cubicBezTo>
                            <a:cubicBezTo>
                              <a:pt x="1296" y="11834"/>
                              <a:pt x="4792" y="4071"/>
                              <a:pt x="4972" y="2746"/>
                            </a:cubicBezTo>
                            <a:cubicBezTo>
                              <a:pt x="5153" y="1422"/>
                              <a:pt x="4225" y="205"/>
                              <a:pt x="2903" y="23"/>
                            </a:cubicBezTo>
                            <a:cubicBezTo>
                              <a:pt x="2793" y="8"/>
                              <a:pt x="2684"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
                      <p:cNvSpPr/>
                      <p:nvPr/>
                    </p:nvSpPr>
                    <p:spPr>
                      <a:xfrm>
                        <a:off x="1185525" y="869075"/>
                        <a:ext cx="241700" cy="221550"/>
                      </a:xfrm>
                      <a:custGeom>
                        <a:avLst/>
                        <a:gdLst/>
                        <a:ahLst/>
                        <a:cxnLst/>
                        <a:rect l="l" t="t" r="r" b="b"/>
                        <a:pathLst>
                          <a:path w="9668" h="8862" extrusionOk="0">
                            <a:moveTo>
                              <a:pt x="6983" y="0"/>
                            </a:moveTo>
                            <a:cubicBezTo>
                              <a:pt x="6397" y="0"/>
                              <a:pt x="5809" y="212"/>
                              <a:pt x="5344" y="642"/>
                            </a:cubicBezTo>
                            <a:cubicBezTo>
                              <a:pt x="4363" y="1547"/>
                              <a:pt x="1" y="8861"/>
                              <a:pt x="1" y="8861"/>
                            </a:cubicBezTo>
                            <a:cubicBezTo>
                              <a:pt x="1" y="8861"/>
                              <a:pt x="7641" y="5103"/>
                              <a:pt x="8623" y="4198"/>
                            </a:cubicBezTo>
                            <a:cubicBezTo>
                              <a:pt x="9607" y="3292"/>
                              <a:pt x="9668" y="1762"/>
                              <a:pt x="8764" y="780"/>
                            </a:cubicBezTo>
                            <a:cubicBezTo>
                              <a:pt x="8285" y="263"/>
                              <a:pt x="7635" y="0"/>
                              <a:pt x="69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
                      <p:cNvSpPr/>
                      <p:nvPr/>
                    </p:nvSpPr>
                    <p:spPr>
                      <a:xfrm>
                        <a:off x="1348175" y="928275"/>
                        <a:ext cx="243575" cy="103950"/>
                      </a:xfrm>
                      <a:custGeom>
                        <a:avLst/>
                        <a:gdLst/>
                        <a:ahLst/>
                        <a:cxnLst/>
                        <a:rect l="l" t="t" r="r" b="b"/>
                        <a:pathLst>
                          <a:path w="9743" h="4158" extrusionOk="0">
                            <a:moveTo>
                              <a:pt x="7527" y="0"/>
                            </a:moveTo>
                            <a:cubicBezTo>
                              <a:pt x="7344" y="0"/>
                              <a:pt x="7159" y="25"/>
                              <a:pt x="6975" y="78"/>
                            </a:cubicBezTo>
                            <a:cubicBezTo>
                              <a:pt x="5916" y="382"/>
                              <a:pt x="0" y="4153"/>
                              <a:pt x="0" y="4153"/>
                            </a:cubicBezTo>
                            <a:cubicBezTo>
                              <a:pt x="0" y="4153"/>
                              <a:pt x="556" y="4158"/>
                              <a:pt x="1379" y="4158"/>
                            </a:cubicBezTo>
                            <a:cubicBezTo>
                              <a:pt x="3478" y="4158"/>
                              <a:pt x="7313" y="4127"/>
                              <a:pt x="8073" y="3909"/>
                            </a:cubicBezTo>
                            <a:cubicBezTo>
                              <a:pt x="9132" y="3606"/>
                              <a:pt x="9743" y="2502"/>
                              <a:pt x="9440" y="1444"/>
                            </a:cubicBezTo>
                            <a:cubicBezTo>
                              <a:pt x="9189" y="571"/>
                              <a:pt x="8393"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
                      <p:cNvSpPr/>
                      <p:nvPr/>
                    </p:nvSpPr>
                    <p:spPr>
                      <a:xfrm>
                        <a:off x="1355725" y="1564900"/>
                        <a:ext cx="328100" cy="245325"/>
                      </a:xfrm>
                      <a:custGeom>
                        <a:avLst/>
                        <a:gdLst/>
                        <a:ahLst/>
                        <a:cxnLst/>
                        <a:rect l="l" t="t" r="r" b="b"/>
                        <a:pathLst>
                          <a:path w="13124" h="9813" extrusionOk="0">
                            <a:moveTo>
                              <a:pt x="1" y="0"/>
                            </a:moveTo>
                            <a:lnTo>
                              <a:pt x="1" y="0"/>
                            </a:lnTo>
                            <a:cubicBezTo>
                              <a:pt x="1" y="0"/>
                              <a:pt x="6607" y="8309"/>
                              <a:pt x="7970" y="9264"/>
                            </a:cubicBezTo>
                            <a:cubicBezTo>
                              <a:pt x="8496" y="9635"/>
                              <a:pt x="9099" y="9812"/>
                              <a:pt x="9696" y="9812"/>
                            </a:cubicBezTo>
                            <a:cubicBezTo>
                              <a:pt x="10646" y="9812"/>
                              <a:pt x="11582" y="9363"/>
                              <a:pt x="12169" y="8527"/>
                            </a:cubicBezTo>
                            <a:cubicBezTo>
                              <a:pt x="13123" y="7162"/>
                              <a:pt x="12793" y="5282"/>
                              <a:pt x="11430" y="4328"/>
                            </a:cubicBezTo>
                            <a:cubicBezTo>
                              <a:pt x="10066" y="337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
                      <p:cNvSpPr/>
                      <p:nvPr/>
                    </p:nvSpPr>
                    <p:spPr>
                      <a:xfrm>
                        <a:off x="1484025" y="1485075"/>
                        <a:ext cx="299775" cy="120825"/>
                      </a:xfrm>
                      <a:custGeom>
                        <a:avLst/>
                        <a:gdLst/>
                        <a:ahLst/>
                        <a:cxnLst/>
                        <a:rect l="l" t="t" r="r" b="b"/>
                        <a:pathLst>
                          <a:path w="11991" h="4833" extrusionOk="0">
                            <a:moveTo>
                              <a:pt x="9419" y="0"/>
                            </a:moveTo>
                            <a:cubicBezTo>
                              <a:pt x="9310" y="0"/>
                              <a:pt x="9200" y="7"/>
                              <a:pt x="9089" y="23"/>
                            </a:cubicBezTo>
                            <a:cubicBezTo>
                              <a:pt x="7764" y="203"/>
                              <a:pt x="1" y="3699"/>
                              <a:pt x="1" y="3699"/>
                            </a:cubicBezTo>
                            <a:cubicBezTo>
                              <a:pt x="1" y="3699"/>
                              <a:pt x="7367" y="4833"/>
                              <a:pt x="9399" y="4833"/>
                            </a:cubicBezTo>
                            <a:cubicBezTo>
                              <a:pt x="9540" y="4833"/>
                              <a:pt x="9654" y="4828"/>
                              <a:pt x="9740" y="4816"/>
                            </a:cubicBezTo>
                            <a:cubicBezTo>
                              <a:pt x="11066" y="4637"/>
                              <a:pt x="11991" y="3417"/>
                              <a:pt x="11812" y="2092"/>
                            </a:cubicBezTo>
                            <a:cubicBezTo>
                              <a:pt x="11646" y="880"/>
                              <a:pt x="10609" y="0"/>
                              <a:pt x="9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
                      <p:cNvSpPr/>
                      <p:nvPr/>
                    </p:nvSpPr>
                    <p:spPr>
                      <a:xfrm>
                        <a:off x="1595675" y="1265700"/>
                        <a:ext cx="228200" cy="235075"/>
                      </a:xfrm>
                      <a:custGeom>
                        <a:avLst/>
                        <a:gdLst/>
                        <a:ahLst/>
                        <a:cxnLst/>
                        <a:rect l="l" t="t" r="r" b="b"/>
                        <a:pathLst>
                          <a:path w="9128" h="9403" extrusionOk="0">
                            <a:moveTo>
                              <a:pt x="6443" y="0"/>
                            </a:moveTo>
                            <a:cubicBezTo>
                              <a:pt x="5791" y="0"/>
                              <a:pt x="5141" y="262"/>
                              <a:pt x="4664" y="780"/>
                            </a:cubicBezTo>
                            <a:cubicBezTo>
                              <a:pt x="3759" y="1762"/>
                              <a:pt x="1" y="9402"/>
                              <a:pt x="1" y="9402"/>
                            </a:cubicBezTo>
                            <a:cubicBezTo>
                              <a:pt x="1" y="9402"/>
                              <a:pt x="7315" y="5041"/>
                              <a:pt x="8220" y="4059"/>
                            </a:cubicBezTo>
                            <a:cubicBezTo>
                              <a:pt x="9127" y="3077"/>
                              <a:pt x="9065" y="1548"/>
                              <a:pt x="8082" y="641"/>
                            </a:cubicBezTo>
                            <a:cubicBezTo>
                              <a:pt x="7617" y="212"/>
                              <a:pt x="7029" y="0"/>
                              <a:pt x="6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
                      <p:cNvSpPr/>
                      <p:nvPr/>
                    </p:nvSpPr>
                    <p:spPr>
                      <a:xfrm>
                        <a:off x="1652700" y="1100175"/>
                        <a:ext cx="111025" cy="237950"/>
                      </a:xfrm>
                      <a:custGeom>
                        <a:avLst/>
                        <a:gdLst/>
                        <a:ahLst/>
                        <a:cxnLst/>
                        <a:rect l="l" t="t" r="r" b="b"/>
                        <a:pathLst>
                          <a:path w="4441" h="9518" extrusionOk="0">
                            <a:moveTo>
                              <a:pt x="2219" y="1"/>
                            </a:moveTo>
                            <a:cubicBezTo>
                              <a:pt x="1352" y="1"/>
                              <a:pt x="554" y="570"/>
                              <a:pt x="304" y="1445"/>
                            </a:cubicBezTo>
                            <a:cubicBezTo>
                              <a:pt x="1" y="2503"/>
                              <a:pt x="60" y="9518"/>
                              <a:pt x="60" y="9518"/>
                            </a:cubicBezTo>
                            <a:cubicBezTo>
                              <a:pt x="60" y="9518"/>
                              <a:pt x="3831" y="3602"/>
                              <a:pt x="4135" y="2543"/>
                            </a:cubicBezTo>
                            <a:cubicBezTo>
                              <a:pt x="4440" y="1486"/>
                              <a:pt x="3826" y="383"/>
                              <a:pt x="2769" y="78"/>
                            </a:cubicBezTo>
                            <a:cubicBezTo>
                              <a:pt x="2585" y="25"/>
                              <a:pt x="2401" y="1"/>
                              <a:pt x="2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5" name="Google Shape;4975;p8"/>
                    <p:cNvSpPr/>
                    <p:nvPr/>
                  </p:nvSpPr>
                  <p:spPr>
                    <a:xfrm>
                      <a:off x="1608375" y="1005200"/>
                      <a:ext cx="53125" cy="44000"/>
                    </a:xfrm>
                    <a:custGeom>
                      <a:avLst/>
                      <a:gdLst/>
                      <a:ahLst/>
                      <a:cxnLst/>
                      <a:rect l="l" t="t" r="r" b="b"/>
                      <a:pathLst>
                        <a:path w="2125" h="1760" extrusionOk="0">
                          <a:moveTo>
                            <a:pt x="1887" y="1"/>
                          </a:moveTo>
                          <a:cubicBezTo>
                            <a:pt x="1758" y="1"/>
                            <a:pt x="1576" y="74"/>
                            <a:pt x="1404" y="203"/>
                          </a:cubicBezTo>
                          <a:cubicBezTo>
                            <a:pt x="1145" y="401"/>
                            <a:pt x="1008" y="658"/>
                            <a:pt x="1097" y="775"/>
                          </a:cubicBezTo>
                          <a:cubicBezTo>
                            <a:pt x="1127" y="815"/>
                            <a:pt x="1180" y="833"/>
                            <a:pt x="1245" y="833"/>
                          </a:cubicBezTo>
                          <a:cubicBezTo>
                            <a:pt x="1375" y="833"/>
                            <a:pt x="1557" y="760"/>
                            <a:pt x="1728" y="629"/>
                          </a:cubicBezTo>
                          <a:cubicBezTo>
                            <a:pt x="1987" y="432"/>
                            <a:pt x="2124" y="177"/>
                            <a:pt x="2035" y="59"/>
                          </a:cubicBezTo>
                          <a:cubicBezTo>
                            <a:pt x="2005" y="20"/>
                            <a:pt x="1952" y="1"/>
                            <a:pt x="1887" y="1"/>
                          </a:cubicBezTo>
                          <a:close/>
                          <a:moveTo>
                            <a:pt x="666" y="1071"/>
                          </a:moveTo>
                          <a:cubicBezTo>
                            <a:pt x="564" y="1071"/>
                            <a:pt x="416" y="1140"/>
                            <a:pt x="281" y="1259"/>
                          </a:cubicBezTo>
                          <a:cubicBezTo>
                            <a:pt x="93" y="1428"/>
                            <a:pt x="0" y="1637"/>
                            <a:pt x="79" y="1723"/>
                          </a:cubicBezTo>
                          <a:cubicBezTo>
                            <a:pt x="101" y="1748"/>
                            <a:pt x="135" y="1759"/>
                            <a:pt x="177" y="1759"/>
                          </a:cubicBezTo>
                          <a:cubicBezTo>
                            <a:pt x="279" y="1759"/>
                            <a:pt x="427" y="1691"/>
                            <a:pt x="561" y="1571"/>
                          </a:cubicBezTo>
                          <a:cubicBezTo>
                            <a:pt x="749" y="1402"/>
                            <a:pt x="840" y="1193"/>
                            <a:pt x="765" y="1107"/>
                          </a:cubicBezTo>
                          <a:cubicBezTo>
                            <a:pt x="742" y="1083"/>
                            <a:pt x="708" y="1071"/>
                            <a:pt x="666" y="10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
                    <p:cNvSpPr/>
                    <p:nvPr/>
                  </p:nvSpPr>
                  <p:spPr>
                    <a:xfrm>
                      <a:off x="940775" y="1606875"/>
                      <a:ext cx="105325" cy="100625"/>
                    </a:xfrm>
                    <a:custGeom>
                      <a:avLst/>
                      <a:gdLst/>
                      <a:ahLst/>
                      <a:cxnLst/>
                      <a:rect l="l" t="t" r="r" b="b"/>
                      <a:pathLst>
                        <a:path w="4213" h="4025" extrusionOk="0">
                          <a:moveTo>
                            <a:pt x="3846" y="1"/>
                          </a:moveTo>
                          <a:cubicBezTo>
                            <a:pt x="3630" y="1"/>
                            <a:pt x="3315" y="161"/>
                            <a:pt x="3034" y="433"/>
                          </a:cubicBezTo>
                          <a:cubicBezTo>
                            <a:pt x="2648" y="807"/>
                            <a:pt x="2472" y="1254"/>
                            <a:pt x="2641" y="1429"/>
                          </a:cubicBezTo>
                          <a:cubicBezTo>
                            <a:pt x="2687" y="1477"/>
                            <a:pt x="2755" y="1499"/>
                            <a:pt x="2836" y="1499"/>
                          </a:cubicBezTo>
                          <a:cubicBezTo>
                            <a:pt x="3053" y="1499"/>
                            <a:pt x="3369" y="1340"/>
                            <a:pt x="3650" y="1069"/>
                          </a:cubicBezTo>
                          <a:cubicBezTo>
                            <a:pt x="4035" y="693"/>
                            <a:pt x="4212" y="246"/>
                            <a:pt x="4043" y="72"/>
                          </a:cubicBezTo>
                          <a:cubicBezTo>
                            <a:pt x="3996" y="24"/>
                            <a:pt x="3928" y="1"/>
                            <a:pt x="3846" y="1"/>
                          </a:cubicBezTo>
                          <a:close/>
                          <a:moveTo>
                            <a:pt x="1672" y="2009"/>
                          </a:moveTo>
                          <a:cubicBezTo>
                            <a:pt x="1395" y="2009"/>
                            <a:pt x="986" y="2249"/>
                            <a:pt x="638" y="2643"/>
                          </a:cubicBezTo>
                          <a:cubicBezTo>
                            <a:pt x="180" y="3160"/>
                            <a:pt x="0" y="3744"/>
                            <a:pt x="234" y="3951"/>
                          </a:cubicBezTo>
                          <a:cubicBezTo>
                            <a:pt x="290" y="4001"/>
                            <a:pt x="364" y="4024"/>
                            <a:pt x="451" y="4024"/>
                          </a:cubicBezTo>
                          <a:cubicBezTo>
                            <a:pt x="729" y="4024"/>
                            <a:pt x="1137" y="3784"/>
                            <a:pt x="1485" y="3390"/>
                          </a:cubicBezTo>
                          <a:cubicBezTo>
                            <a:pt x="1941" y="2875"/>
                            <a:pt x="2121" y="2289"/>
                            <a:pt x="1886" y="2081"/>
                          </a:cubicBezTo>
                          <a:cubicBezTo>
                            <a:pt x="1831" y="2032"/>
                            <a:pt x="1758" y="2009"/>
                            <a:pt x="1672" y="20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
                    <p:cNvSpPr/>
                    <p:nvPr/>
                  </p:nvSpPr>
                  <p:spPr>
                    <a:xfrm>
                      <a:off x="1140725" y="1701275"/>
                      <a:ext cx="35900" cy="143525"/>
                    </a:xfrm>
                    <a:custGeom>
                      <a:avLst/>
                      <a:gdLst/>
                      <a:ahLst/>
                      <a:cxnLst/>
                      <a:rect l="l" t="t" r="r" b="b"/>
                      <a:pathLst>
                        <a:path w="1436" h="5741" extrusionOk="0">
                          <a:moveTo>
                            <a:pt x="995" y="0"/>
                          </a:moveTo>
                          <a:cubicBezTo>
                            <a:pt x="744" y="0"/>
                            <a:pt x="502" y="430"/>
                            <a:pt x="447" y="980"/>
                          </a:cubicBezTo>
                          <a:cubicBezTo>
                            <a:pt x="389" y="1549"/>
                            <a:pt x="552" y="2028"/>
                            <a:pt x="809" y="2057"/>
                          </a:cubicBezTo>
                          <a:cubicBezTo>
                            <a:pt x="816" y="2057"/>
                            <a:pt x="823" y="2058"/>
                            <a:pt x="830" y="2058"/>
                          </a:cubicBezTo>
                          <a:cubicBezTo>
                            <a:pt x="1080" y="2058"/>
                            <a:pt x="1323" y="1626"/>
                            <a:pt x="1378" y="1076"/>
                          </a:cubicBezTo>
                          <a:cubicBezTo>
                            <a:pt x="1436" y="507"/>
                            <a:pt x="1273" y="26"/>
                            <a:pt x="1017" y="1"/>
                          </a:cubicBezTo>
                          <a:cubicBezTo>
                            <a:pt x="1010" y="0"/>
                            <a:pt x="1002" y="0"/>
                            <a:pt x="995" y="0"/>
                          </a:cubicBezTo>
                          <a:close/>
                          <a:moveTo>
                            <a:pt x="638" y="3098"/>
                          </a:moveTo>
                          <a:cubicBezTo>
                            <a:pt x="311" y="3098"/>
                            <a:pt x="32" y="3682"/>
                            <a:pt x="16" y="4408"/>
                          </a:cubicBezTo>
                          <a:cubicBezTo>
                            <a:pt x="1" y="5136"/>
                            <a:pt x="253" y="5735"/>
                            <a:pt x="585" y="5741"/>
                          </a:cubicBezTo>
                          <a:cubicBezTo>
                            <a:pt x="587" y="5741"/>
                            <a:pt x="589" y="5741"/>
                            <a:pt x="592" y="5741"/>
                          </a:cubicBezTo>
                          <a:cubicBezTo>
                            <a:pt x="921" y="5741"/>
                            <a:pt x="1196" y="5158"/>
                            <a:pt x="1213" y="4433"/>
                          </a:cubicBezTo>
                          <a:cubicBezTo>
                            <a:pt x="1230" y="3704"/>
                            <a:pt x="975" y="3108"/>
                            <a:pt x="643" y="3098"/>
                          </a:cubicBezTo>
                          <a:cubicBezTo>
                            <a:pt x="641" y="3098"/>
                            <a:pt x="639" y="3098"/>
                            <a:pt x="638" y="309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
                    <p:cNvSpPr/>
                    <p:nvPr/>
                  </p:nvSpPr>
                  <p:spPr>
                    <a:xfrm>
                      <a:off x="1311900" y="1708525"/>
                      <a:ext cx="82275" cy="130275"/>
                    </a:xfrm>
                    <a:custGeom>
                      <a:avLst/>
                      <a:gdLst/>
                      <a:ahLst/>
                      <a:cxnLst/>
                      <a:rect l="l" t="t" r="r" b="b"/>
                      <a:pathLst>
                        <a:path w="3291" h="5211" extrusionOk="0">
                          <a:moveTo>
                            <a:pt x="342" y="1"/>
                          </a:moveTo>
                          <a:cubicBezTo>
                            <a:pt x="305" y="1"/>
                            <a:pt x="269" y="9"/>
                            <a:pt x="237" y="25"/>
                          </a:cubicBezTo>
                          <a:cubicBezTo>
                            <a:pt x="1" y="144"/>
                            <a:pt x="24" y="659"/>
                            <a:pt x="286" y="1174"/>
                          </a:cubicBezTo>
                          <a:cubicBezTo>
                            <a:pt x="510" y="1619"/>
                            <a:pt x="839" y="1919"/>
                            <a:pt x="1075" y="1919"/>
                          </a:cubicBezTo>
                          <a:cubicBezTo>
                            <a:pt x="1114" y="1919"/>
                            <a:pt x="1149" y="1911"/>
                            <a:pt x="1182" y="1895"/>
                          </a:cubicBezTo>
                          <a:cubicBezTo>
                            <a:pt x="1415" y="1777"/>
                            <a:pt x="1393" y="1262"/>
                            <a:pt x="1133" y="747"/>
                          </a:cubicBezTo>
                          <a:cubicBezTo>
                            <a:pt x="907" y="301"/>
                            <a:pt x="577" y="1"/>
                            <a:pt x="342" y="1"/>
                          </a:cubicBezTo>
                          <a:close/>
                          <a:moveTo>
                            <a:pt x="1773" y="2834"/>
                          </a:moveTo>
                          <a:cubicBezTo>
                            <a:pt x="1713" y="2834"/>
                            <a:pt x="1658" y="2848"/>
                            <a:pt x="1610" y="2877"/>
                          </a:cubicBezTo>
                          <a:cubicBezTo>
                            <a:pt x="1325" y="3051"/>
                            <a:pt x="1404" y="3706"/>
                            <a:pt x="1788" y="4339"/>
                          </a:cubicBezTo>
                          <a:cubicBezTo>
                            <a:pt x="2109" y="4865"/>
                            <a:pt x="2538" y="5211"/>
                            <a:pt x="2839" y="5211"/>
                          </a:cubicBezTo>
                          <a:cubicBezTo>
                            <a:pt x="2900" y="5211"/>
                            <a:pt x="2955" y="5197"/>
                            <a:pt x="3004" y="5167"/>
                          </a:cubicBezTo>
                          <a:cubicBezTo>
                            <a:pt x="3291" y="4993"/>
                            <a:pt x="3211" y="4340"/>
                            <a:pt x="2827" y="3707"/>
                          </a:cubicBezTo>
                          <a:cubicBezTo>
                            <a:pt x="2507" y="3180"/>
                            <a:pt x="2075" y="2834"/>
                            <a:pt x="1773" y="28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
                    <p:cNvSpPr/>
                    <p:nvPr/>
                  </p:nvSpPr>
                  <p:spPr>
                    <a:xfrm>
                      <a:off x="846625" y="1516125"/>
                      <a:ext cx="144375" cy="34400"/>
                    </a:xfrm>
                    <a:custGeom>
                      <a:avLst/>
                      <a:gdLst/>
                      <a:ahLst/>
                      <a:cxnLst/>
                      <a:rect l="l" t="t" r="r" b="b"/>
                      <a:pathLst>
                        <a:path w="5775" h="1376" extrusionOk="0">
                          <a:moveTo>
                            <a:pt x="4896" y="1"/>
                          </a:moveTo>
                          <a:cubicBezTo>
                            <a:pt x="4824" y="1"/>
                            <a:pt x="4749" y="4"/>
                            <a:pt x="4673" y="12"/>
                          </a:cubicBezTo>
                          <a:cubicBezTo>
                            <a:pt x="4106" y="70"/>
                            <a:pt x="3667" y="325"/>
                            <a:pt x="3693" y="580"/>
                          </a:cubicBezTo>
                          <a:cubicBezTo>
                            <a:pt x="3717" y="803"/>
                            <a:pt x="4078" y="956"/>
                            <a:pt x="4542" y="956"/>
                          </a:cubicBezTo>
                          <a:cubicBezTo>
                            <a:pt x="4615" y="956"/>
                            <a:pt x="4690" y="952"/>
                            <a:pt x="4767" y="944"/>
                          </a:cubicBezTo>
                          <a:cubicBezTo>
                            <a:pt x="5336" y="887"/>
                            <a:pt x="5774" y="632"/>
                            <a:pt x="5748" y="374"/>
                          </a:cubicBezTo>
                          <a:cubicBezTo>
                            <a:pt x="5726" y="152"/>
                            <a:pt x="5362" y="1"/>
                            <a:pt x="4896" y="1"/>
                          </a:cubicBezTo>
                          <a:close/>
                          <a:moveTo>
                            <a:pt x="1386" y="177"/>
                          </a:moveTo>
                          <a:cubicBezTo>
                            <a:pt x="1363" y="177"/>
                            <a:pt x="1339" y="177"/>
                            <a:pt x="1316" y="178"/>
                          </a:cubicBezTo>
                          <a:cubicBezTo>
                            <a:pt x="586" y="195"/>
                            <a:pt x="0" y="474"/>
                            <a:pt x="8" y="806"/>
                          </a:cubicBezTo>
                          <a:cubicBezTo>
                            <a:pt x="16" y="1128"/>
                            <a:pt x="577" y="1375"/>
                            <a:pt x="1277" y="1375"/>
                          </a:cubicBezTo>
                          <a:cubicBezTo>
                            <a:pt x="1298" y="1375"/>
                            <a:pt x="1320" y="1375"/>
                            <a:pt x="1341" y="1375"/>
                          </a:cubicBezTo>
                          <a:cubicBezTo>
                            <a:pt x="2071" y="1359"/>
                            <a:pt x="2657" y="1075"/>
                            <a:pt x="2649" y="747"/>
                          </a:cubicBezTo>
                          <a:cubicBezTo>
                            <a:pt x="2642" y="427"/>
                            <a:pt x="2082" y="177"/>
                            <a:pt x="1386" y="17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
                    <p:cNvSpPr/>
                    <p:nvPr/>
                  </p:nvSpPr>
                  <p:spPr>
                    <a:xfrm>
                      <a:off x="849525" y="1300300"/>
                      <a:ext cx="135875" cy="77575"/>
                    </a:xfrm>
                    <a:custGeom>
                      <a:avLst/>
                      <a:gdLst/>
                      <a:ahLst/>
                      <a:cxnLst/>
                      <a:rect l="l" t="t" r="r" b="b"/>
                      <a:pathLst>
                        <a:path w="5435" h="3103" extrusionOk="0">
                          <a:moveTo>
                            <a:pt x="589" y="0"/>
                          </a:moveTo>
                          <a:cubicBezTo>
                            <a:pt x="394" y="0"/>
                            <a:pt x="245" y="57"/>
                            <a:pt x="174" y="173"/>
                          </a:cubicBezTo>
                          <a:cubicBezTo>
                            <a:pt x="0" y="461"/>
                            <a:pt x="371" y="1003"/>
                            <a:pt x="1004" y="1387"/>
                          </a:cubicBezTo>
                          <a:cubicBezTo>
                            <a:pt x="1382" y="1617"/>
                            <a:pt x="1767" y="1738"/>
                            <a:pt x="2053" y="1738"/>
                          </a:cubicBezTo>
                          <a:cubicBezTo>
                            <a:pt x="2246" y="1738"/>
                            <a:pt x="2395" y="1683"/>
                            <a:pt x="2464" y="1567"/>
                          </a:cubicBezTo>
                          <a:cubicBezTo>
                            <a:pt x="2640" y="1279"/>
                            <a:pt x="2268" y="734"/>
                            <a:pt x="1636" y="350"/>
                          </a:cubicBezTo>
                          <a:cubicBezTo>
                            <a:pt x="1259" y="122"/>
                            <a:pt x="875" y="0"/>
                            <a:pt x="589" y="0"/>
                          </a:cubicBezTo>
                          <a:close/>
                          <a:moveTo>
                            <a:pt x="3828" y="1833"/>
                          </a:moveTo>
                          <a:cubicBezTo>
                            <a:pt x="3642" y="1833"/>
                            <a:pt x="3502" y="1887"/>
                            <a:pt x="3447" y="1995"/>
                          </a:cubicBezTo>
                          <a:cubicBezTo>
                            <a:pt x="3331" y="2228"/>
                            <a:pt x="3650" y="2631"/>
                            <a:pt x="4169" y="2891"/>
                          </a:cubicBezTo>
                          <a:cubicBezTo>
                            <a:pt x="4445" y="3031"/>
                            <a:pt x="4720" y="3103"/>
                            <a:pt x="4935" y="3103"/>
                          </a:cubicBezTo>
                          <a:cubicBezTo>
                            <a:pt x="5121" y="3103"/>
                            <a:pt x="5262" y="3049"/>
                            <a:pt x="5317" y="2940"/>
                          </a:cubicBezTo>
                          <a:cubicBezTo>
                            <a:pt x="5434" y="2708"/>
                            <a:pt x="5112" y="2305"/>
                            <a:pt x="4596" y="2045"/>
                          </a:cubicBezTo>
                          <a:cubicBezTo>
                            <a:pt x="4320" y="1905"/>
                            <a:pt x="4043" y="1833"/>
                            <a:pt x="3828" y="18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
                    <p:cNvSpPr/>
                    <p:nvPr/>
                  </p:nvSpPr>
                  <p:spPr>
                    <a:xfrm>
                      <a:off x="889650" y="1067725"/>
                      <a:ext cx="92700" cy="118350"/>
                    </a:xfrm>
                    <a:custGeom>
                      <a:avLst/>
                      <a:gdLst/>
                      <a:ahLst/>
                      <a:cxnLst/>
                      <a:rect l="l" t="t" r="r" b="b"/>
                      <a:pathLst>
                        <a:path w="3708" h="4734" extrusionOk="0">
                          <a:moveTo>
                            <a:pt x="439" y="1"/>
                          </a:moveTo>
                          <a:cubicBezTo>
                            <a:pt x="379" y="1"/>
                            <a:pt x="325" y="15"/>
                            <a:pt x="278" y="44"/>
                          </a:cubicBezTo>
                          <a:cubicBezTo>
                            <a:pt x="1" y="215"/>
                            <a:pt x="84" y="848"/>
                            <a:pt x="461" y="1457"/>
                          </a:cubicBezTo>
                          <a:cubicBezTo>
                            <a:pt x="774" y="1963"/>
                            <a:pt x="1193" y="2294"/>
                            <a:pt x="1484" y="2294"/>
                          </a:cubicBezTo>
                          <a:cubicBezTo>
                            <a:pt x="1543" y="2294"/>
                            <a:pt x="1597" y="2280"/>
                            <a:pt x="1644" y="2252"/>
                          </a:cubicBezTo>
                          <a:cubicBezTo>
                            <a:pt x="1921" y="2079"/>
                            <a:pt x="1838" y="1446"/>
                            <a:pt x="1461" y="839"/>
                          </a:cubicBezTo>
                          <a:cubicBezTo>
                            <a:pt x="1148" y="333"/>
                            <a:pt x="730" y="1"/>
                            <a:pt x="439" y="1"/>
                          </a:cubicBezTo>
                          <a:close/>
                          <a:moveTo>
                            <a:pt x="2450" y="3008"/>
                          </a:moveTo>
                          <a:cubicBezTo>
                            <a:pt x="2394" y="3008"/>
                            <a:pt x="2344" y="3022"/>
                            <a:pt x="2304" y="3052"/>
                          </a:cubicBezTo>
                          <a:cubicBezTo>
                            <a:pt x="2100" y="3204"/>
                            <a:pt x="2200" y="3691"/>
                            <a:pt x="2534" y="4142"/>
                          </a:cubicBezTo>
                          <a:cubicBezTo>
                            <a:pt x="2797" y="4504"/>
                            <a:pt x="3128" y="4733"/>
                            <a:pt x="3356" y="4733"/>
                          </a:cubicBezTo>
                          <a:cubicBezTo>
                            <a:pt x="3412" y="4733"/>
                            <a:pt x="3463" y="4719"/>
                            <a:pt x="3504" y="4689"/>
                          </a:cubicBezTo>
                          <a:cubicBezTo>
                            <a:pt x="3707" y="4540"/>
                            <a:pt x="3605" y="4051"/>
                            <a:pt x="3275" y="3599"/>
                          </a:cubicBezTo>
                          <a:cubicBezTo>
                            <a:pt x="3009" y="3237"/>
                            <a:pt x="2676" y="3008"/>
                            <a:pt x="2450" y="30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
                    <p:cNvSpPr/>
                    <p:nvPr/>
                  </p:nvSpPr>
                  <p:spPr>
                    <a:xfrm>
                      <a:off x="1095000" y="925550"/>
                      <a:ext cx="33250" cy="112500"/>
                    </a:xfrm>
                    <a:custGeom>
                      <a:avLst/>
                      <a:gdLst/>
                      <a:ahLst/>
                      <a:cxnLst/>
                      <a:rect l="l" t="t" r="r" b="b"/>
                      <a:pathLst>
                        <a:path w="1330" h="4500" extrusionOk="0">
                          <a:moveTo>
                            <a:pt x="913" y="0"/>
                          </a:moveTo>
                          <a:cubicBezTo>
                            <a:pt x="669" y="0"/>
                            <a:pt x="398" y="403"/>
                            <a:pt x="295" y="936"/>
                          </a:cubicBezTo>
                          <a:cubicBezTo>
                            <a:pt x="185" y="1502"/>
                            <a:pt x="302" y="2000"/>
                            <a:pt x="558" y="2048"/>
                          </a:cubicBezTo>
                          <a:cubicBezTo>
                            <a:pt x="572" y="2051"/>
                            <a:pt x="586" y="2053"/>
                            <a:pt x="600" y="2053"/>
                          </a:cubicBezTo>
                          <a:cubicBezTo>
                            <a:pt x="847" y="2053"/>
                            <a:pt x="1118" y="1651"/>
                            <a:pt x="1220" y="1116"/>
                          </a:cubicBezTo>
                          <a:cubicBezTo>
                            <a:pt x="1330" y="552"/>
                            <a:pt x="1212" y="54"/>
                            <a:pt x="956" y="4"/>
                          </a:cubicBezTo>
                          <a:cubicBezTo>
                            <a:pt x="942" y="1"/>
                            <a:pt x="928" y="0"/>
                            <a:pt x="913" y="0"/>
                          </a:cubicBezTo>
                          <a:close/>
                          <a:moveTo>
                            <a:pt x="492" y="2879"/>
                          </a:moveTo>
                          <a:cubicBezTo>
                            <a:pt x="296" y="2879"/>
                            <a:pt x="100" y="3214"/>
                            <a:pt x="52" y="3648"/>
                          </a:cubicBezTo>
                          <a:cubicBezTo>
                            <a:pt x="0" y="4094"/>
                            <a:pt x="124" y="4475"/>
                            <a:pt x="327" y="4498"/>
                          </a:cubicBezTo>
                          <a:cubicBezTo>
                            <a:pt x="334" y="4499"/>
                            <a:pt x="340" y="4499"/>
                            <a:pt x="346" y="4499"/>
                          </a:cubicBezTo>
                          <a:cubicBezTo>
                            <a:pt x="540" y="4499"/>
                            <a:pt x="735" y="4164"/>
                            <a:pt x="785" y="3731"/>
                          </a:cubicBezTo>
                          <a:cubicBezTo>
                            <a:pt x="837" y="3284"/>
                            <a:pt x="713" y="2904"/>
                            <a:pt x="511" y="2880"/>
                          </a:cubicBezTo>
                          <a:cubicBezTo>
                            <a:pt x="505" y="2880"/>
                            <a:pt x="498" y="2879"/>
                            <a:pt x="492" y="2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
                    <p:cNvSpPr/>
                    <p:nvPr/>
                  </p:nvSpPr>
                  <p:spPr>
                    <a:xfrm>
                      <a:off x="1282300" y="881500"/>
                      <a:ext cx="91425" cy="80425"/>
                    </a:xfrm>
                    <a:custGeom>
                      <a:avLst/>
                      <a:gdLst/>
                      <a:ahLst/>
                      <a:cxnLst/>
                      <a:rect l="l" t="t" r="r" b="b"/>
                      <a:pathLst>
                        <a:path w="3657" h="3217" extrusionOk="0">
                          <a:moveTo>
                            <a:pt x="3246" y="0"/>
                          </a:moveTo>
                          <a:cubicBezTo>
                            <a:pt x="3017" y="0"/>
                            <a:pt x="2690" y="141"/>
                            <a:pt x="2386" y="391"/>
                          </a:cubicBezTo>
                          <a:cubicBezTo>
                            <a:pt x="1941" y="756"/>
                            <a:pt x="1716" y="1216"/>
                            <a:pt x="1882" y="1417"/>
                          </a:cubicBezTo>
                          <a:cubicBezTo>
                            <a:pt x="1935" y="1481"/>
                            <a:pt x="2020" y="1511"/>
                            <a:pt x="2127" y="1511"/>
                          </a:cubicBezTo>
                          <a:cubicBezTo>
                            <a:pt x="2356" y="1511"/>
                            <a:pt x="2683" y="1370"/>
                            <a:pt x="2985" y="1121"/>
                          </a:cubicBezTo>
                          <a:cubicBezTo>
                            <a:pt x="3430" y="754"/>
                            <a:pt x="3657" y="297"/>
                            <a:pt x="3491" y="95"/>
                          </a:cubicBezTo>
                          <a:cubicBezTo>
                            <a:pt x="3438" y="31"/>
                            <a:pt x="3353" y="0"/>
                            <a:pt x="3246" y="0"/>
                          </a:cubicBezTo>
                          <a:close/>
                          <a:moveTo>
                            <a:pt x="1150" y="1969"/>
                          </a:moveTo>
                          <a:cubicBezTo>
                            <a:pt x="970" y="1969"/>
                            <a:pt x="707" y="2100"/>
                            <a:pt x="474" y="2327"/>
                          </a:cubicBezTo>
                          <a:cubicBezTo>
                            <a:pt x="149" y="2637"/>
                            <a:pt x="1" y="3010"/>
                            <a:pt x="143" y="3157"/>
                          </a:cubicBezTo>
                          <a:cubicBezTo>
                            <a:pt x="182" y="3197"/>
                            <a:pt x="238" y="3216"/>
                            <a:pt x="307" y="3216"/>
                          </a:cubicBezTo>
                          <a:cubicBezTo>
                            <a:pt x="487" y="3216"/>
                            <a:pt x="749" y="3084"/>
                            <a:pt x="984" y="2858"/>
                          </a:cubicBezTo>
                          <a:cubicBezTo>
                            <a:pt x="1309" y="2546"/>
                            <a:pt x="1456" y="2173"/>
                            <a:pt x="1315" y="2028"/>
                          </a:cubicBezTo>
                          <a:cubicBezTo>
                            <a:pt x="1276" y="1988"/>
                            <a:pt x="1219" y="1969"/>
                            <a:pt x="1150" y="19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
                    <p:cNvSpPr/>
                    <p:nvPr/>
                  </p:nvSpPr>
                  <p:spPr>
                    <a:xfrm>
                      <a:off x="1468950" y="942075"/>
                      <a:ext cx="92375" cy="35125"/>
                    </a:xfrm>
                    <a:custGeom>
                      <a:avLst/>
                      <a:gdLst/>
                      <a:ahLst/>
                      <a:cxnLst/>
                      <a:rect l="l" t="t" r="r" b="b"/>
                      <a:pathLst>
                        <a:path w="3695" h="1405" extrusionOk="0">
                          <a:moveTo>
                            <a:pt x="3107" y="1"/>
                          </a:moveTo>
                          <a:cubicBezTo>
                            <a:pt x="2989" y="1"/>
                            <a:pt x="2859" y="15"/>
                            <a:pt x="2725" y="45"/>
                          </a:cubicBezTo>
                          <a:cubicBezTo>
                            <a:pt x="2263" y="150"/>
                            <a:pt x="1926" y="405"/>
                            <a:pt x="1973" y="614"/>
                          </a:cubicBezTo>
                          <a:cubicBezTo>
                            <a:pt x="2007" y="762"/>
                            <a:pt x="2225" y="849"/>
                            <a:pt x="2512" y="849"/>
                          </a:cubicBezTo>
                          <a:cubicBezTo>
                            <a:pt x="2631" y="849"/>
                            <a:pt x="2761" y="834"/>
                            <a:pt x="2895" y="803"/>
                          </a:cubicBezTo>
                          <a:cubicBezTo>
                            <a:pt x="3358" y="700"/>
                            <a:pt x="3694" y="446"/>
                            <a:pt x="3647" y="236"/>
                          </a:cubicBezTo>
                          <a:cubicBezTo>
                            <a:pt x="3613" y="86"/>
                            <a:pt x="3395" y="1"/>
                            <a:pt x="3107" y="1"/>
                          </a:cubicBezTo>
                          <a:close/>
                          <a:moveTo>
                            <a:pt x="975" y="701"/>
                          </a:moveTo>
                          <a:cubicBezTo>
                            <a:pt x="863" y="701"/>
                            <a:pt x="734" y="721"/>
                            <a:pt x="601" y="762"/>
                          </a:cubicBezTo>
                          <a:cubicBezTo>
                            <a:pt x="246" y="872"/>
                            <a:pt x="1" y="1091"/>
                            <a:pt x="49" y="1253"/>
                          </a:cubicBezTo>
                          <a:cubicBezTo>
                            <a:pt x="80" y="1351"/>
                            <a:pt x="219" y="1405"/>
                            <a:pt x="404" y="1405"/>
                          </a:cubicBezTo>
                          <a:cubicBezTo>
                            <a:pt x="517" y="1405"/>
                            <a:pt x="647" y="1385"/>
                            <a:pt x="781" y="1344"/>
                          </a:cubicBezTo>
                          <a:cubicBezTo>
                            <a:pt x="1133" y="1234"/>
                            <a:pt x="1381" y="1013"/>
                            <a:pt x="1330" y="855"/>
                          </a:cubicBezTo>
                          <a:cubicBezTo>
                            <a:pt x="1299" y="755"/>
                            <a:pt x="1161" y="701"/>
                            <a:pt x="975" y="7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
                    <p:cNvSpPr/>
                    <p:nvPr/>
                  </p:nvSpPr>
                  <p:spPr>
                    <a:xfrm>
                      <a:off x="1497575" y="1706425"/>
                      <a:ext cx="124225" cy="87400"/>
                    </a:xfrm>
                    <a:custGeom>
                      <a:avLst/>
                      <a:gdLst/>
                      <a:ahLst/>
                      <a:cxnLst/>
                      <a:rect l="l" t="t" r="r" b="b"/>
                      <a:pathLst>
                        <a:path w="4969" h="3496" extrusionOk="0">
                          <a:moveTo>
                            <a:pt x="415" y="1"/>
                          </a:moveTo>
                          <a:cubicBezTo>
                            <a:pt x="297" y="1"/>
                            <a:pt x="203" y="34"/>
                            <a:pt x="151" y="105"/>
                          </a:cubicBezTo>
                          <a:cubicBezTo>
                            <a:pt x="1" y="311"/>
                            <a:pt x="245" y="745"/>
                            <a:pt x="698" y="1077"/>
                          </a:cubicBezTo>
                          <a:cubicBezTo>
                            <a:pt x="991" y="1293"/>
                            <a:pt x="1300" y="1411"/>
                            <a:pt x="1522" y="1411"/>
                          </a:cubicBezTo>
                          <a:cubicBezTo>
                            <a:pt x="1641" y="1411"/>
                            <a:pt x="1735" y="1377"/>
                            <a:pt x="1788" y="1305"/>
                          </a:cubicBezTo>
                          <a:cubicBezTo>
                            <a:pt x="1937" y="1102"/>
                            <a:pt x="1692" y="666"/>
                            <a:pt x="1241" y="334"/>
                          </a:cubicBezTo>
                          <a:cubicBezTo>
                            <a:pt x="946" y="119"/>
                            <a:pt x="637" y="1"/>
                            <a:pt x="415" y="1"/>
                          </a:cubicBezTo>
                          <a:close/>
                          <a:moveTo>
                            <a:pt x="2984" y="1802"/>
                          </a:moveTo>
                          <a:cubicBezTo>
                            <a:pt x="2799" y="1802"/>
                            <a:pt x="2657" y="1855"/>
                            <a:pt x="2589" y="1965"/>
                          </a:cubicBezTo>
                          <a:cubicBezTo>
                            <a:pt x="2418" y="2241"/>
                            <a:pt x="2773" y="2772"/>
                            <a:pt x="3384" y="3148"/>
                          </a:cubicBezTo>
                          <a:cubicBezTo>
                            <a:pt x="3751" y="3375"/>
                            <a:pt x="4125" y="3495"/>
                            <a:pt x="4403" y="3495"/>
                          </a:cubicBezTo>
                          <a:cubicBezTo>
                            <a:pt x="4586" y="3495"/>
                            <a:pt x="4728" y="3442"/>
                            <a:pt x="4796" y="3332"/>
                          </a:cubicBezTo>
                          <a:cubicBezTo>
                            <a:pt x="4968" y="3055"/>
                            <a:pt x="4611" y="2526"/>
                            <a:pt x="4001" y="2148"/>
                          </a:cubicBezTo>
                          <a:cubicBezTo>
                            <a:pt x="3637" y="1921"/>
                            <a:pt x="3262" y="1802"/>
                            <a:pt x="2984" y="18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
                    <p:cNvSpPr/>
                    <p:nvPr/>
                  </p:nvSpPr>
                  <p:spPr>
                    <a:xfrm>
                      <a:off x="1647725" y="1559750"/>
                      <a:ext cx="114175" cy="30550"/>
                    </a:xfrm>
                    <a:custGeom>
                      <a:avLst/>
                      <a:gdLst/>
                      <a:ahLst/>
                      <a:cxnLst/>
                      <a:rect l="l" t="t" r="r" b="b"/>
                      <a:pathLst>
                        <a:path w="4567" h="1222" extrusionOk="0">
                          <a:moveTo>
                            <a:pt x="3815" y="1"/>
                          </a:moveTo>
                          <a:cubicBezTo>
                            <a:pt x="3687" y="1"/>
                            <a:pt x="3548" y="14"/>
                            <a:pt x="3405" y="42"/>
                          </a:cubicBezTo>
                          <a:cubicBezTo>
                            <a:pt x="2839" y="150"/>
                            <a:pt x="2422" y="447"/>
                            <a:pt x="2471" y="704"/>
                          </a:cubicBezTo>
                          <a:cubicBezTo>
                            <a:pt x="2508" y="894"/>
                            <a:pt x="2797" y="1008"/>
                            <a:pt x="3176" y="1008"/>
                          </a:cubicBezTo>
                          <a:cubicBezTo>
                            <a:pt x="3304" y="1008"/>
                            <a:pt x="3442" y="995"/>
                            <a:pt x="3585" y="967"/>
                          </a:cubicBezTo>
                          <a:cubicBezTo>
                            <a:pt x="4149" y="858"/>
                            <a:pt x="4567" y="562"/>
                            <a:pt x="4517" y="306"/>
                          </a:cubicBezTo>
                          <a:cubicBezTo>
                            <a:pt x="4479" y="115"/>
                            <a:pt x="4193" y="1"/>
                            <a:pt x="3815" y="1"/>
                          </a:cubicBezTo>
                          <a:close/>
                          <a:moveTo>
                            <a:pt x="988" y="466"/>
                          </a:moveTo>
                          <a:cubicBezTo>
                            <a:pt x="924" y="466"/>
                            <a:pt x="858" y="470"/>
                            <a:pt x="790" y="477"/>
                          </a:cubicBezTo>
                          <a:cubicBezTo>
                            <a:pt x="344" y="529"/>
                            <a:pt x="1" y="734"/>
                            <a:pt x="23" y="935"/>
                          </a:cubicBezTo>
                          <a:cubicBezTo>
                            <a:pt x="42" y="1107"/>
                            <a:pt x="320" y="1222"/>
                            <a:pt x="676" y="1222"/>
                          </a:cubicBezTo>
                          <a:cubicBezTo>
                            <a:pt x="739" y="1222"/>
                            <a:pt x="806" y="1218"/>
                            <a:pt x="873" y="1210"/>
                          </a:cubicBezTo>
                          <a:cubicBezTo>
                            <a:pt x="1321" y="1159"/>
                            <a:pt x="1663" y="953"/>
                            <a:pt x="1641" y="751"/>
                          </a:cubicBezTo>
                          <a:cubicBezTo>
                            <a:pt x="1621" y="580"/>
                            <a:pt x="1344" y="466"/>
                            <a:pt x="988" y="4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
                    <p:cNvSpPr/>
                    <p:nvPr/>
                  </p:nvSpPr>
                  <p:spPr>
                    <a:xfrm>
                      <a:off x="1722225" y="1315350"/>
                      <a:ext cx="85275" cy="86450"/>
                    </a:xfrm>
                    <a:custGeom>
                      <a:avLst/>
                      <a:gdLst/>
                      <a:ahLst/>
                      <a:cxnLst/>
                      <a:rect l="l" t="t" r="r" b="b"/>
                      <a:pathLst>
                        <a:path w="3411" h="3458" extrusionOk="0">
                          <a:moveTo>
                            <a:pt x="3040" y="1"/>
                          </a:moveTo>
                          <a:cubicBezTo>
                            <a:pt x="2807" y="1"/>
                            <a:pt x="2467" y="215"/>
                            <a:pt x="2182" y="561"/>
                          </a:cubicBezTo>
                          <a:cubicBezTo>
                            <a:pt x="1817" y="1003"/>
                            <a:pt x="1684" y="1498"/>
                            <a:pt x="1885" y="1664"/>
                          </a:cubicBezTo>
                          <a:cubicBezTo>
                            <a:pt x="1929" y="1701"/>
                            <a:pt x="1987" y="1719"/>
                            <a:pt x="2054" y="1719"/>
                          </a:cubicBezTo>
                          <a:cubicBezTo>
                            <a:pt x="2286" y="1719"/>
                            <a:pt x="2627" y="1505"/>
                            <a:pt x="2912" y="1160"/>
                          </a:cubicBezTo>
                          <a:cubicBezTo>
                            <a:pt x="3276" y="715"/>
                            <a:pt x="3410" y="221"/>
                            <a:pt x="3208" y="55"/>
                          </a:cubicBezTo>
                          <a:cubicBezTo>
                            <a:pt x="3163" y="18"/>
                            <a:pt x="3106" y="1"/>
                            <a:pt x="3040" y="1"/>
                          </a:cubicBezTo>
                          <a:close/>
                          <a:moveTo>
                            <a:pt x="1123" y="2178"/>
                          </a:moveTo>
                          <a:cubicBezTo>
                            <a:pt x="942" y="2178"/>
                            <a:pt x="676" y="2321"/>
                            <a:pt x="445" y="2562"/>
                          </a:cubicBezTo>
                          <a:cubicBezTo>
                            <a:pt x="133" y="2884"/>
                            <a:pt x="0" y="3262"/>
                            <a:pt x="146" y="3403"/>
                          </a:cubicBezTo>
                          <a:cubicBezTo>
                            <a:pt x="184" y="3440"/>
                            <a:pt x="237" y="3457"/>
                            <a:pt x="300" y="3457"/>
                          </a:cubicBezTo>
                          <a:cubicBezTo>
                            <a:pt x="481" y="3457"/>
                            <a:pt x="745" y="3313"/>
                            <a:pt x="976" y="3074"/>
                          </a:cubicBezTo>
                          <a:cubicBezTo>
                            <a:pt x="1289" y="2750"/>
                            <a:pt x="1421" y="2372"/>
                            <a:pt x="1275" y="2231"/>
                          </a:cubicBezTo>
                          <a:cubicBezTo>
                            <a:pt x="1238" y="2195"/>
                            <a:pt x="1185" y="2178"/>
                            <a:pt x="1123" y="21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
                    <p:cNvSpPr/>
                    <p:nvPr/>
                  </p:nvSpPr>
                  <p:spPr>
                    <a:xfrm>
                      <a:off x="1707875" y="1126050"/>
                      <a:ext cx="37825" cy="90250"/>
                    </a:xfrm>
                    <a:custGeom>
                      <a:avLst/>
                      <a:gdLst/>
                      <a:ahLst/>
                      <a:cxnLst/>
                      <a:rect l="l" t="t" r="r" b="b"/>
                      <a:pathLst>
                        <a:path w="1513" h="3610" extrusionOk="0">
                          <a:moveTo>
                            <a:pt x="1178" y="0"/>
                          </a:moveTo>
                          <a:cubicBezTo>
                            <a:pt x="977" y="0"/>
                            <a:pt x="749" y="322"/>
                            <a:pt x="649" y="757"/>
                          </a:cubicBezTo>
                          <a:cubicBezTo>
                            <a:pt x="544" y="1217"/>
                            <a:pt x="629" y="1631"/>
                            <a:pt x="840" y="1679"/>
                          </a:cubicBezTo>
                          <a:cubicBezTo>
                            <a:pt x="853" y="1682"/>
                            <a:pt x="867" y="1684"/>
                            <a:pt x="880" y="1684"/>
                          </a:cubicBezTo>
                          <a:cubicBezTo>
                            <a:pt x="1080" y="1684"/>
                            <a:pt x="1311" y="1361"/>
                            <a:pt x="1409" y="927"/>
                          </a:cubicBezTo>
                          <a:cubicBezTo>
                            <a:pt x="1512" y="465"/>
                            <a:pt x="1429" y="52"/>
                            <a:pt x="1218" y="5"/>
                          </a:cubicBezTo>
                          <a:cubicBezTo>
                            <a:pt x="1205" y="2"/>
                            <a:pt x="1191" y="0"/>
                            <a:pt x="1178" y="0"/>
                          </a:cubicBezTo>
                          <a:close/>
                          <a:moveTo>
                            <a:pt x="557" y="2315"/>
                          </a:moveTo>
                          <a:cubicBezTo>
                            <a:pt x="404" y="2315"/>
                            <a:pt x="211" y="2549"/>
                            <a:pt x="110" y="2871"/>
                          </a:cubicBezTo>
                          <a:cubicBezTo>
                            <a:pt x="1" y="3225"/>
                            <a:pt x="41" y="3553"/>
                            <a:pt x="201" y="3603"/>
                          </a:cubicBezTo>
                          <a:cubicBezTo>
                            <a:pt x="215" y="3607"/>
                            <a:pt x="229" y="3609"/>
                            <a:pt x="243" y="3609"/>
                          </a:cubicBezTo>
                          <a:cubicBezTo>
                            <a:pt x="399" y="3609"/>
                            <a:pt x="591" y="3376"/>
                            <a:pt x="692" y="3053"/>
                          </a:cubicBezTo>
                          <a:cubicBezTo>
                            <a:pt x="801" y="2699"/>
                            <a:pt x="759" y="2372"/>
                            <a:pt x="599" y="2322"/>
                          </a:cubicBezTo>
                          <a:cubicBezTo>
                            <a:pt x="585" y="2317"/>
                            <a:pt x="571" y="2315"/>
                            <a:pt x="557" y="23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9" name="Google Shape;4989;p8"/>
                  <p:cNvSpPr/>
                  <p:nvPr/>
                </p:nvSpPr>
                <p:spPr>
                  <a:xfrm>
                    <a:off x="1551825" y="1017175"/>
                    <a:ext cx="129800" cy="102100"/>
                  </a:xfrm>
                  <a:custGeom>
                    <a:avLst/>
                    <a:gdLst/>
                    <a:ahLst/>
                    <a:cxnLst/>
                    <a:rect l="l" t="t" r="r" b="b"/>
                    <a:pathLst>
                      <a:path w="5192" h="4084" extrusionOk="0">
                        <a:moveTo>
                          <a:pt x="2776" y="0"/>
                        </a:moveTo>
                        <a:lnTo>
                          <a:pt x="2776" y="0"/>
                        </a:lnTo>
                        <a:cubicBezTo>
                          <a:pt x="1935" y="1078"/>
                          <a:pt x="274" y="3625"/>
                          <a:pt x="0" y="4046"/>
                        </a:cubicBezTo>
                        <a:lnTo>
                          <a:pt x="16" y="4084"/>
                        </a:lnTo>
                        <a:cubicBezTo>
                          <a:pt x="514" y="3858"/>
                          <a:pt x="4401" y="2107"/>
                          <a:pt x="4936" y="1646"/>
                        </a:cubicBezTo>
                        <a:cubicBezTo>
                          <a:pt x="5040" y="1557"/>
                          <a:pt x="5121" y="1454"/>
                          <a:pt x="5192" y="1344"/>
                        </a:cubicBezTo>
                        <a:lnTo>
                          <a:pt x="5192" y="1344"/>
                        </a:lnTo>
                        <a:cubicBezTo>
                          <a:pt x="4332" y="1742"/>
                          <a:pt x="2706" y="2646"/>
                          <a:pt x="2292" y="2646"/>
                        </a:cubicBezTo>
                        <a:cubicBezTo>
                          <a:pt x="2242" y="2646"/>
                          <a:pt x="2209" y="2633"/>
                          <a:pt x="2198" y="2604"/>
                        </a:cubicBezTo>
                        <a:cubicBezTo>
                          <a:pt x="2063" y="2248"/>
                          <a:pt x="4170" y="466"/>
                          <a:pt x="4170" y="465"/>
                        </a:cubicBezTo>
                        <a:lnTo>
                          <a:pt x="4170" y="465"/>
                        </a:lnTo>
                        <a:cubicBezTo>
                          <a:pt x="4170" y="466"/>
                          <a:pt x="2300" y="1839"/>
                          <a:pt x="1878" y="1839"/>
                        </a:cubicBezTo>
                        <a:cubicBezTo>
                          <a:pt x="1834" y="1839"/>
                          <a:pt x="1806" y="1824"/>
                          <a:pt x="1797" y="1791"/>
                        </a:cubicBezTo>
                        <a:cubicBezTo>
                          <a:pt x="1758" y="1640"/>
                          <a:pt x="2228" y="852"/>
                          <a:pt x="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
                  <p:cNvSpPr/>
                  <p:nvPr/>
                </p:nvSpPr>
                <p:spPr>
                  <a:xfrm>
                    <a:off x="974525" y="1495850"/>
                    <a:ext cx="226025" cy="263750"/>
                  </a:xfrm>
                  <a:custGeom>
                    <a:avLst/>
                    <a:gdLst/>
                    <a:ahLst/>
                    <a:cxnLst/>
                    <a:rect l="l" t="t" r="r" b="b"/>
                    <a:pathLst>
                      <a:path w="9041" h="10550" extrusionOk="0">
                        <a:moveTo>
                          <a:pt x="8964" y="0"/>
                        </a:moveTo>
                        <a:cubicBezTo>
                          <a:pt x="8033" y="514"/>
                          <a:pt x="2403" y="3635"/>
                          <a:pt x="0" y="5248"/>
                        </a:cubicBezTo>
                        <a:cubicBezTo>
                          <a:pt x="1780" y="4273"/>
                          <a:pt x="3430" y="3440"/>
                          <a:pt x="3869" y="3440"/>
                        </a:cubicBezTo>
                        <a:cubicBezTo>
                          <a:pt x="3894" y="3440"/>
                          <a:pt x="3915" y="3443"/>
                          <a:pt x="3932" y="3448"/>
                        </a:cubicBezTo>
                        <a:cubicBezTo>
                          <a:pt x="4662" y="3693"/>
                          <a:pt x="774" y="8259"/>
                          <a:pt x="774" y="8259"/>
                        </a:cubicBezTo>
                        <a:cubicBezTo>
                          <a:pt x="774" y="8259"/>
                          <a:pt x="4544" y="4401"/>
                          <a:pt x="5485" y="4401"/>
                        </a:cubicBezTo>
                        <a:cubicBezTo>
                          <a:pt x="5523" y="4401"/>
                          <a:pt x="5557" y="4408"/>
                          <a:pt x="5585" y="4421"/>
                        </a:cubicBezTo>
                        <a:cubicBezTo>
                          <a:pt x="6135" y="4678"/>
                          <a:pt x="3563" y="8582"/>
                          <a:pt x="2474" y="10549"/>
                        </a:cubicBezTo>
                        <a:cubicBezTo>
                          <a:pt x="2715" y="10418"/>
                          <a:pt x="2947" y="10263"/>
                          <a:pt x="3149" y="10056"/>
                        </a:cubicBezTo>
                        <a:cubicBezTo>
                          <a:pt x="4203" y="8992"/>
                          <a:pt x="8492" y="1058"/>
                          <a:pt x="9041" y="36"/>
                        </a:cubicBezTo>
                        <a:lnTo>
                          <a:pt x="8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
                  <p:cNvSpPr/>
                  <p:nvPr/>
                </p:nvSpPr>
                <p:spPr>
                  <a:xfrm>
                    <a:off x="1124200" y="1502300"/>
                    <a:ext cx="149000" cy="324850"/>
                  </a:xfrm>
                  <a:custGeom>
                    <a:avLst/>
                    <a:gdLst/>
                    <a:ahLst/>
                    <a:cxnLst/>
                    <a:rect l="l" t="t" r="r" b="b"/>
                    <a:pathLst>
                      <a:path w="5960" h="12994" extrusionOk="0">
                        <a:moveTo>
                          <a:pt x="3754" y="1"/>
                        </a:moveTo>
                        <a:lnTo>
                          <a:pt x="3668" y="24"/>
                        </a:lnTo>
                        <a:cubicBezTo>
                          <a:pt x="3267" y="1075"/>
                          <a:pt x="842" y="7446"/>
                          <a:pt x="1" y="10395"/>
                        </a:cubicBezTo>
                        <a:cubicBezTo>
                          <a:pt x="818" y="8275"/>
                          <a:pt x="1630" y="6381"/>
                          <a:pt x="1952" y="6251"/>
                        </a:cubicBezTo>
                        <a:cubicBezTo>
                          <a:pt x="1970" y="6244"/>
                          <a:pt x="1987" y="6241"/>
                          <a:pt x="2004" y="6241"/>
                        </a:cubicBezTo>
                        <a:cubicBezTo>
                          <a:pt x="2708" y="6241"/>
                          <a:pt x="2684" y="12301"/>
                          <a:pt x="2684" y="12301"/>
                        </a:cubicBezTo>
                        <a:cubicBezTo>
                          <a:pt x="2684" y="12301"/>
                          <a:pt x="3132" y="6132"/>
                          <a:pt x="3954" y="5910"/>
                        </a:cubicBezTo>
                        <a:cubicBezTo>
                          <a:pt x="3965" y="5907"/>
                          <a:pt x="3975" y="5906"/>
                          <a:pt x="3986" y="5906"/>
                        </a:cubicBezTo>
                        <a:cubicBezTo>
                          <a:pt x="4594" y="5906"/>
                          <a:pt x="5168" y="10697"/>
                          <a:pt x="5623" y="12993"/>
                        </a:cubicBezTo>
                        <a:cubicBezTo>
                          <a:pt x="5728" y="12722"/>
                          <a:pt x="5809" y="12437"/>
                          <a:pt x="5833" y="12133"/>
                        </a:cubicBezTo>
                        <a:cubicBezTo>
                          <a:pt x="5960" y="10553"/>
                          <a:pt x="4008" y="1202"/>
                          <a:pt x="3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
                  <p:cNvSpPr/>
                  <p:nvPr/>
                </p:nvSpPr>
                <p:spPr>
                  <a:xfrm>
                    <a:off x="1252000" y="1510775"/>
                    <a:ext cx="218900" cy="277450"/>
                  </a:xfrm>
                  <a:custGeom>
                    <a:avLst/>
                    <a:gdLst/>
                    <a:ahLst/>
                    <a:cxnLst/>
                    <a:rect l="l" t="t" r="r" b="b"/>
                    <a:pathLst>
                      <a:path w="8756" h="11098" extrusionOk="0">
                        <a:moveTo>
                          <a:pt x="60" y="0"/>
                        </a:moveTo>
                        <a:lnTo>
                          <a:pt x="0" y="66"/>
                        </a:lnTo>
                        <a:cubicBezTo>
                          <a:pt x="230" y="1183"/>
                          <a:pt x="1639" y="7953"/>
                          <a:pt x="2528" y="10931"/>
                        </a:cubicBezTo>
                        <a:cubicBezTo>
                          <a:pt x="2071" y="8674"/>
                          <a:pt x="1730" y="6614"/>
                          <a:pt x="1935" y="6326"/>
                        </a:cubicBezTo>
                        <a:cubicBezTo>
                          <a:pt x="1963" y="6287"/>
                          <a:pt x="2001" y="6269"/>
                          <a:pt x="2047" y="6269"/>
                        </a:cubicBezTo>
                        <a:cubicBezTo>
                          <a:pt x="2804" y="6269"/>
                          <a:pt x="5865" y="11097"/>
                          <a:pt x="5865" y="11097"/>
                        </a:cubicBezTo>
                        <a:cubicBezTo>
                          <a:pt x="5865" y="11097"/>
                          <a:pt x="2878" y="5579"/>
                          <a:pt x="3459" y="4939"/>
                        </a:cubicBezTo>
                        <a:cubicBezTo>
                          <a:pt x="3484" y="4912"/>
                          <a:pt x="3519" y="4898"/>
                          <a:pt x="3562" y="4898"/>
                        </a:cubicBezTo>
                        <a:cubicBezTo>
                          <a:pt x="4261" y="4898"/>
                          <a:pt x="7180" y="8440"/>
                          <a:pt x="8755" y="10084"/>
                        </a:cubicBezTo>
                        <a:cubicBezTo>
                          <a:pt x="8696" y="9794"/>
                          <a:pt x="8610" y="9506"/>
                          <a:pt x="8464" y="9233"/>
                        </a:cubicBezTo>
                        <a:cubicBezTo>
                          <a:pt x="7709" y="7812"/>
                          <a:pt x="934" y="887"/>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
                  <p:cNvSpPr/>
                  <p:nvPr/>
                </p:nvSpPr>
                <p:spPr>
                  <a:xfrm>
                    <a:off x="864475" y="1421450"/>
                    <a:ext cx="324850" cy="145975"/>
                  </a:xfrm>
                  <a:custGeom>
                    <a:avLst/>
                    <a:gdLst/>
                    <a:ahLst/>
                    <a:cxnLst/>
                    <a:rect l="l" t="t" r="r" b="b"/>
                    <a:pathLst>
                      <a:path w="12994" h="5839" extrusionOk="0">
                        <a:moveTo>
                          <a:pt x="1032" y="0"/>
                        </a:moveTo>
                        <a:cubicBezTo>
                          <a:pt x="968" y="0"/>
                          <a:pt x="910" y="2"/>
                          <a:pt x="861" y="6"/>
                        </a:cubicBezTo>
                        <a:cubicBezTo>
                          <a:pt x="555" y="30"/>
                          <a:pt x="272" y="111"/>
                          <a:pt x="1" y="216"/>
                        </a:cubicBezTo>
                        <a:cubicBezTo>
                          <a:pt x="2336" y="678"/>
                          <a:pt x="7252" y="1264"/>
                          <a:pt x="7084" y="1885"/>
                        </a:cubicBezTo>
                        <a:cubicBezTo>
                          <a:pt x="6862" y="2707"/>
                          <a:pt x="691" y="3155"/>
                          <a:pt x="691" y="3155"/>
                        </a:cubicBezTo>
                        <a:cubicBezTo>
                          <a:pt x="691" y="3155"/>
                          <a:pt x="716" y="3155"/>
                          <a:pt x="762" y="3155"/>
                        </a:cubicBezTo>
                        <a:cubicBezTo>
                          <a:pt x="1457" y="3155"/>
                          <a:pt x="7025" y="3177"/>
                          <a:pt x="6743" y="3885"/>
                        </a:cubicBezTo>
                        <a:cubicBezTo>
                          <a:pt x="6611" y="4209"/>
                          <a:pt x="4719" y="5019"/>
                          <a:pt x="2599" y="5838"/>
                        </a:cubicBezTo>
                        <a:cubicBezTo>
                          <a:pt x="5548" y="4996"/>
                          <a:pt x="11919" y="2572"/>
                          <a:pt x="12970" y="2170"/>
                        </a:cubicBezTo>
                        <a:lnTo>
                          <a:pt x="12993" y="2085"/>
                        </a:lnTo>
                        <a:cubicBezTo>
                          <a:pt x="11829" y="1839"/>
                          <a:pt x="3021" y="0"/>
                          <a:pt x="1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
                  <p:cNvSpPr/>
                  <p:nvPr/>
                </p:nvSpPr>
                <p:spPr>
                  <a:xfrm>
                    <a:off x="903400" y="1220725"/>
                    <a:ext cx="277450" cy="218900"/>
                  </a:xfrm>
                  <a:custGeom>
                    <a:avLst/>
                    <a:gdLst/>
                    <a:ahLst/>
                    <a:cxnLst/>
                    <a:rect l="l" t="t" r="r" b="b"/>
                    <a:pathLst>
                      <a:path w="11098" h="8756" extrusionOk="0">
                        <a:moveTo>
                          <a:pt x="1014" y="1"/>
                        </a:moveTo>
                        <a:lnTo>
                          <a:pt x="1014" y="1"/>
                        </a:lnTo>
                        <a:cubicBezTo>
                          <a:pt x="2759" y="1672"/>
                          <a:pt x="6641" y="4858"/>
                          <a:pt x="6157" y="5297"/>
                        </a:cubicBezTo>
                        <a:cubicBezTo>
                          <a:pt x="6100" y="5349"/>
                          <a:pt x="6005" y="5372"/>
                          <a:pt x="5879" y="5372"/>
                        </a:cubicBezTo>
                        <a:cubicBezTo>
                          <a:pt x="4583" y="5372"/>
                          <a:pt x="1" y="2891"/>
                          <a:pt x="1" y="2891"/>
                        </a:cubicBezTo>
                        <a:lnTo>
                          <a:pt x="1" y="2891"/>
                        </a:lnTo>
                        <a:cubicBezTo>
                          <a:pt x="1" y="2891"/>
                          <a:pt x="5441" y="6339"/>
                          <a:pt x="4772" y="6820"/>
                        </a:cubicBezTo>
                        <a:cubicBezTo>
                          <a:pt x="4713" y="6862"/>
                          <a:pt x="4580" y="6881"/>
                          <a:pt x="4386" y="6881"/>
                        </a:cubicBezTo>
                        <a:cubicBezTo>
                          <a:pt x="3633" y="6881"/>
                          <a:pt x="1962" y="6590"/>
                          <a:pt x="165" y="6226"/>
                        </a:cubicBezTo>
                        <a:lnTo>
                          <a:pt x="165" y="6226"/>
                        </a:lnTo>
                        <a:cubicBezTo>
                          <a:pt x="3145" y="7117"/>
                          <a:pt x="9914" y="8526"/>
                          <a:pt x="11032" y="8756"/>
                        </a:cubicBezTo>
                        <a:lnTo>
                          <a:pt x="11098" y="8695"/>
                        </a:lnTo>
                        <a:cubicBezTo>
                          <a:pt x="10210" y="7822"/>
                          <a:pt x="3286" y="1047"/>
                          <a:pt x="1865" y="292"/>
                        </a:cubicBezTo>
                        <a:cubicBezTo>
                          <a:pt x="1592" y="145"/>
                          <a:pt x="1304" y="59"/>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
                  <p:cNvSpPr/>
                  <p:nvPr/>
                </p:nvSpPr>
                <p:spPr>
                  <a:xfrm>
                    <a:off x="911400" y="1029225"/>
                    <a:ext cx="208950" cy="298875"/>
                  </a:xfrm>
                  <a:custGeom>
                    <a:avLst/>
                    <a:gdLst/>
                    <a:ahLst/>
                    <a:cxnLst/>
                    <a:rect l="l" t="t" r="r" b="b"/>
                    <a:pathLst>
                      <a:path w="8358" h="11955" extrusionOk="0">
                        <a:moveTo>
                          <a:pt x="3465" y="1"/>
                        </a:moveTo>
                        <a:cubicBezTo>
                          <a:pt x="4238" y="2208"/>
                          <a:pt x="6191" y="6663"/>
                          <a:pt x="5582" y="6829"/>
                        </a:cubicBezTo>
                        <a:cubicBezTo>
                          <a:pt x="5564" y="6834"/>
                          <a:pt x="5545" y="6836"/>
                          <a:pt x="5525" y="6836"/>
                        </a:cubicBezTo>
                        <a:cubicBezTo>
                          <a:pt x="4628" y="6836"/>
                          <a:pt x="1321" y="2052"/>
                          <a:pt x="1321" y="2051"/>
                        </a:cubicBezTo>
                        <a:lnTo>
                          <a:pt x="1321" y="2051"/>
                        </a:lnTo>
                        <a:cubicBezTo>
                          <a:pt x="1321" y="2052"/>
                          <a:pt x="4507" y="7415"/>
                          <a:pt x="3718" y="7537"/>
                        </a:cubicBezTo>
                        <a:cubicBezTo>
                          <a:pt x="3711" y="7538"/>
                          <a:pt x="3703" y="7539"/>
                          <a:pt x="3695" y="7539"/>
                        </a:cubicBezTo>
                        <a:cubicBezTo>
                          <a:pt x="3311" y="7539"/>
                          <a:pt x="1714" y="6360"/>
                          <a:pt x="0" y="5004"/>
                        </a:cubicBezTo>
                        <a:lnTo>
                          <a:pt x="0" y="5004"/>
                        </a:lnTo>
                        <a:cubicBezTo>
                          <a:pt x="2182" y="7080"/>
                          <a:pt x="7410" y="11265"/>
                          <a:pt x="8275" y="11955"/>
                        </a:cubicBezTo>
                        <a:lnTo>
                          <a:pt x="8358" y="11931"/>
                        </a:lnTo>
                        <a:cubicBezTo>
                          <a:pt x="7974" y="10787"/>
                          <a:pt x="4966" y="1899"/>
                          <a:pt x="4072" y="624"/>
                        </a:cubicBezTo>
                        <a:cubicBezTo>
                          <a:pt x="3899" y="378"/>
                          <a:pt x="3689" y="178"/>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
                  <p:cNvSpPr/>
                  <p:nvPr/>
                </p:nvSpPr>
                <p:spPr>
                  <a:xfrm>
                    <a:off x="1081050" y="957550"/>
                    <a:ext cx="120450" cy="242375"/>
                  </a:xfrm>
                  <a:custGeom>
                    <a:avLst/>
                    <a:gdLst/>
                    <a:ahLst/>
                    <a:cxnLst/>
                    <a:rect l="l" t="t" r="r" b="b"/>
                    <a:pathLst>
                      <a:path w="4818" h="9695" extrusionOk="0">
                        <a:moveTo>
                          <a:pt x="4767" y="1"/>
                        </a:moveTo>
                        <a:cubicBezTo>
                          <a:pt x="4041" y="1672"/>
                          <a:pt x="2822" y="5189"/>
                          <a:pt x="2337" y="5189"/>
                        </a:cubicBezTo>
                        <a:cubicBezTo>
                          <a:pt x="2322" y="5189"/>
                          <a:pt x="2307" y="5185"/>
                          <a:pt x="2294" y="5178"/>
                        </a:cubicBezTo>
                        <a:cubicBezTo>
                          <a:pt x="1698" y="4868"/>
                          <a:pt x="2386" y="42"/>
                          <a:pt x="2386" y="42"/>
                        </a:cubicBezTo>
                        <a:lnTo>
                          <a:pt x="2386" y="42"/>
                        </a:lnTo>
                        <a:cubicBezTo>
                          <a:pt x="2386" y="42"/>
                          <a:pt x="1414" y="4597"/>
                          <a:pt x="868" y="4597"/>
                        </a:cubicBezTo>
                        <a:cubicBezTo>
                          <a:pt x="848" y="4597"/>
                          <a:pt x="829" y="4591"/>
                          <a:pt x="810" y="4578"/>
                        </a:cubicBezTo>
                        <a:cubicBezTo>
                          <a:pt x="583" y="4425"/>
                          <a:pt x="276" y="2832"/>
                          <a:pt x="0" y="1061"/>
                        </a:cubicBezTo>
                        <a:lnTo>
                          <a:pt x="0" y="1061"/>
                        </a:lnTo>
                        <a:cubicBezTo>
                          <a:pt x="155" y="3472"/>
                          <a:pt x="954" y="8786"/>
                          <a:pt x="1088" y="9663"/>
                        </a:cubicBezTo>
                        <a:lnTo>
                          <a:pt x="1150" y="9694"/>
                        </a:lnTo>
                        <a:cubicBezTo>
                          <a:pt x="1546" y="8811"/>
                          <a:pt x="4617" y="1939"/>
                          <a:pt x="4783" y="700"/>
                        </a:cubicBezTo>
                        <a:cubicBezTo>
                          <a:pt x="4817" y="461"/>
                          <a:pt x="4802" y="230"/>
                          <a:pt x="4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
                  <p:cNvSpPr/>
                  <p:nvPr/>
                </p:nvSpPr>
                <p:spPr>
                  <a:xfrm>
                    <a:off x="1187150" y="904800"/>
                    <a:ext cx="224775" cy="184675"/>
                  </a:xfrm>
                  <a:custGeom>
                    <a:avLst/>
                    <a:gdLst/>
                    <a:ahLst/>
                    <a:cxnLst/>
                    <a:rect l="l" t="t" r="r" b="b"/>
                    <a:pathLst>
                      <a:path w="8991" h="7387" extrusionOk="0">
                        <a:moveTo>
                          <a:pt x="4640" y="1"/>
                        </a:moveTo>
                        <a:lnTo>
                          <a:pt x="4640" y="1"/>
                        </a:lnTo>
                        <a:cubicBezTo>
                          <a:pt x="3224" y="1957"/>
                          <a:pt x="456" y="6561"/>
                          <a:pt x="0" y="7323"/>
                        </a:cubicBezTo>
                        <a:lnTo>
                          <a:pt x="28" y="7387"/>
                        </a:lnTo>
                        <a:cubicBezTo>
                          <a:pt x="896" y="6959"/>
                          <a:pt x="7640" y="3616"/>
                          <a:pt x="8558" y="2769"/>
                        </a:cubicBezTo>
                        <a:cubicBezTo>
                          <a:pt x="8736" y="2606"/>
                          <a:pt x="8873" y="2416"/>
                          <a:pt x="8990" y="2219"/>
                        </a:cubicBezTo>
                        <a:lnTo>
                          <a:pt x="8990" y="2219"/>
                        </a:lnTo>
                        <a:cubicBezTo>
                          <a:pt x="7486" y="2984"/>
                          <a:pt x="4641" y="4703"/>
                          <a:pt x="3937" y="4703"/>
                        </a:cubicBezTo>
                        <a:cubicBezTo>
                          <a:pt x="3858" y="4703"/>
                          <a:pt x="3806" y="4682"/>
                          <a:pt x="3786" y="4635"/>
                        </a:cubicBezTo>
                        <a:cubicBezTo>
                          <a:pt x="3525" y="4016"/>
                          <a:pt x="7129" y="734"/>
                          <a:pt x="7129" y="734"/>
                        </a:cubicBezTo>
                        <a:lnTo>
                          <a:pt x="7129" y="734"/>
                        </a:lnTo>
                        <a:cubicBezTo>
                          <a:pt x="7129" y="734"/>
                          <a:pt x="3880" y="3307"/>
                          <a:pt x="3159" y="3307"/>
                        </a:cubicBezTo>
                        <a:cubicBezTo>
                          <a:pt x="3088" y="3307"/>
                          <a:pt x="3041" y="3282"/>
                          <a:pt x="3025" y="3226"/>
                        </a:cubicBezTo>
                        <a:cubicBezTo>
                          <a:pt x="2948" y="2963"/>
                          <a:pt x="3727" y="1539"/>
                          <a:pt x="4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
                  <p:cNvSpPr/>
                  <p:nvPr/>
                </p:nvSpPr>
                <p:spPr>
                  <a:xfrm>
                    <a:off x="1350300" y="938800"/>
                    <a:ext cx="212750" cy="93425"/>
                  </a:xfrm>
                  <a:custGeom>
                    <a:avLst/>
                    <a:gdLst/>
                    <a:ahLst/>
                    <a:cxnLst/>
                    <a:rect l="l" t="t" r="r" b="b"/>
                    <a:pathLst>
                      <a:path w="8510" h="3737" extrusionOk="0">
                        <a:moveTo>
                          <a:pt x="6128" y="1"/>
                        </a:moveTo>
                        <a:lnTo>
                          <a:pt x="6128" y="1"/>
                        </a:lnTo>
                        <a:cubicBezTo>
                          <a:pt x="4361" y="918"/>
                          <a:pt x="620" y="3284"/>
                          <a:pt x="5" y="3676"/>
                        </a:cubicBezTo>
                        <a:lnTo>
                          <a:pt x="0" y="3732"/>
                        </a:lnTo>
                        <a:cubicBezTo>
                          <a:pt x="190" y="3733"/>
                          <a:pt x="685" y="3737"/>
                          <a:pt x="1344" y="3737"/>
                        </a:cubicBezTo>
                        <a:cubicBezTo>
                          <a:pt x="3453" y="3737"/>
                          <a:pt x="7234" y="3705"/>
                          <a:pt x="7988" y="3488"/>
                        </a:cubicBezTo>
                        <a:cubicBezTo>
                          <a:pt x="8179" y="3433"/>
                          <a:pt x="8349" y="3345"/>
                          <a:pt x="8509" y="3243"/>
                        </a:cubicBezTo>
                        <a:lnTo>
                          <a:pt x="8509" y="3243"/>
                        </a:lnTo>
                        <a:cubicBezTo>
                          <a:pt x="7644" y="3248"/>
                          <a:pt x="6260" y="3331"/>
                          <a:pt x="5213" y="3331"/>
                        </a:cubicBezTo>
                        <a:cubicBezTo>
                          <a:pt x="4389" y="3331"/>
                          <a:pt x="3774" y="3279"/>
                          <a:pt x="3785" y="3096"/>
                        </a:cubicBezTo>
                        <a:cubicBezTo>
                          <a:pt x="3821" y="2545"/>
                          <a:pt x="7688" y="1462"/>
                          <a:pt x="7688" y="1462"/>
                        </a:cubicBezTo>
                        <a:lnTo>
                          <a:pt x="7688" y="1462"/>
                        </a:lnTo>
                        <a:cubicBezTo>
                          <a:pt x="7688" y="1462"/>
                          <a:pt x="5339" y="1949"/>
                          <a:pt x="4266" y="1949"/>
                        </a:cubicBezTo>
                        <a:cubicBezTo>
                          <a:pt x="3932" y="1949"/>
                          <a:pt x="3722" y="1902"/>
                          <a:pt x="3744" y="1779"/>
                        </a:cubicBezTo>
                        <a:cubicBezTo>
                          <a:pt x="3786" y="1556"/>
                          <a:pt x="4886" y="796"/>
                          <a:pt x="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
                  <p:cNvSpPr/>
                  <p:nvPr/>
                </p:nvSpPr>
                <p:spPr>
                  <a:xfrm>
                    <a:off x="1358200" y="1565950"/>
                    <a:ext cx="298875" cy="208950"/>
                  </a:xfrm>
                  <a:custGeom>
                    <a:avLst/>
                    <a:gdLst/>
                    <a:ahLst/>
                    <a:cxnLst/>
                    <a:rect l="l" t="t" r="r" b="b"/>
                    <a:pathLst>
                      <a:path w="11955" h="8358" extrusionOk="0">
                        <a:moveTo>
                          <a:pt x="24" y="0"/>
                        </a:moveTo>
                        <a:lnTo>
                          <a:pt x="0" y="83"/>
                        </a:lnTo>
                        <a:cubicBezTo>
                          <a:pt x="690" y="948"/>
                          <a:pt x="4875" y="6176"/>
                          <a:pt x="6951" y="8358"/>
                        </a:cubicBezTo>
                        <a:cubicBezTo>
                          <a:pt x="5565" y="6608"/>
                          <a:pt x="4366" y="4979"/>
                          <a:pt x="4418" y="4640"/>
                        </a:cubicBezTo>
                        <a:cubicBezTo>
                          <a:pt x="4431" y="4553"/>
                          <a:pt x="4509" y="4514"/>
                          <a:pt x="4636" y="4514"/>
                        </a:cubicBezTo>
                        <a:cubicBezTo>
                          <a:pt x="5659" y="4514"/>
                          <a:pt x="9904" y="7037"/>
                          <a:pt x="9904" y="7037"/>
                        </a:cubicBezTo>
                        <a:cubicBezTo>
                          <a:pt x="9904" y="7037"/>
                          <a:pt x="4904" y="3581"/>
                          <a:pt x="5124" y="2775"/>
                        </a:cubicBezTo>
                        <a:cubicBezTo>
                          <a:pt x="5147" y="2695"/>
                          <a:pt x="5243" y="2659"/>
                          <a:pt x="5398" y="2659"/>
                        </a:cubicBezTo>
                        <a:cubicBezTo>
                          <a:pt x="6424" y="2659"/>
                          <a:pt x="10036" y="4222"/>
                          <a:pt x="11954" y="4893"/>
                        </a:cubicBezTo>
                        <a:cubicBezTo>
                          <a:pt x="11777" y="4669"/>
                          <a:pt x="11577" y="4459"/>
                          <a:pt x="11329" y="4286"/>
                        </a:cubicBezTo>
                        <a:cubicBezTo>
                          <a:pt x="10054" y="3390"/>
                          <a:pt x="1168" y="38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
                  <p:cNvSpPr/>
                  <p:nvPr/>
                </p:nvSpPr>
                <p:spPr>
                  <a:xfrm>
                    <a:off x="1486375" y="1485175"/>
                    <a:ext cx="242325" cy="120075"/>
                  </a:xfrm>
                  <a:custGeom>
                    <a:avLst/>
                    <a:gdLst/>
                    <a:ahLst/>
                    <a:cxnLst/>
                    <a:rect l="l" t="t" r="r" b="b"/>
                    <a:pathLst>
                      <a:path w="9693" h="4803" extrusionOk="0">
                        <a:moveTo>
                          <a:pt x="9272" y="0"/>
                        </a:moveTo>
                        <a:cubicBezTo>
                          <a:pt x="9181" y="0"/>
                          <a:pt x="9089" y="6"/>
                          <a:pt x="8995" y="19"/>
                        </a:cubicBezTo>
                        <a:cubicBezTo>
                          <a:pt x="7756" y="186"/>
                          <a:pt x="883" y="3257"/>
                          <a:pt x="1" y="3653"/>
                        </a:cubicBezTo>
                        <a:lnTo>
                          <a:pt x="32" y="3714"/>
                        </a:lnTo>
                        <a:cubicBezTo>
                          <a:pt x="909" y="3849"/>
                          <a:pt x="6221" y="4648"/>
                          <a:pt x="8632" y="4803"/>
                        </a:cubicBezTo>
                        <a:cubicBezTo>
                          <a:pt x="6863" y="4527"/>
                          <a:pt x="5270" y="4220"/>
                          <a:pt x="5117" y="3993"/>
                        </a:cubicBezTo>
                        <a:cubicBezTo>
                          <a:pt x="4758" y="3462"/>
                          <a:pt x="9653" y="2417"/>
                          <a:pt x="9653" y="2417"/>
                        </a:cubicBezTo>
                        <a:lnTo>
                          <a:pt x="9653" y="2417"/>
                        </a:lnTo>
                        <a:cubicBezTo>
                          <a:pt x="9653" y="2417"/>
                          <a:pt x="7302" y="2752"/>
                          <a:pt x="5776" y="2752"/>
                        </a:cubicBezTo>
                        <a:cubicBezTo>
                          <a:pt x="5116" y="2752"/>
                          <a:pt x="4610" y="2689"/>
                          <a:pt x="4517" y="2509"/>
                        </a:cubicBezTo>
                        <a:cubicBezTo>
                          <a:pt x="4283" y="2058"/>
                          <a:pt x="7971" y="783"/>
                          <a:pt x="9693" y="36"/>
                        </a:cubicBezTo>
                        <a:cubicBezTo>
                          <a:pt x="9554" y="14"/>
                          <a:pt x="9414" y="0"/>
                          <a:pt x="9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
                  <p:cNvSpPr/>
                  <p:nvPr/>
                </p:nvSpPr>
                <p:spPr>
                  <a:xfrm>
                    <a:off x="1596825" y="1274375"/>
                    <a:ext cx="184675" cy="224775"/>
                  </a:xfrm>
                  <a:custGeom>
                    <a:avLst/>
                    <a:gdLst/>
                    <a:ahLst/>
                    <a:cxnLst/>
                    <a:rect l="l" t="t" r="r" b="b"/>
                    <a:pathLst>
                      <a:path w="7387" h="8991" extrusionOk="0">
                        <a:moveTo>
                          <a:pt x="5168" y="1"/>
                        </a:moveTo>
                        <a:lnTo>
                          <a:pt x="5168" y="1"/>
                        </a:lnTo>
                        <a:cubicBezTo>
                          <a:pt x="4971" y="118"/>
                          <a:pt x="4781" y="255"/>
                          <a:pt x="4618" y="433"/>
                        </a:cubicBezTo>
                        <a:cubicBezTo>
                          <a:pt x="3771" y="1350"/>
                          <a:pt x="428" y="8095"/>
                          <a:pt x="0" y="8963"/>
                        </a:cubicBezTo>
                        <a:lnTo>
                          <a:pt x="64" y="8991"/>
                        </a:lnTo>
                        <a:cubicBezTo>
                          <a:pt x="826" y="8535"/>
                          <a:pt x="5430" y="5767"/>
                          <a:pt x="7386" y="4349"/>
                        </a:cubicBezTo>
                        <a:lnTo>
                          <a:pt x="7386" y="4349"/>
                        </a:lnTo>
                        <a:cubicBezTo>
                          <a:pt x="5918" y="5222"/>
                          <a:pt x="4554" y="5971"/>
                          <a:pt x="4204" y="5971"/>
                        </a:cubicBezTo>
                        <a:cubicBezTo>
                          <a:pt x="4187" y="5971"/>
                          <a:pt x="4173" y="5970"/>
                          <a:pt x="4161" y="5966"/>
                        </a:cubicBezTo>
                        <a:cubicBezTo>
                          <a:pt x="3545" y="5784"/>
                          <a:pt x="6653" y="1862"/>
                          <a:pt x="6653" y="1862"/>
                        </a:cubicBezTo>
                        <a:lnTo>
                          <a:pt x="6653" y="1862"/>
                        </a:lnTo>
                        <a:cubicBezTo>
                          <a:pt x="6653" y="1862"/>
                          <a:pt x="3597" y="5218"/>
                          <a:pt x="2828" y="5218"/>
                        </a:cubicBezTo>
                        <a:cubicBezTo>
                          <a:pt x="2801" y="5218"/>
                          <a:pt x="2776" y="5214"/>
                          <a:pt x="2754" y="5205"/>
                        </a:cubicBezTo>
                        <a:cubicBezTo>
                          <a:pt x="2286" y="5006"/>
                          <a:pt x="4317" y="1674"/>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
                  <p:cNvSpPr/>
                  <p:nvPr/>
                </p:nvSpPr>
                <p:spPr>
                  <a:xfrm>
                    <a:off x="1653175" y="1123250"/>
                    <a:ext cx="94275" cy="212750"/>
                  </a:xfrm>
                  <a:custGeom>
                    <a:avLst/>
                    <a:gdLst/>
                    <a:ahLst/>
                    <a:cxnLst/>
                    <a:rect l="l" t="t" r="r" b="b"/>
                    <a:pathLst>
                      <a:path w="3771" h="8510" extrusionOk="0">
                        <a:moveTo>
                          <a:pt x="530" y="1"/>
                        </a:moveTo>
                        <a:cubicBezTo>
                          <a:pt x="428" y="161"/>
                          <a:pt x="339" y="330"/>
                          <a:pt x="285" y="522"/>
                        </a:cubicBezTo>
                        <a:cubicBezTo>
                          <a:pt x="0" y="1511"/>
                          <a:pt x="35" y="7713"/>
                          <a:pt x="41" y="8510"/>
                        </a:cubicBezTo>
                        <a:lnTo>
                          <a:pt x="97" y="8505"/>
                        </a:lnTo>
                        <a:cubicBezTo>
                          <a:pt x="489" y="7890"/>
                          <a:pt x="2855" y="4149"/>
                          <a:pt x="3771" y="2382"/>
                        </a:cubicBezTo>
                        <a:lnTo>
                          <a:pt x="3771" y="2382"/>
                        </a:lnTo>
                        <a:cubicBezTo>
                          <a:pt x="2977" y="3624"/>
                          <a:pt x="2217" y="4724"/>
                          <a:pt x="1995" y="4766"/>
                        </a:cubicBezTo>
                        <a:cubicBezTo>
                          <a:pt x="1989" y="4767"/>
                          <a:pt x="1983" y="4768"/>
                          <a:pt x="1977" y="4768"/>
                        </a:cubicBezTo>
                        <a:cubicBezTo>
                          <a:pt x="1493" y="4768"/>
                          <a:pt x="2311" y="822"/>
                          <a:pt x="2311" y="822"/>
                        </a:cubicBezTo>
                        <a:lnTo>
                          <a:pt x="2311" y="822"/>
                        </a:lnTo>
                        <a:cubicBezTo>
                          <a:pt x="2311" y="822"/>
                          <a:pt x="1228" y="4689"/>
                          <a:pt x="677" y="4724"/>
                        </a:cubicBezTo>
                        <a:cubicBezTo>
                          <a:pt x="675" y="4724"/>
                          <a:pt x="674" y="4724"/>
                          <a:pt x="672" y="4724"/>
                        </a:cubicBezTo>
                        <a:cubicBezTo>
                          <a:pt x="261" y="4724"/>
                          <a:pt x="522" y="1540"/>
                          <a:pt x="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3" name="Google Shape;5003;p8"/>
                <p:cNvSpPr/>
                <p:nvPr/>
              </p:nvSpPr>
              <p:spPr>
                <a:xfrm>
                  <a:off x="1217250" y="1148325"/>
                  <a:ext cx="82825" cy="274900"/>
                </a:xfrm>
                <a:custGeom>
                  <a:avLst/>
                  <a:gdLst/>
                  <a:ahLst/>
                  <a:cxnLst/>
                  <a:rect l="l" t="t" r="r" b="b"/>
                  <a:pathLst>
                    <a:path w="3313" h="10996" extrusionOk="0">
                      <a:moveTo>
                        <a:pt x="3104" y="0"/>
                      </a:moveTo>
                      <a:cubicBezTo>
                        <a:pt x="3104" y="0"/>
                        <a:pt x="3104" y="0"/>
                        <a:pt x="3104" y="0"/>
                      </a:cubicBezTo>
                      <a:cubicBezTo>
                        <a:pt x="3076" y="8"/>
                        <a:pt x="3184" y="356"/>
                        <a:pt x="3179" y="896"/>
                      </a:cubicBezTo>
                      <a:cubicBezTo>
                        <a:pt x="3170" y="1437"/>
                        <a:pt x="3063" y="2151"/>
                        <a:pt x="2924" y="2862"/>
                      </a:cubicBezTo>
                      <a:cubicBezTo>
                        <a:pt x="2855" y="3218"/>
                        <a:pt x="2787" y="3575"/>
                        <a:pt x="2723" y="3910"/>
                      </a:cubicBezTo>
                      <a:cubicBezTo>
                        <a:pt x="2650" y="4238"/>
                        <a:pt x="2588" y="4548"/>
                        <a:pt x="2523" y="4809"/>
                      </a:cubicBezTo>
                      <a:cubicBezTo>
                        <a:pt x="2375" y="5330"/>
                        <a:pt x="2278" y="5676"/>
                        <a:pt x="2278" y="5676"/>
                      </a:cubicBezTo>
                      <a:cubicBezTo>
                        <a:pt x="2278" y="5676"/>
                        <a:pt x="2169" y="6019"/>
                        <a:pt x="2006" y="6536"/>
                      </a:cubicBezTo>
                      <a:cubicBezTo>
                        <a:pt x="1829" y="7046"/>
                        <a:pt x="1570" y="7720"/>
                        <a:pt x="1282" y="8384"/>
                      </a:cubicBezTo>
                      <a:cubicBezTo>
                        <a:pt x="1133" y="8713"/>
                        <a:pt x="980" y="9042"/>
                        <a:pt x="839" y="9351"/>
                      </a:cubicBezTo>
                      <a:cubicBezTo>
                        <a:pt x="685" y="9655"/>
                        <a:pt x="544" y="9938"/>
                        <a:pt x="424" y="10179"/>
                      </a:cubicBezTo>
                      <a:cubicBezTo>
                        <a:pt x="167" y="10660"/>
                        <a:pt x="1" y="10985"/>
                        <a:pt x="19" y="10996"/>
                      </a:cubicBezTo>
                      <a:cubicBezTo>
                        <a:pt x="20" y="10996"/>
                        <a:pt x="20" y="10996"/>
                        <a:pt x="20" y="10996"/>
                      </a:cubicBezTo>
                      <a:cubicBezTo>
                        <a:pt x="40" y="10996"/>
                        <a:pt x="235" y="10692"/>
                        <a:pt x="518" y="10233"/>
                      </a:cubicBezTo>
                      <a:cubicBezTo>
                        <a:pt x="652" y="9995"/>
                        <a:pt x="809" y="9719"/>
                        <a:pt x="975" y="9420"/>
                      </a:cubicBezTo>
                      <a:cubicBezTo>
                        <a:pt x="1132" y="9117"/>
                        <a:pt x="1296" y="8791"/>
                        <a:pt x="1462" y="8467"/>
                      </a:cubicBezTo>
                      <a:cubicBezTo>
                        <a:pt x="1774" y="7809"/>
                        <a:pt x="2056" y="7133"/>
                        <a:pt x="2247" y="6620"/>
                      </a:cubicBezTo>
                      <a:cubicBezTo>
                        <a:pt x="2426" y="6102"/>
                        <a:pt x="2543" y="5756"/>
                        <a:pt x="2543" y="5756"/>
                      </a:cubicBezTo>
                      <a:cubicBezTo>
                        <a:pt x="2543" y="5756"/>
                        <a:pt x="2635" y="5400"/>
                        <a:pt x="2772" y="4871"/>
                      </a:cubicBezTo>
                      <a:cubicBezTo>
                        <a:pt x="2831" y="4601"/>
                        <a:pt x="2886" y="4285"/>
                        <a:pt x="2950" y="3948"/>
                      </a:cubicBezTo>
                      <a:cubicBezTo>
                        <a:pt x="3004" y="3613"/>
                        <a:pt x="3060" y="3254"/>
                        <a:pt x="3118" y="2895"/>
                      </a:cubicBezTo>
                      <a:cubicBezTo>
                        <a:pt x="3234" y="2178"/>
                        <a:pt x="3312" y="1446"/>
                        <a:pt x="3289" y="896"/>
                      </a:cubicBezTo>
                      <a:cubicBezTo>
                        <a:pt x="3259" y="619"/>
                        <a:pt x="3246" y="390"/>
                        <a:pt x="3187" y="237"/>
                      </a:cubicBezTo>
                      <a:cubicBezTo>
                        <a:pt x="3144" y="85"/>
                        <a:pt x="3114"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
                <p:cNvSpPr/>
                <p:nvPr/>
              </p:nvSpPr>
              <p:spPr>
                <a:xfrm>
                  <a:off x="1250025" y="1100875"/>
                  <a:ext cx="95225" cy="83425"/>
                </a:xfrm>
                <a:custGeom>
                  <a:avLst/>
                  <a:gdLst/>
                  <a:ahLst/>
                  <a:cxnLst/>
                  <a:rect l="l" t="t" r="r" b="b"/>
                  <a:pathLst>
                    <a:path w="3809" h="3337" extrusionOk="0">
                      <a:moveTo>
                        <a:pt x="1903" y="1"/>
                      </a:moveTo>
                      <a:cubicBezTo>
                        <a:pt x="1648" y="1"/>
                        <a:pt x="1390" y="59"/>
                        <a:pt x="1147" y="183"/>
                      </a:cubicBezTo>
                      <a:cubicBezTo>
                        <a:pt x="328" y="601"/>
                        <a:pt x="1" y="1605"/>
                        <a:pt x="419" y="2426"/>
                      </a:cubicBezTo>
                      <a:cubicBezTo>
                        <a:pt x="714" y="3004"/>
                        <a:pt x="1300" y="3336"/>
                        <a:pt x="1907" y="3336"/>
                      </a:cubicBezTo>
                      <a:cubicBezTo>
                        <a:pt x="2162" y="3336"/>
                        <a:pt x="2420" y="3278"/>
                        <a:pt x="2662" y="3155"/>
                      </a:cubicBezTo>
                      <a:cubicBezTo>
                        <a:pt x="3483" y="2735"/>
                        <a:pt x="3809" y="1731"/>
                        <a:pt x="3389" y="911"/>
                      </a:cubicBezTo>
                      <a:cubicBezTo>
                        <a:pt x="3095" y="333"/>
                        <a:pt x="2509" y="1"/>
                        <a:pt x="1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
                <p:cNvSpPr/>
                <p:nvPr/>
              </p:nvSpPr>
              <p:spPr>
                <a:xfrm>
                  <a:off x="1251200" y="1109625"/>
                  <a:ext cx="94050" cy="74675"/>
                </a:xfrm>
                <a:custGeom>
                  <a:avLst/>
                  <a:gdLst/>
                  <a:ahLst/>
                  <a:cxnLst/>
                  <a:rect l="l" t="t" r="r" b="b"/>
                  <a:pathLst>
                    <a:path w="3762" h="2987" extrusionOk="0">
                      <a:moveTo>
                        <a:pt x="839" y="1"/>
                      </a:moveTo>
                      <a:cubicBezTo>
                        <a:pt x="217" y="482"/>
                        <a:pt x="1" y="1351"/>
                        <a:pt x="372" y="2076"/>
                      </a:cubicBezTo>
                      <a:cubicBezTo>
                        <a:pt x="667" y="2654"/>
                        <a:pt x="1253" y="2986"/>
                        <a:pt x="1860" y="2986"/>
                      </a:cubicBezTo>
                      <a:cubicBezTo>
                        <a:pt x="2115" y="2986"/>
                        <a:pt x="2373" y="2928"/>
                        <a:pt x="2615" y="2805"/>
                      </a:cubicBezTo>
                      <a:cubicBezTo>
                        <a:pt x="3436" y="2386"/>
                        <a:pt x="3762" y="1382"/>
                        <a:pt x="3342" y="561"/>
                      </a:cubicBezTo>
                      <a:cubicBezTo>
                        <a:pt x="3286" y="449"/>
                        <a:pt x="3215" y="345"/>
                        <a:pt x="3137" y="253"/>
                      </a:cubicBezTo>
                      <a:lnTo>
                        <a:pt x="3137" y="253"/>
                      </a:lnTo>
                      <a:cubicBezTo>
                        <a:pt x="3409" y="892"/>
                        <a:pt x="3149" y="1638"/>
                        <a:pt x="2523" y="1959"/>
                      </a:cubicBezTo>
                      <a:cubicBezTo>
                        <a:pt x="2329" y="2058"/>
                        <a:pt x="2122" y="2104"/>
                        <a:pt x="1918" y="2104"/>
                      </a:cubicBezTo>
                      <a:cubicBezTo>
                        <a:pt x="1434" y="2104"/>
                        <a:pt x="967" y="1840"/>
                        <a:pt x="732" y="1378"/>
                      </a:cubicBezTo>
                      <a:cubicBezTo>
                        <a:pt x="497" y="920"/>
                        <a:pt x="560" y="394"/>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
                <p:cNvSpPr/>
                <p:nvPr/>
              </p:nvSpPr>
              <p:spPr>
                <a:xfrm>
                  <a:off x="1293900" y="1108775"/>
                  <a:ext cx="23800" cy="20850"/>
                </a:xfrm>
                <a:custGeom>
                  <a:avLst/>
                  <a:gdLst/>
                  <a:ahLst/>
                  <a:cxnLst/>
                  <a:rect l="l" t="t" r="r" b="b"/>
                  <a:pathLst>
                    <a:path w="952" h="834" extrusionOk="0">
                      <a:moveTo>
                        <a:pt x="473" y="1"/>
                      </a:moveTo>
                      <a:cubicBezTo>
                        <a:pt x="409" y="1"/>
                        <a:pt x="345" y="15"/>
                        <a:pt x="284" y="46"/>
                      </a:cubicBezTo>
                      <a:cubicBezTo>
                        <a:pt x="80" y="152"/>
                        <a:pt x="0" y="401"/>
                        <a:pt x="104" y="608"/>
                      </a:cubicBezTo>
                      <a:cubicBezTo>
                        <a:pt x="176" y="751"/>
                        <a:pt x="323" y="834"/>
                        <a:pt x="475" y="834"/>
                      </a:cubicBezTo>
                      <a:cubicBezTo>
                        <a:pt x="539" y="834"/>
                        <a:pt x="604" y="819"/>
                        <a:pt x="664" y="788"/>
                      </a:cubicBezTo>
                      <a:cubicBezTo>
                        <a:pt x="870" y="685"/>
                        <a:pt x="951" y="432"/>
                        <a:pt x="846" y="227"/>
                      </a:cubicBezTo>
                      <a:cubicBezTo>
                        <a:pt x="772" y="84"/>
                        <a:pt x="626" y="1"/>
                        <a:pt x="47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
                <p:cNvSpPr/>
                <p:nvPr/>
              </p:nvSpPr>
              <p:spPr>
                <a:xfrm>
                  <a:off x="1273325" y="1113800"/>
                  <a:ext cx="13675" cy="11925"/>
                </a:xfrm>
                <a:custGeom>
                  <a:avLst/>
                  <a:gdLst/>
                  <a:ahLst/>
                  <a:cxnLst/>
                  <a:rect l="l" t="t" r="r" b="b"/>
                  <a:pathLst>
                    <a:path w="547" h="477" extrusionOk="0">
                      <a:moveTo>
                        <a:pt x="273" y="0"/>
                      </a:moveTo>
                      <a:cubicBezTo>
                        <a:pt x="237" y="0"/>
                        <a:pt x="200" y="9"/>
                        <a:pt x="165" y="26"/>
                      </a:cubicBezTo>
                      <a:cubicBezTo>
                        <a:pt x="49" y="86"/>
                        <a:pt x="1" y="230"/>
                        <a:pt x="60" y="346"/>
                      </a:cubicBezTo>
                      <a:cubicBezTo>
                        <a:pt x="102" y="429"/>
                        <a:pt x="187" y="477"/>
                        <a:pt x="274" y="477"/>
                      </a:cubicBezTo>
                      <a:cubicBezTo>
                        <a:pt x="310" y="477"/>
                        <a:pt x="347" y="468"/>
                        <a:pt x="382" y="451"/>
                      </a:cubicBezTo>
                      <a:cubicBezTo>
                        <a:pt x="499" y="391"/>
                        <a:pt x="546" y="249"/>
                        <a:pt x="485" y="131"/>
                      </a:cubicBezTo>
                      <a:cubicBezTo>
                        <a:pt x="444" y="48"/>
                        <a:pt x="360"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
                <p:cNvSpPr/>
                <p:nvPr/>
              </p:nvSpPr>
              <p:spPr>
                <a:xfrm>
                  <a:off x="1236100" y="1399500"/>
                  <a:ext cx="281325" cy="58625"/>
                </a:xfrm>
                <a:custGeom>
                  <a:avLst/>
                  <a:gdLst/>
                  <a:ahLst/>
                  <a:cxnLst/>
                  <a:rect l="l" t="t" r="r" b="b"/>
                  <a:pathLst>
                    <a:path w="11253" h="2345" extrusionOk="0">
                      <a:moveTo>
                        <a:pt x="9372" y="0"/>
                      </a:moveTo>
                      <a:cubicBezTo>
                        <a:pt x="9049" y="0"/>
                        <a:pt x="8708" y="13"/>
                        <a:pt x="8368" y="35"/>
                      </a:cubicBezTo>
                      <a:cubicBezTo>
                        <a:pt x="8005" y="57"/>
                        <a:pt x="7643" y="79"/>
                        <a:pt x="7305" y="100"/>
                      </a:cubicBezTo>
                      <a:cubicBezTo>
                        <a:pt x="6962" y="132"/>
                        <a:pt x="6641" y="156"/>
                        <a:pt x="6370" y="190"/>
                      </a:cubicBezTo>
                      <a:cubicBezTo>
                        <a:pt x="5828" y="275"/>
                        <a:pt x="5464" y="331"/>
                        <a:pt x="5464" y="331"/>
                      </a:cubicBezTo>
                      <a:cubicBezTo>
                        <a:pt x="5464" y="331"/>
                        <a:pt x="5110" y="416"/>
                        <a:pt x="4576" y="544"/>
                      </a:cubicBezTo>
                      <a:cubicBezTo>
                        <a:pt x="4048" y="687"/>
                        <a:pt x="3348" y="900"/>
                        <a:pt x="2662" y="1149"/>
                      </a:cubicBezTo>
                      <a:cubicBezTo>
                        <a:pt x="2325" y="1282"/>
                        <a:pt x="1983" y="1417"/>
                        <a:pt x="1667" y="1541"/>
                      </a:cubicBezTo>
                      <a:cubicBezTo>
                        <a:pt x="1357" y="1680"/>
                        <a:pt x="1064" y="1807"/>
                        <a:pt x="813" y="1920"/>
                      </a:cubicBezTo>
                      <a:cubicBezTo>
                        <a:pt x="323" y="2158"/>
                        <a:pt x="0" y="2324"/>
                        <a:pt x="8" y="2343"/>
                      </a:cubicBezTo>
                      <a:cubicBezTo>
                        <a:pt x="9" y="2344"/>
                        <a:pt x="10" y="2344"/>
                        <a:pt x="13" y="2344"/>
                      </a:cubicBezTo>
                      <a:cubicBezTo>
                        <a:pt x="57" y="2344"/>
                        <a:pt x="385" y="2215"/>
                        <a:pt x="857" y="2020"/>
                      </a:cubicBezTo>
                      <a:cubicBezTo>
                        <a:pt x="1111" y="1920"/>
                        <a:pt x="1408" y="1807"/>
                        <a:pt x="1723" y="1685"/>
                      </a:cubicBezTo>
                      <a:cubicBezTo>
                        <a:pt x="2044" y="1574"/>
                        <a:pt x="2386" y="1453"/>
                        <a:pt x="2727" y="1334"/>
                      </a:cubicBezTo>
                      <a:cubicBezTo>
                        <a:pt x="3415" y="1111"/>
                        <a:pt x="4111" y="919"/>
                        <a:pt x="4639" y="793"/>
                      </a:cubicBezTo>
                      <a:cubicBezTo>
                        <a:pt x="5168" y="681"/>
                        <a:pt x="5520" y="604"/>
                        <a:pt x="5520" y="604"/>
                      </a:cubicBezTo>
                      <a:cubicBezTo>
                        <a:pt x="5520" y="604"/>
                        <a:pt x="5875" y="540"/>
                        <a:pt x="6404" y="443"/>
                      </a:cubicBezTo>
                      <a:cubicBezTo>
                        <a:pt x="6672" y="402"/>
                        <a:pt x="6984" y="372"/>
                        <a:pt x="7319" y="330"/>
                      </a:cubicBezTo>
                      <a:cubicBezTo>
                        <a:pt x="7659" y="298"/>
                        <a:pt x="8021" y="266"/>
                        <a:pt x="8382" y="231"/>
                      </a:cubicBezTo>
                      <a:cubicBezTo>
                        <a:pt x="8899" y="181"/>
                        <a:pt x="9416" y="147"/>
                        <a:pt x="9866" y="147"/>
                      </a:cubicBezTo>
                      <a:cubicBezTo>
                        <a:pt x="10043" y="147"/>
                        <a:pt x="10210" y="152"/>
                        <a:pt x="10363" y="164"/>
                      </a:cubicBezTo>
                      <a:cubicBezTo>
                        <a:pt x="10852" y="208"/>
                        <a:pt x="11175" y="329"/>
                        <a:pt x="11237" y="329"/>
                      </a:cubicBezTo>
                      <a:cubicBezTo>
                        <a:pt x="11243" y="329"/>
                        <a:pt x="11247" y="328"/>
                        <a:pt x="11248" y="325"/>
                      </a:cubicBezTo>
                      <a:cubicBezTo>
                        <a:pt x="11252" y="317"/>
                        <a:pt x="11169" y="280"/>
                        <a:pt x="11020" y="222"/>
                      </a:cubicBezTo>
                      <a:cubicBezTo>
                        <a:pt x="10873" y="147"/>
                        <a:pt x="10646" y="112"/>
                        <a:pt x="10375" y="57"/>
                      </a:cubicBezTo>
                      <a:cubicBezTo>
                        <a:pt x="10084" y="17"/>
                        <a:pt x="9740" y="0"/>
                        <a:pt x="9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
                <p:cNvSpPr/>
                <p:nvPr/>
              </p:nvSpPr>
              <p:spPr>
                <a:xfrm>
                  <a:off x="1475775" y="1363725"/>
                  <a:ext cx="95100" cy="83400"/>
                </a:xfrm>
                <a:custGeom>
                  <a:avLst/>
                  <a:gdLst/>
                  <a:ahLst/>
                  <a:cxnLst/>
                  <a:rect l="l" t="t" r="r" b="b"/>
                  <a:pathLst>
                    <a:path w="3804" h="3336" extrusionOk="0">
                      <a:moveTo>
                        <a:pt x="1902" y="0"/>
                      </a:moveTo>
                      <a:cubicBezTo>
                        <a:pt x="1351" y="0"/>
                        <a:pt x="813" y="273"/>
                        <a:pt x="494" y="771"/>
                      </a:cubicBezTo>
                      <a:cubicBezTo>
                        <a:pt x="0" y="1548"/>
                        <a:pt x="227" y="2578"/>
                        <a:pt x="1004" y="3074"/>
                      </a:cubicBezTo>
                      <a:cubicBezTo>
                        <a:pt x="1282" y="3251"/>
                        <a:pt x="1592" y="3335"/>
                        <a:pt x="1898" y="3335"/>
                      </a:cubicBezTo>
                      <a:cubicBezTo>
                        <a:pt x="2449" y="3335"/>
                        <a:pt x="2988" y="3063"/>
                        <a:pt x="3305" y="2564"/>
                      </a:cubicBezTo>
                      <a:cubicBezTo>
                        <a:pt x="3804" y="1787"/>
                        <a:pt x="3575" y="758"/>
                        <a:pt x="2796" y="262"/>
                      </a:cubicBezTo>
                      <a:cubicBezTo>
                        <a:pt x="2518" y="85"/>
                        <a:pt x="2208" y="0"/>
                        <a:pt x="1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
                <p:cNvSpPr/>
                <p:nvPr/>
              </p:nvSpPr>
              <p:spPr>
                <a:xfrm>
                  <a:off x="1475775" y="1363700"/>
                  <a:ext cx="77875" cy="83400"/>
                </a:xfrm>
                <a:custGeom>
                  <a:avLst/>
                  <a:gdLst/>
                  <a:ahLst/>
                  <a:cxnLst/>
                  <a:rect l="l" t="t" r="r" b="b"/>
                  <a:pathLst>
                    <a:path w="3115" h="3336" extrusionOk="0">
                      <a:moveTo>
                        <a:pt x="1901" y="1"/>
                      </a:moveTo>
                      <a:cubicBezTo>
                        <a:pt x="1351" y="1"/>
                        <a:pt x="812" y="273"/>
                        <a:pt x="494" y="772"/>
                      </a:cubicBezTo>
                      <a:cubicBezTo>
                        <a:pt x="0" y="1549"/>
                        <a:pt x="227" y="2579"/>
                        <a:pt x="1004" y="3075"/>
                      </a:cubicBezTo>
                      <a:cubicBezTo>
                        <a:pt x="1282" y="3252"/>
                        <a:pt x="1591" y="3336"/>
                        <a:pt x="1897" y="3336"/>
                      </a:cubicBezTo>
                      <a:cubicBezTo>
                        <a:pt x="2349" y="3336"/>
                        <a:pt x="2793" y="3152"/>
                        <a:pt x="3114" y="2810"/>
                      </a:cubicBezTo>
                      <a:lnTo>
                        <a:pt x="3114" y="2810"/>
                      </a:lnTo>
                      <a:cubicBezTo>
                        <a:pt x="2908" y="2928"/>
                        <a:pt x="2675" y="2991"/>
                        <a:pt x="2439" y="2991"/>
                      </a:cubicBezTo>
                      <a:cubicBezTo>
                        <a:pt x="2197" y="2991"/>
                        <a:pt x="1952" y="2925"/>
                        <a:pt x="1733" y="2785"/>
                      </a:cubicBezTo>
                      <a:cubicBezTo>
                        <a:pt x="1112" y="2388"/>
                        <a:pt x="932" y="1566"/>
                        <a:pt x="1327" y="946"/>
                      </a:cubicBezTo>
                      <a:cubicBezTo>
                        <a:pt x="1579" y="549"/>
                        <a:pt x="2006" y="334"/>
                        <a:pt x="2443" y="334"/>
                      </a:cubicBezTo>
                      <a:cubicBezTo>
                        <a:pt x="2661" y="334"/>
                        <a:pt x="2881" y="387"/>
                        <a:pt x="3083" y="498"/>
                      </a:cubicBezTo>
                      <a:cubicBezTo>
                        <a:pt x="2998" y="411"/>
                        <a:pt x="2904" y="330"/>
                        <a:pt x="2796" y="263"/>
                      </a:cubicBezTo>
                      <a:cubicBezTo>
                        <a:pt x="2518" y="85"/>
                        <a:pt x="2208"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
                <p:cNvSpPr/>
                <p:nvPr/>
              </p:nvSpPr>
              <p:spPr>
                <a:xfrm>
                  <a:off x="1535400" y="1389125"/>
                  <a:ext cx="23800" cy="20875"/>
                </a:xfrm>
                <a:custGeom>
                  <a:avLst/>
                  <a:gdLst/>
                  <a:ahLst/>
                  <a:cxnLst/>
                  <a:rect l="l" t="t" r="r" b="b"/>
                  <a:pathLst>
                    <a:path w="952" h="835" extrusionOk="0">
                      <a:moveTo>
                        <a:pt x="477" y="0"/>
                      </a:moveTo>
                      <a:cubicBezTo>
                        <a:pt x="340" y="0"/>
                        <a:pt x="206" y="69"/>
                        <a:pt x="126" y="193"/>
                      </a:cubicBezTo>
                      <a:cubicBezTo>
                        <a:pt x="1" y="388"/>
                        <a:pt x="59" y="645"/>
                        <a:pt x="253" y="768"/>
                      </a:cubicBezTo>
                      <a:cubicBezTo>
                        <a:pt x="323" y="813"/>
                        <a:pt x="401" y="835"/>
                        <a:pt x="478" y="835"/>
                      </a:cubicBezTo>
                      <a:cubicBezTo>
                        <a:pt x="615" y="835"/>
                        <a:pt x="750" y="766"/>
                        <a:pt x="828" y="643"/>
                      </a:cubicBezTo>
                      <a:cubicBezTo>
                        <a:pt x="952" y="447"/>
                        <a:pt x="895" y="190"/>
                        <a:pt x="701" y="66"/>
                      </a:cubicBezTo>
                      <a:cubicBezTo>
                        <a:pt x="632" y="22"/>
                        <a:pt x="554" y="0"/>
                        <a:pt x="47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
                <p:cNvSpPr/>
                <p:nvPr/>
              </p:nvSpPr>
              <p:spPr>
                <a:xfrm>
                  <a:off x="1537525" y="1419050"/>
                  <a:ext cx="13625" cy="11925"/>
                </a:xfrm>
                <a:custGeom>
                  <a:avLst/>
                  <a:gdLst/>
                  <a:ahLst/>
                  <a:cxnLst/>
                  <a:rect l="l" t="t" r="r" b="b"/>
                  <a:pathLst>
                    <a:path w="545" h="477" extrusionOk="0">
                      <a:moveTo>
                        <a:pt x="273" y="0"/>
                      </a:moveTo>
                      <a:cubicBezTo>
                        <a:pt x="194" y="0"/>
                        <a:pt x="116" y="39"/>
                        <a:pt x="71" y="112"/>
                      </a:cubicBezTo>
                      <a:cubicBezTo>
                        <a:pt x="0" y="223"/>
                        <a:pt x="33" y="369"/>
                        <a:pt x="145" y="439"/>
                      </a:cubicBezTo>
                      <a:cubicBezTo>
                        <a:pt x="185" y="465"/>
                        <a:pt x="229" y="477"/>
                        <a:pt x="273" y="477"/>
                      </a:cubicBezTo>
                      <a:cubicBezTo>
                        <a:pt x="352" y="477"/>
                        <a:pt x="428" y="438"/>
                        <a:pt x="472" y="367"/>
                      </a:cubicBezTo>
                      <a:cubicBezTo>
                        <a:pt x="544" y="254"/>
                        <a:pt x="511" y="107"/>
                        <a:pt x="400" y="37"/>
                      </a:cubicBezTo>
                      <a:cubicBezTo>
                        <a:pt x="360" y="12"/>
                        <a:pt x="316" y="0"/>
                        <a:pt x="27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
                <p:cNvSpPr/>
                <p:nvPr/>
              </p:nvSpPr>
              <p:spPr>
                <a:xfrm>
                  <a:off x="1298550" y="1199700"/>
                  <a:ext cx="209950" cy="194150"/>
                </a:xfrm>
                <a:custGeom>
                  <a:avLst/>
                  <a:gdLst/>
                  <a:ahLst/>
                  <a:cxnLst/>
                  <a:rect l="l" t="t" r="r" b="b"/>
                  <a:pathLst>
                    <a:path w="8398" h="7766" extrusionOk="0">
                      <a:moveTo>
                        <a:pt x="8378" y="1"/>
                      </a:moveTo>
                      <a:cubicBezTo>
                        <a:pt x="8348" y="1"/>
                        <a:pt x="8267" y="13"/>
                        <a:pt x="8143" y="37"/>
                      </a:cubicBezTo>
                      <a:cubicBezTo>
                        <a:pt x="7980" y="55"/>
                        <a:pt x="7771" y="149"/>
                        <a:pt x="7512" y="248"/>
                      </a:cubicBezTo>
                      <a:cubicBezTo>
                        <a:pt x="7011" y="478"/>
                        <a:pt x="6397" y="882"/>
                        <a:pt x="5809" y="1313"/>
                      </a:cubicBezTo>
                      <a:cubicBezTo>
                        <a:pt x="5518" y="1528"/>
                        <a:pt x="5225" y="1741"/>
                        <a:pt x="4951" y="1941"/>
                      </a:cubicBezTo>
                      <a:cubicBezTo>
                        <a:pt x="4680" y="2153"/>
                        <a:pt x="4423" y="2346"/>
                        <a:pt x="4211" y="2521"/>
                      </a:cubicBezTo>
                      <a:cubicBezTo>
                        <a:pt x="3803" y="2886"/>
                        <a:pt x="3527" y="3127"/>
                        <a:pt x="3527" y="3127"/>
                      </a:cubicBezTo>
                      <a:cubicBezTo>
                        <a:pt x="3527" y="3127"/>
                        <a:pt x="3275" y="3392"/>
                        <a:pt x="2894" y="3787"/>
                      </a:cubicBezTo>
                      <a:cubicBezTo>
                        <a:pt x="2526" y="4192"/>
                        <a:pt x="2051" y="4749"/>
                        <a:pt x="1608" y="5330"/>
                      </a:cubicBezTo>
                      <a:cubicBezTo>
                        <a:pt x="1395" y="5623"/>
                        <a:pt x="1182" y="5919"/>
                        <a:pt x="981" y="6196"/>
                      </a:cubicBezTo>
                      <a:cubicBezTo>
                        <a:pt x="793" y="6481"/>
                        <a:pt x="618" y="6746"/>
                        <a:pt x="468" y="6973"/>
                      </a:cubicBezTo>
                      <a:cubicBezTo>
                        <a:pt x="184" y="7440"/>
                        <a:pt x="1" y="7755"/>
                        <a:pt x="18" y="7766"/>
                      </a:cubicBezTo>
                      <a:cubicBezTo>
                        <a:pt x="18" y="7766"/>
                        <a:pt x="18" y="7766"/>
                        <a:pt x="19" y="7766"/>
                      </a:cubicBezTo>
                      <a:cubicBezTo>
                        <a:pt x="40" y="7766"/>
                        <a:pt x="251" y="7474"/>
                        <a:pt x="557" y="7034"/>
                      </a:cubicBezTo>
                      <a:cubicBezTo>
                        <a:pt x="718" y="6815"/>
                        <a:pt x="906" y="6561"/>
                        <a:pt x="1108" y="6287"/>
                      </a:cubicBezTo>
                      <a:cubicBezTo>
                        <a:pt x="1317" y="6019"/>
                        <a:pt x="1539" y="5734"/>
                        <a:pt x="1761" y="5449"/>
                      </a:cubicBezTo>
                      <a:cubicBezTo>
                        <a:pt x="2222" y="4891"/>
                        <a:pt x="2704" y="4352"/>
                        <a:pt x="3079" y="3964"/>
                      </a:cubicBezTo>
                      <a:cubicBezTo>
                        <a:pt x="3464" y="3582"/>
                        <a:pt x="3720" y="3328"/>
                        <a:pt x="3720" y="3328"/>
                      </a:cubicBezTo>
                      <a:cubicBezTo>
                        <a:pt x="3720" y="3328"/>
                        <a:pt x="3983" y="3082"/>
                        <a:pt x="4379" y="2715"/>
                      </a:cubicBezTo>
                      <a:cubicBezTo>
                        <a:pt x="4581" y="2537"/>
                        <a:pt x="4829" y="2341"/>
                        <a:pt x="5087" y="2126"/>
                      </a:cubicBezTo>
                      <a:cubicBezTo>
                        <a:pt x="5355" y="1916"/>
                        <a:pt x="5643" y="1694"/>
                        <a:pt x="5928" y="1468"/>
                      </a:cubicBezTo>
                      <a:cubicBezTo>
                        <a:pt x="6497" y="1022"/>
                        <a:pt x="7086" y="601"/>
                        <a:pt x="7561" y="345"/>
                      </a:cubicBezTo>
                      <a:cubicBezTo>
                        <a:pt x="8038" y="95"/>
                        <a:pt x="8397" y="33"/>
                        <a:pt x="8391" y="4"/>
                      </a:cubicBezTo>
                      <a:cubicBezTo>
                        <a:pt x="8391" y="2"/>
                        <a:pt x="8387" y="1"/>
                        <a:pt x="8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
                <p:cNvSpPr/>
                <p:nvPr/>
              </p:nvSpPr>
              <p:spPr>
                <a:xfrm>
                  <a:off x="1470475" y="1152975"/>
                  <a:ext cx="83475" cy="83400"/>
                </a:xfrm>
                <a:custGeom>
                  <a:avLst/>
                  <a:gdLst/>
                  <a:ahLst/>
                  <a:cxnLst/>
                  <a:rect l="l" t="t" r="r" b="b"/>
                  <a:pathLst>
                    <a:path w="3339" h="3336" extrusionOk="0">
                      <a:moveTo>
                        <a:pt x="1672" y="1"/>
                      </a:moveTo>
                      <a:cubicBezTo>
                        <a:pt x="1670" y="1"/>
                        <a:pt x="1668" y="1"/>
                        <a:pt x="1666" y="1"/>
                      </a:cubicBezTo>
                      <a:cubicBezTo>
                        <a:pt x="743" y="2"/>
                        <a:pt x="1" y="751"/>
                        <a:pt x="2" y="1672"/>
                      </a:cubicBezTo>
                      <a:cubicBezTo>
                        <a:pt x="4" y="2590"/>
                        <a:pt x="748" y="3336"/>
                        <a:pt x="1668" y="3336"/>
                      </a:cubicBezTo>
                      <a:cubicBezTo>
                        <a:pt x="1670" y="3336"/>
                        <a:pt x="1672" y="3336"/>
                        <a:pt x="1674" y="3336"/>
                      </a:cubicBezTo>
                      <a:cubicBezTo>
                        <a:pt x="2593" y="3334"/>
                        <a:pt x="3339" y="2585"/>
                        <a:pt x="3336" y="1664"/>
                      </a:cubicBezTo>
                      <a:cubicBezTo>
                        <a:pt x="3336" y="747"/>
                        <a:pt x="2590"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
                <p:cNvSpPr/>
                <p:nvPr/>
              </p:nvSpPr>
              <p:spPr>
                <a:xfrm>
                  <a:off x="1470450" y="1152975"/>
                  <a:ext cx="82675" cy="83400"/>
                </a:xfrm>
                <a:custGeom>
                  <a:avLst/>
                  <a:gdLst/>
                  <a:ahLst/>
                  <a:cxnLst/>
                  <a:rect l="l" t="t" r="r" b="b"/>
                  <a:pathLst>
                    <a:path w="3307" h="3336" extrusionOk="0">
                      <a:moveTo>
                        <a:pt x="1667" y="1"/>
                      </a:moveTo>
                      <a:cubicBezTo>
                        <a:pt x="744" y="2"/>
                        <a:pt x="0" y="751"/>
                        <a:pt x="3" y="1672"/>
                      </a:cubicBezTo>
                      <a:cubicBezTo>
                        <a:pt x="5" y="2590"/>
                        <a:pt x="749" y="3336"/>
                        <a:pt x="1669" y="3336"/>
                      </a:cubicBezTo>
                      <a:cubicBezTo>
                        <a:pt x="1671" y="3336"/>
                        <a:pt x="1673" y="3336"/>
                        <a:pt x="1675" y="3336"/>
                      </a:cubicBezTo>
                      <a:cubicBezTo>
                        <a:pt x="2488" y="3334"/>
                        <a:pt x="3163" y="2747"/>
                        <a:pt x="3307" y="1973"/>
                      </a:cubicBezTo>
                      <a:lnTo>
                        <a:pt x="3307" y="1973"/>
                      </a:lnTo>
                      <a:cubicBezTo>
                        <a:pt x="3086" y="2402"/>
                        <a:pt x="2646" y="2697"/>
                        <a:pt x="2132" y="2698"/>
                      </a:cubicBezTo>
                      <a:cubicBezTo>
                        <a:pt x="2131" y="2698"/>
                        <a:pt x="2130" y="2698"/>
                        <a:pt x="2129" y="2698"/>
                      </a:cubicBezTo>
                      <a:cubicBezTo>
                        <a:pt x="1394" y="2698"/>
                        <a:pt x="799" y="2104"/>
                        <a:pt x="796" y="1368"/>
                      </a:cubicBezTo>
                      <a:cubicBezTo>
                        <a:pt x="794" y="665"/>
                        <a:pt x="1343" y="93"/>
                        <a:pt x="2033" y="43"/>
                      </a:cubicBezTo>
                      <a:cubicBezTo>
                        <a:pt x="1916" y="18"/>
                        <a:pt x="1794"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
                <p:cNvSpPr/>
                <p:nvPr/>
              </p:nvSpPr>
              <p:spPr>
                <a:xfrm>
                  <a:off x="1518800" y="1166325"/>
                  <a:ext cx="20900" cy="20875"/>
                </a:xfrm>
                <a:custGeom>
                  <a:avLst/>
                  <a:gdLst/>
                  <a:ahLst/>
                  <a:cxnLst/>
                  <a:rect l="l" t="t" r="r" b="b"/>
                  <a:pathLst>
                    <a:path w="836" h="835" extrusionOk="0">
                      <a:moveTo>
                        <a:pt x="419" y="1"/>
                      </a:moveTo>
                      <a:cubicBezTo>
                        <a:pt x="189" y="2"/>
                        <a:pt x="1" y="189"/>
                        <a:pt x="4" y="419"/>
                      </a:cubicBezTo>
                      <a:cubicBezTo>
                        <a:pt x="4" y="648"/>
                        <a:pt x="189" y="834"/>
                        <a:pt x="416" y="834"/>
                      </a:cubicBezTo>
                      <a:cubicBezTo>
                        <a:pt x="417" y="834"/>
                        <a:pt x="418" y="834"/>
                        <a:pt x="419" y="834"/>
                      </a:cubicBezTo>
                      <a:cubicBezTo>
                        <a:pt x="651" y="834"/>
                        <a:pt x="836" y="646"/>
                        <a:pt x="836" y="416"/>
                      </a:cubicBezTo>
                      <a:cubicBezTo>
                        <a:pt x="834" y="186"/>
                        <a:pt x="649" y="1"/>
                        <a:pt x="41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
                <p:cNvSpPr/>
                <p:nvPr/>
              </p:nvSpPr>
              <p:spPr>
                <a:xfrm>
                  <a:off x="1534500" y="1193875"/>
                  <a:ext cx="11975" cy="11925"/>
                </a:xfrm>
                <a:custGeom>
                  <a:avLst/>
                  <a:gdLst/>
                  <a:ahLst/>
                  <a:cxnLst/>
                  <a:rect l="l" t="t" r="r" b="b"/>
                  <a:pathLst>
                    <a:path w="479" h="477" extrusionOk="0">
                      <a:moveTo>
                        <a:pt x="239" y="0"/>
                      </a:moveTo>
                      <a:cubicBezTo>
                        <a:pt x="106" y="0"/>
                        <a:pt x="1" y="107"/>
                        <a:pt x="1" y="240"/>
                      </a:cubicBezTo>
                      <a:cubicBezTo>
                        <a:pt x="2" y="369"/>
                        <a:pt x="109" y="476"/>
                        <a:pt x="239" y="476"/>
                      </a:cubicBezTo>
                      <a:cubicBezTo>
                        <a:pt x="240" y="476"/>
                        <a:pt x="241" y="476"/>
                        <a:pt x="242" y="476"/>
                      </a:cubicBezTo>
                      <a:cubicBezTo>
                        <a:pt x="372" y="475"/>
                        <a:pt x="479" y="368"/>
                        <a:pt x="479" y="238"/>
                      </a:cubicBezTo>
                      <a:cubicBezTo>
                        <a:pt x="477" y="105"/>
                        <a:pt x="369"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8" name="Google Shape;5018;p8"/>
                <p:cNvGrpSpPr/>
                <p:nvPr/>
              </p:nvGrpSpPr>
              <p:grpSpPr>
                <a:xfrm>
                  <a:off x="858025" y="910825"/>
                  <a:ext cx="919900" cy="922425"/>
                  <a:chOff x="858025" y="910825"/>
                  <a:chExt cx="919900" cy="922425"/>
                </a:xfrm>
              </p:grpSpPr>
              <p:sp>
                <p:nvSpPr>
                  <p:cNvPr id="5019" name="Google Shape;5019;p8"/>
                  <p:cNvSpPr/>
                  <p:nvPr/>
                </p:nvSpPr>
                <p:spPr>
                  <a:xfrm>
                    <a:off x="1555425" y="1022150"/>
                    <a:ext cx="110000" cy="93100"/>
                  </a:xfrm>
                  <a:custGeom>
                    <a:avLst/>
                    <a:gdLst/>
                    <a:ahLst/>
                    <a:cxnLst/>
                    <a:rect l="l" t="t" r="r" b="b"/>
                    <a:pathLst>
                      <a:path w="4400" h="3724" extrusionOk="0">
                        <a:moveTo>
                          <a:pt x="4345" y="0"/>
                        </a:moveTo>
                        <a:cubicBezTo>
                          <a:pt x="4227" y="0"/>
                          <a:pt x="2107" y="1755"/>
                          <a:pt x="2107" y="1755"/>
                        </a:cubicBezTo>
                        <a:cubicBezTo>
                          <a:pt x="2107" y="1755"/>
                          <a:pt x="0" y="3664"/>
                          <a:pt x="50" y="3722"/>
                        </a:cubicBezTo>
                        <a:cubicBezTo>
                          <a:pt x="51" y="3723"/>
                          <a:pt x="53" y="3723"/>
                          <a:pt x="55" y="3723"/>
                        </a:cubicBezTo>
                        <a:cubicBezTo>
                          <a:pt x="172" y="3723"/>
                          <a:pt x="2292" y="1968"/>
                          <a:pt x="2292" y="1968"/>
                        </a:cubicBezTo>
                        <a:cubicBezTo>
                          <a:pt x="2292" y="1968"/>
                          <a:pt x="4399" y="60"/>
                          <a:pt x="4349" y="2"/>
                        </a:cubicBezTo>
                        <a:cubicBezTo>
                          <a:pt x="4348" y="1"/>
                          <a:pt x="4347" y="0"/>
                          <a:pt x="4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
                  <p:cNvSpPr/>
                  <p:nvPr/>
                </p:nvSpPr>
                <p:spPr>
                  <a:xfrm>
                    <a:off x="1037775" y="1028700"/>
                    <a:ext cx="647650" cy="548950"/>
                  </a:xfrm>
                  <a:custGeom>
                    <a:avLst/>
                    <a:gdLst/>
                    <a:ahLst/>
                    <a:cxnLst/>
                    <a:rect l="l" t="t" r="r" b="b"/>
                    <a:pathLst>
                      <a:path w="25906" h="21958" extrusionOk="0">
                        <a:moveTo>
                          <a:pt x="12955" y="681"/>
                        </a:moveTo>
                        <a:cubicBezTo>
                          <a:pt x="15803" y="681"/>
                          <a:pt x="18652" y="1766"/>
                          <a:pt x="20821" y="3935"/>
                        </a:cubicBezTo>
                        <a:cubicBezTo>
                          <a:pt x="25158" y="8271"/>
                          <a:pt x="25158" y="15329"/>
                          <a:pt x="20821" y="19665"/>
                        </a:cubicBezTo>
                        <a:cubicBezTo>
                          <a:pt x="19647" y="20840"/>
                          <a:pt x="18028" y="21265"/>
                          <a:pt x="16300" y="21265"/>
                        </a:cubicBezTo>
                        <a:cubicBezTo>
                          <a:pt x="12082" y="21265"/>
                          <a:pt x="7206" y="18733"/>
                          <a:pt x="6508" y="18357"/>
                        </a:cubicBezTo>
                        <a:cubicBezTo>
                          <a:pt x="5970" y="17367"/>
                          <a:pt x="1053" y="7970"/>
                          <a:pt x="5088" y="3935"/>
                        </a:cubicBezTo>
                        <a:cubicBezTo>
                          <a:pt x="7257" y="1766"/>
                          <a:pt x="10106" y="681"/>
                          <a:pt x="12955" y="681"/>
                        </a:cubicBezTo>
                        <a:close/>
                        <a:moveTo>
                          <a:pt x="12955" y="0"/>
                        </a:moveTo>
                        <a:cubicBezTo>
                          <a:pt x="9932" y="0"/>
                          <a:pt x="6909" y="1151"/>
                          <a:pt x="4607" y="3452"/>
                        </a:cubicBezTo>
                        <a:cubicBezTo>
                          <a:pt x="0" y="8059"/>
                          <a:pt x="5715" y="18342"/>
                          <a:pt x="5961" y="18776"/>
                        </a:cubicBezTo>
                        <a:lnTo>
                          <a:pt x="6008" y="18860"/>
                        </a:lnTo>
                        <a:lnTo>
                          <a:pt x="6091" y="18906"/>
                        </a:lnTo>
                        <a:cubicBezTo>
                          <a:pt x="6397" y="19077"/>
                          <a:pt x="11623" y="21958"/>
                          <a:pt x="16275" y="21958"/>
                        </a:cubicBezTo>
                        <a:cubicBezTo>
                          <a:pt x="18170" y="21958"/>
                          <a:pt x="19970" y="21480"/>
                          <a:pt x="21303" y="20146"/>
                        </a:cubicBezTo>
                        <a:cubicBezTo>
                          <a:pt x="25906" y="15544"/>
                          <a:pt x="25904" y="8055"/>
                          <a:pt x="21302" y="3452"/>
                        </a:cubicBezTo>
                        <a:cubicBezTo>
                          <a:pt x="19000" y="1151"/>
                          <a:pt x="15977" y="0"/>
                          <a:pt x="12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
                  <p:cNvSpPr/>
                  <p:nvPr/>
                </p:nvSpPr>
                <p:spPr>
                  <a:xfrm>
                    <a:off x="975700" y="1505575"/>
                    <a:ext cx="218600" cy="212875"/>
                  </a:xfrm>
                  <a:custGeom>
                    <a:avLst/>
                    <a:gdLst/>
                    <a:ahLst/>
                    <a:cxnLst/>
                    <a:rect l="l" t="t" r="r" b="b"/>
                    <a:pathLst>
                      <a:path w="8744" h="8515" extrusionOk="0">
                        <a:moveTo>
                          <a:pt x="8618" y="1"/>
                        </a:moveTo>
                        <a:cubicBezTo>
                          <a:pt x="8388" y="1"/>
                          <a:pt x="4160" y="4048"/>
                          <a:pt x="4160" y="4048"/>
                        </a:cubicBezTo>
                        <a:cubicBezTo>
                          <a:pt x="4160" y="4048"/>
                          <a:pt x="0" y="8395"/>
                          <a:pt x="116" y="8512"/>
                        </a:cubicBezTo>
                        <a:cubicBezTo>
                          <a:pt x="118" y="8514"/>
                          <a:pt x="120" y="8515"/>
                          <a:pt x="124" y="8515"/>
                        </a:cubicBezTo>
                        <a:cubicBezTo>
                          <a:pt x="353" y="8515"/>
                          <a:pt x="4581" y="4468"/>
                          <a:pt x="4581" y="4468"/>
                        </a:cubicBezTo>
                        <a:cubicBezTo>
                          <a:pt x="4581" y="4468"/>
                          <a:pt x="8743" y="121"/>
                          <a:pt x="8626" y="3"/>
                        </a:cubicBezTo>
                        <a:cubicBezTo>
                          <a:pt x="8624" y="1"/>
                          <a:pt x="8622" y="1"/>
                          <a:pt x="8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
                  <p:cNvSpPr/>
                  <p:nvPr/>
                </p:nvSpPr>
                <p:spPr>
                  <a:xfrm>
                    <a:off x="1185525" y="1515775"/>
                    <a:ext cx="35550" cy="317475"/>
                  </a:xfrm>
                  <a:custGeom>
                    <a:avLst/>
                    <a:gdLst/>
                    <a:ahLst/>
                    <a:cxnLst/>
                    <a:rect l="l" t="t" r="r" b="b"/>
                    <a:pathLst>
                      <a:path w="1422" h="12699" extrusionOk="0">
                        <a:moveTo>
                          <a:pt x="1247" y="1"/>
                        </a:moveTo>
                        <a:cubicBezTo>
                          <a:pt x="1071" y="1"/>
                          <a:pt x="397" y="6325"/>
                          <a:pt x="397" y="6325"/>
                        </a:cubicBezTo>
                        <a:cubicBezTo>
                          <a:pt x="397" y="6325"/>
                          <a:pt x="1" y="12683"/>
                          <a:pt x="175" y="12699"/>
                        </a:cubicBezTo>
                        <a:cubicBezTo>
                          <a:pt x="175" y="12699"/>
                          <a:pt x="175" y="12699"/>
                          <a:pt x="175" y="12699"/>
                        </a:cubicBezTo>
                        <a:cubicBezTo>
                          <a:pt x="352" y="12699"/>
                          <a:pt x="1025" y="6376"/>
                          <a:pt x="1025" y="6376"/>
                        </a:cubicBezTo>
                        <a:cubicBezTo>
                          <a:pt x="1025" y="6376"/>
                          <a:pt x="1422" y="16"/>
                          <a:pt x="1248" y="1"/>
                        </a:cubicBezTo>
                        <a:cubicBezTo>
                          <a:pt x="1248" y="1"/>
                          <a:pt x="1247" y="1"/>
                          <a:pt x="1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
                  <p:cNvSpPr/>
                  <p:nvPr/>
                </p:nvSpPr>
                <p:spPr>
                  <a:xfrm>
                    <a:off x="1255750" y="1522975"/>
                    <a:ext cx="158400" cy="286025"/>
                  </a:xfrm>
                  <a:custGeom>
                    <a:avLst/>
                    <a:gdLst/>
                    <a:ahLst/>
                    <a:cxnLst/>
                    <a:rect l="l" t="t" r="r" b="b"/>
                    <a:pathLst>
                      <a:path w="6336" h="11441" extrusionOk="0">
                        <a:moveTo>
                          <a:pt x="161" y="0"/>
                        </a:moveTo>
                        <a:cubicBezTo>
                          <a:pt x="160" y="0"/>
                          <a:pt x="158" y="0"/>
                          <a:pt x="157" y="1"/>
                        </a:cubicBezTo>
                        <a:cubicBezTo>
                          <a:pt x="1" y="84"/>
                          <a:pt x="2884" y="5871"/>
                          <a:pt x="2884" y="5871"/>
                        </a:cubicBezTo>
                        <a:cubicBezTo>
                          <a:pt x="2884" y="5871"/>
                          <a:pt x="5975" y="11440"/>
                          <a:pt x="6173" y="11440"/>
                        </a:cubicBezTo>
                        <a:cubicBezTo>
                          <a:pt x="6175" y="11440"/>
                          <a:pt x="6176" y="11440"/>
                          <a:pt x="6177" y="11440"/>
                        </a:cubicBezTo>
                        <a:cubicBezTo>
                          <a:pt x="6335" y="11357"/>
                          <a:pt x="3452" y="5571"/>
                          <a:pt x="3452" y="5571"/>
                        </a:cubicBezTo>
                        <a:cubicBezTo>
                          <a:pt x="3452" y="5571"/>
                          <a:pt x="361"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
                  <p:cNvSpPr/>
                  <p:nvPr/>
                </p:nvSpPr>
                <p:spPr>
                  <a:xfrm>
                    <a:off x="858025" y="1473800"/>
                    <a:ext cx="318175" cy="29050"/>
                  </a:xfrm>
                  <a:custGeom>
                    <a:avLst/>
                    <a:gdLst/>
                    <a:ahLst/>
                    <a:cxnLst/>
                    <a:rect l="l" t="t" r="r" b="b"/>
                    <a:pathLst>
                      <a:path w="12727" h="1162" extrusionOk="0">
                        <a:moveTo>
                          <a:pt x="12162" y="0"/>
                        </a:moveTo>
                        <a:cubicBezTo>
                          <a:pt x="10614" y="0"/>
                          <a:pt x="6335" y="267"/>
                          <a:pt x="6335" y="267"/>
                        </a:cubicBezTo>
                        <a:cubicBezTo>
                          <a:pt x="6335" y="267"/>
                          <a:pt x="0" y="942"/>
                          <a:pt x="14" y="1117"/>
                        </a:cubicBezTo>
                        <a:cubicBezTo>
                          <a:pt x="17" y="1149"/>
                          <a:pt x="225" y="1161"/>
                          <a:pt x="564" y="1161"/>
                        </a:cubicBezTo>
                        <a:cubicBezTo>
                          <a:pt x="2111" y="1161"/>
                          <a:pt x="6388" y="895"/>
                          <a:pt x="6388" y="895"/>
                        </a:cubicBezTo>
                        <a:cubicBezTo>
                          <a:pt x="6388" y="895"/>
                          <a:pt x="12726" y="220"/>
                          <a:pt x="12712" y="44"/>
                        </a:cubicBezTo>
                        <a:cubicBezTo>
                          <a:pt x="12709" y="13"/>
                          <a:pt x="12501" y="0"/>
                          <a:pt x="12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
                  <p:cNvSpPr/>
                  <p:nvPr/>
                </p:nvSpPr>
                <p:spPr>
                  <a:xfrm>
                    <a:off x="880575" y="1281250"/>
                    <a:ext cx="290100" cy="150825"/>
                  </a:xfrm>
                  <a:custGeom>
                    <a:avLst/>
                    <a:gdLst/>
                    <a:ahLst/>
                    <a:cxnLst/>
                    <a:rect l="l" t="t" r="r" b="b"/>
                    <a:pathLst>
                      <a:path w="11604" h="6033" extrusionOk="0">
                        <a:moveTo>
                          <a:pt x="102" y="0"/>
                        </a:moveTo>
                        <a:cubicBezTo>
                          <a:pt x="92" y="0"/>
                          <a:pt x="86" y="2"/>
                          <a:pt x="83" y="6"/>
                        </a:cubicBezTo>
                        <a:cubicBezTo>
                          <a:pt x="0" y="164"/>
                          <a:pt x="5652" y="3299"/>
                          <a:pt x="5652" y="3299"/>
                        </a:cubicBezTo>
                        <a:cubicBezTo>
                          <a:pt x="5652" y="3299"/>
                          <a:pt x="11133" y="6033"/>
                          <a:pt x="11502" y="6033"/>
                        </a:cubicBezTo>
                        <a:cubicBezTo>
                          <a:pt x="11512" y="6033"/>
                          <a:pt x="11518" y="6031"/>
                          <a:pt x="11520" y="6026"/>
                        </a:cubicBezTo>
                        <a:cubicBezTo>
                          <a:pt x="11604" y="5870"/>
                          <a:pt x="5950" y="2734"/>
                          <a:pt x="5950" y="2734"/>
                        </a:cubicBezTo>
                        <a:cubicBezTo>
                          <a:pt x="5950" y="2734"/>
                          <a:pt x="46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
                  <p:cNvSpPr/>
                  <p:nvPr/>
                </p:nvSpPr>
                <p:spPr>
                  <a:xfrm>
                    <a:off x="928075" y="1061350"/>
                    <a:ext cx="187925" cy="255475"/>
                  </a:xfrm>
                  <a:custGeom>
                    <a:avLst/>
                    <a:gdLst/>
                    <a:ahLst/>
                    <a:cxnLst/>
                    <a:rect l="l" t="t" r="r" b="b"/>
                    <a:pathLst>
                      <a:path w="7517" h="10219" extrusionOk="0">
                        <a:moveTo>
                          <a:pt x="147" y="0"/>
                        </a:moveTo>
                        <a:cubicBezTo>
                          <a:pt x="145" y="0"/>
                          <a:pt x="143" y="1"/>
                          <a:pt x="142" y="2"/>
                        </a:cubicBezTo>
                        <a:cubicBezTo>
                          <a:pt x="1" y="102"/>
                          <a:pt x="3505" y="5287"/>
                          <a:pt x="3505" y="5287"/>
                        </a:cubicBezTo>
                        <a:cubicBezTo>
                          <a:pt x="3505" y="5287"/>
                          <a:pt x="7163" y="10218"/>
                          <a:pt x="7371" y="10218"/>
                        </a:cubicBezTo>
                        <a:cubicBezTo>
                          <a:pt x="7373" y="10218"/>
                          <a:pt x="7374" y="10218"/>
                          <a:pt x="7376" y="10217"/>
                        </a:cubicBezTo>
                        <a:cubicBezTo>
                          <a:pt x="7517" y="10118"/>
                          <a:pt x="4011" y="4930"/>
                          <a:pt x="4011" y="4930"/>
                        </a:cubicBezTo>
                        <a:cubicBezTo>
                          <a:pt x="4011" y="4930"/>
                          <a:pt x="353"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
                  <p:cNvSpPr/>
                  <p:nvPr/>
                </p:nvSpPr>
                <p:spPr>
                  <a:xfrm>
                    <a:off x="1107550" y="940325"/>
                    <a:ext cx="39425" cy="248975"/>
                  </a:xfrm>
                  <a:custGeom>
                    <a:avLst/>
                    <a:gdLst/>
                    <a:ahLst/>
                    <a:cxnLst/>
                    <a:rect l="l" t="t" r="r" b="b"/>
                    <a:pathLst>
                      <a:path w="1577" h="9959" extrusionOk="0">
                        <a:moveTo>
                          <a:pt x="1440" y="1"/>
                        </a:moveTo>
                        <a:cubicBezTo>
                          <a:pt x="1300" y="1"/>
                          <a:pt x="543" y="4948"/>
                          <a:pt x="543" y="4948"/>
                        </a:cubicBezTo>
                        <a:cubicBezTo>
                          <a:pt x="543" y="4948"/>
                          <a:pt x="1" y="9942"/>
                          <a:pt x="139" y="9959"/>
                        </a:cubicBezTo>
                        <a:cubicBezTo>
                          <a:pt x="139" y="9959"/>
                          <a:pt x="139" y="9959"/>
                          <a:pt x="140" y="9959"/>
                        </a:cubicBezTo>
                        <a:cubicBezTo>
                          <a:pt x="278" y="9959"/>
                          <a:pt x="1036" y="5012"/>
                          <a:pt x="1036" y="5012"/>
                        </a:cubicBezTo>
                        <a:cubicBezTo>
                          <a:pt x="1036" y="5012"/>
                          <a:pt x="1577" y="19"/>
                          <a:pt x="1440" y="1"/>
                        </a:cubicBezTo>
                        <a:cubicBezTo>
                          <a:pt x="1440" y="1"/>
                          <a:pt x="1440" y="1"/>
                          <a:pt x="1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
                  <p:cNvSpPr/>
                  <p:nvPr/>
                </p:nvSpPr>
                <p:spPr>
                  <a:xfrm>
                    <a:off x="1193175" y="910825"/>
                    <a:ext cx="188400" cy="171325"/>
                  </a:xfrm>
                  <a:custGeom>
                    <a:avLst/>
                    <a:gdLst/>
                    <a:ahLst/>
                    <a:cxnLst/>
                    <a:rect l="l" t="t" r="r" b="b"/>
                    <a:pathLst>
                      <a:path w="7536" h="6853" extrusionOk="0">
                        <a:moveTo>
                          <a:pt x="7434" y="0"/>
                        </a:moveTo>
                        <a:cubicBezTo>
                          <a:pt x="7236" y="0"/>
                          <a:pt x="3598" y="3244"/>
                          <a:pt x="3598" y="3244"/>
                        </a:cubicBezTo>
                        <a:cubicBezTo>
                          <a:pt x="3598" y="3244"/>
                          <a:pt x="0" y="6750"/>
                          <a:pt x="94" y="6850"/>
                        </a:cubicBezTo>
                        <a:cubicBezTo>
                          <a:pt x="96" y="6851"/>
                          <a:pt x="98" y="6852"/>
                          <a:pt x="101" y="6852"/>
                        </a:cubicBezTo>
                        <a:cubicBezTo>
                          <a:pt x="300" y="6852"/>
                          <a:pt x="3937" y="3609"/>
                          <a:pt x="3937" y="3609"/>
                        </a:cubicBezTo>
                        <a:cubicBezTo>
                          <a:pt x="3937" y="3609"/>
                          <a:pt x="7535" y="104"/>
                          <a:pt x="7441" y="3"/>
                        </a:cubicBezTo>
                        <a:cubicBezTo>
                          <a:pt x="7440" y="1"/>
                          <a:pt x="7437" y="0"/>
                          <a:pt x="7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
                  <p:cNvSpPr/>
                  <p:nvPr/>
                </p:nvSpPr>
                <p:spPr>
                  <a:xfrm>
                    <a:off x="1357875" y="971225"/>
                    <a:ext cx="200150" cy="58500"/>
                  </a:xfrm>
                  <a:custGeom>
                    <a:avLst/>
                    <a:gdLst/>
                    <a:ahLst/>
                    <a:cxnLst/>
                    <a:rect l="l" t="t" r="r" b="b"/>
                    <a:pathLst>
                      <a:path w="8006" h="2340" extrusionOk="0">
                        <a:moveTo>
                          <a:pt x="7943" y="1"/>
                        </a:moveTo>
                        <a:cubicBezTo>
                          <a:pt x="7563" y="1"/>
                          <a:pt x="3945" y="973"/>
                          <a:pt x="3945" y="973"/>
                        </a:cubicBezTo>
                        <a:cubicBezTo>
                          <a:pt x="3945" y="973"/>
                          <a:pt x="1" y="2222"/>
                          <a:pt x="34" y="2332"/>
                        </a:cubicBezTo>
                        <a:cubicBezTo>
                          <a:pt x="35" y="2337"/>
                          <a:pt x="46" y="2339"/>
                          <a:pt x="66" y="2339"/>
                        </a:cubicBezTo>
                        <a:cubicBezTo>
                          <a:pt x="444" y="2339"/>
                          <a:pt x="4061" y="1367"/>
                          <a:pt x="4061" y="1367"/>
                        </a:cubicBezTo>
                        <a:cubicBezTo>
                          <a:pt x="4061" y="1367"/>
                          <a:pt x="8006" y="117"/>
                          <a:pt x="7974" y="8"/>
                        </a:cubicBezTo>
                        <a:cubicBezTo>
                          <a:pt x="7973" y="3"/>
                          <a:pt x="7962" y="1"/>
                          <a:pt x="7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
                  <p:cNvSpPr/>
                  <p:nvPr/>
                </p:nvSpPr>
                <p:spPr>
                  <a:xfrm>
                    <a:off x="1367000" y="1573675"/>
                    <a:ext cx="260400" cy="181125"/>
                  </a:xfrm>
                  <a:custGeom>
                    <a:avLst/>
                    <a:gdLst/>
                    <a:ahLst/>
                    <a:cxnLst/>
                    <a:rect l="l" t="t" r="r" b="b"/>
                    <a:pathLst>
                      <a:path w="10416" h="7245" extrusionOk="0">
                        <a:moveTo>
                          <a:pt x="113" y="1"/>
                        </a:moveTo>
                        <a:cubicBezTo>
                          <a:pt x="107" y="1"/>
                          <a:pt x="103" y="2"/>
                          <a:pt x="101" y="5"/>
                        </a:cubicBezTo>
                        <a:cubicBezTo>
                          <a:pt x="1" y="146"/>
                          <a:pt x="5031" y="3876"/>
                          <a:pt x="5031" y="3876"/>
                        </a:cubicBezTo>
                        <a:cubicBezTo>
                          <a:pt x="5031" y="3876"/>
                          <a:pt x="10014" y="7245"/>
                          <a:pt x="10305" y="7245"/>
                        </a:cubicBezTo>
                        <a:cubicBezTo>
                          <a:pt x="10310" y="7245"/>
                          <a:pt x="10314" y="7243"/>
                          <a:pt x="10316" y="7240"/>
                        </a:cubicBezTo>
                        <a:cubicBezTo>
                          <a:pt x="10415" y="7101"/>
                          <a:pt x="5388" y="3371"/>
                          <a:pt x="5388" y="3371"/>
                        </a:cubicBezTo>
                        <a:cubicBezTo>
                          <a:pt x="5388" y="3371"/>
                          <a:pt x="400"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
                  <p:cNvSpPr/>
                  <p:nvPr/>
                </p:nvSpPr>
                <p:spPr>
                  <a:xfrm>
                    <a:off x="1496525" y="1542175"/>
                    <a:ext cx="249875" cy="33675"/>
                  </a:xfrm>
                  <a:custGeom>
                    <a:avLst/>
                    <a:gdLst/>
                    <a:ahLst/>
                    <a:cxnLst/>
                    <a:rect l="l" t="t" r="r" b="b"/>
                    <a:pathLst>
                      <a:path w="9995" h="1347" extrusionOk="0">
                        <a:moveTo>
                          <a:pt x="9798" y="0"/>
                        </a:moveTo>
                        <a:cubicBezTo>
                          <a:pt x="8903" y="0"/>
                          <a:pt x="4966" y="427"/>
                          <a:pt x="4966" y="427"/>
                        </a:cubicBezTo>
                        <a:cubicBezTo>
                          <a:pt x="4966" y="427"/>
                          <a:pt x="0" y="1188"/>
                          <a:pt x="19" y="1324"/>
                        </a:cubicBezTo>
                        <a:cubicBezTo>
                          <a:pt x="21" y="1340"/>
                          <a:pt x="86" y="1347"/>
                          <a:pt x="201" y="1347"/>
                        </a:cubicBezTo>
                        <a:cubicBezTo>
                          <a:pt x="1100" y="1347"/>
                          <a:pt x="5030" y="920"/>
                          <a:pt x="5030" y="920"/>
                        </a:cubicBezTo>
                        <a:cubicBezTo>
                          <a:pt x="5030" y="920"/>
                          <a:pt x="9995" y="159"/>
                          <a:pt x="9977" y="23"/>
                        </a:cubicBezTo>
                        <a:cubicBezTo>
                          <a:pt x="9975" y="7"/>
                          <a:pt x="9911"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
                  <p:cNvSpPr/>
                  <p:nvPr/>
                </p:nvSpPr>
                <p:spPr>
                  <a:xfrm>
                    <a:off x="1601675" y="1307050"/>
                    <a:ext cx="176250" cy="183775"/>
                  </a:xfrm>
                  <a:custGeom>
                    <a:avLst/>
                    <a:gdLst/>
                    <a:ahLst/>
                    <a:cxnLst/>
                    <a:rect l="l" t="t" r="r" b="b"/>
                    <a:pathLst>
                      <a:path w="7050" h="7351" extrusionOk="0">
                        <a:moveTo>
                          <a:pt x="6944" y="0"/>
                        </a:moveTo>
                        <a:cubicBezTo>
                          <a:pt x="6758" y="0"/>
                          <a:pt x="3343" y="3506"/>
                          <a:pt x="3343" y="3506"/>
                        </a:cubicBezTo>
                        <a:cubicBezTo>
                          <a:pt x="3343" y="3506"/>
                          <a:pt x="0" y="7255"/>
                          <a:pt x="102" y="7349"/>
                        </a:cubicBezTo>
                        <a:cubicBezTo>
                          <a:pt x="104" y="7350"/>
                          <a:pt x="105" y="7351"/>
                          <a:pt x="108" y="7351"/>
                        </a:cubicBezTo>
                        <a:cubicBezTo>
                          <a:pt x="292" y="7351"/>
                          <a:pt x="3708" y="3845"/>
                          <a:pt x="3708" y="3845"/>
                        </a:cubicBezTo>
                        <a:cubicBezTo>
                          <a:pt x="3708" y="3845"/>
                          <a:pt x="7050" y="96"/>
                          <a:pt x="6949" y="2"/>
                        </a:cubicBezTo>
                        <a:cubicBezTo>
                          <a:pt x="6948" y="1"/>
                          <a:pt x="6946" y="0"/>
                          <a:pt x="6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
                  <p:cNvSpPr/>
                  <p:nvPr/>
                </p:nvSpPr>
                <p:spPr>
                  <a:xfrm>
                    <a:off x="1654025" y="1129075"/>
                    <a:ext cx="63600" cy="198525"/>
                  </a:xfrm>
                  <a:custGeom>
                    <a:avLst/>
                    <a:gdLst/>
                    <a:ahLst/>
                    <a:cxnLst/>
                    <a:rect l="l" t="t" r="r" b="b"/>
                    <a:pathLst>
                      <a:path w="2544" h="7941" extrusionOk="0">
                        <a:moveTo>
                          <a:pt x="2432" y="1"/>
                        </a:moveTo>
                        <a:cubicBezTo>
                          <a:pt x="2315" y="1"/>
                          <a:pt x="1075" y="3913"/>
                          <a:pt x="1075" y="3913"/>
                        </a:cubicBezTo>
                        <a:cubicBezTo>
                          <a:pt x="1075" y="3913"/>
                          <a:pt x="1" y="7909"/>
                          <a:pt x="110" y="7940"/>
                        </a:cubicBezTo>
                        <a:cubicBezTo>
                          <a:pt x="111" y="7940"/>
                          <a:pt x="111" y="7940"/>
                          <a:pt x="112" y="7940"/>
                        </a:cubicBezTo>
                        <a:cubicBezTo>
                          <a:pt x="230" y="7940"/>
                          <a:pt x="1469" y="4027"/>
                          <a:pt x="1469" y="4027"/>
                        </a:cubicBezTo>
                        <a:cubicBezTo>
                          <a:pt x="1469" y="4027"/>
                          <a:pt x="2543" y="31"/>
                          <a:pt x="2434" y="1"/>
                        </a:cubicBezTo>
                        <a:cubicBezTo>
                          <a:pt x="2433" y="1"/>
                          <a:pt x="2433" y="1"/>
                          <a:pt x="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
                  <p:cNvSpPr/>
                  <p:nvPr/>
                </p:nvSpPr>
                <p:spPr>
                  <a:xfrm>
                    <a:off x="1032525" y="1153100"/>
                    <a:ext cx="547275" cy="424325"/>
                  </a:xfrm>
                  <a:custGeom>
                    <a:avLst/>
                    <a:gdLst/>
                    <a:ahLst/>
                    <a:cxnLst/>
                    <a:rect l="l" t="t" r="r" b="b"/>
                    <a:pathLst>
                      <a:path w="21891" h="16973" extrusionOk="0">
                        <a:moveTo>
                          <a:pt x="5711" y="1"/>
                        </a:moveTo>
                        <a:cubicBezTo>
                          <a:pt x="0" y="1"/>
                          <a:pt x="5313" y="12924"/>
                          <a:pt x="6544" y="13728"/>
                        </a:cubicBezTo>
                        <a:cubicBezTo>
                          <a:pt x="6544" y="13728"/>
                          <a:pt x="10761" y="15971"/>
                          <a:pt x="15336" y="16859"/>
                        </a:cubicBezTo>
                        <a:cubicBezTo>
                          <a:pt x="15735" y="16937"/>
                          <a:pt x="16115" y="16973"/>
                          <a:pt x="16476" y="16973"/>
                        </a:cubicBezTo>
                        <a:cubicBezTo>
                          <a:pt x="20260" y="16973"/>
                          <a:pt x="21891" y="13023"/>
                          <a:pt x="19362" y="11564"/>
                        </a:cubicBezTo>
                        <a:cubicBezTo>
                          <a:pt x="18811" y="11246"/>
                          <a:pt x="17989" y="11119"/>
                          <a:pt x="17027" y="11119"/>
                        </a:cubicBezTo>
                        <a:cubicBezTo>
                          <a:pt x="13276" y="11119"/>
                          <a:pt x="7389" y="13057"/>
                          <a:pt x="7042" y="13172"/>
                        </a:cubicBezTo>
                        <a:lnTo>
                          <a:pt x="7042" y="13172"/>
                        </a:lnTo>
                        <a:cubicBezTo>
                          <a:pt x="7571" y="12995"/>
                          <a:pt x="20985" y="8439"/>
                          <a:pt x="16847" y="3581"/>
                        </a:cubicBezTo>
                        <a:cubicBezTo>
                          <a:pt x="16253" y="2885"/>
                          <a:pt x="15606" y="2589"/>
                          <a:pt x="14934" y="2589"/>
                        </a:cubicBezTo>
                        <a:cubicBezTo>
                          <a:pt x="11068" y="2589"/>
                          <a:pt x="6384" y="12404"/>
                          <a:pt x="6384" y="12404"/>
                        </a:cubicBezTo>
                        <a:cubicBezTo>
                          <a:pt x="6384" y="12404"/>
                          <a:pt x="11661" y="140"/>
                          <a:pt x="5803" y="2"/>
                        </a:cubicBezTo>
                        <a:cubicBezTo>
                          <a:pt x="5772" y="1"/>
                          <a:pt x="5742" y="1"/>
                          <a:pt x="5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5" name="Google Shape;5035;p8"/>
                <p:cNvSpPr/>
                <p:nvPr/>
              </p:nvSpPr>
              <p:spPr>
                <a:xfrm>
                  <a:off x="1096425" y="1210675"/>
                  <a:ext cx="434500" cy="366750"/>
                </a:xfrm>
                <a:custGeom>
                  <a:avLst/>
                  <a:gdLst/>
                  <a:ahLst/>
                  <a:cxnLst/>
                  <a:rect l="l" t="t" r="r" b="b"/>
                  <a:pathLst>
                    <a:path w="17380" h="14670" extrusionOk="0">
                      <a:moveTo>
                        <a:pt x="653" y="0"/>
                      </a:moveTo>
                      <a:cubicBezTo>
                        <a:pt x="1" y="3753"/>
                        <a:pt x="3087" y="10836"/>
                        <a:pt x="3988" y="11425"/>
                      </a:cubicBezTo>
                      <a:cubicBezTo>
                        <a:pt x="3988" y="11425"/>
                        <a:pt x="8205" y="13668"/>
                        <a:pt x="12780" y="14556"/>
                      </a:cubicBezTo>
                      <a:cubicBezTo>
                        <a:pt x="13179" y="14633"/>
                        <a:pt x="13559" y="14669"/>
                        <a:pt x="13920" y="14669"/>
                      </a:cubicBezTo>
                      <a:cubicBezTo>
                        <a:pt x="15495" y="14669"/>
                        <a:pt x="16695" y="13985"/>
                        <a:pt x="17380" y="13080"/>
                      </a:cubicBezTo>
                      <a:lnTo>
                        <a:pt x="17380" y="13080"/>
                      </a:lnTo>
                      <a:cubicBezTo>
                        <a:pt x="16376" y="13583"/>
                        <a:pt x="15149" y="14044"/>
                        <a:pt x="13917" y="14044"/>
                      </a:cubicBezTo>
                      <a:cubicBezTo>
                        <a:pt x="13412" y="14044"/>
                        <a:pt x="12907" y="13967"/>
                        <a:pt x="12416" y="13784"/>
                      </a:cubicBezTo>
                      <a:cubicBezTo>
                        <a:pt x="9519" y="12709"/>
                        <a:pt x="13020" y="11909"/>
                        <a:pt x="13557" y="11823"/>
                      </a:cubicBezTo>
                      <a:cubicBezTo>
                        <a:pt x="12956" y="11821"/>
                        <a:pt x="8391" y="11238"/>
                        <a:pt x="8878" y="10626"/>
                      </a:cubicBezTo>
                      <a:cubicBezTo>
                        <a:pt x="9225" y="10192"/>
                        <a:pt x="12608" y="9336"/>
                        <a:pt x="14786" y="8823"/>
                      </a:cubicBezTo>
                      <a:cubicBezTo>
                        <a:pt x="14681" y="8819"/>
                        <a:pt x="14575" y="8818"/>
                        <a:pt x="14467" y="8818"/>
                      </a:cubicBezTo>
                      <a:cubicBezTo>
                        <a:pt x="10678" y="8818"/>
                        <a:pt x="4720" y="10792"/>
                        <a:pt x="4484" y="10870"/>
                      </a:cubicBezTo>
                      <a:cubicBezTo>
                        <a:pt x="4773" y="10775"/>
                        <a:pt x="9837" y="9058"/>
                        <a:pt x="12859" y="6637"/>
                      </a:cubicBezTo>
                      <a:lnTo>
                        <a:pt x="12859" y="6637"/>
                      </a:lnTo>
                      <a:cubicBezTo>
                        <a:pt x="11118" y="7587"/>
                        <a:pt x="9100" y="8599"/>
                        <a:pt x="8378" y="8599"/>
                      </a:cubicBezTo>
                      <a:cubicBezTo>
                        <a:pt x="8257" y="8599"/>
                        <a:pt x="8172" y="8570"/>
                        <a:pt x="8131" y="8508"/>
                      </a:cubicBezTo>
                      <a:cubicBezTo>
                        <a:pt x="7642" y="7768"/>
                        <a:pt x="12732" y="3078"/>
                        <a:pt x="12512" y="3078"/>
                      </a:cubicBezTo>
                      <a:cubicBezTo>
                        <a:pt x="12511" y="3078"/>
                        <a:pt x="12510" y="3078"/>
                        <a:pt x="12508" y="3078"/>
                      </a:cubicBezTo>
                      <a:cubicBezTo>
                        <a:pt x="12251" y="3128"/>
                        <a:pt x="8098" y="6717"/>
                        <a:pt x="7098" y="6717"/>
                      </a:cubicBezTo>
                      <a:cubicBezTo>
                        <a:pt x="6992" y="6717"/>
                        <a:pt x="6922" y="6677"/>
                        <a:pt x="6895" y="6589"/>
                      </a:cubicBezTo>
                      <a:cubicBezTo>
                        <a:pt x="6753" y="6124"/>
                        <a:pt x="7677" y="4308"/>
                        <a:pt x="8631" y="2621"/>
                      </a:cubicBezTo>
                      <a:lnTo>
                        <a:pt x="8631" y="2621"/>
                      </a:lnTo>
                      <a:cubicBezTo>
                        <a:pt x="6013" y="5524"/>
                        <a:pt x="3828" y="10101"/>
                        <a:pt x="3828" y="10101"/>
                      </a:cubicBezTo>
                      <a:cubicBezTo>
                        <a:pt x="3828" y="10101"/>
                        <a:pt x="5244" y="6807"/>
                        <a:pt x="5794" y="3613"/>
                      </a:cubicBezTo>
                      <a:lnTo>
                        <a:pt x="5794" y="3613"/>
                      </a:lnTo>
                      <a:cubicBezTo>
                        <a:pt x="5138" y="5283"/>
                        <a:pt x="4500" y="6607"/>
                        <a:pt x="4123" y="6607"/>
                      </a:cubicBezTo>
                      <a:cubicBezTo>
                        <a:pt x="4080" y="6607"/>
                        <a:pt x="4041" y="6590"/>
                        <a:pt x="4005" y="6554"/>
                      </a:cubicBezTo>
                      <a:cubicBezTo>
                        <a:pt x="3114" y="5668"/>
                        <a:pt x="3277" y="438"/>
                        <a:pt x="3277" y="437"/>
                      </a:cubicBezTo>
                      <a:lnTo>
                        <a:pt x="3277" y="437"/>
                      </a:lnTo>
                      <a:cubicBezTo>
                        <a:pt x="3276" y="438"/>
                        <a:pt x="2803" y="6445"/>
                        <a:pt x="2145" y="6445"/>
                      </a:cubicBezTo>
                      <a:cubicBezTo>
                        <a:pt x="2115" y="6445"/>
                        <a:pt x="2083" y="6432"/>
                        <a:pt x="2052" y="6404"/>
                      </a:cubicBezTo>
                      <a:cubicBezTo>
                        <a:pt x="1627" y="6030"/>
                        <a:pt x="1049" y="2648"/>
                        <a:pt x="6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
                <p:cNvSpPr/>
                <p:nvPr/>
              </p:nvSpPr>
              <p:spPr>
                <a:xfrm>
                  <a:off x="1435350" y="1506025"/>
                  <a:ext cx="1775" cy="225"/>
                </a:xfrm>
                <a:custGeom>
                  <a:avLst/>
                  <a:gdLst/>
                  <a:ahLst/>
                  <a:cxnLst/>
                  <a:rect l="l" t="t" r="r" b="b"/>
                  <a:pathLst>
                    <a:path w="71" h="9" extrusionOk="0">
                      <a:moveTo>
                        <a:pt x="64" y="0"/>
                      </a:moveTo>
                      <a:cubicBezTo>
                        <a:pt x="54" y="0"/>
                        <a:pt x="32" y="3"/>
                        <a:pt x="0" y="9"/>
                      </a:cubicBezTo>
                      <a:cubicBezTo>
                        <a:pt x="32" y="9"/>
                        <a:pt x="57" y="7"/>
                        <a:pt x="65" y="4"/>
                      </a:cubicBezTo>
                      <a:cubicBezTo>
                        <a:pt x="70" y="1"/>
                        <a:pt x="70" y="0"/>
                        <a:pt x="64"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
                <p:cNvSpPr/>
                <p:nvPr/>
              </p:nvSpPr>
              <p:spPr>
                <a:xfrm>
                  <a:off x="1316675" y="1240200"/>
                  <a:ext cx="92100" cy="73375"/>
                </a:xfrm>
                <a:custGeom>
                  <a:avLst/>
                  <a:gdLst/>
                  <a:ahLst/>
                  <a:cxnLst/>
                  <a:rect l="l" t="t" r="r" b="b"/>
                  <a:pathLst>
                    <a:path w="3684" h="2935" extrusionOk="0">
                      <a:moveTo>
                        <a:pt x="3368" y="0"/>
                      </a:moveTo>
                      <a:cubicBezTo>
                        <a:pt x="3195" y="0"/>
                        <a:pt x="2950" y="100"/>
                        <a:pt x="2724" y="278"/>
                      </a:cubicBezTo>
                      <a:cubicBezTo>
                        <a:pt x="2379" y="544"/>
                        <a:pt x="2199" y="887"/>
                        <a:pt x="2321" y="1042"/>
                      </a:cubicBezTo>
                      <a:cubicBezTo>
                        <a:pt x="2360" y="1093"/>
                        <a:pt x="2428" y="1118"/>
                        <a:pt x="2514" y="1118"/>
                      </a:cubicBezTo>
                      <a:cubicBezTo>
                        <a:pt x="2686" y="1118"/>
                        <a:pt x="2931" y="1019"/>
                        <a:pt x="3161" y="842"/>
                      </a:cubicBezTo>
                      <a:cubicBezTo>
                        <a:pt x="3502" y="574"/>
                        <a:pt x="3684" y="232"/>
                        <a:pt x="3563" y="77"/>
                      </a:cubicBezTo>
                      <a:cubicBezTo>
                        <a:pt x="3523" y="25"/>
                        <a:pt x="3454" y="0"/>
                        <a:pt x="3368" y="0"/>
                      </a:cubicBezTo>
                      <a:close/>
                      <a:moveTo>
                        <a:pt x="1445" y="1420"/>
                      </a:moveTo>
                      <a:cubicBezTo>
                        <a:pt x="1222" y="1420"/>
                        <a:pt x="899" y="1575"/>
                        <a:pt x="607" y="1841"/>
                      </a:cubicBezTo>
                      <a:cubicBezTo>
                        <a:pt x="197" y="2214"/>
                        <a:pt x="1" y="2668"/>
                        <a:pt x="170" y="2856"/>
                      </a:cubicBezTo>
                      <a:cubicBezTo>
                        <a:pt x="219" y="2909"/>
                        <a:pt x="294" y="2935"/>
                        <a:pt x="384" y="2935"/>
                      </a:cubicBezTo>
                      <a:cubicBezTo>
                        <a:pt x="607" y="2935"/>
                        <a:pt x="930" y="2781"/>
                        <a:pt x="1223" y="2513"/>
                      </a:cubicBezTo>
                      <a:cubicBezTo>
                        <a:pt x="1633" y="2140"/>
                        <a:pt x="1829" y="1686"/>
                        <a:pt x="1658" y="1499"/>
                      </a:cubicBezTo>
                      <a:cubicBezTo>
                        <a:pt x="1609" y="1446"/>
                        <a:pt x="1535" y="1420"/>
                        <a:pt x="1445" y="14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
                <p:cNvSpPr/>
                <p:nvPr/>
              </p:nvSpPr>
              <p:spPr>
                <a:xfrm>
                  <a:off x="1413525" y="1450725"/>
                  <a:ext cx="110000" cy="27475"/>
                </a:xfrm>
                <a:custGeom>
                  <a:avLst/>
                  <a:gdLst/>
                  <a:ahLst/>
                  <a:cxnLst/>
                  <a:rect l="l" t="t" r="r" b="b"/>
                  <a:pathLst>
                    <a:path w="4400" h="1099" extrusionOk="0">
                      <a:moveTo>
                        <a:pt x="941" y="0"/>
                      </a:moveTo>
                      <a:cubicBezTo>
                        <a:pt x="429" y="0"/>
                        <a:pt x="21" y="180"/>
                        <a:pt x="12" y="416"/>
                      </a:cubicBezTo>
                      <a:cubicBezTo>
                        <a:pt x="1" y="668"/>
                        <a:pt x="441" y="891"/>
                        <a:pt x="999" y="914"/>
                      </a:cubicBezTo>
                      <a:cubicBezTo>
                        <a:pt x="1029" y="915"/>
                        <a:pt x="1058" y="916"/>
                        <a:pt x="1088" y="916"/>
                      </a:cubicBezTo>
                      <a:cubicBezTo>
                        <a:pt x="1601" y="916"/>
                        <a:pt x="2011" y="738"/>
                        <a:pt x="2022" y="499"/>
                      </a:cubicBezTo>
                      <a:cubicBezTo>
                        <a:pt x="2033" y="248"/>
                        <a:pt x="1591" y="26"/>
                        <a:pt x="1035" y="2"/>
                      </a:cubicBezTo>
                      <a:cubicBezTo>
                        <a:pt x="1003" y="1"/>
                        <a:pt x="972" y="0"/>
                        <a:pt x="941" y="0"/>
                      </a:cubicBezTo>
                      <a:close/>
                      <a:moveTo>
                        <a:pt x="3434" y="367"/>
                      </a:moveTo>
                      <a:cubicBezTo>
                        <a:pt x="3097" y="367"/>
                        <a:pt x="2834" y="477"/>
                        <a:pt x="2814" y="640"/>
                      </a:cubicBezTo>
                      <a:cubicBezTo>
                        <a:pt x="2791" y="834"/>
                        <a:pt x="3121" y="1035"/>
                        <a:pt x="3552" y="1086"/>
                      </a:cubicBezTo>
                      <a:cubicBezTo>
                        <a:pt x="3620" y="1094"/>
                        <a:pt x="3687" y="1098"/>
                        <a:pt x="3751" y="1098"/>
                      </a:cubicBezTo>
                      <a:cubicBezTo>
                        <a:pt x="4092" y="1098"/>
                        <a:pt x="4356" y="990"/>
                        <a:pt x="4376" y="826"/>
                      </a:cubicBezTo>
                      <a:cubicBezTo>
                        <a:pt x="4400" y="631"/>
                        <a:pt x="4068" y="430"/>
                        <a:pt x="3637" y="380"/>
                      </a:cubicBezTo>
                      <a:cubicBezTo>
                        <a:pt x="3567" y="371"/>
                        <a:pt x="3499" y="367"/>
                        <a:pt x="3434" y="3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
                <p:cNvSpPr/>
                <p:nvPr/>
              </p:nvSpPr>
              <p:spPr>
                <a:xfrm>
                  <a:off x="1128750" y="1171900"/>
                  <a:ext cx="41600" cy="106675"/>
                </a:xfrm>
                <a:custGeom>
                  <a:avLst/>
                  <a:gdLst/>
                  <a:ahLst/>
                  <a:cxnLst/>
                  <a:rect l="l" t="t" r="r" b="b"/>
                  <a:pathLst>
                    <a:path w="1664" h="4267" extrusionOk="0">
                      <a:moveTo>
                        <a:pt x="1370" y="1"/>
                      </a:moveTo>
                      <a:cubicBezTo>
                        <a:pt x="1187" y="1"/>
                        <a:pt x="968" y="283"/>
                        <a:pt x="863" y="671"/>
                      </a:cubicBezTo>
                      <a:cubicBezTo>
                        <a:pt x="748" y="1089"/>
                        <a:pt x="809" y="1471"/>
                        <a:pt x="997" y="1523"/>
                      </a:cubicBezTo>
                      <a:cubicBezTo>
                        <a:pt x="1011" y="1527"/>
                        <a:pt x="1027" y="1529"/>
                        <a:pt x="1042" y="1529"/>
                      </a:cubicBezTo>
                      <a:cubicBezTo>
                        <a:pt x="1225" y="1529"/>
                        <a:pt x="1443" y="1245"/>
                        <a:pt x="1550" y="860"/>
                      </a:cubicBezTo>
                      <a:cubicBezTo>
                        <a:pt x="1664" y="441"/>
                        <a:pt x="1604" y="60"/>
                        <a:pt x="1415" y="7"/>
                      </a:cubicBezTo>
                      <a:cubicBezTo>
                        <a:pt x="1400" y="3"/>
                        <a:pt x="1385" y="1"/>
                        <a:pt x="1370" y="1"/>
                      </a:cubicBezTo>
                      <a:close/>
                      <a:moveTo>
                        <a:pt x="702" y="2283"/>
                      </a:moveTo>
                      <a:cubicBezTo>
                        <a:pt x="465" y="2283"/>
                        <a:pt x="205" y="2673"/>
                        <a:pt x="105" y="3190"/>
                      </a:cubicBezTo>
                      <a:cubicBezTo>
                        <a:pt x="0" y="3733"/>
                        <a:pt x="115" y="4214"/>
                        <a:pt x="364" y="4263"/>
                      </a:cubicBezTo>
                      <a:cubicBezTo>
                        <a:pt x="377" y="4265"/>
                        <a:pt x="390" y="4267"/>
                        <a:pt x="404" y="4267"/>
                      </a:cubicBezTo>
                      <a:cubicBezTo>
                        <a:pt x="641" y="4267"/>
                        <a:pt x="900" y="3878"/>
                        <a:pt x="1001" y="3359"/>
                      </a:cubicBezTo>
                      <a:cubicBezTo>
                        <a:pt x="1105" y="2817"/>
                        <a:pt x="989" y="2334"/>
                        <a:pt x="743" y="2287"/>
                      </a:cubicBezTo>
                      <a:cubicBezTo>
                        <a:pt x="729" y="2285"/>
                        <a:pt x="716" y="2283"/>
                        <a:pt x="702" y="22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
                <p:cNvSpPr/>
                <p:nvPr/>
              </p:nvSpPr>
              <p:spPr>
                <a:xfrm>
                  <a:off x="1194650" y="1494975"/>
                  <a:ext cx="288550" cy="17050"/>
                </a:xfrm>
                <a:custGeom>
                  <a:avLst/>
                  <a:gdLst/>
                  <a:ahLst/>
                  <a:cxnLst/>
                  <a:rect l="l" t="t" r="r" b="b"/>
                  <a:pathLst>
                    <a:path w="11542" h="682" extrusionOk="0">
                      <a:moveTo>
                        <a:pt x="1" y="1"/>
                      </a:moveTo>
                      <a:lnTo>
                        <a:pt x="1" y="1"/>
                      </a:lnTo>
                      <a:cubicBezTo>
                        <a:pt x="20" y="18"/>
                        <a:pt x="41" y="40"/>
                        <a:pt x="59" y="53"/>
                      </a:cubicBezTo>
                      <a:cubicBezTo>
                        <a:pt x="59" y="53"/>
                        <a:pt x="190" y="122"/>
                        <a:pt x="417" y="236"/>
                      </a:cubicBezTo>
                      <a:cubicBezTo>
                        <a:pt x="2029" y="311"/>
                        <a:pt x="3394" y="331"/>
                        <a:pt x="3394" y="331"/>
                      </a:cubicBezTo>
                      <a:cubicBezTo>
                        <a:pt x="3394" y="331"/>
                        <a:pt x="3418" y="331"/>
                        <a:pt x="3463" y="331"/>
                      </a:cubicBezTo>
                      <a:cubicBezTo>
                        <a:pt x="3835" y="331"/>
                        <a:pt x="5655" y="334"/>
                        <a:pt x="7471" y="380"/>
                      </a:cubicBezTo>
                      <a:cubicBezTo>
                        <a:pt x="8488" y="446"/>
                        <a:pt x="9509" y="468"/>
                        <a:pt x="10268" y="571"/>
                      </a:cubicBezTo>
                      <a:cubicBezTo>
                        <a:pt x="10648" y="609"/>
                        <a:pt x="10965" y="640"/>
                        <a:pt x="11187" y="662"/>
                      </a:cubicBezTo>
                      <a:cubicBezTo>
                        <a:pt x="11341" y="675"/>
                        <a:pt x="11450" y="682"/>
                        <a:pt x="11503" y="682"/>
                      </a:cubicBezTo>
                      <a:cubicBezTo>
                        <a:pt x="11526" y="682"/>
                        <a:pt x="11539" y="681"/>
                        <a:pt x="11540" y="678"/>
                      </a:cubicBezTo>
                      <a:cubicBezTo>
                        <a:pt x="11541" y="668"/>
                        <a:pt x="11416" y="643"/>
                        <a:pt x="11195" y="606"/>
                      </a:cubicBezTo>
                      <a:cubicBezTo>
                        <a:pt x="10974" y="571"/>
                        <a:pt x="10659" y="523"/>
                        <a:pt x="10280" y="465"/>
                      </a:cubicBezTo>
                      <a:cubicBezTo>
                        <a:pt x="9524" y="327"/>
                        <a:pt x="8501" y="275"/>
                        <a:pt x="7481" y="184"/>
                      </a:cubicBezTo>
                      <a:cubicBezTo>
                        <a:pt x="5438" y="81"/>
                        <a:pt x="3395" y="53"/>
                        <a:pt x="3395" y="53"/>
                      </a:cubicBezTo>
                      <a:cubicBezTo>
                        <a:pt x="3395" y="53"/>
                        <a:pt x="3390" y="53"/>
                        <a:pt x="3381" y="53"/>
                      </a:cubicBezTo>
                      <a:cubicBezTo>
                        <a:pt x="3216" y="53"/>
                        <a:pt x="1687" y="5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
                <p:cNvSpPr/>
                <p:nvPr/>
              </p:nvSpPr>
              <p:spPr>
                <a:xfrm>
                  <a:off x="1185925" y="1283025"/>
                  <a:ext cx="229800" cy="204500"/>
                </a:xfrm>
                <a:custGeom>
                  <a:avLst/>
                  <a:gdLst/>
                  <a:ahLst/>
                  <a:cxnLst/>
                  <a:rect l="l" t="t" r="r" b="b"/>
                  <a:pathLst>
                    <a:path w="9192" h="8180" extrusionOk="0">
                      <a:moveTo>
                        <a:pt x="9183" y="0"/>
                      </a:moveTo>
                      <a:cubicBezTo>
                        <a:pt x="9170" y="0"/>
                        <a:pt x="9078" y="67"/>
                        <a:pt x="8928" y="184"/>
                      </a:cubicBezTo>
                      <a:cubicBezTo>
                        <a:pt x="8773" y="311"/>
                        <a:pt x="8552" y="488"/>
                        <a:pt x="8286" y="704"/>
                      </a:cubicBezTo>
                      <a:cubicBezTo>
                        <a:pt x="7758" y="1141"/>
                        <a:pt x="7056" y="1724"/>
                        <a:pt x="6354" y="2309"/>
                      </a:cubicBezTo>
                      <a:cubicBezTo>
                        <a:pt x="4955" y="3480"/>
                        <a:pt x="3556" y="4654"/>
                        <a:pt x="3556" y="4654"/>
                      </a:cubicBezTo>
                      <a:cubicBezTo>
                        <a:pt x="3556" y="4654"/>
                        <a:pt x="2214" y="5894"/>
                        <a:pt x="873" y="7136"/>
                      </a:cubicBezTo>
                      <a:cubicBezTo>
                        <a:pt x="574" y="7450"/>
                        <a:pt x="281" y="7758"/>
                        <a:pt x="0" y="8054"/>
                      </a:cubicBezTo>
                      <a:cubicBezTo>
                        <a:pt x="32" y="8100"/>
                        <a:pt x="58" y="8141"/>
                        <a:pt x="88" y="8180"/>
                      </a:cubicBezTo>
                      <a:cubicBezTo>
                        <a:pt x="386" y="7890"/>
                        <a:pt x="693" y="7589"/>
                        <a:pt x="1008" y="7277"/>
                      </a:cubicBezTo>
                      <a:cubicBezTo>
                        <a:pt x="2374" y="6070"/>
                        <a:pt x="3738" y="4862"/>
                        <a:pt x="3738" y="4862"/>
                      </a:cubicBezTo>
                      <a:cubicBezTo>
                        <a:pt x="3738" y="4862"/>
                        <a:pt x="5110" y="3660"/>
                        <a:pt x="6483" y="2457"/>
                      </a:cubicBezTo>
                      <a:cubicBezTo>
                        <a:pt x="7162" y="1850"/>
                        <a:pt x="7845" y="1243"/>
                        <a:pt x="8356" y="786"/>
                      </a:cubicBezTo>
                      <a:cubicBezTo>
                        <a:pt x="8607" y="556"/>
                        <a:pt x="8818" y="361"/>
                        <a:pt x="8966" y="227"/>
                      </a:cubicBezTo>
                      <a:cubicBezTo>
                        <a:pt x="9111" y="90"/>
                        <a:pt x="9191" y="7"/>
                        <a:pt x="9185" y="1"/>
                      </a:cubicBezTo>
                      <a:cubicBezTo>
                        <a:pt x="9185" y="1"/>
                        <a:pt x="9184" y="0"/>
                        <a:pt x="918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
                <p:cNvSpPr/>
                <p:nvPr/>
              </p:nvSpPr>
              <p:spPr>
                <a:xfrm>
                  <a:off x="1169150" y="1242925"/>
                  <a:ext cx="10600" cy="231450"/>
                </a:xfrm>
                <a:custGeom>
                  <a:avLst/>
                  <a:gdLst/>
                  <a:ahLst/>
                  <a:cxnLst/>
                  <a:rect l="l" t="t" r="r" b="b"/>
                  <a:pathLst>
                    <a:path w="424" h="9258" extrusionOk="0">
                      <a:moveTo>
                        <a:pt x="311" y="1"/>
                      </a:moveTo>
                      <a:cubicBezTo>
                        <a:pt x="291" y="1"/>
                        <a:pt x="250" y="339"/>
                        <a:pt x="201" y="847"/>
                      </a:cubicBezTo>
                      <a:cubicBezTo>
                        <a:pt x="156" y="1358"/>
                        <a:pt x="95" y="2036"/>
                        <a:pt x="34" y="2714"/>
                      </a:cubicBezTo>
                      <a:cubicBezTo>
                        <a:pt x="1" y="4079"/>
                        <a:pt x="1" y="5446"/>
                        <a:pt x="1" y="5446"/>
                      </a:cubicBezTo>
                      <a:cubicBezTo>
                        <a:pt x="1" y="5446"/>
                        <a:pt x="89" y="6806"/>
                        <a:pt x="180" y="8166"/>
                      </a:cubicBezTo>
                      <a:cubicBezTo>
                        <a:pt x="203" y="8430"/>
                        <a:pt x="228" y="8692"/>
                        <a:pt x="250" y="8946"/>
                      </a:cubicBezTo>
                      <a:cubicBezTo>
                        <a:pt x="311" y="9057"/>
                        <a:pt x="368" y="9159"/>
                        <a:pt x="424" y="9257"/>
                      </a:cubicBezTo>
                      <a:cubicBezTo>
                        <a:pt x="408" y="8908"/>
                        <a:pt x="393" y="8534"/>
                        <a:pt x="375" y="8153"/>
                      </a:cubicBezTo>
                      <a:cubicBezTo>
                        <a:pt x="325" y="6795"/>
                        <a:pt x="278" y="5437"/>
                        <a:pt x="278" y="5437"/>
                      </a:cubicBezTo>
                      <a:cubicBezTo>
                        <a:pt x="278" y="5437"/>
                        <a:pt x="253" y="4079"/>
                        <a:pt x="231" y="2722"/>
                      </a:cubicBezTo>
                      <a:cubicBezTo>
                        <a:pt x="259" y="2042"/>
                        <a:pt x="288" y="1365"/>
                        <a:pt x="308" y="855"/>
                      </a:cubicBezTo>
                      <a:cubicBezTo>
                        <a:pt x="325" y="346"/>
                        <a:pt x="330" y="4"/>
                        <a:pt x="311" y="1"/>
                      </a:cubicBezTo>
                      <a:cubicBezTo>
                        <a:pt x="311" y="1"/>
                        <a:pt x="311" y="1"/>
                        <a:pt x="31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8"/>
              <p:cNvGrpSpPr/>
              <p:nvPr/>
            </p:nvGrpSpPr>
            <p:grpSpPr>
              <a:xfrm flipH="1">
                <a:off x="1328823" y="-554449"/>
                <a:ext cx="298015" cy="526533"/>
                <a:chOff x="1723025" y="599938"/>
                <a:chExt cx="208300" cy="368025"/>
              </a:xfrm>
            </p:grpSpPr>
            <p:sp>
              <p:nvSpPr>
                <p:cNvPr id="5044" name="Google Shape;5044;p8"/>
                <p:cNvSpPr/>
                <p:nvPr/>
              </p:nvSpPr>
              <p:spPr>
                <a:xfrm>
                  <a:off x="1855125" y="899788"/>
                  <a:ext cx="76200" cy="68175"/>
                </a:xfrm>
                <a:custGeom>
                  <a:avLst/>
                  <a:gdLst/>
                  <a:ahLst/>
                  <a:cxnLst/>
                  <a:rect l="l" t="t" r="r" b="b"/>
                  <a:pathLst>
                    <a:path w="3048" h="2727" extrusionOk="0">
                      <a:moveTo>
                        <a:pt x="1526" y="0"/>
                      </a:moveTo>
                      <a:cubicBezTo>
                        <a:pt x="1144" y="0"/>
                        <a:pt x="764" y="160"/>
                        <a:pt x="494" y="472"/>
                      </a:cubicBezTo>
                      <a:cubicBezTo>
                        <a:pt x="1" y="1041"/>
                        <a:pt x="63" y="1902"/>
                        <a:pt x="632" y="2394"/>
                      </a:cubicBezTo>
                      <a:cubicBezTo>
                        <a:pt x="890" y="2618"/>
                        <a:pt x="1208" y="2727"/>
                        <a:pt x="1524" y="2727"/>
                      </a:cubicBezTo>
                      <a:cubicBezTo>
                        <a:pt x="1906" y="2727"/>
                        <a:pt x="2286" y="2567"/>
                        <a:pt x="2556" y="2256"/>
                      </a:cubicBezTo>
                      <a:cubicBezTo>
                        <a:pt x="3048" y="1686"/>
                        <a:pt x="2987" y="824"/>
                        <a:pt x="2416" y="333"/>
                      </a:cubicBezTo>
                      <a:cubicBezTo>
                        <a:pt x="2159" y="110"/>
                        <a:pt x="1842"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
                <p:cNvSpPr/>
                <p:nvPr/>
              </p:nvSpPr>
              <p:spPr>
                <a:xfrm>
                  <a:off x="1855125" y="899788"/>
                  <a:ext cx="61675" cy="68175"/>
                </a:xfrm>
                <a:custGeom>
                  <a:avLst/>
                  <a:gdLst/>
                  <a:ahLst/>
                  <a:cxnLst/>
                  <a:rect l="l" t="t" r="r" b="b"/>
                  <a:pathLst>
                    <a:path w="2467" h="2727" extrusionOk="0">
                      <a:moveTo>
                        <a:pt x="1526" y="0"/>
                      </a:moveTo>
                      <a:cubicBezTo>
                        <a:pt x="1144" y="0"/>
                        <a:pt x="764" y="160"/>
                        <a:pt x="494" y="472"/>
                      </a:cubicBezTo>
                      <a:cubicBezTo>
                        <a:pt x="1" y="1041"/>
                        <a:pt x="63" y="1902"/>
                        <a:pt x="632" y="2394"/>
                      </a:cubicBezTo>
                      <a:cubicBezTo>
                        <a:pt x="889" y="2617"/>
                        <a:pt x="1207" y="2727"/>
                        <a:pt x="1522" y="2727"/>
                      </a:cubicBezTo>
                      <a:cubicBezTo>
                        <a:pt x="1642" y="2727"/>
                        <a:pt x="1763" y="2711"/>
                        <a:pt x="1879" y="2679"/>
                      </a:cubicBezTo>
                      <a:cubicBezTo>
                        <a:pt x="1738" y="2632"/>
                        <a:pt x="1602" y="2557"/>
                        <a:pt x="1483" y="2454"/>
                      </a:cubicBezTo>
                      <a:cubicBezTo>
                        <a:pt x="985" y="2021"/>
                        <a:pt x="930" y="1269"/>
                        <a:pt x="1361" y="771"/>
                      </a:cubicBezTo>
                      <a:cubicBezTo>
                        <a:pt x="1596" y="499"/>
                        <a:pt x="1926" y="363"/>
                        <a:pt x="2258" y="363"/>
                      </a:cubicBezTo>
                      <a:cubicBezTo>
                        <a:pt x="2328" y="363"/>
                        <a:pt x="2398" y="369"/>
                        <a:pt x="2466" y="381"/>
                      </a:cubicBezTo>
                      <a:cubicBezTo>
                        <a:pt x="2451" y="364"/>
                        <a:pt x="2435" y="348"/>
                        <a:pt x="2416" y="333"/>
                      </a:cubicBezTo>
                      <a:cubicBezTo>
                        <a:pt x="2159" y="110"/>
                        <a:pt x="1842"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
                <p:cNvSpPr/>
                <p:nvPr/>
              </p:nvSpPr>
              <p:spPr>
                <a:xfrm>
                  <a:off x="1899025" y="921038"/>
                  <a:ext cx="25125" cy="22450"/>
                </a:xfrm>
                <a:custGeom>
                  <a:avLst/>
                  <a:gdLst/>
                  <a:ahLst/>
                  <a:cxnLst/>
                  <a:rect l="l" t="t" r="r" b="b"/>
                  <a:pathLst>
                    <a:path w="1005" h="898" extrusionOk="0">
                      <a:moveTo>
                        <a:pt x="502" y="1"/>
                      </a:moveTo>
                      <a:cubicBezTo>
                        <a:pt x="377" y="1"/>
                        <a:pt x="252" y="53"/>
                        <a:pt x="164" y="156"/>
                      </a:cubicBezTo>
                      <a:cubicBezTo>
                        <a:pt x="1" y="344"/>
                        <a:pt x="23" y="626"/>
                        <a:pt x="209" y="789"/>
                      </a:cubicBezTo>
                      <a:cubicBezTo>
                        <a:pt x="294" y="862"/>
                        <a:pt x="399" y="898"/>
                        <a:pt x="503" y="898"/>
                      </a:cubicBezTo>
                      <a:cubicBezTo>
                        <a:pt x="628" y="898"/>
                        <a:pt x="753" y="846"/>
                        <a:pt x="842" y="744"/>
                      </a:cubicBezTo>
                      <a:cubicBezTo>
                        <a:pt x="1005" y="556"/>
                        <a:pt x="983" y="272"/>
                        <a:pt x="797" y="111"/>
                      </a:cubicBezTo>
                      <a:cubicBezTo>
                        <a:pt x="711" y="37"/>
                        <a:pt x="607"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
                <p:cNvSpPr/>
                <p:nvPr/>
              </p:nvSpPr>
              <p:spPr>
                <a:xfrm>
                  <a:off x="1892025" y="945363"/>
                  <a:ext cx="11650" cy="10425"/>
                </a:xfrm>
                <a:custGeom>
                  <a:avLst/>
                  <a:gdLst/>
                  <a:ahLst/>
                  <a:cxnLst/>
                  <a:rect l="l" t="t" r="r" b="b"/>
                  <a:pathLst>
                    <a:path w="466" h="417" extrusionOk="0">
                      <a:moveTo>
                        <a:pt x="233" y="1"/>
                      </a:moveTo>
                      <a:cubicBezTo>
                        <a:pt x="174" y="1"/>
                        <a:pt x="117" y="25"/>
                        <a:pt x="76" y="73"/>
                      </a:cubicBezTo>
                      <a:cubicBezTo>
                        <a:pt x="0" y="159"/>
                        <a:pt x="10" y="292"/>
                        <a:pt x="96" y="367"/>
                      </a:cubicBezTo>
                      <a:cubicBezTo>
                        <a:pt x="136" y="401"/>
                        <a:pt x="184" y="417"/>
                        <a:pt x="232" y="417"/>
                      </a:cubicBezTo>
                      <a:cubicBezTo>
                        <a:pt x="291" y="417"/>
                        <a:pt x="349" y="393"/>
                        <a:pt x="390" y="346"/>
                      </a:cubicBezTo>
                      <a:cubicBezTo>
                        <a:pt x="466" y="258"/>
                        <a:pt x="456" y="126"/>
                        <a:pt x="370" y="53"/>
                      </a:cubicBezTo>
                      <a:cubicBezTo>
                        <a:pt x="330" y="18"/>
                        <a:pt x="281"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
                <p:cNvSpPr/>
                <p:nvPr/>
              </p:nvSpPr>
              <p:spPr>
                <a:xfrm>
                  <a:off x="1811550" y="749513"/>
                  <a:ext cx="92200" cy="82525"/>
                </a:xfrm>
                <a:custGeom>
                  <a:avLst/>
                  <a:gdLst/>
                  <a:ahLst/>
                  <a:cxnLst/>
                  <a:rect l="l" t="t" r="r" b="b"/>
                  <a:pathLst>
                    <a:path w="3688" h="3301" extrusionOk="0">
                      <a:moveTo>
                        <a:pt x="1845" y="0"/>
                      </a:moveTo>
                      <a:cubicBezTo>
                        <a:pt x="1383" y="0"/>
                        <a:pt x="923" y="194"/>
                        <a:pt x="597" y="571"/>
                      </a:cubicBezTo>
                      <a:cubicBezTo>
                        <a:pt x="0" y="1260"/>
                        <a:pt x="75" y="2302"/>
                        <a:pt x="765" y="2897"/>
                      </a:cubicBezTo>
                      <a:cubicBezTo>
                        <a:pt x="1076" y="3168"/>
                        <a:pt x="1461" y="3300"/>
                        <a:pt x="1843" y="3300"/>
                      </a:cubicBezTo>
                      <a:cubicBezTo>
                        <a:pt x="2306" y="3300"/>
                        <a:pt x="2766" y="3107"/>
                        <a:pt x="3093" y="2730"/>
                      </a:cubicBezTo>
                      <a:cubicBezTo>
                        <a:pt x="3688" y="2040"/>
                        <a:pt x="3613" y="999"/>
                        <a:pt x="2923" y="402"/>
                      </a:cubicBezTo>
                      <a:cubicBezTo>
                        <a:pt x="2611" y="132"/>
                        <a:pt x="2227" y="0"/>
                        <a:pt x="1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
                <p:cNvSpPr/>
                <p:nvPr/>
              </p:nvSpPr>
              <p:spPr>
                <a:xfrm>
                  <a:off x="1811550" y="749513"/>
                  <a:ext cx="74625" cy="82500"/>
                </a:xfrm>
                <a:custGeom>
                  <a:avLst/>
                  <a:gdLst/>
                  <a:ahLst/>
                  <a:cxnLst/>
                  <a:rect l="l" t="t" r="r" b="b"/>
                  <a:pathLst>
                    <a:path w="2985" h="3300" extrusionOk="0">
                      <a:moveTo>
                        <a:pt x="1845" y="0"/>
                      </a:moveTo>
                      <a:cubicBezTo>
                        <a:pt x="1383" y="0"/>
                        <a:pt x="923" y="194"/>
                        <a:pt x="597" y="571"/>
                      </a:cubicBezTo>
                      <a:cubicBezTo>
                        <a:pt x="0" y="1260"/>
                        <a:pt x="75" y="2302"/>
                        <a:pt x="765" y="2897"/>
                      </a:cubicBezTo>
                      <a:cubicBezTo>
                        <a:pt x="1077" y="3167"/>
                        <a:pt x="1460" y="3299"/>
                        <a:pt x="1841" y="3299"/>
                      </a:cubicBezTo>
                      <a:cubicBezTo>
                        <a:pt x="1987" y="3299"/>
                        <a:pt x="2132" y="3280"/>
                        <a:pt x="2273" y="3242"/>
                      </a:cubicBezTo>
                      <a:cubicBezTo>
                        <a:pt x="2101" y="3186"/>
                        <a:pt x="1938" y="3095"/>
                        <a:pt x="1792" y="2969"/>
                      </a:cubicBezTo>
                      <a:cubicBezTo>
                        <a:pt x="1189" y="2448"/>
                        <a:pt x="1125" y="1536"/>
                        <a:pt x="1645" y="934"/>
                      </a:cubicBezTo>
                      <a:cubicBezTo>
                        <a:pt x="1930" y="606"/>
                        <a:pt x="2329" y="439"/>
                        <a:pt x="2732" y="439"/>
                      </a:cubicBezTo>
                      <a:cubicBezTo>
                        <a:pt x="2816" y="439"/>
                        <a:pt x="2901" y="447"/>
                        <a:pt x="2984" y="461"/>
                      </a:cubicBezTo>
                      <a:cubicBezTo>
                        <a:pt x="2964" y="441"/>
                        <a:pt x="2945" y="421"/>
                        <a:pt x="2923" y="402"/>
                      </a:cubicBezTo>
                      <a:cubicBezTo>
                        <a:pt x="2611" y="132"/>
                        <a:pt x="2227" y="0"/>
                        <a:pt x="1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
                <p:cNvSpPr/>
                <p:nvPr/>
              </p:nvSpPr>
              <p:spPr>
                <a:xfrm>
                  <a:off x="1864700" y="775238"/>
                  <a:ext cx="30375" cy="27175"/>
                </a:xfrm>
                <a:custGeom>
                  <a:avLst/>
                  <a:gdLst/>
                  <a:ahLst/>
                  <a:cxnLst/>
                  <a:rect l="l" t="t" r="r" b="b"/>
                  <a:pathLst>
                    <a:path w="1215" h="1087" extrusionOk="0">
                      <a:moveTo>
                        <a:pt x="606" y="0"/>
                      </a:moveTo>
                      <a:cubicBezTo>
                        <a:pt x="454" y="0"/>
                        <a:pt x="304" y="63"/>
                        <a:pt x="196" y="187"/>
                      </a:cubicBezTo>
                      <a:cubicBezTo>
                        <a:pt x="0" y="415"/>
                        <a:pt x="25" y="758"/>
                        <a:pt x="252" y="953"/>
                      </a:cubicBezTo>
                      <a:cubicBezTo>
                        <a:pt x="354" y="1043"/>
                        <a:pt x="481" y="1087"/>
                        <a:pt x="607" y="1087"/>
                      </a:cubicBezTo>
                      <a:cubicBezTo>
                        <a:pt x="758" y="1087"/>
                        <a:pt x="910" y="1023"/>
                        <a:pt x="1017" y="899"/>
                      </a:cubicBezTo>
                      <a:cubicBezTo>
                        <a:pt x="1214" y="671"/>
                        <a:pt x="1189" y="328"/>
                        <a:pt x="962" y="133"/>
                      </a:cubicBezTo>
                      <a:cubicBezTo>
                        <a:pt x="859" y="44"/>
                        <a:pt x="732"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
                <p:cNvSpPr/>
                <p:nvPr/>
              </p:nvSpPr>
              <p:spPr>
                <a:xfrm>
                  <a:off x="1856150" y="804688"/>
                  <a:ext cx="14175" cy="12625"/>
                </a:xfrm>
                <a:custGeom>
                  <a:avLst/>
                  <a:gdLst/>
                  <a:ahLst/>
                  <a:cxnLst/>
                  <a:rect l="l" t="t" r="r" b="b"/>
                  <a:pathLst>
                    <a:path w="567" h="505" extrusionOk="0">
                      <a:moveTo>
                        <a:pt x="283" y="1"/>
                      </a:moveTo>
                      <a:cubicBezTo>
                        <a:pt x="213" y="1"/>
                        <a:pt x="143" y="30"/>
                        <a:pt x="93" y="87"/>
                      </a:cubicBezTo>
                      <a:cubicBezTo>
                        <a:pt x="1" y="192"/>
                        <a:pt x="15" y="352"/>
                        <a:pt x="118" y="443"/>
                      </a:cubicBezTo>
                      <a:cubicBezTo>
                        <a:pt x="166" y="485"/>
                        <a:pt x="225" y="505"/>
                        <a:pt x="283" y="505"/>
                      </a:cubicBezTo>
                      <a:cubicBezTo>
                        <a:pt x="354" y="505"/>
                        <a:pt x="425" y="475"/>
                        <a:pt x="475" y="418"/>
                      </a:cubicBezTo>
                      <a:cubicBezTo>
                        <a:pt x="566" y="311"/>
                        <a:pt x="554" y="153"/>
                        <a:pt x="449" y="62"/>
                      </a:cubicBezTo>
                      <a:cubicBezTo>
                        <a:pt x="401" y="21"/>
                        <a:pt x="342"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
                <p:cNvSpPr/>
                <p:nvPr/>
              </p:nvSpPr>
              <p:spPr>
                <a:xfrm>
                  <a:off x="1723025" y="599938"/>
                  <a:ext cx="109850" cy="98275"/>
                </a:xfrm>
                <a:custGeom>
                  <a:avLst/>
                  <a:gdLst/>
                  <a:ahLst/>
                  <a:cxnLst/>
                  <a:rect l="l" t="t" r="r" b="b"/>
                  <a:pathLst>
                    <a:path w="4394" h="3931" extrusionOk="0">
                      <a:moveTo>
                        <a:pt x="2198" y="0"/>
                      </a:moveTo>
                      <a:cubicBezTo>
                        <a:pt x="1648" y="0"/>
                        <a:pt x="1101" y="230"/>
                        <a:pt x="712" y="680"/>
                      </a:cubicBezTo>
                      <a:cubicBezTo>
                        <a:pt x="1" y="1500"/>
                        <a:pt x="90" y="2741"/>
                        <a:pt x="913" y="3451"/>
                      </a:cubicBezTo>
                      <a:cubicBezTo>
                        <a:pt x="1284" y="3773"/>
                        <a:pt x="1741" y="3930"/>
                        <a:pt x="2196" y="3930"/>
                      </a:cubicBezTo>
                      <a:cubicBezTo>
                        <a:pt x="2747" y="3930"/>
                        <a:pt x="3295" y="3700"/>
                        <a:pt x="3684" y="3252"/>
                      </a:cubicBezTo>
                      <a:cubicBezTo>
                        <a:pt x="4393" y="2431"/>
                        <a:pt x="4304" y="1189"/>
                        <a:pt x="3483" y="479"/>
                      </a:cubicBezTo>
                      <a:cubicBezTo>
                        <a:pt x="3112" y="158"/>
                        <a:pt x="2654"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
                <p:cNvSpPr/>
                <p:nvPr/>
              </p:nvSpPr>
              <p:spPr>
                <a:xfrm>
                  <a:off x="1723025" y="599938"/>
                  <a:ext cx="88925" cy="98275"/>
                </a:xfrm>
                <a:custGeom>
                  <a:avLst/>
                  <a:gdLst/>
                  <a:ahLst/>
                  <a:cxnLst/>
                  <a:rect l="l" t="t" r="r" b="b"/>
                  <a:pathLst>
                    <a:path w="3557" h="3931" extrusionOk="0">
                      <a:moveTo>
                        <a:pt x="2198" y="0"/>
                      </a:moveTo>
                      <a:cubicBezTo>
                        <a:pt x="1648" y="0"/>
                        <a:pt x="1101" y="230"/>
                        <a:pt x="712" y="680"/>
                      </a:cubicBezTo>
                      <a:cubicBezTo>
                        <a:pt x="1" y="1500"/>
                        <a:pt x="90" y="2741"/>
                        <a:pt x="913" y="3451"/>
                      </a:cubicBezTo>
                      <a:cubicBezTo>
                        <a:pt x="1284" y="3772"/>
                        <a:pt x="1742" y="3930"/>
                        <a:pt x="2198" y="3930"/>
                      </a:cubicBezTo>
                      <a:cubicBezTo>
                        <a:pt x="2370" y="3930"/>
                        <a:pt x="2542" y="3907"/>
                        <a:pt x="2709" y="3863"/>
                      </a:cubicBezTo>
                      <a:cubicBezTo>
                        <a:pt x="2504" y="3794"/>
                        <a:pt x="2310" y="3686"/>
                        <a:pt x="2136" y="3537"/>
                      </a:cubicBezTo>
                      <a:cubicBezTo>
                        <a:pt x="1419" y="2915"/>
                        <a:pt x="1340" y="1829"/>
                        <a:pt x="1962" y="1112"/>
                      </a:cubicBezTo>
                      <a:cubicBezTo>
                        <a:pt x="2300" y="721"/>
                        <a:pt x="2775" y="524"/>
                        <a:pt x="3255" y="524"/>
                      </a:cubicBezTo>
                      <a:cubicBezTo>
                        <a:pt x="3356" y="524"/>
                        <a:pt x="3457" y="532"/>
                        <a:pt x="3557" y="550"/>
                      </a:cubicBezTo>
                      <a:cubicBezTo>
                        <a:pt x="3532" y="525"/>
                        <a:pt x="3510" y="501"/>
                        <a:pt x="3483" y="479"/>
                      </a:cubicBezTo>
                      <a:cubicBezTo>
                        <a:pt x="3112" y="158"/>
                        <a:pt x="2654" y="0"/>
                        <a:pt x="2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
                <p:cNvSpPr/>
                <p:nvPr/>
              </p:nvSpPr>
              <p:spPr>
                <a:xfrm>
                  <a:off x="1786375" y="630588"/>
                  <a:ext cx="36125" cy="32350"/>
                </a:xfrm>
                <a:custGeom>
                  <a:avLst/>
                  <a:gdLst/>
                  <a:ahLst/>
                  <a:cxnLst/>
                  <a:rect l="l" t="t" r="r" b="b"/>
                  <a:pathLst>
                    <a:path w="1445" h="1294" extrusionOk="0">
                      <a:moveTo>
                        <a:pt x="723" y="0"/>
                      </a:moveTo>
                      <a:cubicBezTo>
                        <a:pt x="541" y="0"/>
                        <a:pt x="361" y="76"/>
                        <a:pt x="233" y="224"/>
                      </a:cubicBezTo>
                      <a:cubicBezTo>
                        <a:pt x="0" y="494"/>
                        <a:pt x="28" y="903"/>
                        <a:pt x="299" y="1136"/>
                      </a:cubicBezTo>
                      <a:cubicBezTo>
                        <a:pt x="421" y="1242"/>
                        <a:pt x="571" y="1293"/>
                        <a:pt x="721" y="1293"/>
                      </a:cubicBezTo>
                      <a:cubicBezTo>
                        <a:pt x="902" y="1293"/>
                        <a:pt x="1082" y="1218"/>
                        <a:pt x="1211" y="1070"/>
                      </a:cubicBezTo>
                      <a:cubicBezTo>
                        <a:pt x="1444" y="801"/>
                        <a:pt x="1416" y="392"/>
                        <a:pt x="1145" y="159"/>
                      </a:cubicBezTo>
                      <a:cubicBezTo>
                        <a:pt x="1023" y="52"/>
                        <a:pt x="872" y="0"/>
                        <a:pt x="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
                <p:cNvSpPr/>
                <p:nvPr/>
              </p:nvSpPr>
              <p:spPr>
                <a:xfrm>
                  <a:off x="1776225" y="665638"/>
                  <a:ext cx="16825" cy="15050"/>
                </a:xfrm>
                <a:custGeom>
                  <a:avLst/>
                  <a:gdLst/>
                  <a:ahLst/>
                  <a:cxnLst/>
                  <a:rect l="l" t="t" r="r" b="b"/>
                  <a:pathLst>
                    <a:path w="673" h="602" extrusionOk="0">
                      <a:moveTo>
                        <a:pt x="336" y="1"/>
                      </a:moveTo>
                      <a:cubicBezTo>
                        <a:pt x="252" y="1"/>
                        <a:pt x="168" y="35"/>
                        <a:pt x="108" y="104"/>
                      </a:cubicBezTo>
                      <a:cubicBezTo>
                        <a:pt x="0" y="229"/>
                        <a:pt x="14" y="420"/>
                        <a:pt x="140" y="528"/>
                      </a:cubicBezTo>
                      <a:cubicBezTo>
                        <a:pt x="196" y="578"/>
                        <a:pt x="266" y="602"/>
                        <a:pt x="335" y="602"/>
                      </a:cubicBezTo>
                      <a:cubicBezTo>
                        <a:pt x="419" y="602"/>
                        <a:pt x="503" y="566"/>
                        <a:pt x="563" y="497"/>
                      </a:cubicBezTo>
                      <a:cubicBezTo>
                        <a:pt x="672" y="372"/>
                        <a:pt x="658" y="182"/>
                        <a:pt x="533" y="74"/>
                      </a:cubicBezTo>
                      <a:cubicBezTo>
                        <a:pt x="476" y="25"/>
                        <a:pt x="406" y="1"/>
                        <a:pt x="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6" name="Google Shape;5056;p8"/>
              <p:cNvGrpSpPr/>
              <p:nvPr/>
            </p:nvGrpSpPr>
            <p:grpSpPr>
              <a:xfrm flipH="1">
                <a:off x="993906" y="3606984"/>
                <a:ext cx="489470" cy="849353"/>
                <a:chOff x="1844575" y="3521738"/>
                <a:chExt cx="348725" cy="605125"/>
              </a:xfrm>
            </p:grpSpPr>
            <p:sp>
              <p:nvSpPr>
                <p:cNvPr id="5057" name="Google Shape;5057;p8"/>
                <p:cNvSpPr/>
                <p:nvPr/>
              </p:nvSpPr>
              <p:spPr>
                <a:xfrm>
                  <a:off x="1850450" y="3521738"/>
                  <a:ext cx="153950" cy="321650"/>
                </a:xfrm>
                <a:custGeom>
                  <a:avLst/>
                  <a:gdLst/>
                  <a:ahLst/>
                  <a:cxnLst/>
                  <a:rect l="l" t="t" r="r" b="b"/>
                  <a:pathLst>
                    <a:path w="6158" h="12866" extrusionOk="0">
                      <a:moveTo>
                        <a:pt x="3078" y="1"/>
                      </a:moveTo>
                      <a:cubicBezTo>
                        <a:pt x="2405" y="1"/>
                        <a:pt x="1854" y="423"/>
                        <a:pt x="1447" y="949"/>
                      </a:cubicBezTo>
                      <a:cubicBezTo>
                        <a:pt x="526" y="2139"/>
                        <a:pt x="1" y="4006"/>
                        <a:pt x="128" y="5507"/>
                      </a:cubicBezTo>
                      <a:cubicBezTo>
                        <a:pt x="344" y="8048"/>
                        <a:pt x="1099" y="10410"/>
                        <a:pt x="1713" y="12865"/>
                      </a:cubicBezTo>
                      <a:cubicBezTo>
                        <a:pt x="1711" y="12837"/>
                        <a:pt x="1710" y="12809"/>
                        <a:pt x="1711" y="12780"/>
                      </a:cubicBezTo>
                      <a:cubicBezTo>
                        <a:pt x="1705" y="10028"/>
                        <a:pt x="2866" y="7437"/>
                        <a:pt x="4152" y="5090"/>
                      </a:cubicBezTo>
                      <a:cubicBezTo>
                        <a:pt x="5078" y="3399"/>
                        <a:pt x="6157" y="357"/>
                        <a:pt x="3270" y="12"/>
                      </a:cubicBezTo>
                      <a:cubicBezTo>
                        <a:pt x="3205" y="4"/>
                        <a:pt x="3141" y="1"/>
                        <a:pt x="3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
                <p:cNvSpPr/>
                <p:nvPr/>
              </p:nvSpPr>
              <p:spPr>
                <a:xfrm>
                  <a:off x="1865900" y="3565738"/>
                  <a:ext cx="105275" cy="219200"/>
                </a:xfrm>
                <a:custGeom>
                  <a:avLst/>
                  <a:gdLst/>
                  <a:ahLst/>
                  <a:cxnLst/>
                  <a:rect l="l" t="t" r="r" b="b"/>
                  <a:pathLst>
                    <a:path w="4211" h="8768" extrusionOk="0">
                      <a:moveTo>
                        <a:pt x="2109" y="0"/>
                      </a:moveTo>
                      <a:cubicBezTo>
                        <a:pt x="1649" y="0"/>
                        <a:pt x="1273" y="289"/>
                        <a:pt x="993" y="649"/>
                      </a:cubicBezTo>
                      <a:cubicBezTo>
                        <a:pt x="362" y="1462"/>
                        <a:pt x="0" y="2734"/>
                        <a:pt x="86" y="3757"/>
                      </a:cubicBezTo>
                      <a:cubicBezTo>
                        <a:pt x="230" y="5489"/>
                        <a:pt x="743" y="7098"/>
                        <a:pt x="1156" y="8768"/>
                      </a:cubicBezTo>
                      <a:cubicBezTo>
                        <a:pt x="1156" y="8749"/>
                        <a:pt x="1156" y="8730"/>
                        <a:pt x="1156" y="8710"/>
                      </a:cubicBezTo>
                      <a:cubicBezTo>
                        <a:pt x="1156" y="6836"/>
                        <a:pt x="1953" y="5069"/>
                        <a:pt x="2835" y="3465"/>
                      </a:cubicBezTo>
                      <a:cubicBezTo>
                        <a:pt x="3471" y="2312"/>
                        <a:pt x="4211" y="237"/>
                        <a:pt x="2240" y="8"/>
                      </a:cubicBezTo>
                      <a:cubicBezTo>
                        <a:pt x="2196" y="3"/>
                        <a:pt x="2152" y="0"/>
                        <a:pt x="2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
                <p:cNvSpPr/>
                <p:nvPr/>
              </p:nvSpPr>
              <p:spPr>
                <a:xfrm>
                  <a:off x="1907125" y="3556963"/>
                  <a:ext cx="50500" cy="100225"/>
                </a:xfrm>
                <a:custGeom>
                  <a:avLst/>
                  <a:gdLst/>
                  <a:ahLst/>
                  <a:cxnLst/>
                  <a:rect l="l" t="t" r="r" b="b"/>
                  <a:pathLst>
                    <a:path w="2020" h="4009" extrusionOk="0">
                      <a:moveTo>
                        <a:pt x="1753" y="1"/>
                      </a:moveTo>
                      <a:cubicBezTo>
                        <a:pt x="1577" y="1"/>
                        <a:pt x="1350" y="253"/>
                        <a:pt x="1219" y="611"/>
                      </a:cubicBezTo>
                      <a:cubicBezTo>
                        <a:pt x="1072" y="1009"/>
                        <a:pt x="1099" y="1385"/>
                        <a:pt x="1279" y="1452"/>
                      </a:cubicBezTo>
                      <a:cubicBezTo>
                        <a:pt x="1297" y="1459"/>
                        <a:pt x="1316" y="1462"/>
                        <a:pt x="1336" y="1462"/>
                      </a:cubicBezTo>
                      <a:cubicBezTo>
                        <a:pt x="1512" y="1462"/>
                        <a:pt x="1740" y="1210"/>
                        <a:pt x="1871" y="851"/>
                      </a:cubicBezTo>
                      <a:cubicBezTo>
                        <a:pt x="2020" y="455"/>
                        <a:pt x="1992" y="77"/>
                        <a:pt x="1811" y="11"/>
                      </a:cubicBezTo>
                      <a:cubicBezTo>
                        <a:pt x="1793" y="4"/>
                        <a:pt x="1773" y="1"/>
                        <a:pt x="1753" y="1"/>
                      </a:cubicBezTo>
                      <a:close/>
                      <a:moveTo>
                        <a:pt x="957" y="2184"/>
                      </a:moveTo>
                      <a:cubicBezTo>
                        <a:pt x="734" y="2184"/>
                        <a:pt x="431" y="2479"/>
                        <a:pt x="231" y="2909"/>
                      </a:cubicBezTo>
                      <a:cubicBezTo>
                        <a:pt x="5" y="3403"/>
                        <a:pt x="1" y="3885"/>
                        <a:pt x="226" y="3989"/>
                      </a:cubicBezTo>
                      <a:cubicBezTo>
                        <a:pt x="255" y="4002"/>
                        <a:pt x="285" y="4008"/>
                        <a:pt x="318" y="4008"/>
                      </a:cubicBezTo>
                      <a:cubicBezTo>
                        <a:pt x="540" y="4008"/>
                        <a:pt x="843" y="3712"/>
                        <a:pt x="1041" y="3282"/>
                      </a:cubicBezTo>
                      <a:cubicBezTo>
                        <a:pt x="1268" y="2789"/>
                        <a:pt x="1271" y="2306"/>
                        <a:pt x="1049" y="2203"/>
                      </a:cubicBezTo>
                      <a:cubicBezTo>
                        <a:pt x="1020" y="2190"/>
                        <a:pt x="990" y="2184"/>
                        <a:pt x="957" y="21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
                <p:cNvSpPr/>
                <p:nvPr/>
              </p:nvSpPr>
              <p:spPr>
                <a:xfrm>
                  <a:off x="1850350" y="3997288"/>
                  <a:ext cx="292650" cy="129575"/>
                </a:xfrm>
                <a:custGeom>
                  <a:avLst/>
                  <a:gdLst/>
                  <a:ahLst/>
                  <a:cxnLst/>
                  <a:rect l="l" t="t" r="r" b="b"/>
                  <a:pathLst>
                    <a:path w="11706" h="5183" extrusionOk="0">
                      <a:moveTo>
                        <a:pt x="9839" y="0"/>
                      </a:moveTo>
                      <a:cubicBezTo>
                        <a:pt x="8805" y="0"/>
                        <a:pt x="7567" y="756"/>
                        <a:pt x="6744" y="1395"/>
                      </a:cubicBezTo>
                      <a:cubicBezTo>
                        <a:pt x="4787" y="2915"/>
                        <a:pt x="2591" y="4357"/>
                        <a:pt x="77" y="4755"/>
                      </a:cubicBezTo>
                      <a:cubicBezTo>
                        <a:pt x="52" y="4760"/>
                        <a:pt x="25" y="4763"/>
                        <a:pt x="0" y="4768"/>
                      </a:cubicBezTo>
                      <a:cubicBezTo>
                        <a:pt x="1883" y="4927"/>
                        <a:pt x="3725" y="5183"/>
                        <a:pt x="5603" y="5183"/>
                      </a:cubicBezTo>
                      <a:cubicBezTo>
                        <a:pt x="6050" y="5183"/>
                        <a:pt x="6500" y="5168"/>
                        <a:pt x="6952" y="5134"/>
                      </a:cubicBezTo>
                      <a:cubicBezTo>
                        <a:pt x="8343" y="5029"/>
                        <a:pt x="9969" y="4274"/>
                        <a:pt x="10923" y="3259"/>
                      </a:cubicBezTo>
                      <a:cubicBezTo>
                        <a:pt x="11384" y="2769"/>
                        <a:pt x="11705" y="2138"/>
                        <a:pt x="11511" y="1456"/>
                      </a:cubicBezTo>
                      <a:cubicBezTo>
                        <a:pt x="11204" y="381"/>
                        <a:pt x="10573" y="0"/>
                        <a:pt x="9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
                <p:cNvSpPr/>
                <p:nvPr/>
              </p:nvSpPr>
              <p:spPr>
                <a:xfrm>
                  <a:off x="1903475" y="4024688"/>
                  <a:ext cx="199375" cy="88675"/>
                </a:xfrm>
                <a:custGeom>
                  <a:avLst/>
                  <a:gdLst/>
                  <a:ahLst/>
                  <a:cxnLst/>
                  <a:rect l="l" t="t" r="r" b="b"/>
                  <a:pathLst>
                    <a:path w="7975" h="3547" extrusionOk="0">
                      <a:moveTo>
                        <a:pt x="6708" y="1"/>
                      </a:moveTo>
                      <a:cubicBezTo>
                        <a:pt x="6004" y="1"/>
                        <a:pt x="5159" y="519"/>
                        <a:pt x="4597" y="957"/>
                      </a:cubicBezTo>
                      <a:cubicBezTo>
                        <a:pt x="3262" y="1999"/>
                        <a:pt x="1765" y="2987"/>
                        <a:pt x="53" y="3261"/>
                      </a:cubicBezTo>
                      <a:cubicBezTo>
                        <a:pt x="34" y="3264"/>
                        <a:pt x="17" y="3268"/>
                        <a:pt x="1" y="3271"/>
                      </a:cubicBezTo>
                      <a:cubicBezTo>
                        <a:pt x="1272" y="3377"/>
                        <a:pt x="2517" y="3547"/>
                        <a:pt x="3787" y="3547"/>
                      </a:cubicBezTo>
                      <a:cubicBezTo>
                        <a:pt x="4101" y="3547"/>
                        <a:pt x="4417" y="3536"/>
                        <a:pt x="4735" y="3512"/>
                      </a:cubicBezTo>
                      <a:cubicBezTo>
                        <a:pt x="5681" y="3440"/>
                        <a:pt x="6790" y="2923"/>
                        <a:pt x="7440" y="2226"/>
                      </a:cubicBezTo>
                      <a:cubicBezTo>
                        <a:pt x="7753" y="1891"/>
                        <a:pt x="7974" y="1460"/>
                        <a:pt x="7843" y="995"/>
                      </a:cubicBezTo>
                      <a:cubicBezTo>
                        <a:pt x="7636" y="261"/>
                        <a:pt x="7207" y="1"/>
                        <a:pt x="6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
                <p:cNvSpPr/>
                <p:nvPr/>
              </p:nvSpPr>
              <p:spPr>
                <a:xfrm>
                  <a:off x="2014825" y="4017888"/>
                  <a:ext cx="90375" cy="55975"/>
                </a:xfrm>
                <a:custGeom>
                  <a:avLst/>
                  <a:gdLst/>
                  <a:ahLst/>
                  <a:cxnLst/>
                  <a:rect l="l" t="t" r="r" b="b"/>
                  <a:pathLst>
                    <a:path w="3615" h="2239" extrusionOk="0">
                      <a:moveTo>
                        <a:pt x="3292" y="1"/>
                      </a:moveTo>
                      <a:cubicBezTo>
                        <a:pt x="3142" y="1"/>
                        <a:pt x="2945" y="58"/>
                        <a:pt x="2750" y="167"/>
                      </a:cubicBezTo>
                      <a:cubicBezTo>
                        <a:pt x="2408" y="361"/>
                        <a:pt x="2201" y="643"/>
                        <a:pt x="2289" y="798"/>
                      </a:cubicBezTo>
                      <a:cubicBezTo>
                        <a:pt x="2327" y="865"/>
                        <a:pt x="2412" y="897"/>
                        <a:pt x="2524" y="897"/>
                      </a:cubicBezTo>
                      <a:cubicBezTo>
                        <a:pt x="2674" y="897"/>
                        <a:pt x="2871" y="839"/>
                        <a:pt x="3066" y="729"/>
                      </a:cubicBezTo>
                      <a:cubicBezTo>
                        <a:pt x="3409" y="537"/>
                        <a:pt x="3614" y="255"/>
                        <a:pt x="3527" y="100"/>
                      </a:cubicBezTo>
                      <a:cubicBezTo>
                        <a:pt x="3490" y="33"/>
                        <a:pt x="3404" y="1"/>
                        <a:pt x="3292" y="1"/>
                      </a:cubicBezTo>
                      <a:close/>
                      <a:moveTo>
                        <a:pt x="1381" y="1015"/>
                      </a:moveTo>
                      <a:cubicBezTo>
                        <a:pt x="1184" y="1015"/>
                        <a:pt x="913" y="1109"/>
                        <a:pt x="652" y="1284"/>
                      </a:cubicBezTo>
                      <a:cubicBezTo>
                        <a:pt x="235" y="1564"/>
                        <a:pt x="0" y="1945"/>
                        <a:pt x="127" y="2133"/>
                      </a:cubicBezTo>
                      <a:cubicBezTo>
                        <a:pt x="175" y="2204"/>
                        <a:pt x="267" y="2238"/>
                        <a:pt x="385" y="2238"/>
                      </a:cubicBezTo>
                      <a:cubicBezTo>
                        <a:pt x="581" y="2238"/>
                        <a:pt x="851" y="2144"/>
                        <a:pt x="1113" y="1968"/>
                      </a:cubicBezTo>
                      <a:cubicBezTo>
                        <a:pt x="1528" y="1688"/>
                        <a:pt x="1764" y="1307"/>
                        <a:pt x="1637" y="1119"/>
                      </a:cubicBezTo>
                      <a:cubicBezTo>
                        <a:pt x="1590" y="1048"/>
                        <a:pt x="1498" y="1015"/>
                        <a:pt x="1381" y="10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
                <p:cNvSpPr/>
                <p:nvPr/>
              </p:nvSpPr>
              <p:spPr>
                <a:xfrm>
                  <a:off x="1844575" y="3611913"/>
                  <a:ext cx="348725" cy="421125"/>
                </a:xfrm>
                <a:custGeom>
                  <a:avLst/>
                  <a:gdLst/>
                  <a:ahLst/>
                  <a:cxnLst/>
                  <a:rect l="l" t="t" r="r" b="b"/>
                  <a:pathLst>
                    <a:path w="13949" h="16845" extrusionOk="0">
                      <a:moveTo>
                        <a:pt x="10635" y="0"/>
                      </a:moveTo>
                      <a:cubicBezTo>
                        <a:pt x="8326" y="0"/>
                        <a:pt x="6813" y="3258"/>
                        <a:pt x="6118" y="5517"/>
                      </a:cubicBezTo>
                      <a:cubicBezTo>
                        <a:pt x="4874" y="9560"/>
                        <a:pt x="3220" y="13729"/>
                        <a:pt x="96" y="16754"/>
                      </a:cubicBezTo>
                      <a:cubicBezTo>
                        <a:pt x="67" y="16785"/>
                        <a:pt x="32" y="16815"/>
                        <a:pt x="1" y="16845"/>
                      </a:cubicBezTo>
                      <a:cubicBezTo>
                        <a:pt x="3453" y="14836"/>
                        <a:pt x="6964" y="13090"/>
                        <a:pt x="10078" y="10538"/>
                      </a:cubicBezTo>
                      <a:cubicBezTo>
                        <a:pt x="11919" y="9026"/>
                        <a:pt x="13454" y="6376"/>
                        <a:pt x="13789" y="4020"/>
                      </a:cubicBezTo>
                      <a:cubicBezTo>
                        <a:pt x="13949" y="2882"/>
                        <a:pt x="13781" y="1686"/>
                        <a:pt x="12840" y="923"/>
                      </a:cubicBezTo>
                      <a:cubicBezTo>
                        <a:pt x="12038" y="273"/>
                        <a:pt x="11303" y="0"/>
                        <a:pt x="10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
                <p:cNvSpPr/>
                <p:nvPr/>
              </p:nvSpPr>
              <p:spPr>
                <a:xfrm>
                  <a:off x="1909000" y="3679188"/>
                  <a:ext cx="237150" cy="287700"/>
                </a:xfrm>
                <a:custGeom>
                  <a:avLst/>
                  <a:gdLst/>
                  <a:ahLst/>
                  <a:cxnLst/>
                  <a:rect l="l" t="t" r="r" b="b"/>
                  <a:pathLst>
                    <a:path w="9486" h="11508" extrusionOk="0">
                      <a:moveTo>
                        <a:pt x="7226" y="0"/>
                      </a:moveTo>
                      <a:cubicBezTo>
                        <a:pt x="5654" y="0"/>
                        <a:pt x="4627" y="2225"/>
                        <a:pt x="4157" y="3768"/>
                      </a:cubicBezTo>
                      <a:cubicBezTo>
                        <a:pt x="3312" y="6533"/>
                        <a:pt x="2189" y="9380"/>
                        <a:pt x="67" y="11445"/>
                      </a:cubicBezTo>
                      <a:cubicBezTo>
                        <a:pt x="43" y="11467"/>
                        <a:pt x="21" y="11489"/>
                        <a:pt x="1" y="11508"/>
                      </a:cubicBezTo>
                      <a:cubicBezTo>
                        <a:pt x="2351" y="10137"/>
                        <a:pt x="4735" y="8945"/>
                        <a:pt x="6856" y="7203"/>
                      </a:cubicBezTo>
                      <a:cubicBezTo>
                        <a:pt x="8109" y="6172"/>
                        <a:pt x="9152" y="4360"/>
                        <a:pt x="9376" y="2749"/>
                      </a:cubicBezTo>
                      <a:cubicBezTo>
                        <a:pt x="9486" y="1972"/>
                        <a:pt x="9373" y="1153"/>
                        <a:pt x="8731" y="633"/>
                      </a:cubicBezTo>
                      <a:cubicBezTo>
                        <a:pt x="8184" y="187"/>
                        <a:pt x="7682" y="0"/>
                        <a:pt x="7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
                <p:cNvSpPr/>
                <p:nvPr/>
              </p:nvSpPr>
              <p:spPr>
                <a:xfrm>
                  <a:off x="2024350" y="3650188"/>
                  <a:ext cx="85975" cy="155675"/>
                </a:xfrm>
                <a:custGeom>
                  <a:avLst/>
                  <a:gdLst/>
                  <a:ahLst/>
                  <a:cxnLst/>
                  <a:rect l="l" t="t" r="r" b="b"/>
                  <a:pathLst>
                    <a:path w="3439" h="6227" extrusionOk="0">
                      <a:moveTo>
                        <a:pt x="3048" y="1"/>
                      </a:moveTo>
                      <a:cubicBezTo>
                        <a:pt x="2774" y="1"/>
                        <a:pt x="2396" y="359"/>
                        <a:pt x="2145" y="883"/>
                      </a:cubicBezTo>
                      <a:cubicBezTo>
                        <a:pt x="1855" y="1489"/>
                        <a:pt x="1845" y="2086"/>
                        <a:pt x="2120" y="2216"/>
                      </a:cubicBezTo>
                      <a:cubicBezTo>
                        <a:pt x="2156" y="2234"/>
                        <a:pt x="2195" y="2242"/>
                        <a:pt x="2237" y="2242"/>
                      </a:cubicBezTo>
                      <a:cubicBezTo>
                        <a:pt x="2510" y="2242"/>
                        <a:pt x="2886" y="1884"/>
                        <a:pt x="3138" y="1359"/>
                      </a:cubicBezTo>
                      <a:cubicBezTo>
                        <a:pt x="3428" y="753"/>
                        <a:pt x="3439" y="156"/>
                        <a:pt x="3164" y="26"/>
                      </a:cubicBezTo>
                      <a:cubicBezTo>
                        <a:pt x="3129" y="9"/>
                        <a:pt x="3090" y="1"/>
                        <a:pt x="3048" y="1"/>
                      </a:cubicBezTo>
                      <a:close/>
                      <a:moveTo>
                        <a:pt x="1401" y="3283"/>
                      </a:moveTo>
                      <a:cubicBezTo>
                        <a:pt x="1047" y="3283"/>
                        <a:pt x="584" y="3788"/>
                        <a:pt x="309" y="4503"/>
                      </a:cubicBezTo>
                      <a:cubicBezTo>
                        <a:pt x="0" y="5304"/>
                        <a:pt x="46" y="6065"/>
                        <a:pt x="407" y="6204"/>
                      </a:cubicBezTo>
                      <a:cubicBezTo>
                        <a:pt x="446" y="6219"/>
                        <a:pt x="487" y="6227"/>
                        <a:pt x="530" y="6227"/>
                      </a:cubicBezTo>
                      <a:cubicBezTo>
                        <a:pt x="884" y="6227"/>
                        <a:pt x="1347" y="5724"/>
                        <a:pt x="1623" y="5009"/>
                      </a:cubicBezTo>
                      <a:cubicBezTo>
                        <a:pt x="1930" y="4209"/>
                        <a:pt x="1885" y="3446"/>
                        <a:pt x="1523" y="3305"/>
                      </a:cubicBezTo>
                      <a:cubicBezTo>
                        <a:pt x="1484" y="3290"/>
                        <a:pt x="1443" y="3283"/>
                        <a:pt x="1401" y="328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8"/>
              <p:cNvGrpSpPr/>
              <p:nvPr/>
            </p:nvGrpSpPr>
            <p:grpSpPr>
              <a:xfrm flipH="1">
                <a:off x="834036" y="3853105"/>
                <a:ext cx="108884" cy="95690"/>
                <a:chOff x="2229625" y="3697088"/>
                <a:chExt cx="77575" cy="68175"/>
              </a:xfrm>
            </p:grpSpPr>
            <p:sp>
              <p:nvSpPr>
                <p:cNvPr id="5067" name="Google Shape;5067;p8"/>
                <p:cNvSpPr/>
                <p:nvPr/>
              </p:nvSpPr>
              <p:spPr>
                <a:xfrm>
                  <a:off x="2229625" y="3697088"/>
                  <a:ext cx="77575" cy="68175"/>
                </a:xfrm>
                <a:custGeom>
                  <a:avLst/>
                  <a:gdLst/>
                  <a:ahLst/>
                  <a:cxnLst/>
                  <a:rect l="l" t="t" r="r" b="b"/>
                  <a:pathLst>
                    <a:path w="3103" h="2727" extrusionOk="0">
                      <a:moveTo>
                        <a:pt x="1553" y="0"/>
                      </a:moveTo>
                      <a:cubicBezTo>
                        <a:pt x="1028" y="0"/>
                        <a:pt x="527" y="305"/>
                        <a:pt x="303" y="816"/>
                      </a:cubicBezTo>
                      <a:cubicBezTo>
                        <a:pt x="1" y="1506"/>
                        <a:pt x="316" y="2311"/>
                        <a:pt x="1006" y="2612"/>
                      </a:cubicBezTo>
                      <a:cubicBezTo>
                        <a:pt x="1185" y="2690"/>
                        <a:pt x="1370" y="2727"/>
                        <a:pt x="1553" y="2727"/>
                      </a:cubicBezTo>
                      <a:cubicBezTo>
                        <a:pt x="2078" y="2727"/>
                        <a:pt x="2577" y="2422"/>
                        <a:pt x="2800" y="1911"/>
                      </a:cubicBezTo>
                      <a:cubicBezTo>
                        <a:pt x="3102" y="1220"/>
                        <a:pt x="2788" y="417"/>
                        <a:pt x="2098" y="115"/>
                      </a:cubicBezTo>
                      <a:cubicBezTo>
                        <a:pt x="1921" y="37"/>
                        <a:pt x="1735" y="0"/>
                        <a:pt x="1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
                <p:cNvSpPr/>
                <p:nvPr/>
              </p:nvSpPr>
              <p:spPr>
                <a:xfrm>
                  <a:off x="2229625" y="3697663"/>
                  <a:ext cx="70650" cy="67600"/>
                </a:xfrm>
                <a:custGeom>
                  <a:avLst/>
                  <a:gdLst/>
                  <a:ahLst/>
                  <a:cxnLst/>
                  <a:rect l="l" t="t" r="r" b="b"/>
                  <a:pathLst>
                    <a:path w="2826" h="2704" extrusionOk="0">
                      <a:moveTo>
                        <a:pt x="1306" y="1"/>
                      </a:moveTo>
                      <a:lnTo>
                        <a:pt x="1306" y="1"/>
                      </a:lnTo>
                      <a:cubicBezTo>
                        <a:pt x="876" y="79"/>
                        <a:pt x="491" y="363"/>
                        <a:pt x="303" y="793"/>
                      </a:cubicBezTo>
                      <a:cubicBezTo>
                        <a:pt x="1" y="1483"/>
                        <a:pt x="316" y="2288"/>
                        <a:pt x="1006" y="2589"/>
                      </a:cubicBezTo>
                      <a:cubicBezTo>
                        <a:pt x="1185" y="2667"/>
                        <a:pt x="1370" y="2704"/>
                        <a:pt x="1553" y="2704"/>
                      </a:cubicBezTo>
                      <a:cubicBezTo>
                        <a:pt x="2078" y="2704"/>
                        <a:pt x="2577" y="2399"/>
                        <a:pt x="2800" y="1888"/>
                      </a:cubicBezTo>
                      <a:cubicBezTo>
                        <a:pt x="2811" y="1866"/>
                        <a:pt x="2817" y="1844"/>
                        <a:pt x="2825" y="1821"/>
                      </a:cubicBezTo>
                      <a:lnTo>
                        <a:pt x="2825" y="1821"/>
                      </a:lnTo>
                      <a:cubicBezTo>
                        <a:pt x="2623" y="1965"/>
                        <a:pt x="2380" y="2045"/>
                        <a:pt x="2130" y="2045"/>
                      </a:cubicBezTo>
                      <a:cubicBezTo>
                        <a:pt x="1973" y="2045"/>
                        <a:pt x="1813" y="2013"/>
                        <a:pt x="1660" y="1946"/>
                      </a:cubicBezTo>
                      <a:cubicBezTo>
                        <a:pt x="1057" y="1682"/>
                        <a:pt x="781" y="980"/>
                        <a:pt x="1046" y="375"/>
                      </a:cubicBezTo>
                      <a:cubicBezTo>
                        <a:pt x="1108" y="231"/>
                        <a:pt x="1199" y="104"/>
                        <a:pt x="13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
                <p:cNvSpPr/>
                <p:nvPr/>
              </p:nvSpPr>
              <p:spPr>
                <a:xfrm>
                  <a:off x="2272900" y="3713488"/>
                  <a:ext cx="25575" cy="22475"/>
                </a:xfrm>
                <a:custGeom>
                  <a:avLst/>
                  <a:gdLst/>
                  <a:ahLst/>
                  <a:cxnLst/>
                  <a:rect l="l" t="t" r="r" b="b"/>
                  <a:pathLst>
                    <a:path w="1023" h="899" extrusionOk="0">
                      <a:moveTo>
                        <a:pt x="512" y="1"/>
                      </a:moveTo>
                      <a:cubicBezTo>
                        <a:pt x="339" y="1"/>
                        <a:pt x="174" y="101"/>
                        <a:pt x="101" y="270"/>
                      </a:cubicBezTo>
                      <a:cubicBezTo>
                        <a:pt x="1" y="497"/>
                        <a:pt x="104" y="762"/>
                        <a:pt x="331" y="861"/>
                      </a:cubicBezTo>
                      <a:cubicBezTo>
                        <a:pt x="390" y="887"/>
                        <a:pt x="452" y="899"/>
                        <a:pt x="512" y="899"/>
                      </a:cubicBezTo>
                      <a:cubicBezTo>
                        <a:pt x="685" y="899"/>
                        <a:pt x="849" y="798"/>
                        <a:pt x="922" y="630"/>
                      </a:cubicBezTo>
                      <a:cubicBezTo>
                        <a:pt x="1022" y="403"/>
                        <a:pt x="919" y="138"/>
                        <a:pt x="690" y="38"/>
                      </a:cubicBezTo>
                      <a:cubicBezTo>
                        <a:pt x="632" y="13"/>
                        <a:pt x="571" y="1"/>
                        <a:pt x="51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
                <p:cNvSpPr/>
                <p:nvPr/>
              </p:nvSpPr>
              <p:spPr>
                <a:xfrm>
                  <a:off x="2259475" y="3708888"/>
                  <a:ext cx="11900" cy="10450"/>
                </a:xfrm>
                <a:custGeom>
                  <a:avLst/>
                  <a:gdLst/>
                  <a:ahLst/>
                  <a:cxnLst/>
                  <a:rect l="l" t="t" r="r" b="b"/>
                  <a:pathLst>
                    <a:path w="476" h="418" extrusionOk="0">
                      <a:moveTo>
                        <a:pt x="236" y="1"/>
                      </a:moveTo>
                      <a:cubicBezTo>
                        <a:pt x="157" y="1"/>
                        <a:pt x="81" y="47"/>
                        <a:pt x="46" y="125"/>
                      </a:cubicBezTo>
                      <a:cubicBezTo>
                        <a:pt x="0" y="230"/>
                        <a:pt x="49" y="354"/>
                        <a:pt x="154" y="401"/>
                      </a:cubicBezTo>
                      <a:cubicBezTo>
                        <a:pt x="181" y="412"/>
                        <a:pt x="208" y="418"/>
                        <a:pt x="236" y="418"/>
                      </a:cubicBezTo>
                      <a:cubicBezTo>
                        <a:pt x="316" y="418"/>
                        <a:pt x="393" y="371"/>
                        <a:pt x="428" y="293"/>
                      </a:cubicBezTo>
                      <a:cubicBezTo>
                        <a:pt x="475" y="188"/>
                        <a:pt x="426" y="64"/>
                        <a:pt x="320" y="18"/>
                      </a:cubicBezTo>
                      <a:cubicBezTo>
                        <a:pt x="293" y="6"/>
                        <a:pt x="264" y="1"/>
                        <a:pt x="2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8"/>
              <p:cNvGrpSpPr/>
              <p:nvPr/>
            </p:nvGrpSpPr>
            <p:grpSpPr>
              <a:xfrm flipH="1">
                <a:off x="781225" y="4045855"/>
                <a:ext cx="131798" cy="115832"/>
                <a:chOff x="2250925" y="3834413"/>
                <a:chExt cx="93900" cy="82525"/>
              </a:xfrm>
            </p:grpSpPr>
            <p:sp>
              <p:nvSpPr>
                <p:cNvPr id="5072" name="Google Shape;5072;p8"/>
                <p:cNvSpPr/>
                <p:nvPr/>
              </p:nvSpPr>
              <p:spPr>
                <a:xfrm>
                  <a:off x="2250925" y="3834413"/>
                  <a:ext cx="93900" cy="82525"/>
                </a:xfrm>
                <a:custGeom>
                  <a:avLst/>
                  <a:gdLst/>
                  <a:ahLst/>
                  <a:cxnLst/>
                  <a:rect l="l" t="t" r="r" b="b"/>
                  <a:pathLst>
                    <a:path w="3756" h="3301" extrusionOk="0">
                      <a:moveTo>
                        <a:pt x="1880" y="0"/>
                      </a:moveTo>
                      <a:cubicBezTo>
                        <a:pt x="1244" y="0"/>
                        <a:pt x="638" y="370"/>
                        <a:pt x="367" y="989"/>
                      </a:cubicBezTo>
                      <a:cubicBezTo>
                        <a:pt x="1" y="1824"/>
                        <a:pt x="382" y="2795"/>
                        <a:pt x="1218" y="3162"/>
                      </a:cubicBezTo>
                      <a:cubicBezTo>
                        <a:pt x="1433" y="3256"/>
                        <a:pt x="1657" y="3301"/>
                        <a:pt x="1877" y="3301"/>
                      </a:cubicBezTo>
                      <a:cubicBezTo>
                        <a:pt x="2512" y="3301"/>
                        <a:pt x="3118" y="2931"/>
                        <a:pt x="3389" y="2311"/>
                      </a:cubicBezTo>
                      <a:cubicBezTo>
                        <a:pt x="3756" y="1477"/>
                        <a:pt x="3374" y="504"/>
                        <a:pt x="2540" y="139"/>
                      </a:cubicBezTo>
                      <a:cubicBezTo>
                        <a:pt x="2325" y="45"/>
                        <a:pt x="2101" y="0"/>
                        <a:pt x="1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
                <p:cNvSpPr/>
                <p:nvPr/>
              </p:nvSpPr>
              <p:spPr>
                <a:xfrm>
                  <a:off x="2250925" y="3835088"/>
                  <a:ext cx="85525" cy="81825"/>
                </a:xfrm>
                <a:custGeom>
                  <a:avLst/>
                  <a:gdLst/>
                  <a:ahLst/>
                  <a:cxnLst/>
                  <a:rect l="l" t="t" r="r" b="b"/>
                  <a:pathLst>
                    <a:path w="3421" h="3273" extrusionOk="0">
                      <a:moveTo>
                        <a:pt x="1581" y="0"/>
                      </a:moveTo>
                      <a:lnTo>
                        <a:pt x="1581" y="0"/>
                      </a:lnTo>
                      <a:cubicBezTo>
                        <a:pt x="1060" y="98"/>
                        <a:pt x="596" y="441"/>
                        <a:pt x="367" y="962"/>
                      </a:cubicBezTo>
                      <a:cubicBezTo>
                        <a:pt x="1" y="1797"/>
                        <a:pt x="382" y="2768"/>
                        <a:pt x="1218" y="3135"/>
                      </a:cubicBezTo>
                      <a:cubicBezTo>
                        <a:pt x="1433" y="3229"/>
                        <a:pt x="1657" y="3273"/>
                        <a:pt x="1877" y="3273"/>
                      </a:cubicBezTo>
                      <a:cubicBezTo>
                        <a:pt x="2512" y="3273"/>
                        <a:pt x="3118" y="2904"/>
                        <a:pt x="3389" y="2284"/>
                      </a:cubicBezTo>
                      <a:cubicBezTo>
                        <a:pt x="3402" y="2259"/>
                        <a:pt x="3410" y="2231"/>
                        <a:pt x="3421" y="2205"/>
                      </a:cubicBezTo>
                      <a:lnTo>
                        <a:pt x="3421" y="2205"/>
                      </a:lnTo>
                      <a:cubicBezTo>
                        <a:pt x="3176" y="2379"/>
                        <a:pt x="2882" y="2476"/>
                        <a:pt x="2580" y="2476"/>
                      </a:cubicBezTo>
                      <a:cubicBezTo>
                        <a:pt x="2389" y="2476"/>
                        <a:pt x="2195" y="2437"/>
                        <a:pt x="2008" y="2355"/>
                      </a:cubicBezTo>
                      <a:cubicBezTo>
                        <a:pt x="1278" y="2037"/>
                        <a:pt x="945" y="1185"/>
                        <a:pt x="1263" y="455"/>
                      </a:cubicBezTo>
                      <a:cubicBezTo>
                        <a:pt x="1342" y="279"/>
                        <a:pt x="1451" y="127"/>
                        <a:pt x="15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
                <p:cNvSpPr/>
                <p:nvPr/>
              </p:nvSpPr>
              <p:spPr>
                <a:xfrm>
                  <a:off x="2303325" y="3854288"/>
                  <a:ext cx="30900" cy="27175"/>
                </a:xfrm>
                <a:custGeom>
                  <a:avLst/>
                  <a:gdLst/>
                  <a:ahLst/>
                  <a:cxnLst/>
                  <a:rect l="l" t="t" r="r" b="b"/>
                  <a:pathLst>
                    <a:path w="1236" h="1087" extrusionOk="0">
                      <a:moveTo>
                        <a:pt x="618" y="0"/>
                      </a:moveTo>
                      <a:cubicBezTo>
                        <a:pt x="409" y="0"/>
                        <a:pt x="209" y="121"/>
                        <a:pt x="120" y="326"/>
                      </a:cubicBezTo>
                      <a:cubicBezTo>
                        <a:pt x="1" y="600"/>
                        <a:pt x="125" y="920"/>
                        <a:pt x="400" y="1040"/>
                      </a:cubicBezTo>
                      <a:cubicBezTo>
                        <a:pt x="472" y="1072"/>
                        <a:pt x="546" y="1086"/>
                        <a:pt x="620" y="1086"/>
                      </a:cubicBezTo>
                      <a:cubicBezTo>
                        <a:pt x="828" y="1086"/>
                        <a:pt x="1027" y="966"/>
                        <a:pt x="1116" y="761"/>
                      </a:cubicBezTo>
                      <a:cubicBezTo>
                        <a:pt x="1235" y="486"/>
                        <a:pt x="1110" y="166"/>
                        <a:pt x="834" y="46"/>
                      </a:cubicBezTo>
                      <a:cubicBezTo>
                        <a:pt x="764" y="15"/>
                        <a:pt x="690" y="0"/>
                        <a:pt x="61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
                <p:cNvSpPr/>
                <p:nvPr/>
              </p:nvSpPr>
              <p:spPr>
                <a:xfrm>
                  <a:off x="2287050" y="3848713"/>
                  <a:ext cx="14350" cy="12625"/>
                </a:xfrm>
                <a:custGeom>
                  <a:avLst/>
                  <a:gdLst/>
                  <a:ahLst/>
                  <a:cxnLst/>
                  <a:rect l="l" t="t" r="r" b="b"/>
                  <a:pathLst>
                    <a:path w="574" h="505" extrusionOk="0">
                      <a:moveTo>
                        <a:pt x="286" y="0"/>
                      </a:moveTo>
                      <a:cubicBezTo>
                        <a:pt x="190" y="0"/>
                        <a:pt x="97" y="56"/>
                        <a:pt x="57" y="151"/>
                      </a:cubicBezTo>
                      <a:cubicBezTo>
                        <a:pt x="0" y="278"/>
                        <a:pt x="58" y="427"/>
                        <a:pt x="187" y="483"/>
                      </a:cubicBezTo>
                      <a:cubicBezTo>
                        <a:pt x="219" y="498"/>
                        <a:pt x="253" y="504"/>
                        <a:pt x="287" y="504"/>
                      </a:cubicBezTo>
                      <a:cubicBezTo>
                        <a:pt x="384" y="504"/>
                        <a:pt x="477" y="447"/>
                        <a:pt x="519" y="352"/>
                      </a:cubicBezTo>
                      <a:cubicBezTo>
                        <a:pt x="574" y="226"/>
                        <a:pt x="516" y="77"/>
                        <a:pt x="387" y="21"/>
                      </a:cubicBezTo>
                      <a:cubicBezTo>
                        <a:pt x="354" y="7"/>
                        <a:pt x="320" y="0"/>
                        <a:pt x="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8"/>
              <p:cNvGrpSpPr/>
              <p:nvPr/>
            </p:nvGrpSpPr>
            <p:grpSpPr>
              <a:xfrm flipH="1">
                <a:off x="783963" y="4262430"/>
                <a:ext cx="156958" cy="138009"/>
                <a:chOff x="2231050" y="3988713"/>
                <a:chExt cx="111825" cy="98325"/>
              </a:xfrm>
            </p:grpSpPr>
            <p:sp>
              <p:nvSpPr>
                <p:cNvPr id="5077" name="Google Shape;5077;p8"/>
                <p:cNvSpPr/>
                <p:nvPr/>
              </p:nvSpPr>
              <p:spPr>
                <a:xfrm>
                  <a:off x="2231050" y="3988713"/>
                  <a:ext cx="111825" cy="98325"/>
                </a:xfrm>
                <a:custGeom>
                  <a:avLst/>
                  <a:gdLst/>
                  <a:ahLst/>
                  <a:cxnLst/>
                  <a:rect l="l" t="t" r="r" b="b"/>
                  <a:pathLst>
                    <a:path w="4473" h="3933" extrusionOk="0">
                      <a:moveTo>
                        <a:pt x="2237" y="1"/>
                      </a:moveTo>
                      <a:cubicBezTo>
                        <a:pt x="1480" y="1"/>
                        <a:pt x="758" y="440"/>
                        <a:pt x="436" y="1179"/>
                      </a:cubicBezTo>
                      <a:cubicBezTo>
                        <a:pt x="0" y="2172"/>
                        <a:pt x="453" y="3331"/>
                        <a:pt x="1449" y="3767"/>
                      </a:cubicBezTo>
                      <a:cubicBezTo>
                        <a:pt x="1705" y="3879"/>
                        <a:pt x="1973" y="3932"/>
                        <a:pt x="2236" y="3932"/>
                      </a:cubicBezTo>
                      <a:cubicBezTo>
                        <a:pt x="2992" y="3932"/>
                        <a:pt x="3713" y="3493"/>
                        <a:pt x="4035" y="2755"/>
                      </a:cubicBezTo>
                      <a:cubicBezTo>
                        <a:pt x="4472" y="1760"/>
                        <a:pt x="4018" y="601"/>
                        <a:pt x="3023" y="165"/>
                      </a:cubicBezTo>
                      <a:cubicBezTo>
                        <a:pt x="2767" y="54"/>
                        <a:pt x="2500" y="1"/>
                        <a:pt x="2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
                <p:cNvSpPr/>
                <p:nvPr/>
              </p:nvSpPr>
              <p:spPr>
                <a:xfrm>
                  <a:off x="2231050" y="3989538"/>
                  <a:ext cx="101800" cy="97500"/>
                </a:xfrm>
                <a:custGeom>
                  <a:avLst/>
                  <a:gdLst/>
                  <a:ahLst/>
                  <a:cxnLst/>
                  <a:rect l="l" t="t" r="r" b="b"/>
                  <a:pathLst>
                    <a:path w="4072" h="3900" extrusionOk="0">
                      <a:moveTo>
                        <a:pt x="1881" y="1"/>
                      </a:moveTo>
                      <a:lnTo>
                        <a:pt x="1881" y="1"/>
                      </a:lnTo>
                      <a:cubicBezTo>
                        <a:pt x="1261" y="115"/>
                        <a:pt x="708" y="524"/>
                        <a:pt x="436" y="1146"/>
                      </a:cubicBezTo>
                      <a:cubicBezTo>
                        <a:pt x="0" y="2139"/>
                        <a:pt x="454" y="3298"/>
                        <a:pt x="1449" y="3734"/>
                      </a:cubicBezTo>
                      <a:cubicBezTo>
                        <a:pt x="1705" y="3846"/>
                        <a:pt x="1973" y="3899"/>
                        <a:pt x="2236" y="3899"/>
                      </a:cubicBezTo>
                      <a:cubicBezTo>
                        <a:pt x="2993" y="3899"/>
                        <a:pt x="3714" y="3460"/>
                        <a:pt x="4037" y="2722"/>
                      </a:cubicBezTo>
                      <a:cubicBezTo>
                        <a:pt x="4049" y="2690"/>
                        <a:pt x="4060" y="2659"/>
                        <a:pt x="4071" y="2626"/>
                      </a:cubicBezTo>
                      <a:lnTo>
                        <a:pt x="4071" y="2626"/>
                      </a:lnTo>
                      <a:cubicBezTo>
                        <a:pt x="3781" y="2833"/>
                        <a:pt x="3431" y="2948"/>
                        <a:pt x="3071" y="2948"/>
                      </a:cubicBezTo>
                      <a:cubicBezTo>
                        <a:pt x="2844" y="2948"/>
                        <a:pt x="2613" y="2902"/>
                        <a:pt x="2391" y="2805"/>
                      </a:cubicBezTo>
                      <a:cubicBezTo>
                        <a:pt x="1521" y="2424"/>
                        <a:pt x="1125" y="1411"/>
                        <a:pt x="1505" y="541"/>
                      </a:cubicBezTo>
                      <a:cubicBezTo>
                        <a:pt x="1596" y="331"/>
                        <a:pt x="1726" y="151"/>
                        <a:pt x="18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
                <p:cNvSpPr/>
                <p:nvPr/>
              </p:nvSpPr>
              <p:spPr>
                <a:xfrm>
                  <a:off x="2293425" y="4012388"/>
                  <a:ext cx="36800" cy="32375"/>
                </a:xfrm>
                <a:custGeom>
                  <a:avLst/>
                  <a:gdLst/>
                  <a:ahLst/>
                  <a:cxnLst/>
                  <a:rect l="l" t="t" r="r" b="b"/>
                  <a:pathLst>
                    <a:path w="1472" h="1295" extrusionOk="0">
                      <a:moveTo>
                        <a:pt x="737" y="1"/>
                      </a:moveTo>
                      <a:cubicBezTo>
                        <a:pt x="487" y="1"/>
                        <a:pt x="249" y="145"/>
                        <a:pt x="143" y="389"/>
                      </a:cubicBezTo>
                      <a:cubicBezTo>
                        <a:pt x="1" y="716"/>
                        <a:pt x="149" y="1097"/>
                        <a:pt x="477" y="1239"/>
                      </a:cubicBezTo>
                      <a:cubicBezTo>
                        <a:pt x="562" y="1276"/>
                        <a:pt x="650" y="1294"/>
                        <a:pt x="737" y="1294"/>
                      </a:cubicBezTo>
                      <a:cubicBezTo>
                        <a:pt x="985" y="1294"/>
                        <a:pt x="1222" y="1150"/>
                        <a:pt x="1327" y="907"/>
                      </a:cubicBezTo>
                      <a:cubicBezTo>
                        <a:pt x="1471" y="580"/>
                        <a:pt x="1323" y="199"/>
                        <a:pt x="995" y="55"/>
                      </a:cubicBezTo>
                      <a:cubicBezTo>
                        <a:pt x="911" y="18"/>
                        <a:pt x="823" y="1"/>
                        <a:pt x="73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
                <p:cNvSpPr/>
                <p:nvPr/>
              </p:nvSpPr>
              <p:spPr>
                <a:xfrm>
                  <a:off x="2274050" y="4005763"/>
                  <a:ext cx="17100" cy="15025"/>
                </a:xfrm>
                <a:custGeom>
                  <a:avLst/>
                  <a:gdLst/>
                  <a:ahLst/>
                  <a:cxnLst/>
                  <a:rect l="l" t="t" r="r" b="b"/>
                  <a:pathLst>
                    <a:path w="684" h="601" extrusionOk="0">
                      <a:moveTo>
                        <a:pt x="341" y="0"/>
                      </a:moveTo>
                      <a:cubicBezTo>
                        <a:pt x="226" y="0"/>
                        <a:pt x="116" y="66"/>
                        <a:pt x="67" y="179"/>
                      </a:cubicBezTo>
                      <a:cubicBezTo>
                        <a:pt x="0" y="331"/>
                        <a:pt x="69" y="509"/>
                        <a:pt x="221" y="575"/>
                      </a:cubicBezTo>
                      <a:cubicBezTo>
                        <a:pt x="260" y="593"/>
                        <a:pt x="301" y="601"/>
                        <a:pt x="341" y="601"/>
                      </a:cubicBezTo>
                      <a:cubicBezTo>
                        <a:pt x="457" y="601"/>
                        <a:pt x="567" y="533"/>
                        <a:pt x="617" y="420"/>
                      </a:cubicBezTo>
                      <a:cubicBezTo>
                        <a:pt x="683" y="268"/>
                        <a:pt x="614" y="91"/>
                        <a:pt x="462" y="25"/>
                      </a:cubicBezTo>
                      <a:cubicBezTo>
                        <a:pt x="423" y="8"/>
                        <a:pt x="382" y="0"/>
                        <a:pt x="34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8"/>
              <p:cNvGrpSpPr/>
              <p:nvPr/>
            </p:nvGrpSpPr>
            <p:grpSpPr>
              <a:xfrm flipH="1">
                <a:off x="236137" y="3496170"/>
                <a:ext cx="535508" cy="538947"/>
                <a:chOff x="2351650" y="3442788"/>
                <a:chExt cx="381525" cy="383975"/>
              </a:xfrm>
            </p:grpSpPr>
            <p:sp>
              <p:nvSpPr>
                <p:cNvPr id="5082" name="Google Shape;5082;p8"/>
                <p:cNvSpPr/>
                <p:nvPr/>
              </p:nvSpPr>
              <p:spPr>
                <a:xfrm>
                  <a:off x="2618900" y="3442788"/>
                  <a:ext cx="114275" cy="252275"/>
                </a:xfrm>
                <a:custGeom>
                  <a:avLst/>
                  <a:gdLst/>
                  <a:ahLst/>
                  <a:cxnLst/>
                  <a:rect l="l" t="t" r="r" b="b"/>
                  <a:pathLst>
                    <a:path w="4571" h="10091" extrusionOk="0">
                      <a:moveTo>
                        <a:pt x="2711" y="1"/>
                      </a:moveTo>
                      <a:lnTo>
                        <a:pt x="2711" y="1"/>
                      </a:lnTo>
                      <a:cubicBezTo>
                        <a:pt x="2712" y="23"/>
                        <a:pt x="2714" y="45"/>
                        <a:pt x="2715" y="67"/>
                      </a:cubicBezTo>
                      <a:cubicBezTo>
                        <a:pt x="2885" y="2207"/>
                        <a:pt x="2136" y="4290"/>
                        <a:pt x="1277" y="6193"/>
                      </a:cubicBezTo>
                      <a:cubicBezTo>
                        <a:pt x="659" y="7564"/>
                        <a:pt x="1" y="9994"/>
                        <a:pt x="2266" y="10089"/>
                      </a:cubicBezTo>
                      <a:cubicBezTo>
                        <a:pt x="2283" y="10090"/>
                        <a:pt x="2300" y="10090"/>
                        <a:pt x="2317" y="10090"/>
                      </a:cubicBezTo>
                      <a:cubicBezTo>
                        <a:pt x="2890" y="10090"/>
                        <a:pt x="3326" y="9710"/>
                        <a:pt x="3629" y="9251"/>
                      </a:cubicBezTo>
                      <a:cubicBezTo>
                        <a:pt x="4274" y="8269"/>
                        <a:pt x="4570" y="6789"/>
                        <a:pt x="4382" y="5628"/>
                      </a:cubicBezTo>
                      <a:cubicBezTo>
                        <a:pt x="4063" y="3665"/>
                        <a:pt x="3333" y="1873"/>
                        <a:pt x="27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
                <p:cNvSpPr/>
                <p:nvPr/>
              </p:nvSpPr>
              <p:spPr>
                <a:xfrm>
                  <a:off x="2646425" y="3476013"/>
                  <a:ext cx="73350" cy="161850"/>
                </a:xfrm>
                <a:custGeom>
                  <a:avLst/>
                  <a:gdLst/>
                  <a:ahLst/>
                  <a:cxnLst/>
                  <a:rect l="l" t="t" r="r" b="b"/>
                  <a:pathLst>
                    <a:path w="2934" h="6474" extrusionOk="0">
                      <a:moveTo>
                        <a:pt x="1740" y="0"/>
                      </a:moveTo>
                      <a:cubicBezTo>
                        <a:pt x="1741" y="13"/>
                        <a:pt x="1743" y="28"/>
                        <a:pt x="1744" y="43"/>
                      </a:cubicBezTo>
                      <a:cubicBezTo>
                        <a:pt x="1853" y="1415"/>
                        <a:pt x="1372" y="2751"/>
                        <a:pt x="820" y="3973"/>
                      </a:cubicBezTo>
                      <a:cubicBezTo>
                        <a:pt x="422" y="4853"/>
                        <a:pt x="1" y="6412"/>
                        <a:pt x="1456" y="6473"/>
                      </a:cubicBezTo>
                      <a:cubicBezTo>
                        <a:pt x="1468" y="6474"/>
                        <a:pt x="1479" y="6474"/>
                        <a:pt x="1490" y="6474"/>
                      </a:cubicBezTo>
                      <a:cubicBezTo>
                        <a:pt x="1856" y="6474"/>
                        <a:pt x="2136" y="6231"/>
                        <a:pt x="2329" y="5936"/>
                      </a:cubicBezTo>
                      <a:cubicBezTo>
                        <a:pt x="2742" y="5306"/>
                        <a:pt x="2933" y="4355"/>
                        <a:pt x="2813" y="3611"/>
                      </a:cubicBezTo>
                      <a:cubicBezTo>
                        <a:pt x="2606" y="2350"/>
                        <a:pt x="2141" y="1200"/>
                        <a:pt x="1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
                <p:cNvSpPr/>
                <p:nvPr/>
              </p:nvSpPr>
              <p:spPr>
                <a:xfrm>
                  <a:off x="2677500" y="3454438"/>
                  <a:ext cx="27275" cy="212675"/>
                </a:xfrm>
                <a:custGeom>
                  <a:avLst/>
                  <a:gdLst/>
                  <a:ahLst/>
                  <a:cxnLst/>
                  <a:rect l="l" t="t" r="r" b="b"/>
                  <a:pathLst>
                    <a:path w="1091" h="8507" extrusionOk="0">
                      <a:moveTo>
                        <a:pt x="494" y="0"/>
                      </a:moveTo>
                      <a:cubicBezTo>
                        <a:pt x="494" y="0"/>
                        <a:pt x="494" y="0"/>
                        <a:pt x="494" y="0"/>
                      </a:cubicBezTo>
                      <a:cubicBezTo>
                        <a:pt x="475" y="6"/>
                        <a:pt x="548" y="268"/>
                        <a:pt x="628" y="667"/>
                      </a:cubicBezTo>
                      <a:cubicBezTo>
                        <a:pt x="716" y="1064"/>
                        <a:pt x="787" y="1600"/>
                        <a:pt x="838" y="2137"/>
                      </a:cubicBezTo>
                      <a:cubicBezTo>
                        <a:pt x="885" y="2676"/>
                        <a:pt x="895" y="3216"/>
                        <a:pt x="892" y="3620"/>
                      </a:cubicBezTo>
                      <a:cubicBezTo>
                        <a:pt x="884" y="4026"/>
                        <a:pt x="870" y="4295"/>
                        <a:pt x="870" y="4295"/>
                      </a:cubicBezTo>
                      <a:cubicBezTo>
                        <a:pt x="870" y="4295"/>
                        <a:pt x="856" y="4565"/>
                        <a:pt x="832" y="4969"/>
                      </a:cubicBezTo>
                      <a:cubicBezTo>
                        <a:pt x="798" y="5370"/>
                        <a:pt x="743" y="5909"/>
                        <a:pt x="636" y="6438"/>
                      </a:cubicBezTo>
                      <a:cubicBezTo>
                        <a:pt x="530" y="6966"/>
                        <a:pt x="397" y="7493"/>
                        <a:pt x="254" y="7870"/>
                      </a:cubicBezTo>
                      <a:cubicBezTo>
                        <a:pt x="119" y="8252"/>
                        <a:pt x="0" y="8498"/>
                        <a:pt x="17" y="8506"/>
                      </a:cubicBezTo>
                      <a:cubicBezTo>
                        <a:pt x="18" y="8506"/>
                        <a:pt x="18" y="8506"/>
                        <a:pt x="18" y="8506"/>
                      </a:cubicBezTo>
                      <a:cubicBezTo>
                        <a:pt x="27" y="8506"/>
                        <a:pt x="61" y="8449"/>
                        <a:pt x="116" y="8346"/>
                      </a:cubicBezTo>
                      <a:cubicBezTo>
                        <a:pt x="171" y="8240"/>
                        <a:pt x="257" y="8091"/>
                        <a:pt x="329" y="7900"/>
                      </a:cubicBezTo>
                      <a:cubicBezTo>
                        <a:pt x="500" y="7527"/>
                        <a:pt x="657" y="6999"/>
                        <a:pt x="783" y="6468"/>
                      </a:cubicBezTo>
                      <a:cubicBezTo>
                        <a:pt x="909" y="5936"/>
                        <a:pt x="981" y="5394"/>
                        <a:pt x="1026" y="4985"/>
                      </a:cubicBezTo>
                      <a:cubicBezTo>
                        <a:pt x="1064" y="4577"/>
                        <a:pt x="1081" y="4303"/>
                        <a:pt x="1081" y="4303"/>
                      </a:cubicBezTo>
                      <a:cubicBezTo>
                        <a:pt x="1081" y="4303"/>
                        <a:pt x="1090" y="4031"/>
                        <a:pt x="1087" y="3622"/>
                      </a:cubicBezTo>
                      <a:cubicBezTo>
                        <a:pt x="1080" y="3211"/>
                        <a:pt x="1054" y="2663"/>
                        <a:pt x="987" y="2123"/>
                      </a:cubicBezTo>
                      <a:cubicBezTo>
                        <a:pt x="915" y="1581"/>
                        <a:pt x="821" y="1042"/>
                        <a:pt x="708" y="647"/>
                      </a:cubicBezTo>
                      <a:cubicBezTo>
                        <a:pt x="661" y="448"/>
                        <a:pt x="602" y="288"/>
                        <a:pt x="564" y="176"/>
                      </a:cubicBezTo>
                      <a:cubicBezTo>
                        <a:pt x="527" y="63"/>
                        <a:pt x="501"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
                <p:cNvSpPr/>
                <p:nvPr/>
              </p:nvSpPr>
              <p:spPr>
                <a:xfrm>
                  <a:off x="2653025" y="3588888"/>
                  <a:ext cx="34800" cy="80100"/>
                </a:xfrm>
                <a:custGeom>
                  <a:avLst/>
                  <a:gdLst/>
                  <a:ahLst/>
                  <a:cxnLst/>
                  <a:rect l="l" t="t" r="r" b="b"/>
                  <a:pathLst>
                    <a:path w="1392" h="3204" extrusionOk="0">
                      <a:moveTo>
                        <a:pt x="1126" y="1"/>
                      </a:moveTo>
                      <a:cubicBezTo>
                        <a:pt x="951" y="1"/>
                        <a:pt x="724" y="253"/>
                        <a:pt x="592" y="609"/>
                      </a:cubicBezTo>
                      <a:cubicBezTo>
                        <a:pt x="445" y="1006"/>
                        <a:pt x="472" y="1382"/>
                        <a:pt x="650" y="1447"/>
                      </a:cubicBezTo>
                      <a:cubicBezTo>
                        <a:pt x="669" y="1454"/>
                        <a:pt x="689" y="1458"/>
                        <a:pt x="709" y="1458"/>
                      </a:cubicBezTo>
                      <a:cubicBezTo>
                        <a:pt x="886" y="1458"/>
                        <a:pt x="1112" y="1206"/>
                        <a:pt x="1244" y="851"/>
                      </a:cubicBezTo>
                      <a:cubicBezTo>
                        <a:pt x="1391" y="453"/>
                        <a:pt x="1365" y="78"/>
                        <a:pt x="1184" y="11"/>
                      </a:cubicBezTo>
                      <a:cubicBezTo>
                        <a:pt x="1166" y="4"/>
                        <a:pt x="1146" y="1"/>
                        <a:pt x="1126" y="1"/>
                      </a:cubicBezTo>
                      <a:close/>
                      <a:moveTo>
                        <a:pt x="481" y="2042"/>
                      </a:moveTo>
                      <a:cubicBezTo>
                        <a:pt x="342" y="2042"/>
                        <a:pt x="174" y="2255"/>
                        <a:pt x="91" y="2549"/>
                      </a:cubicBezTo>
                      <a:cubicBezTo>
                        <a:pt x="0" y="2865"/>
                        <a:pt x="44" y="3158"/>
                        <a:pt x="188" y="3199"/>
                      </a:cubicBezTo>
                      <a:cubicBezTo>
                        <a:pt x="200" y="3202"/>
                        <a:pt x="211" y="3203"/>
                        <a:pt x="223" y="3203"/>
                      </a:cubicBezTo>
                      <a:cubicBezTo>
                        <a:pt x="363" y="3203"/>
                        <a:pt x="531" y="2990"/>
                        <a:pt x="614" y="2696"/>
                      </a:cubicBezTo>
                      <a:cubicBezTo>
                        <a:pt x="703" y="2378"/>
                        <a:pt x="661" y="2088"/>
                        <a:pt x="517" y="2047"/>
                      </a:cubicBezTo>
                      <a:cubicBezTo>
                        <a:pt x="505" y="2044"/>
                        <a:pt x="493" y="2042"/>
                        <a:pt x="481" y="20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
                <p:cNvSpPr/>
                <p:nvPr/>
              </p:nvSpPr>
              <p:spPr>
                <a:xfrm>
                  <a:off x="2377350" y="3449488"/>
                  <a:ext cx="313275" cy="334300"/>
                </a:xfrm>
                <a:custGeom>
                  <a:avLst/>
                  <a:gdLst/>
                  <a:ahLst/>
                  <a:cxnLst/>
                  <a:rect l="l" t="t" r="r" b="b"/>
                  <a:pathLst>
                    <a:path w="12531" h="13372" extrusionOk="0">
                      <a:moveTo>
                        <a:pt x="12367" y="1"/>
                      </a:moveTo>
                      <a:cubicBezTo>
                        <a:pt x="12367" y="1"/>
                        <a:pt x="12367" y="1"/>
                        <a:pt x="12366" y="1"/>
                      </a:cubicBezTo>
                      <a:cubicBezTo>
                        <a:pt x="12321" y="7"/>
                        <a:pt x="12392" y="472"/>
                        <a:pt x="12301" y="1149"/>
                      </a:cubicBezTo>
                      <a:cubicBezTo>
                        <a:pt x="12224" y="1827"/>
                        <a:pt x="11915" y="2695"/>
                        <a:pt x="11409" y="3447"/>
                      </a:cubicBezTo>
                      <a:cubicBezTo>
                        <a:pt x="10922" y="4210"/>
                        <a:pt x="10269" y="4854"/>
                        <a:pt x="9760" y="5306"/>
                      </a:cubicBezTo>
                      <a:cubicBezTo>
                        <a:pt x="9244" y="5751"/>
                        <a:pt x="8873" y="6018"/>
                        <a:pt x="8872" y="6018"/>
                      </a:cubicBezTo>
                      <a:cubicBezTo>
                        <a:pt x="8872" y="6018"/>
                        <a:pt x="8702" y="6154"/>
                        <a:pt x="8413" y="6364"/>
                      </a:cubicBezTo>
                      <a:cubicBezTo>
                        <a:pt x="8367" y="6262"/>
                        <a:pt x="8317" y="6184"/>
                        <a:pt x="8290" y="6127"/>
                      </a:cubicBezTo>
                      <a:cubicBezTo>
                        <a:pt x="8256" y="6066"/>
                        <a:pt x="8239" y="6036"/>
                        <a:pt x="8239" y="6036"/>
                      </a:cubicBezTo>
                      <a:cubicBezTo>
                        <a:pt x="8239" y="6036"/>
                        <a:pt x="8159" y="5910"/>
                        <a:pt x="7996" y="5709"/>
                      </a:cubicBezTo>
                      <a:cubicBezTo>
                        <a:pt x="7835" y="5509"/>
                        <a:pt x="7564" y="5245"/>
                        <a:pt x="7183" y="5018"/>
                      </a:cubicBezTo>
                      <a:cubicBezTo>
                        <a:pt x="6807" y="4786"/>
                        <a:pt x="6317" y="4619"/>
                        <a:pt x="5787" y="4539"/>
                      </a:cubicBezTo>
                      <a:cubicBezTo>
                        <a:pt x="5526" y="4496"/>
                        <a:pt x="5255" y="4478"/>
                        <a:pt x="4981" y="4478"/>
                      </a:cubicBezTo>
                      <a:cubicBezTo>
                        <a:pt x="4701" y="4478"/>
                        <a:pt x="4418" y="4497"/>
                        <a:pt x="4138" y="4528"/>
                      </a:cubicBezTo>
                      <a:cubicBezTo>
                        <a:pt x="3025" y="4660"/>
                        <a:pt x="1971" y="5017"/>
                        <a:pt x="1216" y="5350"/>
                      </a:cubicBezTo>
                      <a:cubicBezTo>
                        <a:pt x="460" y="5682"/>
                        <a:pt x="1" y="5986"/>
                        <a:pt x="16" y="6013"/>
                      </a:cubicBezTo>
                      <a:cubicBezTo>
                        <a:pt x="17" y="6015"/>
                        <a:pt x="21" y="6017"/>
                        <a:pt x="26" y="6017"/>
                      </a:cubicBezTo>
                      <a:cubicBezTo>
                        <a:pt x="102" y="6017"/>
                        <a:pt x="575" y="5790"/>
                        <a:pt x="1291" y="5538"/>
                      </a:cubicBezTo>
                      <a:cubicBezTo>
                        <a:pt x="2056" y="5266"/>
                        <a:pt x="3105" y="4971"/>
                        <a:pt x="4172" y="4891"/>
                      </a:cubicBezTo>
                      <a:cubicBezTo>
                        <a:pt x="4355" y="4879"/>
                        <a:pt x="4537" y="4872"/>
                        <a:pt x="4718" y="4872"/>
                      </a:cubicBezTo>
                      <a:cubicBezTo>
                        <a:pt x="5064" y="4872"/>
                        <a:pt x="5402" y="4898"/>
                        <a:pt x="5717" y="4960"/>
                      </a:cubicBezTo>
                      <a:cubicBezTo>
                        <a:pt x="6194" y="5051"/>
                        <a:pt x="6619" y="5217"/>
                        <a:pt x="6934" y="5424"/>
                      </a:cubicBezTo>
                      <a:cubicBezTo>
                        <a:pt x="7252" y="5629"/>
                        <a:pt x="7471" y="5855"/>
                        <a:pt x="7604" y="6029"/>
                      </a:cubicBezTo>
                      <a:cubicBezTo>
                        <a:pt x="7736" y="6203"/>
                        <a:pt x="7800" y="6311"/>
                        <a:pt x="7800" y="6311"/>
                      </a:cubicBezTo>
                      <a:cubicBezTo>
                        <a:pt x="7800" y="6311"/>
                        <a:pt x="7816" y="6337"/>
                        <a:pt x="7846" y="6387"/>
                      </a:cubicBezTo>
                      <a:cubicBezTo>
                        <a:pt x="7874" y="6441"/>
                        <a:pt x="7927" y="6508"/>
                        <a:pt x="7971" y="6613"/>
                      </a:cubicBezTo>
                      <a:cubicBezTo>
                        <a:pt x="7977" y="6625"/>
                        <a:pt x="7987" y="6644"/>
                        <a:pt x="7993" y="6658"/>
                      </a:cubicBezTo>
                      <a:cubicBezTo>
                        <a:pt x="7977" y="6669"/>
                        <a:pt x="7965" y="6679"/>
                        <a:pt x="7951" y="6690"/>
                      </a:cubicBezTo>
                      <a:cubicBezTo>
                        <a:pt x="7383" y="7077"/>
                        <a:pt x="6596" y="7548"/>
                        <a:pt x="5770" y="7955"/>
                      </a:cubicBezTo>
                      <a:cubicBezTo>
                        <a:pt x="4949" y="8369"/>
                        <a:pt x="4092" y="8710"/>
                        <a:pt x="3439" y="8938"/>
                      </a:cubicBezTo>
                      <a:cubicBezTo>
                        <a:pt x="2784" y="9165"/>
                        <a:pt x="2336" y="9281"/>
                        <a:pt x="2344" y="9318"/>
                      </a:cubicBezTo>
                      <a:cubicBezTo>
                        <a:pt x="2345" y="9324"/>
                        <a:pt x="2362" y="9327"/>
                        <a:pt x="2393" y="9327"/>
                      </a:cubicBezTo>
                      <a:cubicBezTo>
                        <a:pt x="2531" y="9327"/>
                        <a:pt x="2943" y="9269"/>
                        <a:pt x="3497" y="9130"/>
                      </a:cubicBezTo>
                      <a:cubicBezTo>
                        <a:pt x="4177" y="8958"/>
                        <a:pt x="5067" y="8665"/>
                        <a:pt x="5923" y="8288"/>
                      </a:cubicBezTo>
                      <a:cubicBezTo>
                        <a:pt x="6766" y="7924"/>
                        <a:pt x="7575" y="7482"/>
                        <a:pt x="8168" y="7113"/>
                      </a:cubicBezTo>
                      <a:cubicBezTo>
                        <a:pt x="8204" y="7227"/>
                        <a:pt x="8239" y="7349"/>
                        <a:pt x="8267" y="7484"/>
                      </a:cubicBezTo>
                      <a:cubicBezTo>
                        <a:pt x="8336" y="7860"/>
                        <a:pt x="8381" y="8316"/>
                        <a:pt x="8309" y="8800"/>
                      </a:cubicBezTo>
                      <a:cubicBezTo>
                        <a:pt x="8247" y="9284"/>
                        <a:pt x="8107" y="9798"/>
                        <a:pt x="7891" y="10282"/>
                      </a:cubicBezTo>
                      <a:cubicBezTo>
                        <a:pt x="7673" y="10763"/>
                        <a:pt x="7391" y="11218"/>
                        <a:pt x="7086" y="11613"/>
                      </a:cubicBezTo>
                      <a:cubicBezTo>
                        <a:pt x="6780" y="12013"/>
                        <a:pt x="6440" y="12335"/>
                        <a:pt x="6138" y="12602"/>
                      </a:cubicBezTo>
                      <a:cubicBezTo>
                        <a:pt x="5516" y="13117"/>
                        <a:pt x="5006" y="13325"/>
                        <a:pt x="5024" y="13368"/>
                      </a:cubicBezTo>
                      <a:cubicBezTo>
                        <a:pt x="5025" y="13370"/>
                        <a:pt x="5029" y="13371"/>
                        <a:pt x="5035" y="13371"/>
                      </a:cubicBezTo>
                      <a:cubicBezTo>
                        <a:pt x="5071" y="13371"/>
                        <a:pt x="5195" y="13330"/>
                        <a:pt x="5388" y="13255"/>
                      </a:cubicBezTo>
                      <a:cubicBezTo>
                        <a:pt x="5612" y="13162"/>
                        <a:pt x="5917" y="12998"/>
                        <a:pt x="6260" y="12761"/>
                      </a:cubicBezTo>
                      <a:cubicBezTo>
                        <a:pt x="6592" y="12511"/>
                        <a:pt x="6968" y="12198"/>
                        <a:pt x="7308" y="11798"/>
                      </a:cubicBezTo>
                      <a:cubicBezTo>
                        <a:pt x="7650" y="11402"/>
                        <a:pt x="7969" y="10938"/>
                        <a:pt x="8222" y="10437"/>
                      </a:cubicBezTo>
                      <a:cubicBezTo>
                        <a:pt x="8474" y="9932"/>
                        <a:pt x="8646" y="9387"/>
                        <a:pt x="8734" y="8861"/>
                      </a:cubicBezTo>
                      <a:cubicBezTo>
                        <a:pt x="8831" y="8333"/>
                        <a:pt x="8800" y="7824"/>
                        <a:pt x="8734" y="7396"/>
                      </a:cubicBezTo>
                      <a:cubicBezTo>
                        <a:pt x="8698" y="7188"/>
                        <a:pt x="8651" y="7001"/>
                        <a:pt x="8599" y="6839"/>
                      </a:cubicBezTo>
                      <a:cubicBezTo>
                        <a:pt x="8966" y="6594"/>
                        <a:pt x="9185" y="6428"/>
                        <a:pt x="9185" y="6428"/>
                      </a:cubicBezTo>
                      <a:cubicBezTo>
                        <a:pt x="9185" y="6428"/>
                        <a:pt x="9561" y="6141"/>
                        <a:pt x="10079" y="5657"/>
                      </a:cubicBezTo>
                      <a:cubicBezTo>
                        <a:pt x="10592" y="5169"/>
                        <a:pt x="11246" y="4467"/>
                        <a:pt x="11721" y="3638"/>
                      </a:cubicBezTo>
                      <a:cubicBezTo>
                        <a:pt x="12211" y="2822"/>
                        <a:pt x="12484" y="1879"/>
                        <a:pt x="12501" y="1166"/>
                      </a:cubicBezTo>
                      <a:cubicBezTo>
                        <a:pt x="12531" y="458"/>
                        <a:pt x="12392" y="1"/>
                        <a:pt x="1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
                <p:cNvSpPr/>
                <p:nvPr/>
              </p:nvSpPr>
              <p:spPr>
                <a:xfrm>
                  <a:off x="2462575" y="3753688"/>
                  <a:ext cx="83250" cy="73075"/>
                </a:xfrm>
                <a:custGeom>
                  <a:avLst/>
                  <a:gdLst/>
                  <a:ahLst/>
                  <a:cxnLst/>
                  <a:rect l="l" t="t" r="r" b="b"/>
                  <a:pathLst>
                    <a:path w="3330" h="2923" extrusionOk="0">
                      <a:moveTo>
                        <a:pt x="1664" y="1"/>
                      </a:moveTo>
                      <a:cubicBezTo>
                        <a:pt x="1454" y="1"/>
                        <a:pt x="1241" y="46"/>
                        <a:pt x="1039" y="142"/>
                      </a:cubicBezTo>
                      <a:cubicBezTo>
                        <a:pt x="309" y="487"/>
                        <a:pt x="0" y="1359"/>
                        <a:pt x="345" y="2088"/>
                      </a:cubicBezTo>
                      <a:cubicBezTo>
                        <a:pt x="595" y="2614"/>
                        <a:pt x="1119" y="2923"/>
                        <a:pt x="1665" y="2923"/>
                      </a:cubicBezTo>
                      <a:cubicBezTo>
                        <a:pt x="1875" y="2923"/>
                        <a:pt x="2088" y="2877"/>
                        <a:pt x="2290" y="2780"/>
                      </a:cubicBezTo>
                      <a:cubicBezTo>
                        <a:pt x="3020" y="2436"/>
                        <a:pt x="3329" y="1565"/>
                        <a:pt x="2984" y="836"/>
                      </a:cubicBezTo>
                      <a:cubicBezTo>
                        <a:pt x="2734" y="309"/>
                        <a:pt x="2210"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
                <p:cNvSpPr/>
                <p:nvPr/>
              </p:nvSpPr>
              <p:spPr>
                <a:xfrm>
                  <a:off x="2468100" y="3753688"/>
                  <a:ext cx="77725" cy="70275"/>
                </a:xfrm>
                <a:custGeom>
                  <a:avLst/>
                  <a:gdLst/>
                  <a:ahLst/>
                  <a:cxnLst/>
                  <a:rect l="l" t="t" r="r" b="b"/>
                  <a:pathLst>
                    <a:path w="3109" h="2811" extrusionOk="0">
                      <a:moveTo>
                        <a:pt x="1443" y="1"/>
                      </a:moveTo>
                      <a:cubicBezTo>
                        <a:pt x="1233" y="1"/>
                        <a:pt x="1020" y="46"/>
                        <a:pt x="818" y="142"/>
                      </a:cubicBezTo>
                      <a:cubicBezTo>
                        <a:pt x="362" y="358"/>
                        <a:pt x="71" y="780"/>
                        <a:pt x="0" y="1242"/>
                      </a:cubicBezTo>
                      <a:cubicBezTo>
                        <a:pt x="108" y="1123"/>
                        <a:pt x="240" y="1023"/>
                        <a:pt x="393" y="951"/>
                      </a:cubicBezTo>
                      <a:cubicBezTo>
                        <a:pt x="570" y="867"/>
                        <a:pt x="757" y="827"/>
                        <a:pt x="940" y="827"/>
                      </a:cubicBezTo>
                      <a:cubicBezTo>
                        <a:pt x="1418" y="827"/>
                        <a:pt x="1877" y="1096"/>
                        <a:pt x="2096" y="1557"/>
                      </a:cubicBezTo>
                      <a:cubicBezTo>
                        <a:pt x="2295" y="1977"/>
                        <a:pt x="2240" y="2448"/>
                        <a:pt x="2001" y="2810"/>
                      </a:cubicBezTo>
                      <a:cubicBezTo>
                        <a:pt x="2024" y="2801"/>
                        <a:pt x="2046" y="2791"/>
                        <a:pt x="2069" y="2780"/>
                      </a:cubicBezTo>
                      <a:cubicBezTo>
                        <a:pt x="2799" y="2436"/>
                        <a:pt x="3108" y="1565"/>
                        <a:pt x="2763" y="836"/>
                      </a:cubicBezTo>
                      <a:cubicBezTo>
                        <a:pt x="2513" y="309"/>
                        <a:pt x="1989" y="1"/>
                        <a:pt x="1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
                <p:cNvSpPr/>
                <p:nvPr/>
              </p:nvSpPr>
              <p:spPr>
                <a:xfrm>
                  <a:off x="2484150" y="3796888"/>
                  <a:ext cx="27400" cy="24075"/>
                </a:xfrm>
                <a:custGeom>
                  <a:avLst/>
                  <a:gdLst/>
                  <a:ahLst/>
                  <a:cxnLst/>
                  <a:rect l="l" t="t" r="r" b="b"/>
                  <a:pathLst>
                    <a:path w="1096" h="963" extrusionOk="0">
                      <a:moveTo>
                        <a:pt x="547" y="1"/>
                      </a:moveTo>
                      <a:cubicBezTo>
                        <a:pt x="478" y="1"/>
                        <a:pt x="408" y="15"/>
                        <a:pt x="342" y="47"/>
                      </a:cubicBezTo>
                      <a:cubicBezTo>
                        <a:pt x="102" y="161"/>
                        <a:pt x="0" y="448"/>
                        <a:pt x="113" y="687"/>
                      </a:cubicBezTo>
                      <a:cubicBezTo>
                        <a:pt x="196" y="861"/>
                        <a:pt x="369" y="963"/>
                        <a:pt x="549" y="963"/>
                      </a:cubicBezTo>
                      <a:cubicBezTo>
                        <a:pt x="618" y="963"/>
                        <a:pt x="687" y="948"/>
                        <a:pt x="754" y="916"/>
                      </a:cubicBezTo>
                      <a:cubicBezTo>
                        <a:pt x="994" y="802"/>
                        <a:pt x="1095" y="515"/>
                        <a:pt x="983" y="275"/>
                      </a:cubicBezTo>
                      <a:cubicBezTo>
                        <a:pt x="900" y="102"/>
                        <a:pt x="727" y="1"/>
                        <a:pt x="54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
                <p:cNvSpPr/>
                <p:nvPr/>
              </p:nvSpPr>
              <p:spPr>
                <a:xfrm>
                  <a:off x="2479450" y="3781963"/>
                  <a:ext cx="12750" cy="11175"/>
                </a:xfrm>
                <a:custGeom>
                  <a:avLst/>
                  <a:gdLst/>
                  <a:ahLst/>
                  <a:cxnLst/>
                  <a:rect l="l" t="t" r="r" b="b"/>
                  <a:pathLst>
                    <a:path w="510" h="447" extrusionOk="0">
                      <a:moveTo>
                        <a:pt x="253" y="1"/>
                      </a:moveTo>
                      <a:cubicBezTo>
                        <a:pt x="221" y="1"/>
                        <a:pt x="189" y="7"/>
                        <a:pt x="159" y="22"/>
                      </a:cubicBezTo>
                      <a:cubicBezTo>
                        <a:pt x="47" y="75"/>
                        <a:pt x="0" y="207"/>
                        <a:pt x="54" y="319"/>
                      </a:cubicBezTo>
                      <a:cubicBezTo>
                        <a:pt x="91" y="400"/>
                        <a:pt x="171" y="447"/>
                        <a:pt x="255" y="447"/>
                      </a:cubicBezTo>
                      <a:cubicBezTo>
                        <a:pt x="287" y="447"/>
                        <a:pt x="319" y="440"/>
                        <a:pt x="350" y="426"/>
                      </a:cubicBezTo>
                      <a:cubicBezTo>
                        <a:pt x="461" y="371"/>
                        <a:pt x="510" y="239"/>
                        <a:pt x="456" y="128"/>
                      </a:cubicBezTo>
                      <a:cubicBezTo>
                        <a:pt x="418" y="48"/>
                        <a:pt x="337" y="1"/>
                        <a:pt x="25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
                <p:cNvSpPr/>
                <p:nvPr/>
              </p:nvSpPr>
              <p:spPr>
                <a:xfrm>
                  <a:off x="2389500" y="3655788"/>
                  <a:ext cx="83275" cy="73075"/>
                </a:xfrm>
                <a:custGeom>
                  <a:avLst/>
                  <a:gdLst/>
                  <a:ahLst/>
                  <a:cxnLst/>
                  <a:rect l="l" t="t" r="r" b="b"/>
                  <a:pathLst>
                    <a:path w="3331" h="2923" extrusionOk="0">
                      <a:moveTo>
                        <a:pt x="1663" y="1"/>
                      </a:moveTo>
                      <a:cubicBezTo>
                        <a:pt x="1454" y="1"/>
                        <a:pt x="1241" y="46"/>
                        <a:pt x="1039" y="142"/>
                      </a:cubicBezTo>
                      <a:cubicBezTo>
                        <a:pt x="310" y="488"/>
                        <a:pt x="0" y="1359"/>
                        <a:pt x="345" y="2088"/>
                      </a:cubicBezTo>
                      <a:cubicBezTo>
                        <a:pt x="595" y="2614"/>
                        <a:pt x="1120" y="2922"/>
                        <a:pt x="1667" y="2922"/>
                      </a:cubicBezTo>
                      <a:cubicBezTo>
                        <a:pt x="1877" y="2922"/>
                        <a:pt x="2090" y="2877"/>
                        <a:pt x="2292" y="2782"/>
                      </a:cubicBezTo>
                      <a:cubicBezTo>
                        <a:pt x="3020" y="2435"/>
                        <a:pt x="3331" y="1564"/>
                        <a:pt x="2986" y="836"/>
                      </a:cubicBezTo>
                      <a:cubicBezTo>
                        <a:pt x="2736" y="309"/>
                        <a:pt x="2210" y="1"/>
                        <a:pt x="1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
                <p:cNvSpPr/>
                <p:nvPr/>
              </p:nvSpPr>
              <p:spPr>
                <a:xfrm>
                  <a:off x="2395050" y="3655788"/>
                  <a:ext cx="77725" cy="70250"/>
                </a:xfrm>
                <a:custGeom>
                  <a:avLst/>
                  <a:gdLst/>
                  <a:ahLst/>
                  <a:cxnLst/>
                  <a:rect l="l" t="t" r="r" b="b"/>
                  <a:pathLst>
                    <a:path w="3109" h="2810" extrusionOk="0">
                      <a:moveTo>
                        <a:pt x="1441" y="1"/>
                      </a:moveTo>
                      <a:cubicBezTo>
                        <a:pt x="1232" y="1"/>
                        <a:pt x="1019" y="46"/>
                        <a:pt x="817" y="142"/>
                      </a:cubicBezTo>
                      <a:cubicBezTo>
                        <a:pt x="362" y="358"/>
                        <a:pt x="71" y="778"/>
                        <a:pt x="1" y="1242"/>
                      </a:cubicBezTo>
                      <a:cubicBezTo>
                        <a:pt x="107" y="1123"/>
                        <a:pt x="239" y="1022"/>
                        <a:pt x="392" y="950"/>
                      </a:cubicBezTo>
                      <a:cubicBezTo>
                        <a:pt x="569" y="866"/>
                        <a:pt x="756" y="827"/>
                        <a:pt x="940" y="827"/>
                      </a:cubicBezTo>
                      <a:cubicBezTo>
                        <a:pt x="1418" y="827"/>
                        <a:pt x="1877" y="1096"/>
                        <a:pt x="2095" y="1557"/>
                      </a:cubicBezTo>
                      <a:cubicBezTo>
                        <a:pt x="2294" y="1976"/>
                        <a:pt x="2241" y="2448"/>
                        <a:pt x="2001" y="2810"/>
                      </a:cubicBezTo>
                      <a:cubicBezTo>
                        <a:pt x="2023" y="2799"/>
                        <a:pt x="2046" y="2793"/>
                        <a:pt x="2070" y="2782"/>
                      </a:cubicBezTo>
                      <a:cubicBezTo>
                        <a:pt x="2798" y="2435"/>
                        <a:pt x="3109" y="1564"/>
                        <a:pt x="2764" y="836"/>
                      </a:cubicBezTo>
                      <a:cubicBezTo>
                        <a:pt x="2514" y="309"/>
                        <a:pt x="1988" y="1"/>
                        <a:pt x="1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
                <p:cNvSpPr/>
                <p:nvPr/>
              </p:nvSpPr>
              <p:spPr>
                <a:xfrm>
                  <a:off x="2411075" y="3699013"/>
                  <a:ext cx="27425" cy="24025"/>
                </a:xfrm>
                <a:custGeom>
                  <a:avLst/>
                  <a:gdLst/>
                  <a:ahLst/>
                  <a:cxnLst/>
                  <a:rect l="l" t="t" r="r" b="b"/>
                  <a:pathLst>
                    <a:path w="1097" h="961" extrusionOk="0">
                      <a:moveTo>
                        <a:pt x="550" y="0"/>
                      </a:moveTo>
                      <a:cubicBezTo>
                        <a:pt x="480" y="0"/>
                        <a:pt x="410" y="15"/>
                        <a:pt x="343" y="47"/>
                      </a:cubicBezTo>
                      <a:cubicBezTo>
                        <a:pt x="102" y="160"/>
                        <a:pt x="0" y="446"/>
                        <a:pt x="113" y="686"/>
                      </a:cubicBezTo>
                      <a:cubicBezTo>
                        <a:pt x="196" y="859"/>
                        <a:pt x="369" y="961"/>
                        <a:pt x="549" y="961"/>
                      </a:cubicBezTo>
                      <a:cubicBezTo>
                        <a:pt x="618" y="961"/>
                        <a:pt x="688" y="946"/>
                        <a:pt x="754" y="915"/>
                      </a:cubicBezTo>
                      <a:cubicBezTo>
                        <a:pt x="995" y="800"/>
                        <a:pt x="1097" y="515"/>
                        <a:pt x="982" y="276"/>
                      </a:cubicBezTo>
                      <a:cubicBezTo>
                        <a:pt x="901" y="101"/>
                        <a:pt x="729" y="0"/>
                        <a:pt x="5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
                <p:cNvSpPr/>
                <p:nvPr/>
              </p:nvSpPr>
              <p:spPr>
                <a:xfrm>
                  <a:off x="2406375" y="3684038"/>
                  <a:ext cx="12750" cy="11175"/>
                </a:xfrm>
                <a:custGeom>
                  <a:avLst/>
                  <a:gdLst/>
                  <a:ahLst/>
                  <a:cxnLst/>
                  <a:rect l="l" t="t" r="r" b="b"/>
                  <a:pathLst>
                    <a:path w="510" h="447" extrusionOk="0">
                      <a:moveTo>
                        <a:pt x="256" y="1"/>
                      </a:moveTo>
                      <a:cubicBezTo>
                        <a:pt x="224" y="1"/>
                        <a:pt x="191" y="8"/>
                        <a:pt x="160" y="22"/>
                      </a:cubicBezTo>
                      <a:cubicBezTo>
                        <a:pt x="49" y="76"/>
                        <a:pt x="0" y="207"/>
                        <a:pt x="54" y="320"/>
                      </a:cubicBezTo>
                      <a:cubicBezTo>
                        <a:pt x="92" y="400"/>
                        <a:pt x="172" y="447"/>
                        <a:pt x="254" y="447"/>
                      </a:cubicBezTo>
                      <a:cubicBezTo>
                        <a:pt x="286" y="447"/>
                        <a:pt x="319" y="440"/>
                        <a:pt x="350" y="425"/>
                      </a:cubicBezTo>
                      <a:cubicBezTo>
                        <a:pt x="462" y="373"/>
                        <a:pt x="509" y="240"/>
                        <a:pt x="456" y="129"/>
                      </a:cubicBezTo>
                      <a:cubicBezTo>
                        <a:pt x="419" y="48"/>
                        <a:pt x="339" y="1"/>
                        <a:pt x="25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
                <p:cNvSpPr/>
                <p:nvPr/>
              </p:nvSpPr>
              <p:spPr>
                <a:xfrm>
                  <a:off x="2351650" y="3547638"/>
                  <a:ext cx="78175" cy="73025"/>
                </a:xfrm>
                <a:custGeom>
                  <a:avLst/>
                  <a:gdLst/>
                  <a:ahLst/>
                  <a:cxnLst/>
                  <a:rect l="l" t="t" r="r" b="b"/>
                  <a:pathLst>
                    <a:path w="3127" h="2921" extrusionOk="0">
                      <a:moveTo>
                        <a:pt x="1566" y="0"/>
                      </a:moveTo>
                      <a:cubicBezTo>
                        <a:pt x="1495" y="0"/>
                        <a:pt x="1423" y="5"/>
                        <a:pt x="1351" y="16"/>
                      </a:cubicBezTo>
                      <a:cubicBezTo>
                        <a:pt x="554" y="134"/>
                        <a:pt x="1" y="874"/>
                        <a:pt x="118" y="1673"/>
                      </a:cubicBezTo>
                      <a:cubicBezTo>
                        <a:pt x="227" y="2400"/>
                        <a:pt x="849" y="2920"/>
                        <a:pt x="1561" y="2920"/>
                      </a:cubicBezTo>
                      <a:cubicBezTo>
                        <a:pt x="1632" y="2920"/>
                        <a:pt x="1704" y="2915"/>
                        <a:pt x="1776" y="2905"/>
                      </a:cubicBezTo>
                      <a:cubicBezTo>
                        <a:pt x="2575" y="2787"/>
                        <a:pt x="3126" y="2046"/>
                        <a:pt x="3009" y="1249"/>
                      </a:cubicBezTo>
                      <a:cubicBezTo>
                        <a:pt x="2902" y="522"/>
                        <a:pt x="2278"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
                <p:cNvSpPr/>
                <p:nvPr/>
              </p:nvSpPr>
              <p:spPr>
                <a:xfrm>
                  <a:off x="2357800" y="3547638"/>
                  <a:ext cx="72025" cy="72825"/>
                </a:xfrm>
                <a:custGeom>
                  <a:avLst/>
                  <a:gdLst/>
                  <a:ahLst/>
                  <a:cxnLst/>
                  <a:rect l="l" t="t" r="r" b="b"/>
                  <a:pathLst>
                    <a:path w="2881" h="2913" extrusionOk="0">
                      <a:moveTo>
                        <a:pt x="1320" y="0"/>
                      </a:moveTo>
                      <a:cubicBezTo>
                        <a:pt x="1249" y="0"/>
                        <a:pt x="1177" y="5"/>
                        <a:pt x="1105" y="16"/>
                      </a:cubicBezTo>
                      <a:cubicBezTo>
                        <a:pt x="607" y="90"/>
                        <a:pt x="204" y="406"/>
                        <a:pt x="1" y="829"/>
                      </a:cubicBezTo>
                      <a:cubicBezTo>
                        <a:pt x="139" y="748"/>
                        <a:pt x="294" y="688"/>
                        <a:pt x="461" y="665"/>
                      </a:cubicBezTo>
                      <a:cubicBezTo>
                        <a:pt x="525" y="655"/>
                        <a:pt x="588" y="651"/>
                        <a:pt x="650" y="651"/>
                      </a:cubicBezTo>
                      <a:cubicBezTo>
                        <a:pt x="1274" y="651"/>
                        <a:pt x="1819" y="1107"/>
                        <a:pt x="1912" y="1742"/>
                      </a:cubicBezTo>
                      <a:cubicBezTo>
                        <a:pt x="1981" y="2203"/>
                        <a:pt x="1791" y="2638"/>
                        <a:pt x="1455" y="2913"/>
                      </a:cubicBezTo>
                      <a:cubicBezTo>
                        <a:pt x="1481" y="2909"/>
                        <a:pt x="1506" y="2909"/>
                        <a:pt x="1530" y="2905"/>
                      </a:cubicBezTo>
                      <a:cubicBezTo>
                        <a:pt x="2329" y="2787"/>
                        <a:pt x="2880" y="2046"/>
                        <a:pt x="2763" y="1249"/>
                      </a:cubicBezTo>
                      <a:cubicBezTo>
                        <a:pt x="2656" y="522"/>
                        <a:pt x="2032" y="0"/>
                        <a:pt x="1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
                <p:cNvSpPr/>
                <p:nvPr/>
              </p:nvSpPr>
              <p:spPr>
                <a:xfrm>
                  <a:off x="2366350" y="3588163"/>
                  <a:ext cx="25700" cy="24050"/>
                </a:xfrm>
                <a:custGeom>
                  <a:avLst/>
                  <a:gdLst/>
                  <a:ahLst/>
                  <a:cxnLst/>
                  <a:rect l="l" t="t" r="r" b="b"/>
                  <a:pathLst>
                    <a:path w="1028" h="962" extrusionOk="0">
                      <a:moveTo>
                        <a:pt x="516" y="0"/>
                      </a:moveTo>
                      <a:cubicBezTo>
                        <a:pt x="493" y="0"/>
                        <a:pt x="469" y="2"/>
                        <a:pt x="445" y="5"/>
                      </a:cubicBezTo>
                      <a:cubicBezTo>
                        <a:pt x="182" y="43"/>
                        <a:pt x="0" y="289"/>
                        <a:pt x="38" y="551"/>
                      </a:cubicBezTo>
                      <a:cubicBezTo>
                        <a:pt x="74" y="790"/>
                        <a:pt x="279" y="962"/>
                        <a:pt x="513" y="962"/>
                      </a:cubicBezTo>
                      <a:cubicBezTo>
                        <a:pt x="537" y="962"/>
                        <a:pt x="561" y="960"/>
                        <a:pt x="585" y="956"/>
                      </a:cubicBezTo>
                      <a:cubicBezTo>
                        <a:pt x="846" y="917"/>
                        <a:pt x="1028" y="673"/>
                        <a:pt x="989" y="411"/>
                      </a:cubicBezTo>
                      <a:cubicBezTo>
                        <a:pt x="955" y="172"/>
                        <a:pt x="750" y="0"/>
                        <a:pt x="5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
                <p:cNvSpPr/>
                <p:nvPr/>
              </p:nvSpPr>
              <p:spPr>
                <a:xfrm>
                  <a:off x="2368000" y="3570638"/>
                  <a:ext cx="11925" cy="11150"/>
                </a:xfrm>
                <a:custGeom>
                  <a:avLst/>
                  <a:gdLst/>
                  <a:ahLst/>
                  <a:cxnLst/>
                  <a:rect l="l" t="t" r="r" b="b"/>
                  <a:pathLst>
                    <a:path w="477" h="446" extrusionOk="0">
                      <a:moveTo>
                        <a:pt x="239" y="0"/>
                      </a:moveTo>
                      <a:cubicBezTo>
                        <a:pt x="228" y="0"/>
                        <a:pt x="217" y="1"/>
                        <a:pt x="205" y="3"/>
                      </a:cubicBezTo>
                      <a:cubicBezTo>
                        <a:pt x="85" y="20"/>
                        <a:pt x="0" y="135"/>
                        <a:pt x="17" y="255"/>
                      </a:cubicBezTo>
                      <a:cubicBezTo>
                        <a:pt x="34" y="366"/>
                        <a:pt x="127" y="446"/>
                        <a:pt x="237" y="446"/>
                      </a:cubicBezTo>
                      <a:cubicBezTo>
                        <a:pt x="248" y="446"/>
                        <a:pt x="260" y="445"/>
                        <a:pt x="271" y="443"/>
                      </a:cubicBezTo>
                      <a:cubicBezTo>
                        <a:pt x="392" y="426"/>
                        <a:pt x="476" y="312"/>
                        <a:pt x="459" y="191"/>
                      </a:cubicBezTo>
                      <a:cubicBezTo>
                        <a:pt x="442" y="80"/>
                        <a:pt x="348" y="0"/>
                        <a:pt x="23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9" name="Google Shape;5099;p8"/>
              <p:cNvGrpSpPr/>
              <p:nvPr/>
            </p:nvGrpSpPr>
            <p:grpSpPr>
              <a:xfrm flipH="1">
                <a:off x="-114938" y="4422335"/>
                <a:ext cx="76496" cy="73443"/>
                <a:chOff x="2928800" y="4102638"/>
                <a:chExt cx="54500" cy="52325"/>
              </a:xfrm>
            </p:grpSpPr>
            <p:sp>
              <p:nvSpPr>
                <p:cNvPr id="5100" name="Google Shape;5100;p8"/>
                <p:cNvSpPr/>
                <p:nvPr/>
              </p:nvSpPr>
              <p:spPr>
                <a:xfrm>
                  <a:off x="2928800" y="4102638"/>
                  <a:ext cx="54500" cy="52325"/>
                </a:xfrm>
                <a:custGeom>
                  <a:avLst/>
                  <a:gdLst/>
                  <a:ahLst/>
                  <a:cxnLst/>
                  <a:rect l="l" t="t" r="r" b="b"/>
                  <a:pathLst>
                    <a:path w="2180" h="2093" extrusionOk="0">
                      <a:moveTo>
                        <a:pt x="1087" y="0"/>
                      </a:moveTo>
                      <a:cubicBezTo>
                        <a:pt x="548" y="0"/>
                        <a:pt x="91" y="415"/>
                        <a:pt x="47" y="961"/>
                      </a:cubicBezTo>
                      <a:cubicBezTo>
                        <a:pt x="0" y="1538"/>
                        <a:pt x="430" y="2040"/>
                        <a:pt x="1006" y="2089"/>
                      </a:cubicBezTo>
                      <a:cubicBezTo>
                        <a:pt x="1034" y="2091"/>
                        <a:pt x="1062" y="2092"/>
                        <a:pt x="1090" y="2092"/>
                      </a:cubicBezTo>
                      <a:cubicBezTo>
                        <a:pt x="1629" y="2092"/>
                        <a:pt x="2088" y="1677"/>
                        <a:pt x="2132" y="1129"/>
                      </a:cubicBezTo>
                      <a:cubicBezTo>
                        <a:pt x="2179" y="554"/>
                        <a:pt x="1750" y="51"/>
                        <a:pt x="1174" y="4"/>
                      </a:cubicBezTo>
                      <a:cubicBezTo>
                        <a:pt x="1145" y="2"/>
                        <a:pt x="1116" y="0"/>
                        <a:pt x="1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
                <p:cNvSpPr/>
                <p:nvPr/>
              </p:nvSpPr>
              <p:spPr>
                <a:xfrm>
                  <a:off x="2929275" y="4102638"/>
                  <a:ext cx="54025" cy="46550"/>
                </a:xfrm>
                <a:custGeom>
                  <a:avLst/>
                  <a:gdLst/>
                  <a:ahLst/>
                  <a:cxnLst/>
                  <a:rect l="l" t="t" r="r" b="b"/>
                  <a:pathLst>
                    <a:path w="2161" h="1862" extrusionOk="0">
                      <a:moveTo>
                        <a:pt x="1068" y="0"/>
                      </a:moveTo>
                      <a:cubicBezTo>
                        <a:pt x="529" y="0"/>
                        <a:pt x="72" y="415"/>
                        <a:pt x="28" y="961"/>
                      </a:cubicBezTo>
                      <a:cubicBezTo>
                        <a:pt x="0" y="1321"/>
                        <a:pt x="155" y="1653"/>
                        <a:pt x="418" y="1862"/>
                      </a:cubicBezTo>
                      <a:cubicBezTo>
                        <a:pt x="382" y="1752"/>
                        <a:pt x="367" y="1635"/>
                        <a:pt x="378" y="1514"/>
                      </a:cubicBezTo>
                      <a:cubicBezTo>
                        <a:pt x="416" y="1036"/>
                        <a:pt x="816" y="673"/>
                        <a:pt x="1288" y="673"/>
                      </a:cubicBezTo>
                      <a:cubicBezTo>
                        <a:pt x="1313" y="673"/>
                        <a:pt x="1338" y="674"/>
                        <a:pt x="1363" y="676"/>
                      </a:cubicBezTo>
                      <a:cubicBezTo>
                        <a:pt x="1695" y="703"/>
                        <a:pt x="1968" y="905"/>
                        <a:pt x="2106" y="1184"/>
                      </a:cubicBezTo>
                      <a:cubicBezTo>
                        <a:pt x="2109" y="1165"/>
                        <a:pt x="2112" y="1147"/>
                        <a:pt x="2113" y="1129"/>
                      </a:cubicBezTo>
                      <a:cubicBezTo>
                        <a:pt x="2160" y="554"/>
                        <a:pt x="1731" y="51"/>
                        <a:pt x="1155" y="4"/>
                      </a:cubicBezTo>
                      <a:cubicBezTo>
                        <a:pt x="1126" y="2"/>
                        <a:pt x="109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
                <p:cNvSpPr/>
                <p:nvPr/>
              </p:nvSpPr>
              <p:spPr>
                <a:xfrm>
                  <a:off x="2956375" y="4130763"/>
                  <a:ext cx="17950" cy="17250"/>
                </a:xfrm>
                <a:custGeom>
                  <a:avLst/>
                  <a:gdLst/>
                  <a:ahLst/>
                  <a:cxnLst/>
                  <a:rect l="l" t="t" r="r" b="b"/>
                  <a:pathLst>
                    <a:path w="718" h="690" extrusionOk="0">
                      <a:moveTo>
                        <a:pt x="359" y="1"/>
                      </a:moveTo>
                      <a:cubicBezTo>
                        <a:pt x="181" y="1"/>
                        <a:pt x="31" y="139"/>
                        <a:pt x="16" y="319"/>
                      </a:cubicBezTo>
                      <a:cubicBezTo>
                        <a:pt x="0" y="508"/>
                        <a:pt x="143" y="673"/>
                        <a:pt x="332" y="688"/>
                      </a:cubicBezTo>
                      <a:cubicBezTo>
                        <a:pt x="342" y="689"/>
                        <a:pt x="351" y="689"/>
                        <a:pt x="361" y="689"/>
                      </a:cubicBezTo>
                      <a:cubicBezTo>
                        <a:pt x="537" y="689"/>
                        <a:pt x="687" y="553"/>
                        <a:pt x="702" y="373"/>
                      </a:cubicBezTo>
                      <a:cubicBezTo>
                        <a:pt x="718" y="184"/>
                        <a:pt x="577" y="18"/>
                        <a:pt x="387" y="2"/>
                      </a:cubicBezTo>
                      <a:cubicBezTo>
                        <a:pt x="378" y="1"/>
                        <a:pt x="368"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
                <p:cNvSpPr/>
                <p:nvPr/>
              </p:nvSpPr>
              <p:spPr>
                <a:xfrm>
                  <a:off x="2943650" y="4135213"/>
                  <a:ext cx="8325" cy="8000"/>
                </a:xfrm>
                <a:custGeom>
                  <a:avLst/>
                  <a:gdLst/>
                  <a:ahLst/>
                  <a:cxnLst/>
                  <a:rect l="l" t="t" r="r" b="b"/>
                  <a:pathLst>
                    <a:path w="333" h="320" extrusionOk="0">
                      <a:moveTo>
                        <a:pt x="166" y="1"/>
                      </a:moveTo>
                      <a:cubicBezTo>
                        <a:pt x="83" y="1"/>
                        <a:pt x="14" y="65"/>
                        <a:pt x="6" y="148"/>
                      </a:cubicBezTo>
                      <a:cubicBezTo>
                        <a:pt x="0" y="236"/>
                        <a:pt x="66" y="313"/>
                        <a:pt x="152" y="319"/>
                      </a:cubicBezTo>
                      <a:cubicBezTo>
                        <a:pt x="157" y="320"/>
                        <a:pt x="162" y="320"/>
                        <a:pt x="166" y="320"/>
                      </a:cubicBezTo>
                      <a:cubicBezTo>
                        <a:pt x="249" y="320"/>
                        <a:pt x="319" y="256"/>
                        <a:pt x="326" y="172"/>
                      </a:cubicBezTo>
                      <a:cubicBezTo>
                        <a:pt x="332" y="84"/>
                        <a:pt x="268" y="7"/>
                        <a:pt x="180" y="1"/>
                      </a:cubicBezTo>
                      <a:cubicBezTo>
                        <a:pt x="176" y="1"/>
                        <a:pt x="171"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8"/>
              <p:cNvGrpSpPr/>
              <p:nvPr/>
            </p:nvGrpSpPr>
            <p:grpSpPr>
              <a:xfrm flipH="1">
                <a:off x="-224559" y="4292537"/>
                <a:ext cx="92567" cy="88883"/>
                <a:chOff x="2995450" y="4010163"/>
                <a:chExt cx="65950" cy="63325"/>
              </a:xfrm>
            </p:grpSpPr>
            <p:sp>
              <p:nvSpPr>
                <p:cNvPr id="5105" name="Google Shape;5105;p8"/>
                <p:cNvSpPr/>
                <p:nvPr/>
              </p:nvSpPr>
              <p:spPr>
                <a:xfrm>
                  <a:off x="2995450" y="4010163"/>
                  <a:ext cx="65950" cy="63325"/>
                </a:xfrm>
                <a:custGeom>
                  <a:avLst/>
                  <a:gdLst/>
                  <a:ahLst/>
                  <a:cxnLst/>
                  <a:rect l="l" t="t" r="r" b="b"/>
                  <a:pathLst>
                    <a:path w="2638" h="2533" extrusionOk="0">
                      <a:moveTo>
                        <a:pt x="1320" y="0"/>
                      </a:moveTo>
                      <a:cubicBezTo>
                        <a:pt x="666" y="0"/>
                        <a:pt x="111" y="502"/>
                        <a:pt x="59" y="1165"/>
                      </a:cubicBezTo>
                      <a:cubicBezTo>
                        <a:pt x="1" y="1861"/>
                        <a:pt x="521" y="2472"/>
                        <a:pt x="1218" y="2528"/>
                      </a:cubicBezTo>
                      <a:cubicBezTo>
                        <a:pt x="1252" y="2531"/>
                        <a:pt x="1287" y="2532"/>
                        <a:pt x="1321" y="2532"/>
                      </a:cubicBezTo>
                      <a:cubicBezTo>
                        <a:pt x="1973" y="2532"/>
                        <a:pt x="2527" y="2031"/>
                        <a:pt x="2581" y="1369"/>
                      </a:cubicBezTo>
                      <a:cubicBezTo>
                        <a:pt x="2637" y="672"/>
                        <a:pt x="2117" y="62"/>
                        <a:pt x="1421" y="4"/>
                      </a:cubicBezTo>
                      <a:cubicBezTo>
                        <a:pt x="1388" y="2"/>
                        <a:pt x="1354" y="0"/>
                        <a:pt x="1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
                <p:cNvSpPr/>
                <p:nvPr/>
              </p:nvSpPr>
              <p:spPr>
                <a:xfrm>
                  <a:off x="2996000" y="4010163"/>
                  <a:ext cx="65400" cy="56400"/>
                </a:xfrm>
                <a:custGeom>
                  <a:avLst/>
                  <a:gdLst/>
                  <a:ahLst/>
                  <a:cxnLst/>
                  <a:rect l="l" t="t" r="r" b="b"/>
                  <a:pathLst>
                    <a:path w="2616" h="2256" extrusionOk="0">
                      <a:moveTo>
                        <a:pt x="1298" y="0"/>
                      </a:moveTo>
                      <a:cubicBezTo>
                        <a:pt x="644" y="0"/>
                        <a:pt x="89" y="502"/>
                        <a:pt x="37" y="1165"/>
                      </a:cubicBezTo>
                      <a:cubicBezTo>
                        <a:pt x="1" y="1601"/>
                        <a:pt x="190" y="2002"/>
                        <a:pt x="507" y="2256"/>
                      </a:cubicBezTo>
                      <a:cubicBezTo>
                        <a:pt x="464" y="2122"/>
                        <a:pt x="447" y="1981"/>
                        <a:pt x="458" y="1833"/>
                      </a:cubicBezTo>
                      <a:cubicBezTo>
                        <a:pt x="504" y="1253"/>
                        <a:pt x="989" y="814"/>
                        <a:pt x="1561" y="814"/>
                      </a:cubicBezTo>
                      <a:cubicBezTo>
                        <a:pt x="1590" y="814"/>
                        <a:pt x="1620" y="815"/>
                        <a:pt x="1650" y="817"/>
                      </a:cubicBezTo>
                      <a:cubicBezTo>
                        <a:pt x="2053" y="852"/>
                        <a:pt x="2383" y="1096"/>
                        <a:pt x="2551" y="1433"/>
                      </a:cubicBezTo>
                      <a:cubicBezTo>
                        <a:pt x="2552" y="1411"/>
                        <a:pt x="2557" y="1391"/>
                        <a:pt x="2559" y="1369"/>
                      </a:cubicBezTo>
                      <a:cubicBezTo>
                        <a:pt x="2615" y="672"/>
                        <a:pt x="2095" y="62"/>
                        <a:pt x="1399" y="4"/>
                      </a:cubicBezTo>
                      <a:cubicBezTo>
                        <a:pt x="1366" y="2"/>
                        <a:pt x="1332" y="0"/>
                        <a:pt x="1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
                <p:cNvSpPr/>
                <p:nvPr/>
              </p:nvSpPr>
              <p:spPr>
                <a:xfrm>
                  <a:off x="3028825" y="4044263"/>
                  <a:ext cx="21750" cy="20850"/>
                </a:xfrm>
                <a:custGeom>
                  <a:avLst/>
                  <a:gdLst/>
                  <a:ahLst/>
                  <a:cxnLst/>
                  <a:rect l="l" t="t" r="r" b="b"/>
                  <a:pathLst>
                    <a:path w="870" h="834" extrusionOk="0">
                      <a:moveTo>
                        <a:pt x="434" y="0"/>
                      </a:moveTo>
                      <a:cubicBezTo>
                        <a:pt x="220" y="0"/>
                        <a:pt x="38" y="165"/>
                        <a:pt x="21" y="384"/>
                      </a:cubicBezTo>
                      <a:cubicBezTo>
                        <a:pt x="0" y="613"/>
                        <a:pt x="173" y="813"/>
                        <a:pt x="401" y="832"/>
                      </a:cubicBezTo>
                      <a:cubicBezTo>
                        <a:pt x="413" y="833"/>
                        <a:pt x="424" y="833"/>
                        <a:pt x="436" y="833"/>
                      </a:cubicBezTo>
                      <a:cubicBezTo>
                        <a:pt x="651" y="833"/>
                        <a:pt x="833" y="668"/>
                        <a:pt x="851" y="450"/>
                      </a:cubicBezTo>
                      <a:cubicBezTo>
                        <a:pt x="870" y="221"/>
                        <a:pt x="699" y="21"/>
                        <a:pt x="469" y="2"/>
                      </a:cubicBezTo>
                      <a:cubicBezTo>
                        <a:pt x="457" y="1"/>
                        <a:pt x="446"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
                <p:cNvSpPr/>
                <p:nvPr/>
              </p:nvSpPr>
              <p:spPr>
                <a:xfrm>
                  <a:off x="3013400" y="4049638"/>
                  <a:ext cx="10075" cy="9650"/>
                </a:xfrm>
                <a:custGeom>
                  <a:avLst/>
                  <a:gdLst/>
                  <a:ahLst/>
                  <a:cxnLst/>
                  <a:rect l="l" t="t" r="r" b="b"/>
                  <a:pathLst>
                    <a:path w="403" h="386" extrusionOk="0">
                      <a:moveTo>
                        <a:pt x="201" y="1"/>
                      </a:moveTo>
                      <a:cubicBezTo>
                        <a:pt x="101" y="1"/>
                        <a:pt x="17" y="77"/>
                        <a:pt x="9" y="177"/>
                      </a:cubicBezTo>
                      <a:cubicBezTo>
                        <a:pt x="0" y="285"/>
                        <a:pt x="80" y="377"/>
                        <a:pt x="186" y="385"/>
                      </a:cubicBezTo>
                      <a:cubicBezTo>
                        <a:pt x="192" y="386"/>
                        <a:pt x="198" y="386"/>
                        <a:pt x="204" y="386"/>
                      </a:cubicBezTo>
                      <a:cubicBezTo>
                        <a:pt x="303" y="386"/>
                        <a:pt x="387" y="309"/>
                        <a:pt x="395" y="210"/>
                      </a:cubicBezTo>
                      <a:cubicBezTo>
                        <a:pt x="403" y="102"/>
                        <a:pt x="324" y="9"/>
                        <a:pt x="218" y="1"/>
                      </a:cubicBezTo>
                      <a:cubicBezTo>
                        <a:pt x="212" y="1"/>
                        <a:pt x="20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8"/>
              <p:cNvGrpSpPr/>
              <p:nvPr/>
            </p:nvGrpSpPr>
            <p:grpSpPr>
              <a:xfrm flipH="1">
                <a:off x="-305687" y="4124632"/>
                <a:ext cx="110253" cy="105867"/>
                <a:chOff x="3040650" y="3890538"/>
                <a:chExt cx="78550" cy="75425"/>
              </a:xfrm>
            </p:grpSpPr>
            <p:sp>
              <p:nvSpPr>
                <p:cNvPr id="5110" name="Google Shape;5110;p8"/>
                <p:cNvSpPr/>
                <p:nvPr/>
              </p:nvSpPr>
              <p:spPr>
                <a:xfrm>
                  <a:off x="3040650" y="3890538"/>
                  <a:ext cx="78550" cy="75425"/>
                </a:xfrm>
                <a:custGeom>
                  <a:avLst/>
                  <a:gdLst/>
                  <a:ahLst/>
                  <a:cxnLst/>
                  <a:rect l="l" t="t" r="r" b="b"/>
                  <a:pathLst>
                    <a:path w="3142" h="3017" extrusionOk="0">
                      <a:moveTo>
                        <a:pt x="1570" y="0"/>
                      </a:moveTo>
                      <a:cubicBezTo>
                        <a:pt x="791" y="0"/>
                        <a:pt x="132" y="598"/>
                        <a:pt x="69" y="1387"/>
                      </a:cubicBezTo>
                      <a:cubicBezTo>
                        <a:pt x="0" y="2217"/>
                        <a:pt x="621" y="2943"/>
                        <a:pt x="1449" y="3011"/>
                      </a:cubicBezTo>
                      <a:cubicBezTo>
                        <a:pt x="1490" y="3015"/>
                        <a:pt x="1530" y="3016"/>
                        <a:pt x="1570" y="3016"/>
                      </a:cubicBezTo>
                      <a:cubicBezTo>
                        <a:pt x="2349" y="3016"/>
                        <a:pt x="3011" y="2418"/>
                        <a:pt x="3074" y="1628"/>
                      </a:cubicBezTo>
                      <a:cubicBezTo>
                        <a:pt x="3141" y="800"/>
                        <a:pt x="2522" y="73"/>
                        <a:pt x="1694" y="5"/>
                      </a:cubicBezTo>
                      <a:cubicBezTo>
                        <a:pt x="1652" y="2"/>
                        <a:pt x="1611"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
                <p:cNvSpPr/>
                <p:nvPr/>
              </p:nvSpPr>
              <p:spPr>
                <a:xfrm>
                  <a:off x="3041300" y="3890538"/>
                  <a:ext cx="77900" cy="67150"/>
                </a:xfrm>
                <a:custGeom>
                  <a:avLst/>
                  <a:gdLst/>
                  <a:ahLst/>
                  <a:cxnLst/>
                  <a:rect l="l" t="t" r="r" b="b"/>
                  <a:pathLst>
                    <a:path w="3116" h="2686" extrusionOk="0">
                      <a:moveTo>
                        <a:pt x="1544" y="0"/>
                      </a:moveTo>
                      <a:cubicBezTo>
                        <a:pt x="765" y="0"/>
                        <a:pt x="106" y="598"/>
                        <a:pt x="43" y="1387"/>
                      </a:cubicBezTo>
                      <a:cubicBezTo>
                        <a:pt x="1" y="1906"/>
                        <a:pt x="227" y="2383"/>
                        <a:pt x="604" y="2686"/>
                      </a:cubicBezTo>
                      <a:cubicBezTo>
                        <a:pt x="554" y="2527"/>
                        <a:pt x="532" y="2357"/>
                        <a:pt x="545" y="2183"/>
                      </a:cubicBezTo>
                      <a:cubicBezTo>
                        <a:pt x="601" y="1493"/>
                        <a:pt x="1177" y="971"/>
                        <a:pt x="1858" y="971"/>
                      </a:cubicBezTo>
                      <a:cubicBezTo>
                        <a:pt x="1894" y="971"/>
                        <a:pt x="1930" y="972"/>
                        <a:pt x="1967" y="975"/>
                      </a:cubicBezTo>
                      <a:cubicBezTo>
                        <a:pt x="2445" y="1013"/>
                        <a:pt x="2839" y="1304"/>
                        <a:pt x="3038" y="1707"/>
                      </a:cubicBezTo>
                      <a:cubicBezTo>
                        <a:pt x="3042" y="1680"/>
                        <a:pt x="3046" y="1655"/>
                        <a:pt x="3048" y="1628"/>
                      </a:cubicBezTo>
                      <a:cubicBezTo>
                        <a:pt x="3115" y="800"/>
                        <a:pt x="2496" y="73"/>
                        <a:pt x="1668" y="5"/>
                      </a:cubicBezTo>
                      <a:cubicBezTo>
                        <a:pt x="1626" y="2"/>
                        <a:pt x="158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
                <p:cNvSpPr/>
                <p:nvPr/>
              </p:nvSpPr>
              <p:spPr>
                <a:xfrm>
                  <a:off x="3080425" y="3931163"/>
                  <a:ext cx="25875" cy="24800"/>
                </a:xfrm>
                <a:custGeom>
                  <a:avLst/>
                  <a:gdLst/>
                  <a:ahLst/>
                  <a:cxnLst/>
                  <a:rect l="l" t="t" r="r" b="b"/>
                  <a:pathLst>
                    <a:path w="1035" h="992" extrusionOk="0">
                      <a:moveTo>
                        <a:pt x="517" y="0"/>
                      </a:moveTo>
                      <a:cubicBezTo>
                        <a:pt x="261" y="0"/>
                        <a:pt x="44" y="195"/>
                        <a:pt x="23" y="456"/>
                      </a:cubicBezTo>
                      <a:cubicBezTo>
                        <a:pt x="1" y="729"/>
                        <a:pt x="205" y="968"/>
                        <a:pt x="477" y="990"/>
                      </a:cubicBezTo>
                      <a:cubicBezTo>
                        <a:pt x="491" y="991"/>
                        <a:pt x="504" y="992"/>
                        <a:pt x="518" y="992"/>
                      </a:cubicBezTo>
                      <a:cubicBezTo>
                        <a:pt x="775" y="992"/>
                        <a:pt x="992" y="796"/>
                        <a:pt x="1013" y="536"/>
                      </a:cubicBezTo>
                      <a:cubicBezTo>
                        <a:pt x="1035" y="262"/>
                        <a:pt x="831" y="22"/>
                        <a:pt x="557" y="2"/>
                      </a:cubicBezTo>
                      <a:cubicBezTo>
                        <a:pt x="543" y="1"/>
                        <a:pt x="530" y="0"/>
                        <a:pt x="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
                <p:cNvSpPr/>
                <p:nvPr/>
              </p:nvSpPr>
              <p:spPr>
                <a:xfrm>
                  <a:off x="3062025" y="3937488"/>
                  <a:ext cx="12050" cy="11575"/>
                </a:xfrm>
                <a:custGeom>
                  <a:avLst/>
                  <a:gdLst/>
                  <a:ahLst/>
                  <a:cxnLst/>
                  <a:rect l="l" t="t" r="r" b="b"/>
                  <a:pathLst>
                    <a:path w="482" h="463" extrusionOk="0">
                      <a:moveTo>
                        <a:pt x="243" y="0"/>
                      </a:moveTo>
                      <a:cubicBezTo>
                        <a:pt x="122" y="0"/>
                        <a:pt x="21" y="93"/>
                        <a:pt x="12" y="212"/>
                      </a:cubicBezTo>
                      <a:cubicBezTo>
                        <a:pt x="1" y="341"/>
                        <a:pt x="96" y="450"/>
                        <a:pt x="223" y="461"/>
                      </a:cubicBezTo>
                      <a:cubicBezTo>
                        <a:pt x="229" y="462"/>
                        <a:pt x="235" y="462"/>
                        <a:pt x="241" y="462"/>
                      </a:cubicBezTo>
                      <a:cubicBezTo>
                        <a:pt x="360" y="462"/>
                        <a:pt x="462" y="371"/>
                        <a:pt x="471" y="250"/>
                      </a:cubicBezTo>
                      <a:cubicBezTo>
                        <a:pt x="482" y="123"/>
                        <a:pt x="388" y="13"/>
                        <a:pt x="261" y="1"/>
                      </a:cubicBezTo>
                      <a:cubicBezTo>
                        <a:pt x="255" y="0"/>
                        <a:pt x="249"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8"/>
              <p:cNvGrpSpPr/>
              <p:nvPr/>
            </p:nvGrpSpPr>
            <p:grpSpPr>
              <a:xfrm flipH="1">
                <a:off x="-936535" y="3633442"/>
                <a:ext cx="610320" cy="470206"/>
                <a:chOff x="3133825" y="3540588"/>
                <a:chExt cx="434825" cy="335000"/>
              </a:xfrm>
            </p:grpSpPr>
            <p:sp>
              <p:nvSpPr>
                <p:cNvPr id="5115" name="Google Shape;5115;p8"/>
                <p:cNvSpPr/>
                <p:nvPr/>
              </p:nvSpPr>
              <p:spPr>
                <a:xfrm>
                  <a:off x="3133825" y="3540588"/>
                  <a:ext cx="434825" cy="335000"/>
                </a:xfrm>
                <a:custGeom>
                  <a:avLst/>
                  <a:gdLst/>
                  <a:ahLst/>
                  <a:cxnLst/>
                  <a:rect l="l" t="t" r="r" b="b"/>
                  <a:pathLst>
                    <a:path w="17393" h="13400" extrusionOk="0">
                      <a:moveTo>
                        <a:pt x="17393" y="0"/>
                      </a:moveTo>
                      <a:lnTo>
                        <a:pt x="17393" y="0"/>
                      </a:lnTo>
                      <a:cubicBezTo>
                        <a:pt x="13522" y="992"/>
                        <a:pt x="9670" y="1716"/>
                        <a:pt x="5976" y="3321"/>
                      </a:cubicBezTo>
                      <a:cubicBezTo>
                        <a:pt x="3793" y="4272"/>
                        <a:pt x="1593" y="6404"/>
                        <a:pt x="630" y="8579"/>
                      </a:cubicBezTo>
                      <a:cubicBezTo>
                        <a:pt x="165" y="9630"/>
                        <a:pt x="0" y="10828"/>
                        <a:pt x="697" y="11818"/>
                      </a:cubicBezTo>
                      <a:cubicBezTo>
                        <a:pt x="1496" y="12953"/>
                        <a:pt x="2366" y="13399"/>
                        <a:pt x="3236" y="13399"/>
                      </a:cubicBezTo>
                      <a:cubicBezTo>
                        <a:pt x="5247" y="13399"/>
                        <a:pt x="7262" y="11016"/>
                        <a:pt x="8418" y="9230"/>
                      </a:cubicBezTo>
                      <a:cubicBezTo>
                        <a:pt x="10716" y="5681"/>
                        <a:pt x="13445" y="2120"/>
                        <a:pt x="17275" y="62"/>
                      </a:cubicBezTo>
                      <a:cubicBezTo>
                        <a:pt x="17313" y="41"/>
                        <a:pt x="17354" y="19"/>
                        <a:pt x="17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
                <p:cNvSpPr/>
                <p:nvPr/>
              </p:nvSpPr>
              <p:spPr>
                <a:xfrm>
                  <a:off x="3192600" y="3586638"/>
                  <a:ext cx="296050" cy="229150"/>
                </a:xfrm>
                <a:custGeom>
                  <a:avLst/>
                  <a:gdLst/>
                  <a:ahLst/>
                  <a:cxnLst/>
                  <a:rect l="l" t="t" r="r" b="b"/>
                  <a:pathLst>
                    <a:path w="11842" h="9166" extrusionOk="0">
                      <a:moveTo>
                        <a:pt x="11842" y="1"/>
                      </a:moveTo>
                      <a:lnTo>
                        <a:pt x="11842" y="1"/>
                      </a:lnTo>
                      <a:cubicBezTo>
                        <a:pt x="9207" y="679"/>
                        <a:pt x="6586" y="1175"/>
                        <a:pt x="4070" y="2274"/>
                      </a:cubicBezTo>
                      <a:cubicBezTo>
                        <a:pt x="2584" y="2924"/>
                        <a:pt x="1088" y="4384"/>
                        <a:pt x="433" y="5870"/>
                      </a:cubicBezTo>
                      <a:cubicBezTo>
                        <a:pt x="115" y="6589"/>
                        <a:pt x="0" y="7409"/>
                        <a:pt x="477" y="8084"/>
                      </a:cubicBezTo>
                      <a:cubicBezTo>
                        <a:pt x="1020" y="8860"/>
                        <a:pt x="1612" y="9165"/>
                        <a:pt x="2205" y="9165"/>
                      </a:cubicBezTo>
                      <a:cubicBezTo>
                        <a:pt x="3574" y="9165"/>
                        <a:pt x="4945" y="7536"/>
                        <a:pt x="5731" y="6315"/>
                      </a:cubicBezTo>
                      <a:cubicBezTo>
                        <a:pt x="7297" y="3886"/>
                        <a:pt x="9155" y="1451"/>
                        <a:pt x="11760" y="44"/>
                      </a:cubicBezTo>
                      <a:cubicBezTo>
                        <a:pt x="11788" y="29"/>
                        <a:pt x="11815" y="15"/>
                        <a:pt x="11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
                <p:cNvSpPr/>
                <p:nvPr/>
              </p:nvSpPr>
              <p:spPr>
                <a:xfrm>
                  <a:off x="3209675" y="3706138"/>
                  <a:ext cx="121900" cy="133325"/>
                </a:xfrm>
                <a:custGeom>
                  <a:avLst/>
                  <a:gdLst/>
                  <a:ahLst/>
                  <a:cxnLst/>
                  <a:rect l="l" t="t" r="r" b="b"/>
                  <a:pathLst>
                    <a:path w="4876" h="5333" extrusionOk="0">
                      <a:moveTo>
                        <a:pt x="4333" y="0"/>
                      </a:moveTo>
                      <a:cubicBezTo>
                        <a:pt x="3986" y="0"/>
                        <a:pt x="3479" y="344"/>
                        <a:pt x="3069" y="888"/>
                      </a:cubicBezTo>
                      <a:cubicBezTo>
                        <a:pt x="2555" y="1576"/>
                        <a:pt x="2391" y="2322"/>
                        <a:pt x="2701" y="2555"/>
                      </a:cubicBezTo>
                      <a:cubicBezTo>
                        <a:pt x="2765" y="2603"/>
                        <a:pt x="2843" y="2625"/>
                        <a:pt x="2932" y="2625"/>
                      </a:cubicBezTo>
                      <a:cubicBezTo>
                        <a:pt x="3279" y="2625"/>
                        <a:pt x="3787" y="2281"/>
                        <a:pt x="4197" y="1736"/>
                      </a:cubicBezTo>
                      <a:cubicBezTo>
                        <a:pt x="4709" y="1050"/>
                        <a:pt x="4875" y="304"/>
                        <a:pt x="4564" y="71"/>
                      </a:cubicBezTo>
                      <a:cubicBezTo>
                        <a:pt x="4500" y="23"/>
                        <a:pt x="4422" y="0"/>
                        <a:pt x="4333" y="0"/>
                      </a:cubicBezTo>
                      <a:close/>
                      <a:moveTo>
                        <a:pt x="1621" y="3372"/>
                      </a:moveTo>
                      <a:cubicBezTo>
                        <a:pt x="1351" y="3372"/>
                        <a:pt x="954" y="3604"/>
                        <a:pt x="616" y="3987"/>
                      </a:cubicBezTo>
                      <a:cubicBezTo>
                        <a:pt x="171" y="4491"/>
                        <a:pt x="0" y="5063"/>
                        <a:pt x="228" y="5263"/>
                      </a:cubicBezTo>
                      <a:cubicBezTo>
                        <a:pt x="281" y="5310"/>
                        <a:pt x="352" y="5333"/>
                        <a:pt x="436" y="5333"/>
                      </a:cubicBezTo>
                      <a:cubicBezTo>
                        <a:pt x="706" y="5333"/>
                        <a:pt x="1103" y="5099"/>
                        <a:pt x="1442" y="4715"/>
                      </a:cubicBezTo>
                      <a:cubicBezTo>
                        <a:pt x="1886" y="4212"/>
                        <a:pt x="2057" y="3641"/>
                        <a:pt x="1830" y="3442"/>
                      </a:cubicBezTo>
                      <a:cubicBezTo>
                        <a:pt x="1776" y="3394"/>
                        <a:pt x="1704" y="3372"/>
                        <a:pt x="1621" y="337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8"/>
              <p:cNvGrpSpPr/>
              <p:nvPr/>
            </p:nvGrpSpPr>
            <p:grpSpPr>
              <a:xfrm flipH="1">
                <a:off x="-1006470" y="4623612"/>
                <a:ext cx="492558" cy="355778"/>
                <a:chOff x="3267550" y="4246038"/>
                <a:chExt cx="350925" cy="253475"/>
              </a:xfrm>
            </p:grpSpPr>
            <p:grpSp>
              <p:nvGrpSpPr>
                <p:cNvPr id="5119" name="Google Shape;5119;p8"/>
                <p:cNvGrpSpPr/>
                <p:nvPr/>
              </p:nvGrpSpPr>
              <p:grpSpPr>
                <a:xfrm>
                  <a:off x="3267550" y="4431313"/>
                  <a:ext cx="77925" cy="68200"/>
                  <a:chOff x="3267550" y="4431313"/>
                  <a:chExt cx="77925" cy="68200"/>
                </a:xfrm>
              </p:grpSpPr>
              <p:sp>
                <p:nvSpPr>
                  <p:cNvPr id="5120" name="Google Shape;5120;p8"/>
                  <p:cNvSpPr/>
                  <p:nvPr/>
                </p:nvSpPr>
                <p:spPr>
                  <a:xfrm>
                    <a:off x="3267550" y="4431313"/>
                    <a:ext cx="77925" cy="68200"/>
                  </a:xfrm>
                  <a:custGeom>
                    <a:avLst/>
                    <a:gdLst/>
                    <a:ahLst/>
                    <a:cxnLst/>
                    <a:rect l="l" t="t" r="r" b="b"/>
                    <a:pathLst>
                      <a:path w="3117" h="2728" extrusionOk="0">
                        <a:moveTo>
                          <a:pt x="1560" y="1"/>
                        </a:moveTo>
                        <a:cubicBezTo>
                          <a:pt x="1083" y="1"/>
                          <a:pt x="620" y="251"/>
                          <a:pt x="370" y="697"/>
                        </a:cubicBezTo>
                        <a:cubicBezTo>
                          <a:pt x="1" y="1355"/>
                          <a:pt x="237" y="2184"/>
                          <a:pt x="894" y="2553"/>
                        </a:cubicBezTo>
                        <a:cubicBezTo>
                          <a:pt x="1104" y="2671"/>
                          <a:pt x="1332" y="2727"/>
                          <a:pt x="1557" y="2727"/>
                        </a:cubicBezTo>
                        <a:cubicBezTo>
                          <a:pt x="2035" y="2727"/>
                          <a:pt x="2498" y="2476"/>
                          <a:pt x="2748" y="2028"/>
                        </a:cubicBezTo>
                        <a:cubicBezTo>
                          <a:pt x="3116" y="1374"/>
                          <a:pt x="2883" y="543"/>
                          <a:pt x="2227" y="175"/>
                        </a:cubicBezTo>
                        <a:cubicBezTo>
                          <a:pt x="2015" y="57"/>
                          <a:pt x="1786"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
                  <p:cNvSpPr/>
                  <p:nvPr/>
                </p:nvSpPr>
                <p:spPr>
                  <a:xfrm>
                    <a:off x="3271050" y="4431313"/>
                    <a:ext cx="74425" cy="52250"/>
                  </a:xfrm>
                  <a:custGeom>
                    <a:avLst/>
                    <a:gdLst/>
                    <a:ahLst/>
                    <a:cxnLst/>
                    <a:rect l="l" t="t" r="r" b="b"/>
                    <a:pathLst>
                      <a:path w="2977" h="2090" extrusionOk="0">
                        <a:moveTo>
                          <a:pt x="1420" y="1"/>
                        </a:moveTo>
                        <a:cubicBezTo>
                          <a:pt x="943" y="1"/>
                          <a:pt x="480" y="251"/>
                          <a:pt x="230" y="697"/>
                        </a:cubicBezTo>
                        <a:cubicBezTo>
                          <a:pt x="0" y="1107"/>
                          <a:pt x="6" y="1585"/>
                          <a:pt x="202" y="1975"/>
                        </a:cubicBezTo>
                        <a:cubicBezTo>
                          <a:pt x="219" y="1828"/>
                          <a:pt x="266" y="1681"/>
                          <a:pt x="343" y="1541"/>
                        </a:cubicBezTo>
                        <a:cubicBezTo>
                          <a:pt x="562" y="1152"/>
                          <a:pt x="967" y="932"/>
                          <a:pt x="1384" y="932"/>
                        </a:cubicBezTo>
                        <a:cubicBezTo>
                          <a:pt x="1581" y="932"/>
                          <a:pt x="1781" y="981"/>
                          <a:pt x="1966" y="1085"/>
                        </a:cubicBezTo>
                        <a:cubicBezTo>
                          <a:pt x="2345" y="1297"/>
                          <a:pt x="2560" y="1685"/>
                          <a:pt x="2571" y="2090"/>
                        </a:cubicBezTo>
                        <a:cubicBezTo>
                          <a:pt x="2585" y="2069"/>
                          <a:pt x="2597" y="2050"/>
                          <a:pt x="2608" y="2028"/>
                        </a:cubicBezTo>
                        <a:cubicBezTo>
                          <a:pt x="2976" y="1374"/>
                          <a:pt x="2743" y="543"/>
                          <a:pt x="2087" y="175"/>
                        </a:cubicBezTo>
                        <a:cubicBezTo>
                          <a:pt x="1875" y="57"/>
                          <a:pt x="1646" y="1"/>
                          <a:pt x="1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
                  <p:cNvSpPr/>
                  <p:nvPr/>
                </p:nvSpPr>
                <p:spPr>
                  <a:xfrm>
                    <a:off x="3299000" y="4471813"/>
                    <a:ext cx="25650" cy="22475"/>
                  </a:xfrm>
                  <a:custGeom>
                    <a:avLst/>
                    <a:gdLst/>
                    <a:ahLst/>
                    <a:cxnLst/>
                    <a:rect l="l" t="t" r="r" b="b"/>
                    <a:pathLst>
                      <a:path w="1026" h="899" extrusionOk="0">
                        <a:moveTo>
                          <a:pt x="514" y="1"/>
                        </a:moveTo>
                        <a:cubicBezTo>
                          <a:pt x="357" y="1"/>
                          <a:pt x="203" y="84"/>
                          <a:pt x="121" y="230"/>
                        </a:cubicBezTo>
                        <a:cubicBezTo>
                          <a:pt x="1" y="446"/>
                          <a:pt x="77" y="720"/>
                          <a:pt x="293" y="841"/>
                        </a:cubicBezTo>
                        <a:cubicBezTo>
                          <a:pt x="363" y="880"/>
                          <a:pt x="438" y="899"/>
                          <a:pt x="512" y="899"/>
                        </a:cubicBezTo>
                        <a:cubicBezTo>
                          <a:pt x="669" y="899"/>
                          <a:pt x="821" y="815"/>
                          <a:pt x="903" y="669"/>
                        </a:cubicBezTo>
                        <a:cubicBezTo>
                          <a:pt x="1025" y="454"/>
                          <a:pt x="948" y="180"/>
                          <a:pt x="732" y="58"/>
                        </a:cubicBezTo>
                        <a:cubicBezTo>
                          <a:pt x="663" y="19"/>
                          <a:pt x="588" y="1"/>
                          <a:pt x="51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
                  <p:cNvSpPr/>
                  <p:nvPr/>
                </p:nvSpPr>
                <p:spPr>
                  <a:xfrm>
                    <a:off x="3285150" y="4468063"/>
                    <a:ext cx="11925" cy="10450"/>
                  </a:xfrm>
                  <a:custGeom>
                    <a:avLst/>
                    <a:gdLst/>
                    <a:ahLst/>
                    <a:cxnLst/>
                    <a:rect l="l" t="t" r="r" b="b"/>
                    <a:pathLst>
                      <a:path w="477" h="418" extrusionOk="0">
                        <a:moveTo>
                          <a:pt x="238" y="1"/>
                        </a:moveTo>
                        <a:cubicBezTo>
                          <a:pt x="165" y="1"/>
                          <a:pt x="93" y="39"/>
                          <a:pt x="55" y="107"/>
                        </a:cubicBezTo>
                        <a:cubicBezTo>
                          <a:pt x="0" y="208"/>
                          <a:pt x="36" y="334"/>
                          <a:pt x="136" y="391"/>
                        </a:cubicBezTo>
                        <a:cubicBezTo>
                          <a:pt x="168" y="409"/>
                          <a:pt x="203" y="418"/>
                          <a:pt x="238" y="418"/>
                        </a:cubicBezTo>
                        <a:cubicBezTo>
                          <a:pt x="311" y="418"/>
                          <a:pt x="382" y="379"/>
                          <a:pt x="420" y="311"/>
                        </a:cubicBezTo>
                        <a:cubicBezTo>
                          <a:pt x="476" y="211"/>
                          <a:pt x="440" y="84"/>
                          <a:pt x="340" y="27"/>
                        </a:cubicBezTo>
                        <a:cubicBezTo>
                          <a:pt x="308" y="9"/>
                          <a:pt x="273" y="1"/>
                          <a:pt x="2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8"/>
                <p:cNvGrpSpPr/>
                <p:nvPr/>
              </p:nvGrpSpPr>
              <p:grpSpPr>
                <a:xfrm>
                  <a:off x="3392400" y="4360488"/>
                  <a:ext cx="94300" cy="82525"/>
                  <a:chOff x="3392400" y="4360488"/>
                  <a:chExt cx="94300" cy="82525"/>
                </a:xfrm>
              </p:grpSpPr>
              <p:sp>
                <p:nvSpPr>
                  <p:cNvPr id="5125" name="Google Shape;5125;p8"/>
                  <p:cNvSpPr/>
                  <p:nvPr/>
                </p:nvSpPr>
                <p:spPr>
                  <a:xfrm>
                    <a:off x="3392400" y="4360488"/>
                    <a:ext cx="94300" cy="82525"/>
                  </a:xfrm>
                  <a:custGeom>
                    <a:avLst/>
                    <a:gdLst/>
                    <a:ahLst/>
                    <a:cxnLst/>
                    <a:rect l="l" t="t" r="r" b="b"/>
                    <a:pathLst>
                      <a:path w="3772" h="3301" extrusionOk="0">
                        <a:moveTo>
                          <a:pt x="1887" y="1"/>
                        </a:moveTo>
                        <a:cubicBezTo>
                          <a:pt x="1309" y="1"/>
                          <a:pt x="749" y="304"/>
                          <a:pt x="447" y="843"/>
                        </a:cubicBezTo>
                        <a:cubicBezTo>
                          <a:pt x="1" y="1639"/>
                          <a:pt x="286" y="2645"/>
                          <a:pt x="1080" y="3090"/>
                        </a:cubicBezTo>
                        <a:cubicBezTo>
                          <a:pt x="1335" y="3233"/>
                          <a:pt x="1612" y="3301"/>
                          <a:pt x="1885" y="3301"/>
                        </a:cubicBezTo>
                        <a:cubicBezTo>
                          <a:pt x="2462" y="3301"/>
                          <a:pt x="3023" y="2997"/>
                          <a:pt x="3325" y="2457"/>
                        </a:cubicBezTo>
                        <a:cubicBezTo>
                          <a:pt x="3771" y="1663"/>
                          <a:pt x="3488" y="657"/>
                          <a:pt x="2693" y="212"/>
                        </a:cubicBezTo>
                        <a:cubicBezTo>
                          <a:pt x="2438" y="69"/>
                          <a:pt x="2160"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
                  <p:cNvSpPr/>
                  <p:nvPr/>
                </p:nvSpPr>
                <p:spPr>
                  <a:xfrm>
                    <a:off x="3396600" y="4360488"/>
                    <a:ext cx="90100" cy="63225"/>
                  </a:xfrm>
                  <a:custGeom>
                    <a:avLst/>
                    <a:gdLst/>
                    <a:ahLst/>
                    <a:cxnLst/>
                    <a:rect l="l" t="t" r="r" b="b"/>
                    <a:pathLst>
                      <a:path w="3604" h="2529" extrusionOk="0">
                        <a:moveTo>
                          <a:pt x="1719" y="1"/>
                        </a:moveTo>
                        <a:cubicBezTo>
                          <a:pt x="1141" y="1"/>
                          <a:pt x="581" y="304"/>
                          <a:pt x="279" y="843"/>
                        </a:cubicBezTo>
                        <a:cubicBezTo>
                          <a:pt x="0" y="1340"/>
                          <a:pt x="8" y="1918"/>
                          <a:pt x="245" y="2393"/>
                        </a:cubicBezTo>
                        <a:cubicBezTo>
                          <a:pt x="267" y="2213"/>
                          <a:pt x="323" y="2032"/>
                          <a:pt x="415" y="1865"/>
                        </a:cubicBezTo>
                        <a:cubicBezTo>
                          <a:pt x="680" y="1393"/>
                          <a:pt x="1171" y="1127"/>
                          <a:pt x="1677" y="1127"/>
                        </a:cubicBezTo>
                        <a:cubicBezTo>
                          <a:pt x="1915" y="1127"/>
                          <a:pt x="2157" y="1187"/>
                          <a:pt x="2380" y="1312"/>
                        </a:cubicBezTo>
                        <a:cubicBezTo>
                          <a:pt x="2839" y="1569"/>
                          <a:pt x="3097" y="2039"/>
                          <a:pt x="3111" y="2529"/>
                        </a:cubicBezTo>
                        <a:cubicBezTo>
                          <a:pt x="3127" y="2504"/>
                          <a:pt x="3144" y="2482"/>
                          <a:pt x="3157" y="2457"/>
                        </a:cubicBezTo>
                        <a:cubicBezTo>
                          <a:pt x="3603" y="1663"/>
                          <a:pt x="3320" y="657"/>
                          <a:pt x="2525" y="212"/>
                        </a:cubicBezTo>
                        <a:cubicBezTo>
                          <a:pt x="2270" y="69"/>
                          <a:pt x="1992"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
                  <p:cNvSpPr/>
                  <p:nvPr/>
                </p:nvSpPr>
                <p:spPr>
                  <a:xfrm>
                    <a:off x="3430400" y="4409538"/>
                    <a:ext cx="31075" cy="27175"/>
                  </a:xfrm>
                  <a:custGeom>
                    <a:avLst/>
                    <a:gdLst/>
                    <a:ahLst/>
                    <a:cxnLst/>
                    <a:rect l="l" t="t" r="r" b="b"/>
                    <a:pathLst>
                      <a:path w="1243" h="1087" extrusionOk="0">
                        <a:moveTo>
                          <a:pt x="623" y="0"/>
                        </a:moveTo>
                        <a:cubicBezTo>
                          <a:pt x="433" y="0"/>
                          <a:pt x="248" y="101"/>
                          <a:pt x="147" y="279"/>
                        </a:cubicBezTo>
                        <a:cubicBezTo>
                          <a:pt x="0" y="540"/>
                          <a:pt x="94" y="869"/>
                          <a:pt x="356" y="1017"/>
                        </a:cubicBezTo>
                        <a:cubicBezTo>
                          <a:pt x="440" y="1064"/>
                          <a:pt x="531" y="1086"/>
                          <a:pt x="621" y="1086"/>
                        </a:cubicBezTo>
                        <a:cubicBezTo>
                          <a:pt x="811" y="1086"/>
                          <a:pt x="995" y="986"/>
                          <a:pt x="1095" y="808"/>
                        </a:cubicBezTo>
                        <a:cubicBezTo>
                          <a:pt x="1242" y="547"/>
                          <a:pt x="1148" y="216"/>
                          <a:pt x="887" y="69"/>
                        </a:cubicBezTo>
                        <a:cubicBezTo>
                          <a:pt x="803" y="22"/>
                          <a:pt x="713" y="0"/>
                          <a:pt x="62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
                  <p:cNvSpPr/>
                  <p:nvPr/>
                </p:nvSpPr>
                <p:spPr>
                  <a:xfrm>
                    <a:off x="3413625" y="4404963"/>
                    <a:ext cx="14450" cy="12625"/>
                  </a:xfrm>
                  <a:custGeom>
                    <a:avLst/>
                    <a:gdLst/>
                    <a:ahLst/>
                    <a:cxnLst/>
                    <a:rect l="l" t="t" r="r" b="b"/>
                    <a:pathLst>
                      <a:path w="578" h="505" extrusionOk="0">
                        <a:moveTo>
                          <a:pt x="291" y="1"/>
                        </a:moveTo>
                        <a:cubicBezTo>
                          <a:pt x="202" y="1"/>
                          <a:pt x="116" y="47"/>
                          <a:pt x="70" y="130"/>
                        </a:cubicBezTo>
                        <a:cubicBezTo>
                          <a:pt x="1" y="252"/>
                          <a:pt x="45" y="404"/>
                          <a:pt x="167" y="473"/>
                        </a:cubicBezTo>
                        <a:cubicBezTo>
                          <a:pt x="206" y="494"/>
                          <a:pt x="248" y="505"/>
                          <a:pt x="290" y="505"/>
                        </a:cubicBezTo>
                        <a:cubicBezTo>
                          <a:pt x="377" y="505"/>
                          <a:pt x="463" y="459"/>
                          <a:pt x="510" y="377"/>
                        </a:cubicBezTo>
                        <a:cubicBezTo>
                          <a:pt x="577" y="255"/>
                          <a:pt x="535" y="100"/>
                          <a:pt x="413" y="33"/>
                        </a:cubicBezTo>
                        <a:cubicBezTo>
                          <a:pt x="374" y="11"/>
                          <a:pt x="332" y="1"/>
                          <a:pt x="2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8"/>
                <p:cNvGrpSpPr/>
                <p:nvPr/>
              </p:nvGrpSpPr>
              <p:grpSpPr>
                <a:xfrm>
                  <a:off x="3506175" y="4246038"/>
                  <a:ext cx="112300" cy="98275"/>
                  <a:chOff x="3506175" y="4246038"/>
                  <a:chExt cx="112300" cy="98275"/>
                </a:xfrm>
              </p:grpSpPr>
              <p:sp>
                <p:nvSpPr>
                  <p:cNvPr id="5130" name="Google Shape;5130;p8"/>
                  <p:cNvSpPr/>
                  <p:nvPr/>
                </p:nvSpPr>
                <p:spPr>
                  <a:xfrm>
                    <a:off x="3506175" y="4246038"/>
                    <a:ext cx="112300" cy="98275"/>
                  </a:xfrm>
                  <a:custGeom>
                    <a:avLst/>
                    <a:gdLst/>
                    <a:ahLst/>
                    <a:cxnLst/>
                    <a:rect l="l" t="t" r="r" b="b"/>
                    <a:pathLst>
                      <a:path w="4492" h="3931" extrusionOk="0">
                        <a:moveTo>
                          <a:pt x="2246" y="0"/>
                        </a:moveTo>
                        <a:cubicBezTo>
                          <a:pt x="1558" y="0"/>
                          <a:pt x="891" y="362"/>
                          <a:pt x="531" y="1005"/>
                        </a:cubicBezTo>
                        <a:cubicBezTo>
                          <a:pt x="0" y="1952"/>
                          <a:pt x="339" y="3148"/>
                          <a:pt x="1283" y="3679"/>
                        </a:cubicBezTo>
                        <a:cubicBezTo>
                          <a:pt x="1588" y="3850"/>
                          <a:pt x="1918" y="3930"/>
                          <a:pt x="2244" y="3930"/>
                        </a:cubicBezTo>
                        <a:cubicBezTo>
                          <a:pt x="2932" y="3930"/>
                          <a:pt x="3600" y="3569"/>
                          <a:pt x="3960" y="2926"/>
                        </a:cubicBezTo>
                        <a:cubicBezTo>
                          <a:pt x="4491" y="1980"/>
                          <a:pt x="4153" y="783"/>
                          <a:pt x="3207" y="252"/>
                        </a:cubicBezTo>
                        <a:cubicBezTo>
                          <a:pt x="2902" y="81"/>
                          <a:pt x="2572"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
                  <p:cNvSpPr/>
                  <p:nvPr/>
                </p:nvSpPr>
                <p:spPr>
                  <a:xfrm>
                    <a:off x="3511175" y="4246038"/>
                    <a:ext cx="107300" cy="75325"/>
                  </a:xfrm>
                  <a:custGeom>
                    <a:avLst/>
                    <a:gdLst/>
                    <a:ahLst/>
                    <a:cxnLst/>
                    <a:rect l="l" t="t" r="r" b="b"/>
                    <a:pathLst>
                      <a:path w="4292" h="3013" extrusionOk="0">
                        <a:moveTo>
                          <a:pt x="2046" y="0"/>
                        </a:moveTo>
                        <a:cubicBezTo>
                          <a:pt x="1358" y="0"/>
                          <a:pt x="691" y="362"/>
                          <a:pt x="331" y="1005"/>
                        </a:cubicBezTo>
                        <a:cubicBezTo>
                          <a:pt x="1" y="1596"/>
                          <a:pt x="7" y="2285"/>
                          <a:pt x="291" y="2848"/>
                        </a:cubicBezTo>
                        <a:cubicBezTo>
                          <a:pt x="316" y="2635"/>
                          <a:pt x="383" y="2422"/>
                          <a:pt x="494" y="2223"/>
                        </a:cubicBezTo>
                        <a:cubicBezTo>
                          <a:pt x="809" y="1660"/>
                          <a:pt x="1393" y="1343"/>
                          <a:pt x="1995" y="1343"/>
                        </a:cubicBezTo>
                        <a:cubicBezTo>
                          <a:pt x="2279" y="1343"/>
                          <a:pt x="2568" y="1414"/>
                          <a:pt x="2833" y="1563"/>
                        </a:cubicBezTo>
                        <a:cubicBezTo>
                          <a:pt x="3380" y="1869"/>
                          <a:pt x="3688" y="2428"/>
                          <a:pt x="3706" y="3012"/>
                        </a:cubicBezTo>
                        <a:cubicBezTo>
                          <a:pt x="3724" y="2982"/>
                          <a:pt x="3743" y="2956"/>
                          <a:pt x="3760" y="2926"/>
                        </a:cubicBezTo>
                        <a:cubicBezTo>
                          <a:pt x="4291" y="1980"/>
                          <a:pt x="3953" y="783"/>
                          <a:pt x="3007" y="252"/>
                        </a:cubicBezTo>
                        <a:cubicBezTo>
                          <a:pt x="2702" y="81"/>
                          <a:pt x="2372" y="0"/>
                          <a:pt x="20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
                  <p:cNvSpPr/>
                  <p:nvPr/>
                </p:nvSpPr>
                <p:spPr>
                  <a:xfrm>
                    <a:off x="3551450" y="4304438"/>
                    <a:ext cx="36950" cy="32375"/>
                  </a:xfrm>
                  <a:custGeom>
                    <a:avLst/>
                    <a:gdLst/>
                    <a:ahLst/>
                    <a:cxnLst/>
                    <a:rect l="l" t="t" r="r" b="b"/>
                    <a:pathLst>
                      <a:path w="1478" h="1295" extrusionOk="0">
                        <a:moveTo>
                          <a:pt x="740" y="0"/>
                        </a:moveTo>
                        <a:cubicBezTo>
                          <a:pt x="513" y="0"/>
                          <a:pt x="292" y="120"/>
                          <a:pt x="174" y="332"/>
                        </a:cubicBezTo>
                        <a:cubicBezTo>
                          <a:pt x="0" y="643"/>
                          <a:pt x="111" y="1036"/>
                          <a:pt x="422" y="1212"/>
                        </a:cubicBezTo>
                        <a:cubicBezTo>
                          <a:pt x="522" y="1268"/>
                          <a:pt x="630" y="1294"/>
                          <a:pt x="738" y="1294"/>
                        </a:cubicBezTo>
                        <a:cubicBezTo>
                          <a:pt x="964" y="1294"/>
                          <a:pt x="1184" y="1175"/>
                          <a:pt x="1302" y="963"/>
                        </a:cubicBezTo>
                        <a:cubicBezTo>
                          <a:pt x="1477" y="653"/>
                          <a:pt x="1366" y="258"/>
                          <a:pt x="1054" y="82"/>
                        </a:cubicBezTo>
                        <a:cubicBezTo>
                          <a:pt x="955" y="27"/>
                          <a:pt x="846" y="0"/>
                          <a:pt x="74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
                  <p:cNvSpPr/>
                  <p:nvPr/>
                </p:nvSpPr>
                <p:spPr>
                  <a:xfrm>
                    <a:off x="3531425" y="4299038"/>
                    <a:ext cx="17225" cy="15025"/>
                  </a:xfrm>
                  <a:custGeom>
                    <a:avLst/>
                    <a:gdLst/>
                    <a:ahLst/>
                    <a:cxnLst/>
                    <a:rect l="l" t="t" r="r" b="b"/>
                    <a:pathLst>
                      <a:path w="689" h="601" extrusionOk="0">
                        <a:moveTo>
                          <a:pt x="346" y="0"/>
                        </a:moveTo>
                        <a:cubicBezTo>
                          <a:pt x="241" y="0"/>
                          <a:pt x="138" y="56"/>
                          <a:pt x="84" y="154"/>
                        </a:cubicBezTo>
                        <a:cubicBezTo>
                          <a:pt x="1" y="298"/>
                          <a:pt x="54" y="482"/>
                          <a:pt x="198" y="562"/>
                        </a:cubicBezTo>
                        <a:cubicBezTo>
                          <a:pt x="245" y="588"/>
                          <a:pt x="296" y="600"/>
                          <a:pt x="346" y="600"/>
                        </a:cubicBezTo>
                        <a:cubicBezTo>
                          <a:pt x="451" y="600"/>
                          <a:pt x="553" y="545"/>
                          <a:pt x="607" y="447"/>
                        </a:cubicBezTo>
                        <a:cubicBezTo>
                          <a:pt x="688" y="303"/>
                          <a:pt x="638" y="120"/>
                          <a:pt x="493" y="38"/>
                        </a:cubicBezTo>
                        <a:cubicBezTo>
                          <a:pt x="446" y="12"/>
                          <a:pt x="396" y="0"/>
                          <a:pt x="3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4" name="Google Shape;5134;p8"/>
              <p:cNvGrpSpPr/>
              <p:nvPr/>
            </p:nvGrpSpPr>
            <p:grpSpPr>
              <a:xfrm flipH="1">
                <a:off x="-1084019" y="3876440"/>
                <a:ext cx="1180638" cy="1081579"/>
                <a:chOff x="2832575" y="3713713"/>
                <a:chExt cx="841150" cy="770575"/>
              </a:xfrm>
            </p:grpSpPr>
            <p:sp>
              <p:nvSpPr>
                <p:cNvPr id="5135" name="Google Shape;5135;p8"/>
                <p:cNvSpPr/>
                <p:nvPr/>
              </p:nvSpPr>
              <p:spPr>
                <a:xfrm>
                  <a:off x="3141025" y="4175638"/>
                  <a:ext cx="106150" cy="93550"/>
                </a:xfrm>
                <a:custGeom>
                  <a:avLst/>
                  <a:gdLst/>
                  <a:ahLst/>
                  <a:cxnLst/>
                  <a:rect l="l" t="t" r="r" b="b"/>
                  <a:pathLst>
                    <a:path w="4246" h="3742" extrusionOk="0">
                      <a:moveTo>
                        <a:pt x="2101" y="0"/>
                      </a:moveTo>
                      <a:cubicBezTo>
                        <a:pt x="1791" y="0"/>
                        <a:pt x="1477" y="79"/>
                        <a:pt x="1189" y="244"/>
                      </a:cubicBezTo>
                      <a:cubicBezTo>
                        <a:pt x="303" y="751"/>
                        <a:pt x="0" y="1893"/>
                        <a:pt x="516" y="2794"/>
                      </a:cubicBezTo>
                      <a:cubicBezTo>
                        <a:pt x="864" y="3401"/>
                        <a:pt x="1497" y="3742"/>
                        <a:pt x="2145" y="3742"/>
                      </a:cubicBezTo>
                      <a:cubicBezTo>
                        <a:pt x="2455" y="3742"/>
                        <a:pt x="2769" y="3664"/>
                        <a:pt x="3057" y="3499"/>
                      </a:cubicBezTo>
                      <a:cubicBezTo>
                        <a:pt x="3945" y="2990"/>
                        <a:pt x="4246" y="1849"/>
                        <a:pt x="3730" y="950"/>
                      </a:cubicBezTo>
                      <a:cubicBezTo>
                        <a:pt x="3382" y="342"/>
                        <a:pt x="2749" y="0"/>
                        <a:pt x="2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
                <p:cNvSpPr/>
                <p:nvPr/>
              </p:nvSpPr>
              <p:spPr>
                <a:xfrm>
                  <a:off x="3146500" y="4175638"/>
                  <a:ext cx="93050" cy="93550"/>
                </a:xfrm>
                <a:custGeom>
                  <a:avLst/>
                  <a:gdLst/>
                  <a:ahLst/>
                  <a:cxnLst/>
                  <a:rect l="l" t="t" r="r" b="b"/>
                  <a:pathLst>
                    <a:path w="3722" h="3742" extrusionOk="0">
                      <a:moveTo>
                        <a:pt x="1879" y="1"/>
                      </a:moveTo>
                      <a:cubicBezTo>
                        <a:pt x="1569" y="1"/>
                        <a:pt x="1257" y="79"/>
                        <a:pt x="970" y="244"/>
                      </a:cubicBezTo>
                      <a:cubicBezTo>
                        <a:pt x="334" y="607"/>
                        <a:pt x="1" y="1298"/>
                        <a:pt x="52" y="1992"/>
                      </a:cubicBezTo>
                      <a:cubicBezTo>
                        <a:pt x="272" y="2399"/>
                        <a:pt x="529" y="2878"/>
                        <a:pt x="779" y="3347"/>
                      </a:cubicBezTo>
                      <a:cubicBezTo>
                        <a:pt x="1110" y="3603"/>
                        <a:pt x="1516" y="3742"/>
                        <a:pt x="1928" y="3742"/>
                      </a:cubicBezTo>
                      <a:cubicBezTo>
                        <a:pt x="2237" y="3742"/>
                        <a:pt x="2550" y="3663"/>
                        <a:pt x="2838" y="3499"/>
                      </a:cubicBezTo>
                      <a:cubicBezTo>
                        <a:pt x="3314" y="3226"/>
                        <a:pt x="3619" y="2772"/>
                        <a:pt x="3721" y="2269"/>
                      </a:cubicBezTo>
                      <a:lnTo>
                        <a:pt x="3721" y="2269"/>
                      </a:lnTo>
                      <a:cubicBezTo>
                        <a:pt x="3624" y="2344"/>
                        <a:pt x="3531" y="2407"/>
                        <a:pt x="3461" y="2452"/>
                      </a:cubicBezTo>
                      <a:cubicBezTo>
                        <a:pt x="3353" y="2521"/>
                        <a:pt x="3269" y="2550"/>
                        <a:pt x="3203" y="2550"/>
                      </a:cubicBezTo>
                      <a:cubicBezTo>
                        <a:pt x="2953" y="2550"/>
                        <a:pt x="2953" y="2140"/>
                        <a:pt x="2863" y="1890"/>
                      </a:cubicBezTo>
                      <a:cubicBezTo>
                        <a:pt x="2765" y="1619"/>
                        <a:pt x="2620" y="1371"/>
                        <a:pt x="2437" y="1149"/>
                      </a:cubicBezTo>
                      <a:cubicBezTo>
                        <a:pt x="2344" y="1038"/>
                        <a:pt x="1854" y="676"/>
                        <a:pt x="1973" y="497"/>
                      </a:cubicBezTo>
                      <a:cubicBezTo>
                        <a:pt x="2051" y="378"/>
                        <a:pt x="2424" y="346"/>
                        <a:pt x="2821" y="346"/>
                      </a:cubicBezTo>
                      <a:cubicBezTo>
                        <a:pt x="2868" y="346"/>
                        <a:pt x="2915" y="346"/>
                        <a:pt x="2963" y="347"/>
                      </a:cubicBezTo>
                      <a:cubicBezTo>
                        <a:pt x="2644" y="122"/>
                        <a:pt x="2264" y="1"/>
                        <a:pt x="187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
                <p:cNvSpPr/>
                <p:nvPr/>
              </p:nvSpPr>
              <p:spPr>
                <a:xfrm>
                  <a:off x="2969450" y="4320038"/>
                  <a:ext cx="83125" cy="138075"/>
                </a:xfrm>
                <a:custGeom>
                  <a:avLst/>
                  <a:gdLst/>
                  <a:ahLst/>
                  <a:cxnLst/>
                  <a:rect l="l" t="t" r="r" b="b"/>
                  <a:pathLst>
                    <a:path w="3325" h="5523" extrusionOk="0">
                      <a:moveTo>
                        <a:pt x="3315" y="0"/>
                      </a:moveTo>
                      <a:cubicBezTo>
                        <a:pt x="3302" y="0"/>
                        <a:pt x="3152" y="135"/>
                        <a:pt x="2933" y="342"/>
                      </a:cubicBezTo>
                      <a:cubicBezTo>
                        <a:pt x="2825" y="450"/>
                        <a:pt x="2698" y="578"/>
                        <a:pt x="2563" y="715"/>
                      </a:cubicBezTo>
                      <a:cubicBezTo>
                        <a:pt x="2435" y="857"/>
                        <a:pt x="2297" y="1011"/>
                        <a:pt x="2159" y="1163"/>
                      </a:cubicBezTo>
                      <a:cubicBezTo>
                        <a:pt x="1893" y="1475"/>
                        <a:pt x="1641" y="1800"/>
                        <a:pt x="1460" y="2051"/>
                      </a:cubicBezTo>
                      <a:cubicBezTo>
                        <a:pt x="1288" y="2306"/>
                        <a:pt x="1172" y="2477"/>
                        <a:pt x="1172" y="2477"/>
                      </a:cubicBezTo>
                      <a:cubicBezTo>
                        <a:pt x="1172" y="2477"/>
                        <a:pt x="1070" y="2656"/>
                        <a:pt x="918" y="2924"/>
                      </a:cubicBezTo>
                      <a:cubicBezTo>
                        <a:pt x="845" y="3061"/>
                        <a:pt x="770" y="3224"/>
                        <a:pt x="685" y="3400"/>
                      </a:cubicBezTo>
                      <a:cubicBezTo>
                        <a:pt x="607" y="3574"/>
                        <a:pt x="522" y="3760"/>
                        <a:pt x="439" y="3946"/>
                      </a:cubicBezTo>
                      <a:cubicBezTo>
                        <a:pt x="270" y="4319"/>
                        <a:pt x="120" y="4705"/>
                        <a:pt x="52" y="5007"/>
                      </a:cubicBezTo>
                      <a:cubicBezTo>
                        <a:pt x="27" y="5162"/>
                        <a:pt x="0" y="5289"/>
                        <a:pt x="10" y="5380"/>
                      </a:cubicBezTo>
                      <a:cubicBezTo>
                        <a:pt x="11" y="5471"/>
                        <a:pt x="15" y="5522"/>
                        <a:pt x="21" y="5522"/>
                      </a:cubicBezTo>
                      <a:cubicBezTo>
                        <a:pt x="38" y="5521"/>
                        <a:pt x="29" y="5317"/>
                        <a:pt x="110" y="5023"/>
                      </a:cubicBezTo>
                      <a:cubicBezTo>
                        <a:pt x="195" y="4731"/>
                        <a:pt x="359" y="4358"/>
                        <a:pt x="539" y="3993"/>
                      </a:cubicBezTo>
                      <a:cubicBezTo>
                        <a:pt x="629" y="3809"/>
                        <a:pt x="719" y="3625"/>
                        <a:pt x="803" y="3453"/>
                      </a:cubicBezTo>
                      <a:cubicBezTo>
                        <a:pt x="892" y="3285"/>
                        <a:pt x="970" y="3126"/>
                        <a:pt x="1044" y="2994"/>
                      </a:cubicBezTo>
                      <a:cubicBezTo>
                        <a:pt x="1200" y="2732"/>
                        <a:pt x="1304" y="2559"/>
                        <a:pt x="1304" y="2559"/>
                      </a:cubicBezTo>
                      <a:cubicBezTo>
                        <a:pt x="1304" y="2559"/>
                        <a:pt x="1415" y="2388"/>
                        <a:pt x="1579" y="2132"/>
                      </a:cubicBezTo>
                      <a:cubicBezTo>
                        <a:pt x="1750" y="1880"/>
                        <a:pt x="1990" y="1551"/>
                        <a:pt x="2245" y="1233"/>
                      </a:cubicBezTo>
                      <a:cubicBezTo>
                        <a:pt x="2374" y="1077"/>
                        <a:pt x="2505" y="920"/>
                        <a:pt x="2629" y="773"/>
                      </a:cubicBezTo>
                      <a:cubicBezTo>
                        <a:pt x="2756" y="632"/>
                        <a:pt x="2875" y="497"/>
                        <a:pt x="2977" y="386"/>
                      </a:cubicBezTo>
                      <a:cubicBezTo>
                        <a:pt x="3187" y="162"/>
                        <a:pt x="3325" y="10"/>
                        <a:pt x="3315" y="0"/>
                      </a:cubicBezTo>
                      <a:cubicBezTo>
                        <a:pt x="3315" y="0"/>
                        <a:pt x="3315" y="0"/>
                        <a:pt x="3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
                <p:cNvSpPr/>
                <p:nvPr/>
              </p:nvSpPr>
              <p:spPr>
                <a:xfrm>
                  <a:off x="2941925" y="4437313"/>
                  <a:ext cx="51275" cy="46975"/>
                </a:xfrm>
                <a:custGeom>
                  <a:avLst/>
                  <a:gdLst/>
                  <a:ahLst/>
                  <a:cxnLst/>
                  <a:rect l="l" t="t" r="r" b="b"/>
                  <a:pathLst>
                    <a:path w="2051" h="1879" extrusionOk="0">
                      <a:moveTo>
                        <a:pt x="1026" y="0"/>
                      </a:moveTo>
                      <a:cubicBezTo>
                        <a:pt x="963" y="0"/>
                        <a:pt x="898" y="7"/>
                        <a:pt x="834" y="20"/>
                      </a:cubicBezTo>
                      <a:cubicBezTo>
                        <a:pt x="326" y="126"/>
                        <a:pt x="0" y="625"/>
                        <a:pt x="107" y="1132"/>
                      </a:cubicBezTo>
                      <a:cubicBezTo>
                        <a:pt x="199" y="1574"/>
                        <a:pt x="589" y="1878"/>
                        <a:pt x="1023" y="1878"/>
                      </a:cubicBezTo>
                      <a:cubicBezTo>
                        <a:pt x="1088" y="1878"/>
                        <a:pt x="1153" y="1871"/>
                        <a:pt x="1219" y="1857"/>
                      </a:cubicBezTo>
                      <a:cubicBezTo>
                        <a:pt x="1725" y="1752"/>
                        <a:pt x="2051" y="1254"/>
                        <a:pt x="1944" y="747"/>
                      </a:cubicBezTo>
                      <a:cubicBezTo>
                        <a:pt x="1853" y="302"/>
                        <a:pt x="1462"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
                <p:cNvSpPr/>
                <p:nvPr/>
              </p:nvSpPr>
              <p:spPr>
                <a:xfrm>
                  <a:off x="2941925" y="4437313"/>
                  <a:ext cx="51000" cy="45150"/>
                </a:xfrm>
                <a:custGeom>
                  <a:avLst/>
                  <a:gdLst/>
                  <a:ahLst/>
                  <a:cxnLst/>
                  <a:rect l="l" t="t" r="r" b="b"/>
                  <a:pathLst>
                    <a:path w="2040" h="1806" extrusionOk="0">
                      <a:moveTo>
                        <a:pt x="1026" y="0"/>
                      </a:moveTo>
                      <a:cubicBezTo>
                        <a:pt x="962" y="0"/>
                        <a:pt x="898" y="7"/>
                        <a:pt x="834" y="20"/>
                      </a:cubicBezTo>
                      <a:cubicBezTo>
                        <a:pt x="326" y="126"/>
                        <a:pt x="0" y="625"/>
                        <a:pt x="107" y="1132"/>
                      </a:cubicBezTo>
                      <a:cubicBezTo>
                        <a:pt x="121" y="1201"/>
                        <a:pt x="144" y="1268"/>
                        <a:pt x="174" y="1330"/>
                      </a:cubicBezTo>
                      <a:cubicBezTo>
                        <a:pt x="121" y="943"/>
                        <a:pt x="371" y="576"/>
                        <a:pt x="760" y="493"/>
                      </a:cubicBezTo>
                      <a:cubicBezTo>
                        <a:pt x="812" y="482"/>
                        <a:pt x="863" y="477"/>
                        <a:pt x="914" y="477"/>
                      </a:cubicBezTo>
                      <a:cubicBezTo>
                        <a:pt x="1261" y="477"/>
                        <a:pt x="1573" y="719"/>
                        <a:pt x="1647" y="1074"/>
                      </a:cubicBezTo>
                      <a:cubicBezTo>
                        <a:pt x="1706" y="1356"/>
                        <a:pt x="1595" y="1633"/>
                        <a:pt x="1385" y="1806"/>
                      </a:cubicBezTo>
                      <a:cubicBezTo>
                        <a:pt x="1795" y="1635"/>
                        <a:pt x="2040" y="1195"/>
                        <a:pt x="1944" y="747"/>
                      </a:cubicBezTo>
                      <a:cubicBezTo>
                        <a:pt x="1853" y="302"/>
                        <a:pt x="1460" y="0"/>
                        <a:pt x="1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
                <p:cNvSpPr/>
                <p:nvPr/>
              </p:nvSpPr>
              <p:spPr>
                <a:xfrm>
                  <a:off x="2953275" y="4466438"/>
                  <a:ext cx="12875" cy="11750"/>
                </a:xfrm>
                <a:custGeom>
                  <a:avLst/>
                  <a:gdLst/>
                  <a:ahLst/>
                  <a:cxnLst/>
                  <a:rect l="l" t="t" r="r" b="b"/>
                  <a:pathLst>
                    <a:path w="515" h="470" extrusionOk="0">
                      <a:moveTo>
                        <a:pt x="260" y="1"/>
                      </a:moveTo>
                      <a:cubicBezTo>
                        <a:pt x="243" y="1"/>
                        <a:pt x="226" y="3"/>
                        <a:pt x="209" y="6"/>
                      </a:cubicBezTo>
                      <a:cubicBezTo>
                        <a:pt x="82" y="31"/>
                        <a:pt x="0" y="157"/>
                        <a:pt x="29" y="282"/>
                      </a:cubicBezTo>
                      <a:cubicBezTo>
                        <a:pt x="51" y="395"/>
                        <a:pt x="150" y="470"/>
                        <a:pt x="259" y="470"/>
                      </a:cubicBezTo>
                      <a:cubicBezTo>
                        <a:pt x="275" y="470"/>
                        <a:pt x="290" y="468"/>
                        <a:pt x="306" y="465"/>
                      </a:cubicBezTo>
                      <a:cubicBezTo>
                        <a:pt x="433" y="437"/>
                        <a:pt x="514" y="313"/>
                        <a:pt x="486" y="186"/>
                      </a:cubicBezTo>
                      <a:cubicBezTo>
                        <a:pt x="464" y="77"/>
                        <a:pt x="369" y="1"/>
                        <a:pt x="26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
                <p:cNvSpPr/>
                <p:nvPr/>
              </p:nvSpPr>
              <p:spPr>
                <a:xfrm>
                  <a:off x="2970025" y="4472413"/>
                  <a:ext cx="7350" cy="6725"/>
                </a:xfrm>
                <a:custGeom>
                  <a:avLst/>
                  <a:gdLst/>
                  <a:ahLst/>
                  <a:cxnLst/>
                  <a:rect l="l" t="t" r="r" b="b"/>
                  <a:pathLst>
                    <a:path w="294" h="269" extrusionOk="0">
                      <a:moveTo>
                        <a:pt x="148" y="1"/>
                      </a:moveTo>
                      <a:cubicBezTo>
                        <a:pt x="139" y="1"/>
                        <a:pt x="130" y="2"/>
                        <a:pt x="120" y="4"/>
                      </a:cubicBezTo>
                      <a:cubicBezTo>
                        <a:pt x="48" y="18"/>
                        <a:pt x="1" y="90"/>
                        <a:pt x="17" y="162"/>
                      </a:cubicBezTo>
                      <a:cubicBezTo>
                        <a:pt x="30" y="225"/>
                        <a:pt x="84" y="268"/>
                        <a:pt x="146" y="268"/>
                      </a:cubicBezTo>
                      <a:cubicBezTo>
                        <a:pt x="156" y="268"/>
                        <a:pt x="165" y="267"/>
                        <a:pt x="175" y="265"/>
                      </a:cubicBezTo>
                      <a:cubicBezTo>
                        <a:pt x="247" y="250"/>
                        <a:pt x="294" y="179"/>
                        <a:pt x="278" y="109"/>
                      </a:cubicBezTo>
                      <a:cubicBezTo>
                        <a:pt x="266" y="45"/>
                        <a:pt x="211" y="1"/>
                        <a:pt x="1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
                <p:cNvSpPr/>
                <p:nvPr/>
              </p:nvSpPr>
              <p:spPr>
                <a:xfrm>
                  <a:off x="2887125" y="4284338"/>
                  <a:ext cx="160325" cy="21675"/>
                </a:xfrm>
                <a:custGeom>
                  <a:avLst/>
                  <a:gdLst/>
                  <a:ahLst/>
                  <a:cxnLst/>
                  <a:rect l="l" t="t" r="r" b="b"/>
                  <a:pathLst>
                    <a:path w="6413" h="867" extrusionOk="0">
                      <a:moveTo>
                        <a:pt x="6" y="0"/>
                      </a:moveTo>
                      <a:cubicBezTo>
                        <a:pt x="5" y="0"/>
                        <a:pt x="4" y="1"/>
                        <a:pt x="4" y="1"/>
                      </a:cubicBezTo>
                      <a:cubicBezTo>
                        <a:pt x="1" y="6"/>
                        <a:pt x="41" y="39"/>
                        <a:pt x="112" y="92"/>
                      </a:cubicBezTo>
                      <a:cubicBezTo>
                        <a:pt x="182" y="153"/>
                        <a:pt x="301" y="207"/>
                        <a:pt x="439" y="276"/>
                      </a:cubicBezTo>
                      <a:cubicBezTo>
                        <a:pt x="726" y="398"/>
                        <a:pt x="1125" y="503"/>
                        <a:pt x="1528" y="584"/>
                      </a:cubicBezTo>
                      <a:cubicBezTo>
                        <a:pt x="1727" y="625"/>
                        <a:pt x="1927" y="667"/>
                        <a:pt x="2114" y="705"/>
                      </a:cubicBezTo>
                      <a:cubicBezTo>
                        <a:pt x="2307" y="739"/>
                        <a:pt x="2484" y="772"/>
                        <a:pt x="2636" y="794"/>
                      </a:cubicBezTo>
                      <a:cubicBezTo>
                        <a:pt x="2944" y="827"/>
                        <a:pt x="3149" y="850"/>
                        <a:pt x="3149" y="850"/>
                      </a:cubicBezTo>
                      <a:cubicBezTo>
                        <a:pt x="3149" y="850"/>
                        <a:pt x="3355" y="857"/>
                        <a:pt x="3663" y="866"/>
                      </a:cubicBezTo>
                      <a:cubicBezTo>
                        <a:pt x="3972" y="866"/>
                        <a:pt x="4384" y="854"/>
                        <a:pt x="4793" y="819"/>
                      </a:cubicBezTo>
                      <a:cubicBezTo>
                        <a:pt x="4996" y="797"/>
                        <a:pt x="5200" y="774"/>
                        <a:pt x="5389" y="753"/>
                      </a:cubicBezTo>
                      <a:cubicBezTo>
                        <a:pt x="5581" y="724"/>
                        <a:pt x="5759" y="697"/>
                        <a:pt x="5911" y="672"/>
                      </a:cubicBezTo>
                      <a:cubicBezTo>
                        <a:pt x="6212" y="615"/>
                        <a:pt x="6412" y="573"/>
                        <a:pt x="6411" y="562"/>
                      </a:cubicBezTo>
                      <a:cubicBezTo>
                        <a:pt x="6410" y="560"/>
                        <a:pt x="6404" y="559"/>
                        <a:pt x="6392" y="559"/>
                      </a:cubicBezTo>
                      <a:cubicBezTo>
                        <a:pt x="6334" y="559"/>
                        <a:pt x="6153" y="580"/>
                        <a:pt x="5902" y="612"/>
                      </a:cubicBezTo>
                      <a:cubicBezTo>
                        <a:pt x="5750" y="628"/>
                        <a:pt x="5571" y="645"/>
                        <a:pt x="5382" y="666"/>
                      </a:cubicBezTo>
                      <a:cubicBezTo>
                        <a:pt x="5190" y="680"/>
                        <a:pt x="4987" y="694"/>
                        <a:pt x="4783" y="709"/>
                      </a:cubicBezTo>
                      <a:cubicBezTo>
                        <a:pt x="4533" y="722"/>
                        <a:pt x="4282" y="727"/>
                        <a:pt x="4055" y="727"/>
                      </a:cubicBezTo>
                      <a:cubicBezTo>
                        <a:pt x="3914" y="727"/>
                        <a:pt x="3783" y="725"/>
                        <a:pt x="3666" y="722"/>
                      </a:cubicBezTo>
                      <a:cubicBezTo>
                        <a:pt x="3362" y="705"/>
                        <a:pt x="3159" y="695"/>
                        <a:pt x="3159" y="695"/>
                      </a:cubicBezTo>
                      <a:cubicBezTo>
                        <a:pt x="3159" y="695"/>
                        <a:pt x="2957" y="677"/>
                        <a:pt x="2654" y="651"/>
                      </a:cubicBezTo>
                      <a:cubicBezTo>
                        <a:pt x="2504" y="634"/>
                        <a:pt x="2328" y="604"/>
                        <a:pt x="2141" y="578"/>
                      </a:cubicBezTo>
                      <a:cubicBezTo>
                        <a:pt x="1951" y="545"/>
                        <a:pt x="1750" y="510"/>
                        <a:pt x="1548" y="476"/>
                      </a:cubicBezTo>
                      <a:cubicBezTo>
                        <a:pt x="1146" y="407"/>
                        <a:pt x="749" y="321"/>
                        <a:pt x="463" y="219"/>
                      </a:cubicBezTo>
                      <a:cubicBezTo>
                        <a:pt x="190" y="119"/>
                        <a:pt x="3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
                <p:cNvSpPr/>
                <p:nvPr/>
              </p:nvSpPr>
              <p:spPr>
                <a:xfrm>
                  <a:off x="2857550" y="4261238"/>
                  <a:ext cx="52200" cy="46950"/>
                </a:xfrm>
                <a:custGeom>
                  <a:avLst/>
                  <a:gdLst/>
                  <a:ahLst/>
                  <a:cxnLst/>
                  <a:rect l="l" t="t" r="r" b="b"/>
                  <a:pathLst>
                    <a:path w="2088" h="1878" extrusionOk="0">
                      <a:moveTo>
                        <a:pt x="1046" y="0"/>
                      </a:moveTo>
                      <a:cubicBezTo>
                        <a:pt x="820" y="0"/>
                        <a:pt x="593" y="81"/>
                        <a:pt x="413" y="246"/>
                      </a:cubicBezTo>
                      <a:cubicBezTo>
                        <a:pt x="29" y="593"/>
                        <a:pt x="1" y="1187"/>
                        <a:pt x="350" y="1571"/>
                      </a:cubicBezTo>
                      <a:cubicBezTo>
                        <a:pt x="536" y="1774"/>
                        <a:pt x="790" y="1877"/>
                        <a:pt x="1045" y="1877"/>
                      </a:cubicBezTo>
                      <a:cubicBezTo>
                        <a:pt x="1270" y="1877"/>
                        <a:pt x="1497" y="1797"/>
                        <a:pt x="1677" y="1633"/>
                      </a:cubicBezTo>
                      <a:cubicBezTo>
                        <a:pt x="2059" y="1284"/>
                        <a:pt x="2088" y="690"/>
                        <a:pt x="1738" y="307"/>
                      </a:cubicBezTo>
                      <a:cubicBezTo>
                        <a:pt x="1554" y="103"/>
                        <a:pt x="1301"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
                <p:cNvSpPr/>
                <p:nvPr/>
              </p:nvSpPr>
              <p:spPr>
                <a:xfrm>
                  <a:off x="2863250" y="4261238"/>
                  <a:ext cx="46500" cy="46950"/>
                </a:xfrm>
                <a:custGeom>
                  <a:avLst/>
                  <a:gdLst/>
                  <a:ahLst/>
                  <a:cxnLst/>
                  <a:rect l="l" t="t" r="r" b="b"/>
                  <a:pathLst>
                    <a:path w="1860" h="1878" extrusionOk="0">
                      <a:moveTo>
                        <a:pt x="819" y="1"/>
                      </a:moveTo>
                      <a:cubicBezTo>
                        <a:pt x="648" y="1"/>
                        <a:pt x="477" y="47"/>
                        <a:pt x="326" y="141"/>
                      </a:cubicBezTo>
                      <a:cubicBezTo>
                        <a:pt x="390" y="124"/>
                        <a:pt x="456" y="115"/>
                        <a:pt x="522" y="115"/>
                      </a:cubicBezTo>
                      <a:cubicBezTo>
                        <a:pt x="724" y="115"/>
                        <a:pt x="925" y="195"/>
                        <a:pt x="1072" y="357"/>
                      </a:cubicBezTo>
                      <a:cubicBezTo>
                        <a:pt x="1352" y="664"/>
                        <a:pt x="1327" y="1137"/>
                        <a:pt x="1021" y="1416"/>
                      </a:cubicBezTo>
                      <a:cubicBezTo>
                        <a:pt x="879" y="1546"/>
                        <a:pt x="700" y="1610"/>
                        <a:pt x="521" y="1610"/>
                      </a:cubicBezTo>
                      <a:cubicBezTo>
                        <a:pt x="333" y="1610"/>
                        <a:pt x="145" y="1540"/>
                        <a:pt x="0" y="1402"/>
                      </a:cubicBezTo>
                      <a:lnTo>
                        <a:pt x="0" y="1402"/>
                      </a:lnTo>
                      <a:cubicBezTo>
                        <a:pt x="35" y="1461"/>
                        <a:pt x="74" y="1518"/>
                        <a:pt x="122" y="1571"/>
                      </a:cubicBezTo>
                      <a:cubicBezTo>
                        <a:pt x="307" y="1774"/>
                        <a:pt x="561" y="1877"/>
                        <a:pt x="816" y="1877"/>
                      </a:cubicBezTo>
                      <a:cubicBezTo>
                        <a:pt x="1042" y="1877"/>
                        <a:pt x="1268" y="1797"/>
                        <a:pt x="1448" y="1633"/>
                      </a:cubicBezTo>
                      <a:cubicBezTo>
                        <a:pt x="1831" y="1284"/>
                        <a:pt x="1860" y="690"/>
                        <a:pt x="1510" y="307"/>
                      </a:cubicBezTo>
                      <a:cubicBezTo>
                        <a:pt x="1326" y="103"/>
                        <a:pt x="1073"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
                <p:cNvSpPr/>
                <p:nvPr/>
              </p:nvSpPr>
              <p:spPr>
                <a:xfrm>
                  <a:off x="2863200" y="4278463"/>
                  <a:ext cx="13075" cy="11775"/>
                </a:xfrm>
                <a:custGeom>
                  <a:avLst/>
                  <a:gdLst/>
                  <a:ahLst/>
                  <a:cxnLst/>
                  <a:rect l="l" t="t" r="r" b="b"/>
                  <a:pathLst>
                    <a:path w="523" h="471" extrusionOk="0">
                      <a:moveTo>
                        <a:pt x="261" y="1"/>
                      </a:moveTo>
                      <a:cubicBezTo>
                        <a:pt x="205" y="1"/>
                        <a:pt x="149" y="21"/>
                        <a:pt x="104" y="61"/>
                      </a:cubicBezTo>
                      <a:cubicBezTo>
                        <a:pt x="8" y="150"/>
                        <a:pt x="1" y="296"/>
                        <a:pt x="88" y="393"/>
                      </a:cubicBezTo>
                      <a:cubicBezTo>
                        <a:pt x="135" y="444"/>
                        <a:pt x="198" y="470"/>
                        <a:pt x="261" y="470"/>
                      </a:cubicBezTo>
                      <a:cubicBezTo>
                        <a:pt x="317" y="470"/>
                        <a:pt x="374" y="450"/>
                        <a:pt x="419" y="409"/>
                      </a:cubicBezTo>
                      <a:cubicBezTo>
                        <a:pt x="516" y="321"/>
                        <a:pt x="522" y="174"/>
                        <a:pt x="436" y="78"/>
                      </a:cubicBezTo>
                      <a:cubicBezTo>
                        <a:pt x="389" y="26"/>
                        <a:pt x="325" y="1"/>
                        <a:pt x="2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
                <p:cNvSpPr/>
                <p:nvPr/>
              </p:nvSpPr>
              <p:spPr>
                <a:xfrm>
                  <a:off x="2871375" y="4267588"/>
                  <a:ext cx="7475" cy="6725"/>
                </a:xfrm>
                <a:custGeom>
                  <a:avLst/>
                  <a:gdLst/>
                  <a:ahLst/>
                  <a:cxnLst/>
                  <a:rect l="l" t="t" r="r" b="b"/>
                  <a:pathLst>
                    <a:path w="299" h="269" extrusionOk="0">
                      <a:moveTo>
                        <a:pt x="150" y="1"/>
                      </a:moveTo>
                      <a:cubicBezTo>
                        <a:pt x="118" y="1"/>
                        <a:pt x="86" y="13"/>
                        <a:pt x="60" y="37"/>
                      </a:cubicBezTo>
                      <a:cubicBezTo>
                        <a:pt x="4" y="87"/>
                        <a:pt x="1" y="172"/>
                        <a:pt x="49" y="225"/>
                      </a:cubicBezTo>
                      <a:cubicBezTo>
                        <a:pt x="77" y="254"/>
                        <a:pt x="113" y="269"/>
                        <a:pt x="150" y="269"/>
                      </a:cubicBezTo>
                      <a:cubicBezTo>
                        <a:pt x="182" y="269"/>
                        <a:pt x="215" y="257"/>
                        <a:pt x="241" y="233"/>
                      </a:cubicBezTo>
                      <a:cubicBezTo>
                        <a:pt x="295" y="184"/>
                        <a:pt x="299" y="100"/>
                        <a:pt x="248" y="45"/>
                      </a:cubicBezTo>
                      <a:cubicBezTo>
                        <a:pt x="222" y="16"/>
                        <a:pt x="186" y="1"/>
                        <a:pt x="15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
                <p:cNvSpPr/>
                <p:nvPr/>
              </p:nvSpPr>
              <p:spPr>
                <a:xfrm>
                  <a:off x="2861475" y="4324013"/>
                  <a:ext cx="142575" cy="75250"/>
                </a:xfrm>
                <a:custGeom>
                  <a:avLst/>
                  <a:gdLst/>
                  <a:ahLst/>
                  <a:cxnLst/>
                  <a:rect l="l" t="t" r="r" b="b"/>
                  <a:pathLst>
                    <a:path w="5703" h="3010" extrusionOk="0">
                      <a:moveTo>
                        <a:pt x="5694" y="1"/>
                      </a:moveTo>
                      <a:cubicBezTo>
                        <a:pt x="5678" y="1"/>
                        <a:pt x="5522" y="128"/>
                        <a:pt x="5294" y="319"/>
                      </a:cubicBezTo>
                      <a:cubicBezTo>
                        <a:pt x="5175" y="415"/>
                        <a:pt x="5034" y="524"/>
                        <a:pt x="4885" y="645"/>
                      </a:cubicBezTo>
                      <a:cubicBezTo>
                        <a:pt x="4733" y="759"/>
                        <a:pt x="4569" y="880"/>
                        <a:pt x="4406" y="1002"/>
                      </a:cubicBezTo>
                      <a:cubicBezTo>
                        <a:pt x="4074" y="1239"/>
                        <a:pt x="3732" y="1460"/>
                        <a:pt x="3470" y="1616"/>
                      </a:cubicBezTo>
                      <a:cubicBezTo>
                        <a:pt x="3207" y="1768"/>
                        <a:pt x="3029" y="1868"/>
                        <a:pt x="3029" y="1868"/>
                      </a:cubicBezTo>
                      <a:cubicBezTo>
                        <a:pt x="3029" y="1868"/>
                        <a:pt x="2850" y="1962"/>
                        <a:pt x="2581" y="2103"/>
                      </a:cubicBezTo>
                      <a:cubicBezTo>
                        <a:pt x="2444" y="2169"/>
                        <a:pt x="2281" y="2240"/>
                        <a:pt x="2109" y="2320"/>
                      </a:cubicBezTo>
                      <a:cubicBezTo>
                        <a:pt x="1932" y="2393"/>
                        <a:pt x="1744" y="2473"/>
                        <a:pt x="1556" y="2553"/>
                      </a:cubicBezTo>
                      <a:cubicBezTo>
                        <a:pt x="1180" y="2713"/>
                        <a:pt x="798" y="2854"/>
                        <a:pt x="502" y="2923"/>
                      </a:cubicBezTo>
                      <a:cubicBezTo>
                        <a:pt x="206" y="2989"/>
                        <a:pt x="2" y="2970"/>
                        <a:pt x="1" y="2985"/>
                      </a:cubicBezTo>
                      <a:cubicBezTo>
                        <a:pt x="1" y="2992"/>
                        <a:pt x="49" y="2998"/>
                        <a:pt x="140" y="3004"/>
                      </a:cubicBezTo>
                      <a:cubicBezTo>
                        <a:pt x="162" y="3008"/>
                        <a:pt x="187" y="3009"/>
                        <a:pt x="214" y="3009"/>
                      </a:cubicBezTo>
                      <a:cubicBezTo>
                        <a:pt x="296" y="3009"/>
                        <a:pt x="397" y="2995"/>
                        <a:pt x="514" y="2982"/>
                      </a:cubicBezTo>
                      <a:cubicBezTo>
                        <a:pt x="820" y="2931"/>
                        <a:pt x="1215" y="2802"/>
                        <a:pt x="1597" y="2655"/>
                      </a:cubicBezTo>
                      <a:cubicBezTo>
                        <a:pt x="1786" y="2581"/>
                        <a:pt x="1978" y="2508"/>
                        <a:pt x="2156" y="2440"/>
                      </a:cubicBezTo>
                      <a:cubicBezTo>
                        <a:pt x="2335" y="2365"/>
                        <a:pt x="2502" y="2298"/>
                        <a:pt x="2643" y="2233"/>
                      </a:cubicBezTo>
                      <a:cubicBezTo>
                        <a:pt x="2919" y="2096"/>
                        <a:pt x="3105" y="2005"/>
                        <a:pt x="3105" y="2005"/>
                      </a:cubicBezTo>
                      <a:cubicBezTo>
                        <a:pt x="3105" y="2005"/>
                        <a:pt x="3281" y="1898"/>
                        <a:pt x="3546" y="1740"/>
                      </a:cubicBezTo>
                      <a:cubicBezTo>
                        <a:pt x="3806" y="1574"/>
                        <a:pt x="4146" y="1341"/>
                        <a:pt x="4471" y="1092"/>
                      </a:cubicBezTo>
                      <a:cubicBezTo>
                        <a:pt x="4631" y="963"/>
                        <a:pt x="4791" y="833"/>
                        <a:pt x="4940" y="712"/>
                      </a:cubicBezTo>
                      <a:cubicBezTo>
                        <a:pt x="5084" y="586"/>
                        <a:pt x="5219" y="466"/>
                        <a:pt x="5335" y="366"/>
                      </a:cubicBezTo>
                      <a:cubicBezTo>
                        <a:pt x="5557" y="155"/>
                        <a:pt x="5703" y="9"/>
                        <a:pt x="5695" y="1"/>
                      </a:cubicBezTo>
                      <a:cubicBezTo>
                        <a:pt x="5695" y="1"/>
                        <a:pt x="5694"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
                <p:cNvSpPr/>
                <p:nvPr/>
              </p:nvSpPr>
              <p:spPr>
                <a:xfrm>
                  <a:off x="2832575" y="4377388"/>
                  <a:ext cx="52100" cy="46975"/>
                </a:xfrm>
                <a:custGeom>
                  <a:avLst/>
                  <a:gdLst/>
                  <a:ahLst/>
                  <a:cxnLst/>
                  <a:rect l="l" t="t" r="r" b="b"/>
                  <a:pathLst>
                    <a:path w="2084" h="1879" extrusionOk="0">
                      <a:moveTo>
                        <a:pt x="1042" y="0"/>
                      </a:moveTo>
                      <a:cubicBezTo>
                        <a:pt x="628" y="0"/>
                        <a:pt x="248" y="277"/>
                        <a:pt x="135" y="697"/>
                      </a:cubicBezTo>
                      <a:cubicBezTo>
                        <a:pt x="1" y="1197"/>
                        <a:pt x="298" y="1712"/>
                        <a:pt x="799" y="1845"/>
                      </a:cubicBezTo>
                      <a:cubicBezTo>
                        <a:pt x="881" y="1868"/>
                        <a:pt x="964" y="1878"/>
                        <a:pt x="1045" y="1878"/>
                      </a:cubicBezTo>
                      <a:cubicBezTo>
                        <a:pt x="1458" y="1878"/>
                        <a:pt x="1837" y="1601"/>
                        <a:pt x="1949" y="1183"/>
                      </a:cubicBezTo>
                      <a:cubicBezTo>
                        <a:pt x="2084" y="683"/>
                        <a:pt x="1788" y="167"/>
                        <a:pt x="1287" y="33"/>
                      </a:cubicBezTo>
                      <a:cubicBezTo>
                        <a:pt x="1205" y="11"/>
                        <a:pt x="1123" y="0"/>
                        <a:pt x="10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
                <p:cNvSpPr/>
                <p:nvPr/>
              </p:nvSpPr>
              <p:spPr>
                <a:xfrm>
                  <a:off x="2837500" y="4377388"/>
                  <a:ext cx="47175" cy="46975"/>
                </a:xfrm>
                <a:custGeom>
                  <a:avLst/>
                  <a:gdLst/>
                  <a:ahLst/>
                  <a:cxnLst/>
                  <a:rect l="l" t="t" r="r" b="b"/>
                  <a:pathLst>
                    <a:path w="1887" h="1879" extrusionOk="0">
                      <a:moveTo>
                        <a:pt x="847" y="0"/>
                      </a:moveTo>
                      <a:cubicBezTo>
                        <a:pt x="489" y="0"/>
                        <a:pt x="158" y="207"/>
                        <a:pt x="1" y="532"/>
                      </a:cubicBezTo>
                      <a:cubicBezTo>
                        <a:pt x="142" y="378"/>
                        <a:pt x="341" y="286"/>
                        <a:pt x="554" y="286"/>
                      </a:cubicBezTo>
                      <a:cubicBezTo>
                        <a:pt x="617" y="286"/>
                        <a:pt x="682" y="294"/>
                        <a:pt x="747" y="312"/>
                      </a:cubicBezTo>
                      <a:cubicBezTo>
                        <a:pt x="1146" y="420"/>
                        <a:pt x="1384" y="830"/>
                        <a:pt x="1278" y="1231"/>
                      </a:cubicBezTo>
                      <a:cubicBezTo>
                        <a:pt x="1187" y="1567"/>
                        <a:pt x="884" y="1784"/>
                        <a:pt x="552" y="1784"/>
                      </a:cubicBezTo>
                      <a:cubicBezTo>
                        <a:pt x="505" y="1784"/>
                        <a:pt x="456" y="1779"/>
                        <a:pt x="408" y="1770"/>
                      </a:cubicBezTo>
                      <a:lnTo>
                        <a:pt x="408" y="1770"/>
                      </a:lnTo>
                      <a:cubicBezTo>
                        <a:pt x="469" y="1801"/>
                        <a:pt x="532" y="1828"/>
                        <a:pt x="602" y="1845"/>
                      </a:cubicBezTo>
                      <a:cubicBezTo>
                        <a:pt x="684" y="1868"/>
                        <a:pt x="767" y="1878"/>
                        <a:pt x="848" y="1878"/>
                      </a:cubicBezTo>
                      <a:cubicBezTo>
                        <a:pt x="1261" y="1878"/>
                        <a:pt x="1640" y="1601"/>
                        <a:pt x="1752" y="1183"/>
                      </a:cubicBezTo>
                      <a:cubicBezTo>
                        <a:pt x="1887" y="683"/>
                        <a:pt x="1591" y="167"/>
                        <a:pt x="1090" y="33"/>
                      </a:cubicBezTo>
                      <a:cubicBezTo>
                        <a:pt x="1008" y="11"/>
                        <a:pt x="92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
                <p:cNvSpPr/>
                <p:nvPr/>
              </p:nvSpPr>
              <p:spPr>
                <a:xfrm>
                  <a:off x="2840225" y="4402213"/>
                  <a:ext cx="13025" cy="11750"/>
                </a:xfrm>
                <a:custGeom>
                  <a:avLst/>
                  <a:gdLst/>
                  <a:ahLst/>
                  <a:cxnLst/>
                  <a:rect l="l" t="t" r="r" b="b"/>
                  <a:pathLst>
                    <a:path w="521" h="470" extrusionOk="0">
                      <a:moveTo>
                        <a:pt x="261" y="0"/>
                      </a:moveTo>
                      <a:cubicBezTo>
                        <a:pt x="157" y="0"/>
                        <a:pt x="62" y="70"/>
                        <a:pt x="33" y="174"/>
                      </a:cubicBezTo>
                      <a:cubicBezTo>
                        <a:pt x="0" y="299"/>
                        <a:pt x="75" y="428"/>
                        <a:pt x="197" y="462"/>
                      </a:cubicBezTo>
                      <a:cubicBezTo>
                        <a:pt x="218" y="467"/>
                        <a:pt x="238" y="470"/>
                        <a:pt x="259" y="470"/>
                      </a:cubicBezTo>
                      <a:cubicBezTo>
                        <a:pt x="364" y="470"/>
                        <a:pt x="459" y="401"/>
                        <a:pt x="486" y="296"/>
                      </a:cubicBezTo>
                      <a:cubicBezTo>
                        <a:pt x="520" y="171"/>
                        <a:pt x="445" y="42"/>
                        <a:pt x="321" y="8"/>
                      </a:cubicBezTo>
                      <a:cubicBezTo>
                        <a:pt x="301" y="3"/>
                        <a:pt x="281" y="0"/>
                        <a:pt x="26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
                <p:cNvSpPr/>
                <p:nvPr/>
              </p:nvSpPr>
              <p:spPr>
                <a:xfrm>
                  <a:off x="2840300" y="4390538"/>
                  <a:ext cx="7450" cy="6750"/>
                </a:xfrm>
                <a:custGeom>
                  <a:avLst/>
                  <a:gdLst/>
                  <a:ahLst/>
                  <a:cxnLst/>
                  <a:rect l="l" t="t" r="r" b="b"/>
                  <a:pathLst>
                    <a:path w="298" h="270" extrusionOk="0">
                      <a:moveTo>
                        <a:pt x="150" y="0"/>
                      </a:moveTo>
                      <a:cubicBezTo>
                        <a:pt x="90" y="0"/>
                        <a:pt x="35" y="41"/>
                        <a:pt x="19" y="100"/>
                      </a:cubicBezTo>
                      <a:cubicBezTo>
                        <a:pt x="0" y="172"/>
                        <a:pt x="44" y="246"/>
                        <a:pt x="114" y="265"/>
                      </a:cubicBezTo>
                      <a:cubicBezTo>
                        <a:pt x="126" y="268"/>
                        <a:pt x="138" y="269"/>
                        <a:pt x="149" y="269"/>
                      </a:cubicBezTo>
                      <a:cubicBezTo>
                        <a:pt x="208" y="269"/>
                        <a:pt x="262" y="230"/>
                        <a:pt x="279" y="169"/>
                      </a:cubicBezTo>
                      <a:cubicBezTo>
                        <a:pt x="298" y="99"/>
                        <a:pt x="255" y="24"/>
                        <a:pt x="183" y="5"/>
                      </a:cubicBezTo>
                      <a:cubicBezTo>
                        <a:pt x="172" y="2"/>
                        <a:pt x="161" y="0"/>
                        <a:pt x="1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
                <p:cNvSpPr/>
                <p:nvPr/>
              </p:nvSpPr>
              <p:spPr>
                <a:xfrm>
                  <a:off x="2863750" y="4183988"/>
                  <a:ext cx="353425" cy="290650"/>
                </a:xfrm>
                <a:custGeom>
                  <a:avLst/>
                  <a:gdLst/>
                  <a:ahLst/>
                  <a:cxnLst/>
                  <a:rect l="l" t="t" r="r" b="b"/>
                  <a:pathLst>
                    <a:path w="14137" h="11626" extrusionOk="0">
                      <a:moveTo>
                        <a:pt x="11280" y="1"/>
                      </a:moveTo>
                      <a:cubicBezTo>
                        <a:pt x="10829" y="1"/>
                        <a:pt x="10379" y="114"/>
                        <a:pt x="9965" y="348"/>
                      </a:cubicBezTo>
                      <a:cubicBezTo>
                        <a:pt x="8861" y="975"/>
                        <a:pt x="8594" y="2319"/>
                        <a:pt x="7123" y="2335"/>
                      </a:cubicBezTo>
                      <a:cubicBezTo>
                        <a:pt x="7117" y="2335"/>
                        <a:pt x="7110" y="2335"/>
                        <a:pt x="7103" y="2335"/>
                      </a:cubicBezTo>
                      <a:cubicBezTo>
                        <a:pt x="5990" y="2335"/>
                        <a:pt x="5059" y="1444"/>
                        <a:pt x="4128" y="986"/>
                      </a:cubicBezTo>
                      <a:cubicBezTo>
                        <a:pt x="3658" y="754"/>
                        <a:pt x="3207" y="656"/>
                        <a:pt x="2796" y="656"/>
                      </a:cubicBezTo>
                      <a:cubicBezTo>
                        <a:pt x="1146" y="656"/>
                        <a:pt x="143" y="2248"/>
                        <a:pt x="1160" y="3270"/>
                      </a:cubicBezTo>
                      <a:cubicBezTo>
                        <a:pt x="1991" y="4105"/>
                        <a:pt x="4709" y="4249"/>
                        <a:pt x="6487" y="4249"/>
                      </a:cubicBezTo>
                      <a:cubicBezTo>
                        <a:pt x="6967" y="4249"/>
                        <a:pt x="7378" y="4239"/>
                        <a:pt x="7665" y="4228"/>
                      </a:cubicBezTo>
                      <a:cubicBezTo>
                        <a:pt x="7668" y="4233"/>
                        <a:pt x="7672" y="4238"/>
                        <a:pt x="7675" y="4243"/>
                      </a:cubicBezTo>
                      <a:cubicBezTo>
                        <a:pt x="6002" y="4388"/>
                        <a:pt x="0" y="5118"/>
                        <a:pt x="1351" y="7977"/>
                      </a:cubicBezTo>
                      <a:cubicBezTo>
                        <a:pt x="1644" y="8598"/>
                        <a:pt x="2093" y="8847"/>
                        <a:pt x="2626" y="8847"/>
                      </a:cubicBezTo>
                      <a:cubicBezTo>
                        <a:pt x="4473" y="8847"/>
                        <a:pt x="7320" y="5852"/>
                        <a:pt x="8120" y="4968"/>
                      </a:cubicBezTo>
                      <a:cubicBezTo>
                        <a:pt x="8123" y="4976"/>
                        <a:pt x="8127" y="4985"/>
                        <a:pt x="8132" y="4993"/>
                      </a:cubicBezTo>
                      <a:cubicBezTo>
                        <a:pt x="7266" y="6154"/>
                        <a:pt x="4067" y="10733"/>
                        <a:pt x="6826" y="11550"/>
                      </a:cubicBezTo>
                      <a:cubicBezTo>
                        <a:pt x="6998" y="11601"/>
                        <a:pt x="7158" y="11625"/>
                        <a:pt x="7304" y="11625"/>
                      </a:cubicBezTo>
                      <a:cubicBezTo>
                        <a:pt x="8599" y="11625"/>
                        <a:pt x="8929" y="9782"/>
                        <a:pt x="9008" y="8698"/>
                      </a:cubicBezTo>
                      <a:cubicBezTo>
                        <a:pt x="9097" y="7471"/>
                        <a:pt x="9467" y="6006"/>
                        <a:pt x="10626" y="5355"/>
                      </a:cubicBezTo>
                      <a:cubicBezTo>
                        <a:pt x="10657" y="5336"/>
                        <a:pt x="10687" y="5320"/>
                        <a:pt x="10720" y="5305"/>
                      </a:cubicBezTo>
                      <a:cubicBezTo>
                        <a:pt x="11760" y="4775"/>
                        <a:pt x="13142" y="5026"/>
                        <a:pt x="13668" y="3758"/>
                      </a:cubicBezTo>
                      <a:cubicBezTo>
                        <a:pt x="14137" y="2629"/>
                        <a:pt x="13839" y="1070"/>
                        <a:pt x="12736" y="411"/>
                      </a:cubicBezTo>
                      <a:cubicBezTo>
                        <a:pt x="12285" y="141"/>
                        <a:pt x="11782" y="1"/>
                        <a:pt x="1128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
                <p:cNvSpPr/>
                <p:nvPr/>
              </p:nvSpPr>
              <p:spPr>
                <a:xfrm>
                  <a:off x="2945200" y="4242688"/>
                  <a:ext cx="1125" cy="175"/>
                </a:xfrm>
                <a:custGeom>
                  <a:avLst/>
                  <a:gdLst/>
                  <a:ahLst/>
                  <a:cxnLst/>
                  <a:rect l="l" t="t" r="r" b="b"/>
                  <a:pathLst>
                    <a:path w="45" h="7" extrusionOk="0">
                      <a:moveTo>
                        <a:pt x="9" y="1"/>
                      </a:moveTo>
                      <a:cubicBezTo>
                        <a:pt x="1" y="2"/>
                        <a:pt x="13" y="4"/>
                        <a:pt x="45" y="7"/>
                      </a:cubicBezTo>
                      <a:cubicBezTo>
                        <a:pt x="26" y="4"/>
                        <a:pt x="13" y="1"/>
                        <a:pt x="9"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
                <p:cNvSpPr/>
                <p:nvPr/>
              </p:nvSpPr>
              <p:spPr>
                <a:xfrm>
                  <a:off x="2922425" y="4363338"/>
                  <a:ext cx="59000" cy="29475"/>
                </a:xfrm>
                <a:custGeom>
                  <a:avLst/>
                  <a:gdLst/>
                  <a:ahLst/>
                  <a:cxnLst/>
                  <a:rect l="l" t="t" r="r" b="b"/>
                  <a:pathLst>
                    <a:path w="2360" h="1179" extrusionOk="0">
                      <a:moveTo>
                        <a:pt x="2093" y="0"/>
                      </a:moveTo>
                      <a:cubicBezTo>
                        <a:pt x="1976" y="0"/>
                        <a:pt x="1825" y="40"/>
                        <a:pt x="1673" y="118"/>
                      </a:cubicBezTo>
                      <a:cubicBezTo>
                        <a:pt x="1396" y="261"/>
                        <a:pt x="1222" y="479"/>
                        <a:pt x="1288" y="604"/>
                      </a:cubicBezTo>
                      <a:cubicBezTo>
                        <a:pt x="1317" y="662"/>
                        <a:pt x="1392" y="691"/>
                        <a:pt x="1491" y="691"/>
                      </a:cubicBezTo>
                      <a:cubicBezTo>
                        <a:pt x="1608" y="691"/>
                        <a:pt x="1758" y="651"/>
                        <a:pt x="1908" y="574"/>
                      </a:cubicBezTo>
                      <a:cubicBezTo>
                        <a:pt x="2187" y="432"/>
                        <a:pt x="2359" y="214"/>
                        <a:pt x="2295" y="86"/>
                      </a:cubicBezTo>
                      <a:cubicBezTo>
                        <a:pt x="2266" y="28"/>
                        <a:pt x="2192" y="0"/>
                        <a:pt x="2093" y="0"/>
                      </a:cubicBezTo>
                      <a:close/>
                      <a:moveTo>
                        <a:pt x="672" y="675"/>
                      </a:moveTo>
                      <a:cubicBezTo>
                        <a:pt x="586" y="675"/>
                        <a:pt x="481" y="697"/>
                        <a:pt x="374" y="742"/>
                      </a:cubicBezTo>
                      <a:cubicBezTo>
                        <a:pt x="149" y="836"/>
                        <a:pt x="0" y="996"/>
                        <a:pt x="42" y="1098"/>
                      </a:cubicBezTo>
                      <a:cubicBezTo>
                        <a:pt x="65" y="1151"/>
                        <a:pt x="136" y="1178"/>
                        <a:pt x="231" y="1178"/>
                      </a:cubicBezTo>
                      <a:cubicBezTo>
                        <a:pt x="317" y="1178"/>
                        <a:pt x="422" y="1156"/>
                        <a:pt x="528" y="1112"/>
                      </a:cubicBezTo>
                      <a:cubicBezTo>
                        <a:pt x="754" y="1018"/>
                        <a:pt x="902" y="858"/>
                        <a:pt x="860" y="756"/>
                      </a:cubicBezTo>
                      <a:cubicBezTo>
                        <a:pt x="838" y="702"/>
                        <a:pt x="767" y="675"/>
                        <a:pt x="672" y="6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
                <p:cNvSpPr/>
                <p:nvPr/>
              </p:nvSpPr>
              <p:spPr>
                <a:xfrm>
                  <a:off x="2892525" y="4246838"/>
                  <a:ext cx="59950" cy="26925"/>
                </a:xfrm>
                <a:custGeom>
                  <a:avLst/>
                  <a:gdLst/>
                  <a:ahLst/>
                  <a:cxnLst/>
                  <a:rect l="l" t="t" r="r" b="b"/>
                  <a:pathLst>
                    <a:path w="2398" h="1077" extrusionOk="0">
                      <a:moveTo>
                        <a:pt x="235" y="0"/>
                      </a:moveTo>
                      <a:cubicBezTo>
                        <a:pt x="137" y="0"/>
                        <a:pt x="64" y="28"/>
                        <a:pt x="42" y="84"/>
                      </a:cubicBezTo>
                      <a:cubicBezTo>
                        <a:pt x="1" y="186"/>
                        <a:pt x="151" y="344"/>
                        <a:pt x="378" y="435"/>
                      </a:cubicBezTo>
                      <a:cubicBezTo>
                        <a:pt x="483" y="477"/>
                        <a:pt x="585" y="498"/>
                        <a:pt x="669" y="498"/>
                      </a:cubicBezTo>
                      <a:cubicBezTo>
                        <a:pt x="767" y="498"/>
                        <a:pt x="841" y="470"/>
                        <a:pt x="862" y="414"/>
                      </a:cubicBezTo>
                      <a:cubicBezTo>
                        <a:pt x="905" y="312"/>
                        <a:pt x="754" y="156"/>
                        <a:pt x="529" y="63"/>
                      </a:cubicBezTo>
                      <a:cubicBezTo>
                        <a:pt x="423" y="21"/>
                        <a:pt x="319" y="0"/>
                        <a:pt x="235" y="0"/>
                      </a:cubicBezTo>
                      <a:close/>
                      <a:moveTo>
                        <a:pt x="1568" y="480"/>
                      </a:moveTo>
                      <a:cubicBezTo>
                        <a:pt x="1414" y="480"/>
                        <a:pt x="1300" y="524"/>
                        <a:pt x="1273" y="607"/>
                      </a:cubicBezTo>
                      <a:cubicBezTo>
                        <a:pt x="1231" y="742"/>
                        <a:pt x="1439" y="928"/>
                        <a:pt x="1737" y="1024"/>
                      </a:cubicBezTo>
                      <a:cubicBezTo>
                        <a:pt x="1850" y="1059"/>
                        <a:pt x="1961" y="1077"/>
                        <a:pt x="2057" y="1077"/>
                      </a:cubicBezTo>
                      <a:cubicBezTo>
                        <a:pt x="2212" y="1077"/>
                        <a:pt x="2329" y="1032"/>
                        <a:pt x="2354" y="948"/>
                      </a:cubicBezTo>
                      <a:cubicBezTo>
                        <a:pt x="2398" y="814"/>
                        <a:pt x="2191" y="627"/>
                        <a:pt x="1892" y="533"/>
                      </a:cubicBezTo>
                      <a:cubicBezTo>
                        <a:pt x="1776" y="497"/>
                        <a:pt x="1665" y="480"/>
                        <a:pt x="1568" y="4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
                <p:cNvSpPr/>
                <p:nvPr/>
              </p:nvSpPr>
              <p:spPr>
                <a:xfrm>
                  <a:off x="3042100" y="4410188"/>
                  <a:ext cx="35550" cy="54600"/>
                </a:xfrm>
                <a:custGeom>
                  <a:avLst/>
                  <a:gdLst/>
                  <a:ahLst/>
                  <a:cxnLst/>
                  <a:rect l="l" t="t" r="r" b="b"/>
                  <a:pathLst>
                    <a:path w="1422" h="2184" extrusionOk="0">
                      <a:moveTo>
                        <a:pt x="1237" y="0"/>
                      </a:moveTo>
                      <a:cubicBezTo>
                        <a:pt x="1109" y="0"/>
                        <a:pt x="934" y="166"/>
                        <a:pt x="815" y="409"/>
                      </a:cubicBezTo>
                      <a:cubicBezTo>
                        <a:pt x="677" y="688"/>
                        <a:pt x="671" y="969"/>
                        <a:pt x="796" y="1031"/>
                      </a:cubicBezTo>
                      <a:cubicBezTo>
                        <a:pt x="813" y="1039"/>
                        <a:pt x="832" y="1043"/>
                        <a:pt x="852" y="1043"/>
                      </a:cubicBezTo>
                      <a:cubicBezTo>
                        <a:pt x="980" y="1043"/>
                        <a:pt x="1156" y="878"/>
                        <a:pt x="1275" y="633"/>
                      </a:cubicBezTo>
                      <a:cubicBezTo>
                        <a:pt x="1413" y="353"/>
                        <a:pt x="1421" y="74"/>
                        <a:pt x="1293" y="13"/>
                      </a:cubicBezTo>
                      <a:cubicBezTo>
                        <a:pt x="1275" y="5"/>
                        <a:pt x="1257" y="0"/>
                        <a:pt x="1237" y="0"/>
                      </a:cubicBezTo>
                      <a:close/>
                      <a:moveTo>
                        <a:pt x="494" y="1394"/>
                      </a:moveTo>
                      <a:cubicBezTo>
                        <a:pt x="395" y="1394"/>
                        <a:pt x="253" y="1511"/>
                        <a:pt x="148" y="1686"/>
                      </a:cubicBezTo>
                      <a:cubicBezTo>
                        <a:pt x="24" y="1899"/>
                        <a:pt x="0" y="2114"/>
                        <a:pt x="94" y="2170"/>
                      </a:cubicBezTo>
                      <a:cubicBezTo>
                        <a:pt x="110" y="2179"/>
                        <a:pt x="128" y="2184"/>
                        <a:pt x="148" y="2184"/>
                      </a:cubicBezTo>
                      <a:cubicBezTo>
                        <a:pt x="248" y="2184"/>
                        <a:pt x="390" y="2068"/>
                        <a:pt x="492" y="1891"/>
                      </a:cubicBezTo>
                      <a:cubicBezTo>
                        <a:pt x="618" y="1681"/>
                        <a:pt x="641" y="1464"/>
                        <a:pt x="545" y="1407"/>
                      </a:cubicBezTo>
                      <a:cubicBezTo>
                        <a:pt x="530" y="1399"/>
                        <a:pt x="513" y="1394"/>
                        <a:pt x="494" y="13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
                <p:cNvSpPr/>
                <p:nvPr/>
              </p:nvSpPr>
              <p:spPr>
                <a:xfrm>
                  <a:off x="2912275" y="4233488"/>
                  <a:ext cx="203600" cy="213150"/>
                </a:xfrm>
                <a:custGeom>
                  <a:avLst/>
                  <a:gdLst/>
                  <a:ahLst/>
                  <a:cxnLst/>
                  <a:rect l="l" t="t" r="r" b="b"/>
                  <a:pathLst>
                    <a:path w="8144" h="8526" extrusionOk="0">
                      <a:moveTo>
                        <a:pt x="19" y="1"/>
                      </a:moveTo>
                      <a:cubicBezTo>
                        <a:pt x="14" y="1"/>
                        <a:pt x="11" y="2"/>
                        <a:pt x="10" y="4"/>
                      </a:cubicBezTo>
                      <a:cubicBezTo>
                        <a:pt x="0" y="21"/>
                        <a:pt x="207" y="131"/>
                        <a:pt x="524" y="287"/>
                      </a:cubicBezTo>
                      <a:cubicBezTo>
                        <a:pt x="602" y="325"/>
                        <a:pt x="690" y="365"/>
                        <a:pt x="780" y="411"/>
                      </a:cubicBezTo>
                      <a:cubicBezTo>
                        <a:pt x="873" y="452"/>
                        <a:pt x="975" y="481"/>
                        <a:pt x="1078" y="519"/>
                      </a:cubicBezTo>
                      <a:cubicBezTo>
                        <a:pt x="1286" y="589"/>
                        <a:pt x="1509" y="673"/>
                        <a:pt x="1734" y="740"/>
                      </a:cubicBezTo>
                      <a:cubicBezTo>
                        <a:pt x="2193" y="843"/>
                        <a:pt x="2651" y="967"/>
                        <a:pt x="3003" y="997"/>
                      </a:cubicBezTo>
                      <a:cubicBezTo>
                        <a:pt x="3356" y="1042"/>
                        <a:pt x="3589" y="1074"/>
                        <a:pt x="3589" y="1074"/>
                      </a:cubicBezTo>
                      <a:cubicBezTo>
                        <a:pt x="3589" y="1074"/>
                        <a:pt x="3826" y="1075"/>
                        <a:pt x="4178" y="1077"/>
                      </a:cubicBezTo>
                      <a:cubicBezTo>
                        <a:pt x="4225" y="1079"/>
                        <a:pt x="4273" y="1080"/>
                        <a:pt x="4323" y="1080"/>
                      </a:cubicBezTo>
                      <a:cubicBezTo>
                        <a:pt x="4655" y="1080"/>
                        <a:pt x="5062" y="1031"/>
                        <a:pt x="5467" y="998"/>
                      </a:cubicBezTo>
                      <a:cubicBezTo>
                        <a:pt x="5701" y="962"/>
                        <a:pt x="5931" y="914"/>
                        <a:pt x="6146" y="875"/>
                      </a:cubicBezTo>
                      <a:cubicBezTo>
                        <a:pt x="6254" y="853"/>
                        <a:pt x="6359" y="837"/>
                        <a:pt x="6457" y="810"/>
                      </a:cubicBezTo>
                      <a:cubicBezTo>
                        <a:pt x="6553" y="781"/>
                        <a:pt x="6644" y="754"/>
                        <a:pt x="6728" y="727"/>
                      </a:cubicBezTo>
                      <a:cubicBezTo>
                        <a:pt x="7064" y="622"/>
                        <a:pt x="7285" y="546"/>
                        <a:pt x="7278" y="528"/>
                      </a:cubicBezTo>
                      <a:cubicBezTo>
                        <a:pt x="7277" y="525"/>
                        <a:pt x="7270" y="524"/>
                        <a:pt x="7259" y="524"/>
                      </a:cubicBezTo>
                      <a:cubicBezTo>
                        <a:pt x="7122" y="524"/>
                        <a:pt x="6296" y="736"/>
                        <a:pt x="5447" y="804"/>
                      </a:cubicBezTo>
                      <a:cubicBezTo>
                        <a:pt x="5117" y="813"/>
                        <a:pt x="4788" y="836"/>
                        <a:pt x="4500" y="836"/>
                      </a:cubicBezTo>
                      <a:cubicBezTo>
                        <a:pt x="4386" y="836"/>
                        <a:pt x="4279" y="832"/>
                        <a:pt x="4181" y="823"/>
                      </a:cubicBezTo>
                      <a:cubicBezTo>
                        <a:pt x="3838" y="809"/>
                        <a:pt x="3608" y="799"/>
                        <a:pt x="3608" y="799"/>
                      </a:cubicBezTo>
                      <a:cubicBezTo>
                        <a:pt x="3608" y="799"/>
                        <a:pt x="3379" y="777"/>
                        <a:pt x="3035" y="746"/>
                      </a:cubicBezTo>
                      <a:cubicBezTo>
                        <a:pt x="2687" y="732"/>
                        <a:pt x="2237" y="629"/>
                        <a:pt x="1781" y="552"/>
                      </a:cubicBezTo>
                      <a:cubicBezTo>
                        <a:pt x="922" y="358"/>
                        <a:pt x="114" y="1"/>
                        <a:pt x="19" y="1"/>
                      </a:cubicBezTo>
                      <a:close/>
                      <a:moveTo>
                        <a:pt x="7714" y="1440"/>
                      </a:moveTo>
                      <a:cubicBezTo>
                        <a:pt x="7677" y="1440"/>
                        <a:pt x="7440" y="1557"/>
                        <a:pt x="7103" y="1733"/>
                      </a:cubicBezTo>
                      <a:cubicBezTo>
                        <a:pt x="6743" y="1926"/>
                        <a:pt x="6263" y="2181"/>
                        <a:pt x="5785" y="2438"/>
                      </a:cubicBezTo>
                      <a:cubicBezTo>
                        <a:pt x="4833" y="2961"/>
                        <a:pt x="3881" y="3483"/>
                        <a:pt x="3881" y="3483"/>
                      </a:cubicBezTo>
                      <a:cubicBezTo>
                        <a:pt x="3881" y="3483"/>
                        <a:pt x="2952" y="4040"/>
                        <a:pt x="2021" y="4595"/>
                      </a:cubicBezTo>
                      <a:cubicBezTo>
                        <a:pt x="1559" y="4879"/>
                        <a:pt x="1097" y="5162"/>
                        <a:pt x="751" y="5375"/>
                      </a:cubicBezTo>
                      <a:cubicBezTo>
                        <a:pt x="406" y="5591"/>
                        <a:pt x="181" y="5742"/>
                        <a:pt x="190" y="5757"/>
                      </a:cubicBezTo>
                      <a:cubicBezTo>
                        <a:pt x="191" y="5758"/>
                        <a:pt x="192" y="5759"/>
                        <a:pt x="195" y="5759"/>
                      </a:cubicBezTo>
                      <a:cubicBezTo>
                        <a:pt x="232" y="5759"/>
                        <a:pt x="467" y="5645"/>
                        <a:pt x="804" y="5468"/>
                      </a:cubicBezTo>
                      <a:cubicBezTo>
                        <a:pt x="1163" y="5276"/>
                        <a:pt x="1640" y="5021"/>
                        <a:pt x="2118" y="4766"/>
                      </a:cubicBezTo>
                      <a:cubicBezTo>
                        <a:pt x="3068" y="4243"/>
                        <a:pt x="4017" y="3722"/>
                        <a:pt x="4017" y="3722"/>
                      </a:cubicBezTo>
                      <a:cubicBezTo>
                        <a:pt x="4017" y="3722"/>
                        <a:pt x="4949" y="3165"/>
                        <a:pt x="5881" y="2607"/>
                      </a:cubicBezTo>
                      <a:cubicBezTo>
                        <a:pt x="6345" y="2322"/>
                        <a:pt x="6807" y="2039"/>
                        <a:pt x="7156" y="1825"/>
                      </a:cubicBezTo>
                      <a:cubicBezTo>
                        <a:pt x="7501" y="1609"/>
                        <a:pt x="7728" y="1457"/>
                        <a:pt x="7719" y="1442"/>
                      </a:cubicBezTo>
                      <a:cubicBezTo>
                        <a:pt x="7718" y="1441"/>
                        <a:pt x="7716" y="1440"/>
                        <a:pt x="7714" y="1440"/>
                      </a:cubicBezTo>
                      <a:close/>
                      <a:moveTo>
                        <a:pt x="8112" y="1986"/>
                      </a:moveTo>
                      <a:cubicBezTo>
                        <a:pt x="8085" y="1986"/>
                        <a:pt x="7913" y="2134"/>
                        <a:pt x="7664" y="2361"/>
                      </a:cubicBezTo>
                      <a:cubicBezTo>
                        <a:pt x="7599" y="2419"/>
                        <a:pt x="7529" y="2485"/>
                        <a:pt x="7455" y="2552"/>
                      </a:cubicBezTo>
                      <a:cubicBezTo>
                        <a:pt x="7383" y="2623"/>
                        <a:pt x="7317" y="2706"/>
                        <a:pt x="7244" y="2787"/>
                      </a:cubicBezTo>
                      <a:cubicBezTo>
                        <a:pt x="7100" y="2953"/>
                        <a:pt x="6942" y="3129"/>
                        <a:pt x="6794" y="3312"/>
                      </a:cubicBezTo>
                      <a:cubicBezTo>
                        <a:pt x="6525" y="3694"/>
                        <a:pt x="6238" y="4070"/>
                        <a:pt x="6075" y="4385"/>
                      </a:cubicBezTo>
                      <a:cubicBezTo>
                        <a:pt x="5898" y="4691"/>
                        <a:pt x="5781" y="4894"/>
                        <a:pt x="5781" y="4894"/>
                      </a:cubicBezTo>
                      <a:cubicBezTo>
                        <a:pt x="5781" y="4894"/>
                        <a:pt x="5688" y="5112"/>
                        <a:pt x="5550" y="5438"/>
                      </a:cubicBezTo>
                      <a:cubicBezTo>
                        <a:pt x="5397" y="5757"/>
                        <a:pt x="5273" y="6216"/>
                        <a:pt x="5131" y="6664"/>
                      </a:cubicBezTo>
                      <a:cubicBezTo>
                        <a:pt x="5076" y="6893"/>
                        <a:pt x="5035" y="7125"/>
                        <a:pt x="4991" y="7343"/>
                      </a:cubicBezTo>
                      <a:cubicBezTo>
                        <a:pt x="4971" y="7449"/>
                        <a:pt x="4944" y="7554"/>
                        <a:pt x="4933" y="7654"/>
                      </a:cubicBezTo>
                      <a:cubicBezTo>
                        <a:pt x="4925" y="7756"/>
                        <a:pt x="4918" y="7852"/>
                        <a:pt x="4911" y="7940"/>
                      </a:cubicBezTo>
                      <a:cubicBezTo>
                        <a:pt x="4886" y="8290"/>
                        <a:pt x="4877" y="8524"/>
                        <a:pt x="4896" y="8525"/>
                      </a:cubicBezTo>
                      <a:cubicBezTo>
                        <a:pt x="4896" y="8525"/>
                        <a:pt x="4896" y="8525"/>
                        <a:pt x="4896" y="8525"/>
                      </a:cubicBezTo>
                      <a:cubicBezTo>
                        <a:pt x="4941" y="8525"/>
                        <a:pt x="5038" y="7600"/>
                        <a:pt x="5317" y="6719"/>
                      </a:cubicBezTo>
                      <a:cubicBezTo>
                        <a:pt x="5482" y="6287"/>
                        <a:pt x="5621" y="5847"/>
                        <a:pt x="5784" y="5540"/>
                      </a:cubicBezTo>
                      <a:cubicBezTo>
                        <a:pt x="5930" y="5226"/>
                        <a:pt x="6027" y="5018"/>
                        <a:pt x="6027" y="5018"/>
                      </a:cubicBezTo>
                      <a:cubicBezTo>
                        <a:pt x="6027" y="5018"/>
                        <a:pt x="6135" y="4814"/>
                        <a:pt x="6295" y="4509"/>
                      </a:cubicBezTo>
                      <a:cubicBezTo>
                        <a:pt x="6442" y="4196"/>
                        <a:pt x="6707" y="3820"/>
                        <a:pt x="6951" y="3426"/>
                      </a:cubicBezTo>
                      <a:cubicBezTo>
                        <a:pt x="7480" y="2670"/>
                        <a:pt x="8143" y="2020"/>
                        <a:pt x="8115" y="1987"/>
                      </a:cubicBezTo>
                      <a:cubicBezTo>
                        <a:pt x="8114" y="1986"/>
                        <a:pt x="8113" y="1986"/>
                        <a:pt x="8112" y="19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
                <p:cNvSpPr/>
                <p:nvPr/>
              </p:nvSpPr>
              <p:spPr>
                <a:xfrm>
                  <a:off x="2905975" y="4183988"/>
                  <a:ext cx="311200" cy="290600"/>
                </a:xfrm>
                <a:custGeom>
                  <a:avLst/>
                  <a:gdLst/>
                  <a:ahLst/>
                  <a:cxnLst/>
                  <a:rect l="l" t="t" r="r" b="b"/>
                  <a:pathLst>
                    <a:path w="12448" h="11624" extrusionOk="0">
                      <a:moveTo>
                        <a:pt x="9591" y="1"/>
                      </a:moveTo>
                      <a:cubicBezTo>
                        <a:pt x="9140" y="1"/>
                        <a:pt x="8689" y="114"/>
                        <a:pt x="8274" y="348"/>
                      </a:cubicBezTo>
                      <a:cubicBezTo>
                        <a:pt x="8207" y="387"/>
                        <a:pt x="8143" y="428"/>
                        <a:pt x="8082" y="472"/>
                      </a:cubicBezTo>
                      <a:cubicBezTo>
                        <a:pt x="8063" y="484"/>
                        <a:pt x="8044" y="500"/>
                        <a:pt x="8025" y="514"/>
                      </a:cubicBezTo>
                      <a:cubicBezTo>
                        <a:pt x="7985" y="544"/>
                        <a:pt x="7944" y="574"/>
                        <a:pt x="7905" y="607"/>
                      </a:cubicBezTo>
                      <a:cubicBezTo>
                        <a:pt x="7883" y="624"/>
                        <a:pt x="7864" y="643"/>
                        <a:pt x="7842" y="661"/>
                      </a:cubicBezTo>
                      <a:cubicBezTo>
                        <a:pt x="7809" y="691"/>
                        <a:pt x="7773" y="721"/>
                        <a:pt x="7740" y="752"/>
                      </a:cubicBezTo>
                      <a:cubicBezTo>
                        <a:pt x="7720" y="773"/>
                        <a:pt x="7700" y="792"/>
                        <a:pt x="7679" y="813"/>
                      </a:cubicBezTo>
                      <a:cubicBezTo>
                        <a:pt x="7648" y="845"/>
                        <a:pt x="7615" y="875"/>
                        <a:pt x="7585" y="909"/>
                      </a:cubicBezTo>
                      <a:cubicBezTo>
                        <a:pt x="7566" y="928"/>
                        <a:pt x="7548" y="948"/>
                        <a:pt x="7529" y="967"/>
                      </a:cubicBezTo>
                      <a:cubicBezTo>
                        <a:pt x="7497" y="1001"/>
                        <a:pt x="7465" y="1037"/>
                        <a:pt x="7433" y="1072"/>
                      </a:cubicBezTo>
                      <a:cubicBezTo>
                        <a:pt x="7419" y="1089"/>
                        <a:pt x="7405" y="1105"/>
                        <a:pt x="7389" y="1120"/>
                      </a:cubicBezTo>
                      <a:cubicBezTo>
                        <a:pt x="7291" y="1235"/>
                        <a:pt x="7192" y="1348"/>
                        <a:pt x="7093" y="1459"/>
                      </a:cubicBezTo>
                      <a:cubicBezTo>
                        <a:pt x="7076" y="1478"/>
                        <a:pt x="7059" y="1498"/>
                        <a:pt x="7040" y="1517"/>
                      </a:cubicBezTo>
                      <a:cubicBezTo>
                        <a:pt x="7012" y="1548"/>
                        <a:pt x="6984" y="1578"/>
                        <a:pt x="6955" y="1608"/>
                      </a:cubicBezTo>
                      <a:cubicBezTo>
                        <a:pt x="6935" y="1630"/>
                        <a:pt x="6915" y="1650"/>
                        <a:pt x="6894" y="1670"/>
                      </a:cubicBezTo>
                      <a:cubicBezTo>
                        <a:pt x="6866" y="1699"/>
                        <a:pt x="6839" y="1727"/>
                        <a:pt x="6811" y="1752"/>
                      </a:cubicBezTo>
                      <a:cubicBezTo>
                        <a:pt x="6789" y="1774"/>
                        <a:pt x="6766" y="1794"/>
                        <a:pt x="6742" y="1814"/>
                      </a:cubicBezTo>
                      <a:cubicBezTo>
                        <a:pt x="6714" y="1838"/>
                        <a:pt x="6688" y="1865"/>
                        <a:pt x="6659" y="1886"/>
                      </a:cubicBezTo>
                      <a:cubicBezTo>
                        <a:pt x="6634" y="1907"/>
                        <a:pt x="6609" y="1927"/>
                        <a:pt x="6584" y="1944"/>
                      </a:cubicBezTo>
                      <a:cubicBezTo>
                        <a:pt x="6554" y="1966"/>
                        <a:pt x="6526" y="1990"/>
                        <a:pt x="6496" y="2010"/>
                      </a:cubicBezTo>
                      <a:cubicBezTo>
                        <a:pt x="6470" y="2027"/>
                        <a:pt x="6442" y="2045"/>
                        <a:pt x="6413" y="2062"/>
                      </a:cubicBezTo>
                      <a:cubicBezTo>
                        <a:pt x="6384" y="2081"/>
                        <a:pt x="6354" y="2098"/>
                        <a:pt x="6321" y="2117"/>
                      </a:cubicBezTo>
                      <a:cubicBezTo>
                        <a:pt x="6291" y="2132"/>
                        <a:pt x="6260" y="2147"/>
                        <a:pt x="6229" y="2161"/>
                      </a:cubicBezTo>
                      <a:cubicBezTo>
                        <a:pt x="6196" y="2176"/>
                        <a:pt x="6164" y="2190"/>
                        <a:pt x="6131" y="2206"/>
                      </a:cubicBezTo>
                      <a:cubicBezTo>
                        <a:pt x="6095" y="2219"/>
                        <a:pt x="6059" y="2230"/>
                        <a:pt x="6022" y="2241"/>
                      </a:cubicBezTo>
                      <a:cubicBezTo>
                        <a:pt x="5989" y="2251"/>
                        <a:pt x="5958" y="2264"/>
                        <a:pt x="5923" y="2273"/>
                      </a:cubicBezTo>
                      <a:cubicBezTo>
                        <a:pt x="5878" y="2284"/>
                        <a:pt x="5831" y="2292"/>
                        <a:pt x="5784" y="2300"/>
                      </a:cubicBezTo>
                      <a:cubicBezTo>
                        <a:pt x="5752" y="2305"/>
                        <a:pt x="5724" y="2313"/>
                        <a:pt x="5693" y="2317"/>
                      </a:cubicBezTo>
                      <a:cubicBezTo>
                        <a:pt x="5610" y="2327"/>
                        <a:pt x="5525" y="2333"/>
                        <a:pt x="5434" y="2335"/>
                      </a:cubicBezTo>
                      <a:cubicBezTo>
                        <a:pt x="5428" y="2335"/>
                        <a:pt x="5421" y="2335"/>
                        <a:pt x="5414" y="2335"/>
                      </a:cubicBezTo>
                      <a:cubicBezTo>
                        <a:pt x="4303" y="2335"/>
                        <a:pt x="3370" y="1442"/>
                        <a:pt x="2439" y="984"/>
                      </a:cubicBezTo>
                      <a:cubicBezTo>
                        <a:pt x="1969" y="754"/>
                        <a:pt x="1518" y="655"/>
                        <a:pt x="1108" y="655"/>
                      </a:cubicBezTo>
                      <a:cubicBezTo>
                        <a:pt x="689" y="655"/>
                        <a:pt x="313" y="758"/>
                        <a:pt x="0" y="928"/>
                      </a:cubicBezTo>
                      <a:cubicBezTo>
                        <a:pt x="43" y="927"/>
                        <a:pt x="88" y="927"/>
                        <a:pt x="133" y="927"/>
                      </a:cubicBezTo>
                      <a:cubicBezTo>
                        <a:pt x="759" y="927"/>
                        <a:pt x="1546" y="1008"/>
                        <a:pt x="2106" y="1475"/>
                      </a:cubicBezTo>
                      <a:cubicBezTo>
                        <a:pt x="3073" y="2282"/>
                        <a:pt x="5037" y="2878"/>
                        <a:pt x="5713" y="2878"/>
                      </a:cubicBezTo>
                      <a:cubicBezTo>
                        <a:pt x="5769" y="2878"/>
                        <a:pt x="5816" y="2874"/>
                        <a:pt x="5853" y="2866"/>
                      </a:cubicBezTo>
                      <a:cubicBezTo>
                        <a:pt x="5871" y="2861"/>
                        <a:pt x="5895" y="2853"/>
                        <a:pt x="5920" y="2844"/>
                      </a:cubicBezTo>
                      <a:cubicBezTo>
                        <a:pt x="6266" y="2897"/>
                        <a:pt x="6620" y="3030"/>
                        <a:pt x="6661" y="3343"/>
                      </a:cubicBezTo>
                      <a:cubicBezTo>
                        <a:pt x="6692" y="3597"/>
                        <a:pt x="5734" y="3935"/>
                        <a:pt x="4576" y="4249"/>
                      </a:cubicBezTo>
                      <a:cubicBezTo>
                        <a:pt x="4643" y="4249"/>
                        <a:pt x="4710" y="4249"/>
                        <a:pt x="4775" y="4249"/>
                      </a:cubicBezTo>
                      <a:cubicBezTo>
                        <a:pt x="5265" y="4249"/>
                        <a:pt x="5685" y="4239"/>
                        <a:pt x="5976" y="4228"/>
                      </a:cubicBezTo>
                      <a:cubicBezTo>
                        <a:pt x="5979" y="4233"/>
                        <a:pt x="5983" y="4238"/>
                        <a:pt x="5986" y="4243"/>
                      </a:cubicBezTo>
                      <a:cubicBezTo>
                        <a:pt x="4850" y="4341"/>
                        <a:pt x="1723" y="4709"/>
                        <a:pt x="252" y="5829"/>
                      </a:cubicBezTo>
                      <a:cubicBezTo>
                        <a:pt x="1296" y="5516"/>
                        <a:pt x="3405" y="4911"/>
                        <a:pt x="4151" y="4911"/>
                      </a:cubicBezTo>
                      <a:cubicBezTo>
                        <a:pt x="4325" y="4911"/>
                        <a:pt x="4425" y="4944"/>
                        <a:pt x="4419" y="5021"/>
                      </a:cubicBezTo>
                      <a:cubicBezTo>
                        <a:pt x="4388" y="5493"/>
                        <a:pt x="1376" y="7131"/>
                        <a:pt x="749" y="7469"/>
                      </a:cubicBezTo>
                      <a:cubicBezTo>
                        <a:pt x="1387" y="7128"/>
                        <a:pt x="4491" y="5499"/>
                        <a:pt x="5218" y="5499"/>
                      </a:cubicBezTo>
                      <a:cubicBezTo>
                        <a:pt x="5318" y="5499"/>
                        <a:pt x="5373" y="5531"/>
                        <a:pt x="5370" y="5601"/>
                      </a:cubicBezTo>
                      <a:cubicBezTo>
                        <a:pt x="5358" y="5869"/>
                        <a:pt x="4744" y="6559"/>
                        <a:pt x="4035" y="7272"/>
                      </a:cubicBezTo>
                      <a:cubicBezTo>
                        <a:pt x="5094" y="6404"/>
                        <a:pt x="6025" y="5416"/>
                        <a:pt x="6431" y="4968"/>
                      </a:cubicBezTo>
                      <a:cubicBezTo>
                        <a:pt x="6434" y="4976"/>
                        <a:pt x="6438" y="4985"/>
                        <a:pt x="6443" y="4993"/>
                      </a:cubicBezTo>
                      <a:cubicBezTo>
                        <a:pt x="6216" y="5297"/>
                        <a:pt x="5828" y="5837"/>
                        <a:pt x="5428" y="6483"/>
                      </a:cubicBezTo>
                      <a:cubicBezTo>
                        <a:pt x="6024" y="5731"/>
                        <a:pt x="6584" y="5081"/>
                        <a:pt x="6742" y="5081"/>
                      </a:cubicBezTo>
                      <a:cubicBezTo>
                        <a:pt x="6766" y="5081"/>
                        <a:pt x="6780" y="5095"/>
                        <a:pt x="6785" y="5126"/>
                      </a:cubicBezTo>
                      <a:cubicBezTo>
                        <a:pt x="6857" y="5648"/>
                        <a:pt x="5585" y="7838"/>
                        <a:pt x="5585" y="7838"/>
                      </a:cubicBezTo>
                      <a:cubicBezTo>
                        <a:pt x="5889" y="7424"/>
                        <a:pt x="6205" y="7018"/>
                        <a:pt x="6532" y="6625"/>
                      </a:cubicBezTo>
                      <a:cubicBezTo>
                        <a:pt x="6746" y="6367"/>
                        <a:pt x="6998" y="5958"/>
                        <a:pt x="7272" y="5768"/>
                      </a:cubicBezTo>
                      <a:cubicBezTo>
                        <a:pt x="7371" y="5700"/>
                        <a:pt x="7454" y="5670"/>
                        <a:pt x="7518" y="5670"/>
                      </a:cubicBezTo>
                      <a:cubicBezTo>
                        <a:pt x="7681" y="5670"/>
                        <a:pt x="7732" y="5854"/>
                        <a:pt x="7653" y="6063"/>
                      </a:cubicBezTo>
                      <a:cubicBezTo>
                        <a:pt x="7571" y="6277"/>
                        <a:pt x="7411" y="6451"/>
                        <a:pt x="7344" y="6705"/>
                      </a:cubicBezTo>
                      <a:cubicBezTo>
                        <a:pt x="7192" y="7282"/>
                        <a:pt x="7074" y="7867"/>
                        <a:pt x="6930" y="8445"/>
                      </a:cubicBezTo>
                      <a:cubicBezTo>
                        <a:pt x="6688" y="9432"/>
                        <a:pt x="6417" y="11000"/>
                        <a:pt x="5502" y="11619"/>
                      </a:cubicBezTo>
                      <a:cubicBezTo>
                        <a:pt x="5540" y="11622"/>
                        <a:pt x="5578" y="11624"/>
                        <a:pt x="5614" y="11624"/>
                      </a:cubicBezTo>
                      <a:cubicBezTo>
                        <a:pt x="6910" y="11624"/>
                        <a:pt x="7241" y="9784"/>
                        <a:pt x="7319" y="8698"/>
                      </a:cubicBezTo>
                      <a:cubicBezTo>
                        <a:pt x="7377" y="7914"/>
                        <a:pt x="7549" y="7036"/>
                        <a:pt x="7966" y="6334"/>
                      </a:cubicBezTo>
                      <a:cubicBezTo>
                        <a:pt x="8021" y="6241"/>
                        <a:pt x="8080" y="6152"/>
                        <a:pt x="8144" y="6066"/>
                      </a:cubicBezTo>
                      <a:cubicBezTo>
                        <a:pt x="8152" y="6055"/>
                        <a:pt x="8158" y="6044"/>
                        <a:pt x="8166" y="6035"/>
                      </a:cubicBezTo>
                      <a:cubicBezTo>
                        <a:pt x="8232" y="5947"/>
                        <a:pt x="8304" y="5865"/>
                        <a:pt x="8379" y="5787"/>
                      </a:cubicBezTo>
                      <a:cubicBezTo>
                        <a:pt x="8382" y="5782"/>
                        <a:pt x="8387" y="5779"/>
                        <a:pt x="8390" y="5775"/>
                      </a:cubicBezTo>
                      <a:cubicBezTo>
                        <a:pt x="8459" y="5706"/>
                        <a:pt x="8533" y="5641"/>
                        <a:pt x="8610" y="5579"/>
                      </a:cubicBezTo>
                      <a:cubicBezTo>
                        <a:pt x="8628" y="5563"/>
                        <a:pt x="8649" y="5546"/>
                        <a:pt x="8671" y="5530"/>
                      </a:cubicBezTo>
                      <a:cubicBezTo>
                        <a:pt x="8755" y="5469"/>
                        <a:pt x="8841" y="5408"/>
                        <a:pt x="8937" y="5355"/>
                      </a:cubicBezTo>
                      <a:cubicBezTo>
                        <a:pt x="8967" y="5336"/>
                        <a:pt x="8998" y="5320"/>
                        <a:pt x="9029" y="5305"/>
                      </a:cubicBezTo>
                      <a:cubicBezTo>
                        <a:pt x="10070" y="4775"/>
                        <a:pt x="11453" y="5026"/>
                        <a:pt x="11979" y="3758"/>
                      </a:cubicBezTo>
                      <a:cubicBezTo>
                        <a:pt x="12448" y="2629"/>
                        <a:pt x="12150" y="1070"/>
                        <a:pt x="11047" y="411"/>
                      </a:cubicBezTo>
                      <a:cubicBezTo>
                        <a:pt x="10596" y="141"/>
                        <a:pt x="10093" y="1"/>
                        <a:pt x="95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
                <p:cNvSpPr/>
                <p:nvPr/>
              </p:nvSpPr>
              <p:spPr>
                <a:xfrm>
                  <a:off x="2921750" y="4370713"/>
                  <a:ext cx="2950" cy="1550"/>
                </a:xfrm>
                <a:custGeom>
                  <a:avLst/>
                  <a:gdLst/>
                  <a:ahLst/>
                  <a:cxnLst/>
                  <a:rect l="l" t="t" r="r" b="b"/>
                  <a:pathLst>
                    <a:path w="118" h="62" extrusionOk="0">
                      <a:moveTo>
                        <a:pt x="118" y="0"/>
                      </a:moveTo>
                      <a:cubicBezTo>
                        <a:pt x="43" y="40"/>
                        <a:pt x="0" y="62"/>
                        <a:pt x="0" y="62"/>
                      </a:cubicBezTo>
                      <a:cubicBezTo>
                        <a:pt x="0" y="62"/>
                        <a:pt x="44" y="40"/>
                        <a:pt x="11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
                <p:cNvSpPr/>
                <p:nvPr/>
              </p:nvSpPr>
              <p:spPr>
                <a:xfrm>
                  <a:off x="3165625" y="4236288"/>
                  <a:ext cx="30375" cy="57375"/>
                </a:xfrm>
                <a:custGeom>
                  <a:avLst/>
                  <a:gdLst/>
                  <a:ahLst/>
                  <a:cxnLst/>
                  <a:rect l="l" t="t" r="r" b="b"/>
                  <a:pathLst>
                    <a:path w="1215" h="2295" extrusionOk="0">
                      <a:moveTo>
                        <a:pt x="982" y="1"/>
                      </a:moveTo>
                      <a:cubicBezTo>
                        <a:pt x="848" y="1"/>
                        <a:pt x="705" y="225"/>
                        <a:pt x="655" y="518"/>
                      </a:cubicBezTo>
                      <a:cubicBezTo>
                        <a:pt x="602" y="827"/>
                        <a:pt x="672" y="1096"/>
                        <a:pt x="813" y="1120"/>
                      </a:cubicBezTo>
                      <a:cubicBezTo>
                        <a:pt x="820" y="1121"/>
                        <a:pt x="826" y="1121"/>
                        <a:pt x="833" y="1121"/>
                      </a:cubicBezTo>
                      <a:cubicBezTo>
                        <a:pt x="967" y="1121"/>
                        <a:pt x="1110" y="897"/>
                        <a:pt x="1161" y="604"/>
                      </a:cubicBezTo>
                      <a:cubicBezTo>
                        <a:pt x="1214" y="296"/>
                        <a:pt x="1142" y="26"/>
                        <a:pt x="1003" y="3"/>
                      </a:cubicBezTo>
                      <a:cubicBezTo>
                        <a:pt x="996" y="2"/>
                        <a:pt x="989" y="1"/>
                        <a:pt x="982" y="1"/>
                      </a:cubicBezTo>
                      <a:close/>
                      <a:moveTo>
                        <a:pt x="509" y="1514"/>
                      </a:moveTo>
                      <a:cubicBezTo>
                        <a:pt x="410" y="1514"/>
                        <a:pt x="266" y="1627"/>
                        <a:pt x="160" y="1796"/>
                      </a:cubicBezTo>
                      <a:cubicBezTo>
                        <a:pt x="30" y="2005"/>
                        <a:pt x="0" y="2219"/>
                        <a:pt x="94" y="2279"/>
                      </a:cubicBezTo>
                      <a:cubicBezTo>
                        <a:pt x="110" y="2289"/>
                        <a:pt x="129" y="2294"/>
                        <a:pt x="150" y="2294"/>
                      </a:cubicBezTo>
                      <a:cubicBezTo>
                        <a:pt x="249" y="2294"/>
                        <a:pt x="392" y="2182"/>
                        <a:pt x="500" y="2011"/>
                      </a:cubicBezTo>
                      <a:cubicBezTo>
                        <a:pt x="630" y="1803"/>
                        <a:pt x="660" y="1587"/>
                        <a:pt x="564" y="1529"/>
                      </a:cubicBezTo>
                      <a:cubicBezTo>
                        <a:pt x="548" y="1518"/>
                        <a:pt x="530" y="1514"/>
                        <a:pt x="509" y="15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
                <p:cNvSpPr/>
                <p:nvPr/>
              </p:nvSpPr>
              <p:spPr>
                <a:xfrm>
                  <a:off x="3224050" y="3713713"/>
                  <a:ext cx="437975" cy="493850"/>
                </a:xfrm>
                <a:custGeom>
                  <a:avLst/>
                  <a:gdLst/>
                  <a:ahLst/>
                  <a:cxnLst/>
                  <a:rect l="l" t="t" r="r" b="b"/>
                  <a:pathLst>
                    <a:path w="17519" h="19754" extrusionOk="0">
                      <a:moveTo>
                        <a:pt x="17476" y="1"/>
                      </a:moveTo>
                      <a:cubicBezTo>
                        <a:pt x="17428" y="1"/>
                        <a:pt x="17039" y="737"/>
                        <a:pt x="16483" y="1845"/>
                      </a:cubicBezTo>
                      <a:cubicBezTo>
                        <a:pt x="16174" y="2390"/>
                        <a:pt x="15817" y="3027"/>
                        <a:pt x="15432" y="3709"/>
                      </a:cubicBezTo>
                      <a:cubicBezTo>
                        <a:pt x="15225" y="4041"/>
                        <a:pt x="15010" y="4384"/>
                        <a:pt x="14793" y="4732"/>
                      </a:cubicBezTo>
                      <a:cubicBezTo>
                        <a:pt x="14578" y="5081"/>
                        <a:pt x="14360" y="5437"/>
                        <a:pt x="14116" y="5773"/>
                      </a:cubicBezTo>
                      <a:cubicBezTo>
                        <a:pt x="12260" y="8548"/>
                        <a:pt x="10001" y="11009"/>
                        <a:pt x="10001" y="11009"/>
                      </a:cubicBezTo>
                      <a:cubicBezTo>
                        <a:pt x="10001" y="11009"/>
                        <a:pt x="9471" y="11649"/>
                        <a:pt x="8622" y="12566"/>
                      </a:cubicBezTo>
                      <a:cubicBezTo>
                        <a:pt x="7795" y="13506"/>
                        <a:pt x="6633" y="14679"/>
                        <a:pt x="5359" y="15750"/>
                      </a:cubicBezTo>
                      <a:cubicBezTo>
                        <a:pt x="4095" y="16828"/>
                        <a:pt x="2743" y="17803"/>
                        <a:pt x="1719" y="18522"/>
                      </a:cubicBezTo>
                      <a:cubicBezTo>
                        <a:pt x="693" y="19241"/>
                        <a:pt x="0" y="19709"/>
                        <a:pt x="25" y="19751"/>
                      </a:cubicBezTo>
                      <a:cubicBezTo>
                        <a:pt x="26" y="19753"/>
                        <a:pt x="29" y="19754"/>
                        <a:pt x="32" y="19754"/>
                      </a:cubicBezTo>
                      <a:cubicBezTo>
                        <a:pt x="70" y="19754"/>
                        <a:pt x="253" y="19661"/>
                        <a:pt x="547" y="19499"/>
                      </a:cubicBezTo>
                      <a:cubicBezTo>
                        <a:pt x="868" y="19324"/>
                        <a:pt x="1319" y="19059"/>
                        <a:pt x="1855" y="18730"/>
                      </a:cubicBezTo>
                      <a:cubicBezTo>
                        <a:pt x="2926" y="18074"/>
                        <a:pt x="4329" y="17148"/>
                        <a:pt x="5648" y="16100"/>
                      </a:cubicBezTo>
                      <a:cubicBezTo>
                        <a:pt x="6971" y="15064"/>
                        <a:pt x="8199" y="13891"/>
                        <a:pt x="9055" y="12970"/>
                      </a:cubicBezTo>
                      <a:cubicBezTo>
                        <a:pt x="9931" y="12069"/>
                        <a:pt x="10480" y="11432"/>
                        <a:pt x="10482" y="11432"/>
                      </a:cubicBezTo>
                      <a:cubicBezTo>
                        <a:pt x="10482" y="11432"/>
                        <a:pt x="10482" y="11432"/>
                        <a:pt x="10482" y="11432"/>
                      </a:cubicBezTo>
                      <a:cubicBezTo>
                        <a:pt x="10482" y="11432"/>
                        <a:pt x="10620" y="11270"/>
                        <a:pt x="10858" y="10990"/>
                      </a:cubicBezTo>
                      <a:cubicBezTo>
                        <a:pt x="10977" y="10849"/>
                        <a:pt x="11122" y="10680"/>
                        <a:pt x="11288" y="10482"/>
                      </a:cubicBezTo>
                      <a:cubicBezTo>
                        <a:pt x="11447" y="10282"/>
                        <a:pt x="11625" y="10053"/>
                        <a:pt x="11821" y="9804"/>
                      </a:cubicBezTo>
                      <a:cubicBezTo>
                        <a:pt x="12017" y="9555"/>
                        <a:pt x="12227" y="9287"/>
                        <a:pt x="12451" y="9000"/>
                      </a:cubicBezTo>
                      <a:cubicBezTo>
                        <a:pt x="12670" y="8712"/>
                        <a:pt x="12886" y="8397"/>
                        <a:pt x="13118" y="8076"/>
                      </a:cubicBezTo>
                      <a:cubicBezTo>
                        <a:pt x="13344" y="7754"/>
                        <a:pt x="13594" y="7429"/>
                        <a:pt x="13817" y="7080"/>
                      </a:cubicBezTo>
                      <a:cubicBezTo>
                        <a:pt x="14041" y="6729"/>
                        <a:pt x="14268" y="6375"/>
                        <a:pt x="14497" y="6021"/>
                      </a:cubicBezTo>
                      <a:cubicBezTo>
                        <a:pt x="14732" y="5672"/>
                        <a:pt x="14938" y="5304"/>
                        <a:pt x="15142" y="4943"/>
                      </a:cubicBezTo>
                      <a:cubicBezTo>
                        <a:pt x="15347" y="4583"/>
                        <a:pt x="15549" y="4227"/>
                        <a:pt x="15745" y="3884"/>
                      </a:cubicBezTo>
                      <a:cubicBezTo>
                        <a:pt x="16104" y="3182"/>
                        <a:pt x="16428" y="2521"/>
                        <a:pt x="16705" y="1956"/>
                      </a:cubicBezTo>
                      <a:cubicBezTo>
                        <a:pt x="17204" y="795"/>
                        <a:pt x="17518" y="18"/>
                        <a:pt x="17478" y="1"/>
                      </a:cubicBezTo>
                      <a:cubicBezTo>
                        <a:pt x="17477" y="1"/>
                        <a:pt x="17477" y="1"/>
                        <a:pt x="17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
                <p:cNvSpPr/>
                <p:nvPr/>
              </p:nvSpPr>
              <p:spPr>
                <a:xfrm>
                  <a:off x="3305075" y="4089488"/>
                  <a:ext cx="92200" cy="230300"/>
                </a:xfrm>
                <a:custGeom>
                  <a:avLst/>
                  <a:gdLst/>
                  <a:ahLst/>
                  <a:cxnLst/>
                  <a:rect l="l" t="t" r="r" b="b"/>
                  <a:pathLst>
                    <a:path w="3688" h="9212" extrusionOk="0">
                      <a:moveTo>
                        <a:pt x="3688" y="0"/>
                      </a:moveTo>
                      <a:lnTo>
                        <a:pt x="3688" y="0"/>
                      </a:lnTo>
                      <a:cubicBezTo>
                        <a:pt x="2613" y="1500"/>
                        <a:pt x="1465" y="2897"/>
                        <a:pt x="636" y="4561"/>
                      </a:cubicBezTo>
                      <a:cubicBezTo>
                        <a:pt x="146" y="5544"/>
                        <a:pt x="0" y="6951"/>
                        <a:pt x="304" y="8005"/>
                      </a:cubicBezTo>
                      <a:cubicBezTo>
                        <a:pt x="450" y="8514"/>
                        <a:pt x="749" y="8987"/>
                        <a:pt x="1288" y="9132"/>
                      </a:cubicBezTo>
                      <a:cubicBezTo>
                        <a:pt x="1494" y="9186"/>
                        <a:pt x="1681" y="9212"/>
                        <a:pt x="1849" y="9212"/>
                      </a:cubicBezTo>
                      <a:cubicBezTo>
                        <a:pt x="3353" y="9212"/>
                        <a:pt x="3407" y="7182"/>
                        <a:pt x="3251" y="5925"/>
                      </a:cubicBezTo>
                      <a:cubicBezTo>
                        <a:pt x="3011" y="3989"/>
                        <a:pt x="2920" y="1921"/>
                        <a:pt x="3664" y="57"/>
                      </a:cubicBezTo>
                      <a:cubicBezTo>
                        <a:pt x="3672" y="38"/>
                        <a:pt x="3680" y="19"/>
                        <a:pt x="368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
                <p:cNvSpPr/>
                <p:nvPr/>
              </p:nvSpPr>
              <p:spPr>
                <a:xfrm>
                  <a:off x="3325975" y="4118238"/>
                  <a:ext cx="59175" cy="147725"/>
                </a:xfrm>
                <a:custGeom>
                  <a:avLst/>
                  <a:gdLst/>
                  <a:ahLst/>
                  <a:cxnLst/>
                  <a:rect l="l" t="t" r="r" b="b"/>
                  <a:pathLst>
                    <a:path w="2367" h="5909" extrusionOk="0">
                      <a:moveTo>
                        <a:pt x="2366" y="0"/>
                      </a:moveTo>
                      <a:cubicBezTo>
                        <a:pt x="1677" y="961"/>
                        <a:pt x="941" y="1858"/>
                        <a:pt x="408" y="2926"/>
                      </a:cubicBezTo>
                      <a:cubicBezTo>
                        <a:pt x="95" y="3558"/>
                        <a:pt x="1" y="4459"/>
                        <a:pt x="197" y="5135"/>
                      </a:cubicBezTo>
                      <a:cubicBezTo>
                        <a:pt x="291" y="5463"/>
                        <a:pt x="480" y="5765"/>
                        <a:pt x="828" y="5857"/>
                      </a:cubicBezTo>
                      <a:cubicBezTo>
                        <a:pt x="961" y="5893"/>
                        <a:pt x="1080" y="5909"/>
                        <a:pt x="1188" y="5909"/>
                      </a:cubicBezTo>
                      <a:cubicBezTo>
                        <a:pt x="2153" y="5909"/>
                        <a:pt x="2187" y="4608"/>
                        <a:pt x="2087" y="3802"/>
                      </a:cubicBezTo>
                      <a:cubicBezTo>
                        <a:pt x="1932" y="2558"/>
                        <a:pt x="1874" y="1232"/>
                        <a:pt x="2351" y="36"/>
                      </a:cubicBezTo>
                      <a:cubicBezTo>
                        <a:pt x="2357" y="24"/>
                        <a:pt x="2362" y="11"/>
                        <a:pt x="2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
                <p:cNvSpPr/>
                <p:nvPr/>
              </p:nvSpPr>
              <p:spPr>
                <a:xfrm>
                  <a:off x="3338900" y="4098963"/>
                  <a:ext cx="52675" cy="193225"/>
                </a:xfrm>
                <a:custGeom>
                  <a:avLst/>
                  <a:gdLst/>
                  <a:ahLst/>
                  <a:cxnLst/>
                  <a:rect l="l" t="t" r="r" b="b"/>
                  <a:pathLst>
                    <a:path w="2107" h="7729" extrusionOk="0">
                      <a:moveTo>
                        <a:pt x="2091" y="0"/>
                      </a:moveTo>
                      <a:cubicBezTo>
                        <a:pt x="2083" y="0"/>
                        <a:pt x="2043" y="49"/>
                        <a:pt x="1979" y="137"/>
                      </a:cubicBezTo>
                      <a:cubicBezTo>
                        <a:pt x="1915" y="228"/>
                        <a:pt x="1818" y="355"/>
                        <a:pt x="1721" y="519"/>
                      </a:cubicBezTo>
                      <a:cubicBezTo>
                        <a:pt x="1511" y="840"/>
                        <a:pt x="1278" y="1296"/>
                        <a:pt x="1064" y="1758"/>
                      </a:cubicBezTo>
                      <a:cubicBezTo>
                        <a:pt x="853" y="2225"/>
                        <a:pt x="679" y="2706"/>
                        <a:pt x="558" y="3069"/>
                      </a:cubicBezTo>
                      <a:cubicBezTo>
                        <a:pt x="443" y="3434"/>
                        <a:pt x="375" y="3682"/>
                        <a:pt x="375" y="3682"/>
                      </a:cubicBezTo>
                      <a:cubicBezTo>
                        <a:pt x="375" y="3682"/>
                        <a:pt x="314" y="3929"/>
                        <a:pt x="236" y="4305"/>
                      </a:cubicBezTo>
                      <a:cubicBezTo>
                        <a:pt x="162" y="4681"/>
                        <a:pt x="76" y="5187"/>
                        <a:pt x="42" y="5696"/>
                      </a:cubicBezTo>
                      <a:cubicBezTo>
                        <a:pt x="7" y="6207"/>
                        <a:pt x="1" y="6719"/>
                        <a:pt x="49" y="7100"/>
                      </a:cubicBezTo>
                      <a:cubicBezTo>
                        <a:pt x="62" y="7291"/>
                        <a:pt x="96" y="7448"/>
                        <a:pt x="117" y="7557"/>
                      </a:cubicBezTo>
                      <a:cubicBezTo>
                        <a:pt x="137" y="7666"/>
                        <a:pt x="152" y="7728"/>
                        <a:pt x="160" y="7728"/>
                      </a:cubicBezTo>
                      <a:cubicBezTo>
                        <a:pt x="160" y="7728"/>
                        <a:pt x="161" y="7728"/>
                        <a:pt x="161" y="7728"/>
                      </a:cubicBezTo>
                      <a:cubicBezTo>
                        <a:pt x="179" y="7725"/>
                        <a:pt x="140" y="7474"/>
                        <a:pt x="126" y="7095"/>
                      </a:cubicBezTo>
                      <a:cubicBezTo>
                        <a:pt x="103" y="6718"/>
                        <a:pt x="129" y="6212"/>
                        <a:pt x="181" y="5710"/>
                      </a:cubicBezTo>
                      <a:cubicBezTo>
                        <a:pt x="233" y="5209"/>
                        <a:pt x="333" y="4711"/>
                        <a:pt x="413" y="4343"/>
                      </a:cubicBezTo>
                      <a:cubicBezTo>
                        <a:pt x="505" y="3975"/>
                        <a:pt x="566" y="3732"/>
                        <a:pt x="566" y="3732"/>
                      </a:cubicBezTo>
                      <a:cubicBezTo>
                        <a:pt x="566" y="3732"/>
                        <a:pt x="627" y="3488"/>
                        <a:pt x="734" y="3124"/>
                      </a:cubicBezTo>
                      <a:cubicBezTo>
                        <a:pt x="842" y="2762"/>
                        <a:pt x="1000" y="2283"/>
                        <a:pt x="1193" y="1813"/>
                      </a:cubicBezTo>
                      <a:cubicBezTo>
                        <a:pt x="1387" y="1348"/>
                        <a:pt x="1600" y="889"/>
                        <a:pt x="1787" y="558"/>
                      </a:cubicBezTo>
                      <a:cubicBezTo>
                        <a:pt x="1968" y="225"/>
                        <a:pt x="2106" y="12"/>
                        <a:pt x="2092" y="1"/>
                      </a:cubicBezTo>
                      <a:cubicBezTo>
                        <a:pt x="2092" y="0"/>
                        <a:pt x="2092" y="0"/>
                        <a:pt x="2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
                <p:cNvSpPr/>
                <p:nvPr/>
              </p:nvSpPr>
              <p:spPr>
                <a:xfrm>
                  <a:off x="3352625" y="4221263"/>
                  <a:ext cx="17275" cy="78075"/>
                </a:xfrm>
                <a:custGeom>
                  <a:avLst/>
                  <a:gdLst/>
                  <a:ahLst/>
                  <a:cxnLst/>
                  <a:rect l="l" t="t" r="r" b="b"/>
                  <a:pathLst>
                    <a:path w="691" h="3123" extrusionOk="0">
                      <a:moveTo>
                        <a:pt x="316" y="0"/>
                      </a:moveTo>
                      <a:cubicBezTo>
                        <a:pt x="313" y="0"/>
                        <a:pt x="310" y="1"/>
                        <a:pt x="307" y="1"/>
                      </a:cubicBezTo>
                      <a:cubicBezTo>
                        <a:pt x="127" y="10"/>
                        <a:pt x="0" y="338"/>
                        <a:pt x="20" y="734"/>
                      </a:cubicBezTo>
                      <a:cubicBezTo>
                        <a:pt x="44" y="1122"/>
                        <a:pt x="200" y="1431"/>
                        <a:pt x="376" y="1431"/>
                      </a:cubicBezTo>
                      <a:cubicBezTo>
                        <a:pt x="379" y="1431"/>
                        <a:pt x="382" y="1431"/>
                        <a:pt x="385" y="1431"/>
                      </a:cubicBezTo>
                      <a:cubicBezTo>
                        <a:pt x="564" y="1423"/>
                        <a:pt x="691" y="1094"/>
                        <a:pt x="669" y="698"/>
                      </a:cubicBezTo>
                      <a:cubicBezTo>
                        <a:pt x="649" y="310"/>
                        <a:pt x="491" y="0"/>
                        <a:pt x="316" y="0"/>
                      </a:cubicBezTo>
                      <a:close/>
                      <a:moveTo>
                        <a:pt x="336" y="2003"/>
                      </a:moveTo>
                      <a:cubicBezTo>
                        <a:pt x="198" y="2003"/>
                        <a:pt x="80" y="2251"/>
                        <a:pt x="72" y="2557"/>
                      </a:cubicBezTo>
                      <a:cubicBezTo>
                        <a:pt x="66" y="2866"/>
                        <a:pt x="172" y="3120"/>
                        <a:pt x="313" y="3123"/>
                      </a:cubicBezTo>
                      <a:cubicBezTo>
                        <a:pt x="314" y="3123"/>
                        <a:pt x="315" y="3123"/>
                        <a:pt x="316" y="3123"/>
                      </a:cubicBezTo>
                      <a:cubicBezTo>
                        <a:pt x="454" y="3123"/>
                        <a:pt x="573" y="2876"/>
                        <a:pt x="580" y="2568"/>
                      </a:cubicBezTo>
                      <a:cubicBezTo>
                        <a:pt x="588" y="2260"/>
                        <a:pt x="479" y="2006"/>
                        <a:pt x="338" y="2003"/>
                      </a:cubicBezTo>
                      <a:cubicBezTo>
                        <a:pt x="338" y="2003"/>
                        <a:pt x="337" y="2003"/>
                        <a:pt x="336" y="200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
                <p:cNvSpPr/>
                <p:nvPr/>
              </p:nvSpPr>
              <p:spPr>
                <a:xfrm>
                  <a:off x="3159075" y="4044113"/>
                  <a:ext cx="236200" cy="86625"/>
                </a:xfrm>
                <a:custGeom>
                  <a:avLst/>
                  <a:gdLst/>
                  <a:ahLst/>
                  <a:cxnLst/>
                  <a:rect l="l" t="t" r="r" b="b"/>
                  <a:pathLst>
                    <a:path w="9448" h="3465" extrusionOk="0">
                      <a:moveTo>
                        <a:pt x="1547" y="0"/>
                      </a:moveTo>
                      <a:cubicBezTo>
                        <a:pt x="717" y="0"/>
                        <a:pt x="31" y="360"/>
                        <a:pt x="10" y="1513"/>
                      </a:cubicBezTo>
                      <a:cubicBezTo>
                        <a:pt x="0" y="2072"/>
                        <a:pt x="372" y="2487"/>
                        <a:pt x="823" y="2769"/>
                      </a:cubicBezTo>
                      <a:cubicBezTo>
                        <a:pt x="1537" y="3216"/>
                        <a:pt x="2524" y="3464"/>
                        <a:pt x="3432" y="3464"/>
                      </a:cubicBezTo>
                      <a:cubicBezTo>
                        <a:pt x="3707" y="3464"/>
                        <a:pt x="3975" y="3441"/>
                        <a:pt x="4225" y="3395"/>
                      </a:cubicBezTo>
                      <a:cubicBezTo>
                        <a:pt x="6053" y="3053"/>
                        <a:pt x="7712" y="2332"/>
                        <a:pt x="9448" y="1711"/>
                      </a:cubicBezTo>
                      <a:lnTo>
                        <a:pt x="9448" y="1711"/>
                      </a:lnTo>
                      <a:cubicBezTo>
                        <a:pt x="9428" y="1714"/>
                        <a:pt x="9407" y="1715"/>
                        <a:pt x="9387" y="1717"/>
                      </a:cubicBezTo>
                      <a:cubicBezTo>
                        <a:pt x="9135" y="1743"/>
                        <a:pt x="8883" y="1755"/>
                        <a:pt x="8633" y="1755"/>
                      </a:cubicBezTo>
                      <a:cubicBezTo>
                        <a:pt x="6898" y="1755"/>
                        <a:pt x="5200" y="1171"/>
                        <a:pt x="3630" y="504"/>
                      </a:cubicBezTo>
                      <a:cubicBezTo>
                        <a:pt x="3039" y="254"/>
                        <a:pt x="2242" y="0"/>
                        <a:pt x="1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
                <p:cNvSpPr/>
                <p:nvPr/>
              </p:nvSpPr>
              <p:spPr>
                <a:xfrm>
                  <a:off x="3212725" y="4063188"/>
                  <a:ext cx="151625" cy="55625"/>
                </a:xfrm>
                <a:custGeom>
                  <a:avLst/>
                  <a:gdLst/>
                  <a:ahLst/>
                  <a:cxnLst/>
                  <a:rect l="l" t="t" r="r" b="b"/>
                  <a:pathLst>
                    <a:path w="6065" h="2225" extrusionOk="0">
                      <a:moveTo>
                        <a:pt x="995" y="1"/>
                      </a:moveTo>
                      <a:cubicBezTo>
                        <a:pt x="462" y="1"/>
                        <a:pt x="22" y="232"/>
                        <a:pt x="8" y="973"/>
                      </a:cubicBezTo>
                      <a:cubicBezTo>
                        <a:pt x="1" y="1330"/>
                        <a:pt x="240" y="1598"/>
                        <a:pt x="528" y="1778"/>
                      </a:cubicBezTo>
                      <a:cubicBezTo>
                        <a:pt x="989" y="2065"/>
                        <a:pt x="1623" y="2224"/>
                        <a:pt x="2207" y="2224"/>
                      </a:cubicBezTo>
                      <a:cubicBezTo>
                        <a:pt x="2382" y="2224"/>
                        <a:pt x="2552" y="2210"/>
                        <a:pt x="2712" y="2180"/>
                      </a:cubicBezTo>
                      <a:cubicBezTo>
                        <a:pt x="3885" y="1959"/>
                        <a:pt x="4951" y="1497"/>
                        <a:pt x="6064" y="1098"/>
                      </a:cubicBezTo>
                      <a:lnTo>
                        <a:pt x="6064" y="1098"/>
                      </a:lnTo>
                      <a:cubicBezTo>
                        <a:pt x="6052" y="1099"/>
                        <a:pt x="6038" y="1101"/>
                        <a:pt x="6025" y="1103"/>
                      </a:cubicBezTo>
                      <a:cubicBezTo>
                        <a:pt x="5864" y="1119"/>
                        <a:pt x="5702" y="1127"/>
                        <a:pt x="5541" y="1127"/>
                      </a:cubicBezTo>
                      <a:cubicBezTo>
                        <a:pt x="4428" y="1127"/>
                        <a:pt x="3339" y="752"/>
                        <a:pt x="2332" y="324"/>
                      </a:cubicBezTo>
                      <a:cubicBezTo>
                        <a:pt x="1952" y="163"/>
                        <a:pt x="1441" y="1"/>
                        <a:pt x="9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
                <p:cNvSpPr/>
                <p:nvPr/>
              </p:nvSpPr>
              <p:spPr>
                <a:xfrm>
                  <a:off x="3185350" y="4083538"/>
                  <a:ext cx="199200" cy="22625"/>
                </a:xfrm>
                <a:custGeom>
                  <a:avLst/>
                  <a:gdLst/>
                  <a:ahLst/>
                  <a:cxnLst/>
                  <a:rect l="l" t="t" r="r" b="b"/>
                  <a:pathLst>
                    <a:path w="7968" h="905" extrusionOk="0">
                      <a:moveTo>
                        <a:pt x="10" y="0"/>
                      </a:moveTo>
                      <a:cubicBezTo>
                        <a:pt x="7" y="0"/>
                        <a:pt x="6" y="1"/>
                        <a:pt x="5" y="2"/>
                      </a:cubicBezTo>
                      <a:cubicBezTo>
                        <a:pt x="1" y="8"/>
                        <a:pt x="57" y="40"/>
                        <a:pt x="156" y="90"/>
                      </a:cubicBezTo>
                      <a:cubicBezTo>
                        <a:pt x="256" y="138"/>
                        <a:pt x="397" y="215"/>
                        <a:pt x="577" y="279"/>
                      </a:cubicBezTo>
                      <a:cubicBezTo>
                        <a:pt x="931" y="431"/>
                        <a:pt x="1426" y="566"/>
                        <a:pt x="1924" y="672"/>
                      </a:cubicBezTo>
                      <a:cubicBezTo>
                        <a:pt x="2426" y="779"/>
                        <a:pt x="2935" y="834"/>
                        <a:pt x="3317" y="868"/>
                      </a:cubicBezTo>
                      <a:cubicBezTo>
                        <a:pt x="3699" y="895"/>
                        <a:pt x="3956" y="904"/>
                        <a:pt x="3956" y="904"/>
                      </a:cubicBezTo>
                      <a:cubicBezTo>
                        <a:pt x="3956" y="904"/>
                        <a:pt x="3984" y="905"/>
                        <a:pt x="4036" y="905"/>
                      </a:cubicBezTo>
                      <a:cubicBezTo>
                        <a:pt x="4140" y="905"/>
                        <a:pt x="4338" y="903"/>
                        <a:pt x="4595" y="895"/>
                      </a:cubicBezTo>
                      <a:cubicBezTo>
                        <a:pt x="4977" y="878"/>
                        <a:pt x="5488" y="843"/>
                        <a:pt x="5992" y="770"/>
                      </a:cubicBezTo>
                      <a:cubicBezTo>
                        <a:pt x="6497" y="691"/>
                        <a:pt x="7000" y="592"/>
                        <a:pt x="7366" y="477"/>
                      </a:cubicBezTo>
                      <a:cubicBezTo>
                        <a:pt x="7551" y="430"/>
                        <a:pt x="7698" y="370"/>
                        <a:pt x="7803" y="332"/>
                      </a:cubicBezTo>
                      <a:cubicBezTo>
                        <a:pt x="7908" y="295"/>
                        <a:pt x="7968" y="268"/>
                        <a:pt x="7965" y="262"/>
                      </a:cubicBezTo>
                      <a:cubicBezTo>
                        <a:pt x="7964" y="260"/>
                        <a:pt x="7962" y="260"/>
                        <a:pt x="7957" y="260"/>
                      </a:cubicBezTo>
                      <a:cubicBezTo>
                        <a:pt x="7912" y="260"/>
                        <a:pt x="7680" y="329"/>
                        <a:pt x="7344" y="403"/>
                      </a:cubicBezTo>
                      <a:cubicBezTo>
                        <a:pt x="6976" y="492"/>
                        <a:pt x="6476" y="571"/>
                        <a:pt x="5975" y="630"/>
                      </a:cubicBezTo>
                      <a:cubicBezTo>
                        <a:pt x="5472" y="686"/>
                        <a:pt x="4968" y="707"/>
                        <a:pt x="4590" y="712"/>
                      </a:cubicBezTo>
                      <a:cubicBezTo>
                        <a:pt x="4548" y="712"/>
                        <a:pt x="4508" y="712"/>
                        <a:pt x="4469" y="712"/>
                      </a:cubicBezTo>
                      <a:cubicBezTo>
                        <a:pt x="4158" y="712"/>
                        <a:pt x="3959" y="707"/>
                        <a:pt x="3959" y="707"/>
                      </a:cubicBezTo>
                      <a:cubicBezTo>
                        <a:pt x="3959" y="707"/>
                        <a:pt x="3708" y="699"/>
                        <a:pt x="3329" y="686"/>
                      </a:cubicBezTo>
                      <a:cubicBezTo>
                        <a:pt x="2952" y="663"/>
                        <a:pt x="2447" y="622"/>
                        <a:pt x="1951" y="536"/>
                      </a:cubicBezTo>
                      <a:cubicBezTo>
                        <a:pt x="1456" y="447"/>
                        <a:pt x="961" y="334"/>
                        <a:pt x="604" y="207"/>
                      </a:cubicBezTo>
                      <a:cubicBezTo>
                        <a:pt x="269" y="100"/>
                        <a:pt x="4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
                <p:cNvSpPr/>
                <p:nvPr/>
              </p:nvSpPr>
              <p:spPr>
                <a:xfrm>
                  <a:off x="3182500" y="4061163"/>
                  <a:ext cx="77400" cy="28925"/>
                </a:xfrm>
                <a:custGeom>
                  <a:avLst/>
                  <a:gdLst/>
                  <a:ahLst/>
                  <a:cxnLst/>
                  <a:rect l="l" t="t" r="r" b="b"/>
                  <a:pathLst>
                    <a:path w="3096" h="1157" extrusionOk="0">
                      <a:moveTo>
                        <a:pt x="365" y="0"/>
                      </a:moveTo>
                      <a:cubicBezTo>
                        <a:pt x="190" y="0"/>
                        <a:pt x="59" y="51"/>
                        <a:pt x="35" y="142"/>
                      </a:cubicBezTo>
                      <a:cubicBezTo>
                        <a:pt x="0" y="278"/>
                        <a:pt x="215" y="450"/>
                        <a:pt x="512" y="529"/>
                      </a:cubicBezTo>
                      <a:cubicBezTo>
                        <a:pt x="610" y="554"/>
                        <a:pt x="705" y="566"/>
                        <a:pt x="790" y="566"/>
                      </a:cubicBezTo>
                      <a:cubicBezTo>
                        <a:pt x="965" y="566"/>
                        <a:pt x="1095" y="515"/>
                        <a:pt x="1119" y="424"/>
                      </a:cubicBezTo>
                      <a:cubicBezTo>
                        <a:pt x="1155" y="289"/>
                        <a:pt x="940" y="115"/>
                        <a:pt x="641" y="37"/>
                      </a:cubicBezTo>
                      <a:cubicBezTo>
                        <a:pt x="544" y="12"/>
                        <a:pt x="449" y="0"/>
                        <a:pt x="365" y="0"/>
                      </a:cubicBezTo>
                      <a:close/>
                      <a:moveTo>
                        <a:pt x="2033" y="385"/>
                      </a:moveTo>
                      <a:cubicBezTo>
                        <a:pt x="1851" y="385"/>
                        <a:pt x="1715" y="438"/>
                        <a:pt x="1681" y="538"/>
                      </a:cubicBezTo>
                      <a:cubicBezTo>
                        <a:pt x="1623" y="706"/>
                        <a:pt x="1880" y="949"/>
                        <a:pt x="2253" y="1079"/>
                      </a:cubicBezTo>
                      <a:cubicBezTo>
                        <a:pt x="2407" y="1131"/>
                        <a:pt x="2557" y="1157"/>
                        <a:pt x="2684" y="1157"/>
                      </a:cubicBezTo>
                      <a:cubicBezTo>
                        <a:pt x="2866" y="1157"/>
                        <a:pt x="3002" y="1105"/>
                        <a:pt x="3036" y="1005"/>
                      </a:cubicBezTo>
                      <a:cubicBezTo>
                        <a:pt x="3096" y="836"/>
                        <a:pt x="2839" y="593"/>
                        <a:pt x="2464" y="465"/>
                      </a:cubicBezTo>
                      <a:cubicBezTo>
                        <a:pt x="2311" y="411"/>
                        <a:pt x="2160" y="385"/>
                        <a:pt x="2033" y="3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
                <p:cNvSpPr/>
                <p:nvPr/>
              </p:nvSpPr>
              <p:spPr>
                <a:xfrm>
                  <a:off x="3451925" y="3960163"/>
                  <a:ext cx="95900" cy="235500"/>
                </a:xfrm>
                <a:custGeom>
                  <a:avLst/>
                  <a:gdLst/>
                  <a:ahLst/>
                  <a:cxnLst/>
                  <a:rect l="l" t="t" r="r" b="b"/>
                  <a:pathLst>
                    <a:path w="3836" h="9420" extrusionOk="0">
                      <a:moveTo>
                        <a:pt x="2534" y="1"/>
                      </a:moveTo>
                      <a:lnTo>
                        <a:pt x="2534" y="1"/>
                      </a:lnTo>
                      <a:cubicBezTo>
                        <a:pt x="1733" y="1663"/>
                        <a:pt x="845" y="3239"/>
                        <a:pt x="314" y="5022"/>
                      </a:cubicBezTo>
                      <a:cubicBezTo>
                        <a:pt x="1" y="6074"/>
                        <a:pt x="101" y="7484"/>
                        <a:pt x="582" y="8471"/>
                      </a:cubicBezTo>
                      <a:cubicBezTo>
                        <a:pt x="815" y="8947"/>
                        <a:pt x="1190" y="9361"/>
                        <a:pt x="1746" y="9409"/>
                      </a:cubicBezTo>
                      <a:cubicBezTo>
                        <a:pt x="1824" y="9416"/>
                        <a:pt x="1899" y="9419"/>
                        <a:pt x="1971" y="9419"/>
                      </a:cubicBezTo>
                      <a:cubicBezTo>
                        <a:pt x="3835" y="9419"/>
                        <a:pt x="3523" y="7209"/>
                        <a:pt x="3127" y="5913"/>
                      </a:cubicBezTo>
                      <a:cubicBezTo>
                        <a:pt x="2556" y="4047"/>
                        <a:pt x="2109" y="2025"/>
                        <a:pt x="2521" y="60"/>
                      </a:cubicBezTo>
                      <a:cubicBezTo>
                        <a:pt x="2526" y="42"/>
                        <a:pt x="2529" y="21"/>
                        <a:pt x="2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
                <p:cNvSpPr/>
                <p:nvPr/>
              </p:nvSpPr>
              <p:spPr>
                <a:xfrm>
                  <a:off x="3467675" y="3990613"/>
                  <a:ext cx="61525" cy="151075"/>
                </a:xfrm>
                <a:custGeom>
                  <a:avLst/>
                  <a:gdLst/>
                  <a:ahLst/>
                  <a:cxnLst/>
                  <a:rect l="l" t="t" r="r" b="b"/>
                  <a:pathLst>
                    <a:path w="2461" h="6043" extrusionOk="0">
                      <a:moveTo>
                        <a:pt x="1625" y="0"/>
                      </a:moveTo>
                      <a:cubicBezTo>
                        <a:pt x="1111" y="1065"/>
                        <a:pt x="541" y="2077"/>
                        <a:pt x="201" y="3219"/>
                      </a:cubicBezTo>
                      <a:cubicBezTo>
                        <a:pt x="0" y="3896"/>
                        <a:pt x="63" y="4801"/>
                        <a:pt x="373" y="5434"/>
                      </a:cubicBezTo>
                      <a:cubicBezTo>
                        <a:pt x="522" y="5740"/>
                        <a:pt x="762" y="6006"/>
                        <a:pt x="1119" y="6036"/>
                      </a:cubicBezTo>
                      <a:cubicBezTo>
                        <a:pt x="1170" y="6040"/>
                        <a:pt x="1218" y="6042"/>
                        <a:pt x="1264" y="6042"/>
                      </a:cubicBezTo>
                      <a:cubicBezTo>
                        <a:pt x="2460" y="6042"/>
                        <a:pt x="2260" y="4623"/>
                        <a:pt x="2006" y="3793"/>
                      </a:cubicBezTo>
                      <a:cubicBezTo>
                        <a:pt x="1639" y="2596"/>
                        <a:pt x="1352" y="1299"/>
                        <a:pt x="1616" y="38"/>
                      </a:cubicBezTo>
                      <a:cubicBezTo>
                        <a:pt x="1619" y="25"/>
                        <a:pt x="1622" y="13"/>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
                <p:cNvSpPr/>
                <p:nvPr/>
              </p:nvSpPr>
              <p:spPr>
                <a:xfrm>
                  <a:off x="3483625" y="3970588"/>
                  <a:ext cx="27750" cy="198625"/>
                </a:xfrm>
                <a:custGeom>
                  <a:avLst/>
                  <a:gdLst/>
                  <a:ahLst/>
                  <a:cxnLst/>
                  <a:rect l="l" t="t" r="r" b="b"/>
                  <a:pathLst>
                    <a:path w="1110" h="7945" extrusionOk="0">
                      <a:moveTo>
                        <a:pt x="1092" y="1"/>
                      </a:moveTo>
                      <a:cubicBezTo>
                        <a:pt x="1085" y="1"/>
                        <a:pt x="1055" y="55"/>
                        <a:pt x="1006" y="154"/>
                      </a:cubicBezTo>
                      <a:cubicBezTo>
                        <a:pt x="957" y="254"/>
                        <a:pt x="884" y="397"/>
                        <a:pt x="816" y="575"/>
                      </a:cubicBezTo>
                      <a:cubicBezTo>
                        <a:pt x="664" y="926"/>
                        <a:pt x="512" y="1417"/>
                        <a:pt x="384" y="1910"/>
                      </a:cubicBezTo>
                      <a:cubicBezTo>
                        <a:pt x="255" y="2405"/>
                        <a:pt x="168" y="2908"/>
                        <a:pt x="111" y="3289"/>
                      </a:cubicBezTo>
                      <a:cubicBezTo>
                        <a:pt x="60" y="3668"/>
                        <a:pt x="36" y="3923"/>
                        <a:pt x="36" y="3923"/>
                      </a:cubicBezTo>
                      <a:cubicBezTo>
                        <a:pt x="36" y="3923"/>
                        <a:pt x="19" y="4178"/>
                        <a:pt x="6" y="4561"/>
                      </a:cubicBezTo>
                      <a:cubicBezTo>
                        <a:pt x="0" y="4944"/>
                        <a:pt x="2" y="5457"/>
                        <a:pt x="55" y="5966"/>
                      </a:cubicBezTo>
                      <a:cubicBezTo>
                        <a:pt x="110" y="6473"/>
                        <a:pt x="193" y="6979"/>
                        <a:pt x="306" y="7347"/>
                      </a:cubicBezTo>
                      <a:cubicBezTo>
                        <a:pt x="349" y="7532"/>
                        <a:pt x="412" y="7681"/>
                        <a:pt x="451" y="7786"/>
                      </a:cubicBezTo>
                      <a:cubicBezTo>
                        <a:pt x="487" y="7887"/>
                        <a:pt x="513" y="7945"/>
                        <a:pt x="521" y="7945"/>
                      </a:cubicBezTo>
                      <a:cubicBezTo>
                        <a:pt x="521" y="7945"/>
                        <a:pt x="521" y="7944"/>
                        <a:pt x="522" y="7944"/>
                      </a:cubicBezTo>
                      <a:cubicBezTo>
                        <a:pt x="540" y="7940"/>
                        <a:pt x="459" y="7698"/>
                        <a:pt x="379" y="7329"/>
                      </a:cubicBezTo>
                      <a:cubicBezTo>
                        <a:pt x="291" y="6959"/>
                        <a:pt x="230" y="6458"/>
                        <a:pt x="194" y="5953"/>
                      </a:cubicBezTo>
                      <a:cubicBezTo>
                        <a:pt x="158" y="5450"/>
                        <a:pt x="172" y="4944"/>
                        <a:pt x="188" y="4568"/>
                      </a:cubicBezTo>
                      <a:cubicBezTo>
                        <a:pt x="215" y="4189"/>
                        <a:pt x="233" y="3939"/>
                        <a:pt x="233" y="3939"/>
                      </a:cubicBezTo>
                      <a:cubicBezTo>
                        <a:pt x="232" y="3939"/>
                        <a:pt x="251" y="3688"/>
                        <a:pt x="293" y="3312"/>
                      </a:cubicBezTo>
                      <a:cubicBezTo>
                        <a:pt x="338" y="2936"/>
                        <a:pt x="412" y="2436"/>
                        <a:pt x="519" y="1941"/>
                      </a:cubicBezTo>
                      <a:cubicBezTo>
                        <a:pt x="630" y="1450"/>
                        <a:pt x="760" y="961"/>
                        <a:pt x="888" y="602"/>
                      </a:cubicBezTo>
                      <a:cubicBezTo>
                        <a:pt x="1009" y="242"/>
                        <a:pt x="1109" y="8"/>
                        <a:pt x="1092" y="1"/>
                      </a:cubicBezTo>
                      <a:cubicBezTo>
                        <a:pt x="1092" y="1"/>
                        <a:pt x="1092"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
                <p:cNvSpPr/>
                <p:nvPr/>
              </p:nvSpPr>
              <p:spPr>
                <a:xfrm>
                  <a:off x="3495475" y="4096288"/>
                  <a:ext cx="25100" cy="77025"/>
                </a:xfrm>
                <a:custGeom>
                  <a:avLst/>
                  <a:gdLst/>
                  <a:ahLst/>
                  <a:cxnLst/>
                  <a:rect l="l" t="t" r="r" b="b"/>
                  <a:pathLst>
                    <a:path w="1004" h="3081" extrusionOk="0">
                      <a:moveTo>
                        <a:pt x="279" y="0"/>
                      </a:moveTo>
                      <a:cubicBezTo>
                        <a:pt x="268" y="0"/>
                        <a:pt x="256" y="2"/>
                        <a:pt x="245" y="4"/>
                      </a:cubicBezTo>
                      <a:cubicBezTo>
                        <a:pt x="70" y="45"/>
                        <a:pt x="1" y="390"/>
                        <a:pt x="90" y="776"/>
                      </a:cubicBezTo>
                      <a:cubicBezTo>
                        <a:pt x="173" y="1137"/>
                        <a:pt x="366" y="1404"/>
                        <a:pt x="535" y="1404"/>
                      </a:cubicBezTo>
                      <a:cubicBezTo>
                        <a:pt x="546" y="1404"/>
                        <a:pt x="558" y="1403"/>
                        <a:pt x="569" y="1400"/>
                      </a:cubicBezTo>
                      <a:cubicBezTo>
                        <a:pt x="743" y="1361"/>
                        <a:pt x="812" y="1015"/>
                        <a:pt x="723" y="629"/>
                      </a:cubicBezTo>
                      <a:cubicBezTo>
                        <a:pt x="639" y="269"/>
                        <a:pt x="446" y="0"/>
                        <a:pt x="279" y="0"/>
                      </a:cubicBezTo>
                      <a:close/>
                      <a:moveTo>
                        <a:pt x="640" y="1970"/>
                      </a:moveTo>
                      <a:cubicBezTo>
                        <a:pt x="634" y="1970"/>
                        <a:pt x="628" y="1971"/>
                        <a:pt x="623" y="1972"/>
                      </a:cubicBezTo>
                      <a:cubicBezTo>
                        <a:pt x="485" y="1992"/>
                        <a:pt x="410" y="2257"/>
                        <a:pt x="455" y="2564"/>
                      </a:cubicBezTo>
                      <a:cubicBezTo>
                        <a:pt x="500" y="2857"/>
                        <a:pt x="639" y="3080"/>
                        <a:pt x="773" y="3080"/>
                      </a:cubicBezTo>
                      <a:cubicBezTo>
                        <a:pt x="779" y="3080"/>
                        <a:pt x="784" y="3080"/>
                        <a:pt x="790" y="3079"/>
                      </a:cubicBezTo>
                      <a:cubicBezTo>
                        <a:pt x="928" y="3059"/>
                        <a:pt x="1003" y="2793"/>
                        <a:pt x="956" y="2487"/>
                      </a:cubicBezTo>
                      <a:cubicBezTo>
                        <a:pt x="913" y="2194"/>
                        <a:pt x="774" y="1970"/>
                        <a:pt x="640" y="19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
                <p:cNvSpPr/>
                <p:nvPr/>
              </p:nvSpPr>
              <p:spPr>
                <a:xfrm>
                  <a:off x="3274050" y="3948663"/>
                  <a:ext cx="238850" cy="80450"/>
                </a:xfrm>
                <a:custGeom>
                  <a:avLst/>
                  <a:gdLst/>
                  <a:ahLst/>
                  <a:cxnLst/>
                  <a:rect l="l" t="t" r="r" b="b"/>
                  <a:pathLst>
                    <a:path w="9554" h="3218" extrusionOk="0">
                      <a:moveTo>
                        <a:pt x="2112" y="0"/>
                      </a:moveTo>
                      <a:cubicBezTo>
                        <a:pt x="1011" y="0"/>
                        <a:pt x="0" y="384"/>
                        <a:pt x="222" y="1807"/>
                      </a:cubicBezTo>
                      <a:cubicBezTo>
                        <a:pt x="308" y="2358"/>
                        <a:pt x="748" y="2703"/>
                        <a:pt x="1238" y="2903"/>
                      </a:cubicBezTo>
                      <a:cubicBezTo>
                        <a:pt x="1758" y="3113"/>
                        <a:pt x="2380" y="3217"/>
                        <a:pt x="3002" y="3217"/>
                      </a:cubicBezTo>
                      <a:cubicBezTo>
                        <a:pt x="3599" y="3217"/>
                        <a:pt x="4195" y="3122"/>
                        <a:pt x="4700" y="2933"/>
                      </a:cubicBezTo>
                      <a:cubicBezTo>
                        <a:pt x="6441" y="2281"/>
                        <a:pt x="7951" y="1285"/>
                        <a:pt x="9553" y="372"/>
                      </a:cubicBezTo>
                      <a:lnTo>
                        <a:pt x="9553" y="372"/>
                      </a:lnTo>
                      <a:cubicBezTo>
                        <a:pt x="9534" y="379"/>
                        <a:pt x="9514" y="384"/>
                        <a:pt x="9494" y="389"/>
                      </a:cubicBezTo>
                      <a:cubicBezTo>
                        <a:pt x="8757" y="597"/>
                        <a:pt x="8003" y="682"/>
                        <a:pt x="7247" y="682"/>
                      </a:cubicBezTo>
                      <a:cubicBezTo>
                        <a:pt x="6022" y="682"/>
                        <a:pt x="4791" y="461"/>
                        <a:pt x="3615" y="188"/>
                      </a:cubicBezTo>
                      <a:cubicBezTo>
                        <a:pt x="3174" y="86"/>
                        <a:pt x="2633" y="0"/>
                        <a:pt x="2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
                <p:cNvSpPr/>
                <p:nvPr/>
              </p:nvSpPr>
              <p:spPr>
                <a:xfrm>
                  <a:off x="3329775" y="3961038"/>
                  <a:ext cx="153275" cy="51625"/>
                </a:xfrm>
                <a:custGeom>
                  <a:avLst/>
                  <a:gdLst/>
                  <a:ahLst/>
                  <a:cxnLst/>
                  <a:rect l="l" t="t" r="r" b="b"/>
                  <a:pathLst>
                    <a:path w="6131" h="2065" extrusionOk="0">
                      <a:moveTo>
                        <a:pt x="1356" y="0"/>
                      </a:moveTo>
                      <a:cubicBezTo>
                        <a:pt x="649" y="0"/>
                        <a:pt x="1" y="246"/>
                        <a:pt x="143" y="1160"/>
                      </a:cubicBezTo>
                      <a:cubicBezTo>
                        <a:pt x="198" y="1514"/>
                        <a:pt x="480" y="1736"/>
                        <a:pt x="795" y="1863"/>
                      </a:cubicBezTo>
                      <a:cubicBezTo>
                        <a:pt x="1128" y="1998"/>
                        <a:pt x="1528" y="2064"/>
                        <a:pt x="1927" y="2064"/>
                      </a:cubicBezTo>
                      <a:cubicBezTo>
                        <a:pt x="2310" y="2064"/>
                        <a:pt x="2693" y="2003"/>
                        <a:pt x="3016" y="1882"/>
                      </a:cubicBezTo>
                      <a:cubicBezTo>
                        <a:pt x="4133" y="1463"/>
                        <a:pt x="5101" y="826"/>
                        <a:pt x="6131" y="238"/>
                      </a:cubicBezTo>
                      <a:lnTo>
                        <a:pt x="6131" y="238"/>
                      </a:lnTo>
                      <a:cubicBezTo>
                        <a:pt x="6118" y="243"/>
                        <a:pt x="6105" y="248"/>
                        <a:pt x="6093" y="251"/>
                      </a:cubicBezTo>
                      <a:cubicBezTo>
                        <a:pt x="5620" y="384"/>
                        <a:pt x="5137" y="438"/>
                        <a:pt x="4652" y="438"/>
                      </a:cubicBezTo>
                      <a:cubicBezTo>
                        <a:pt x="3866" y="438"/>
                        <a:pt x="3076" y="296"/>
                        <a:pt x="2321" y="121"/>
                      </a:cubicBezTo>
                      <a:cubicBezTo>
                        <a:pt x="2038" y="56"/>
                        <a:pt x="1690" y="0"/>
                        <a:pt x="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
                <p:cNvSpPr/>
                <p:nvPr/>
              </p:nvSpPr>
              <p:spPr>
                <a:xfrm>
                  <a:off x="3305575" y="3962988"/>
                  <a:ext cx="197325" cy="36325"/>
                </a:xfrm>
                <a:custGeom>
                  <a:avLst/>
                  <a:gdLst/>
                  <a:ahLst/>
                  <a:cxnLst/>
                  <a:rect l="l" t="t" r="r" b="b"/>
                  <a:pathLst>
                    <a:path w="7893" h="1453" extrusionOk="0">
                      <a:moveTo>
                        <a:pt x="7884" y="1"/>
                      </a:moveTo>
                      <a:cubicBezTo>
                        <a:pt x="7850" y="1"/>
                        <a:pt x="7630" y="111"/>
                        <a:pt x="7302" y="247"/>
                      </a:cubicBezTo>
                      <a:cubicBezTo>
                        <a:pt x="6954" y="399"/>
                        <a:pt x="6475" y="561"/>
                        <a:pt x="5993" y="706"/>
                      </a:cubicBezTo>
                      <a:cubicBezTo>
                        <a:pt x="5507" y="848"/>
                        <a:pt x="5014" y="956"/>
                        <a:pt x="4642" y="1027"/>
                      </a:cubicBezTo>
                      <a:cubicBezTo>
                        <a:pt x="4269" y="1093"/>
                        <a:pt x="4020" y="1130"/>
                        <a:pt x="4020" y="1130"/>
                      </a:cubicBezTo>
                      <a:cubicBezTo>
                        <a:pt x="4020" y="1130"/>
                        <a:pt x="3771" y="1166"/>
                        <a:pt x="3395" y="1218"/>
                      </a:cubicBezTo>
                      <a:cubicBezTo>
                        <a:pt x="3021" y="1260"/>
                        <a:pt x="2517" y="1307"/>
                        <a:pt x="2012" y="1307"/>
                      </a:cubicBezTo>
                      <a:cubicBezTo>
                        <a:pt x="1508" y="1306"/>
                        <a:pt x="1002" y="1279"/>
                        <a:pt x="629" y="1216"/>
                      </a:cubicBezTo>
                      <a:cubicBezTo>
                        <a:pt x="298" y="1171"/>
                        <a:pt x="68" y="1114"/>
                        <a:pt x="14" y="1114"/>
                      </a:cubicBezTo>
                      <a:cubicBezTo>
                        <a:pt x="7" y="1114"/>
                        <a:pt x="3" y="1115"/>
                        <a:pt x="2" y="1118"/>
                      </a:cubicBezTo>
                      <a:cubicBezTo>
                        <a:pt x="1" y="1124"/>
                        <a:pt x="60" y="1146"/>
                        <a:pt x="168" y="1177"/>
                      </a:cubicBezTo>
                      <a:cubicBezTo>
                        <a:pt x="273" y="1208"/>
                        <a:pt x="427" y="1260"/>
                        <a:pt x="615" y="1293"/>
                      </a:cubicBezTo>
                      <a:cubicBezTo>
                        <a:pt x="989" y="1381"/>
                        <a:pt x="1500" y="1426"/>
                        <a:pt x="2009" y="1448"/>
                      </a:cubicBezTo>
                      <a:cubicBezTo>
                        <a:pt x="2106" y="1451"/>
                        <a:pt x="2203" y="1453"/>
                        <a:pt x="2299" y="1453"/>
                      </a:cubicBezTo>
                      <a:cubicBezTo>
                        <a:pt x="2710" y="1453"/>
                        <a:pt x="3104" y="1426"/>
                        <a:pt x="3414" y="1398"/>
                      </a:cubicBezTo>
                      <a:cubicBezTo>
                        <a:pt x="3796" y="1360"/>
                        <a:pt x="4050" y="1326"/>
                        <a:pt x="4050" y="1326"/>
                      </a:cubicBezTo>
                      <a:cubicBezTo>
                        <a:pt x="4050" y="1326"/>
                        <a:pt x="4302" y="1284"/>
                        <a:pt x="4678" y="1205"/>
                      </a:cubicBezTo>
                      <a:cubicBezTo>
                        <a:pt x="5053" y="1124"/>
                        <a:pt x="5549" y="1002"/>
                        <a:pt x="6035" y="840"/>
                      </a:cubicBezTo>
                      <a:cubicBezTo>
                        <a:pt x="6516" y="676"/>
                        <a:pt x="6994" y="493"/>
                        <a:pt x="7335" y="316"/>
                      </a:cubicBezTo>
                      <a:cubicBezTo>
                        <a:pt x="7509" y="236"/>
                        <a:pt x="7645" y="153"/>
                        <a:pt x="7741" y="98"/>
                      </a:cubicBezTo>
                      <a:cubicBezTo>
                        <a:pt x="7838" y="43"/>
                        <a:pt x="7893" y="7"/>
                        <a:pt x="7888" y="2"/>
                      </a:cubicBezTo>
                      <a:cubicBezTo>
                        <a:pt x="7888" y="1"/>
                        <a:pt x="7886" y="1"/>
                        <a:pt x="7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
                <p:cNvSpPr/>
                <p:nvPr/>
              </p:nvSpPr>
              <p:spPr>
                <a:xfrm>
                  <a:off x="3300050" y="3967388"/>
                  <a:ext cx="78625" cy="19300"/>
                </a:xfrm>
                <a:custGeom>
                  <a:avLst/>
                  <a:gdLst/>
                  <a:ahLst/>
                  <a:cxnLst/>
                  <a:rect l="l" t="t" r="r" b="b"/>
                  <a:pathLst>
                    <a:path w="3145" h="772" extrusionOk="0">
                      <a:moveTo>
                        <a:pt x="491" y="1"/>
                      </a:moveTo>
                      <a:cubicBezTo>
                        <a:pt x="228" y="1"/>
                        <a:pt x="22" y="89"/>
                        <a:pt x="12" y="213"/>
                      </a:cubicBezTo>
                      <a:cubicBezTo>
                        <a:pt x="1" y="353"/>
                        <a:pt x="241" y="486"/>
                        <a:pt x="549" y="511"/>
                      </a:cubicBezTo>
                      <a:cubicBezTo>
                        <a:pt x="583" y="514"/>
                        <a:pt x="616" y="515"/>
                        <a:pt x="648" y="515"/>
                      </a:cubicBezTo>
                      <a:cubicBezTo>
                        <a:pt x="911" y="515"/>
                        <a:pt x="1117" y="427"/>
                        <a:pt x="1127" y="304"/>
                      </a:cubicBezTo>
                      <a:cubicBezTo>
                        <a:pt x="1138" y="165"/>
                        <a:pt x="900" y="30"/>
                        <a:pt x="590" y="5"/>
                      </a:cubicBezTo>
                      <a:cubicBezTo>
                        <a:pt x="556" y="2"/>
                        <a:pt x="523" y="1"/>
                        <a:pt x="491" y="1"/>
                      </a:cubicBezTo>
                      <a:close/>
                      <a:moveTo>
                        <a:pt x="2221" y="90"/>
                      </a:moveTo>
                      <a:cubicBezTo>
                        <a:pt x="1939" y="90"/>
                        <a:pt x="1723" y="177"/>
                        <a:pt x="1701" y="318"/>
                      </a:cubicBezTo>
                      <a:cubicBezTo>
                        <a:pt x="1672" y="495"/>
                        <a:pt x="1967" y="689"/>
                        <a:pt x="2357" y="752"/>
                      </a:cubicBezTo>
                      <a:cubicBezTo>
                        <a:pt x="2440" y="765"/>
                        <a:pt x="2521" y="772"/>
                        <a:pt x="2597" y="772"/>
                      </a:cubicBezTo>
                      <a:cubicBezTo>
                        <a:pt x="2879" y="772"/>
                        <a:pt x="3094" y="684"/>
                        <a:pt x="3117" y="544"/>
                      </a:cubicBezTo>
                      <a:cubicBezTo>
                        <a:pt x="3145" y="367"/>
                        <a:pt x="2850" y="172"/>
                        <a:pt x="2460" y="110"/>
                      </a:cubicBezTo>
                      <a:cubicBezTo>
                        <a:pt x="2377" y="96"/>
                        <a:pt x="2297" y="90"/>
                        <a:pt x="2221" y="9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
                <p:cNvSpPr/>
                <p:nvPr/>
              </p:nvSpPr>
              <p:spPr>
                <a:xfrm>
                  <a:off x="3566550" y="3819388"/>
                  <a:ext cx="107175" cy="235775"/>
                </a:xfrm>
                <a:custGeom>
                  <a:avLst/>
                  <a:gdLst/>
                  <a:ahLst/>
                  <a:cxnLst/>
                  <a:rect l="l" t="t" r="r" b="b"/>
                  <a:pathLst>
                    <a:path w="4287" h="9431" extrusionOk="0">
                      <a:moveTo>
                        <a:pt x="1716" y="0"/>
                      </a:moveTo>
                      <a:lnTo>
                        <a:pt x="1716" y="0"/>
                      </a:lnTo>
                      <a:cubicBezTo>
                        <a:pt x="1140" y="1753"/>
                        <a:pt x="465" y="3431"/>
                        <a:pt x="173" y="5267"/>
                      </a:cubicBezTo>
                      <a:cubicBezTo>
                        <a:pt x="1" y="6351"/>
                        <a:pt x="284" y="7737"/>
                        <a:pt x="891" y="8652"/>
                      </a:cubicBezTo>
                      <a:cubicBezTo>
                        <a:pt x="1173" y="9079"/>
                        <a:pt x="1580" y="9430"/>
                        <a:pt x="2110" y="9430"/>
                      </a:cubicBezTo>
                      <a:cubicBezTo>
                        <a:pt x="2129" y="9430"/>
                        <a:pt x="2148" y="9430"/>
                        <a:pt x="2167" y="9429"/>
                      </a:cubicBezTo>
                      <a:cubicBezTo>
                        <a:pt x="4287" y="9334"/>
                        <a:pt x="3663" y="7064"/>
                        <a:pt x="3079" y="5785"/>
                      </a:cubicBezTo>
                      <a:cubicBezTo>
                        <a:pt x="2268" y="4007"/>
                        <a:pt x="1561" y="2062"/>
                        <a:pt x="1712" y="61"/>
                      </a:cubicBezTo>
                      <a:cubicBezTo>
                        <a:pt x="1713" y="41"/>
                        <a:pt x="1715" y="21"/>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
                <p:cNvSpPr/>
                <p:nvPr/>
              </p:nvSpPr>
              <p:spPr>
                <a:xfrm>
                  <a:off x="3579025" y="3850438"/>
                  <a:ext cx="68750" cy="151300"/>
                </a:xfrm>
                <a:custGeom>
                  <a:avLst/>
                  <a:gdLst/>
                  <a:ahLst/>
                  <a:cxnLst/>
                  <a:rect l="l" t="t" r="r" b="b"/>
                  <a:pathLst>
                    <a:path w="2750" h="6052" extrusionOk="0">
                      <a:moveTo>
                        <a:pt x="1100" y="1"/>
                      </a:moveTo>
                      <a:lnTo>
                        <a:pt x="1100" y="1"/>
                      </a:lnTo>
                      <a:cubicBezTo>
                        <a:pt x="730" y="1125"/>
                        <a:pt x="298" y="2200"/>
                        <a:pt x="110" y="3379"/>
                      </a:cubicBezTo>
                      <a:cubicBezTo>
                        <a:pt x="0" y="4075"/>
                        <a:pt x="182" y="4965"/>
                        <a:pt x="570" y="5552"/>
                      </a:cubicBezTo>
                      <a:cubicBezTo>
                        <a:pt x="752" y="5826"/>
                        <a:pt x="1012" y="6051"/>
                        <a:pt x="1352" y="6051"/>
                      </a:cubicBezTo>
                      <a:cubicBezTo>
                        <a:pt x="1364" y="6051"/>
                        <a:pt x="1377" y="6051"/>
                        <a:pt x="1390" y="6050"/>
                      </a:cubicBezTo>
                      <a:cubicBezTo>
                        <a:pt x="2749" y="5989"/>
                        <a:pt x="2350" y="4532"/>
                        <a:pt x="1974" y="3712"/>
                      </a:cubicBezTo>
                      <a:cubicBezTo>
                        <a:pt x="1454" y="2571"/>
                        <a:pt x="999" y="1324"/>
                        <a:pt x="1097" y="40"/>
                      </a:cubicBezTo>
                      <a:cubicBezTo>
                        <a:pt x="1098" y="27"/>
                        <a:pt x="1098" y="13"/>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
                <p:cNvSpPr/>
                <p:nvPr/>
              </p:nvSpPr>
              <p:spPr>
                <a:xfrm>
                  <a:off x="3592950" y="3830263"/>
                  <a:ext cx="25925" cy="198775"/>
                </a:xfrm>
                <a:custGeom>
                  <a:avLst/>
                  <a:gdLst/>
                  <a:ahLst/>
                  <a:cxnLst/>
                  <a:rect l="l" t="t" r="r" b="b"/>
                  <a:pathLst>
                    <a:path w="1037" h="7951" extrusionOk="0">
                      <a:moveTo>
                        <a:pt x="542" y="1"/>
                      </a:moveTo>
                      <a:cubicBezTo>
                        <a:pt x="536" y="1"/>
                        <a:pt x="512" y="60"/>
                        <a:pt x="477" y="164"/>
                      </a:cubicBezTo>
                      <a:cubicBezTo>
                        <a:pt x="442" y="270"/>
                        <a:pt x="388" y="421"/>
                        <a:pt x="344" y="605"/>
                      </a:cubicBezTo>
                      <a:cubicBezTo>
                        <a:pt x="240" y="975"/>
                        <a:pt x="154" y="1480"/>
                        <a:pt x="90" y="1986"/>
                      </a:cubicBezTo>
                      <a:cubicBezTo>
                        <a:pt x="29" y="2493"/>
                        <a:pt x="7" y="3004"/>
                        <a:pt x="2" y="3388"/>
                      </a:cubicBezTo>
                      <a:cubicBezTo>
                        <a:pt x="1" y="3771"/>
                        <a:pt x="10" y="4027"/>
                        <a:pt x="10" y="4027"/>
                      </a:cubicBezTo>
                      <a:cubicBezTo>
                        <a:pt x="10" y="4027"/>
                        <a:pt x="26" y="4282"/>
                        <a:pt x="63" y="4664"/>
                      </a:cubicBezTo>
                      <a:cubicBezTo>
                        <a:pt x="107" y="5045"/>
                        <a:pt x="176" y="5552"/>
                        <a:pt x="297" y="6051"/>
                      </a:cubicBezTo>
                      <a:cubicBezTo>
                        <a:pt x="417" y="6546"/>
                        <a:pt x="565" y="7036"/>
                        <a:pt x="726" y="7387"/>
                      </a:cubicBezTo>
                      <a:cubicBezTo>
                        <a:pt x="793" y="7565"/>
                        <a:pt x="875" y="7703"/>
                        <a:pt x="927" y="7802"/>
                      </a:cubicBezTo>
                      <a:cubicBezTo>
                        <a:pt x="978" y="7898"/>
                        <a:pt x="1011" y="7951"/>
                        <a:pt x="1018" y="7951"/>
                      </a:cubicBezTo>
                      <a:cubicBezTo>
                        <a:pt x="1019" y="7951"/>
                        <a:pt x="1019" y="7951"/>
                        <a:pt x="1019" y="7951"/>
                      </a:cubicBezTo>
                      <a:cubicBezTo>
                        <a:pt x="1036" y="7943"/>
                        <a:pt x="923" y="7714"/>
                        <a:pt x="796" y="7359"/>
                      </a:cubicBezTo>
                      <a:cubicBezTo>
                        <a:pt x="662" y="7005"/>
                        <a:pt x="535" y="6514"/>
                        <a:pt x="433" y="6019"/>
                      </a:cubicBezTo>
                      <a:cubicBezTo>
                        <a:pt x="331" y="5526"/>
                        <a:pt x="278" y="5023"/>
                        <a:pt x="245" y="4647"/>
                      </a:cubicBezTo>
                      <a:cubicBezTo>
                        <a:pt x="222" y="4270"/>
                        <a:pt x="207" y="4017"/>
                        <a:pt x="207" y="4017"/>
                      </a:cubicBezTo>
                      <a:cubicBezTo>
                        <a:pt x="207" y="4017"/>
                        <a:pt x="193" y="3767"/>
                        <a:pt x="186" y="3388"/>
                      </a:cubicBezTo>
                      <a:cubicBezTo>
                        <a:pt x="179" y="3008"/>
                        <a:pt x="187" y="2504"/>
                        <a:pt x="229" y="2000"/>
                      </a:cubicBezTo>
                      <a:cubicBezTo>
                        <a:pt x="275" y="1498"/>
                        <a:pt x="341" y="994"/>
                        <a:pt x="421" y="624"/>
                      </a:cubicBezTo>
                      <a:cubicBezTo>
                        <a:pt x="491" y="251"/>
                        <a:pt x="560" y="7"/>
                        <a:pt x="543" y="1"/>
                      </a:cubicBezTo>
                      <a:cubicBezTo>
                        <a:pt x="543" y="1"/>
                        <a:pt x="543"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
                <p:cNvSpPr/>
                <p:nvPr/>
              </p:nvSpPr>
              <p:spPr>
                <a:xfrm>
                  <a:off x="3608975" y="3955938"/>
                  <a:ext cx="32725" cy="74825"/>
                </a:xfrm>
                <a:custGeom>
                  <a:avLst/>
                  <a:gdLst/>
                  <a:ahLst/>
                  <a:cxnLst/>
                  <a:rect l="l" t="t" r="r" b="b"/>
                  <a:pathLst>
                    <a:path w="1309" h="2993" extrusionOk="0">
                      <a:moveTo>
                        <a:pt x="245" y="0"/>
                      </a:moveTo>
                      <a:cubicBezTo>
                        <a:pt x="226" y="0"/>
                        <a:pt x="208" y="4"/>
                        <a:pt x="190" y="10"/>
                      </a:cubicBezTo>
                      <a:cubicBezTo>
                        <a:pt x="22" y="74"/>
                        <a:pt x="0" y="425"/>
                        <a:pt x="138" y="795"/>
                      </a:cubicBezTo>
                      <a:cubicBezTo>
                        <a:pt x="263" y="1127"/>
                        <a:pt x="475" y="1363"/>
                        <a:pt x="639" y="1363"/>
                      </a:cubicBezTo>
                      <a:cubicBezTo>
                        <a:pt x="658" y="1363"/>
                        <a:pt x="677" y="1359"/>
                        <a:pt x="694" y="1353"/>
                      </a:cubicBezTo>
                      <a:cubicBezTo>
                        <a:pt x="864" y="1290"/>
                        <a:pt x="885" y="937"/>
                        <a:pt x="746" y="568"/>
                      </a:cubicBezTo>
                      <a:cubicBezTo>
                        <a:pt x="623" y="235"/>
                        <a:pt x="410" y="0"/>
                        <a:pt x="245" y="0"/>
                      </a:cubicBezTo>
                      <a:close/>
                      <a:moveTo>
                        <a:pt x="855" y="1906"/>
                      </a:moveTo>
                      <a:cubicBezTo>
                        <a:pt x="844" y="1906"/>
                        <a:pt x="833" y="1907"/>
                        <a:pt x="823" y="1910"/>
                      </a:cubicBezTo>
                      <a:cubicBezTo>
                        <a:pt x="690" y="1949"/>
                        <a:pt x="649" y="2224"/>
                        <a:pt x="734" y="2520"/>
                      </a:cubicBezTo>
                      <a:cubicBezTo>
                        <a:pt x="814" y="2793"/>
                        <a:pt x="972" y="2993"/>
                        <a:pt x="1101" y="2993"/>
                      </a:cubicBezTo>
                      <a:cubicBezTo>
                        <a:pt x="1113" y="2993"/>
                        <a:pt x="1124" y="2991"/>
                        <a:pt x="1135" y="2988"/>
                      </a:cubicBezTo>
                      <a:cubicBezTo>
                        <a:pt x="1268" y="2949"/>
                        <a:pt x="1308" y="2676"/>
                        <a:pt x="1222" y="2379"/>
                      </a:cubicBezTo>
                      <a:cubicBezTo>
                        <a:pt x="1143" y="2104"/>
                        <a:pt x="985" y="1906"/>
                        <a:pt x="855" y="19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
                <p:cNvSpPr/>
                <p:nvPr/>
              </p:nvSpPr>
              <p:spPr>
                <a:xfrm>
                  <a:off x="3367700" y="3817463"/>
                  <a:ext cx="239100" cy="93175"/>
                </a:xfrm>
                <a:custGeom>
                  <a:avLst/>
                  <a:gdLst/>
                  <a:ahLst/>
                  <a:cxnLst/>
                  <a:rect l="l" t="t" r="r" b="b"/>
                  <a:pathLst>
                    <a:path w="9564" h="3727" extrusionOk="0">
                      <a:moveTo>
                        <a:pt x="9564" y="1"/>
                      </a:moveTo>
                      <a:lnTo>
                        <a:pt x="9564" y="1"/>
                      </a:lnTo>
                      <a:cubicBezTo>
                        <a:pt x="9545" y="10"/>
                        <a:pt x="9526" y="18"/>
                        <a:pt x="9507" y="26"/>
                      </a:cubicBezTo>
                      <a:cubicBezTo>
                        <a:pt x="8305" y="544"/>
                        <a:pt x="7005" y="709"/>
                        <a:pt x="5707" y="709"/>
                      </a:cubicBezTo>
                      <a:cubicBezTo>
                        <a:pt x="5017" y="709"/>
                        <a:pt x="4327" y="662"/>
                        <a:pt x="3652" y="597"/>
                      </a:cubicBezTo>
                      <a:cubicBezTo>
                        <a:pt x="3423" y="575"/>
                        <a:pt x="3169" y="561"/>
                        <a:pt x="2907" y="561"/>
                      </a:cubicBezTo>
                      <a:cubicBezTo>
                        <a:pt x="1563" y="561"/>
                        <a:pt x="1" y="944"/>
                        <a:pt x="501" y="2646"/>
                      </a:cubicBezTo>
                      <a:cubicBezTo>
                        <a:pt x="658" y="3182"/>
                        <a:pt x="1139" y="3466"/>
                        <a:pt x="1651" y="3599"/>
                      </a:cubicBezTo>
                      <a:cubicBezTo>
                        <a:pt x="1985" y="3685"/>
                        <a:pt x="2352" y="3727"/>
                        <a:pt x="2729" y="3727"/>
                      </a:cubicBezTo>
                      <a:cubicBezTo>
                        <a:pt x="3552" y="3727"/>
                        <a:pt x="4421" y="3529"/>
                        <a:pt x="5087" y="3174"/>
                      </a:cubicBezTo>
                      <a:cubicBezTo>
                        <a:pt x="6728" y="2300"/>
                        <a:pt x="8094" y="1116"/>
                        <a:pt x="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
                <p:cNvSpPr/>
                <p:nvPr/>
              </p:nvSpPr>
              <p:spPr>
                <a:xfrm>
                  <a:off x="3424950" y="3830338"/>
                  <a:ext cx="153425" cy="59800"/>
                </a:xfrm>
                <a:custGeom>
                  <a:avLst/>
                  <a:gdLst/>
                  <a:ahLst/>
                  <a:cxnLst/>
                  <a:rect l="l" t="t" r="r" b="b"/>
                  <a:pathLst>
                    <a:path w="6137" h="2392" extrusionOk="0">
                      <a:moveTo>
                        <a:pt x="6136" y="1"/>
                      </a:moveTo>
                      <a:cubicBezTo>
                        <a:pt x="6127" y="7"/>
                        <a:pt x="6114" y="12"/>
                        <a:pt x="6102" y="18"/>
                      </a:cubicBezTo>
                      <a:cubicBezTo>
                        <a:pt x="5331" y="350"/>
                        <a:pt x="4499" y="455"/>
                        <a:pt x="3668" y="455"/>
                      </a:cubicBezTo>
                      <a:cubicBezTo>
                        <a:pt x="3223" y="455"/>
                        <a:pt x="2779" y="425"/>
                        <a:pt x="2344" y="383"/>
                      </a:cubicBezTo>
                      <a:cubicBezTo>
                        <a:pt x="2198" y="369"/>
                        <a:pt x="2036" y="360"/>
                        <a:pt x="1869" y="360"/>
                      </a:cubicBezTo>
                      <a:cubicBezTo>
                        <a:pt x="1006" y="360"/>
                        <a:pt x="0" y="605"/>
                        <a:pt x="323" y="1699"/>
                      </a:cubicBezTo>
                      <a:cubicBezTo>
                        <a:pt x="423" y="2042"/>
                        <a:pt x="732" y="2225"/>
                        <a:pt x="1061" y="2310"/>
                      </a:cubicBezTo>
                      <a:cubicBezTo>
                        <a:pt x="1275" y="2365"/>
                        <a:pt x="1510" y="2392"/>
                        <a:pt x="1751" y="2392"/>
                      </a:cubicBezTo>
                      <a:cubicBezTo>
                        <a:pt x="2280" y="2392"/>
                        <a:pt x="2838" y="2265"/>
                        <a:pt x="3265" y="2039"/>
                      </a:cubicBezTo>
                      <a:cubicBezTo>
                        <a:pt x="4318" y="1477"/>
                        <a:pt x="5195" y="717"/>
                        <a:pt x="6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
                <p:cNvSpPr/>
                <p:nvPr/>
              </p:nvSpPr>
              <p:spPr>
                <a:xfrm>
                  <a:off x="3405650" y="3823788"/>
                  <a:ext cx="191900" cy="56375"/>
                </a:xfrm>
                <a:custGeom>
                  <a:avLst/>
                  <a:gdLst/>
                  <a:ahLst/>
                  <a:cxnLst/>
                  <a:rect l="l" t="t" r="r" b="b"/>
                  <a:pathLst>
                    <a:path w="7676" h="2255" extrusionOk="0">
                      <a:moveTo>
                        <a:pt x="7668" y="0"/>
                      </a:moveTo>
                      <a:cubicBezTo>
                        <a:pt x="7639" y="0"/>
                        <a:pt x="7436" y="141"/>
                        <a:pt x="7123" y="321"/>
                      </a:cubicBezTo>
                      <a:cubicBezTo>
                        <a:pt x="6799" y="517"/>
                        <a:pt x="6346" y="742"/>
                        <a:pt x="5884" y="949"/>
                      </a:cubicBezTo>
                      <a:cubicBezTo>
                        <a:pt x="5422" y="1153"/>
                        <a:pt x="4947" y="1323"/>
                        <a:pt x="4587" y="1443"/>
                      </a:cubicBezTo>
                      <a:cubicBezTo>
                        <a:pt x="4227" y="1558"/>
                        <a:pt x="3985" y="1627"/>
                        <a:pt x="3985" y="1627"/>
                      </a:cubicBezTo>
                      <a:cubicBezTo>
                        <a:pt x="3985" y="1627"/>
                        <a:pt x="3743" y="1695"/>
                        <a:pt x="3378" y="1797"/>
                      </a:cubicBezTo>
                      <a:cubicBezTo>
                        <a:pt x="3011" y="1887"/>
                        <a:pt x="2518" y="2000"/>
                        <a:pt x="2018" y="2066"/>
                      </a:cubicBezTo>
                      <a:cubicBezTo>
                        <a:pt x="1578" y="2122"/>
                        <a:pt x="1135" y="2161"/>
                        <a:pt x="778" y="2161"/>
                      </a:cubicBezTo>
                      <a:cubicBezTo>
                        <a:pt x="728" y="2161"/>
                        <a:pt x="681" y="2160"/>
                        <a:pt x="635" y="2158"/>
                      </a:cubicBezTo>
                      <a:cubicBezTo>
                        <a:pt x="342" y="2155"/>
                        <a:pt x="123" y="2135"/>
                        <a:pt x="39" y="2135"/>
                      </a:cubicBezTo>
                      <a:cubicBezTo>
                        <a:pt x="14" y="2135"/>
                        <a:pt x="0" y="2137"/>
                        <a:pt x="0" y="2141"/>
                      </a:cubicBezTo>
                      <a:cubicBezTo>
                        <a:pt x="0" y="2147"/>
                        <a:pt x="61" y="2162"/>
                        <a:pt x="171" y="2180"/>
                      </a:cubicBezTo>
                      <a:cubicBezTo>
                        <a:pt x="282" y="2196"/>
                        <a:pt x="439" y="2226"/>
                        <a:pt x="630" y="2234"/>
                      </a:cubicBezTo>
                      <a:cubicBezTo>
                        <a:pt x="770" y="2248"/>
                        <a:pt x="928" y="2254"/>
                        <a:pt x="1096" y="2254"/>
                      </a:cubicBezTo>
                      <a:cubicBezTo>
                        <a:pt x="1388" y="2254"/>
                        <a:pt x="1712" y="2235"/>
                        <a:pt x="2033" y="2205"/>
                      </a:cubicBezTo>
                      <a:cubicBezTo>
                        <a:pt x="2543" y="2155"/>
                        <a:pt x="3045" y="2055"/>
                        <a:pt x="3420" y="1974"/>
                      </a:cubicBezTo>
                      <a:cubicBezTo>
                        <a:pt x="3793" y="1884"/>
                        <a:pt x="4040" y="1817"/>
                        <a:pt x="4040" y="1817"/>
                      </a:cubicBezTo>
                      <a:cubicBezTo>
                        <a:pt x="4040" y="1817"/>
                        <a:pt x="4285" y="1742"/>
                        <a:pt x="4646" y="1615"/>
                      </a:cubicBezTo>
                      <a:cubicBezTo>
                        <a:pt x="5007" y="1485"/>
                        <a:pt x="5484" y="1298"/>
                        <a:pt x="5943" y="1076"/>
                      </a:cubicBezTo>
                      <a:cubicBezTo>
                        <a:pt x="6401" y="850"/>
                        <a:pt x="6849" y="604"/>
                        <a:pt x="7164" y="387"/>
                      </a:cubicBezTo>
                      <a:cubicBezTo>
                        <a:pt x="7327" y="285"/>
                        <a:pt x="7450" y="185"/>
                        <a:pt x="7538" y="116"/>
                      </a:cubicBezTo>
                      <a:cubicBezTo>
                        <a:pt x="7627" y="48"/>
                        <a:pt x="7676" y="8"/>
                        <a:pt x="7671" y="1"/>
                      </a:cubicBezTo>
                      <a:cubicBezTo>
                        <a:pt x="7671" y="1"/>
                        <a:pt x="7670" y="0"/>
                        <a:pt x="7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
                <p:cNvSpPr/>
                <p:nvPr/>
              </p:nvSpPr>
              <p:spPr>
                <a:xfrm>
                  <a:off x="3397800" y="3849363"/>
                  <a:ext cx="78400" cy="16300"/>
                </a:xfrm>
                <a:custGeom>
                  <a:avLst/>
                  <a:gdLst/>
                  <a:ahLst/>
                  <a:cxnLst/>
                  <a:rect l="l" t="t" r="r" b="b"/>
                  <a:pathLst>
                    <a:path w="3136" h="652" extrusionOk="0">
                      <a:moveTo>
                        <a:pt x="622" y="140"/>
                      </a:moveTo>
                      <a:cubicBezTo>
                        <a:pt x="600" y="140"/>
                        <a:pt x="577" y="141"/>
                        <a:pt x="554" y="142"/>
                      </a:cubicBezTo>
                      <a:cubicBezTo>
                        <a:pt x="245" y="158"/>
                        <a:pt x="1" y="285"/>
                        <a:pt x="9" y="424"/>
                      </a:cubicBezTo>
                      <a:cubicBezTo>
                        <a:pt x="15" y="554"/>
                        <a:pt x="238" y="650"/>
                        <a:pt x="517" y="650"/>
                      </a:cubicBezTo>
                      <a:cubicBezTo>
                        <a:pt x="538" y="650"/>
                        <a:pt x="559" y="649"/>
                        <a:pt x="580" y="648"/>
                      </a:cubicBezTo>
                      <a:cubicBezTo>
                        <a:pt x="889" y="633"/>
                        <a:pt x="1135" y="507"/>
                        <a:pt x="1127" y="366"/>
                      </a:cubicBezTo>
                      <a:cubicBezTo>
                        <a:pt x="1120" y="237"/>
                        <a:pt x="901" y="140"/>
                        <a:pt x="622" y="140"/>
                      </a:cubicBezTo>
                      <a:close/>
                      <a:moveTo>
                        <a:pt x="2378" y="1"/>
                      </a:moveTo>
                      <a:cubicBezTo>
                        <a:pt x="2002" y="1"/>
                        <a:pt x="1700" y="133"/>
                        <a:pt x="1697" y="307"/>
                      </a:cubicBezTo>
                      <a:cubicBezTo>
                        <a:pt x="1693" y="485"/>
                        <a:pt x="2009" y="639"/>
                        <a:pt x="2404" y="651"/>
                      </a:cubicBezTo>
                      <a:cubicBezTo>
                        <a:pt x="2417" y="652"/>
                        <a:pt x="2430" y="652"/>
                        <a:pt x="2443" y="652"/>
                      </a:cubicBezTo>
                      <a:cubicBezTo>
                        <a:pt x="2821" y="652"/>
                        <a:pt x="3125" y="520"/>
                        <a:pt x="3131" y="346"/>
                      </a:cubicBezTo>
                      <a:cubicBezTo>
                        <a:pt x="3135" y="166"/>
                        <a:pt x="2817" y="12"/>
                        <a:pt x="2423" y="1"/>
                      </a:cubicBezTo>
                      <a:cubicBezTo>
                        <a:pt x="2408" y="1"/>
                        <a:pt x="2393" y="1"/>
                        <a:pt x="237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8"/>
              <p:cNvGrpSpPr/>
              <p:nvPr/>
            </p:nvGrpSpPr>
            <p:grpSpPr>
              <a:xfrm flipH="1">
                <a:off x="-968818" y="-532127"/>
                <a:ext cx="262789" cy="382235"/>
                <a:chOff x="3404425" y="572813"/>
                <a:chExt cx="187225" cy="272325"/>
              </a:xfrm>
            </p:grpSpPr>
            <p:sp>
              <p:nvSpPr>
                <p:cNvPr id="5187" name="Google Shape;5187;p8"/>
                <p:cNvSpPr/>
                <p:nvPr/>
              </p:nvSpPr>
              <p:spPr>
                <a:xfrm>
                  <a:off x="3404425" y="572813"/>
                  <a:ext cx="187225" cy="272325"/>
                </a:xfrm>
                <a:custGeom>
                  <a:avLst/>
                  <a:gdLst/>
                  <a:ahLst/>
                  <a:cxnLst/>
                  <a:rect l="l" t="t" r="r" b="b"/>
                  <a:pathLst>
                    <a:path w="7489" h="10893" extrusionOk="0">
                      <a:moveTo>
                        <a:pt x="3048" y="0"/>
                      </a:moveTo>
                      <a:cubicBezTo>
                        <a:pt x="2838" y="0"/>
                        <a:pt x="2626" y="43"/>
                        <a:pt x="2418" y="140"/>
                      </a:cubicBezTo>
                      <a:cubicBezTo>
                        <a:pt x="1" y="1274"/>
                        <a:pt x="1819" y="3614"/>
                        <a:pt x="3115" y="4821"/>
                      </a:cubicBezTo>
                      <a:cubicBezTo>
                        <a:pt x="4913" y="6495"/>
                        <a:pt x="6674" y="8417"/>
                        <a:pt x="7463" y="10819"/>
                      </a:cubicBezTo>
                      <a:cubicBezTo>
                        <a:pt x="7473" y="10842"/>
                        <a:pt x="7479" y="10867"/>
                        <a:pt x="7488" y="10892"/>
                      </a:cubicBezTo>
                      <a:cubicBezTo>
                        <a:pt x="7311" y="8577"/>
                        <a:pt x="7290" y="6299"/>
                        <a:pt x="6744" y="4023"/>
                      </a:cubicBezTo>
                      <a:cubicBezTo>
                        <a:pt x="6420" y="2678"/>
                        <a:pt x="5424" y="1204"/>
                        <a:pt x="4277" y="431"/>
                      </a:cubicBezTo>
                      <a:cubicBezTo>
                        <a:pt x="3904" y="180"/>
                        <a:pt x="3480" y="0"/>
                        <a:pt x="3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
                <p:cNvSpPr/>
                <p:nvPr/>
              </p:nvSpPr>
              <p:spPr>
                <a:xfrm>
                  <a:off x="3445200" y="609213"/>
                  <a:ext cx="128200" cy="185450"/>
                </a:xfrm>
                <a:custGeom>
                  <a:avLst/>
                  <a:gdLst/>
                  <a:ahLst/>
                  <a:cxnLst/>
                  <a:rect l="l" t="t" r="r" b="b"/>
                  <a:pathLst>
                    <a:path w="5128" h="7418" extrusionOk="0">
                      <a:moveTo>
                        <a:pt x="2083" y="1"/>
                      </a:moveTo>
                      <a:cubicBezTo>
                        <a:pt x="1939" y="1"/>
                        <a:pt x="1795" y="29"/>
                        <a:pt x="1653" y="95"/>
                      </a:cubicBezTo>
                      <a:cubicBezTo>
                        <a:pt x="0" y="866"/>
                        <a:pt x="1246" y="2461"/>
                        <a:pt x="2132" y="3282"/>
                      </a:cubicBezTo>
                      <a:cubicBezTo>
                        <a:pt x="3364" y="4424"/>
                        <a:pt x="4570" y="5733"/>
                        <a:pt x="5110" y="7367"/>
                      </a:cubicBezTo>
                      <a:cubicBezTo>
                        <a:pt x="5116" y="7384"/>
                        <a:pt x="5121" y="7402"/>
                        <a:pt x="5127" y="7417"/>
                      </a:cubicBezTo>
                      <a:cubicBezTo>
                        <a:pt x="5005" y="5841"/>
                        <a:pt x="4986" y="4292"/>
                        <a:pt x="4612" y="2741"/>
                      </a:cubicBezTo>
                      <a:cubicBezTo>
                        <a:pt x="4393" y="1825"/>
                        <a:pt x="3708" y="821"/>
                        <a:pt x="2923" y="294"/>
                      </a:cubicBezTo>
                      <a:cubicBezTo>
                        <a:pt x="2669" y="123"/>
                        <a:pt x="2378" y="1"/>
                        <a:pt x="2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
                <p:cNvSpPr/>
                <p:nvPr/>
              </p:nvSpPr>
              <p:spPr>
                <a:xfrm>
                  <a:off x="3453925" y="611963"/>
                  <a:ext cx="70900" cy="77550"/>
                </a:xfrm>
                <a:custGeom>
                  <a:avLst/>
                  <a:gdLst/>
                  <a:ahLst/>
                  <a:cxnLst/>
                  <a:rect l="l" t="t" r="r" b="b"/>
                  <a:pathLst>
                    <a:path w="2836" h="3102" extrusionOk="0">
                      <a:moveTo>
                        <a:pt x="250" y="1"/>
                      </a:moveTo>
                      <a:cubicBezTo>
                        <a:pt x="207" y="1"/>
                        <a:pt x="169" y="12"/>
                        <a:pt x="138" y="36"/>
                      </a:cubicBezTo>
                      <a:cubicBezTo>
                        <a:pt x="1" y="145"/>
                        <a:pt x="87" y="482"/>
                        <a:pt x="330" y="786"/>
                      </a:cubicBezTo>
                      <a:cubicBezTo>
                        <a:pt x="520" y="1024"/>
                        <a:pt x="751" y="1172"/>
                        <a:pt x="908" y="1172"/>
                      </a:cubicBezTo>
                      <a:cubicBezTo>
                        <a:pt x="951" y="1172"/>
                        <a:pt x="989" y="1161"/>
                        <a:pt x="1019" y="1137"/>
                      </a:cubicBezTo>
                      <a:cubicBezTo>
                        <a:pt x="1157" y="1027"/>
                        <a:pt x="1072" y="692"/>
                        <a:pt x="829" y="388"/>
                      </a:cubicBezTo>
                      <a:cubicBezTo>
                        <a:pt x="639" y="149"/>
                        <a:pt x="408" y="1"/>
                        <a:pt x="250" y="1"/>
                      </a:cubicBezTo>
                      <a:close/>
                      <a:moveTo>
                        <a:pt x="1604" y="1668"/>
                      </a:moveTo>
                      <a:cubicBezTo>
                        <a:pt x="1537" y="1668"/>
                        <a:pt x="1480" y="1687"/>
                        <a:pt x="1439" y="1726"/>
                      </a:cubicBezTo>
                      <a:cubicBezTo>
                        <a:pt x="1273" y="1879"/>
                        <a:pt x="1415" y="2301"/>
                        <a:pt x="1755" y="2664"/>
                      </a:cubicBezTo>
                      <a:cubicBezTo>
                        <a:pt x="2011" y="2937"/>
                        <a:pt x="2306" y="3101"/>
                        <a:pt x="2506" y="3101"/>
                      </a:cubicBezTo>
                      <a:cubicBezTo>
                        <a:pt x="2573" y="3101"/>
                        <a:pt x="2629" y="3083"/>
                        <a:pt x="2670" y="3045"/>
                      </a:cubicBezTo>
                      <a:cubicBezTo>
                        <a:pt x="2836" y="2890"/>
                        <a:pt x="2693" y="2470"/>
                        <a:pt x="2352" y="2105"/>
                      </a:cubicBezTo>
                      <a:cubicBezTo>
                        <a:pt x="2097" y="1833"/>
                        <a:pt x="1804" y="1668"/>
                        <a:pt x="1604" y="16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0" name="Google Shape;5190;p8"/>
              <p:cNvGrpSpPr/>
              <p:nvPr/>
            </p:nvGrpSpPr>
            <p:grpSpPr>
              <a:xfrm flipH="1">
                <a:off x="1046611" y="672407"/>
                <a:ext cx="552106" cy="215593"/>
                <a:chOff x="1762400" y="1430988"/>
                <a:chExt cx="393350" cy="153600"/>
              </a:xfrm>
            </p:grpSpPr>
            <p:sp>
              <p:nvSpPr>
                <p:cNvPr id="5191" name="Google Shape;5191;p8"/>
                <p:cNvSpPr/>
                <p:nvPr/>
              </p:nvSpPr>
              <p:spPr>
                <a:xfrm>
                  <a:off x="1762400" y="1430988"/>
                  <a:ext cx="393350" cy="153600"/>
                </a:xfrm>
                <a:custGeom>
                  <a:avLst/>
                  <a:gdLst/>
                  <a:ahLst/>
                  <a:cxnLst/>
                  <a:rect l="l" t="t" r="r" b="b"/>
                  <a:pathLst>
                    <a:path w="15734" h="6144" extrusionOk="0">
                      <a:moveTo>
                        <a:pt x="15734" y="0"/>
                      </a:moveTo>
                      <a:lnTo>
                        <a:pt x="15734" y="0"/>
                      </a:lnTo>
                      <a:cubicBezTo>
                        <a:pt x="15702" y="13"/>
                        <a:pt x="15671" y="28"/>
                        <a:pt x="15641" y="41"/>
                      </a:cubicBezTo>
                      <a:cubicBezTo>
                        <a:pt x="13654" y="900"/>
                        <a:pt x="11507" y="1172"/>
                        <a:pt x="9362" y="1172"/>
                      </a:cubicBezTo>
                      <a:cubicBezTo>
                        <a:pt x="8236" y="1172"/>
                        <a:pt x="7110" y="1097"/>
                        <a:pt x="6009" y="992"/>
                      </a:cubicBezTo>
                      <a:cubicBezTo>
                        <a:pt x="5638" y="957"/>
                        <a:pt x="5227" y="933"/>
                        <a:pt x="4802" y="933"/>
                      </a:cubicBezTo>
                      <a:cubicBezTo>
                        <a:pt x="2588" y="933"/>
                        <a:pt x="1" y="1562"/>
                        <a:pt x="830" y="4369"/>
                      </a:cubicBezTo>
                      <a:cubicBezTo>
                        <a:pt x="1092" y="5251"/>
                        <a:pt x="1881" y="5716"/>
                        <a:pt x="2725" y="5936"/>
                      </a:cubicBezTo>
                      <a:cubicBezTo>
                        <a:pt x="3271" y="6076"/>
                        <a:pt x="3870" y="6143"/>
                        <a:pt x="4486" y="6143"/>
                      </a:cubicBezTo>
                      <a:cubicBezTo>
                        <a:pt x="5844" y="6143"/>
                        <a:pt x="7278" y="5816"/>
                        <a:pt x="8376" y="5231"/>
                      </a:cubicBezTo>
                      <a:cubicBezTo>
                        <a:pt x="11072" y="3790"/>
                        <a:pt x="13320" y="1836"/>
                        <a:pt x="15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
                <p:cNvSpPr/>
                <p:nvPr/>
              </p:nvSpPr>
              <p:spPr>
                <a:xfrm>
                  <a:off x="1822175" y="1456913"/>
                  <a:ext cx="268425" cy="104275"/>
                </a:xfrm>
                <a:custGeom>
                  <a:avLst/>
                  <a:gdLst/>
                  <a:ahLst/>
                  <a:cxnLst/>
                  <a:rect l="l" t="t" r="r" b="b"/>
                  <a:pathLst>
                    <a:path w="10737" h="4171" extrusionOk="0">
                      <a:moveTo>
                        <a:pt x="10736" y="0"/>
                      </a:moveTo>
                      <a:lnTo>
                        <a:pt x="10736" y="0"/>
                      </a:lnTo>
                      <a:cubicBezTo>
                        <a:pt x="10717" y="8"/>
                        <a:pt x="10695" y="19"/>
                        <a:pt x="10673" y="28"/>
                      </a:cubicBezTo>
                      <a:cubicBezTo>
                        <a:pt x="9331" y="605"/>
                        <a:pt x="7881" y="790"/>
                        <a:pt x="6431" y="790"/>
                      </a:cubicBezTo>
                      <a:cubicBezTo>
                        <a:pt x="5648" y="790"/>
                        <a:pt x="4865" y="736"/>
                        <a:pt x="4099" y="661"/>
                      </a:cubicBezTo>
                      <a:cubicBezTo>
                        <a:pt x="3840" y="636"/>
                        <a:pt x="3551" y="619"/>
                        <a:pt x="3254" y="619"/>
                      </a:cubicBezTo>
                      <a:cubicBezTo>
                        <a:pt x="1747" y="619"/>
                        <a:pt x="0" y="1050"/>
                        <a:pt x="569" y="2956"/>
                      </a:cubicBezTo>
                      <a:cubicBezTo>
                        <a:pt x="748" y="3558"/>
                        <a:pt x="1288" y="3876"/>
                        <a:pt x="1867" y="4025"/>
                      </a:cubicBezTo>
                      <a:cubicBezTo>
                        <a:pt x="2244" y="4123"/>
                        <a:pt x="2659" y="4170"/>
                        <a:pt x="3085" y="4170"/>
                      </a:cubicBezTo>
                      <a:cubicBezTo>
                        <a:pt x="4007" y="4170"/>
                        <a:pt x="4978" y="3950"/>
                        <a:pt x="5722" y="3555"/>
                      </a:cubicBezTo>
                      <a:cubicBezTo>
                        <a:pt x="7561" y="2574"/>
                        <a:pt x="9093" y="1249"/>
                        <a:pt x="10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
                <p:cNvSpPr/>
                <p:nvPr/>
              </p:nvSpPr>
              <p:spPr>
                <a:xfrm>
                  <a:off x="1812075" y="1483738"/>
                  <a:ext cx="128875" cy="26850"/>
                </a:xfrm>
                <a:custGeom>
                  <a:avLst/>
                  <a:gdLst/>
                  <a:ahLst/>
                  <a:cxnLst/>
                  <a:rect l="l" t="t" r="r" b="b"/>
                  <a:pathLst>
                    <a:path w="5155" h="1074" extrusionOk="0">
                      <a:moveTo>
                        <a:pt x="3912" y="1"/>
                      </a:moveTo>
                      <a:cubicBezTo>
                        <a:pt x="3293" y="1"/>
                        <a:pt x="2798" y="219"/>
                        <a:pt x="2789" y="505"/>
                      </a:cubicBezTo>
                      <a:cubicBezTo>
                        <a:pt x="2783" y="799"/>
                        <a:pt x="3304" y="1053"/>
                        <a:pt x="3955" y="1070"/>
                      </a:cubicBezTo>
                      <a:cubicBezTo>
                        <a:pt x="3978" y="1071"/>
                        <a:pt x="4001" y="1071"/>
                        <a:pt x="4024" y="1071"/>
                      </a:cubicBezTo>
                      <a:cubicBezTo>
                        <a:pt x="4644" y="1071"/>
                        <a:pt x="5139" y="851"/>
                        <a:pt x="5147" y="566"/>
                      </a:cubicBezTo>
                      <a:cubicBezTo>
                        <a:pt x="5154" y="271"/>
                        <a:pt x="4633" y="19"/>
                        <a:pt x="3983" y="2"/>
                      </a:cubicBezTo>
                      <a:cubicBezTo>
                        <a:pt x="3959" y="1"/>
                        <a:pt x="3936" y="1"/>
                        <a:pt x="3912" y="1"/>
                      </a:cubicBezTo>
                      <a:close/>
                      <a:moveTo>
                        <a:pt x="1017" y="234"/>
                      </a:moveTo>
                      <a:cubicBezTo>
                        <a:pt x="982" y="234"/>
                        <a:pt x="947" y="235"/>
                        <a:pt x="911" y="237"/>
                      </a:cubicBezTo>
                      <a:cubicBezTo>
                        <a:pt x="403" y="262"/>
                        <a:pt x="1" y="472"/>
                        <a:pt x="12" y="701"/>
                      </a:cubicBezTo>
                      <a:cubicBezTo>
                        <a:pt x="23" y="915"/>
                        <a:pt x="388" y="1073"/>
                        <a:pt x="848" y="1073"/>
                      </a:cubicBezTo>
                      <a:cubicBezTo>
                        <a:pt x="883" y="1073"/>
                        <a:pt x="919" y="1072"/>
                        <a:pt x="955" y="1070"/>
                      </a:cubicBezTo>
                      <a:cubicBezTo>
                        <a:pt x="1462" y="1044"/>
                        <a:pt x="1863" y="835"/>
                        <a:pt x="1852" y="607"/>
                      </a:cubicBezTo>
                      <a:cubicBezTo>
                        <a:pt x="1841" y="393"/>
                        <a:pt x="1476" y="234"/>
                        <a:pt x="1017" y="23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4" name="Google Shape;5194;p8"/>
              <p:cNvGrpSpPr/>
              <p:nvPr/>
            </p:nvGrpSpPr>
            <p:grpSpPr>
              <a:xfrm flipH="1">
                <a:off x="-1057034" y="1068082"/>
                <a:ext cx="438344" cy="386832"/>
                <a:chOff x="3342200" y="1712888"/>
                <a:chExt cx="312300" cy="275600"/>
              </a:xfrm>
            </p:grpSpPr>
            <p:sp>
              <p:nvSpPr>
                <p:cNvPr id="5195" name="Google Shape;5195;p8"/>
                <p:cNvSpPr/>
                <p:nvPr/>
              </p:nvSpPr>
              <p:spPr>
                <a:xfrm>
                  <a:off x="3342200" y="1712888"/>
                  <a:ext cx="312300" cy="275600"/>
                </a:xfrm>
                <a:custGeom>
                  <a:avLst/>
                  <a:gdLst/>
                  <a:ahLst/>
                  <a:cxnLst/>
                  <a:rect l="l" t="t" r="r" b="b"/>
                  <a:pathLst>
                    <a:path w="12492" h="11024" extrusionOk="0">
                      <a:moveTo>
                        <a:pt x="10037" y="1"/>
                      </a:moveTo>
                      <a:cubicBezTo>
                        <a:pt x="8454" y="1"/>
                        <a:pt x="7009" y="2012"/>
                        <a:pt x="6219" y="3482"/>
                      </a:cubicBezTo>
                      <a:cubicBezTo>
                        <a:pt x="4700" y="6311"/>
                        <a:pt x="2858" y="9175"/>
                        <a:pt x="87" y="10970"/>
                      </a:cubicBezTo>
                      <a:cubicBezTo>
                        <a:pt x="58" y="10987"/>
                        <a:pt x="29" y="11006"/>
                        <a:pt x="0" y="11023"/>
                      </a:cubicBezTo>
                      <a:cubicBezTo>
                        <a:pt x="2869" y="10033"/>
                        <a:pt x="5738" y="9247"/>
                        <a:pt x="8434" y="7803"/>
                      </a:cubicBezTo>
                      <a:cubicBezTo>
                        <a:pt x="10028" y="6947"/>
                        <a:pt x="11560" y="5199"/>
                        <a:pt x="12155" y="3493"/>
                      </a:cubicBezTo>
                      <a:cubicBezTo>
                        <a:pt x="12442" y="2669"/>
                        <a:pt x="12492" y="1753"/>
                        <a:pt x="11903" y="1046"/>
                      </a:cubicBezTo>
                      <a:cubicBezTo>
                        <a:pt x="11280" y="300"/>
                        <a:pt x="10648" y="1"/>
                        <a:pt x="10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
                <p:cNvSpPr/>
                <p:nvPr/>
              </p:nvSpPr>
              <p:spPr>
                <a:xfrm>
                  <a:off x="3399875" y="1760263"/>
                  <a:ext cx="212575" cy="188400"/>
                </a:xfrm>
                <a:custGeom>
                  <a:avLst/>
                  <a:gdLst/>
                  <a:ahLst/>
                  <a:cxnLst/>
                  <a:rect l="l" t="t" r="r" b="b"/>
                  <a:pathLst>
                    <a:path w="8503" h="7536" extrusionOk="0">
                      <a:moveTo>
                        <a:pt x="6830" y="0"/>
                      </a:moveTo>
                      <a:cubicBezTo>
                        <a:pt x="5753" y="0"/>
                        <a:pt x="4770" y="1374"/>
                        <a:pt x="4234" y="2380"/>
                      </a:cubicBezTo>
                      <a:cubicBezTo>
                        <a:pt x="3200" y="4315"/>
                        <a:pt x="1945" y="6273"/>
                        <a:pt x="60" y="7499"/>
                      </a:cubicBezTo>
                      <a:cubicBezTo>
                        <a:pt x="40" y="7512"/>
                        <a:pt x="20" y="7524"/>
                        <a:pt x="1" y="7535"/>
                      </a:cubicBezTo>
                      <a:cubicBezTo>
                        <a:pt x="1953" y="6860"/>
                        <a:pt x="3906" y="6321"/>
                        <a:pt x="5741" y="5334"/>
                      </a:cubicBezTo>
                      <a:cubicBezTo>
                        <a:pt x="6826" y="4750"/>
                        <a:pt x="7868" y="3553"/>
                        <a:pt x="8272" y="2388"/>
                      </a:cubicBezTo>
                      <a:cubicBezTo>
                        <a:pt x="8468" y="1824"/>
                        <a:pt x="8502" y="1199"/>
                        <a:pt x="8101" y="716"/>
                      </a:cubicBezTo>
                      <a:cubicBezTo>
                        <a:pt x="7677" y="205"/>
                        <a:pt x="7246" y="0"/>
                        <a:pt x="6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
                <p:cNvSpPr/>
                <p:nvPr/>
              </p:nvSpPr>
              <p:spPr>
                <a:xfrm>
                  <a:off x="3510875" y="1740713"/>
                  <a:ext cx="84925" cy="107025"/>
                </a:xfrm>
                <a:custGeom>
                  <a:avLst/>
                  <a:gdLst/>
                  <a:ahLst/>
                  <a:cxnLst/>
                  <a:rect l="l" t="t" r="r" b="b"/>
                  <a:pathLst>
                    <a:path w="3397" h="4281" extrusionOk="0">
                      <a:moveTo>
                        <a:pt x="3075" y="1"/>
                      </a:moveTo>
                      <a:cubicBezTo>
                        <a:pt x="2870" y="1"/>
                        <a:pt x="2568" y="205"/>
                        <a:pt x="2327" y="532"/>
                      </a:cubicBezTo>
                      <a:cubicBezTo>
                        <a:pt x="2021" y="941"/>
                        <a:pt x="1927" y="1382"/>
                        <a:pt x="2112" y="1520"/>
                      </a:cubicBezTo>
                      <a:cubicBezTo>
                        <a:pt x="2149" y="1548"/>
                        <a:pt x="2195" y="1561"/>
                        <a:pt x="2247" y="1561"/>
                      </a:cubicBezTo>
                      <a:cubicBezTo>
                        <a:pt x="2452" y="1561"/>
                        <a:pt x="2753" y="1356"/>
                        <a:pt x="2995" y="1031"/>
                      </a:cubicBezTo>
                      <a:cubicBezTo>
                        <a:pt x="3301" y="623"/>
                        <a:pt x="3396" y="179"/>
                        <a:pt x="3210" y="41"/>
                      </a:cubicBezTo>
                      <a:cubicBezTo>
                        <a:pt x="3173" y="14"/>
                        <a:pt x="3127" y="1"/>
                        <a:pt x="3075" y="1"/>
                      </a:cubicBezTo>
                      <a:close/>
                      <a:moveTo>
                        <a:pt x="1358" y="2204"/>
                      </a:moveTo>
                      <a:cubicBezTo>
                        <a:pt x="1095" y="2204"/>
                        <a:pt x="714" y="2501"/>
                        <a:pt x="426" y="2957"/>
                      </a:cubicBezTo>
                      <a:cubicBezTo>
                        <a:pt x="80" y="3508"/>
                        <a:pt x="0" y="4083"/>
                        <a:pt x="251" y="4240"/>
                      </a:cubicBezTo>
                      <a:cubicBezTo>
                        <a:pt x="294" y="4267"/>
                        <a:pt x="345" y="4280"/>
                        <a:pt x="400" y="4280"/>
                      </a:cubicBezTo>
                      <a:cubicBezTo>
                        <a:pt x="665" y="4280"/>
                        <a:pt x="1044" y="3983"/>
                        <a:pt x="1332" y="3527"/>
                      </a:cubicBezTo>
                      <a:cubicBezTo>
                        <a:pt x="1678" y="2975"/>
                        <a:pt x="1756" y="2402"/>
                        <a:pt x="1506" y="2244"/>
                      </a:cubicBezTo>
                      <a:cubicBezTo>
                        <a:pt x="1463" y="2217"/>
                        <a:pt x="1413" y="2204"/>
                        <a:pt x="1358" y="220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8"/>
              <p:cNvGrpSpPr/>
              <p:nvPr/>
            </p:nvGrpSpPr>
            <p:grpSpPr>
              <a:xfrm flipH="1">
                <a:off x="487066" y="1188441"/>
                <a:ext cx="409886" cy="416132"/>
                <a:chOff x="2262375" y="1798638"/>
                <a:chExt cx="292025" cy="296475"/>
              </a:xfrm>
            </p:grpSpPr>
            <p:sp>
              <p:nvSpPr>
                <p:cNvPr id="5199" name="Google Shape;5199;p8"/>
                <p:cNvSpPr/>
                <p:nvPr/>
              </p:nvSpPr>
              <p:spPr>
                <a:xfrm>
                  <a:off x="2262375" y="1798638"/>
                  <a:ext cx="292025" cy="296475"/>
                </a:xfrm>
                <a:custGeom>
                  <a:avLst/>
                  <a:gdLst/>
                  <a:ahLst/>
                  <a:cxnLst/>
                  <a:rect l="l" t="t" r="r" b="b"/>
                  <a:pathLst>
                    <a:path w="11681" h="11859" extrusionOk="0">
                      <a:moveTo>
                        <a:pt x="9214" y="1"/>
                      </a:moveTo>
                      <a:cubicBezTo>
                        <a:pt x="7562" y="1"/>
                        <a:pt x="6232" y="2221"/>
                        <a:pt x="5549" y="3807"/>
                      </a:cubicBezTo>
                      <a:cubicBezTo>
                        <a:pt x="4278" y="6757"/>
                        <a:pt x="2687" y="9769"/>
                        <a:pt x="80" y="11798"/>
                      </a:cubicBezTo>
                      <a:cubicBezTo>
                        <a:pt x="55" y="11818"/>
                        <a:pt x="27" y="11837"/>
                        <a:pt x="0" y="11859"/>
                      </a:cubicBezTo>
                      <a:cubicBezTo>
                        <a:pt x="2771" y="10625"/>
                        <a:pt x="5566" y="9594"/>
                        <a:pt x="8127" y="7922"/>
                      </a:cubicBezTo>
                      <a:cubicBezTo>
                        <a:pt x="9642" y="6932"/>
                        <a:pt x="11017" y="5056"/>
                        <a:pt x="11464" y="3306"/>
                      </a:cubicBezTo>
                      <a:cubicBezTo>
                        <a:pt x="11680" y="2458"/>
                        <a:pt x="11650" y="1544"/>
                        <a:pt x="11003" y="889"/>
                      </a:cubicBezTo>
                      <a:cubicBezTo>
                        <a:pt x="10378" y="259"/>
                        <a:pt x="9777" y="1"/>
                        <a:pt x="9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
                <p:cNvSpPr/>
                <p:nvPr/>
              </p:nvSpPr>
              <p:spPr>
                <a:xfrm>
                  <a:off x="2316450" y="1847838"/>
                  <a:ext cx="198625" cy="202650"/>
                </a:xfrm>
                <a:custGeom>
                  <a:avLst/>
                  <a:gdLst/>
                  <a:ahLst/>
                  <a:cxnLst/>
                  <a:rect l="l" t="t" r="r" b="b"/>
                  <a:pathLst>
                    <a:path w="7945" h="8106" extrusionOk="0">
                      <a:moveTo>
                        <a:pt x="6265" y="0"/>
                      </a:moveTo>
                      <a:cubicBezTo>
                        <a:pt x="5141" y="0"/>
                        <a:pt x="4237" y="1516"/>
                        <a:pt x="3774" y="2599"/>
                      </a:cubicBezTo>
                      <a:cubicBezTo>
                        <a:pt x="2910" y="4618"/>
                        <a:pt x="1829" y="6678"/>
                        <a:pt x="55" y="8061"/>
                      </a:cubicBezTo>
                      <a:cubicBezTo>
                        <a:pt x="35" y="8077"/>
                        <a:pt x="18" y="8091"/>
                        <a:pt x="1" y="8105"/>
                      </a:cubicBezTo>
                      <a:cubicBezTo>
                        <a:pt x="1887" y="7262"/>
                        <a:pt x="3785" y="6557"/>
                        <a:pt x="5530" y="5415"/>
                      </a:cubicBezTo>
                      <a:cubicBezTo>
                        <a:pt x="6561" y="4740"/>
                        <a:pt x="7496" y="3457"/>
                        <a:pt x="7799" y="2259"/>
                      </a:cubicBezTo>
                      <a:cubicBezTo>
                        <a:pt x="7944" y="1682"/>
                        <a:pt x="7926" y="1056"/>
                        <a:pt x="7484" y="608"/>
                      </a:cubicBezTo>
                      <a:cubicBezTo>
                        <a:pt x="7058" y="177"/>
                        <a:pt x="6648" y="0"/>
                        <a:pt x="6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
                <p:cNvSpPr/>
                <p:nvPr/>
              </p:nvSpPr>
              <p:spPr>
                <a:xfrm>
                  <a:off x="2417925" y="1826988"/>
                  <a:ext cx="76225" cy="112475"/>
                </a:xfrm>
                <a:custGeom>
                  <a:avLst/>
                  <a:gdLst/>
                  <a:ahLst/>
                  <a:cxnLst/>
                  <a:rect l="l" t="t" r="r" b="b"/>
                  <a:pathLst>
                    <a:path w="3049" h="4499" extrusionOk="0">
                      <a:moveTo>
                        <a:pt x="2738" y="0"/>
                      </a:moveTo>
                      <a:cubicBezTo>
                        <a:pt x="2532" y="0"/>
                        <a:pt x="2235" y="236"/>
                        <a:pt x="2012" y="594"/>
                      </a:cubicBezTo>
                      <a:cubicBezTo>
                        <a:pt x="1744" y="1028"/>
                        <a:pt x="1688" y="1478"/>
                        <a:pt x="1883" y="1599"/>
                      </a:cubicBezTo>
                      <a:cubicBezTo>
                        <a:pt x="1917" y="1619"/>
                        <a:pt x="1955" y="1629"/>
                        <a:pt x="1998" y="1629"/>
                      </a:cubicBezTo>
                      <a:cubicBezTo>
                        <a:pt x="2204" y="1629"/>
                        <a:pt x="2500" y="1394"/>
                        <a:pt x="2721" y="1036"/>
                      </a:cubicBezTo>
                      <a:cubicBezTo>
                        <a:pt x="2991" y="601"/>
                        <a:pt x="3049" y="153"/>
                        <a:pt x="2851" y="30"/>
                      </a:cubicBezTo>
                      <a:cubicBezTo>
                        <a:pt x="2818" y="10"/>
                        <a:pt x="2780" y="0"/>
                        <a:pt x="2738" y="0"/>
                      </a:cubicBezTo>
                      <a:close/>
                      <a:moveTo>
                        <a:pt x="1221" y="2344"/>
                      </a:moveTo>
                      <a:cubicBezTo>
                        <a:pt x="954" y="2344"/>
                        <a:pt x="583" y="2680"/>
                        <a:pt x="328" y="3176"/>
                      </a:cubicBezTo>
                      <a:cubicBezTo>
                        <a:pt x="30" y="3756"/>
                        <a:pt x="0" y="4335"/>
                        <a:pt x="262" y="4470"/>
                      </a:cubicBezTo>
                      <a:cubicBezTo>
                        <a:pt x="300" y="4489"/>
                        <a:pt x="341" y="4499"/>
                        <a:pt x="385" y="4499"/>
                      </a:cubicBezTo>
                      <a:cubicBezTo>
                        <a:pt x="652" y="4499"/>
                        <a:pt x="1022" y="4162"/>
                        <a:pt x="1279" y="3666"/>
                      </a:cubicBezTo>
                      <a:cubicBezTo>
                        <a:pt x="1576" y="3087"/>
                        <a:pt x="1606" y="2507"/>
                        <a:pt x="1343" y="2372"/>
                      </a:cubicBezTo>
                      <a:cubicBezTo>
                        <a:pt x="1306" y="2353"/>
                        <a:pt x="1265" y="2344"/>
                        <a:pt x="1221" y="23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8"/>
              <p:cNvGrpSpPr/>
              <p:nvPr/>
            </p:nvGrpSpPr>
            <p:grpSpPr>
              <a:xfrm flipH="1">
                <a:off x="-181820" y="38998"/>
                <a:ext cx="311704" cy="619760"/>
                <a:chOff x="2808875" y="979713"/>
                <a:chExt cx="222075" cy="441550"/>
              </a:xfrm>
            </p:grpSpPr>
            <p:sp>
              <p:nvSpPr>
                <p:cNvPr id="5203" name="Google Shape;5203;p8"/>
                <p:cNvSpPr/>
                <p:nvPr/>
              </p:nvSpPr>
              <p:spPr>
                <a:xfrm>
                  <a:off x="2808875" y="979713"/>
                  <a:ext cx="222075" cy="441550"/>
                </a:xfrm>
                <a:custGeom>
                  <a:avLst/>
                  <a:gdLst/>
                  <a:ahLst/>
                  <a:cxnLst/>
                  <a:rect l="l" t="t" r="r" b="b"/>
                  <a:pathLst>
                    <a:path w="8883" h="17662" extrusionOk="0">
                      <a:moveTo>
                        <a:pt x="8883" y="0"/>
                      </a:moveTo>
                      <a:lnTo>
                        <a:pt x="8883" y="0"/>
                      </a:lnTo>
                      <a:cubicBezTo>
                        <a:pt x="6420" y="2687"/>
                        <a:pt x="3836" y="5159"/>
                        <a:pt x="1813" y="8226"/>
                      </a:cubicBezTo>
                      <a:cubicBezTo>
                        <a:pt x="618" y="10042"/>
                        <a:pt x="1" y="12766"/>
                        <a:pt x="347" y="14907"/>
                      </a:cubicBezTo>
                      <a:cubicBezTo>
                        <a:pt x="515" y="15944"/>
                        <a:pt x="986" y="16939"/>
                        <a:pt x="2011" y="17349"/>
                      </a:cubicBezTo>
                      <a:cubicBezTo>
                        <a:pt x="2550" y="17564"/>
                        <a:pt x="3029" y="17661"/>
                        <a:pt x="3454" y="17661"/>
                      </a:cubicBezTo>
                      <a:cubicBezTo>
                        <a:pt x="6092" y="17661"/>
                        <a:pt x="6630" y="13920"/>
                        <a:pt x="6622" y="11525"/>
                      </a:cubicBezTo>
                      <a:cubicBezTo>
                        <a:pt x="6610" y="7669"/>
                        <a:pt x="6922" y="3588"/>
                        <a:pt x="8823" y="107"/>
                      </a:cubicBezTo>
                      <a:cubicBezTo>
                        <a:pt x="8842" y="71"/>
                        <a:pt x="8864" y="37"/>
                        <a:pt x="8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
                <p:cNvSpPr/>
                <p:nvPr/>
              </p:nvSpPr>
              <p:spPr>
                <a:xfrm>
                  <a:off x="2841850" y="1054788"/>
                  <a:ext cx="150875" cy="301375"/>
                </a:xfrm>
                <a:custGeom>
                  <a:avLst/>
                  <a:gdLst/>
                  <a:ahLst/>
                  <a:cxnLst/>
                  <a:rect l="l" t="t" r="r" b="b"/>
                  <a:pathLst>
                    <a:path w="6035" h="12055" extrusionOk="0">
                      <a:moveTo>
                        <a:pt x="6035" y="0"/>
                      </a:moveTo>
                      <a:lnTo>
                        <a:pt x="6035" y="0"/>
                      </a:lnTo>
                      <a:cubicBezTo>
                        <a:pt x="4360" y="1830"/>
                        <a:pt x="2606" y="3516"/>
                        <a:pt x="1230" y="5609"/>
                      </a:cubicBezTo>
                      <a:cubicBezTo>
                        <a:pt x="419" y="6845"/>
                        <a:pt x="1" y="8706"/>
                        <a:pt x="242" y="10170"/>
                      </a:cubicBezTo>
                      <a:cubicBezTo>
                        <a:pt x="356" y="10877"/>
                        <a:pt x="678" y="11558"/>
                        <a:pt x="1379" y="11840"/>
                      </a:cubicBezTo>
                      <a:cubicBezTo>
                        <a:pt x="1749" y="11988"/>
                        <a:pt x="2076" y="12055"/>
                        <a:pt x="2367" y="12055"/>
                      </a:cubicBezTo>
                      <a:cubicBezTo>
                        <a:pt x="4161" y="12055"/>
                        <a:pt x="4522" y="9503"/>
                        <a:pt x="4512" y="7869"/>
                      </a:cubicBezTo>
                      <a:cubicBezTo>
                        <a:pt x="4498" y="5233"/>
                        <a:pt x="4705" y="2446"/>
                        <a:pt x="5994" y="74"/>
                      </a:cubicBezTo>
                      <a:cubicBezTo>
                        <a:pt x="6008" y="47"/>
                        <a:pt x="6022" y="24"/>
                        <a:pt x="6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
                <p:cNvSpPr/>
                <p:nvPr/>
              </p:nvSpPr>
              <p:spPr>
                <a:xfrm>
                  <a:off x="2898300" y="1229513"/>
                  <a:ext cx="43850" cy="153350"/>
                </a:xfrm>
                <a:custGeom>
                  <a:avLst/>
                  <a:gdLst/>
                  <a:ahLst/>
                  <a:cxnLst/>
                  <a:rect l="l" t="t" r="r" b="b"/>
                  <a:pathLst>
                    <a:path w="1754" h="6134" extrusionOk="0">
                      <a:moveTo>
                        <a:pt x="1136" y="1"/>
                      </a:moveTo>
                      <a:cubicBezTo>
                        <a:pt x="789" y="1"/>
                        <a:pt x="472" y="608"/>
                        <a:pt x="422" y="1373"/>
                      </a:cubicBezTo>
                      <a:cubicBezTo>
                        <a:pt x="370" y="2154"/>
                        <a:pt x="616" y="2807"/>
                        <a:pt x="968" y="2829"/>
                      </a:cubicBezTo>
                      <a:cubicBezTo>
                        <a:pt x="975" y="2829"/>
                        <a:pt x="981" y="2829"/>
                        <a:pt x="988" y="2829"/>
                      </a:cubicBezTo>
                      <a:cubicBezTo>
                        <a:pt x="1334" y="2829"/>
                        <a:pt x="1652" y="2224"/>
                        <a:pt x="1703" y="1458"/>
                      </a:cubicBezTo>
                      <a:cubicBezTo>
                        <a:pt x="1753" y="676"/>
                        <a:pt x="1509" y="25"/>
                        <a:pt x="1156" y="1"/>
                      </a:cubicBezTo>
                      <a:cubicBezTo>
                        <a:pt x="1150" y="1"/>
                        <a:pt x="1143" y="1"/>
                        <a:pt x="1136" y="1"/>
                      </a:cubicBezTo>
                      <a:close/>
                      <a:moveTo>
                        <a:pt x="710" y="3937"/>
                      </a:moveTo>
                      <a:cubicBezTo>
                        <a:pt x="446" y="3937"/>
                        <a:pt x="174" y="4384"/>
                        <a:pt x="89" y="4961"/>
                      </a:cubicBezTo>
                      <a:cubicBezTo>
                        <a:pt x="0" y="5569"/>
                        <a:pt x="154" y="6090"/>
                        <a:pt x="428" y="6131"/>
                      </a:cubicBezTo>
                      <a:cubicBezTo>
                        <a:pt x="439" y="6132"/>
                        <a:pt x="450" y="6133"/>
                        <a:pt x="461" y="6133"/>
                      </a:cubicBezTo>
                      <a:cubicBezTo>
                        <a:pt x="725" y="6133"/>
                        <a:pt x="998" y="5687"/>
                        <a:pt x="1083" y="5108"/>
                      </a:cubicBezTo>
                      <a:cubicBezTo>
                        <a:pt x="1170" y="4502"/>
                        <a:pt x="1018" y="3980"/>
                        <a:pt x="744" y="3939"/>
                      </a:cubicBezTo>
                      <a:cubicBezTo>
                        <a:pt x="733" y="3938"/>
                        <a:pt x="722" y="3937"/>
                        <a:pt x="710" y="39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8"/>
              <p:cNvGrpSpPr/>
              <p:nvPr/>
            </p:nvGrpSpPr>
            <p:grpSpPr>
              <a:xfrm flipH="1">
                <a:off x="-643183" y="1614960"/>
                <a:ext cx="98989" cy="95726"/>
                <a:chOff x="3289125" y="2102513"/>
                <a:chExt cx="70525" cy="68200"/>
              </a:xfrm>
            </p:grpSpPr>
            <p:sp>
              <p:nvSpPr>
                <p:cNvPr id="5207" name="Google Shape;5207;p8"/>
                <p:cNvSpPr/>
                <p:nvPr/>
              </p:nvSpPr>
              <p:spPr>
                <a:xfrm>
                  <a:off x="3289125" y="2102513"/>
                  <a:ext cx="70525" cy="68200"/>
                </a:xfrm>
                <a:custGeom>
                  <a:avLst/>
                  <a:gdLst/>
                  <a:ahLst/>
                  <a:cxnLst/>
                  <a:rect l="l" t="t" r="r" b="b"/>
                  <a:pathLst>
                    <a:path w="2821" h="2728" extrusionOk="0">
                      <a:moveTo>
                        <a:pt x="1412" y="0"/>
                      </a:moveTo>
                      <a:cubicBezTo>
                        <a:pt x="1382" y="0"/>
                        <a:pt x="1353" y="1"/>
                        <a:pt x="1323" y="3"/>
                      </a:cubicBezTo>
                      <a:cubicBezTo>
                        <a:pt x="571" y="53"/>
                        <a:pt x="1" y="700"/>
                        <a:pt x="51" y="1452"/>
                      </a:cubicBezTo>
                      <a:cubicBezTo>
                        <a:pt x="98" y="2173"/>
                        <a:pt x="696" y="2727"/>
                        <a:pt x="1409" y="2727"/>
                      </a:cubicBezTo>
                      <a:cubicBezTo>
                        <a:pt x="1439" y="2727"/>
                        <a:pt x="1468" y="2726"/>
                        <a:pt x="1498" y="2724"/>
                      </a:cubicBezTo>
                      <a:cubicBezTo>
                        <a:pt x="2250" y="2676"/>
                        <a:pt x="2820" y="2027"/>
                        <a:pt x="2772" y="1275"/>
                      </a:cubicBezTo>
                      <a:cubicBezTo>
                        <a:pt x="2725" y="555"/>
                        <a:pt x="2124" y="0"/>
                        <a:pt x="1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
                <p:cNvSpPr/>
                <p:nvPr/>
              </p:nvSpPr>
              <p:spPr>
                <a:xfrm>
                  <a:off x="3290350" y="2107188"/>
                  <a:ext cx="69300" cy="63525"/>
                </a:xfrm>
                <a:custGeom>
                  <a:avLst/>
                  <a:gdLst/>
                  <a:ahLst/>
                  <a:cxnLst/>
                  <a:rect l="l" t="t" r="r" b="b"/>
                  <a:pathLst>
                    <a:path w="2772" h="2541" extrusionOk="0">
                      <a:moveTo>
                        <a:pt x="2049" y="1"/>
                      </a:moveTo>
                      <a:cubicBezTo>
                        <a:pt x="2115" y="136"/>
                        <a:pt x="2157" y="285"/>
                        <a:pt x="2168" y="441"/>
                      </a:cubicBezTo>
                      <a:cubicBezTo>
                        <a:pt x="2209" y="1099"/>
                        <a:pt x="1713" y="1666"/>
                        <a:pt x="1055" y="1708"/>
                      </a:cubicBezTo>
                      <a:cubicBezTo>
                        <a:pt x="1028" y="1710"/>
                        <a:pt x="1002" y="1711"/>
                        <a:pt x="976" y="1711"/>
                      </a:cubicBezTo>
                      <a:cubicBezTo>
                        <a:pt x="574" y="1711"/>
                        <a:pt x="217" y="1508"/>
                        <a:pt x="0" y="1195"/>
                      </a:cubicBezTo>
                      <a:lnTo>
                        <a:pt x="0" y="1195"/>
                      </a:lnTo>
                      <a:cubicBezTo>
                        <a:pt x="0" y="1218"/>
                        <a:pt x="0" y="1242"/>
                        <a:pt x="2" y="1265"/>
                      </a:cubicBezTo>
                      <a:cubicBezTo>
                        <a:pt x="49" y="1986"/>
                        <a:pt x="647" y="2540"/>
                        <a:pt x="1360" y="2540"/>
                      </a:cubicBezTo>
                      <a:cubicBezTo>
                        <a:pt x="1390" y="2540"/>
                        <a:pt x="1419" y="2539"/>
                        <a:pt x="1449" y="2537"/>
                      </a:cubicBezTo>
                      <a:cubicBezTo>
                        <a:pt x="2201" y="2489"/>
                        <a:pt x="2771" y="1840"/>
                        <a:pt x="2723" y="1088"/>
                      </a:cubicBezTo>
                      <a:cubicBezTo>
                        <a:pt x="2692" y="620"/>
                        <a:pt x="2427" y="222"/>
                        <a:pt x="204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
                <p:cNvSpPr/>
                <p:nvPr/>
              </p:nvSpPr>
              <p:spPr>
                <a:xfrm>
                  <a:off x="3298775" y="2113438"/>
                  <a:ext cx="23200" cy="22475"/>
                </a:xfrm>
                <a:custGeom>
                  <a:avLst/>
                  <a:gdLst/>
                  <a:ahLst/>
                  <a:cxnLst/>
                  <a:rect l="l" t="t" r="r" b="b"/>
                  <a:pathLst>
                    <a:path w="928" h="899" extrusionOk="0">
                      <a:moveTo>
                        <a:pt x="464" y="1"/>
                      </a:moveTo>
                      <a:cubicBezTo>
                        <a:pt x="455" y="1"/>
                        <a:pt x="445" y="1"/>
                        <a:pt x="436" y="2"/>
                      </a:cubicBezTo>
                      <a:cubicBezTo>
                        <a:pt x="187" y="17"/>
                        <a:pt x="0" y="230"/>
                        <a:pt x="16" y="478"/>
                      </a:cubicBezTo>
                      <a:cubicBezTo>
                        <a:pt x="31" y="716"/>
                        <a:pt x="230" y="899"/>
                        <a:pt x="465" y="899"/>
                      </a:cubicBezTo>
                      <a:cubicBezTo>
                        <a:pt x="474" y="899"/>
                        <a:pt x="484" y="898"/>
                        <a:pt x="494" y="898"/>
                      </a:cubicBezTo>
                      <a:cubicBezTo>
                        <a:pt x="740" y="880"/>
                        <a:pt x="928" y="667"/>
                        <a:pt x="912" y="420"/>
                      </a:cubicBezTo>
                      <a:cubicBezTo>
                        <a:pt x="897" y="182"/>
                        <a:pt x="69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
                <p:cNvSpPr/>
                <p:nvPr/>
              </p:nvSpPr>
              <p:spPr>
                <a:xfrm>
                  <a:off x="3327625" y="2116388"/>
                  <a:ext cx="10850" cy="10425"/>
                </a:xfrm>
                <a:custGeom>
                  <a:avLst/>
                  <a:gdLst/>
                  <a:ahLst/>
                  <a:cxnLst/>
                  <a:rect l="l" t="t" r="r" b="b"/>
                  <a:pathLst>
                    <a:path w="434" h="417" extrusionOk="0">
                      <a:moveTo>
                        <a:pt x="219" y="1"/>
                      </a:moveTo>
                      <a:cubicBezTo>
                        <a:pt x="214" y="1"/>
                        <a:pt x="209" y="1"/>
                        <a:pt x="204" y="1"/>
                      </a:cubicBezTo>
                      <a:cubicBezTo>
                        <a:pt x="88" y="7"/>
                        <a:pt x="1" y="106"/>
                        <a:pt x="10" y="220"/>
                      </a:cubicBezTo>
                      <a:cubicBezTo>
                        <a:pt x="16" y="332"/>
                        <a:pt x="107" y="417"/>
                        <a:pt x="217" y="417"/>
                      </a:cubicBezTo>
                      <a:cubicBezTo>
                        <a:pt x="221" y="417"/>
                        <a:pt x="226" y="417"/>
                        <a:pt x="231" y="416"/>
                      </a:cubicBezTo>
                      <a:cubicBezTo>
                        <a:pt x="345" y="408"/>
                        <a:pt x="433" y="310"/>
                        <a:pt x="425" y="195"/>
                      </a:cubicBezTo>
                      <a:cubicBezTo>
                        <a:pt x="418" y="84"/>
                        <a:pt x="32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8"/>
              <p:cNvGrpSpPr/>
              <p:nvPr/>
            </p:nvGrpSpPr>
            <p:grpSpPr>
              <a:xfrm flipH="1">
                <a:off x="-545562" y="1781427"/>
                <a:ext cx="119762" cy="115832"/>
                <a:chOff x="3204775" y="2221113"/>
                <a:chExt cx="85325" cy="82525"/>
              </a:xfrm>
            </p:grpSpPr>
            <p:sp>
              <p:nvSpPr>
                <p:cNvPr id="5212" name="Google Shape;5212;p8"/>
                <p:cNvSpPr/>
                <p:nvPr/>
              </p:nvSpPr>
              <p:spPr>
                <a:xfrm>
                  <a:off x="3204775" y="2221113"/>
                  <a:ext cx="85325" cy="82525"/>
                </a:xfrm>
                <a:custGeom>
                  <a:avLst/>
                  <a:gdLst/>
                  <a:ahLst/>
                  <a:cxnLst/>
                  <a:rect l="l" t="t" r="r" b="b"/>
                  <a:pathLst>
                    <a:path w="3413" h="3301" extrusionOk="0">
                      <a:moveTo>
                        <a:pt x="1707" y="1"/>
                      </a:moveTo>
                      <a:cubicBezTo>
                        <a:pt x="1671" y="1"/>
                        <a:pt x="1636" y="2"/>
                        <a:pt x="1600" y="4"/>
                      </a:cubicBezTo>
                      <a:cubicBezTo>
                        <a:pt x="691" y="64"/>
                        <a:pt x="1" y="848"/>
                        <a:pt x="60" y="1759"/>
                      </a:cubicBezTo>
                      <a:cubicBezTo>
                        <a:pt x="116" y="2630"/>
                        <a:pt x="841" y="3300"/>
                        <a:pt x="1704" y="3300"/>
                      </a:cubicBezTo>
                      <a:cubicBezTo>
                        <a:pt x="1740" y="3300"/>
                        <a:pt x="1776" y="3299"/>
                        <a:pt x="1813" y="3297"/>
                      </a:cubicBezTo>
                      <a:cubicBezTo>
                        <a:pt x="2723" y="3239"/>
                        <a:pt x="3412" y="2454"/>
                        <a:pt x="3353" y="1546"/>
                      </a:cubicBezTo>
                      <a:cubicBezTo>
                        <a:pt x="3297" y="671"/>
                        <a:pt x="2569" y="1"/>
                        <a:pt x="1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
                <p:cNvSpPr/>
                <p:nvPr/>
              </p:nvSpPr>
              <p:spPr>
                <a:xfrm>
                  <a:off x="3206225" y="2226813"/>
                  <a:ext cx="83875" cy="76825"/>
                </a:xfrm>
                <a:custGeom>
                  <a:avLst/>
                  <a:gdLst/>
                  <a:ahLst/>
                  <a:cxnLst/>
                  <a:rect l="l" t="t" r="r" b="b"/>
                  <a:pathLst>
                    <a:path w="3355" h="3073" extrusionOk="0">
                      <a:moveTo>
                        <a:pt x="2482" y="0"/>
                      </a:moveTo>
                      <a:lnTo>
                        <a:pt x="2482" y="0"/>
                      </a:lnTo>
                      <a:cubicBezTo>
                        <a:pt x="2562" y="163"/>
                        <a:pt x="2612" y="343"/>
                        <a:pt x="2624" y="534"/>
                      </a:cubicBezTo>
                      <a:cubicBezTo>
                        <a:pt x="2675" y="1330"/>
                        <a:pt x="2073" y="2016"/>
                        <a:pt x="1277" y="2068"/>
                      </a:cubicBezTo>
                      <a:cubicBezTo>
                        <a:pt x="1247" y="2070"/>
                        <a:pt x="1216" y="2071"/>
                        <a:pt x="1186" y="2071"/>
                      </a:cubicBezTo>
                      <a:cubicBezTo>
                        <a:pt x="698" y="2071"/>
                        <a:pt x="263" y="1825"/>
                        <a:pt x="1" y="1444"/>
                      </a:cubicBezTo>
                      <a:lnTo>
                        <a:pt x="1" y="1444"/>
                      </a:lnTo>
                      <a:cubicBezTo>
                        <a:pt x="1" y="1474"/>
                        <a:pt x="1" y="1501"/>
                        <a:pt x="2" y="1531"/>
                      </a:cubicBezTo>
                      <a:cubicBezTo>
                        <a:pt x="58" y="2402"/>
                        <a:pt x="783" y="3072"/>
                        <a:pt x="1646" y="3072"/>
                      </a:cubicBezTo>
                      <a:cubicBezTo>
                        <a:pt x="1682" y="3072"/>
                        <a:pt x="1718" y="3071"/>
                        <a:pt x="1755" y="3069"/>
                      </a:cubicBezTo>
                      <a:cubicBezTo>
                        <a:pt x="2665" y="3011"/>
                        <a:pt x="3354" y="2226"/>
                        <a:pt x="3295" y="1318"/>
                      </a:cubicBezTo>
                      <a:cubicBezTo>
                        <a:pt x="3257" y="749"/>
                        <a:pt x="2938" y="268"/>
                        <a:pt x="24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
                <p:cNvSpPr/>
                <p:nvPr/>
              </p:nvSpPr>
              <p:spPr>
                <a:xfrm>
                  <a:off x="3216400" y="2234338"/>
                  <a:ext cx="28100" cy="27225"/>
                </a:xfrm>
                <a:custGeom>
                  <a:avLst/>
                  <a:gdLst/>
                  <a:ahLst/>
                  <a:cxnLst/>
                  <a:rect l="l" t="t" r="r" b="b"/>
                  <a:pathLst>
                    <a:path w="1124" h="1089" extrusionOk="0">
                      <a:moveTo>
                        <a:pt x="562" y="0"/>
                      </a:moveTo>
                      <a:cubicBezTo>
                        <a:pt x="550" y="0"/>
                        <a:pt x="539" y="1"/>
                        <a:pt x="527" y="1"/>
                      </a:cubicBezTo>
                      <a:cubicBezTo>
                        <a:pt x="228" y="22"/>
                        <a:pt x="1" y="280"/>
                        <a:pt x="21" y="579"/>
                      </a:cubicBezTo>
                      <a:cubicBezTo>
                        <a:pt x="39" y="867"/>
                        <a:pt x="279" y="1088"/>
                        <a:pt x="563" y="1088"/>
                      </a:cubicBezTo>
                      <a:cubicBezTo>
                        <a:pt x="575" y="1088"/>
                        <a:pt x="586" y="1088"/>
                        <a:pt x="598" y="1087"/>
                      </a:cubicBezTo>
                      <a:cubicBezTo>
                        <a:pt x="897" y="1067"/>
                        <a:pt x="1124" y="808"/>
                        <a:pt x="1104" y="509"/>
                      </a:cubicBezTo>
                      <a:cubicBezTo>
                        <a:pt x="1086" y="221"/>
                        <a:pt x="846" y="0"/>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
                <p:cNvSpPr/>
                <p:nvPr/>
              </p:nvSpPr>
              <p:spPr>
                <a:xfrm>
                  <a:off x="3251375" y="2237913"/>
                  <a:ext cx="13075" cy="12625"/>
                </a:xfrm>
                <a:custGeom>
                  <a:avLst/>
                  <a:gdLst/>
                  <a:ahLst/>
                  <a:cxnLst/>
                  <a:rect l="l" t="t" r="r" b="b"/>
                  <a:pathLst>
                    <a:path w="523" h="505" extrusionOk="0">
                      <a:moveTo>
                        <a:pt x="262" y="0"/>
                      </a:moveTo>
                      <a:cubicBezTo>
                        <a:pt x="257" y="0"/>
                        <a:pt x="251" y="1"/>
                        <a:pt x="245" y="1"/>
                      </a:cubicBezTo>
                      <a:cubicBezTo>
                        <a:pt x="106" y="10"/>
                        <a:pt x="1" y="129"/>
                        <a:pt x="10" y="267"/>
                      </a:cubicBezTo>
                      <a:cubicBezTo>
                        <a:pt x="19" y="401"/>
                        <a:pt x="129" y="504"/>
                        <a:pt x="261" y="504"/>
                      </a:cubicBezTo>
                      <a:cubicBezTo>
                        <a:pt x="267" y="504"/>
                        <a:pt x="272" y="504"/>
                        <a:pt x="278" y="504"/>
                      </a:cubicBezTo>
                      <a:cubicBezTo>
                        <a:pt x="417" y="494"/>
                        <a:pt x="522" y="374"/>
                        <a:pt x="513" y="236"/>
                      </a:cubicBezTo>
                      <a:cubicBezTo>
                        <a:pt x="505" y="102"/>
                        <a:pt x="39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8"/>
              <p:cNvGrpSpPr/>
              <p:nvPr/>
            </p:nvGrpSpPr>
            <p:grpSpPr>
              <a:xfrm flipH="1">
                <a:off x="-493770" y="1989616"/>
                <a:ext cx="142571" cy="137974"/>
                <a:chOff x="3151625" y="2369438"/>
                <a:chExt cx="101575" cy="98300"/>
              </a:xfrm>
            </p:grpSpPr>
            <p:sp>
              <p:nvSpPr>
                <p:cNvPr id="5217" name="Google Shape;5217;p8"/>
                <p:cNvSpPr/>
                <p:nvPr/>
              </p:nvSpPr>
              <p:spPr>
                <a:xfrm>
                  <a:off x="3151625" y="2369438"/>
                  <a:ext cx="101575" cy="98300"/>
                </a:xfrm>
                <a:custGeom>
                  <a:avLst/>
                  <a:gdLst/>
                  <a:ahLst/>
                  <a:cxnLst/>
                  <a:rect l="l" t="t" r="r" b="b"/>
                  <a:pathLst>
                    <a:path w="4063" h="3932" extrusionOk="0">
                      <a:moveTo>
                        <a:pt x="2032" y="1"/>
                      </a:moveTo>
                      <a:cubicBezTo>
                        <a:pt x="1990" y="1"/>
                        <a:pt x="1948" y="2"/>
                        <a:pt x="1906" y="5"/>
                      </a:cubicBezTo>
                      <a:cubicBezTo>
                        <a:pt x="822" y="75"/>
                        <a:pt x="1" y="1011"/>
                        <a:pt x="71" y="2093"/>
                      </a:cubicBezTo>
                      <a:cubicBezTo>
                        <a:pt x="137" y="3134"/>
                        <a:pt x="1000" y="3932"/>
                        <a:pt x="2028" y="3932"/>
                      </a:cubicBezTo>
                      <a:cubicBezTo>
                        <a:pt x="2071" y="3932"/>
                        <a:pt x="2114" y="3930"/>
                        <a:pt x="2158" y="3927"/>
                      </a:cubicBezTo>
                      <a:cubicBezTo>
                        <a:pt x="3242" y="3857"/>
                        <a:pt x="4063" y="2923"/>
                        <a:pt x="3992" y="1839"/>
                      </a:cubicBezTo>
                      <a:cubicBezTo>
                        <a:pt x="3926" y="799"/>
                        <a:pt x="3060" y="1"/>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
                <p:cNvSpPr/>
                <p:nvPr/>
              </p:nvSpPr>
              <p:spPr>
                <a:xfrm>
                  <a:off x="3153325" y="2376213"/>
                  <a:ext cx="99875" cy="91525"/>
                </a:xfrm>
                <a:custGeom>
                  <a:avLst/>
                  <a:gdLst/>
                  <a:ahLst/>
                  <a:cxnLst/>
                  <a:rect l="l" t="t" r="r" b="b"/>
                  <a:pathLst>
                    <a:path w="3995" h="3661" extrusionOk="0">
                      <a:moveTo>
                        <a:pt x="2956" y="0"/>
                      </a:moveTo>
                      <a:cubicBezTo>
                        <a:pt x="3050" y="195"/>
                        <a:pt x="3111" y="409"/>
                        <a:pt x="3125" y="636"/>
                      </a:cubicBezTo>
                      <a:cubicBezTo>
                        <a:pt x="3186" y="1584"/>
                        <a:pt x="2469" y="2402"/>
                        <a:pt x="1521" y="2463"/>
                      </a:cubicBezTo>
                      <a:cubicBezTo>
                        <a:pt x="1484" y="2465"/>
                        <a:pt x="1446" y="2466"/>
                        <a:pt x="1409" y="2466"/>
                      </a:cubicBezTo>
                      <a:cubicBezTo>
                        <a:pt x="829" y="2466"/>
                        <a:pt x="314" y="2172"/>
                        <a:pt x="0" y="1722"/>
                      </a:cubicBezTo>
                      <a:lnTo>
                        <a:pt x="0" y="1722"/>
                      </a:lnTo>
                      <a:cubicBezTo>
                        <a:pt x="2" y="1756"/>
                        <a:pt x="0" y="1789"/>
                        <a:pt x="3" y="1822"/>
                      </a:cubicBezTo>
                      <a:cubicBezTo>
                        <a:pt x="69" y="2863"/>
                        <a:pt x="932" y="3661"/>
                        <a:pt x="1960" y="3661"/>
                      </a:cubicBezTo>
                      <a:cubicBezTo>
                        <a:pt x="2003" y="3661"/>
                        <a:pt x="2046" y="3659"/>
                        <a:pt x="2090" y="3656"/>
                      </a:cubicBezTo>
                      <a:cubicBezTo>
                        <a:pt x="3174" y="3586"/>
                        <a:pt x="3995" y="2652"/>
                        <a:pt x="3924" y="1568"/>
                      </a:cubicBezTo>
                      <a:cubicBezTo>
                        <a:pt x="3880" y="893"/>
                        <a:pt x="3500" y="318"/>
                        <a:pt x="295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
                <p:cNvSpPr/>
                <p:nvPr/>
              </p:nvSpPr>
              <p:spPr>
                <a:xfrm>
                  <a:off x="3165450" y="2385188"/>
                  <a:ext cx="33475" cy="32400"/>
                </a:xfrm>
                <a:custGeom>
                  <a:avLst/>
                  <a:gdLst/>
                  <a:ahLst/>
                  <a:cxnLst/>
                  <a:rect l="l" t="t" r="r" b="b"/>
                  <a:pathLst>
                    <a:path w="1339" h="1296" extrusionOk="0">
                      <a:moveTo>
                        <a:pt x="669" y="0"/>
                      </a:moveTo>
                      <a:cubicBezTo>
                        <a:pt x="656" y="0"/>
                        <a:pt x="643" y="1"/>
                        <a:pt x="629" y="2"/>
                      </a:cubicBezTo>
                      <a:cubicBezTo>
                        <a:pt x="272" y="25"/>
                        <a:pt x="1" y="334"/>
                        <a:pt x="24" y="689"/>
                      </a:cubicBezTo>
                      <a:cubicBezTo>
                        <a:pt x="47" y="1033"/>
                        <a:pt x="332" y="1295"/>
                        <a:pt x="671" y="1295"/>
                      </a:cubicBezTo>
                      <a:cubicBezTo>
                        <a:pt x="685" y="1295"/>
                        <a:pt x="698" y="1295"/>
                        <a:pt x="712" y="1294"/>
                      </a:cubicBezTo>
                      <a:cubicBezTo>
                        <a:pt x="1069" y="1270"/>
                        <a:pt x="1339" y="962"/>
                        <a:pt x="1315" y="606"/>
                      </a:cubicBezTo>
                      <a:cubicBezTo>
                        <a:pt x="1294" y="263"/>
                        <a:pt x="1008"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
                <p:cNvSpPr/>
                <p:nvPr/>
              </p:nvSpPr>
              <p:spPr>
                <a:xfrm>
                  <a:off x="3207125" y="2389438"/>
                  <a:ext cx="15575" cy="15050"/>
                </a:xfrm>
                <a:custGeom>
                  <a:avLst/>
                  <a:gdLst/>
                  <a:ahLst/>
                  <a:cxnLst/>
                  <a:rect l="l" t="t" r="r" b="b"/>
                  <a:pathLst>
                    <a:path w="623" h="602" extrusionOk="0">
                      <a:moveTo>
                        <a:pt x="310" y="0"/>
                      </a:moveTo>
                      <a:cubicBezTo>
                        <a:pt x="304" y="0"/>
                        <a:pt x="298" y="0"/>
                        <a:pt x="292" y="1"/>
                      </a:cubicBezTo>
                      <a:cubicBezTo>
                        <a:pt x="126" y="12"/>
                        <a:pt x="1" y="154"/>
                        <a:pt x="12" y="319"/>
                      </a:cubicBezTo>
                      <a:cubicBezTo>
                        <a:pt x="22" y="478"/>
                        <a:pt x="152" y="601"/>
                        <a:pt x="310" y="601"/>
                      </a:cubicBezTo>
                      <a:cubicBezTo>
                        <a:pt x="316" y="601"/>
                        <a:pt x="323" y="601"/>
                        <a:pt x="330" y="601"/>
                      </a:cubicBezTo>
                      <a:cubicBezTo>
                        <a:pt x="497" y="590"/>
                        <a:pt x="622" y="446"/>
                        <a:pt x="611" y="281"/>
                      </a:cubicBezTo>
                      <a:cubicBezTo>
                        <a:pt x="601" y="121"/>
                        <a:pt x="46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8"/>
              <p:cNvGrpSpPr/>
              <p:nvPr/>
            </p:nvGrpSpPr>
            <p:grpSpPr>
              <a:xfrm flipH="1">
                <a:off x="207434" y="1471301"/>
                <a:ext cx="109305" cy="95726"/>
                <a:chOff x="2673100" y="2000163"/>
                <a:chExt cx="77875" cy="68200"/>
              </a:xfrm>
            </p:grpSpPr>
            <p:sp>
              <p:nvSpPr>
                <p:cNvPr id="5222" name="Google Shape;5222;p8"/>
                <p:cNvSpPr/>
                <p:nvPr/>
              </p:nvSpPr>
              <p:spPr>
                <a:xfrm>
                  <a:off x="2673100" y="2000163"/>
                  <a:ext cx="77875" cy="68200"/>
                </a:xfrm>
                <a:custGeom>
                  <a:avLst/>
                  <a:gdLst/>
                  <a:ahLst/>
                  <a:cxnLst/>
                  <a:rect l="l" t="t" r="r" b="b"/>
                  <a:pathLst>
                    <a:path w="3115" h="2728" extrusionOk="0">
                      <a:moveTo>
                        <a:pt x="1558" y="1"/>
                      </a:moveTo>
                      <a:cubicBezTo>
                        <a:pt x="1343" y="1"/>
                        <a:pt x="1124" y="52"/>
                        <a:pt x="920" y="161"/>
                      </a:cubicBezTo>
                      <a:cubicBezTo>
                        <a:pt x="255" y="513"/>
                        <a:pt x="1" y="1339"/>
                        <a:pt x="355" y="2003"/>
                      </a:cubicBezTo>
                      <a:cubicBezTo>
                        <a:pt x="599" y="2464"/>
                        <a:pt x="1072" y="2728"/>
                        <a:pt x="1560" y="2728"/>
                      </a:cubicBezTo>
                      <a:cubicBezTo>
                        <a:pt x="1776" y="2728"/>
                        <a:pt x="1994" y="2677"/>
                        <a:pt x="2197" y="2568"/>
                      </a:cubicBezTo>
                      <a:cubicBezTo>
                        <a:pt x="2863" y="2216"/>
                        <a:pt x="3115" y="1390"/>
                        <a:pt x="2762" y="724"/>
                      </a:cubicBezTo>
                      <a:cubicBezTo>
                        <a:pt x="2518" y="264"/>
                        <a:pt x="2046" y="1"/>
                        <a:pt x="1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
                <p:cNvSpPr/>
                <p:nvPr/>
              </p:nvSpPr>
              <p:spPr>
                <a:xfrm>
                  <a:off x="2694575" y="2000163"/>
                  <a:ext cx="56400" cy="68200"/>
                </a:xfrm>
                <a:custGeom>
                  <a:avLst/>
                  <a:gdLst/>
                  <a:ahLst/>
                  <a:cxnLst/>
                  <a:rect l="l" t="t" r="r" b="b"/>
                  <a:pathLst>
                    <a:path w="2256" h="2728" extrusionOk="0">
                      <a:moveTo>
                        <a:pt x="699" y="1"/>
                      </a:moveTo>
                      <a:cubicBezTo>
                        <a:pt x="484" y="1"/>
                        <a:pt x="265" y="52"/>
                        <a:pt x="61" y="161"/>
                      </a:cubicBezTo>
                      <a:cubicBezTo>
                        <a:pt x="39" y="170"/>
                        <a:pt x="21" y="182"/>
                        <a:pt x="0" y="197"/>
                      </a:cubicBezTo>
                      <a:cubicBezTo>
                        <a:pt x="404" y="217"/>
                        <a:pt x="788" y="439"/>
                        <a:pt x="990" y="823"/>
                      </a:cubicBezTo>
                      <a:cubicBezTo>
                        <a:pt x="1300" y="1404"/>
                        <a:pt x="1078" y="2126"/>
                        <a:pt x="497" y="2437"/>
                      </a:cubicBezTo>
                      <a:cubicBezTo>
                        <a:pt x="357" y="2510"/>
                        <a:pt x="209" y="2553"/>
                        <a:pt x="60" y="2567"/>
                      </a:cubicBezTo>
                      <a:cubicBezTo>
                        <a:pt x="256" y="2672"/>
                        <a:pt x="477" y="2728"/>
                        <a:pt x="701" y="2728"/>
                      </a:cubicBezTo>
                      <a:cubicBezTo>
                        <a:pt x="916" y="2728"/>
                        <a:pt x="1135" y="2676"/>
                        <a:pt x="1338" y="2568"/>
                      </a:cubicBezTo>
                      <a:cubicBezTo>
                        <a:pt x="2004" y="2216"/>
                        <a:pt x="2256" y="1390"/>
                        <a:pt x="1903" y="724"/>
                      </a:cubicBezTo>
                      <a:cubicBezTo>
                        <a:pt x="1659" y="264"/>
                        <a:pt x="1187" y="1"/>
                        <a:pt x="69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
                <p:cNvSpPr/>
                <p:nvPr/>
              </p:nvSpPr>
              <p:spPr>
                <a:xfrm>
                  <a:off x="2681725" y="2017363"/>
                  <a:ext cx="25625" cy="22475"/>
                </a:xfrm>
                <a:custGeom>
                  <a:avLst/>
                  <a:gdLst/>
                  <a:ahLst/>
                  <a:cxnLst/>
                  <a:rect l="l" t="t" r="r" b="b"/>
                  <a:pathLst>
                    <a:path w="1025" h="899" extrusionOk="0">
                      <a:moveTo>
                        <a:pt x="512" y="1"/>
                      </a:moveTo>
                      <a:cubicBezTo>
                        <a:pt x="441" y="1"/>
                        <a:pt x="368" y="18"/>
                        <a:pt x="301" y="54"/>
                      </a:cubicBezTo>
                      <a:cubicBezTo>
                        <a:pt x="83" y="170"/>
                        <a:pt x="0" y="441"/>
                        <a:pt x="116" y="660"/>
                      </a:cubicBezTo>
                      <a:cubicBezTo>
                        <a:pt x="197" y="811"/>
                        <a:pt x="352" y="898"/>
                        <a:pt x="514" y="898"/>
                      </a:cubicBezTo>
                      <a:cubicBezTo>
                        <a:pt x="584" y="898"/>
                        <a:pt x="656" y="882"/>
                        <a:pt x="723" y="846"/>
                      </a:cubicBezTo>
                      <a:cubicBezTo>
                        <a:pt x="942" y="729"/>
                        <a:pt x="1025" y="458"/>
                        <a:pt x="909" y="239"/>
                      </a:cubicBezTo>
                      <a:cubicBezTo>
                        <a:pt x="829" y="88"/>
                        <a:pt x="673" y="1"/>
                        <a:pt x="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
                <p:cNvSpPr/>
                <p:nvPr/>
              </p:nvSpPr>
              <p:spPr>
                <a:xfrm>
                  <a:off x="2697850" y="2044288"/>
                  <a:ext cx="11925" cy="10475"/>
                </a:xfrm>
                <a:custGeom>
                  <a:avLst/>
                  <a:gdLst/>
                  <a:ahLst/>
                  <a:cxnLst/>
                  <a:rect l="l" t="t" r="r" b="b"/>
                  <a:pathLst>
                    <a:path w="477" h="419" extrusionOk="0">
                      <a:moveTo>
                        <a:pt x="239" y="1"/>
                      </a:moveTo>
                      <a:cubicBezTo>
                        <a:pt x="206" y="1"/>
                        <a:pt x="172" y="8"/>
                        <a:pt x="140" y="25"/>
                      </a:cubicBezTo>
                      <a:cubicBezTo>
                        <a:pt x="40" y="78"/>
                        <a:pt x="1" y="205"/>
                        <a:pt x="54" y="307"/>
                      </a:cubicBezTo>
                      <a:cubicBezTo>
                        <a:pt x="92" y="378"/>
                        <a:pt x="165" y="418"/>
                        <a:pt x="240" y="418"/>
                      </a:cubicBezTo>
                      <a:cubicBezTo>
                        <a:pt x="272" y="418"/>
                        <a:pt x="305" y="411"/>
                        <a:pt x="336" y="394"/>
                      </a:cubicBezTo>
                      <a:cubicBezTo>
                        <a:pt x="438" y="340"/>
                        <a:pt x="477" y="213"/>
                        <a:pt x="422" y="111"/>
                      </a:cubicBezTo>
                      <a:cubicBezTo>
                        <a:pt x="385" y="40"/>
                        <a:pt x="314" y="1"/>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8"/>
              <p:cNvGrpSpPr/>
              <p:nvPr/>
            </p:nvGrpSpPr>
            <p:grpSpPr>
              <a:xfrm flipH="1">
                <a:off x="102304" y="1276657"/>
                <a:ext cx="132254" cy="115832"/>
                <a:chOff x="2731650" y="1861488"/>
                <a:chExt cx="94225" cy="82525"/>
              </a:xfrm>
            </p:grpSpPr>
            <p:sp>
              <p:nvSpPr>
                <p:cNvPr id="5227" name="Google Shape;5227;p8"/>
                <p:cNvSpPr/>
                <p:nvPr/>
              </p:nvSpPr>
              <p:spPr>
                <a:xfrm>
                  <a:off x="2731650" y="1861488"/>
                  <a:ext cx="94225" cy="82525"/>
                </a:xfrm>
                <a:custGeom>
                  <a:avLst/>
                  <a:gdLst/>
                  <a:ahLst/>
                  <a:cxnLst/>
                  <a:rect l="l" t="t" r="r" b="b"/>
                  <a:pathLst>
                    <a:path w="3769" h="3301" extrusionOk="0">
                      <a:moveTo>
                        <a:pt x="1883" y="0"/>
                      </a:moveTo>
                      <a:cubicBezTo>
                        <a:pt x="1622" y="0"/>
                        <a:pt x="1357" y="62"/>
                        <a:pt x="1111" y="193"/>
                      </a:cubicBezTo>
                      <a:cubicBezTo>
                        <a:pt x="306" y="620"/>
                        <a:pt x="1" y="1619"/>
                        <a:pt x="427" y="2424"/>
                      </a:cubicBezTo>
                      <a:cubicBezTo>
                        <a:pt x="723" y="2982"/>
                        <a:pt x="1295" y="3300"/>
                        <a:pt x="1885" y="3300"/>
                      </a:cubicBezTo>
                      <a:cubicBezTo>
                        <a:pt x="2146" y="3300"/>
                        <a:pt x="2411" y="3238"/>
                        <a:pt x="2657" y="3107"/>
                      </a:cubicBezTo>
                      <a:cubicBezTo>
                        <a:pt x="3463" y="2681"/>
                        <a:pt x="3768" y="1683"/>
                        <a:pt x="3340" y="876"/>
                      </a:cubicBezTo>
                      <a:cubicBezTo>
                        <a:pt x="3045" y="319"/>
                        <a:pt x="247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
                <p:cNvSpPr/>
                <p:nvPr/>
              </p:nvSpPr>
              <p:spPr>
                <a:xfrm>
                  <a:off x="2757575" y="1861488"/>
                  <a:ext cx="68300" cy="82525"/>
                </a:xfrm>
                <a:custGeom>
                  <a:avLst/>
                  <a:gdLst/>
                  <a:ahLst/>
                  <a:cxnLst/>
                  <a:rect l="l" t="t" r="r" b="b"/>
                  <a:pathLst>
                    <a:path w="2732" h="3301" extrusionOk="0">
                      <a:moveTo>
                        <a:pt x="846" y="0"/>
                      </a:moveTo>
                      <a:cubicBezTo>
                        <a:pt x="586" y="0"/>
                        <a:pt x="321" y="62"/>
                        <a:pt x="74" y="193"/>
                      </a:cubicBezTo>
                      <a:cubicBezTo>
                        <a:pt x="49" y="206"/>
                        <a:pt x="26" y="222"/>
                        <a:pt x="1" y="237"/>
                      </a:cubicBezTo>
                      <a:cubicBezTo>
                        <a:pt x="491" y="262"/>
                        <a:pt x="955" y="532"/>
                        <a:pt x="1201" y="997"/>
                      </a:cubicBezTo>
                      <a:cubicBezTo>
                        <a:pt x="1575" y="1700"/>
                        <a:pt x="1307" y="2575"/>
                        <a:pt x="602" y="2947"/>
                      </a:cubicBezTo>
                      <a:cubicBezTo>
                        <a:pt x="431" y="3038"/>
                        <a:pt x="253" y="3088"/>
                        <a:pt x="73" y="3106"/>
                      </a:cubicBezTo>
                      <a:cubicBezTo>
                        <a:pt x="311" y="3233"/>
                        <a:pt x="578" y="3300"/>
                        <a:pt x="850" y="3300"/>
                      </a:cubicBezTo>
                      <a:cubicBezTo>
                        <a:pt x="1110" y="3300"/>
                        <a:pt x="1374" y="3238"/>
                        <a:pt x="1620" y="3107"/>
                      </a:cubicBezTo>
                      <a:cubicBezTo>
                        <a:pt x="2426" y="2681"/>
                        <a:pt x="2731" y="1683"/>
                        <a:pt x="2303" y="876"/>
                      </a:cubicBezTo>
                      <a:cubicBezTo>
                        <a:pt x="2008" y="319"/>
                        <a:pt x="1437" y="0"/>
                        <a:pt x="84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
                <p:cNvSpPr/>
                <p:nvPr/>
              </p:nvSpPr>
              <p:spPr>
                <a:xfrm>
                  <a:off x="2742025" y="1882288"/>
                  <a:ext cx="31050" cy="27200"/>
                </a:xfrm>
                <a:custGeom>
                  <a:avLst/>
                  <a:gdLst/>
                  <a:ahLst/>
                  <a:cxnLst/>
                  <a:rect l="l" t="t" r="r" b="b"/>
                  <a:pathLst>
                    <a:path w="1242" h="1088" extrusionOk="0">
                      <a:moveTo>
                        <a:pt x="621" y="1"/>
                      </a:moveTo>
                      <a:cubicBezTo>
                        <a:pt x="535" y="1"/>
                        <a:pt x="448" y="22"/>
                        <a:pt x="366" y="65"/>
                      </a:cubicBezTo>
                      <a:cubicBezTo>
                        <a:pt x="101" y="204"/>
                        <a:pt x="1" y="533"/>
                        <a:pt x="140" y="798"/>
                      </a:cubicBezTo>
                      <a:cubicBezTo>
                        <a:pt x="239" y="982"/>
                        <a:pt x="427" y="1087"/>
                        <a:pt x="622" y="1087"/>
                      </a:cubicBezTo>
                      <a:cubicBezTo>
                        <a:pt x="707" y="1087"/>
                        <a:pt x="794" y="1067"/>
                        <a:pt x="875" y="1024"/>
                      </a:cubicBezTo>
                      <a:cubicBezTo>
                        <a:pt x="1140" y="883"/>
                        <a:pt x="1241" y="555"/>
                        <a:pt x="1100" y="289"/>
                      </a:cubicBezTo>
                      <a:cubicBezTo>
                        <a:pt x="1003" y="105"/>
                        <a:pt x="816"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
                <p:cNvSpPr/>
                <p:nvPr/>
              </p:nvSpPr>
              <p:spPr>
                <a:xfrm>
                  <a:off x="2761575" y="1914888"/>
                  <a:ext cx="14425" cy="12650"/>
                </a:xfrm>
                <a:custGeom>
                  <a:avLst/>
                  <a:gdLst/>
                  <a:ahLst/>
                  <a:cxnLst/>
                  <a:rect l="l" t="t" r="r" b="b"/>
                  <a:pathLst>
                    <a:path w="577" h="506" extrusionOk="0">
                      <a:moveTo>
                        <a:pt x="288" y="1"/>
                      </a:moveTo>
                      <a:cubicBezTo>
                        <a:pt x="248" y="1"/>
                        <a:pt x="208" y="10"/>
                        <a:pt x="170" y="30"/>
                      </a:cubicBezTo>
                      <a:cubicBezTo>
                        <a:pt x="47" y="95"/>
                        <a:pt x="0" y="247"/>
                        <a:pt x="66" y="371"/>
                      </a:cubicBezTo>
                      <a:cubicBezTo>
                        <a:pt x="112" y="457"/>
                        <a:pt x="199" y="506"/>
                        <a:pt x="289" y="506"/>
                      </a:cubicBezTo>
                      <a:cubicBezTo>
                        <a:pt x="329" y="506"/>
                        <a:pt x="370" y="496"/>
                        <a:pt x="408" y="476"/>
                      </a:cubicBezTo>
                      <a:cubicBezTo>
                        <a:pt x="528" y="410"/>
                        <a:pt x="577" y="258"/>
                        <a:pt x="511" y="135"/>
                      </a:cubicBezTo>
                      <a:cubicBezTo>
                        <a:pt x="466" y="49"/>
                        <a:pt x="378"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8"/>
              <p:cNvGrpSpPr/>
              <p:nvPr/>
            </p:nvGrpSpPr>
            <p:grpSpPr>
              <a:xfrm flipH="1">
                <a:off x="-63847" y="1096751"/>
                <a:ext cx="157554" cy="138009"/>
                <a:chOff x="2832000" y="1733313"/>
                <a:chExt cx="112250" cy="98325"/>
              </a:xfrm>
            </p:grpSpPr>
            <p:sp>
              <p:nvSpPr>
                <p:cNvPr id="5232" name="Google Shape;5232;p8"/>
                <p:cNvSpPr/>
                <p:nvPr/>
              </p:nvSpPr>
              <p:spPr>
                <a:xfrm>
                  <a:off x="2832000" y="1733313"/>
                  <a:ext cx="112250" cy="98325"/>
                </a:xfrm>
                <a:custGeom>
                  <a:avLst/>
                  <a:gdLst/>
                  <a:ahLst/>
                  <a:cxnLst/>
                  <a:rect l="l" t="t" r="r" b="b"/>
                  <a:pathLst>
                    <a:path w="4490" h="3933" extrusionOk="0">
                      <a:moveTo>
                        <a:pt x="2242" y="0"/>
                      </a:moveTo>
                      <a:cubicBezTo>
                        <a:pt x="1932" y="0"/>
                        <a:pt x="1617" y="74"/>
                        <a:pt x="1324" y="229"/>
                      </a:cubicBezTo>
                      <a:cubicBezTo>
                        <a:pt x="365" y="738"/>
                        <a:pt x="0" y="1929"/>
                        <a:pt x="508" y="2888"/>
                      </a:cubicBezTo>
                      <a:cubicBezTo>
                        <a:pt x="862" y="3553"/>
                        <a:pt x="1543" y="3932"/>
                        <a:pt x="2246" y="3932"/>
                      </a:cubicBezTo>
                      <a:cubicBezTo>
                        <a:pt x="2557" y="3932"/>
                        <a:pt x="2872" y="3858"/>
                        <a:pt x="3166" y="3702"/>
                      </a:cubicBezTo>
                      <a:cubicBezTo>
                        <a:pt x="4125" y="3193"/>
                        <a:pt x="4490" y="2004"/>
                        <a:pt x="3981" y="1044"/>
                      </a:cubicBezTo>
                      <a:cubicBezTo>
                        <a:pt x="3627" y="380"/>
                        <a:pt x="2946"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
                <p:cNvSpPr/>
                <p:nvPr/>
              </p:nvSpPr>
              <p:spPr>
                <a:xfrm>
                  <a:off x="2862900" y="1733313"/>
                  <a:ext cx="81325" cy="98300"/>
                </a:xfrm>
                <a:custGeom>
                  <a:avLst/>
                  <a:gdLst/>
                  <a:ahLst/>
                  <a:cxnLst/>
                  <a:rect l="l" t="t" r="r" b="b"/>
                  <a:pathLst>
                    <a:path w="3253" h="3932" extrusionOk="0">
                      <a:moveTo>
                        <a:pt x="1006" y="0"/>
                      </a:moveTo>
                      <a:cubicBezTo>
                        <a:pt x="696" y="0"/>
                        <a:pt x="381" y="74"/>
                        <a:pt x="88" y="229"/>
                      </a:cubicBezTo>
                      <a:cubicBezTo>
                        <a:pt x="58" y="247"/>
                        <a:pt x="30" y="264"/>
                        <a:pt x="0" y="283"/>
                      </a:cubicBezTo>
                      <a:cubicBezTo>
                        <a:pt x="583" y="312"/>
                        <a:pt x="1136" y="634"/>
                        <a:pt x="1429" y="1186"/>
                      </a:cubicBezTo>
                      <a:cubicBezTo>
                        <a:pt x="1875" y="2025"/>
                        <a:pt x="1556" y="3066"/>
                        <a:pt x="716" y="3511"/>
                      </a:cubicBezTo>
                      <a:cubicBezTo>
                        <a:pt x="514" y="3618"/>
                        <a:pt x="301" y="3680"/>
                        <a:pt x="86" y="3701"/>
                      </a:cubicBezTo>
                      <a:cubicBezTo>
                        <a:pt x="369" y="3851"/>
                        <a:pt x="687" y="3931"/>
                        <a:pt x="1009" y="3931"/>
                      </a:cubicBezTo>
                      <a:cubicBezTo>
                        <a:pt x="1320" y="3931"/>
                        <a:pt x="1636" y="3857"/>
                        <a:pt x="1930" y="3701"/>
                      </a:cubicBezTo>
                      <a:cubicBezTo>
                        <a:pt x="2889" y="3193"/>
                        <a:pt x="3252" y="2004"/>
                        <a:pt x="2745" y="1044"/>
                      </a:cubicBezTo>
                      <a:cubicBezTo>
                        <a:pt x="2391" y="380"/>
                        <a:pt x="1710" y="0"/>
                        <a:pt x="100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
                <p:cNvSpPr/>
                <p:nvPr/>
              </p:nvSpPr>
              <p:spPr>
                <a:xfrm>
                  <a:off x="2844375" y="1758088"/>
                  <a:ext cx="36950" cy="32375"/>
                </a:xfrm>
                <a:custGeom>
                  <a:avLst/>
                  <a:gdLst/>
                  <a:ahLst/>
                  <a:cxnLst/>
                  <a:rect l="l" t="t" r="r" b="b"/>
                  <a:pathLst>
                    <a:path w="1478" h="1295" extrusionOk="0">
                      <a:moveTo>
                        <a:pt x="738" y="1"/>
                      </a:moveTo>
                      <a:cubicBezTo>
                        <a:pt x="635" y="1"/>
                        <a:pt x="532" y="25"/>
                        <a:pt x="436" y="76"/>
                      </a:cubicBezTo>
                      <a:cubicBezTo>
                        <a:pt x="121" y="244"/>
                        <a:pt x="0" y="636"/>
                        <a:pt x="168" y="952"/>
                      </a:cubicBezTo>
                      <a:cubicBezTo>
                        <a:pt x="284" y="1171"/>
                        <a:pt x="508" y="1295"/>
                        <a:pt x="740" y="1295"/>
                      </a:cubicBezTo>
                      <a:cubicBezTo>
                        <a:pt x="842" y="1295"/>
                        <a:pt x="945" y="1271"/>
                        <a:pt x="1042" y="1220"/>
                      </a:cubicBezTo>
                      <a:cubicBezTo>
                        <a:pt x="1358" y="1052"/>
                        <a:pt x="1477" y="661"/>
                        <a:pt x="1310" y="344"/>
                      </a:cubicBezTo>
                      <a:cubicBezTo>
                        <a:pt x="1193" y="126"/>
                        <a:pt x="969" y="1"/>
                        <a:pt x="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
                <p:cNvSpPr/>
                <p:nvPr/>
              </p:nvSpPr>
              <p:spPr>
                <a:xfrm>
                  <a:off x="2867625" y="1796913"/>
                  <a:ext cx="17225" cy="15075"/>
                </a:xfrm>
                <a:custGeom>
                  <a:avLst/>
                  <a:gdLst/>
                  <a:ahLst/>
                  <a:cxnLst/>
                  <a:rect l="l" t="t" r="r" b="b"/>
                  <a:pathLst>
                    <a:path w="689" h="603" extrusionOk="0">
                      <a:moveTo>
                        <a:pt x="345" y="1"/>
                      </a:moveTo>
                      <a:cubicBezTo>
                        <a:pt x="298" y="1"/>
                        <a:pt x="249" y="12"/>
                        <a:pt x="204" y="37"/>
                      </a:cubicBezTo>
                      <a:cubicBezTo>
                        <a:pt x="57" y="113"/>
                        <a:pt x="1" y="295"/>
                        <a:pt x="79" y="442"/>
                      </a:cubicBezTo>
                      <a:cubicBezTo>
                        <a:pt x="133" y="544"/>
                        <a:pt x="238" y="603"/>
                        <a:pt x="346" y="603"/>
                      </a:cubicBezTo>
                      <a:cubicBezTo>
                        <a:pt x="393" y="603"/>
                        <a:pt x="440" y="591"/>
                        <a:pt x="485" y="568"/>
                      </a:cubicBezTo>
                      <a:cubicBezTo>
                        <a:pt x="632" y="489"/>
                        <a:pt x="688" y="308"/>
                        <a:pt x="610" y="160"/>
                      </a:cubicBezTo>
                      <a:cubicBezTo>
                        <a:pt x="556" y="59"/>
                        <a:pt x="452"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6" name="Google Shape;5236;p8"/>
              <p:cNvGrpSpPr/>
              <p:nvPr/>
            </p:nvGrpSpPr>
            <p:grpSpPr>
              <a:xfrm flipH="1">
                <a:off x="-690800" y="3240785"/>
                <a:ext cx="2311799" cy="1838470"/>
                <a:chOff x="1746525" y="3260838"/>
                <a:chExt cx="1647050" cy="1309825"/>
              </a:xfrm>
            </p:grpSpPr>
            <p:grpSp>
              <p:nvGrpSpPr>
                <p:cNvPr id="5237" name="Google Shape;5237;p8"/>
                <p:cNvGrpSpPr/>
                <p:nvPr/>
              </p:nvGrpSpPr>
              <p:grpSpPr>
                <a:xfrm>
                  <a:off x="1746525" y="3260838"/>
                  <a:ext cx="1647050" cy="1309825"/>
                  <a:chOff x="1746525" y="3260838"/>
                  <a:chExt cx="1647050" cy="1309825"/>
                </a:xfrm>
              </p:grpSpPr>
              <p:sp>
                <p:nvSpPr>
                  <p:cNvPr id="5238" name="Google Shape;5238;p8"/>
                  <p:cNvSpPr/>
                  <p:nvPr/>
                </p:nvSpPr>
                <p:spPr>
                  <a:xfrm>
                    <a:off x="3025025" y="3318688"/>
                    <a:ext cx="142025" cy="308650"/>
                  </a:xfrm>
                  <a:custGeom>
                    <a:avLst/>
                    <a:gdLst/>
                    <a:ahLst/>
                    <a:cxnLst/>
                    <a:rect l="l" t="t" r="r" b="b"/>
                    <a:pathLst>
                      <a:path w="5681" h="12346" extrusionOk="0">
                        <a:moveTo>
                          <a:pt x="5680" y="1"/>
                        </a:moveTo>
                        <a:cubicBezTo>
                          <a:pt x="4075" y="1934"/>
                          <a:pt x="2380" y="3721"/>
                          <a:pt x="1094" y="5903"/>
                        </a:cubicBezTo>
                        <a:cubicBezTo>
                          <a:pt x="332" y="7192"/>
                          <a:pt x="0" y="9089"/>
                          <a:pt x="312" y="10554"/>
                        </a:cubicBezTo>
                        <a:cubicBezTo>
                          <a:pt x="462" y="11259"/>
                          <a:pt x="821" y="11931"/>
                          <a:pt x="1542" y="12177"/>
                        </a:cubicBezTo>
                        <a:cubicBezTo>
                          <a:pt x="1879" y="12292"/>
                          <a:pt x="2180" y="12345"/>
                          <a:pt x="2448" y="12345"/>
                        </a:cubicBezTo>
                        <a:cubicBezTo>
                          <a:pt x="4352" y="12345"/>
                          <a:pt x="4607" y="9688"/>
                          <a:pt x="4518" y="8010"/>
                        </a:cubicBezTo>
                        <a:cubicBezTo>
                          <a:pt x="4379" y="5355"/>
                          <a:pt x="4452" y="2537"/>
                          <a:pt x="5641" y="74"/>
                        </a:cubicBezTo>
                        <a:cubicBezTo>
                          <a:pt x="5654" y="49"/>
                          <a:pt x="5666" y="24"/>
                          <a:pt x="5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
                  <p:cNvSpPr/>
                  <p:nvPr/>
                </p:nvSpPr>
                <p:spPr>
                  <a:xfrm>
                    <a:off x="2757200" y="3397438"/>
                    <a:ext cx="317350" cy="176500"/>
                  </a:xfrm>
                  <a:custGeom>
                    <a:avLst/>
                    <a:gdLst/>
                    <a:ahLst/>
                    <a:cxnLst/>
                    <a:rect l="l" t="t" r="r" b="b"/>
                    <a:pathLst>
                      <a:path w="12694" h="7060" extrusionOk="0">
                        <a:moveTo>
                          <a:pt x="12693" y="1"/>
                        </a:moveTo>
                        <a:lnTo>
                          <a:pt x="12693" y="1"/>
                        </a:lnTo>
                        <a:cubicBezTo>
                          <a:pt x="12671" y="18"/>
                          <a:pt x="12650" y="34"/>
                          <a:pt x="12628" y="51"/>
                        </a:cubicBezTo>
                        <a:cubicBezTo>
                          <a:pt x="10398" y="1635"/>
                          <a:pt x="7632" y="2180"/>
                          <a:pt x="4991" y="2484"/>
                        </a:cubicBezTo>
                        <a:cubicBezTo>
                          <a:pt x="3086" y="2703"/>
                          <a:pt x="0" y="3576"/>
                          <a:pt x="1379" y="6115"/>
                        </a:cubicBezTo>
                        <a:cubicBezTo>
                          <a:pt x="1744" y="6784"/>
                          <a:pt x="2463" y="7025"/>
                          <a:pt x="3185" y="7055"/>
                        </a:cubicBezTo>
                        <a:cubicBezTo>
                          <a:pt x="3253" y="7058"/>
                          <a:pt x="3323" y="7059"/>
                          <a:pt x="3392" y="7059"/>
                        </a:cubicBezTo>
                        <a:cubicBezTo>
                          <a:pt x="4846" y="7059"/>
                          <a:pt x="6549" y="6429"/>
                          <a:pt x="7638" y="5509"/>
                        </a:cubicBezTo>
                        <a:cubicBezTo>
                          <a:pt x="9574" y="3875"/>
                          <a:pt x="11056" y="1906"/>
                          <a:pt x="12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
                  <p:cNvSpPr/>
                  <p:nvPr/>
                </p:nvSpPr>
                <p:spPr>
                  <a:xfrm>
                    <a:off x="2914375" y="3555713"/>
                    <a:ext cx="147375" cy="321050"/>
                  </a:xfrm>
                  <a:custGeom>
                    <a:avLst/>
                    <a:gdLst/>
                    <a:ahLst/>
                    <a:cxnLst/>
                    <a:rect l="l" t="t" r="r" b="b"/>
                    <a:pathLst>
                      <a:path w="5895" h="12842" extrusionOk="0">
                        <a:moveTo>
                          <a:pt x="2219" y="0"/>
                        </a:moveTo>
                        <a:lnTo>
                          <a:pt x="2219" y="0"/>
                        </a:lnTo>
                        <a:cubicBezTo>
                          <a:pt x="1467" y="2400"/>
                          <a:pt x="579" y="4696"/>
                          <a:pt x="216" y="7204"/>
                        </a:cubicBezTo>
                        <a:cubicBezTo>
                          <a:pt x="1" y="8685"/>
                          <a:pt x="413" y="10566"/>
                          <a:pt x="1259" y="11804"/>
                        </a:cubicBezTo>
                        <a:cubicBezTo>
                          <a:pt x="1649" y="12374"/>
                          <a:pt x="2203" y="12842"/>
                          <a:pt x="2915" y="12842"/>
                        </a:cubicBezTo>
                        <a:cubicBezTo>
                          <a:pt x="2946" y="12842"/>
                          <a:pt x="2978" y="12841"/>
                          <a:pt x="3010" y="12839"/>
                        </a:cubicBezTo>
                        <a:cubicBezTo>
                          <a:pt x="5894" y="12665"/>
                          <a:pt x="5004" y="9587"/>
                          <a:pt x="4185" y="7853"/>
                        </a:cubicBezTo>
                        <a:cubicBezTo>
                          <a:pt x="3046" y="5450"/>
                          <a:pt x="2044" y="2814"/>
                          <a:pt x="2211" y="85"/>
                        </a:cubicBezTo>
                        <a:cubicBezTo>
                          <a:pt x="2213" y="56"/>
                          <a:pt x="2216" y="28"/>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
                  <p:cNvSpPr/>
                  <p:nvPr/>
                </p:nvSpPr>
                <p:spPr>
                  <a:xfrm>
                    <a:off x="2602525" y="3695363"/>
                    <a:ext cx="310175" cy="192975"/>
                  </a:xfrm>
                  <a:custGeom>
                    <a:avLst/>
                    <a:gdLst/>
                    <a:ahLst/>
                    <a:cxnLst/>
                    <a:rect l="l" t="t" r="r" b="b"/>
                    <a:pathLst>
                      <a:path w="12407" h="7719" extrusionOk="0">
                        <a:moveTo>
                          <a:pt x="12406" y="0"/>
                        </a:moveTo>
                        <a:lnTo>
                          <a:pt x="12406" y="0"/>
                        </a:lnTo>
                        <a:cubicBezTo>
                          <a:pt x="12386" y="19"/>
                          <a:pt x="12365" y="38"/>
                          <a:pt x="12345" y="55"/>
                        </a:cubicBezTo>
                        <a:cubicBezTo>
                          <a:pt x="10235" y="1794"/>
                          <a:pt x="7514" y="2535"/>
                          <a:pt x="4901" y="3028"/>
                        </a:cubicBezTo>
                        <a:cubicBezTo>
                          <a:pt x="3016" y="3384"/>
                          <a:pt x="1" y="4474"/>
                          <a:pt x="1558" y="6908"/>
                        </a:cubicBezTo>
                        <a:cubicBezTo>
                          <a:pt x="1949" y="7517"/>
                          <a:pt x="2631" y="7718"/>
                          <a:pt x="3318" y="7718"/>
                        </a:cubicBezTo>
                        <a:cubicBezTo>
                          <a:pt x="3354" y="7718"/>
                          <a:pt x="3390" y="7718"/>
                          <a:pt x="3427" y="7717"/>
                        </a:cubicBezTo>
                        <a:cubicBezTo>
                          <a:pt x="4923" y="7673"/>
                          <a:pt x="6688" y="6901"/>
                          <a:pt x="7758" y="5856"/>
                        </a:cubicBezTo>
                        <a:cubicBezTo>
                          <a:pt x="9572" y="4087"/>
                          <a:pt x="10910" y="2016"/>
                          <a:pt x="1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
                  <p:cNvSpPr/>
                  <p:nvPr/>
                </p:nvSpPr>
                <p:spPr>
                  <a:xfrm>
                    <a:off x="2744150" y="3860238"/>
                    <a:ext cx="132025" cy="321025"/>
                  </a:xfrm>
                  <a:custGeom>
                    <a:avLst/>
                    <a:gdLst/>
                    <a:ahLst/>
                    <a:cxnLst/>
                    <a:rect l="l" t="t" r="r" b="b"/>
                    <a:pathLst>
                      <a:path w="5281" h="12841" extrusionOk="0">
                        <a:moveTo>
                          <a:pt x="3357" y="0"/>
                        </a:moveTo>
                        <a:lnTo>
                          <a:pt x="3357" y="0"/>
                        </a:lnTo>
                        <a:cubicBezTo>
                          <a:pt x="2292" y="2276"/>
                          <a:pt x="1105" y="4435"/>
                          <a:pt x="411" y="6872"/>
                        </a:cubicBezTo>
                        <a:cubicBezTo>
                          <a:pt x="0" y="8312"/>
                          <a:pt x="157" y="10231"/>
                          <a:pt x="831" y="11569"/>
                        </a:cubicBezTo>
                        <a:cubicBezTo>
                          <a:pt x="1155" y="12214"/>
                          <a:pt x="1672" y="12772"/>
                          <a:pt x="2430" y="12830"/>
                        </a:cubicBezTo>
                        <a:cubicBezTo>
                          <a:pt x="2523" y="12837"/>
                          <a:pt x="2612" y="12840"/>
                          <a:pt x="2698" y="12840"/>
                        </a:cubicBezTo>
                        <a:cubicBezTo>
                          <a:pt x="5280" y="12840"/>
                          <a:pt x="4821" y="9813"/>
                          <a:pt x="4258" y="8044"/>
                        </a:cubicBezTo>
                        <a:cubicBezTo>
                          <a:pt x="3450" y="5511"/>
                          <a:pt x="2809" y="2765"/>
                          <a:pt x="3339" y="82"/>
                        </a:cubicBezTo>
                        <a:cubicBezTo>
                          <a:pt x="3343" y="55"/>
                          <a:pt x="3350" y="28"/>
                          <a:pt x="3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
                  <p:cNvSpPr/>
                  <p:nvPr/>
                </p:nvSpPr>
                <p:spPr>
                  <a:xfrm>
                    <a:off x="2420050" y="3995413"/>
                    <a:ext cx="322275" cy="161975"/>
                  </a:xfrm>
                  <a:custGeom>
                    <a:avLst/>
                    <a:gdLst/>
                    <a:ahLst/>
                    <a:cxnLst/>
                    <a:rect l="l" t="t" r="r" b="b"/>
                    <a:pathLst>
                      <a:path w="12891" h="6479" extrusionOk="0">
                        <a:moveTo>
                          <a:pt x="12891" y="1"/>
                        </a:moveTo>
                        <a:lnTo>
                          <a:pt x="12891" y="1"/>
                        </a:lnTo>
                        <a:cubicBezTo>
                          <a:pt x="12869" y="16"/>
                          <a:pt x="12844" y="32"/>
                          <a:pt x="12822" y="48"/>
                        </a:cubicBezTo>
                        <a:cubicBezTo>
                          <a:pt x="10499" y="1489"/>
                          <a:pt x="7704" y="1860"/>
                          <a:pt x="5049" y="2001"/>
                        </a:cubicBezTo>
                        <a:cubicBezTo>
                          <a:pt x="3133" y="2101"/>
                          <a:pt x="0" y="2780"/>
                          <a:pt x="1219" y="5400"/>
                        </a:cubicBezTo>
                        <a:cubicBezTo>
                          <a:pt x="1541" y="6090"/>
                          <a:pt x="2245" y="6376"/>
                          <a:pt x="2962" y="6452"/>
                        </a:cubicBezTo>
                        <a:cubicBezTo>
                          <a:pt x="3137" y="6470"/>
                          <a:pt x="3316" y="6479"/>
                          <a:pt x="3499" y="6479"/>
                        </a:cubicBezTo>
                        <a:cubicBezTo>
                          <a:pt x="4876" y="6479"/>
                          <a:pt x="6444" y="5973"/>
                          <a:pt x="7504" y="5184"/>
                        </a:cubicBezTo>
                        <a:cubicBezTo>
                          <a:pt x="9537" y="3674"/>
                          <a:pt x="11139" y="1799"/>
                          <a:pt x="12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
                  <p:cNvSpPr/>
                  <p:nvPr/>
                </p:nvSpPr>
                <p:spPr>
                  <a:xfrm>
                    <a:off x="2512425" y="4152763"/>
                    <a:ext cx="121300" cy="314850"/>
                  </a:xfrm>
                  <a:custGeom>
                    <a:avLst/>
                    <a:gdLst/>
                    <a:ahLst/>
                    <a:cxnLst/>
                    <a:rect l="l" t="t" r="r" b="b"/>
                    <a:pathLst>
                      <a:path w="4852" h="12594" extrusionOk="0">
                        <a:moveTo>
                          <a:pt x="4852" y="1"/>
                        </a:moveTo>
                        <a:lnTo>
                          <a:pt x="4852" y="1"/>
                        </a:lnTo>
                        <a:cubicBezTo>
                          <a:pt x="3425" y="2070"/>
                          <a:pt x="1896" y="4000"/>
                          <a:pt x="807" y="6289"/>
                        </a:cubicBezTo>
                        <a:cubicBezTo>
                          <a:pt x="163" y="7639"/>
                          <a:pt x="0" y="9560"/>
                          <a:pt x="442" y="10990"/>
                        </a:cubicBezTo>
                        <a:cubicBezTo>
                          <a:pt x="654" y="11679"/>
                          <a:pt x="1070" y="12315"/>
                          <a:pt x="1810" y="12498"/>
                        </a:cubicBezTo>
                        <a:cubicBezTo>
                          <a:pt x="2074" y="12563"/>
                          <a:pt x="2314" y="12594"/>
                          <a:pt x="2532" y="12594"/>
                        </a:cubicBezTo>
                        <a:cubicBezTo>
                          <a:pt x="4624" y="12594"/>
                          <a:pt x="4651" y="9803"/>
                          <a:pt x="4405" y="8082"/>
                        </a:cubicBezTo>
                        <a:cubicBezTo>
                          <a:pt x="4031" y="5451"/>
                          <a:pt x="3852" y="2636"/>
                          <a:pt x="4821" y="78"/>
                        </a:cubicBezTo>
                        <a:cubicBezTo>
                          <a:pt x="4830" y="53"/>
                          <a:pt x="4841" y="26"/>
                          <a:pt x="4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
                  <p:cNvSpPr/>
                  <p:nvPr/>
                </p:nvSpPr>
                <p:spPr>
                  <a:xfrm>
                    <a:off x="2174650" y="4172288"/>
                    <a:ext cx="320575" cy="127800"/>
                  </a:xfrm>
                  <a:custGeom>
                    <a:avLst/>
                    <a:gdLst/>
                    <a:ahLst/>
                    <a:cxnLst/>
                    <a:rect l="l" t="t" r="r" b="b"/>
                    <a:pathLst>
                      <a:path w="12823" h="5112" extrusionOk="0">
                        <a:moveTo>
                          <a:pt x="2019" y="1"/>
                        </a:moveTo>
                        <a:cubicBezTo>
                          <a:pt x="1091" y="1"/>
                          <a:pt x="322" y="452"/>
                          <a:pt x="115" y="1794"/>
                        </a:cubicBezTo>
                        <a:cubicBezTo>
                          <a:pt x="0" y="2547"/>
                          <a:pt x="426" y="3175"/>
                          <a:pt x="983" y="3637"/>
                        </a:cubicBezTo>
                        <a:cubicBezTo>
                          <a:pt x="2068" y="4539"/>
                          <a:pt x="3759" y="5112"/>
                          <a:pt x="5201" y="5112"/>
                        </a:cubicBezTo>
                        <a:cubicBezTo>
                          <a:pt x="5289" y="5112"/>
                          <a:pt x="5377" y="5110"/>
                          <a:pt x="5463" y="5105"/>
                        </a:cubicBezTo>
                        <a:cubicBezTo>
                          <a:pt x="7993" y="4978"/>
                          <a:pt x="10364" y="4308"/>
                          <a:pt x="12822" y="3786"/>
                        </a:cubicBezTo>
                        <a:lnTo>
                          <a:pt x="12739" y="3786"/>
                        </a:lnTo>
                        <a:cubicBezTo>
                          <a:pt x="10006" y="3695"/>
                          <a:pt x="7474" y="2452"/>
                          <a:pt x="5189" y="1095"/>
                        </a:cubicBezTo>
                        <a:cubicBezTo>
                          <a:pt x="4314" y="575"/>
                          <a:pt x="3065" y="1"/>
                          <a:pt x="20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
                  <p:cNvSpPr/>
                  <p:nvPr/>
                </p:nvSpPr>
                <p:spPr>
                  <a:xfrm>
                    <a:off x="1880700" y="4214963"/>
                    <a:ext cx="296600" cy="173875"/>
                  </a:xfrm>
                  <a:custGeom>
                    <a:avLst/>
                    <a:gdLst/>
                    <a:ahLst/>
                    <a:cxnLst/>
                    <a:rect l="l" t="t" r="r" b="b"/>
                    <a:pathLst>
                      <a:path w="11864" h="6955" extrusionOk="0">
                        <a:moveTo>
                          <a:pt x="2022" y="0"/>
                        </a:moveTo>
                        <a:cubicBezTo>
                          <a:pt x="1380" y="0"/>
                          <a:pt x="783" y="343"/>
                          <a:pt x="335" y="1252"/>
                        </a:cubicBezTo>
                        <a:cubicBezTo>
                          <a:pt x="0" y="1937"/>
                          <a:pt x="219" y="2664"/>
                          <a:pt x="611" y="3270"/>
                        </a:cubicBezTo>
                        <a:cubicBezTo>
                          <a:pt x="1424" y="4528"/>
                          <a:pt x="3000" y="5637"/>
                          <a:pt x="4447" y="6011"/>
                        </a:cubicBezTo>
                        <a:cubicBezTo>
                          <a:pt x="6899" y="6647"/>
                          <a:pt x="9363" y="6718"/>
                          <a:pt x="11863" y="6954"/>
                        </a:cubicBezTo>
                        <a:cubicBezTo>
                          <a:pt x="11837" y="6946"/>
                          <a:pt x="11810" y="6937"/>
                          <a:pt x="11785" y="6929"/>
                        </a:cubicBezTo>
                        <a:cubicBezTo>
                          <a:pt x="9203" y="6024"/>
                          <a:pt x="7161" y="4080"/>
                          <a:pt x="5384" y="2101"/>
                        </a:cubicBezTo>
                        <a:cubicBezTo>
                          <a:pt x="4553" y="1175"/>
                          <a:pt x="3210" y="0"/>
                          <a:pt x="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
                  <p:cNvSpPr/>
                  <p:nvPr/>
                </p:nvSpPr>
                <p:spPr>
                  <a:xfrm>
                    <a:off x="2152875" y="4333163"/>
                    <a:ext cx="249575" cy="237500"/>
                  </a:xfrm>
                  <a:custGeom>
                    <a:avLst/>
                    <a:gdLst/>
                    <a:ahLst/>
                    <a:cxnLst/>
                    <a:rect l="l" t="t" r="r" b="b"/>
                    <a:pathLst>
                      <a:path w="9983" h="9500" extrusionOk="0">
                        <a:moveTo>
                          <a:pt x="9982" y="0"/>
                        </a:moveTo>
                        <a:lnTo>
                          <a:pt x="9982" y="0"/>
                        </a:lnTo>
                        <a:cubicBezTo>
                          <a:pt x="7646" y="928"/>
                          <a:pt x="5303" y="1684"/>
                          <a:pt x="3127" y="2984"/>
                        </a:cubicBezTo>
                        <a:cubicBezTo>
                          <a:pt x="1841" y="3749"/>
                          <a:pt x="639" y="5256"/>
                          <a:pt x="212" y="6691"/>
                        </a:cubicBezTo>
                        <a:cubicBezTo>
                          <a:pt x="7" y="7382"/>
                          <a:pt x="0" y="8143"/>
                          <a:pt x="513" y="8704"/>
                        </a:cubicBezTo>
                        <a:cubicBezTo>
                          <a:pt x="1031" y="9270"/>
                          <a:pt x="1541" y="9500"/>
                          <a:pt x="2026" y="9500"/>
                        </a:cubicBezTo>
                        <a:cubicBezTo>
                          <a:pt x="3366" y="9500"/>
                          <a:pt x="4514" y="7743"/>
                          <a:pt x="5123" y="6473"/>
                        </a:cubicBezTo>
                        <a:cubicBezTo>
                          <a:pt x="6273" y="4076"/>
                          <a:pt x="7689" y="1637"/>
                          <a:pt x="9913" y="47"/>
                        </a:cubicBezTo>
                        <a:cubicBezTo>
                          <a:pt x="9935" y="32"/>
                          <a:pt x="9959" y="14"/>
                          <a:pt x="9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
                  <p:cNvSpPr/>
                  <p:nvPr/>
                </p:nvSpPr>
                <p:spPr>
                  <a:xfrm>
                    <a:off x="1746525" y="4403538"/>
                    <a:ext cx="301325" cy="164075"/>
                  </a:xfrm>
                  <a:custGeom>
                    <a:avLst/>
                    <a:gdLst/>
                    <a:ahLst/>
                    <a:cxnLst/>
                    <a:rect l="l" t="t" r="r" b="b"/>
                    <a:pathLst>
                      <a:path w="12053" h="6563" extrusionOk="0">
                        <a:moveTo>
                          <a:pt x="12053" y="0"/>
                        </a:moveTo>
                        <a:cubicBezTo>
                          <a:pt x="9543" y="137"/>
                          <a:pt x="7079" y="111"/>
                          <a:pt x="4604" y="652"/>
                        </a:cubicBezTo>
                        <a:cubicBezTo>
                          <a:pt x="3143" y="970"/>
                          <a:pt x="1525" y="2016"/>
                          <a:pt x="663" y="3241"/>
                        </a:cubicBezTo>
                        <a:cubicBezTo>
                          <a:pt x="249" y="3830"/>
                          <a:pt x="0" y="4549"/>
                          <a:pt x="309" y="5245"/>
                        </a:cubicBezTo>
                        <a:cubicBezTo>
                          <a:pt x="736" y="6205"/>
                          <a:pt x="1348" y="6563"/>
                          <a:pt x="2018" y="6563"/>
                        </a:cubicBezTo>
                        <a:cubicBezTo>
                          <a:pt x="3189" y="6563"/>
                          <a:pt x="4539" y="5470"/>
                          <a:pt x="5389" y="4595"/>
                        </a:cubicBezTo>
                        <a:cubicBezTo>
                          <a:pt x="7241" y="2687"/>
                          <a:pt x="9357" y="824"/>
                          <a:pt x="11973" y="22"/>
                        </a:cubicBezTo>
                        <a:cubicBezTo>
                          <a:pt x="11998" y="14"/>
                          <a:pt x="12025" y="5"/>
                          <a:pt x="1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
                  <p:cNvSpPr/>
                  <p:nvPr/>
                </p:nvSpPr>
                <p:spPr>
                  <a:xfrm>
                    <a:off x="1759025" y="3260838"/>
                    <a:ext cx="1634550" cy="1146750"/>
                  </a:xfrm>
                  <a:custGeom>
                    <a:avLst/>
                    <a:gdLst/>
                    <a:ahLst/>
                    <a:cxnLst/>
                    <a:rect l="l" t="t" r="r" b="b"/>
                    <a:pathLst>
                      <a:path w="65382" h="45870" extrusionOk="0">
                        <a:moveTo>
                          <a:pt x="65381" y="1"/>
                        </a:moveTo>
                        <a:lnTo>
                          <a:pt x="64599" y="54"/>
                        </a:lnTo>
                        <a:lnTo>
                          <a:pt x="63819" y="137"/>
                        </a:lnTo>
                        <a:cubicBezTo>
                          <a:pt x="63301" y="208"/>
                          <a:pt x="62784" y="291"/>
                          <a:pt x="62272" y="399"/>
                        </a:cubicBezTo>
                        <a:cubicBezTo>
                          <a:pt x="61759" y="510"/>
                          <a:pt x="61250" y="637"/>
                          <a:pt x="60747" y="784"/>
                        </a:cubicBezTo>
                        <a:cubicBezTo>
                          <a:pt x="60245" y="935"/>
                          <a:pt x="59748" y="1101"/>
                          <a:pt x="59256" y="1287"/>
                        </a:cubicBezTo>
                        <a:cubicBezTo>
                          <a:pt x="58275" y="1660"/>
                          <a:pt x="57321" y="2108"/>
                          <a:pt x="56407" y="2626"/>
                        </a:cubicBezTo>
                        <a:cubicBezTo>
                          <a:pt x="55949" y="2888"/>
                          <a:pt x="55501" y="3164"/>
                          <a:pt x="55064" y="3457"/>
                        </a:cubicBezTo>
                        <a:cubicBezTo>
                          <a:pt x="54629" y="3753"/>
                          <a:pt x="54206" y="4066"/>
                          <a:pt x="53792" y="4393"/>
                        </a:cubicBezTo>
                        <a:cubicBezTo>
                          <a:pt x="53380" y="4722"/>
                          <a:pt x="52982" y="5067"/>
                          <a:pt x="52595" y="5424"/>
                        </a:cubicBezTo>
                        <a:cubicBezTo>
                          <a:pt x="52210" y="5786"/>
                          <a:pt x="51839" y="6160"/>
                          <a:pt x="51478" y="6547"/>
                        </a:cubicBezTo>
                        <a:lnTo>
                          <a:pt x="50955" y="7139"/>
                        </a:lnTo>
                        <a:lnTo>
                          <a:pt x="50454" y="7754"/>
                        </a:lnTo>
                        <a:lnTo>
                          <a:pt x="49978" y="8385"/>
                        </a:lnTo>
                        <a:lnTo>
                          <a:pt x="49527" y="9036"/>
                        </a:lnTo>
                        <a:lnTo>
                          <a:pt x="49100" y="9707"/>
                        </a:lnTo>
                        <a:lnTo>
                          <a:pt x="48704" y="10393"/>
                        </a:lnTo>
                        <a:lnTo>
                          <a:pt x="48334" y="11096"/>
                        </a:lnTo>
                        <a:lnTo>
                          <a:pt x="47994" y="11814"/>
                        </a:lnTo>
                        <a:lnTo>
                          <a:pt x="47684" y="12544"/>
                        </a:lnTo>
                        <a:lnTo>
                          <a:pt x="47405" y="13290"/>
                        </a:lnTo>
                        <a:lnTo>
                          <a:pt x="47158" y="14045"/>
                        </a:lnTo>
                        <a:lnTo>
                          <a:pt x="46955" y="14774"/>
                        </a:lnTo>
                        <a:lnTo>
                          <a:pt x="46955" y="14774"/>
                        </a:lnTo>
                        <a:cubicBezTo>
                          <a:pt x="44800" y="19452"/>
                          <a:pt x="42525" y="24088"/>
                          <a:pt x="39734" y="28403"/>
                        </a:cubicBezTo>
                        <a:cubicBezTo>
                          <a:pt x="39042" y="29484"/>
                          <a:pt x="38303" y="30535"/>
                          <a:pt x="37543" y="31569"/>
                        </a:cubicBezTo>
                        <a:cubicBezTo>
                          <a:pt x="36783" y="32601"/>
                          <a:pt x="35981" y="33604"/>
                          <a:pt x="35134" y="34564"/>
                        </a:cubicBezTo>
                        <a:cubicBezTo>
                          <a:pt x="34286" y="35526"/>
                          <a:pt x="33403" y="36455"/>
                          <a:pt x="32461" y="37323"/>
                        </a:cubicBezTo>
                        <a:cubicBezTo>
                          <a:pt x="31520" y="38189"/>
                          <a:pt x="30545" y="39021"/>
                          <a:pt x="29510" y="39773"/>
                        </a:cubicBezTo>
                        <a:cubicBezTo>
                          <a:pt x="28476" y="40525"/>
                          <a:pt x="27400" y="41220"/>
                          <a:pt x="26283" y="41842"/>
                        </a:cubicBezTo>
                        <a:cubicBezTo>
                          <a:pt x="25158" y="42450"/>
                          <a:pt x="24002" y="42998"/>
                          <a:pt x="22815" y="43478"/>
                        </a:cubicBezTo>
                        <a:lnTo>
                          <a:pt x="21914" y="43810"/>
                        </a:lnTo>
                        <a:lnTo>
                          <a:pt x="21690" y="43893"/>
                        </a:lnTo>
                        <a:cubicBezTo>
                          <a:pt x="21657" y="43904"/>
                          <a:pt x="21602" y="43926"/>
                          <a:pt x="21588" y="43929"/>
                        </a:cubicBezTo>
                        <a:lnTo>
                          <a:pt x="21472" y="43962"/>
                        </a:lnTo>
                        <a:lnTo>
                          <a:pt x="21007" y="44095"/>
                        </a:lnTo>
                        <a:cubicBezTo>
                          <a:pt x="20385" y="44284"/>
                          <a:pt x="19765" y="44427"/>
                          <a:pt x="19144" y="44579"/>
                        </a:cubicBezTo>
                        <a:cubicBezTo>
                          <a:pt x="17891" y="44850"/>
                          <a:pt x="16628" y="45089"/>
                          <a:pt x="15350" y="45235"/>
                        </a:cubicBezTo>
                        <a:cubicBezTo>
                          <a:pt x="14075" y="45390"/>
                          <a:pt x="12792" y="45495"/>
                          <a:pt x="11508" y="45528"/>
                        </a:cubicBezTo>
                        <a:cubicBezTo>
                          <a:pt x="11000" y="45548"/>
                          <a:pt x="10493" y="45558"/>
                          <a:pt x="9986" y="45558"/>
                        </a:cubicBezTo>
                        <a:cubicBezTo>
                          <a:pt x="9206" y="45558"/>
                          <a:pt x="8427" y="45536"/>
                          <a:pt x="7648" y="45497"/>
                        </a:cubicBezTo>
                        <a:cubicBezTo>
                          <a:pt x="6360" y="45439"/>
                          <a:pt x="5079" y="45293"/>
                          <a:pt x="3800" y="45121"/>
                        </a:cubicBezTo>
                        <a:cubicBezTo>
                          <a:pt x="2525" y="44931"/>
                          <a:pt x="1256" y="44692"/>
                          <a:pt x="0" y="44392"/>
                        </a:cubicBezTo>
                        <a:lnTo>
                          <a:pt x="0" y="44392"/>
                        </a:lnTo>
                        <a:cubicBezTo>
                          <a:pt x="1245" y="44732"/>
                          <a:pt x="2505" y="45031"/>
                          <a:pt x="3780" y="45249"/>
                        </a:cubicBezTo>
                        <a:cubicBezTo>
                          <a:pt x="5057" y="45458"/>
                          <a:pt x="6340" y="45638"/>
                          <a:pt x="7632" y="45730"/>
                        </a:cubicBezTo>
                        <a:cubicBezTo>
                          <a:pt x="8743" y="45816"/>
                          <a:pt x="9858" y="45869"/>
                          <a:pt x="10973" y="45869"/>
                        </a:cubicBezTo>
                        <a:cubicBezTo>
                          <a:pt x="11153" y="45869"/>
                          <a:pt x="11333" y="45868"/>
                          <a:pt x="11514" y="45865"/>
                        </a:cubicBezTo>
                        <a:cubicBezTo>
                          <a:pt x="12811" y="45854"/>
                          <a:pt x="14106" y="45769"/>
                          <a:pt x="15397" y="45633"/>
                        </a:cubicBezTo>
                        <a:cubicBezTo>
                          <a:pt x="16688" y="45508"/>
                          <a:pt x="17969" y="45287"/>
                          <a:pt x="19245" y="45031"/>
                        </a:cubicBezTo>
                        <a:cubicBezTo>
                          <a:pt x="19881" y="44887"/>
                          <a:pt x="20521" y="44751"/>
                          <a:pt x="21138" y="44573"/>
                        </a:cubicBezTo>
                        <a:lnTo>
                          <a:pt x="21607" y="44447"/>
                        </a:lnTo>
                        <a:lnTo>
                          <a:pt x="21724" y="44416"/>
                        </a:lnTo>
                        <a:cubicBezTo>
                          <a:pt x="21787" y="44399"/>
                          <a:pt x="21807" y="44388"/>
                          <a:pt x="21851" y="44374"/>
                        </a:cubicBezTo>
                        <a:lnTo>
                          <a:pt x="22081" y="44294"/>
                        </a:lnTo>
                        <a:lnTo>
                          <a:pt x="23004" y="43971"/>
                        </a:lnTo>
                        <a:cubicBezTo>
                          <a:pt x="24223" y="43507"/>
                          <a:pt x="25412" y="42967"/>
                          <a:pt x="26560" y="42347"/>
                        </a:cubicBezTo>
                        <a:cubicBezTo>
                          <a:pt x="27704" y="41720"/>
                          <a:pt x="28803" y="41017"/>
                          <a:pt x="29862" y="40257"/>
                        </a:cubicBezTo>
                        <a:cubicBezTo>
                          <a:pt x="30921" y="39495"/>
                          <a:pt x="31919" y="38654"/>
                          <a:pt x="32881" y="37777"/>
                        </a:cubicBezTo>
                        <a:cubicBezTo>
                          <a:pt x="33846" y="36901"/>
                          <a:pt x="34748" y="35961"/>
                          <a:pt x="35613" y="34990"/>
                        </a:cubicBezTo>
                        <a:cubicBezTo>
                          <a:pt x="36481" y="34019"/>
                          <a:pt x="37300" y="33007"/>
                          <a:pt x="38075" y="31965"/>
                        </a:cubicBezTo>
                        <a:cubicBezTo>
                          <a:pt x="38857" y="30927"/>
                          <a:pt x="39590" y="29854"/>
                          <a:pt x="40287" y="28759"/>
                        </a:cubicBezTo>
                        <a:cubicBezTo>
                          <a:pt x="43084" y="24380"/>
                          <a:pt x="45342" y="19703"/>
                          <a:pt x="47479" y="14999"/>
                        </a:cubicBezTo>
                        <a:lnTo>
                          <a:pt x="47489" y="14977"/>
                        </a:lnTo>
                        <a:lnTo>
                          <a:pt x="47496" y="14948"/>
                        </a:lnTo>
                        <a:lnTo>
                          <a:pt x="47695" y="14204"/>
                        </a:lnTo>
                        <a:lnTo>
                          <a:pt x="47924" y="13467"/>
                        </a:lnTo>
                        <a:lnTo>
                          <a:pt x="48182" y="12740"/>
                        </a:lnTo>
                        <a:lnTo>
                          <a:pt x="48472" y="12024"/>
                        </a:lnTo>
                        <a:lnTo>
                          <a:pt x="48790" y="11319"/>
                        </a:lnTo>
                        <a:lnTo>
                          <a:pt x="49140" y="10630"/>
                        </a:lnTo>
                        <a:lnTo>
                          <a:pt x="49514" y="9953"/>
                        </a:lnTo>
                        <a:lnTo>
                          <a:pt x="49918" y="9293"/>
                        </a:lnTo>
                        <a:lnTo>
                          <a:pt x="50347" y="8650"/>
                        </a:lnTo>
                        <a:lnTo>
                          <a:pt x="50803" y="8023"/>
                        </a:lnTo>
                        <a:lnTo>
                          <a:pt x="51283" y="7414"/>
                        </a:lnTo>
                        <a:lnTo>
                          <a:pt x="51787" y="6825"/>
                        </a:lnTo>
                        <a:cubicBezTo>
                          <a:pt x="52132" y="6441"/>
                          <a:pt x="52490" y="6066"/>
                          <a:pt x="52862" y="5706"/>
                        </a:cubicBezTo>
                        <a:cubicBezTo>
                          <a:pt x="53236" y="5349"/>
                          <a:pt x="53621" y="5004"/>
                          <a:pt x="54019" y="4674"/>
                        </a:cubicBezTo>
                        <a:cubicBezTo>
                          <a:pt x="54420" y="4345"/>
                          <a:pt x="54832" y="4032"/>
                          <a:pt x="55254" y="3731"/>
                        </a:cubicBezTo>
                        <a:cubicBezTo>
                          <a:pt x="55677" y="3432"/>
                          <a:pt x="56111" y="3146"/>
                          <a:pt x="56554" y="2877"/>
                        </a:cubicBezTo>
                        <a:cubicBezTo>
                          <a:pt x="57440" y="2341"/>
                          <a:pt x="58371" y="1871"/>
                          <a:pt x="59331" y="1475"/>
                        </a:cubicBezTo>
                        <a:cubicBezTo>
                          <a:pt x="59812" y="1278"/>
                          <a:pt x="60301" y="1099"/>
                          <a:pt x="60794" y="936"/>
                        </a:cubicBezTo>
                        <a:cubicBezTo>
                          <a:pt x="61291" y="776"/>
                          <a:pt x="61791" y="635"/>
                          <a:pt x="62297" y="510"/>
                        </a:cubicBezTo>
                        <a:lnTo>
                          <a:pt x="63060" y="339"/>
                        </a:lnTo>
                        <a:lnTo>
                          <a:pt x="63829" y="197"/>
                        </a:lnTo>
                        <a:lnTo>
                          <a:pt x="64603" y="84"/>
                        </a:lnTo>
                        <a:lnTo>
                          <a:pt x="65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0" name="Google Shape;5250;p8"/>
                <p:cNvSpPr/>
                <p:nvPr/>
              </p:nvSpPr>
              <p:spPr>
                <a:xfrm>
                  <a:off x="3056625" y="3356563"/>
                  <a:ext cx="91150" cy="198025"/>
                </a:xfrm>
                <a:custGeom>
                  <a:avLst/>
                  <a:gdLst/>
                  <a:ahLst/>
                  <a:cxnLst/>
                  <a:rect l="l" t="t" r="r" b="b"/>
                  <a:pathLst>
                    <a:path w="3646" h="7921" extrusionOk="0">
                      <a:moveTo>
                        <a:pt x="3646" y="0"/>
                      </a:moveTo>
                      <a:cubicBezTo>
                        <a:pt x="2615" y="1240"/>
                        <a:pt x="1529" y="2388"/>
                        <a:pt x="704" y="3788"/>
                      </a:cubicBezTo>
                      <a:cubicBezTo>
                        <a:pt x="215" y="4615"/>
                        <a:pt x="0" y="5833"/>
                        <a:pt x="203" y="6771"/>
                      </a:cubicBezTo>
                      <a:cubicBezTo>
                        <a:pt x="300" y="7224"/>
                        <a:pt x="528" y="7656"/>
                        <a:pt x="991" y="7813"/>
                      </a:cubicBezTo>
                      <a:cubicBezTo>
                        <a:pt x="1207" y="7887"/>
                        <a:pt x="1401" y="7921"/>
                        <a:pt x="1573" y="7921"/>
                      </a:cubicBezTo>
                      <a:cubicBezTo>
                        <a:pt x="2795" y="7921"/>
                        <a:pt x="2958" y="6215"/>
                        <a:pt x="2902" y="5140"/>
                      </a:cubicBezTo>
                      <a:cubicBezTo>
                        <a:pt x="2811" y="3436"/>
                        <a:pt x="2858" y="1626"/>
                        <a:pt x="3621" y="47"/>
                      </a:cubicBezTo>
                      <a:cubicBezTo>
                        <a:pt x="3630" y="32"/>
                        <a:pt x="3638" y="16"/>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
                <p:cNvSpPr/>
                <p:nvPr/>
              </p:nvSpPr>
              <p:spPr>
                <a:xfrm>
                  <a:off x="3070650" y="3331013"/>
                  <a:ext cx="87700" cy="257850"/>
                </a:xfrm>
                <a:custGeom>
                  <a:avLst/>
                  <a:gdLst/>
                  <a:ahLst/>
                  <a:cxnLst/>
                  <a:rect l="l" t="t" r="r" b="b"/>
                  <a:pathLst>
                    <a:path w="3508" h="10314" extrusionOk="0">
                      <a:moveTo>
                        <a:pt x="3487" y="1"/>
                      </a:moveTo>
                      <a:cubicBezTo>
                        <a:pt x="3474" y="1"/>
                        <a:pt x="3417" y="63"/>
                        <a:pt x="3323" y="173"/>
                      </a:cubicBezTo>
                      <a:cubicBezTo>
                        <a:pt x="3226" y="291"/>
                        <a:pt x="3082" y="454"/>
                        <a:pt x="2933" y="668"/>
                      </a:cubicBezTo>
                      <a:cubicBezTo>
                        <a:pt x="2618" y="1084"/>
                        <a:pt x="2258" y="1680"/>
                        <a:pt x="1922" y="2290"/>
                      </a:cubicBezTo>
                      <a:cubicBezTo>
                        <a:pt x="1590" y="2901"/>
                        <a:pt x="1310" y="3540"/>
                        <a:pt x="1111" y="4024"/>
                      </a:cubicBezTo>
                      <a:cubicBezTo>
                        <a:pt x="917" y="4506"/>
                        <a:pt x="799" y="4835"/>
                        <a:pt x="799" y="4835"/>
                      </a:cubicBezTo>
                      <a:cubicBezTo>
                        <a:pt x="799" y="4835"/>
                        <a:pt x="693" y="5167"/>
                        <a:pt x="550" y="5670"/>
                      </a:cubicBezTo>
                      <a:cubicBezTo>
                        <a:pt x="415" y="6175"/>
                        <a:pt x="251" y="6851"/>
                        <a:pt x="152" y="7542"/>
                      </a:cubicBezTo>
                      <a:cubicBezTo>
                        <a:pt x="58" y="8233"/>
                        <a:pt x="0" y="8929"/>
                        <a:pt x="30" y="9452"/>
                      </a:cubicBezTo>
                      <a:cubicBezTo>
                        <a:pt x="27" y="9712"/>
                        <a:pt x="60" y="9928"/>
                        <a:pt x="77" y="10080"/>
                      </a:cubicBezTo>
                      <a:cubicBezTo>
                        <a:pt x="94" y="10229"/>
                        <a:pt x="110" y="10313"/>
                        <a:pt x="118" y="10313"/>
                      </a:cubicBezTo>
                      <a:cubicBezTo>
                        <a:pt x="118" y="10313"/>
                        <a:pt x="118" y="10313"/>
                        <a:pt x="118" y="10313"/>
                      </a:cubicBezTo>
                      <a:cubicBezTo>
                        <a:pt x="144" y="10312"/>
                        <a:pt x="116" y="9966"/>
                        <a:pt x="133" y="9452"/>
                      </a:cubicBezTo>
                      <a:cubicBezTo>
                        <a:pt x="138" y="8933"/>
                        <a:pt x="223" y="8249"/>
                        <a:pt x="342" y="7574"/>
                      </a:cubicBezTo>
                      <a:cubicBezTo>
                        <a:pt x="461" y="6897"/>
                        <a:pt x="644" y="6233"/>
                        <a:pt x="788" y="5738"/>
                      </a:cubicBezTo>
                      <a:cubicBezTo>
                        <a:pt x="948" y="5249"/>
                        <a:pt x="1055" y="4921"/>
                        <a:pt x="1055" y="4921"/>
                      </a:cubicBezTo>
                      <a:cubicBezTo>
                        <a:pt x="1055" y="4921"/>
                        <a:pt x="1163" y="4596"/>
                        <a:pt x="1343" y="4112"/>
                      </a:cubicBezTo>
                      <a:cubicBezTo>
                        <a:pt x="1524" y="3631"/>
                        <a:pt x="1785" y="2993"/>
                        <a:pt x="2092" y="2376"/>
                      </a:cubicBezTo>
                      <a:cubicBezTo>
                        <a:pt x="2400" y="1762"/>
                        <a:pt x="2732" y="1157"/>
                        <a:pt x="3019" y="726"/>
                      </a:cubicBezTo>
                      <a:cubicBezTo>
                        <a:pt x="3296" y="292"/>
                        <a:pt x="3508" y="17"/>
                        <a:pt x="3489" y="1"/>
                      </a:cubicBezTo>
                      <a:cubicBezTo>
                        <a:pt x="3488" y="1"/>
                        <a:pt x="3488" y="1"/>
                        <a:pt x="3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
                <p:cNvSpPr/>
                <p:nvPr/>
              </p:nvSpPr>
              <p:spPr>
                <a:xfrm>
                  <a:off x="3090650" y="3498638"/>
                  <a:ext cx="23225" cy="106350"/>
                </a:xfrm>
                <a:custGeom>
                  <a:avLst/>
                  <a:gdLst/>
                  <a:ahLst/>
                  <a:cxnLst/>
                  <a:rect l="l" t="t" r="r" b="b"/>
                  <a:pathLst>
                    <a:path w="929" h="4254" extrusionOk="0">
                      <a:moveTo>
                        <a:pt x="435" y="1"/>
                      </a:moveTo>
                      <a:cubicBezTo>
                        <a:pt x="432" y="1"/>
                        <a:pt x="429" y="1"/>
                        <a:pt x="427" y="1"/>
                      </a:cubicBezTo>
                      <a:cubicBezTo>
                        <a:pt x="182" y="10"/>
                        <a:pt x="1" y="455"/>
                        <a:pt x="23" y="994"/>
                      </a:cubicBezTo>
                      <a:cubicBezTo>
                        <a:pt x="43" y="1525"/>
                        <a:pt x="255" y="1951"/>
                        <a:pt x="496" y="1951"/>
                      </a:cubicBezTo>
                      <a:cubicBezTo>
                        <a:pt x="498" y="1951"/>
                        <a:pt x="501" y="1951"/>
                        <a:pt x="504" y="1951"/>
                      </a:cubicBezTo>
                      <a:cubicBezTo>
                        <a:pt x="746" y="1942"/>
                        <a:pt x="928" y="1495"/>
                        <a:pt x="906" y="958"/>
                      </a:cubicBezTo>
                      <a:cubicBezTo>
                        <a:pt x="885" y="426"/>
                        <a:pt x="676" y="1"/>
                        <a:pt x="435" y="1"/>
                      </a:cubicBezTo>
                      <a:close/>
                      <a:moveTo>
                        <a:pt x="425" y="2728"/>
                      </a:moveTo>
                      <a:cubicBezTo>
                        <a:pt x="237" y="2728"/>
                        <a:pt x="73" y="3062"/>
                        <a:pt x="56" y="3477"/>
                      </a:cubicBezTo>
                      <a:cubicBezTo>
                        <a:pt x="40" y="3898"/>
                        <a:pt x="181" y="4246"/>
                        <a:pt x="372" y="4254"/>
                      </a:cubicBezTo>
                      <a:cubicBezTo>
                        <a:pt x="374" y="4254"/>
                        <a:pt x="376" y="4254"/>
                        <a:pt x="377" y="4254"/>
                      </a:cubicBezTo>
                      <a:cubicBezTo>
                        <a:pt x="566" y="4254"/>
                        <a:pt x="731" y="3921"/>
                        <a:pt x="746" y="3503"/>
                      </a:cubicBezTo>
                      <a:cubicBezTo>
                        <a:pt x="764" y="3084"/>
                        <a:pt x="620" y="2734"/>
                        <a:pt x="432" y="2728"/>
                      </a:cubicBezTo>
                      <a:cubicBezTo>
                        <a:pt x="429" y="2728"/>
                        <a:pt x="427" y="2728"/>
                        <a:pt x="425" y="27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
                <p:cNvSpPr/>
                <p:nvPr/>
              </p:nvSpPr>
              <p:spPr>
                <a:xfrm>
                  <a:off x="2836775" y="3422738"/>
                  <a:ext cx="203650" cy="113250"/>
                </a:xfrm>
                <a:custGeom>
                  <a:avLst/>
                  <a:gdLst/>
                  <a:ahLst/>
                  <a:cxnLst/>
                  <a:rect l="l" t="t" r="r" b="b"/>
                  <a:pathLst>
                    <a:path w="8146" h="4530" extrusionOk="0">
                      <a:moveTo>
                        <a:pt x="8146" y="1"/>
                      </a:moveTo>
                      <a:lnTo>
                        <a:pt x="8146" y="1"/>
                      </a:lnTo>
                      <a:cubicBezTo>
                        <a:pt x="8130" y="12"/>
                        <a:pt x="8116" y="21"/>
                        <a:pt x="8102" y="32"/>
                      </a:cubicBezTo>
                      <a:cubicBezTo>
                        <a:pt x="6672" y="1049"/>
                        <a:pt x="4897" y="1398"/>
                        <a:pt x="3202" y="1594"/>
                      </a:cubicBezTo>
                      <a:cubicBezTo>
                        <a:pt x="1982" y="1735"/>
                        <a:pt x="0" y="2294"/>
                        <a:pt x="885" y="3923"/>
                      </a:cubicBezTo>
                      <a:cubicBezTo>
                        <a:pt x="1119" y="4353"/>
                        <a:pt x="1581" y="4508"/>
                        <a:pt x="2046" y="4526"/>
                      </a:cubicBezTo>
                      <a:cubicBezTo>
                        <a:pt x="2090" y="4528"/>
                        <a:pt x="2134" y="4529"/>
                        <a:pt x="2178" y="4529"/>
                      </a:cubicBezTo>
                      <a:cubicBezTo>
                        <a:pt x="3108" y="4529"/>
                        <a:pt x="4202" y="4127"/>
                        <a:pt x="4902" y="3535"/>
                      </a:cubicBezTo>
                      <a:cubicBezTo>
                        <a:pt x="6144" y="2487"/>
                        <a:pt x="7095" y="1223"/>
                        <a:pt x="8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
                <p:cNvSpPr/>
                <p:nvPr/>
              </p:nvSpPr>
              <p:spPr>
                <a:xfrm>
                  <a:off x="2823675" y="3408513"/>
                  <a:ext cx="240425" cy="126325"/>
                </a:xfrm>
                <a:custGeom>
                  <a:avLst/>
                  <a:gdLst/>
                  <a:ahLst/>
                  <a:cxnLst/>
                  <a:rect l="l" t="t" r="r" b="b"/>
                  <a:pathLst>
                    <a:path w="9617" h="5053" extrusionOk="0">
                      <a:moveTo>
                        <a:pt x="9608" y="1"/>
                      </a:moveTo>
                      <a:cubicBezTo>
                        <a:pt x="9578" y="1"/>
                        <a:pt x="9344" y="247"/>
                        <a:pt x="8971" y="584"/>
                      </a:cubicBezTo>
                      <a:cubicBezTo>
                        <a:pt x="8595" y="940"/>
                        <a:pt x="8053" y="1367"/>
                        <a:pt x="7500" y="1774"/>
                      </a:cubicBezTo>
                      <a:cubicBezTo>
                        <a:pt x="6942" y="2180"/>
                        <a:pt x="6356" y="2544"/>
                        <a:pt x="5913" y="2804"/>
                      </a:cubicBezTo>
                      <a:cubicBezTo>
                        <a:pt x="5466" y="3062"/>
                        <a:pt x="5163" y="3222"/>
                        <a:pt x="5163" y="3222"/>
                      </a:cubicBezTo>
                      <a:cubicBezTo>
                        <a:pt x="5163" y="3222"/>
                        <a:pt x="4857" y="3382"/>
                        <a:pt x="4403" y="3620"/>
                      </a:cubicBezTo>
                      <a:cubicBezTo>
                        <a:pt x="3939" y="3845"/>
                        <a:pt x="3316" y="4138"/>
                        <a:pt x="2669" y="4369"/>
                      </a:cubicBezTo>
                      <a:cubicBezTo>
                        <a:pt x="2020" y="4597"/>
                        <a:pt x="1359" y="4796"/>
                        <a:pt x="852" y="4886"/>
                      </a:cubicBezTo>
                      <a:cubicBezTo>
                        <a:pt x="346" y="4990"/>
                        <a:pt x="1" y="5020"/>
                        <a:pt x="3" y="5047"/>
                      </a:cubicBezTo>
                      <a:cubicBezTo>
                        <a:pt x="3" y="5051"/>
                        <a:pt x="28" y="5053"/>
                        <a:pt x="73" y="5053"/>
                      </a:cubicBezTo>
                      <a:cubicBezTo>
                        <a:pt x="113" y="5053"/>
                        <a:pt x="170" y="5051"/>
                        <a:pt x="241" y="5048"/>
                      </a:cubicBezTo>
                      <a:cubicBezTo>
                        <a:pt x="394" y="5039"/>
                        <a:pt x="612" y="5034"/>
                        <a:pt x="869" y="4990"/>
                      </a:cubicBezTo>
                      <a:cubicBezTo>
                        <a:pt x="1389" y="4931"/>
                        <a:pt x="2066" y="4757"/>
                        <a:pt x="2730" y="4550"/>
                      </a:cubicBezTo>
                      <a:cubicBezTo>
                        <a:pt x="3396" y="4339"/>
                        <a:pt x="4035" y="4063"/>
                        <a:pt x="4509" y="3845"/>
                      </a:cubicBezTo>
                      <a:cubicBezTo>
                        <a:pt x="4982" y="3621"/>
                        <a:pt x="5291" y="3460"/>
                        <a:pt x="5291" y="3460"/>
                      </a:cubicBezTo>
                      <a:cubicBezTo>
                        <a:pt x="5291" y="3460"/>
                        <a:pt x="5595" y="3289"/>
                        <a:pt x="6041" y="3017"/>
                      </a:cubicBezTo>
                      <a:cubicBezTo>
                        <a:pt x="6485" y="2741"/>
                        <a:pt x="7066" y="2356"/>
                        <a:pt x="7614" y="1928"/>
                      </a:cubicBezTo>
                      <a:cubicBezTo>
                        <a:pt x="8159" y="1496"/>
                        <a:pt x="8687" y="1041"/>
                        <a:pt x="9043" y="661"/>
                      </a:cubicBezTo>
                      <a:cubicBezTo>
                        <a:pt x="9231" y="479"/>
                        <a:pt x="9367" y="308"/>
                        <a:pt x="9467" y="192"/>
                      </a:cubicBezTo>
                      <a:cubicBezTo>
                        <a:pt x="9564" y="76"/>
                        <a:pt x="9616" y="9"/>
                        <a:pt x="9610" y="1"/>
                      </a:cubicBezTo>
                      <a:cubicBezTo>
                        <a:pt x="9609" y="1"/>
                        <a:pt x="9609" y="1"/>
                        <a:pt x="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
                <p:cNvSpPr/>
                <p:nvPr/>
              </p:nvSpPr>
              <p:spPr>
                <a:xfrm>
                  <a:off x="2802500" y="3484013"/>
                  <a:ext cx="106400" cy="32775"/>
                </a:xfrm>
                <a:custGeom>
                  <a:avLst/>
                  <a:gdLst/>
                  <a:ahLst/>
                  <a:cxnLst/>
                  <a:rect l="l" t="t" r="r" b="b"/>
                  <a:pathLst>
                    <a:path w="4256" h="1311" extrusionOk="0">
                      <a:moveTo>
                        <a:pt x="3465" y="0"/>
                      </a:moveTo>
                      <a:cubicBezTo>
                        <a:pt x="3380" y="0"/>
                        <a:pt x="3292" y="6"/>
                        <a:pt x="3201" y="17"/>
                      </a:cubicBezTo>
                      <a:cubicBezTo>
                        <a:pt x="2665" y="88"/>
                        <a:pt x="2256" y="340"/>
                        <a:pt x="2288" y="579"/>
                      </a:cubicBezTo>
                      <a:cubicBezTo>
                        <a:pt x="2314" y="781"/>
                        <a:pt x="2635" y="913"/>
                        <a:pt x="3049" y="913"/>
                      </a:cubicBezTo>
                      <a:cubicBezTo>
                        <a:pt x="3134" y="913"/>
                        <a:pt x="3222" y="907"/>
                        <a:pt x="3312" y="896"/>
                      </a:cubicBezTo>
                      <a:cubicBezTo>
                        <a:pt x="3848" y="827"/>
                        <a:pt x="4255" y="576"/>
                        <a:pt x="4224" y="332"/>
                      </a:cubicBezTo>
                      <a:cubicBezTo>
                        <a:pt x="4198" y="130"/>
                        <a:pt x="3878" y="0"/>
                        <a:pt x="3465" y="0"/>
                      </a:cubicBezTo>
                      <a:close/>
                      <a:moveTo>
                        <a:pt x="1035" y="565"/>
                      </a:moveTo>
                      <a:cubicBezTo>
                        <a:pt x="936" y="565"/>
                        <a:pt x="828" y="577"/>
                        <a:pt x="716" y="600"/>
                      </a:cubicBezTo>
                      <a:cubicBezTo>
                        <a:pt x="303" y="686"/>
                        <a:pt x="0" y="907"/>
                        <a:pt x="40" y="1095"/>
                      </a:cubicBezTo>
                      <a:cubicBezTo>
                        <a:pt x="68" y="1231"/>
                        <a:pt x="270" y="1311"/>
                        <a:pt x="538" y="1311"/>
                      </a:cubicBezTo>
                      <a:cubicBezTo>
                        <a:pt x="637" y="1311"/>
                        <a:pt x="745" y="1300"/>
                        <a:pt x="857" y="1277"/>
                      </a:cubicBezTo>
                      <a:cubicBezTo>
                        <a:pt x="1269" y="1190"/>
                        <a:pt x="1573" y="969"/>
                        <a:pt x="1534" y="783"/>
                      </a:cubicBezTo>
                      <a:cubicBezTo>
                        <a:pt x="1505" y="646"/>
                        <a:pt x="1303" y="565"/>
                        <a:pt x="1035" y="5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
                <p:cNvSpPr/>
                <p:nvPr/>
              </p:nvSpPr>
              <p:spPr>
                <a:xfrm>
                  <a:off x="2930825" y="3598088"/>
                  <a:ext cx="94600" cy="205975"/>
                </a:xfrm>
                <a:custGeom>
                  <a:avLst/>
                  <a:gdLst/>
                  <a:ahLst/>
                  <a:cxnLst/>
                  <a:rect l="l" t="t" r="r" b="b"/>
                  <a:pathLst>
                    <a:path w="3784" h="8239" extrusionOk="0">
                      <a:moveTo>
                        <a:pt x="1423" y="0"/>
                      </a:moveTo>
                      <a:lnTo>
                        <a:pt x="1423" y="0"/>
                      </a:lnTo>
                      <a:cubicBezTo>
                        <a:pt x="941" y="1538"/>
                        <a:pt x="372" y="3012"/>
                        <a:pt x="139" y="4621"/>
                      </a:cubicBezTo>
                      <a:cubicBezTo>
                        <a:pt x="1" y="5572"/>
                        <a:pt x="264" y="6780"/>
                        <a:pt x="808" y="7571"/>
                      </a:cubicBezTo>
                      <a:cubicBezTo>
                        <a:pt x="1058" y="7936"/>
                        <a:pt x="1411" y="8239"/>
                        <a:pt x="1868" y="8239"/>
                      </a:cubicBezTo>
                      <a:cubicBezTo>
                        <a:pt x="1889" y="8239"/>
                        <a:pt x="1911" y="8238"/>
                        <a:pt x="1932" y="8237"/>
                      </a:cubicBezTo>
                      <a:cubicBezTo>
                        <a:pt x="3784" y="8127"/>
                        <a:pt x="3211" y="6150"/>
                        <a:pt x="2684" y="5038"/>
                      </a:cubicBezTo>
                      <a:cubicBezTo>
                        <a:pt x="1954" y="3496"/>
                        <a:pt x="1312" y="1805"/>
                        <a:pt x="1419" y="55"/>
                      </a:cubicBezTo>
                      <a:cubicBezTo>
                        <a:pt x="1420" y="36"/>
                        <a:pt x="1422" y="17"/>
                        <a:pt x="1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
                <p:cNvSpPr/>
                <p:nvPr/>
              </p:nvSpPr>
              <p:spPr>
                <a:xfrm>
                  <a:off x="2949200" y="3570613"/>
                  <a:ext cx="37350" cy="270575"/>
                </a:xfrm>
                <a:custGeom>
                  <a:avLst/>
                  <a:gdLst/>
                  <a:ahLst/>
                  <a:cxnLst/>
                  <a:rect l="l" t="t" r="r" b="b"/>
                  <a:pathLst>
                    <a:path w="1494" h="10823" extrusionOk="0">
                      <a:moveTo>
                        <a:pt x="674" y="1"/>
                      </a:moveTo>
                      <a:cubicBezTo>
                        <a:pt x="663" y="1"/>
                        <a:pt x="631" y="81"/>
                        <a:pt x="585" y="225"/>
                      </a:cubicBezTo>
                      <a:cubicBezTo>
                        <a:pt x="541" y="369"/>
                        <a:pt x="469" y="576"/>
                        <a:pt x="413" y="830"/>
                      </a:cubicBezTo>
                      <a:cubicBezTo>
                        <a:pt x="279" y="1332"/>
                        <a:pt x="171" y="2022"/>
                        <a:pt x="95" y="2713"/>
                      </a:cubicBezTo>
                      <a:cubicBezTo>
                        <a:pt x="19" y="3405"/>
                        <a:pt x="1" y="4102"/>
                        <a:pt x="1" y="4625"/>
                      </a:cubicBezTo>
                      <a:cubicBezTo>
                        <a:pt x="4" y="5145"/>
                        <a:pt x="21" y="5495"/>
                        <a:pt x="21" y="5495"/>
                      </a:cubicBezTo>
                      <a:cubicBezTo>
                        <a:pt x="21" y="5495"/>
                        <a:pt x="49" y="5842"/>
                        <a:pt x="107" y="6361"/>
                      </a:cubicBezTo>
                      <a:cubicBezTo>
                        <a:pt x="174" y="6879"/>
                        <a:pt x="278" y="7569"/>
                        <a:pt x="450" y="8245"/>
                      </a:cubicBezTo>
                      <a:cubicBezTo>
                        <a:pt x="624" y="8919"/>
                        <a:pt x="836" y="9585"/>
                        <a:pt x="1061" y="10056"/>
                      </a:cubicBezTo>
                      <a:cubicBezTo>
                        <a:pt x="1157" y="10301"/>
                        <a:pt x="1269" y="10489"/>
                        <a:pt x="1343" y="10620"/>
                      </a:cubicBezTo>
                      <a:cubicBezTo>
                        <a:pt x="1414" y="10752"/>
                        <a:pt x="1460" y="10822"/>
                        <a:pt x="1469" y="10822"/>
                      </a:cubicBezTo>
                      <a:cubicBezTo>
                        <a:pt x="1470" y="10822"/>
                        <a:pt x="1470" y="10822"/>
                        <a:pt x="1470" y="10822"/>
                      </a:cubicBezTo>
                      <a:cubicBezTo>
                        <a:pt x="1493" y="10810"/>
                        <a:pt x="1337" y="10501"/>
                        <a:pt x="1157" y="10017"/>
                      </a:cubicBezTo>
                      <a:cubicBezTo>
                        <a:pt x="966" y="9538"/>
                        <a:pt x="784" y="8874"/>
                        <a:pt x="637" y="8202"/>
                      </a:cubicBezTo>
                      <a:cubicBezTo>
                        <a:pt x="489" y="7531"/>
                        <a:pt x="408" y="6847"/>
                        <a:pt x="353" y="6334"/>
                      </a:cubicBezTo>
                      <a:cubicBezTo>
                        <a:pt x="315" y="5820"/>
                        <a:pt x="290" y="5479"/>
                        <a:pt x="290" y="5479"/>
                      </a:cubicBezTo>
                      <a:cubicBezTo>
                        <a:pt x="290" y="5479"/>
                        <a:pt x="265" y="5134"/>
                        <a:pt x="248" y="4621"/>
                      </a:cubicBezTo>
                      <a:cubicBezTo>
                        <a:pt x="236" y="4105"/>
                        <a:pt x="234" y="3416"/>
                        <a:pt x="283" y="2728"/>
                      </a:cubicBezTo>
                      <a:cubicBezTo>
                        <a:pt x="336" y="2045"/>
                        <a:pt x="413" y="1358"/>
                        <a:pt x="514" y="852"/>
                      </a:cubicBezTo>
                      <a:cubicBezTo>
                        <a:pt x="607" y="344"/>
                        <a:pt x="696" y="7"/>
                        <a:pt x="674" y="1"/>
                      </a:cubicBezTo>
                      <a:cubicBezTo>
                        <a:pt x="674" y="1"/>
                        <a:pt x="67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
                <p:cNvSpPr/>
                <p:nvPr/>
              </p:nvSpPr>
              <p:spPr>
                <a:xfrm>
                  <a:off x="2971750" y="3746688"/>
                  <a:ext cx="49900" cy="99650"/>
                </a:xfrm>
                <a:custGeom>
                  <a:avLst/>
                  <a:gdLst/>
                  <a:ahLst/>
                  <a:cxnLst/>
                  <a:rect l="l" t="t" r="r" b="b"/>
                  <a:pathLst>
                    <a:path w="1996" h="3986" extrusionOk="0">
                      <a:moveTo>
                        <a:pt x="314" y="1"/>
                      </a:moveTo>
                      <a:cubicBezTo>
                        <a:pt x="282" y="1"/>
                        <a:pt x="251" y="7"/>
                        <a:pt x="223" y="20"/>
                      </a:cubicBezTo>
                      <a:cubicBezTo>
                        <a:pt x="1" y="122"/>
                        <a:pt x="2" y="601"/>
                        <a:pt x="228" y="1091"/>
                      </a:cubicBezTo>
                      <a:cubicBezTo>
                        <a:pt x="422" y="1519"/>
                        <a:pt x="724" y="1814"/>
                        <a:pt x="944" y="1814"/>
                      </a:cubicBezTo>
                      <a:cubicBezTo>
                        <a:pt x="976" y="1814"/>
                        <a:pt x="1007" y="1807"/>
                        <a:pt x="1035" y="1795"/>
                      </a:cubicBezTo>
                      <a:cubicBezTo>
                        <a:pt x="1257" y="1694"/>
                        <a:pt x="1256" y="1213"/>
                        <a:pt x="1030" y="723"/>
                      </a:cubicBezTo>
                      <a:cubicBezTo>
                        <a:pt x="836" y="296"/>
                        <a:pt x="535" y="1"/>
                        <a:pt x="314" y="1"/>
                      </a:cubicBezTo>
                      <a:close/>
                      <a:moveTo>
                        <a:pt x="1320" y="2532"/>
                      </a:moveTo>
                      <a:cubicBezTo>
                        <a:pt x="1300" y="2532"/>
                        <a:pt x="1281" y="2535"/>
                        <a:pt x="1263" y="2542"/>
                      </a:cubicBezTo>
                      <a:cubicBezTo>
                        <a:pt x="1085" y="2606"/>
                        <a:pt x="1057" y="2980"/>
                        <a:pt x="1201" y="3377"/>
                      </a:cubicBezTo>
                      <a:cubicBezTo>
                        <a:pt x="1332" y="3733"/>
                        <a:pt x="1556" y="3985"/>
                        <a:pt x="1731" y="3985"/>
                      </a:cubicBezTo>
                      <a:cubicBezTo>
                        <a:pt x="1751" y="3985"/>
                        <a:pt x="1770" y="3982"/>
                        <a:pt x="1788" y="3975"/>
                      </a:cubicBezTo>
                      <a:cubicBezTo>
                        <a:pt x="1967" y="3909"/>
                        <a:pt x="1995" y="3535"/>
                        <a:pt x="1849" y="3139"/>
                      </a:cubicBezTo>
                      <a:cubicBezTo>
                        <a:pt x="1720" y="2784"/>
                        <a:pt x="1493" y="2532"/>
                        <a:pt x="1320" y="25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
                <p:cNvSpPr/>
                <p:nvPr/>
              </p:nvSpPr>
              <p:spPr>
                <a:xfrm>
                  <a:off x="2681450" y="3723038"/>
                  <a:ext cx="199050" cy="123850"/>
                </a:xfrm>
                <a:custGeom>
                  <a:avLst/>
                  <a:gdLst/>
                  <a:ahLst/>
                  <a:cxnLst/>
                  <a:rect l="l" t="t" r="r" b="b"/>
                  <a:pathLst>
                    <a:path w="7962" h="4954" extrusionOk="0">
                      <a:moveTo>
                        <a:pt x="7961" y="1"/>
                      </a:moveTo>
                      <a:lnTo>
                        <a:pt x="7961" y="1"/>
                      </a:lnTo>
                      <a:cubicBezTo>
                        <a:pt x="7947" y="12"/>
                        <a:pt x="7933" y="24"/>
                        <a:pt x="7919" y="35"/>
                      </a:cubicBezTo>
                      <a:cubicBezTo>
                        <a:pt x="6567" y="1151"/>
                        <a:pt x="4821" y="1627"/>
                        <a:pt x="3144" y="1943"/>
                      </a:cubicBezTo>
                      <a:cubicBezTo>
                        <a:pt x="1937" y="2172"/>
                        <a:pt x="0" y="2871"/>
                        <a:pt x="1000" y="4432"/>
                      </a:cubicBezTo>
                      <a:cubicBezTo>
                        <a:pt x="1249" y="4825"/>
                        <a:pt x="1693" y="4953"/>
                        <a:pt x="2136" y="4953"/>
                      </a:cubicBezTo>
                      <a:cubicBezTo>
                        <a:pt x="2157" y="4953"/>
                        <a:pt x="2179" y="4953"/>
                        <a:pt x="2200" y="4952"/>
                      </a:cubicBezTo>
                      <a:cubicBezTo>
                        <a:pt x="3158" y="4923"/>
                        <a:pt x="4289" y="4428"/>
                        <a:pt x="4977" y="3757"/>
                      </a:cubicBezTo>
                      <a:cubicBezTo>
                        <a:pt x="6141" y="2623"/>
                        <a:pt x="7000" y="1295"/>
                        <a:pt x="7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
                <p:cNvSpPr/>
                <p:nvPr/>
              </p:nvSpPr>
              <p:spPr>
                <a:xfrm>
                  <a:off x="2672275" y="3707163"/>
                  <a:ext cx="230825" cy="143125"/>
                </a:xfrm>
                <a:custGeom>
                  <a:avLst/>
                  <a:gdLst/>
                  <a:ahLst/>
                  <a:cxnLst/>
                  <a:rect l="l" t="t" r="r" b="b"/>
                  <a:pathLst>
                    <a:path w="9233" h="5725" extrusionOk="0">
                      <a:moveTo>
                        <a:pt x="9223" y="1"/>
                      </a:moveTo>
                      <a:cubicBezTo>
                        <a:pt x="9194" y="1"/>
                        <a:pt x="8977" y="265"/>
                        <a:pt x="8629" y="629"/>
                      </a:cubicBezTo>
                      <a:cubicBezTo>
                        <a:pt x="8280" y="1010"/>
                        <a:pt x="7769" y="1475"/>
                        <a:pt x="7247" y="1922"/>
                      </a:cubicBezTo>
                      <a:cubicBezTo>
                        <a:pt x="6721" y="2364"/>
                        <a:pt x="6162" y="2771"/>
                        <a:pt x="5737" y="3062"/>
                      </a:cubicBezTo>
                      <a:cubicBezTo>
                        <a:pt x="5311" y="3350"/>
                        <a:pt x="5020" y="3531"/>
                        <a:pt x="5020" y="3531"/>
                      </a:cubicBezTo>
                      <a:cubicBezTo>
                        <a:pt x="5020" y="3531"/>
                        <a:pt x="4727" y="3712"/>
                        <a:pt x="4290" y="3983"/>
                      </a:cubicBezTo>
                      <a:cubicBezTo>
                        <a:pt x="3843" y="4242"/>
                        <a:pt x="3242" y="4579"/>
                        <a:pt x="2614" y="4854"/>
                      </a:cubicBezTo>
                      <a:cubicBezTo>
                        <a:pt x="1984" y="5130"/>
                        <a:pt x="1339" y="5374"/>
                        <a:pt x="839" y="5501"/>
                      </a:cubicBezTo>
                      <a:cubicBezTo>
                        <a:pt x="342" y="5641"/>
                        <a:pt x="1" y="5694"/>
                        <a:pt x="4" y="5721"/>
                      </a:cubicBezTo>
                      <a:cubicBezTo>
                        <a:pt x="4" y="5723"/>
                        <a:pt x="13" y="5724"/>
                        <a:pt x="30" y="5724"/>
                      </a:cubicBezTo>
                      <a:cubicBezTo>
                        <a:pt x="66" y="5724"/>
                        <a:pt x="138" y="5718"/>
                        <a:pt x="241" y="5706"/>
                      </a:cubicBezTo>
                      <a:cubicBezTo>
                        <a:pt x="392" y="5685"/>
                        <a:pt x="610" y="5666"/>
                        <a:pt x="864" y="5602"/>
                      </a:cubicBezTo>
                      <a:cubicBezTo>
                        <a:pt x="1378" y="5506"/>
                        <a:pt x="2040" y="5285"/>
                        <a:pt x="2687" y="5030"/>
                      </a:cubicBezTo>
                      <a:cubicBezTo>
                        <a:pt x="3336" y="4771"/>
                        <a:pt x="3955" y="4450"/>
                        <a:pt x="4412" y="4200"/>
                      </a:cubicBezTo>
                      <a:cubicBezTo>
                        <a:pt x="4868" y="3943"/>
                        <a:pt x="5164" y="3759"/>
                        <a:pt x="5164" y="3759"/>
                      </a:cubicBezTo>
                      <a:cubicBezTo>
                        <a:pt x="5164" y="3759"/>
                        <a:pt x="5455" y="3568"/>
                        <a:pt x="5881" y="3264"/>
                      </a:cubicBezTo>
                      <a:cubicBezTo>
                        <a:pt x="6303" y="2957"/>
                        <a:pt x="6856" y="2531"/>
                        <a:pt x="7371" y="2064"/>
                      </a:cubicBezTo>
                      <a:cubicBezTo>
                        <a:pt x="7885" y="1596"/>
                        <a:pt x="8378" y="1104"/>
                        <a:pt x="8706" y="698"/>
                      </a:cubicBezTo>
                      <a:cubicBezTo>
                        <a:pt x="8880" y="504"/>
                        <a:pt x="9005" y="326"/>
                        <a:pt x="9096" y="203"/>
                      </a:cubicBezTo>
                      <a:cubicBezTo>
                        <a:pt x="9185" y="80"/>
                        <a:pt x="9232" y="8"/>
                        <a:pt x="9224" y="1"/>
                      </a:cubicBezTo>
                      <a:cubicBezTo>
                        <a:pt x="9224" y="1"/>
                        <a:pt x="9223" y="1"/>
                        <a:pt x="9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
                <p:cNvSpPr/>
                <p:nvPr/>
              </p:nvSpPr>
              <p:spPr>
                <a:xfrm>
                  <a:off x="2649175" y="3794838"/>
                  <a:ext cx="105525" cy="38150"/>
                </a:xfrm>
                <a:custGeom>
                  <a:avLst/>
                  <a:gdLst/>
                  <a:ahLst/>
                  <a:cxnLst/>
                  <a:rect l="l" t="t" r="r" b="b"/>
                  <a:pathLst>
                    <a:path w="4221" h="1526" extrusionOk="0">
                      <a:moveTo>
                        <a:pt x="3523" y="1"/>
                      </a:moveTo>
                      <a:cubicBezTo>
                        <a:pt x="3400" y="1"/>
                        <a:pt x="3267" y="13"/>
                        <a:pt x="3129" y="41"/>
                      </a:cubicBezTo>
                      <a:cubicBezTo>
                        <a:pt x="2598" y="149"/>
                        <a:pt x="2209" y="431"/>
                        <a:pt x="2258" y="669"/>
                      </a:cubicBezTo>
                      <a:cubicBezTo>
                        <a:pt x="2294" y="845"/>
                        <a:pt x="2560" y="950"/>
                        <a:pt x="2910" y="950"/>
                      </a:cubicBezTo>
                      <a:cubicBezTo>
                        <a:pt x="3033" y="950"/>
                        <a:pt x="3166" y="937"/>
                        <a:pt x="3303" y="910"/>
                      </a:cubicBezTo>
                      <a:cubicBezTo>
                        <a:pt x="3831" y="802"/>
                        <a:pt x="4221" y="523"/>
                        <a:pt x="4171" y="282"/>
                      </a:cubicBezTo>
                      <a:cubicBezTo>
                        <a:pt x="4136" y="105"/>
                        <a:pt x="3872" y="1"/>
                        <a:pt x="3523" y="1"/>
                      </a:cubicBezTo>
                      <a:close/>
                      <a:moveTo>
                        <a:pt x="1095" y="740"/>
                      </a:moveTo>
                      <a:cubicBezTo>
                        <a:pt x="973" y="740"/>
                        <a:pt x="834" y="760"/>
                        <a:pt x="691" y="801"/>
                      </a:cubicBezTo>
                      <a:cubicBezTo>
                        <a:pt x="286" y="917"/>
                        <a:pt x="1" y="1159"/>
                        <a:pt x="54" y="1343"/>
                      </a:cubicBezTo>
                      <a:cubicBezTo>
                        <a:pt x="86" y="1461"/>
                        <a:pt x="252" y="1526"/>
                        <a:pt x="475" y="1526"/>
                      </a:cubicBezTo>
                      <a:cubicBezTo>
                        <a:pt x="597" y="1526"/>
                        <a:pt x="737" y="1506"/>
                        <a:pt x="881" y="1465"/>
                      </a:cubicBezTo>
                      <a:cubicBezTo>
                        <a:pt x="1287" y="1350"/>
                        <a:pt x="1573" y="1108"/>
                        <a:pt x="1520" y="924"/>
                      </a:cubicBezTo>
                      <a:cubicBezTo>
                        <a:pt x="1487" y="806"/>
                        <a:pt x="1319" y="740"/>
                        <a:pt x="1095" y="74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
                <p:cNvSpPr/>
                <p:nvPr/>
              </p:nvSpPr>
              <p:spPr>
                <a:xfrm>
                  <a:off x="2765225" y="3901788"/>
                  <a:ext cx="84700" cy="205950"/>
                </a:xfrm>
                <a:custGeom>
                  <a:avLst/>
                  <a:gdLst/>
                  <a:ahLst/>
                  <a:cxnLst/>
                  <a:rect l="l" t="t" r="r" b="b"/>
                  <a:pathLst>
                    <a:path w="3388" h="8238" extrusionOk="0">
                      <a:moveTo>
                        <a:pt x="2151" y="0"/>
                      </a:moveTo>
                      <a:cubicBezTo>
                        <a:pt x="1468" y="1459"/>
                        <a:pt x="708" y="2845"/>
                        <a:pt x="262" y="4408"/>
                      </a:cubicBezTo>
                      <a:cubicBezTo>
                        <a:pt x="0" y="5331"/>
                        <a:pt x="99" y="6564"/>
                        <a:pt x="531" y="7421"/>
                      </a:cubicBezTo>
                      <a:cubicBezTo>
                        <a:pt x="740" y="7834"/>
                        <a:pt x="1070" y="8195"/>
                        <a:pt x="1557" y="8231"/>
                      </a:cubicBezTo>
                      <a:cubicBezTo>
                        <a:pt x="1617" y="8235"/>
                        <a:pt x="1675" y="8237"/>
                        <a:pt x="1731" y="8237"/>
                      </a:cubicBezTo>
                      <a:cubicBezTo>
                        <a:pt x="3388" y="8237"/>
                        <a:pt x="3091" y="6294"/>
                        <a:pt x="2731" y="5160"/>
                      </a:cubicBezTo>
                      <a:cubicBezTo>
                        <a:pt x="2212" y="3536"/>
                        <a:pt x="1800" y="1774"/>
                        <a:pt x="2140" y="52"/>
                      </a:cubicBezTo>
                      <a:cubicBezTo>
                        <a:pt x="2143" y="35"/>
                        <a:pt x="2148" y="17"/>
                        <a:pt x="2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
                <p:cNvSpPr/>
                <p:nvPr/>
              </p:nvSpPr>
              <p:spPr>
                <a:xfrm>
                  <a:off x="2787000" y="3874513"/>
                  <a:ext cx="35900" cy="270775"/>
                </a:xfrm>
                <a:custGeom>
                  <a:avLst/>
                  <a:gdLst/>
                  <a:ahLst/>
                  <a:cxnLst/>
                  <a:rect l="l" t="t" r="r" b="b"/>
                  <a:pathLst>
                    <a:path w="1436" h="10831" extrusionOk="0">
                      <a:moveTo>
                        <a:pt x="1412" y="1"/>
                      </a:moveTo>
                      <a:cubicBezTo>
                        <a:pt x="1400" y="1"/>
                        <a:pt x="1360" y="77"/>
                        <a:pt x="1296" y="209"/>
                      </a:cubicBezTo>
                      <a:cubicBezTo>
                        <a:pt x="1233" y="347"/>
                        <a:pt x="1133" y="541"/>
                        <a:pt x="1045" y="787"/>
                      </a:cubicBezTo>
                      <a:cubicBezTo>
                        <a:pt x="844" y="1268"/>
                        <a:pt x="646" y="1936"/>
                        <a:pt x="476" y="2611"/>
                      </a:cubicBezTo>
                      <a:cubicBezTo>
                        <a:pt x="310" y="3286"/>
                        <a:pt x="199" y="3975"/>
                        <a:pt x="129" y="4494"/>
                      </a:cubicBezTo>
                      <a:cubicBezTo>
                        <a:pt x="63" y="5009"/>
                        <a:pt x="33" y="5358"/>
                        <a:pt x="33" y="5358"/>
                      </a:cubicBezTo>
                      <a:cubicBezTo>
                        <a:pt x="33" y="5358"/>
                        <a:pt x="14" y="5706"/>
                        <a:pt x="3" y="6229"/>
                      </a:cubicBezTo>
                      <a:cubicBezTo>
                        <a:pt x="0" y="6751"/>
                        <a:pt x="11" y="7448"/>
                        <a:pt x="91" y="8140"/>
                      </a:cubicBezTo>
                      <a:cubicBezTo>
                        <a:pt x="176" y="8831"/>
                        <a:pt x="295" y="9521"/>
                        <a:pt x="454" y="10019"/>
                      </a:cubicBezTo>
                      <a:cubicBezTo>
                        <a:pt x="519" y="10271"/>
                        <a:pt x="605" y="10473"/>
                        <a:pt x="660" y="10614"/>
                      </a:cubicBezTo>
                      <a:cubicBezTo>
                        <a:pt x="713" y="10754"/>
                        <a:pt x="749" y="10830"/>
                        <a:pt x="758" y="10830"/>
                      </a:cubicBezTo>
                      <a:cubicBezTo>
                        <a:pt x="758" y="10830"/>
                        <a:pt x="758" y="10830"/>
                        <a:pt x="758" y="10830"/>
                      </a:cubicBezTo>
                      <a:cubicBezTo>
                        <a:pt x="785" y="10822"/>
                        <a:pt x="669" y="10495"/>
                        <a:pt x="556" y="9992"/>
                      </a:cubicBezTo>
                      <a:cubicBezTo>
                        <a:pt x="429" y="9491"/>
                        <a:pt x="338" y="8808"/>
                        <a:pt x="282" y="8123"/>
                      </a:cubicBezTo>
                      <a:cubicBezTo>
                        <a:pt x="226" y="7437"/>
                        <a:pt x="237" y="6749"/>
                        <a:pt x="251" y="6234"/>
                      </a:cubicBezTo>
                      <a:cubicBezTo>
                        <a:pt x="282" y="5720"/>
                        <a:pt x="302" y="5377"/>
                        <a:pt x="302" y="5377"/>
                      </a:cubicBezTo>
                      <a:cubicBezTo>
                        <a:pt x="302" y="5377"/>
                        <a:pt x="324" y="5034"/>
                        <a:pt x="375" y="4520"/>
                      </a:cubicBezTo>
                      <a:cubicBezTo>
                        <a:pt x="431" y="4010"/>
                        <a:pt x="522" y="3327"/>
                        <a:pt x="661" y="2651"/>
                      </a:cubicBezTo>
                      <a:cubicBezTo>
                        <a:pt x="805" y="1981"/>
                        <a:pt x="974" y="1311"/>
                        <a:pt x="1142" y="822"/>
                      </a:cubicBezTo>
                      <a:cubicBezTo>
                        <a:pt x="1300" y="331"/>
                        <a:pt x="1435" y="10"/>
                        <a:pt x="1413" y="1"/>
                      </a:cubicBezTo>
                      <a:cubicBezTo>
                        <a:pt x="1413" y="1"/>
                        <a:pt x="1412" y="1"/>
                        <a:pt x="1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
                <p:cNvSpPr/>
                <p:nvPr/>
              </p:nvSpPr>
              <p:spPr>
                <a:xfrm>
                  <a:off x="2802550" y="4050763"/>
                  <a:ext cx="39600" cy="103575"/>
                </a:xfrm>
                <a:custGeom>
                  <a:avLst/>
                  <a:gdLst/>
                  <a:ahLst/>
                  <a:cxnLst/>
                  <a:rect l="l" t="t" r="r" b="b"/>
                  <a:pathLst>
                    <a:path w="1584" h="4143" extrusionOk="0">
                      <a:moveTo>
                        <a:pt x="359" y="0"/>
                      </a:moveTo>
                      <a:cubicBezTo>
                        <a:pt x="338" y="0"/>
                        <a:pt x="317" y="3"/>
                        <a:pt x="298" y="10"/>
                      </a:cubicBezTo>
                      <a:cubicBezTo>
                        <a:pt x="63" y="80"/>
                        <a:pt x="0" y="556"/>
                        <a:pt x="158" y="1072"/>
                      </a:cubicBezTo>
                      <a:cubicBezTo>
                        <a:pt x="300" y="1545"/>
                        <a:pt x="579" y="1886"/>
                        <a:pt x="804" y="1886"/>
                      </a:cubicBezTo>
                      <a:cubicBezTo>
                        <a:pt x="825" y="1886"/>
                        <a:pt x="845" y="1883"/>
                        <a:pt x="865" y="1877"/>
                      </a:cubicBezTo>
                      <a:cubicBezTo>
                        <a:pt x="1097" y="1806"/>
                        <a:pt x="1159" y="1330"/>
                        <a:pt x="1003" y="813"/>
                      </a:cubicBezTo>
                      <a:cubicBezTo>
                        <a:pt x="859" y="343"/>
                        <a:pt x="582" y="0"/>
                        <a:pt x="359" y="0"/>
                      </a:cubicBezTo>
                      <a:close/>
                      <a:moveTo>
                        <a:pt x="1024" y="2644"/>
                      </a:moveTo>
                      <a:cubicBezTo>
                        <a:pt x="1013" y="2644"/>
                        <a:pt x="1001" y="2645"/>
                        <a:pt x="990" y="2648"/>
                      </a:cubicBezTo>
                      <a:cubicBezTo>
                        <a:pt x="805" y="2687"/>
                        <a:pt x="727" y="3056"/>
                        <a:pt x="818" y="3465"/>
                      </a:cubicBezTo>
                      <a:cubicBezTo>
                        <a:pt x="903" y="3854"/>
                        <a:pt x="1107" y="4142"/>
                        <a:pt x="1286" y="4142"/>
                      </a:cubicBezTo>
                      <a:cubicBezTo>
                        <a:pt x="1297" y="4142"/>
                        <a:pt x="1308" y="4141"/>
                        <a:pt x="1319" y="4139"/>
                      </a:cubicBezTo>
                      <a:cubicBezTo>
                        <a:pt x="1505" y="4097"/>
                        <a:pt x="1584" y="3728"/>
                        <a:pt x="1493" y="3318"/>
                      </a:cubicBezTo>
                      <a:cubicBezTo>
                        <a:pt x="1408" y="2931"/>
                        <a:pt x="1202" y="2644"/>
                        <a:pt x="1024" y="26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
                <p:cNvSpPr/>
                <p:nvPr/>
              </p:nvSpPr>
              <p:spPr>
                <a:xfrm>
                  <a:off x="2499900" y="4018513"/>
                  <a:ext cx="206825" cy="103975"/>
                </a:xfrm>
                <a:custGeom>
                  <a:avLst/>
                  <a:gdLst/>
                  <a:ahLst/>
                  <a:cxnLst/>
                  <a:rect l="l" t="t" r="r" b="b"/>
                  <a:pathLst>
                    <a:path w="8273" h="4159" extrusionOk="0">
                      <a:moveTo>
                        <a:pt x="8273" y="1"/>
                      </a:moveTo>
                      <a:lnTo>
                        <a:pt x="8273" y="1"/>
                      </a:lnTo>
                      <a:cubicBezTo>
                        <a:pt x="8257" y="12"/>
                        <a:pt x="8241" y="21"/>
                        <a:pt x="8226" y="31"/>
                      </a:cubicBezTo>
                      <a:cubicBezTo>
                        <a:pt x="6738" y="957"/>
                        <a:pt x="4944" y="1196"/>
                        <a:pt x="3238" y="1286"/>
                      </a:cubicBezTo>
                      <a:cubicBezTo>
                        <a:pt x="2012" y="1350"/>
                        <a:pt x="0" y="1785"/>
                        <a:pt x="782" y="3466"/>
                      </a:cubicBezTo>
                      <a:cubicBezTo>
                        <a:pt x="987" y="3909"/>
                        <a:pt x="1440" y="4093"/>
                        <a:pt x="1902" y="4141"/>
                      </a:cubicBezTo>
                      <a:cubicBezTo>
                        <a:pt x="2012" y="4153"/>
                        <a:pt x="2126" y="4158"/>
                        <a:pt x="2241" y="4158"/>
                      </a:cubicBezTo>
                      <a:cubicBezTo>
                        <a:pt x="3125" y="4158"/>
                        <a:pt x="4132" y="3834"/>
                        <a:pt x="4814" y="3328"/>
                      </a:cubicBezTo>
                      <a:cubicBezTo>
                        <a:pt x="6120" y="2359"/>
                        <a:pt x="7146" y="1157"/>
                        <a:pt x="8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
                <p:cNvSpPr/>
                <p:nvPr/>
              </p:nvSpPr>
              <p:spPr>
                <a:xfrm>
                  <a:off x="2483475" y="4005813"/>
                  <a:ext cx="247725" cy="111475"/>
                </a:xfrm>
                <a:custGeom>
                  <a:avLst/>
                  <a:gdLst/>
                  <a:ahLst/>
                  <a:cxnLst/>
                  <a:rect l="l" t="t" r="r" b="b"/>
                  <a:pathLst>
                    <a:path w="9909" h="4459" extrusionOk="0">
                      <a:moveTo>
                        <a:pt x="9900" y="1"/>
                      </a:moveTo>
                      <a:cubicBezTo>
                        <a:pt x="9868" y="1"/>
                        <a:pt x="9619" y="233"/>
                        <a:pt x="9229" y="543"/>
                      </a:cubicBezTo>
                      <a:cubicBezTo>
                        <a:pt x="8833" y="876"/>
                        <a:pt x="8264" y="1269"/>
                        <a:pt x="7688" y="1640"/>
                      </a:cubicBezTo>
                      <a:cubicBezTo>
                        <a:pt x="7105" y="2010"/>
                        <a:pt x="6499" y="2337"/>
                        <a:pt x="6040" y="2569"/>
                      </a:cubicBezTo>
                      <a:cubicBezTo>
                        <a:pt x="5577" y="2799"/>
                        <a:pt x="5264" y="2939"/>
                        <a:pt x="5264" y="2939"/>
                      </a:cubicBezTo>
                      <a:cubicBezTo>
                        <a:pt x="5264" y="2939"/>
                        <a:pt x="4949" y="3080"/>
                        <a:pt x="4481" y="3290"/>
                      </a:cubicBezTo>
                      <a:cubicBezTo>
                        <a:pt x="4005" y="3487"/>
                        <a:pt x="3364" y="3739"/>
                        <a:pt x="2703" y="3929"/>
                      </a:cubicBezTo>
                      <a:cubicBezTo>
                        <a:pt x="2043" y="4118"/>
                        <a:pt x="1370" y="4273"/>
                        <a:pt x="858" y="4333"/>
                      </a:cubicBezTo>
                      <a:cubicBezTo>
                        <a:pt x="347" y="4405"/>
                        <a:pt x="1" y="4414"/>
                        <a:pt x="1" y="4441"/>
                      </a:cubicBezTo>
                      <a:cubicBezTo>
                        <a:pt x="2" y="4449"/>
                        <a:pt x="87" y="4453"/>
                        <a:pt x="239" y="4457"/>
                      </a:cubicBezTo>
                      <a:cubicBezTo>
                        <a:pt x="300" y="4457"/>
                        <a:pt x="372" y="4458"/>
                        <a:pt x="452" y="4458"/>
                      </a:cubicBezTo>
                      <a:cubicBezTo>
                        <a:pt x="573" y="4458"/>
                        <a:pt x="714" y="4455"/>
                        <a:pt x="869" y="4438"/>
                      </a:cubicBezTo>
                      <a:cubicBezTo>
                        <a:pt x="1392" y="4411"/>
                        <a:pt x="2078" y="4280"/>
                        <a:pt x="2753" y="4113"/>
                      </a:cubicBezTo>
                      <a:cubicBezTo>
                        <a:pt x="3431" y="3944"/>
                        <a:pt x="4086" y="3708"/>
                        <a:pt x="4573" y="3521"/>
                      </a:cubicBezTo>
                      <a:cubicBezTo>
                        <a:pt x="5059" y="3326"/>
                        <a:pt x="5377" y="3185"/>
                        <a:pt x="5377" y="3185"/>
                      </a:cubicBezTo>
                      <a:cubicBezTo>
                        <a:pt x="5377" y="3185"/>
                        <a:pt x="5692" y="3034"/>
                        <a:pt x="6154" y="2790"/>
                      </a:cubicBezTo>
                      <a:cubicBezTo>
                        <a:pt x="6613" y="2541"/>
                        <a:pt x="7218" y="2193"/>
                        <a:pt x="7791" y="1800"/>
                      </a:cubicBezTo>
                      <a:cubicBezTo>
                        <a:pt x="8361" y="1403"/>
                        <a:pt x="8917" y="982"/>
                        <a:pt x="9296" y="623"/>
                      </a:cubicBezTo>
                      <a:cubicBezTo>
                        <a:pt x="9494" y="454"/>
                        <a:pt x="9641" y="293"/>
                        <a:pt x="9748" y="183"/>
                      </a:cubicBezTo>
                      <a:cubicBezTo>
                        <a:pt x="9852" y="73"/>
                        <a:pt x="9909" y="8"/>
                        <a:pt x="9903" y="1"/>
                      </a:cubicBezTo>
                      <a:cubicBezTo>
                        <a:pt x="9902" y="1"/>
                        <a:pt x="9901" y="1"/>
                        <a:pt x="9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
                <p:cNvSpPr/>
                <p:nvPr/>
              </p:nvSpPr>
              <p:spPr>
                <a:xfrm>
                  <a:off x="2464025" y="4070188"/>
                  <a:ext cx="106700" cy="28350"/>
                </a:xfrm>
                <a:custGeom>
                  <a:avLst/>
                  <a:gdLst/>
                  <a:ahLst/>
                  <a:cxnLst/>
                  <a:rect l="l" t="t" r="r" b="b"/>
                  <a:pathLst>
                    <a:path w="4268" h="1134" extrusionOk="0">
                      <a:moveTo>
                        <a:pt x="3388" y="0"/>
                      </a:moveTo>
                      <a:cubicBezTo>
                        <a:pt x="3342" y="0"/>
                        <a:pt x="3296" y="2"/>
                        <a:pt x="3249" y="5"/>
                      </a:cubicBezTo>
                      <a:cubicBezTo>
                        <a:pt x="2710" y="42"/>
                        <a:pt x="2287" y="268"/>
                        <a:pt x="2303" y="511"/>
                      </a:cubicBezTo>
                      <a:cubicBezTo>
                        <a:pt x="2319" y="732"/>
                        <a:pt x="2693" y="893"/>
                        <a:pt x="3164" y="893"/>
                      </a:cubicBezTo>
                      <a:cubicBezTo>
                        <a:pt x="3210" y="893"/>
                        <a:pt x="3257" y="892"/>
                        <a:pt x="3306" y="888"/>
                      </a:cubicBezTo>
                      <a:cubicBezTo>
                        <a:pt x="3844" y="854"/>
                        <a:pt x="4267" y="628"/>
                        <a:pt x="4252" y="382"/>
                      </a:cubicBezTo>
                      <a:cubicBezTo>
                        <a:pt x="4237" y="161"/>
                        <a:pt x="3863" y="0"/>
                        <a:pt x="3388" y="0"/>
                      </a:cubicBezTo>
                      <a:close/>
                      <a:moveTo>
                        <a:pt x="965" y="415"/>
                      </a:moveTo>
                      <a:cubicBezTo>
                        <a:pt x="891" y="415"/>
                        <a:pt x="813" y="421"/>
                        <a:pt x="733" y="433"/>
                      </a:cubicBezTo>
                      <a:cubicBezTo>
                        <a:pt x="317" y="494"/>
                        <a:pt x="0" y="696"/>
                        <a:pt x="28" y="884"/>
                      </a:cubicBezTo>
                      <a:cubicBezTo>
                        <a:pt x="50" y="1037"/>
                        <a:pt x="290" y="1134"/>
                        <a:pt x="602" y="1134"/>
                      </a:cubicBezTo>
                      <a:cubicBezTo>
                        <a:pt x="676" y="1134"/>
                        <a:pt x="754" y="1128"/>
                        <a:pt x="834" y="1117"/>
                      </a:cubicBezTo>
                      <a:cubicBezTo>
                        <a:pt x="1250" y="1058"/>
                        <a:pt x="1565" y="855"/>
                        <a:pt x="1539" y="666"/>
                      </a:cubicBezTo>
                      <a:cubicBezTo>
                        <a:pt x="1517" y="514"/>
                        <a:pt x="1276" y="415"/>
                        <a:pt x="965" y="41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
                <p:cNvSpPr/>
                <p:nvPr/>
              </p:nvSpPr>
              <p:spPr>
                <a:xfrm>
                  <a:off x="2540075" y="4192238"/>
                  <a:ext cx="77825" cy="201975"/>
                </a:xfrm>
                <a:custGeom>
                  <a:avLst/>
                  <a:gdLst/>
                  <a:ahLst/>
                  <a:cxnLst/>
                  <a:rect l="l" t="t" r="r" b="b"/>
                  <a:pathLst>
                    <a:path w="3113" h="8079" extrusionOk="0">
                      <a:moveTo>
                        <a:pt x="3113" y="1"/>
                      </a:moveTo>
                      <a:lnTo>
                        <a:pt x="3113" y="1"/>
                      </a:lnTo>
                      <a:cubicBezTo>
                        <a:pt x="2197" y="1326"/>
                        <a:pt x="1218" y="2567"/>
                        <a:pt x="519" y="4035"/>
                      </a:cubicBezTo>
                      <a:cubicBezTo>
                        <a:pt x="107" y="4901"/>
                        <a:pt x="0" y="6134"/>
                        <a:pt x="284" y="7050"/>
                      </a:cubicBezTo>
                      <a:cubicBezTo>
                        <a:pt x="422" y="7492"/>
                        <a:pt x="686" y="7901"/>
                        <a:pt x="1163" y="8017"/>
                      </a:cubicBezTo>
                      <a:cubicBezTo>
                        <a:pt x="1333" y="8059"/>
                        <a:pt x="1488" y="8079"/>
                        <a:pt x="1629" y="8079"/>
                      </a:cubicBezTo>
                      <a:cubicBezTo>
                        <a:pt x="2968" y="8079"/>
                        <a:pt x="2985" y="6288"/>
                        <a:pt x="2828" y="5186"/>
                      </a:cubicBezTo>
                      <a:cubicBezTo>
                        <a:pt x="2587" y="3496"/>
                        <a:pt x="2472" y="1691"/>
                        <a:pt x="3093" y="50"/>
                      </a:cubicBezTo>
                      <a:cubicBezTo>
                        <a:pt x="3100" y="32"/>
                        <a:pt x="3107" y="15"/>
                        <a:pt x="3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
                <p:cNvSpPr/>
                <p:nvPr/>
              </p:nvSpPr>
              <p:spPr>
                <a:xfrm>
                  <a:off x="2558525" y="4165888"/>
                  <a:ext cx="67700" cy="264350"/>
                </a:xfrm>
                <a:custGeom>
                  <a:avLst/>
                  <a:gdLst/>
                  <a:ahLst/>
                  <a:cxnLst/>
                  <a:rect l="l" t="t" r="r" b="b"/>
                  <a:pathLst>
                    <a:path w="2708" h="10574" extrusionOk="0">
                      <a:moveTo>
                        <a:pt x="2686" y="0"/>
                      </a:moveTo>
                      <a:cubicBezTo>
                        <a:pt x="2674" y="0"/>
                        <a:pt x="2621" y="67"/>
                        <a:pt x="2536" y="187"/>
                      </a:cubicBezTo>
                      <a:cubicBezTo>
                        <a:pt x="2450" y="312"/>
                        <a:pt x="2322" y="488"/>
                        <a:pt x="2193" y="715"/>
                      </a:cubicBezTo>
                      <a:cubicBezTo>
                        <a:pt x="1914" y="1157"/>
                        <a:pt x="1609" y="1782"/>
                        <a:pt x="1330" y="2419"/>
                      </a:cubicBezTo>
                      <a:cubicBezTo>
                        <a:pt x="1054" y="3059"/>
                        <a:pt x="829" y="3720"/>
                        <a:pt x="675" y="4219"/>
                      </a:cubicBezTo>
                      <a:cubicBezTo>
                        <a:pt x="523" y="4717"/>
                        <a:pt x="437" y="5056"/>
                        <a:pt x="437" y="5056"/>
                      </a:cubicBezTo>
                      <a:cubicBezTo>
                        <a:pt x="437" y="5056"/>
                        <a:pt x="360" y="5396"/>
                        <a:pt x="263" y="5910"/>
                      </a:cubicBezTo>
                      <a:cubicBezTo>
                        <a:pt x="174" y="6423"/>
                        <a:pt x="69" y="7113"/>
                        <a:pt x="33" y="7810"/>
                      </a:cubicBezTo>
                      <a:cubicBezTo>
                        <a:pt x="0" y="8505"/>
                        <a:pt x="5" y="9202"/>
                        <a:pt x="80" y="9721"/>
                      </a:cubicBezTo>
                      <a:cubicBezTo>
                        <a:pt x="100" y="9981"/>
                        <a:pt x="154" y="10194"/>
                        <a:pt x="183" y="10343"/>
                      </a:cubicBezTo>
                      <a:cubicBezTo>
                        <a:pt x="213" y="10490"/>
                        <a:pt x="236" y="10573"/>
                        <a:pt x="244" y="10573"/>
                      </a:cubicBezTo>
                      <a:cubicBezTo>
                        <a:pt x="244" y="10573"/>
                        <a:pt x="244" y="10573"/>
                        <a:pt x="245" y="10573"/>
                      </a:cubicBezTo>
                      <a:cubicBezTo>
                        <a:pt x="271" y="10568"/>
                        <a:pt x="212" y="10227"/>
                        <a:pt x="183" y="9711"/>
                      </a:cubicBezTo>
                      <a:cubicBezTo>
                        <a:pt x="143" y="9196"/>
                        <a:pt x="166" y="8507"/>
                        <a:pt x="224" y="7824"/>
                      </a:cubicBezTo>
                      <a:cubicBezTo>
                        <a:pt x="282" y="7138"/>
                        <a:pt x="407" y="6461"/>
                        <a:pt x="506" y="5955"/>
                      </a:cubicBezTo>
                      <a:cubicBezTo>
                        <a:pt x="622" y="5454"/>
                        <a:pt x="699" y="5120"/>
                        <a:pt x="699" y="5120"/>
                      </a:cubicBezTo>
                      <a:cubicBezTo>
                        <a:pt x="699" y="5120"/>
                        <a:pt x="777" y="4785"/>
                        <a:pt x="913" y="4287"/>
                      </a:cubicBezTo>
                      <a:cubicBezTo>
                        <a:pt x="1053" y="3792"/>
                        <a:pt x="1255" y="3132"/>
                        <a:pt x="1506" y="2491"/>
                      </a:cubicBezTo>
                      <a:cubicBezTo>
                        <a:pt x="1759" y="1852"/>
                        <a:pt x="2037" y="1221"/>
                        <a:pt x="2284" y="767"/>
                      </a:cubicBezTo>
                      <a:cubicBezTo>
                        <a:pt x="2522" y="308"/>
                        <a:pt x="2707" y="15"/>
                        <a:pt x="2687" y="1"/>
                      </a:cubicBezTo>
                      <a:cubicBezTo>
                        <a:pt x="2686" y="1"/>
                        <a:pt x="2686" y="0"/>
                        <a:pt x="2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
                <p:cNvSpPr/>
                <p:nvPr/>
              </p:nvSpPr>
              <p:spPr>
                <a:xfrm>
                  <a:off x="2574600" y="4337813"/>
                  <a:ext cx="25975" cy="106125"/>
                </a:xfrm>
                <a:custGeom>
                  <a:avLst/>
                  <a:gdLst/>
                  <a:ahLst/>
                  <a:cxnLst/>
                  <a:rect l="l" t="t" r="r" b="b"/>
                  <a:pathLst>
                    <a:path w="1039" h="4245" extrusionOk="0">
                      <a:moveTo>
                        <a:pt x="412" y="1"/>
                      </a:moveTo>
                      <a:cubicBezTo>
                        <a:pt x="404" y="1"/>
                        <a:pt x="395" y="1"/>
                        <a:pt x="386" y="2"/>
                      </a:cubicBezTo>
                      <a:cubicBezTo>
                        <a:pt x="144" y="34"/>
                        <a:pt x="1" y="493"/>
                        <a:pt x="71" y="1027"/>
                      </a:cubicBezTo>
                      <a:cubicBezTo>
                        <a:pt x="138" y="1543"/>
                        <a:pt x="376" y="1940"/>
                        <a:pt x="609" y="1940"/>
                      </a:cubicBezTo>
                      <a:cubicBezTo>
                        <a:pt x="618" y="1940"/>
                        <a:pt x="627" y="1940"/>
                        <a:pt x="635" y="1938"/>
                      </a:cubicBezTo>
                      <a:cubicBezTo>
                        <a:pt x="877" y="1907"/>
                        <a:pt x="1018" y="1448"/>
                        <a:pt x="949" y="914"/>
                      </a:cubicBezTo>
                      <a:cubicBezTo>
                        <a:pt x="881" y="399"/>
                        <a:pt x="645" y="1"/>
                        <a:pt x="412" y="1"/>
                      </a:cubicBezTo>
                      <a:close/>
                      <a:moveTo>
                        <a:pt x="640" y="2720"/>
                      </a:moveTo>
                      <a:cubicBezTo>
                        <a:pt x="637" y="2720"/>
                        <a:pt x="635" y="2720"/>
                        <a:pt x="632" y="2720"/>
                      </a:cubicBezTo>
                      <a:cubicBezTo>
                        <a:pt x="441" y="2728"/>
                        <a:pt x="305" y="3079"/>
                        <a:pt x="325" y="3499"/>
                      </a:cubicBezTo>
                      <a:cubicBezTo>
                        <a:pt x="347" y="3914"/>
                        <a:pt x="513" y="4244"/>
                        <a:pt x="701" y="4244"/>
                      </a:cubicBezTo>
                      <a:cubicBezTo>
                        <a:pt x="704" y="4244"/>
                        <a:pt x="706" y="4244"/>
                        <a:pt x="709" y="4244"/>
                      </a:cubicBezTo>
                      <a:cubicBezTo>
                        <a:pt x="900" y="4233"/>
                        <a:pt x="1038" y="3884"/>
                        <a:pt x="1016" y="3464"/>
                      </a:cubicBezTo>
                      <a:cubicBezTo>
                        <a:pt x="994" y="3050"/>
                        <a:pt x="825" y="2720"/>
                        <a:pt x="640" y="272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
                <p:cNvSpPr/>
                <p:nvPr/>
              </p:nvSpPr>
              <p:spPr>
                <a:xfrm>
                  <a:off x="2247025" y="4205663"/>
                  <a:ext cx="205700" cy="82000"/>
                </a:xfrm>
                <a:custGeom>
                  <a:avLst/>
                  <a:gdLst/>
                  <a:ahLst/>
                  <a:cxnLst/>
                  <a:rect l="l" t="t" r="r" b="b"/>
                  <a:pathLst>
                    <a:path w="8228" h="3280" extrusionOk="0">
                      <a:moveTo>
                        <a:pt x="1296" y="0"/>
                      </a:moveTo>
                      <a:cubicBezTo>
                        <a:pt x="701" y="0"/>
                        <a:pt x="208" y="290"/>
                        <a:pt x="75" y="1151"/>
                      </a:cubicBezTo>
                      <a:cubicBezTo>
                        <a:pt x="0" y="1634"/>
                        <a:pt x="274" y="2038"/>
                        <a:pt x="632" y="2334"/>
                      </a:cubicBezTo>
                      <a:cubicBezTo>
                        <a:pt x="1327" y="2911"/>
                        <a:pt x="2411" y="3279"/>
                        <a:pt x="3336" y="3279"/>
                      </a:cubicBezTo>
                      <a:cubicBezTo>
                        <a:pt x="3393" y="3279"/>
                        <a:pt x="3449" y="3278"/>
                        <a:pt x="3504" y="3275"/>
                      </a:cubicBezTo>
                      <a:cubicBezTo>
                        <a:pt x="5129" y="3194"/>
                        <a:pt x="6650" y="2765"/>
                        <a:pt x="8227" y="2429"/>
                      </a:cubicBezTo>
                      <a:cubicBezTo>
                        <a:pt x="8209" y="2429"/>
                        <a:pt x="8191" y="2429"/>
                        <a:pt x="8173" y="2428"/>
                      </a:cubicBezTo>
                      <a:cubicBezTo>
                        <a:pt x="6421" y="2370"/>
                        <a:pt x="4797" y="1572"/>
                        <a:pt x="3329" y="701"/>
                      </a:cubicBezTo>
                      <a:cubicBezTo>
                        <a:pt x="2768" y="369"/>
                        <a:pt x="1967" y="0"/>
                        <a:pt x="1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
                <p:cNvSpPr/>
                <p:nvPr/>
              </p:nvSpPr>
              <p:spPr>
                <a:xfrm>
                  <a:off x="2212400" y="4224088"/>
                  <a:ext cx="267650" cy="53350"/>
                </a:xfrm>
                <a:custGeom>
                  <a:avLst/>
                  <a:gdLst/>
                  <a:ahLst/>
                  <a:cxnLst/>
                  <a:rect l="l" t="t" r="r" b="b"/>
                  <a:pathLst>
                    <a:path w="10706" h="2134" extrusionOk="0">
                      <a:moveTo>
                        <a:pt x="10" y="0"/>
                      </a:moveTo>
                      <a:cubicBezTo>
                        <a:pt x="8" y="0"/>
                        <a:pt x="6" y="1"/>
                        <a:pt x="5" y="2"/>
                      </a:cubicBezTo>
                      <a:cubicBezTo>
                        <a:pt x="0" y="10"/>
                        <a:pt x="69" y="62"/>
                        <a:pt x="193" y="148"/>
                      </a:cubicBezTo>
                      <a:cubicBezTo>
                        <a:pt x="320" y="232"/>
                        <a:pt x="497" y="362"/>
                        <a:pt x="729" y="481"/>
                      </a:cubicBezTo>
                      <a:cubicBezTo>
                        <a:pt x="1178" y="751"/>
                        <a:pt x="1821" y="1022"/>
                        <a:pt x="2476" y="1258"/>
                      </a:cubicBezTo>
                      <a:cubicBezTo>
                        <a:pt x="3133" y="1493"/>
                        <a:pt x="3809" y="1663"/>
                        <a:pt x="4318" y="1777"/>
                      </a:cubicBezTo>
                      <a:cubicBezTo>
                        <a:pt x="4830" y="1887"/>
                        <a:pt x="5173" y="1945"/>
                        <a:pt x="5173" y="1945"/>
                      </a:cubicBezTo>
                      <a:cubicBezTo>
                        <a:pt x="5173" y="1945"/>
                        <a:pt x="5518" y="1993"/>
                        <a:pt x="6039" y="2046"/>
                      </a:cubicBezTo>
                      <a:cubicBezTo>
                        <a:pt x="6518" y="2091"/>
                        <a:pt x="7150" y="2133"/>
                        <a:pt x="7791" y="2133"/>
                      </a:cubicBezTo>
                      <a:cubicBezTo>
                        <a:pt x="7844" y="2133"/>
                        <a:pt x="7897" y="2133"/>
                        <a:pt x="7950" y="2133"/>
                      </a:cubicBezTo>
                      <a:cubicBezTo>
                        <a:pt x="8644" y="2120"/>
                        <a:pt x="9340" y="2078"/>
                        <a:pt x="9854" y="1990"/>
                      </a:cubicBezTo>
                      <a:cubicBezTo>
                        <a:pt x="10114" y="1959"/>
                        <a:pt x="10325" y="1907"/>
                        <a:pt x="10474" y="1876"/>
                      </a:cubicBezTo>
                      <a:cubicBezTo>
                        <a:pt x="10623" y="1841"/>
                        <a:pt x="10706" y="1819"/>
                        <a:pt x="10704" y="1810"/>
                      </a:cubicBezTo>
                      <a:cubicBezTo>
                        <a:pt x="10704" y="1806"/>
                        <a:pt x="10694" y="1804"/>
                        <a:pt x="10676" y="1804"/>
                      </a:cubicBezTo>
                      <a:cubicBezTo>
                        <a:pt x="10584" y="1804"/>
                        <a:pt x="10274" y="1850"/>
                        <a:pt x="9843" y="1887"/>
                      </a:cubicBezTo>
                      <a:cubicBezTo>
                        <a:pt x="9435" y="1930"/>
                        <a:pt x="8916" y="1946"/>
                        <a:pt x="8376" y="1946"/>
                      </a:cubicBezTo>
                      <a:cubicBezTo>
                        <a:pt x="8235" y="1946"/>
                        <a:pt x="8093" y="1945"/>
                        <a:pt x="7952" y="1943"/>
                      </a:cubicBezTo>
                      <a:cubicBezTo>
                        <a:pt x="7263" y="1927"/>
                        <a:pt x="6577" y="1862"/>
                        <a:pt x="6066" y="1799"/>
                      </a:cubicBezTo>
                      <a:cubicBezTo>
                        <a:pt x="5555" y="1735"/>
                        <a:pt x="5215" y="1677"/>
                        <a:pt x="5215" y="1677"/>
                      </a:cubicBezTo>
                      <a:cubicBezTo>
                        <a:pt x="5215" y="1677"/>
                        <a:pt x="4877" y="1619"/>
                        <a:pt x="4369" y="1534"/>
                      </a:cubicBezTo>
                      <a:cubicBezTo>
                        <a:pt x="3863" y="1432"/>
                        <a:pt x="3191" y="1287"/>
                        <a:pt x="2537" y="1078"/>
                      </a:cubicBezTo>
                      <a:cubicBezTo>
                        <a:pt x="1882" y="868"/>
                        <a:pt x="1235" y="624"/>
                        <a:pt x="777" y="389"/>
                      </a:cubicBezTo>
                      <a:cubicBezTo>
                        <a:pt x="337" y="177"/>
                        <a:pt x="53"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
                <p:cNvSpPr/>
                <p:nvPr/>
              </p:nvSpPr>
              <p:spPr>
                <a:xfrm>
                  <a:off x="2208450" y="4190213"/>
                  <a:ext cx="99925" cy="54675"/>
                </a:xfrm>
                <a:custGeom>
                  <a:avLst/>
                  <a:gdLst/>
                  <a:ahLst/>
                  <a:cxnLst/>
                  <a:rect l="l" t="t" r="r" b="b"/>
                  <a:pathLst>
                    <a:path w="3997" h="2187" extrusionOk="0">
                      <a:moveTo>
                        <a:pt x="376" y="1"/>
                      </a:moveTo>
                      <a:cubicBezTo>
                        <a:pt x="231" y="1"/>
                        <a:pt x="123" y="42"/>
                        <a:pt x="83" y="126"/>
                      </a:cubicBezTo>
                      <a:cubicBezTo>
                        <a:pt x="0" y="298"/>
                        <a:pt x="243" y="583"/>
                        <a:pt x="624" y="765"/>
                      </a:cubicBezTo>
                      <a:cubicBezTo>
                        <a:pt x="820" y="859"/>
                        <a:pt x="1015" y="906"/>
                        <a:pt x="1170" y="906"/>
                      </a:cubicBezTo>
                      <a:cubicBezTo>
                        <a:pt x="1313" y="906"/>
                        <a:pt x="1421" y="865"/>
                        <a:pt x="1460" y="782"/>
                      </a:cubicBezTo>
                      <a:cubicBezTo>
                        <a:pt x="1543" y="610"/>
                        <a:pt x="1302" y="322"/>
                        <a:pt x="921" y="141"/>
                      </a:cubicBezTo>
                      <a:cubicBezTo>
                        <a:pt x="724" y="48"/>
                        <a:pt x="529" y="1"/>
                        <a:pt x="376" y="1"/>
                      </a:cubicBezTo>
                      <a:close/>
                      <a:moveTo>
                        <a:pt x="2499" y="947"/>
                      </a:moveTo>
                      <a:cubicBezTo>
                        <a:pt x="2349" y="947"/>
                        <a:pt x="2234" y="990"/>
                        <a:pt x="2182" y="1078"/>
                      </a:cubicBezTo>
                      <a:cubicBezTo>
                        <a:pt x="2062" y="1290"/>
                        <a:pt x="2341" y="1680"/>
                        <a:pt x="2807" y="1949"/>
                      </a:cubicBezTo>
                      <a:cubicBezTo>
                        <a:pt x="3077" y="2105"/>
                        <a:pt x="3351" y="2187"/>
                        <a:pt x="3557" y="2187"/>
                      </a:cubicBezTo>
                      <a:cubicBezTo>
                        <a:pt x="3708" y="2187"/>
                        <a:pt x="3823" y="2143"/>
                        <a:pt x="3874" y="2053"/>
                      </a:cubicBezTo>
                      <a:cubicBezTo>
                        <a:pt x="3996" y="1843"/>
                        <a:pt x="3718" y="1453"/>
                        <a:pt x="3251" y="1183"/>
                      </a:cubicBezTo>
                      <a:cubicBezTo>
                        <a:pt x="2979" y="1027"/>
                        <a:pt x="2705" y="947"/>
                        <a:pt x="2499" y="9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
                <p:cNvSpPr/>
                <p:nvPr/>
              </p:nvSpPr>
              <p:spPr>
                <a:xfrm>
                  <a:off x="1946600" y="4264013"/>
                  <a:ext cx="190350" cy="111550"/>
                </a:xfrm>
                <a:custGeom>
                  <a:avLst/>
                  <a:gdLst/>
                  <a:ahLst/>
                  <a:cxnLst/>
                  <a:rect l="l" t="t" r="r" b="b"/>
                  <a:pathLst>
                    <a:path w="7614" h="4462" extrusionOk="0">
                      <a:moveTo>
                        <a:pt x="1298" y="0"/>
                      </a:moveTo>
                      <a:cubicBezTo>
                        <a:pt x="886" y="0"/>
                        <a:pt x="503" y="220"/>
                        <a:pt x="217" y="803"/>
                      </a:cubicBezTo>
                      <a:cubicBezTo>
                        <a:pt x="1" y="1242"/>
                        <a:pt x="142" y="1709"/>
                        <a:pt x="394" y="2100"/>
                      </a:cubicBezTo>
                      <a:cubicBezTo>
                        <a:pt x="915" y="2904"/>
                        <a:pt x="1924" y="3617"/>
                        <a:pt x="2855" y="3857"/>
                      </a:cubicBezTo>
                      <a:cubicBezTo>
                        <a:pt x="4428" y="4265"/>
                        <a:pt x="6008" y="4311"/>
                        <a:pt x="7614" y="4461"/>
                      </a:cubicBezTo>
                      <a:cubicBezTo>
                        <a:pt x="7597" y="4456"/>
                        <a:pt x="7579" y="4450"/>
                        <a:pt x="7562" y="4444"/>
                      </a:cubicBezTo>
                      <a:cubicBezTo>
                        <a:pt x="5906" y="3866"/>
                        <a:pt x="4595" y="2619"/>
                        <a:pt x="3456" y="1349"/>
                      </a:cubicBezTo>
                      <a:cubicBezTo>
                        <a:pt x="2923" y="754"/>
                        <a:pt x="206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
                <p:cNvSpPr/>
                <p:nvPr/>
              </p:nvSpPr>
              <p:spPr>
                <a:xfrm>
                  <a:off x="1920200" y="4263388"/>
                  <a:ext cx="241950" cy="123300"/>
                </a:xfrm>
                <a:custGeom>
                  <a:avLst/>
                  <a:gdLst/>
                  <a:ahLst/>
                  <a:cxnLst/>
                  <a:rect l="l" t="t" r="r" b="b"/>
                  <a:pathLst>
                    <a:path w="9678" h="4932" extrusionOk="0">
                      <a:moveTo>
                        <a:pt x="9" y="1"/>
                      </a:moveTo>
                      <a:cubicBezTo>
                        <a:pt x="8" y="1"/>
                        <a:pt x="8" y="1"/>
                        <a:pt x="7" y="1"/>
                      </a:cubicBezTo>
                      <a:cubicBezTo>
                        <a:pt x="1" y="8"/>
                        <a:pt x="51" y="76"/>
                        <a:pt x="143" y="197"/>
                      </a:cubicBezTo>
                      <a:cubicBezTo>
                        <a:pt x="240" y="316"/>
                        <a:pt x="369" y="492"/>
                        <a:pt x="554" y="675"/>
                      </a:cubicBezTo>
                      <a:cubicBezTo>
                        <a:pt x="903" y="1067"/>
                        <a:pt x="1434" y="1518"/>
                        <a:pt x="1989" y="1939"/>
                      </a:cubicBezTo>
                      <a:cubicBezTo>
                        <a:pt x="2546" y="2360"/>
                        <a:pt x="3140" y="2722"/>
                        <a:pt x="3593" y="2985"/>
                      </a:cubicBezTo>
                      <a:cubicBezTo>
                        <a:pt x="4049" y="3241"/>
                        <a:pt x="4357" y="3399"/>
                        <a:pt x="4357" y="3399"/>
                      </a:cubicBezTo>
                      <a:cubicBezTo>
                        <a:pt x="4357" y="3399"/>
                        <a:pt x="4672" y="3549"/>
                        <a:pt x="5153" y="3756"/>
                      </a:cubicBezTo>
                      <a:cubicBezTo>
                        <a:pt x="5634" y="3958"/>
                        <a:pt x="6284" y="4210"/>
                        <a:pt x="6951" y="4411"/>
                      </a:cubicBezTo>
                      <a:cubicBezTo>
                        <a:pt x="7619" y="4605"/>
                        <a:pt x="8294" y="4774"/>
                        <a:pt x="8811" y="4843"/>
                      </a:cubicBezTo>
                      <a:cubicBezTo>
                        <a:pt x="9066" y="4892"/>
                        <a:pt x="9285" y="4904"/>
                        <a:pt x="9437" y="4920"/>
                      </a:cubicBezTo>
                      <a:cubicBezTo>
                        <a:pt x="9526" y="4927"/>
                        <a:pt x="9591" y="4931"/>
                        <a:pt x="9631" y="4931"/>
                      </a:cubicBezTo>
                      <a:cubicBezTo>
                        <a:pt x="9660" y="4931"/>
                        <a:pt x="9675" y="4929"/>
                        <a:pt x="9675" y="4925"/>
                      </a:cubicBezTo>
                      <a:cubicBezTo>
                        <a:pt x="9677" y="4901"/>
                        <a:pt x="9336" y="4854"/>
                        <a:pt x="8831" y="4742"/>
                      </a:cubicBezTo>
                      <a:cubicBezTo>
                        <a:pt x="8325" y="4640"/>
                        <a:pt x="7663" y="4444"/>
                        <a:pt x="7009" y="4229"/>
                      </a:cubicBezTo>
                      <a:cubicBezTo>
                        <a:pt x="6358" y="4008"/>
                        <a:pt x="5722" y="3741"/>
                        <a:pt x="5252" y="3529"/>
                      </a:cubicBezTo>
                      <a:cubicBezTo>
                        <a:pt x="4785" y="3314"/>
                        <a:pt x="4479" y="3158"/>
                        <a:pt x="4479" y="3158"/>
                      </a:cubicBezTo>
                      <a:cubicBezTo>
                        <a:pt x="4479" y="3158"/>
                        <a:pt x="4171" y="3001"/>
                        <a:pt x="3713" y="2768"/>
                      </a:cubicBezTo>
                      <a:cubicBezTo>
                        <a:pt x="3262" y="2520"/>
                        <a:pt x="2664" y="2180"/>
                        <a:pt x="2101" y="1786"/>
                      </a:cubicBezTo>
                      <a:cubicBezTo>
                        <a:pt x="1539" y="1389"/>
                        <a:pt x="996" y="963"/>
                        <a:pt x="627" y="601"/>
                      </a:cubicBezTo>
                      <a:cubicBezTo>
                        <a:pt x="262" y="259"/>
                        <a:pt x="4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
                <p:cNvSpPr/>
                <p:nvPr/>
              </p:nvSpPr>
              <p:spPr>
                <a:xfrm>
                  <a:off x="1924400" y="4231963"/>
                  <a:ext cx="83800" cy="77325"/>
                </a:xfrm>
                <a:custGeom>
                  <a:avLst/>
                  <a:gdLst/>
                  <a:ahLst/>
                  <a:cxnLst/>
                  <a:rect l="l" t="t" r="r" b="b"/>
                  <a:pathLst>
                    <a:path w="3352" h="3093" extrusionOk="0">
                      <a:moveTo>
                        <a:pt x="290" y="0"/>
                      </a:moveTo>
                      <a:cubicBezTo>
                        <a:pt x="223" y="0"/>
                        <a:pt x="168" y="19"/>
                        <a:pt x="132" y="58"/>
                      </a:cubicBezTo>
                      <a:cubicBezTo>
                        <a:pt x="0" y="198"/>
                        <a:pt x="148" y="544"/>
                        <a:pt x="456" y="831"/>
                      </a:cubicBezTo>
                      <a:cubicBezTo>
                        <a:pt x="676" y="1036"/>
                        <a:pt x="921" y="1155"/>
                        <a:pt x="1090" y="1155"/>
                      </a:cubicBezTo>
                      <a:cubicBezTo>
                        <a:pt x="1157" y="1155"/>
                        <a:pt x="1212" y="1137"/>
                        <a:pt x="1249" y="1097"/>
                      </a:cubicBezTo>
                      <a:cubicBezTo>
                        <a:pt x="1379" y="958"/>
                        <a:pt x="1235" y="611"/>
                        <a:pt x="926" y="325"/>
                      </a:cubicBezTo>
                      <a:cubicBezTo>
                        <a:pt x="704" y="119"/>
                        <a:pt x="459" y="0"/>
                        <a:pt x="290" y="0"/>
                      </a:cubicBezTo>
                      <a:close/>
                      <a:moveTo>
                        <a:pt x="2025" y="1536"/>
                      </a:moveTo>
                      <a:cubicBezTo>
                        <a:pt x="1954" y="1536"/>
                        <a:pt x="1894" y="1555"/>
                        <a:pt x="1850" y="1595"/>
                      </a:cubicBezTo>
                      <a:cubicBezTo>
                        <a:pt x="1670" y="1761"/>
                        <a:pt x="1821" y="2219"/>
                        <a:pt x="2184" y="2613"/>
                      </a:cubicBezTo>
                      <a:cubicBezTo>
                        <a:pt x="2460" y="2912"/>
                        <a:pt x="2777" y="3093"/>
                        <a:pt x="2994" y="3093"/>
                      </a:cubicBezTo>
                      <a:cubicBezTo>
                        <a:pt x="3065" y="3093"/>
                        <a:pt x="3126" y="3073"/>
                        <a:pt x="3171" y="3032"/>
                      </a:cubicBezTo>
                      <a:cubicBezTo>
                        <a:pt x="3351" y="2867"/>
                        <a:pt x="3202" y="2411"/>
                        <a:pt x="2837" y="2016"/>
                      </a:cubicBezTo>
                      <a:cubicBezTo>
                        <a:pt x="2561" y="1716"/>
                        <a:pt x="2241" y="1536"/>
                        <a:pt x="2025" y="153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
                <p:cNvSpPr/>
                <p:nvPr/>
              </p:nvSpPr>
              <p:spPr>
                <a:xfrm>
                  <a:off x="2207225" y="4357163"/>
                  <a:ext cx="160125" cy="152450"/>
                </a:xfrm>
                <a:custGeom>
                  <a:avLst/>
                  <a:gdLst/>
                  <a:ahLst/>
                  <a:cxnLst/>
                  <a:rect l="l" t="t" r="r" b="b"/>
                  <a:pathLst>
                    <a:path w="6405" h="6098" extrusionOk="0">
                      <a:moveTo>
                        <a:pt x="6405" y="0"/>
                      </a:moveTo>
                      <a:lnTo>
                        <a:pt x="6405" y="0"/>
                      </a:lnTo>
                      <a:cubicBezTo>
                        <a:pt x="4907" y="594"/>
                        <a:pt x="3405" y="1083"/>
                        <a:pt x="2007" y="1916"/>
                      </a:cubicBezTo>
                      <a:cubicBezTo>
                        <a:pt x="1183" y="2408"/>
                        <a:pt x="411" y="3373"/>
                        <a:pt x="139" y="4293"/>
                      </a:cubicBezTo>
                      <a:cubicBezTo>
                        <a:pt x="7" y="4738"/>
                        <a:pt x="1" y="5225"/>
                        <a:pt x="331" y="5585"/>
                      </a:cubicBezTo>
                      <a:cubicBezTo>
                        <a:pt x="664" y="5949"/>
                        <a:pt x="991" y="6097"/>
                        <a:pt x="1302" y="6097"/>
                      </a:cubicBezTo>
                      <a:cubicBezTo>
                        <a:pt x="2162" y="6097"/>
                        <a:pt x="2899" y="4969"/>
                        <a:pt x="3289" y="4155"/>
                      </a:cubicBezTo>
                      <a:cubicBezTo>
                        <a:pt x="4027" y="2617"/>
                        <a:pt x="4934" y="1052"/>
                        <a:pt x="6361" y="32"/>
                      </a:cubicBezTo>
                      <a:cubicBezTo>
                        <a:pt x="6376" y="21"/>
                        <a:pt x="6392" y="10"/>
                        <a:pt x="6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
                <p:cNvSpPr/>
                <p:nvPr/>
              </p:nvSpPr>
              <p:spPr>
                <a:xfrm>
                  <a:off x="2190700" y="4339538"/>
                  <a:ext cx="198000" cy="186025"/>
                </a:xfrm>
                <a:custGeom>
                  <a:avLst/>
                  <a:gdLst/>
                  <a:ahLst/>
                  <a:cxnLst/>
                  <a:rect l="l" t="t" r="r" b="b"/>
                  <a:pathLst>
                    <a:path w="7920" h="7441" extrusionOk="0">
                      <a:moveTo>
                        <a:pt x="7904" y="0"/>
                      </a:moveTo>
                      <a:cubicBezTo>
                        <a:pt x="7883" y="0"/>
                        <a:pt x="7805" y="28"/>
                        <a:pt x="7681" y="74"/>
                      </a:cubicBezTo>
                      <a:cubicBezTo>
                        <a:pt x="7542" y="132"/>
                        <a:pt x="7335" y="206"/>
                        <a:pt x="7103" y="323"/>
                      </a:cubicBezTo>
                      <a:cubicBezTo>
                        <a:pt x="6627" y="536"/>
                        <a:pt x="6025" y="886"/>
                        <a:pt x="5439" y="1262"/>
                      </a:cubicBezTo>
                      <a:cubicBezTo>
                        <a:pt x="4855" y="1639"/>
                        <a:pt x="4302" y="2064"/>
                        <a:pt x="3895" y="2394"/>
                      </a:cubicBezTo>
                      <a:cubicBezTo>
                        <a:pt x="3494" y="2725"/>
                        <a:pt x="3232" y="2958"/>
                        <a:pt x="3232" y="2958"/>
                      </a:cubicBezTo>
                      <a:cubicBezTo>
                        <a:pt x="3232" y="2958"/>
                        <a:pt x="2982" y="3198"/>
                        <a:pt x="2614" y="3571"/>
                      </a:cubicBezTo>
                      <a:cubicBezTo>
                        <a:pt x="2255" y="3950"/>
                        <a:pt x="1785" y="4464"/>
                        <a:pt x="1368" y="5023"/>
                      </a:cubicBezTo>
                      <a:cubicBezTo>
                        <a:pt x="955" y="5584"/>
                        <a:pt x="571" y="6166"/>
                        <a:pt x="345" y="6639"/>
                      </a:cubicBezTo>
                      <a:cubicBezTo>
                        <a:pt x="218" y="6867"/>
                        <a:pt x="143" y="7073"/>
                        <a:pt x="85" y="7214"/>
                      </a:cubicBezTo>
                      <a:cubicBezTo>
                        <a:pt x="29" y="7354"/>
                        <a:pt x="1" y="7437"/>
                        <a:pt x="8" y="7440"/>
                      </a:cubicBezTo>
                      <a:cubicBezTo>
                        <a:pt x="9" y="7440"/>
                        <a:pt x="9" y="7440"/>
                        <a:pt x="10" y="7440"/>
                      </a:cubicBezTo>
                      <a:cubicBezTo>
                        <a:pt x="38" y="7440"/>
                        <a:pt x="179" y="7125"/>
                        <a:pt x="436" y="6690"/>
                      </a:cubicBezTo>
                      <a:cubicBezTo>
                        <a:pt x="688" y="6238"/>
                        <a:pt x="1091" y="5678"/>
                        <a:pt x="1520" y="5142"/>
                      </a:cubicBezTo>
                      <a:cubicBezTo>
                        <a:pt x="1948" y="4605"/>
                        <a:pt x="2427" y="4109"/>
                        <a:pt x="2791" y="3744"/>
                      </a:cubicBezTo>
                      <a:cubicBezTo>
                        <a:pt x="3165" y="3392"/>
                        <a:pt x="3416" y="3155"/>
                        <a:pt x="3416" y="3155"/>
                      </a:cubicBezTo>
                      <a:cubicBezTo>
                        <a:pt x="3416" y="3155"/>
                        <a:pt x="3666" y="2921"/>
                        <a:pt x="4056" y="2582"/>
                      </a:cubicBezTo>
                      <a:cubicBezTo>
                        <a:pt x="4446" y="2248"/>
                        <a:pt x="4982" y="1813"/>
                        <a:pt x="5546" y="1418"/>
                      </a:cubicBezTo>
                      <a:cubicBezTo>
                        <a:pt x="6110" y="1028"/>
                        <a:pt x="6693" y="655"/>
                        <a:pt x="7150" y="416"/>
                      </a:cubicBezTo>
                      <a:cubicBezTo>
                        <a:pt x="7603" y="167"/>
                        <a:pt x="7919" y="24"/>
                        <a:pt x="7910" y="2"/>
                      </a:cubicBezTo>
                      <a:cubicBezTo>
                        <a:pt x="7909" y="1"/>
                        <a:pt x="7907" y="0"/>
                        <a:pt x="7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
                <p:cNvSpPr/>
                <p:nvPr/>
              </p:nvSpPr>
              <p:spPr>
                <a:xfrm>
                  <a:off x="2202250" y="4459063"/>
                  <a:ext cx="61700" cy="93825"/>
                </a:xfrm>
                <a:custGeom>
                  <a:avLst/>
                  <a:gdLst/>
                  <a:ahLst/>
                  <a:cxnLst/>
                  <a:rect l="l" t="t" r="r" b="b"/>
                  <a:pathLst>
                    <a:path w="2468" h="3753" extrusionOk="0">
                      <a:moveTo>
                        <a:pt x="2151" y="0"/>
                      </a:moveTo>
                      <a:cubicBezTo>
                        <a:pt x="1931" y="0"/>
                        <a:pt x="1625" y="283"/>
                        <a:pt x="1420" y="701"/>
                      </a:cubicBezTo>
                      <a:cubicBezTo>
                        <a:pt x="1179" y="1182"/>
                        <a:pt x="1165" y="1663"/>
                        <a:pt x="1382" y="1771"/>
                      </a:cubicBezTo>
                      <a:cubicBezTo>
                        <a:pt x="1412" y="1785"/>
                        <a:pt x="1445" y="1792"/>
                        <a:pt x="1479" y="1792"/>
                      </a:cubicBezTo>
                      <a:cubicBezTo>
                        <a:pt x="1699" y="1792"/>
                        <a:pt x="2006" y="1509"/>
                        <a:pt x="2213" y="1092"/>
                      </a:cubicBezTo>
                      <a:cubicBezTo>
                        <a:pt x="2451" y="610"/>
                        <a:pt x="2468" y="131"/>
                        <a:pt x="2250" y="22"/>
                      </a:cubicBezTo>
                      <a:cubicBezTo>
                        <a:pt x="2220" y="7"/>
                        <a:pt x="2187" y="0"/>
                        <a:pt x="2151" y="0"/>
                      </a:cubicBezTo>
                      <a:close/>
                      <a:moveTo>
                        <a:pt x="855" y="2395"/>
                      </a:moveTo>
                      <a:cubicBezTo>
                        <a:pt x="684" y="2395"/>
                        <a:pt x="438" y="2594"/>
                        <a:pt x="259" y="2895"/>
                      </a:cubicBezTo>
                      <a:cubicBezTo>
                        <a:pt x="43" y="3259"/>
                        <a:pt x="1" y="3630"/>
                        <a:pt x="164" y="3729"/>
                      </a:cubicBezTo>
                      <a:cubicBezTo>
                        <a:pt x="191" y="3745"/>
                        <a:pt x="221" y="3753"/>
                        <a:pt x="255" y="3753"/>
                      </a:cubicBezTo>
                      <a:cubicBezTo>
                        <a:pt x="427" y="3753"/>
                        <a:pt x="672" y="3552"/>
                        <a:pt x="853" y="3249"/>
                      </a:cubicBezTo>
                      <a:cubicBezTo>
                        <a:pt x="1068" y="2889"/>
                        <a:pt x="1108" y="2515"/>
                        <a:pt x="947" y="2419"/>
                      </a:cubicBezTo>
                      <a:cubicBezTo>
                        <a:pt x="920" y="2403"/>
                        <a:pt x="889" y="2395"/>
                        <a:pt x="855" y="23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
                <p:cNvSpPr/>
                <p:nvPr/>
              </p:nvSpPr>
              <p:spPr>
                <a:xfrm>
                  <a:off x="1813600" y="4415163"/>
                  <a:ext cx="193375" cy="105325"/>
                </a:xfrm>
                <a:custGeom>
                  <a:avLst/>
                  <a:gdLst/>
                  <a:ahLst/>
                  <a:cxnLst/>
                  <a:rect l="l" t="t" r="r" b="b"/>
                  <a:pathLst>
                    <a:path w="7735" h="4213" extrusionOk="0">
                      <a:moveTo>
                        <a:pt x="7735" y="0"/>
                      </a:moveTo>
                      <a:lnTo>
                        <a:pt x="7735" y="0"/>
                      </a:lnTo>
                      <a:cubicBezTo>
                        <a:pt x="6126" y="88"/>
                        <a:pt x="4545" y="73"/>
                        <a:pt x="2957" y="419"/>
                      </a:cubicBezTo>
                      <a:cubicBezTo>
                        <a:pt x="2018" y="622"/>
                        <a:pt x="980" y="1294"/>
                        <a:pt x="428" y="2079"/>
                      </a:cubicBezTo>
                      <a:cubicBezTo>
                        <a:pt x="162" y="2458"/>
                        <a:pt x="1" y="2919"/>
                        <a:pt x="200" y="3367"/>
                      </a:cubicBezTo>
                      <a:cubicBezTo>
                        <a:pt x="473" y="3983"/>
                        <a:pt x="866" y="4213"/>
                        <a:pt x="1296" y="4213"/>
                      </a:cubicBezTo>
                      <a:cubicBezTo>
                        <a:pt x="2048" y="4213"/>
                        <a:pt x="2915" y="3511"/>
                        <a:pt x="3460" y="2949"/>
                      </a:cubicBezTo>
                      <a:cubicBezTo>
                        <a:pt x="4647" y="1725"/>
                        <a:pt x="6005" y="528"/>
                        <a:pt x="7683" y="15"/>
                      </a:cubicBezTo>
                      <a:cubicBezTo>
                        <a:pt x="7700" y="10"/>
                        <a:pt x="7719" y="5"/>
                        <a:pt x="7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
                <p:cNvSpPr/>
                <p:nvPr/>
              </p:nvSpPr>
              <p:spPr>
                <a:xfrm>
                  <a:off x="1786025" y="4404963"/>
                  <a:ext cx="246600" cy="113800"/>
                </a:xfrm>
                <a:custGeom>
                  <a:avLst/>
                  <a:gdLst/>
                  <a:ahLst/>
                  <a:cxnLst/>
                  <a:rect l="l" t="t" r="r" b="b"/>
                  <a:pathLst>
                    <a:path w="9864" h="4552" extrusionOk="0">
                      <a:moveTo>
                        <a:pt x="9779" y="1"/>
                      </a:moveTo>
                      <a:cubicBezTo>
                        <a:pt x="9740" y="1"/>
                        <a:pt x="9687" y="2"/>
                        <a:pt x="9621" y="6"/>
                      </a:cubicBezTo>
                      <a:cubicBezTo>
                        <a:pt x="9469" y="15"/>
                        <a:pt x="9251" y="18"/>
                        <a:pt x="8994" y="56"/>
                      </a:cubicBezTo>
                      <a:cubicBezTo>
                        <a:pt x="8474" y="108"/>
                        <a:pt x="7793" y="249"/>
                        <a:pt x="7118" y="418"/>
                      </a:cubicBezTo>
                      <a:cubicBezTo>
                        <a:pt x="6444" y="590"/>
                        <a:pt x="5784" y="817"/>
                        <a:pt x="5294" y="1002"/>
                      </a:cubicBezTo>
                      <a:cubicBezTo>
                        <a:pt x="4809" y="1187"/>
                        <a:pt x="4487" y="1325"/>
                        <a:pt x="4487" y="1325"/>
                      </a:cubicBezTo>
                      <a:cubicBezTo>
                        <a:pt x="4487" y="1325"/>
                        <a:pt x="4173" y="1472"/>
                        <a:pt x="3706" y="1710"/>
                      </a:cubicBezTo>
                      <a:cubicBezTo>
                        <a:pt x="3244" y="1955"/>
                        <a:pt x="2636" y="2293"/>
                        <a:pt x="2062" y="2692"/>
                      </a:cubicBezTo>
                      <a:cubicBezTo>
                        <a:pt x="1492" y="3092"/>
                        <a:pt x="942" y="3523"/>
                        <a:pt x="581" y="3899"/>
                      </a:cubicBezTo>
                      <a:cubicBezTo>
                        <a:pt x="386" y="4074"/>
                        <a:pt x="250" y="4246"/>
                        <a:pt x="151" y="4361"/>
                      </a:cubicBezTo>
                      <a:cubicBezTo>
                        <a:pt x="51" y="4475"/>
                        <a:pt x="1" y="4546"/>
                        <a:pt x="7" y="4550"/>
                      </a:cubicBezTo>
                      <a:cubicBezTo>
                        <a:pt x="8" y="4551"/>
                        <a:pt x="9" y="4551"/>
                        <a:pt x="10" y="4551"/>
                      </a:cubicBezTo>
                      <a:cubicBezTo>
                        <a:pt x="42" y="4551"/>
                        <a:pt x="274" y="4301"/>
                        <a:pt x="649" y="3975"/>
                      </a:cubicBezTo>
                      <a:cubicBezTo>
                        <a:pt x="1033" y="3628"/>
                        <a:pt x="1591" y="3225"/>
                        <a:pt x="2169" y="2852"/>
                      </a:cubicBezTo>
                      <a:cubicBezTo>
                        <a:pt x="2745" y="2478"/>
                        <a:pt x="3358" y="2161"/>
                        <a:pt x="3817" y="1931"/>
                      </a:cubicBezTo>
                      <a:cubicBezTo>
                        <a:pt x="4285" y="1716"/>
                        <a:pt x="4597" y="1571"/>
                        <a:pt x="4597" y="1571"/>
                      </a:cubicBezTo>
                      <a:cubicBezTo>
                        <a:pt x="4597" y="1571"/>
                        <a:pt x="4909" y="1428"/>
                        <a:pt x="5387" y="1231"/>
                      </a:cubicBezTo>
                      <a:cubicBezTo>
                        <a:pt x="5863" y="1038"/>
                        <a:pt x="6508" y="795"/>
                        <a:pt x="7169" y="600"/>
                      </a:cubicBezTo>
                      <a:cubicBezTo>
                        <a:pt x="7829" y="410"/>
                        <a:pt x="8499" y="242"/>
                        <a:pt x="9008" y="159"/>
                      </a:cubicBezTo>
                      <a:cubicBezTo>
                        <a:pt x="9517" y="67"/>
                        <a:pt x="9864" y="34"/>
                        <a:pt x="9861" y="9"/>
                      </a:cubicBezTo>
                      <a:cubicBezTo>
                        <a:pt x="9860" y="4"/>
                        <a:pt x="9831" y="1"/>
                        <a:pt x="9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
                <p:cNvSpPr/>
                <p:nvPr/>
              </p:nvSpPr>
              <p:spPr>
                <a:xfrm>
                  <a:off x="1789200" y="4476013"/>
                  <a:ext cx="86350" cy="74650"/>
                </a:xfrm>
                <a:custGeom>
                  <a:avLst/>
                  <a:gdLst/>
                  <a:ahLst/>
                  <a:cxnLst/>
                  <a:rect l="l" t="t" r="r" b="b"/>
                  <a:pathLst>
                    <a:path w="3454" h="2986" extrusionOk="0">
                      <a:moveTo>
                        <a:pt x="3089" y="0"/>
                      </a:moveTo>
                      <a:cubicBezTo>
                        <a:pt x="2872" y="0"/>
                        <a:pt x="2556" y="166"/>
                        <a:pt x="2277" y="447"/>
                      </a:cubicBezTo>
                      <a:cubicBezTo>
                        <a:pt x="1896" y="828"/>
                        <a:pt x="1729" y="1279"/>
                        <a:pt x="1903" y="1451"/>
                      </a:cubicBezTo>
                      <a:cubicBezTo>
                        <a:pt x="1948" y="1497"/>
                        <a:pt x="2013" y="1519"/>
                        <a:pt x="2091" y="1519"/>
                      </a:cubicBezTo>
                      <a:cubicBezTo>
                        <a:pt x="2308" y="1519"/>
                        <a:pt x="2625" y="1352"/>
                        <a:pt x="2904" y="1071"/>
                      </a:cubicBezTo>
                      <a:cubicBezTo>
                        <a:pt x="3283" y="690"/>
                        <a:pt x="3453" y="240"/>
                        <a:pt x="3280" y="68"/>
                      </a:cubicBezTo>
                      <a:cubicBezTo>
                        <a:pt x="3233" y="22"/>
                        <a:pt x="3167" y="0"/>
                        <a:pt x="3089" y="0"/>
                      </a:cubicBezTo>
                      <a:close/>
                      <a:moveTo>
                        <a:pt x="1112" y="1861"/>
                      </a:moveTo>
                      <a:cubicBezTo>
                        <a:pt x="944" y="1861"/>
                        <a:pt x="701" y="1970"/>
                        <a:pt x="479" y="2161"/>
                      </a:cubicBezTo>
                      <a:cubicBezTo>
                        <a:pt x="159" y="2435"/>
                        <a:pt x="1" y="2777"/>
                        <a:pt x="125" y="2921"/>
                      </a:cubicBezTo>
                      <a:cubicBezTo>
                        <a:pt x="162" y="2965"/>
                        <a:pt x="222" y="2985"/>
                        <a:pt x="296" y="2985"/>
                      </a:cubicBezTo>
                      <a:cubicBezTo>
                        <a:pt x="465" y="2985"/>
                        <a:pt x="707" y="2877"/>
                        <a:pt x="930" y="2686"/>
                      </a:cubicBezTo>
                      <a:cubicBezTo>
                        <a:pt x="1248" y="2412"/>
                        <a:pt x="1406" y="2070"/>
                        <a:pt x="1282" y="1926"/>
                      </a:cubicBezTo>
                      <a:cubicBezTo>
                        <a:pt x="1245" y="1882"/>
                        <a:pt x="1186" y="1861"/>
                        <a:pt x="1112" y="18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8"/>
              <p:cNvGrpSpPr/>
              <p:nvPr/>
            </p:nvGrpSpPr>
            <p:grpSpPr>
              <a:xfrm flipH="1">
                <a:off x="-801228" y="2280196"/>
                <a:ext cx="573686" cy="565475"/>
                <a:chOff x="3063525" y="2576463"/>
                <a:chExt cx="408725" cy="402875"/>
              </a:xfrm>
            </p:grpSpPr>
            <p:sp>
              <p:nvSpPr>
                <p:cNvPr id="5284" name="Google Shape;5284;p8"/>
                <p:cNvSpPr/>
                <p:nvPr/>
              </p:nvSpPr>
              <p:spPr>
                <a:xfrm>
                  <a:off x="3111300" y="2600163"/>
                  <a:ext cx="337125" cy="310650"/>
                </a:xfrm>
                <a:custGeom>
                  <a:avLst/>
                  <a:gdLst/>
                  <a:ahLst/>
                  <a:cxnLst/>
                  <a:rect l="l" t="t" r="r" b="b"/>
                  <a:pathLst>
                    <a:path w="13485" h="12426" extrusionOk="0">
                      <a:moveTo>
                        <a:pt x="7307" y="1"/>
                      </a:moveTo>
                      <a:cubicBezTo>
                        <a:pt x="7306" y="1"/>
                        <a:pt x="7305" y="1"/>
                        <a:pt x="7305" y="1"/>
                      </a:cubicBezTo>
                      <a:cubicBezTo>
                        <a:pt x="7270" y="21"/>
                        <a:pt x="7518" y="505"/>
                        <a:pt x="7798" y="1272"/>
                      </a:cubicBezTo>
                      <a:cubicBezTo>
                        <a:pt x="8080" y="2031"/>
                        <a:pt x="8387" y="3078"/>
                        <a:pt x="8483" y="4141"/>
                      </a:cubicBezTo>
                      <a:cubicBezTo>
                        <a:pt x="8525" y="4672"/>
                        <a:pt x="8522" y="5207"/>
                        <a:pt x="8433" y="5687"/>
                      </a:cubicBezTo>
                      <a:cubicBezTo>
                        <a:pt x="8348" y="6167"/>
                        <a:pt x="8188" y="6593"/>
                        <a:pt x="7985" y="6911"/>
                      </a:cubicBezTo>
                      <a:cubicBezTo>
                        <a:pt x="7784" y="7232"/>
                        <a:pt x="7562" y="7454"/>
                        <a:pt x="7389" y="7589"/>
                      </a:cubicBezTo>
                      <a:cubicBezTo>
                        <a:pt x="7217" y="7722"/>
                        <a:pt x="7111" y="7788"/>
                        <a:pt x="7111" y="7788"/>
                      </a:cubicBezTo>
                      <a:cubicBezTo>
                        <a:pt x="7111" y="7788"/>
                        <a:pt x="7084" y="7805"/>
                        <a:pt x="7034" y="7837"/>
                      </a:cubicBezTo>
                      <a:cubicBezTo>
                        <a:pt x="6982" y="7863"/>
                        <a:pt x="6913" y="7918"/>
                        <a:pt x="6811" y="7962"/>
                      </a:cubicBezTo>
                      <a:cubicBezTo>
                        <a:pt x="6797" y="7970"/>
                        <a:pt x="6779" y="7978"/>
                        <a:pt x="6764" y="7986"/>
                      </a:cubicBezTo>
                      <a:cubicBezTo>
                        <a:pt x="6753" y="7970"/>
                        <a:pt x="6744" y="7957"/>
                        <a:pt x="6733" y="7943"/>
                      </a:cubicBezTo>
                      <a:cubicBezTo>
                        <a:pt x="6340" y="7381"/>
                        <a:pt x="5856" y="6599"/>
                        <a:pt x="5439" y="5780"/>
                      </a:cubicBezTo>
                      <a:cubicBezTo>
                        <a:pt x="5016" y="4964"/>
                        <a:pt x="4662" y="4112"/>
                        <a:pt x="4427" y="3461"/>
                      </a:cubicBezTo>
                      <a:cubicBezTo>
                        <a:pt x="4193" y="2818"/>
                        <a:pt x="4073" y="2373"/>
                        <a:pt x="4034" y="2373"/>
                      </a:cubicBezTo>
                      <a:cubicBezTo>
                        <a:pt x="4033" y="2373"/>
                        <a:pt x="4033" y="2373"/>
                        <a:pt x="4032" y="2373"/>
                      </a:cubicBezTo>
                      <a:cubicBezTo>
                        <a:pt x="4000" y="2377"/>
                        <a:pt x="4056" y="2843"/>
                        <a:pt x="4235" y="3523"/>
                      </a:cubicBezTo>
                      <a:cubicBezTo>
                        <a:pt x="4416" y="4199"/>
                        <a:pt x="4722" y="5086"/>
                        <a:pt x="5110" y="5938"/>
                      </a:cubicBezTo>
                      <a:cubicBezTo>
                        <a:pt x="5483" y="6776"/>
                        <a:pt x="5936" y="7578"/>
                        <a:pt x="6313" y="8167"/>
                      </a:cubicBezTo>
                      <a:cubicBezTo>
                        <a:pt x="6199" y="8205"/>
                        <a:pt x="6078" y="8241"/>
                        <a:pt x="5944" y="8271"/>
                      </a:cubicBezTo>
                      <a:cubicBezTo>
                        <a:pt x="5690" y="8321"/>
                        <a:pt x="5399" y="8360"/>
                        <a:pt x="5086" y="8360"/>
                      </a:cubicBezTo>
                      <a:cubicBezTo>
                        <a:pt x="4938" y="8360"/>
                        <a:pt x="4784" y="8351"/>
                        <a:pt x="4628" y="8330"/>
                      </a:cubicBezTo>
                      <a:cubicBezTo>
                        <a:pt x="4142" y="8274"/>
                        <a:pt x="3628" y="8142"/>
                        <a:pt x="3141" y="7932"/>
                      </a:cubicBezTo>
                      <a:cubicBezTo>
                        <a:pt x="2657" y="7719"/>
                        <a:pt x="2198" y="7444"/>
                        <a:pt x="1799" y="7144"/>
                      </a:cubicBezTo>
                      <a:cubicBezTo>
                        <a:pt x="1396" y="6844"/>
                        <a:pt x="1069" y="6507"/>
                        <a:pt x="799" y="6208"/>
                      </a:cubicBezTo>
                      <a:cubicBezTo>
                        <a:pt x="285" y="5605"/>
                        <a:pt x="68" y="5106"/>
                        <a:pt x="20" y="5106"/>
                      </a:cubicBezTo>
                      <a:cubicBezTo>
                        <a:pt x="19" y="5106"/>
                        <a:pt x="18" y="5106"/>
                        <a:pt x="18" y="5106"/>
                      </a:cubicBezTo>
                      <a:cubicBezTo>
                        <a:pt x="0" y="5113"/>
                        <a:pt x="44" y="5243"/>
                        <a:pt x="135" y="5468"/>
                      </a:cubicBezTo>
                      <a:cubicBezTo>
                        <a:pt x="231" y="5689"/>
                        <a:pt x="400" y="5993"/>
                        <a:pt x="641" y="6333"/>
                      </a:cubicBezTo>
                      <a:cubicBezTo>
                        <a:pt x="895" y="6662"/>
                        <a:pt x="1213" y="7033"/>
                        <a:pt x="1615" y="7368"/>
                      </a:cubicBezTo>
                      <a:cubicBezTo>
                        <a:pt x="2018" y="7705"/>
                        <a:pt x="2485" y="8018"/>
                        <a:pt x="2991" y="8264"/>
                      </a:cubicBezTo>
                      <a:cubicBezTo>
                        <a:pt x="3497" y="8509"/>
                        <a:pt x="4045" y="8675"/>
                        <a:pt x="4571" y="8755"/>
                      </a:cubicBezTo>
                      <a:cubicBezTo>
                        <a:pt x="4793" y="8793"/>
                        <a:pt x="5011" y="8808"/>
                        <a:pt x="5222" y="8808"/>
                      </a:cubicBezTo>
                      <a:cubicBezTo>
                        <a:pt x="5513" y="8808"/>
                        <a:pt x="5789" y="8778"/>
                        <a:pt x="6038" y="8737"/>
                      </a:cubicBezTo>
                      <a:cubicBezTo>
                        <a:pt x="6244" y="8698"/>
                        <a:pt x="6429" y="8648"/>
                        <a:pt x="6594" y="8595"/>
                      </a:cubicBezTo>
                      <a:cubicBezTo>
                        <a:pt x="6843" y="8958"/>
                        <a:pt x="7010" y="9175"/>
                        <a:pt x="7010" y="9175"/>
                      </a:cubicBezTo>
                      <a:cubicBezTo>
                        <a:pt x="7010" y="9175"/>
                        <a:pt x="7302" y="9547"/>
                        <a:pt x="7794" y="10060"/>
                      </a:cubicBezTo>
                      <a:cubicBezTo>
                        <a:pt x="8289" y="10566"/>
                        <a:pt x="8998" y="11211"/>
                        <a:pt x="9833" y="11675"/>
                      </a:cubicBezTo>
                      <a:cubicBezTo>
                        <a:pt x="10656" y="12156"/>
                        <a:pt x="11603" y="12416"/>
                        <a:pt x="12315" y="12423"/>
                      </a:cubicBezTo>
                      <a:cubicBezTo>
                        <a:pt x="12361" y="12425"/>
                        <a:pt x="12406" y="12425"/>
                        <a:pt x="12450" y="12425"/>
                      </a:cubicBezTo>
                      <a:cubicBezTo>
                        <a:pt x="13086" y="12425"/>
                        <a:pt x="13484" y="12296"/>
                        <a:pt x="13478" y="12273"/>
                      </a:cubicBezTo>
                      <a:cubicBezTo>
                        <a:pt x="13477" y="12261"/>
                        <a:pt x="13441" y="12257"/>
                        <a:pt x="13375" y="12257"/>
                      </a:cubicBezTo>
                      <a:cubicBezTo>
                        <a:pt x="13297" y="12257"/>
                        <a:pt x="13177" y="12262"/>
                        <a:pt x="13025" y="12262"/>
                      </a:cubicBezTo>
                      <a:cubicBezTo>
                        <a:pt x="12838" y="12262"/>
                        <a:pt x="12601" y="12255"/>
                        <a:pt x="12330" y="12223"/>
                      </a:cubicBezTo>
                      <a:cubicBezTo>
                        <a:pt x="11652" y="12154"/>
                        <a:pt x="10779" y="11856"/>
                        <a:pt x="10021" y="11361"/>
                      </a:cubicBezTo>
                      <a:cubicBezTo>
                        <a:pt x="9252" y="10882"/>
                        <a:pt x="8599" y="10238"/>
                        <a:pt x="8140" y="9735"/>
                      </a:cubicBezTo>
                      <a:cubicBezTo>
                        <a:pt x="7687" y="9226"/>
                        <a:pt x="7418" y="8858"/>
                        <a:pt x="7418" y="8857"/>
                      </a:cubicBezTo>
                      <a:cubicBezTo>
                        <a:pt x="7418" y="8857"/>
                        <a:pt x="7278" y="8689"/>
                        <a:pt x="7065" y="8402"/>
                      </a:cubicBezTo>
                      <a:cubicBezTo>
                        <a:pt x="7167" y="8355"/>
                        <a:pt x="7244" y="8304"/>
                        <a:pt x="7300" y="8275"/>
                      </a:cubicBezTo>
                      <a:cubicBezTo>
                        <a:pt x="7360" y="8241"/>
                        <a:pt x="7391" y="8224"/>
                        <a:pt x="7391" y="8224"/>
                      </a:cubicBezTo>
                      <a:cubicBezTo>
                        <a:pt x="7391" y="8224"/>
                        <a:pt x="7516" y="8142"/>
                        <a:pt x="7715" y="7978"/>
                      </a:cubicBezTo>
                      <a:cubicBezTo>
                        <a:pt x="7913" y="7812"/>
                        <a:pt x="8171" y="7538"/>
                        <a:pt x="8394" y="7155"/>
                      </a:cubicBezTo>
                      <a:cubicBezTo>
                        <a:pt x="8621" y="6775"/>
                        <a:pt x="8782" y="6283"/>
                        <a:pt x="8856" y="5753"/>
                      </a:cubicBezTo>
                      <a:cubicBezTo>
                        <a:pt x="8936" y="5224"/>
                        <a:pt x="8914" y="4657"/>
                        <a:pt x="8845" y="4102"/>
                      </a:cubicBezTo>
                      <a:cubicBezTo>
                        <a:pt x="8699" y="2993"/>
                        <a:pt x="8328" y="1944"/>
                        <a:pt x="7985" y="1193"/>
                      </a:cubicBezTo>
                      <a:cubicBezTo>
                        <a:pt x="7649" y="454"/>
                        <a:pt x="7343" y="1"/>
                        <a:pt x="7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
                <p:cNvSpPr/>
                <p:nvPr/>
              </p:nvSpPr>
              <p:spPr>
                <a:xfrm>
                  <a:off x="3063525" y="2692588"/>
                  <a:ext cx="83350" cy="73050"/>
                </a:xfrm>
                <a:custGeom>
                  <a:avLst/>
                  <a:gdLst/>
                  <a:ahLst/>
                  <a:cxnLst/>
                  <a:rect l="l" t="t" r="r" b="b"/>
                  <a:pathLst>
                    <a:path w="3334" h="2922" extrusionOk="0">
                      <a:moveTo>
                        <a:pt x="1667" y="0"/>
                      </a:moveTo>
                      <a:cubicBezTo>
                        <a:pt x="1451" y="0"/>
                        <a:pt x="1232" y="48"/>
                        <a:pt x="1025" y="150"/>
                      </a:cubicBezTo>
                      <a:cubicBezTo>
                        <a:pt x="299" y="504"/>
                        <a:pt x="0" y="1380"/>
                        <a:pt x="356" y="2105"/>
                      </a:cubicBezTo>
                      <a:cubicBezTo>
                        <a:pt x="610" y="2622"/>
                        <a:pt x="1129" y="2921"/>
                        <a:pt x="1669" y="2921"/>
                      </a:cubicBezTo>
                      <a:cubicBezTo>
                        <a:pt x="1885" y="2921"/>
                        <a:pt x="2104" y="2873"/>
                        <a:pt x="2311" y="2772"/>
                      </a:cubicBezTo>
                      <a:cubicBezTo>
                        <a:pt x="3034" y="2417"/>
                        <a:pt x="3334" y="1541"/>
                        <a:pt x="2980" y="817"/>
                      </a:cubicBezTo>
                      <a:cubicBezTo>
                        <a:pt x="2725" y="300"/>
                        <a:pt x="2206" y="0"/>
                        <a:pt x="1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
                <p:cNvSpPr/>
                <p:nvPr/>
              </p:nvSpPr>
              <p:spPr>
                <a:xfrm>
                  <a:off x="3072616" y="2694950"/>
                  <a:ext cx="75200" cy="72675"/>
                </a:xfrm>
                <a:custGeom>
                  <a:avLst/>
                  <a:gdLst/>
                  <a:ahLst/>
                  <a:cxnLst/>
                  <a:rect l="l" t="t" r="r" b="b"/>
                  <a:pathLst>
                    <a:path w="3008" h="2907" extrusionOk="0">
                      <a:moveTo>
                        <a:pt x="1543" y="0"/>
                      </a:moveTo>
                      <a:cubicBezTo>
                        <a:pt x="1662" y="105"/>
                        <a:pt x="1765" y="235"/>
                        <a:pt x="1841" y="387"/>
                      </a:cubicBezTo>
                      <a:cubicBezTo>
                        <a:pt x="2149" y="1021"/>
                        <a:pt x="1888" y="1787"/>
                        <a:pt x="1255" y="2098"/>
                      </a:cubicBezTo>
                      <a:cubicBezTo>
                        <a:pt x="1076" y="2186"/>
                        <a:pt x="887" y="2227"/>
                        <a:pt x="701" y="2227"/>
                      </a:cubicBezTo>
                      <a:cubicBezTo>
                        <a:pt x="452" y="2227"/>
                        <a:pt x="209" y="2154"/>
                        <a:pt x="0" y="2019"/>
                      </a:cubicBezTo>
                      <a:lnTo>
                        <a:pt x="0" y="2019"/>
                      </a:lnTo>
                      <a:cubicBezTo>
                        <a:pt x="9" y="2043"/>
                        <a:pt x="19" y="2065"/>
                        <a:pt x="30" y="2090"/>
                      </a:cubicBezTo>
                      <a:cubicBezTo>
                        <a:pt x="284" y="2607"/>
                        <a:pt x="803" y="2906"/>
                        <a:pt x="1343" y="2906"/>
                      </a:cubicBezTo>
                      <a:cubicBezTo>
                        <a:pt x="1559" y="2906"/>
                        <a:pt x="1778" y="2858"/>
                        <a:pt x="1985" y="2757"/>
                      </a:cubicBezTo>
                      <a:cubicBezTo>
                        <a:pt x="2708" y="2402"/>
                        <a:pt x="3008" y="1526"/>
                        <a:pt x="2654" y="802"/>
                      </a:cubicBezTo>
                      <a:cubicBezTo>
                        <a:pt x="2431" y="351"/>
                        <a:pt x="2005" y="64"/>
                        <a:pt x="1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
                <p:cNvSpPr/>
                <p:nvPr/>
              </p:nvSpPr>
              <p:spPr>
                <a:xfrm>
                  <a:off x="3072725" y="2710988"/>
                  <a:ext cx="27425" cy="24050"/>
                </a:xfrm>
                <a:custGeom>
                  <a:avLst/>
                  <a:gdLst/>
                  <a:ahLst/>
                  <a:cxnLst/>
                  <a:rect l="l" t="t" r="r" b="b"/>
                  <a:pathLst>
                    <a:path w="1097" h="962" extrusionOk="0">
                      <a:moveTo>
                        <a:pt x="549" y="0"/>
                      </a:moveTo>
                      <a:cubicBezTo>
                        <a:pt x="478" y="0"/>
                        <a:pt x="405" y="16"/>
                        <a:pt x="337" y="50"/>
                      </a:cubicBezTo>
                      <a:cubicBezTo>
                        <a:pt x="99" y="166"/>
                        <a:pt x="0" y="454"/>
                        <a:pt x="118" y="692"/>
                      </a:cubicBezTo>
                      <a:cubicBezTo>
                        <a:pt x="201" y="863"/>
                        <a:pt x="372" y="962"/>
                        <a:pt x="550" y="962"/>
                      </a:cubicBezTo>
                      <a:cubicBezTo>
                        <a:pt x="621" y="962"/>
                        <a:pt x="692" y="946"/>
                        <a:pt x="760" y="913"/>
                      </a:cubicBezTo>
                      <a:cubicBezTo>
                        <a:pt x="998" y="795"/>
                        <a:pt x="1097" y="507"/>
                        <a:pt x="981" y="269"/>
                      </a:cubicBezTo>
                      <a:cubicBezTo>
                        <a:pt x="897" y="99"/>
                        <a:pt x="726" y="0"/>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
                <p:cNvSpPr/>
                <p:nvPr/>
              </p:nvSpPr>
              <p:spPr>
                <a:xfrm>
                  <a:off x="3101275" y="2705088"/>
                  <a:ext cx="12750" cy="11200"/>
                </a:xfrm>
                <a:custGeom>
                  <a:avLst/>
                  <a:gdLst/>
                  <a:ahLst/>
                  <a:cxnLst/>
                  <a:rect l="l" t="t" r="r" b="b"/>
                  <a:pathLst>
                    <a:path w="510" h="448" extrusionOk="0">
                      <a:moveTo>
                        <a:pt x="256" y="1"/>
                      </a:moveTo>
                      <a:cubicBezTo>
                        <a:pt x="223" y="1"/>
                        <a:pt x="189" y="8"/>
                        <a:pt x="157" y="24"/>
                      </a:cubicBezTo>
                      <a:cubicBezTo>
                        <a:pt x="46" y="77"/>
                        <a:pt x="0" y="211"/>
                        <a:pt x="55" y="322"/>
                      </a:cubicBezTo>
                      <a:cubicBezTo>
                        <a:pt x="94" y="402"/>
                        <a:pt x="173" y="448"/>
                        <a:pt x="256" y="448"/>
                      </a:cubicBezTo>
                      <a:cubicBezTo>
                        <a:pt x="288" y="448"/>
                        <a:pt x="321" y="440"/>
                        <a:pt x="353" y="425"/>
                      </a:cubicBezTo>
                      <a:cubicBezTo>
                        <a:pt x="464" y="370"/>
                        <a:pt x="509" y="236"/>
                        <a:pt x="456" y="126"/>
                      </a:cubicBezTo>
                      <a:cubicBezTo>
                        <a:pt x="417"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
                <p:cNvSpPr/>
                <p:nvPr/>
              </p:nvSpPr>
              <p:spPr>
                <a:xfrm>
                  <a:off x="3160475" y="2618238"/>
                  <a:ext cx="83375" cy="73050"/>
                </a:xfrm>
                <a:custGeom>
                  <a:avLst/>
                  <a:gdLst/>
                  <a:ahLst/>
                  <a:cxnLst/>
                  <a:rect l="l" t="t" r="r" b="b"/>
                  <a:pathLst>
                    <a:path w="3335" h="2922" extrusionOk="0">
                      <a:moveTo>
                        <a:pt x="1666" y="1"/>
                      </a:moveTo>
                      <a:cubicBezTo>
                        <a:pt x="1450" y="1"/>
                        <a:pt x="1231" y="49"/>
                        <a:pt x="1024" y="151"/>
                      </a:cubicBezTo>
                      <a:cubicBezTo>
                        <a:pt x="300" y="505"/>
                        <a:pt x="1" y="1380"/>
                        <a:pt x="356" y="2104"/>
                      </a:cubicBezTo>
                      <a:cubicBezTo>
                        <a:pt x="609" y="2621"/>
                        <a:pt x="1129" y="2922"/>
                        <a:pt x="1669" y="2922"/>
                      </a:cubicBezTo>
                      <a:cubicBezTo>
                        <a:pt x="1885" y="2922"/>
                        <a:pt x="2103" y="2874"/>
                        <a:pt x="2310" y="2773"/>
                      </a:cubicBezTo>
                      <a:cubicBezTo>
                        <a:pt x="3034" y="2417"/>
                        <a:pt x="3334" y="1542"/>
                        <a:pt x="2977" y="818"/>
                      </a:cubicBezTo>
                      <a:cubicBezTo>
                        <a:pt x="2724" y="301"/>
                        <a:pt x="2206" y="1"/>
                        <a:pt x="1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
                <p:cNvSpPr/>
                <p:nvPr/>
              </p:nvSpPr>
              <p:spPr>
                <a:xfrm>
                  <a:off x="3169566" y="2620600"/>
                  <a:ext cx="75225" cy="72675"/>
                </a:xfrm>
                <a:custGeom>
                  <a:avLst/>
                  <a:gdLst/>
                  <a:ahLst/>
                  <a:cxnLst/>
                  <a:rect l="l" t="t" r="r" b="b"/>
                  <a:pathLst>
                    <a:path w="3009" h="2907" extrusionOk="0">
                      <a:moveTo>
                        <a:pt x="1542" y="1"/>
                      </a:moveTo>
                      <a:lnTo>
                        <a:pt x="1542" y="1"/>
                      </a:lnTo>
                      <a:cubicBezTo>
                        <a:pt x="1663" y="107"/>
                        <a:pt x="1765" y="237"/>
                        <a:pt x="1838" y="389"/>
                      </a:cubicBezTo>
                      <a:cubicBezTo>
                        <a:pt x="2150" y="1022"/>
                        <a:pt x="1888" y="1788"/>
                        <a:pt x="1255" y="2098"/>
                      </a:cubicBezTo>
                      <a:cubicBezTo>
                        <a:pt x="1075" y="2187"/>
                        <a:pt x="886" y="2228"/>
                        <a:pt x="699" y="2228"/>
                      </a:cubicBezTo>
                      <a:cubicBezTo>
                        <a:pt x="451" y="2228"/>
                        <a:pt x="209" y="2156"/>
                        <a:pt x="1" y="2022"/>
                      </a:cubicBezTo>
                      <a:lnTo>
                        <a:pt x="1" y="2022"/>
                      </a:lnTo>
                      <a:cubicBezTo>
                        <a:pt x="10" y="2044"/>
                        <a:pt x="18" y="2067"/>
                        <a:pt x="30" y="2089"/>
                      </a:cubicBezTo>
                      <a:cubicBezTo>
                        <a:pt x="283" y="2606"/>
                        <a:pt x="803" y="2907"/>
                        <a:pt x="1343" y="2907"/>
                      </a:cubicBezTo>
                      <a:cubicBezTo>
                        <a:pt x="1559" y="2907"/>
                        <a:pt x="1777" y="2859"/>
                        <a:pt x="1984" y="2758"/>
                      </a:cubicBezTo>
                      <a:cubicBezTo>
                        <a:pt x="2708" y="2402"/>
                        <a:pt x="3008" y="1527"/>
                        <a:pt x="2651" y="803"/>
                      </a:cubicBezTo>
                      <a:cubicBezTo>
                        <a:pt x="2430" y="352"/>
                        <a:pt x="2007" y="6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
                <p:cNvSpPr/>
                <p:nvPr/>
              </p:nvSpPr>
              <p:spPr>
                <a:xfrm>
                  <a:off x="3169675" y="2636663"/>
                  <a:ext cx="27450" cy="24075"/>
                </a:xfrm>
                <a:custGeom>
                  <a:avLst/>
                  <a:gdLst/>
                  <a:ahLst/>
                  <a:cxnLst/>
                  <a:rect l="l" t="t" r="r" b="b"/>
                  <a:pathLst>
                    <a:path w="1098" h="963" extrusionOk="0">
                      <a:moveTo>
                        <a:pt x="546" y="0"/>
                      </a:moveTo>
                      <a:cubicBezTo>
                        <a:pt x="475" y="0"/>
                        <a:pt x="404" y="16"/>
                        <a:pt x="336" y="48"/>
                      </a:cubicBezTo>
                      <a:cubicBezTo>
                        <a:pt x="98" y="166"/>
                        <a:pt x="1" y="454"/>
                        <a:pt x="117" y="692"/>
                      </a:cubicBezTo>
                      <a:cubicBezTo>
                        <a:pt x="201" y="863"/>
                        <a:pt x="371" y="962"/>
                        <a:pt x="549" y="962"/>
                      </a:cubicBezTo>
                      <a:cubicBezTo>
                        <a:pt x="620" y="962"/>
                        <a:pt x="692" y="946"/>
                        <a:pt x="761" y="913"/>
                      </a:cubicBezTo>
                      <a:cubicBezTo>
                        <a:pt x="999" y="795"/>
                        <a:pt x="1098" y="507"/>
                        <a:pt x="978" y="269"/>
                      </a:cubicBezTo>
                      <a:cubicBezTo>
                        <a:pt x="895" y="98"/>
                        <a:pt x="724"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
                <p:cNvSpPr/>
                <p:nvPr/>
              </p:nvSpPr>
              <p:spPr>
                <a:xfrm>
                  <a:off x="3198225" y="2630763"/>
                  <a:ext cx="12775" cy="11225"/>
                </a:xfrm>
                <a:custGeom>
                  <a:avLst/>
                  <a:gdLst/>
                  <a:ahLst/>
                  <a:cxnLst/>
                  <a:rect l="l" t="t" r="r" b="b"/>
                  <a:pathLst>
                    <a:path w="511" h="449" extrusionOk="0">
                      <a:moveTo>
                        <a:pt x="256" y="1"/>
                      </a:moveTo>
                      <a:cubicBezTo>
                        <a:pt x="222" y="1"/>
                        <a:pt x="188" y="8"/>
                        <a:pt x="156" y="24"/>
                      </a:cubicBezTo>
                      <a:cubicBezTo>
                        <a:pt x="45" y="79"/>
                        <a:pt x="1" y="212"/>
                        <a:pt x="56" y="322"/>
                      </a:cubicBezTo>
                      <a:cubicBezTo>
                        <a:pt x="94" y="402"/>
                        <a:pt x="172" y="448"/>
                        <a:pt x="255" y="448"/>
                      </a:cubicBezTo>
                      <a:cubicBezTo>
                        <a:pt x="288" y="448"/>
                        <a:pt x="321" y="441"/>
                        <a:pt x="353" y="425"/>
                      </a:cubicBezTo>
                      <a:cubicBezTo>
                        <a:pt x="465" y="370"/>
                        <a:pt x="510" y="237"/>
                        <a:pt x="455" y="126"/>
                      </a:cubicBezTo>
                      <a:cubicBezTo>
                        <a:pt x="416" y="47"/>
                        <a:pt x="338"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
                <p:cNvSpPr/>
                <p:nvPr/>
              </p:nvSpPr>
              <p:spPr>
                <a:xfrm>
                  <a:off x="3270525" y="2576463"/>
                  <a:ext cx="78550" cy="73050"/>
                </a:xfrm>
                <a:custGeom>
                  <a:avLst/>
                  <a:gdLst/>
                  <a:ahLst/>
                  <a:cxnLst/>
                  <a:rect l="l" t="t" r="r" b="b"/>
                  <a:pathLst>
                    <a:path w="3142" h="2922" extrusionOk="0">
                      <a:moveTo>
                        <a:pt x="1572" y="0"/>
                      </a:moveTo>
                      <a:cubicBezTo>
                        <a:pt x="1496" y="0"/>
                        <a:pt x="1418" y="6"/>
                        <a:pt x="1340" y="19"/>
                      </a:cubicBezTo>
                      <a:cubicBezTo>
                        <a:pt x="543" y="147"/>
                        <a:pt x="1" y="896"/>
                        <a:pt x="129" y="1693"/>
                      </a:cubicBezTo>
                      <a:cubicBezTo>
                        <a:pt x="245" y="2410"/>
                        <a:pt x="864" y="2921"/>
                        <a:pt x="1568" y="2921"/>
                      </a:cubicBezTo>
                      <a:cubicBezTo>
                        <a:pt x="1645" y="2921"/>
                        <a:pt x="1724" y="2915"/>
                        <a:pt x="1802" y="2903"/>
                      </a:cubicBezTo>
                      <a:cubicBezTo>
                        <a:pt x="2600" y="2776"/>
                        <a:pt x="3142" y="2025"/>
                        <a:pt x="3013" y="1231"/>
                      </a:cubicBezTo>
                      <a:cubicBezTo>
                        <a:pt x="2897" y="510"/>
                        <a:pt x="2277"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
                <p:cNvSpPr/>
                <p:nvPr/>
              </p:nvSpPr>
              <p:spPr>
                <a:xfrm>
                  <a:off x="3274491" y="2581850"/>
                  <a:ext cx="75525" cy="69650"/>
                </a:xfrm>
                <a:custGeom>
                  <a:avLst/>
                  <a:gdLst/>
                  <a:ahLst/>
                  <a:cxnLst/>
                  <a:rect l="l" t="t" r="r" b="b"/>
                  <a:pathLst>
                    <a:path w="3021" h="2786" extrusionOk="0">
                      <a:moveTo>
                        <a:pt x="2065" y="0"/>
                      </a:moveTo>
                      <a:lnTo>
                        <a:pt x="2065" y="0"/>
                      </a:lnTo>
                      <a:cubicBezTo>
                        <a:pt x="2148" y="136"/>
                        <a:pt x="2208" y="291"/>
                        <a:pt x="2234" y="459"/>
                      </a:cubicBezTo>
                      <a:cubicBezTo>
                        <a:pt x="2347" y="1155"/>
                        <a:pt x="1872" y="1811"/>
                        <a:pt x="1175" y="1924"/>
                      </a:cubicBezTo>
                      <a:cubicBezTo>
                        <a:pt x="1108" y="1935"/>
                        <a:pt x="1040" y="1940"/>
                        <a:pt x="974" y="1940"/>
                      </a:cubicBezTo>
                      <a:cubicBezTo>
                        <a:pt x="592" y="1940"/>
                        <a:pt x="238" y="1765"/>
                        <a:pt x="0" y="1480"/>
                      </a:cubicBezTo>
                      <a:lnTo>
                        <a:pt x="0" y="1480"/>
                      </a:lnTo>
                      <a:cubicBezTo>
                        <a:pt x="3" y="1507"/>
                        <a:pt x="3" y="1532"/>
                        <a:pt x="8" y="1557"/>
                      </a:cubicBezTo>
                      <a:cubicBezTo>
                        <a:pt x="124" y="2274"/>
                        <a:pt x="743" y="2785"/>
                        <a:pt x="1447" y="2785"/>
                      </a:cubicBezTo>
                      <a:cubicBezTo>
                        <a:pt x="1524" y="2785"/>
                        <a:pt x="1603" y="2779"/>
                        <a:pt x="1681" y="2767"/>
                      </a:cubicBezTo>
                      <a:cubicBezTo>
                        <a:pt x="2479" y="2640"/>
                        <a:pt x="3021" y="1889"/>
                        <a:pt x="2892" y="1095"/>
                      </a:cubicBezTo>
                      <a:cubicBezTo>
                        <a:pt x="2812" y="595"/>
                        <a:pt x="2490" y="197"/>
                        <a:pt x="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
                <p:cNvSpPr/>
                <p:nvPr/>
              </p:nvSpPr>
              <p:spPr>
                <a:xfrm>
                  <a:off x="3280675" y="2589613"/>
                  <a:ext cx="25875" cy="24050"/>
                </a:xfrm>
                <a:custGeom>
                  <a:avLst/>
                  <a:gdLst/>
                  <a:ahLst/>
                  <a:cxnLst/>
                  <a:rect l="l" t="t" r="r" b="b"/>
                  <a:pathLst>
                    <a:path w="1035" h="962" extrusionOk="0">
                      <a:moveTo>
                        <a:pt x="517" y="1"/>
                      </a:moveTo>
                      <a:cubicBezTo>
                        <a:pt x="492" y="1"/>
                        <a:pt x="467" y="2"/>
                        <a:pt x="442" y="6"/>
                      </a:cubicBezTo>
                      <a:cubicBezTo>
                        <a:pt x="179" y="49"/>
                        <a:pt x="0" y="296"/>
                        <a:pt x="43" y="559"/>
                      </a:cubicBezTo>
                      <a:cubicBezTo>
                        <a:pt x="82" y="794"/>
                        <a:pt x="286" y="962"/>
                        <a:pt x="517" y="962"/>
                      </a:cubicBezTo>
                      <a:cubicBezTo>
                        <a:pt x="543" y="962"/>
                        <a:pt x="568" y="960"/>
                        <a:pt x="594" y="956"/>
                      </a:cubicBezTo>
                      <a:cubicBezTo>
                        <a:pt x="856" y="915"/>
                        <a:pt x="1034" y="669"/>
                        <a:pt x="992" y="407"/>
                      </a:cubicBezTo>
                      <a:cubicBezTo>
                        <a:pt x="955" y="168"/>
                        <a:pt x="750"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
                <p:cNvSpPr/>
                <p:nvPr/>
              </p:nvSpPr>
              <p:spPr>
                <a:xfrm>
                  <a:off x="3311500" y="2590513"/>
                  <a:ext cx="12050" cy="11175"/>
                </a:xfrm>
                <a:custGeom>
                  <a:avLst/>
                  <a:gdLst/>
                  <a:ahLst/>
                  <a:cxnLst/>
                  <a:rect l="l" t="t" r="r" b="b"/>
                  <a:pathLst>
                    <a:path w="482" h="447" extrusionOk="0">
                      <a:moveTo>
                        <a:pt x="239" y="1"/>
                      </a:moveTo>
                      <a:cubicBezTo>
                        <a:pt x="227" y="1"/>
                        <a:pt x="216" y="1"/>
                        <a:pt x="204" y="3"/>
                      </a:cubicBezTo>
                      <a:cubicBezTo>
                        <a:pt x="83" y="24"/>
                        <a:pt x="0" y="136"/>
                        <a:pt x="19" y="259"/>
                      </a:cubicBezTo>
                      <a:cubicBezTo>
                        <a:pt x="37" y="368"/>
                        <a:pt x="134" y="446"/>
                        <a:pt x="242" y="446"/>
                      </a:cubicBezTo>
                      <a:cubicBezTo>
                        <a:pt x="253" y="446"/>
                        <a:pt x="264" y="445"/>
                        <a:pt x="276" y="443"/>
                      </a:cubicBezTo>
                      <a:cubicBezTo>
                        <a:pt x="398" y="425"/>
                        <a:pt x="481" y="310"/>
                        <a:pt x="461" y="187"/>
                      </a:cubicBezTo>
                      <a:cubicBezTo>
                        <a:pt x="444" y="78"/>
                        <a:pt x="34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
                <p:cNvSpPr/>
                <p:nvPr/>
              </p:nvSpPr>
              <p:spPr>
                <a:xfrm>
                  <a:off x="3193900" y="2874263"/>
                  <a:ext cx="236075" cy="85950"/>
                </a:xfrm>
                <a:custGeom>
                  <a:avLst/>
                  <a:gdLst/>
                  <a:ahLst/>
                  <a:cxnLst/>
                  <a:rect l="l" t="t" r="r" b="b"/>
                  <a:pathLst>
                    <a:path w="9443" h="3438" extrusionOk="0">
                      <a:moveTo>
                        <a:pt x="3379" y="1"/>
                      </a:moveTo>
                      <a:cubicBezTo>
                        <a:pt x="2491" y="1"/>
                        <a:pt x="1535" y="234"/>
                        <a:pt x="833" y="659"/>
                      </a:cubicBezTo>
                      <a:cubicBezTo>
                        <a:pt x="379" y="933"/>
                        <a:pt x="0" y="1342"/>
                        <a:pt x="2" y="1901"/>
                      </a:cubicBezTo>
                      <a:cubicBezTo>
                        <a:pt x="6" y="3074"/>
                        <a:pt x="710" y="3437"/>
                        <a:pt x="1559" y="3437"/>
                      </a:cubicBezTo>
                      <a:cubicBezTo>
                        <a:pt x="2245" y="3437"/>
                        <a:pt x="3025" y="3201"/>
                        <a:pt x="3608" y="2963"/>
                      </a:cubicBezTo>
                      <a:cubicBezTo>
                        <a:pt x="5153" y="2334"/>
                        <a:pt x="6820" y="1786"/>
                        <a:pt x="8516" y="1786"/>
                      </a:cubicBezTo>
                      <a:cubicBezTo>
                        <a:pt x="8804" y="1786"/>
                        <a:pt x="9093" y="1802"/>
                        <a:pt x="9382" y="1835"/>
                      </a:cubicBezTo>
                      <a:cubicBezTo>
                        <a:pt x="9402" y="1839"/>
                        <a:pt x="9423" y="1840"/>
                        <a:pt x="9443" y="1843"/>
                      </a:cubicBezTo>
                      <a:cubicBezTo>
                        <a:pt x="7715" y="1195"/>
                        <a:pt x="6067" y="451"/>
                        <a:pt x="4245" y="82"/>
                      </a:cubicBezTo>
                      <a:cubicBezTo>
                        <a:pt x="3973" y="27"/>
                        <a:pt x="3680" y="1"/>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
                <p:cNvSpPr/>
                <p:nvPr/>
              </p:nvSpPr>
              <p:spPr>
                <a:xfrm>
                  <a:off x="3247550" y="2886538"/>
                  <a:ext cx="151500" cy="55150"/>
                </a:xfrm>
                <a:custGeom>
                  <a:avLst/>
                  <a:gdLst/>
                  <a:ahLst/>
                  <a:cxnLst/>
                  <a:rect l="l" t="t" r="r" b="b"/>
                  <a:pathLst>
                    <a:path w="6060" h="2206" extrusionOk="0">
                      <a:moveTo>
                        <a:pt x="2172" y="0"/>
                      </a:moveTo>
                      <a:cubicBezTo>
                        <a:pt x="1601" y="0"/>
                        <a:pt x="987" y="149"/>
                        <a:pt x="536" y="422"/>
                      </a:cubicBezTo>
                      <a:cubicBezTo>
                        <a:pt x="245" y="599"/>
                        <a:pt x="0" y="862"/>
                        <a:pt x="3" y="1221"/>
                      </a:cubicBezTo>
                      <a:cubicBezTo>
                        <a:pt x="6" y="1973"/>
                        <a:pt x="457" y="2206"/>
                        <a:pt x="1002" y="2206"/>
                      </a:cubicBezTo>
                      <a:cubicBezTo>
                        <a:pt x="1442" y="2206"/>
                        <a:pt x="1943" y="2054"/>
                        <a:pt x="2317" y="1902"/>
                      </a:cubicBezTo>
                      <a:cubicBezTo>
                        <a:pt x="3309" y="1497"/>
                        <a:pt x="4380" y="1145"/>
                        <a:pt x="5469" y="1145"/>
                      </a:cubicBezTo>
                      <a:cubicBezTo>
                        <a:pt x="5653" y="1145"/>
                        <a:pt x="5837" y="1155"/>
                        <a:pt x="6022" y="1177"/>
                      </a:cubicBezTo>
                      <a:cubicBezTo>
                        <a:pt x="6034" y="1180"/>
                        <a:pt x="6047" y="1181"/>
                        <a:pt x="6059" y="1183"/>
                      </a:cubicBezTo>
                      <a:cubicBezTo>
                        <a:pt x="4952" y="766"/>
                        <a:pt x="3894" y="290"/>
                        <a:pt x="2726" y="52"/>
                      </a:cubicBezTo>
                      <a:cubicBezTo>
                        <a:pt x="2552" y="17"/>
                        <a:pt x="2364" y="0"/>
                        <a:pt x="2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
                <p:cNvSpPr/>
                <p:nvPr/>
              </p:nvSpPr>
              <p:spPr>
                <a:xfrm>
                  <a:off x="3220000" y="2899413"/>
                  <a:ext cx="199250" cy="21175"/>
                </a:xfrm>
                <a:custGeom>
                  <a:avLst/>
                  <a:gdLst/>
                  <a:ahLst/>
                  <a:cxnLst/>
                  <a:rect l="l" t="t" r="r" b="b"/>
                  <a:pathLst>
                    <a:path w="7970" h="847" extrusionOk="0">
                      <a:moveTo>
                        <a:pt x="3967" y="1"/>
                      </a:moveTo>
                      <a:cubicBezTo>
                        <a:pt x="3967" y="1"/>
                        <a:pt x="3712" y="7"/>
                        <a:pt x="3330" y="27"/>
                      </a:cubicBezTo>
                      <a:cubicBezTo>
                        <a:pt x="2948" y="56"/>
                        <a:pt x="2437" y="104"/>
                        <a:pt x="1934" y="203"/>
                      </a:cubicBezTo>
                      <a:cubicBezTo>
                        <a:pt x="1433" y="303"/>
                        <a:pt x="936" y="430"/>
                        <a:pt x="581" y="576"/>
                      </a:cubicBezTo>
                      <a:cubicBezTo>
                        <a:pt x="400" y="638"/>
                        <a:pt x="258" y="712"/>
                        <a:pt x="158" y="759"/>
                      </a:cubicBezTo>
                      <a:cubicBezTo>
                        <a:pt x="57" y="807"/>
                        <a:pt x="1" y="839"/>
                        <a:pt x="4" y="845"/>
                      </a:cubicBezTo>
                      <a:cubicBezTo>
                        <a:pt x="5" y="846"/>
                        <a:pt x="6" y="847"/>
                        <a:pt x="10" y="847"/>
                      </a:cubicBezTo>
                      <a:cubicBezTo>
                        <a:pt x="48" y="847"/>
                        <a:pt x="272" y="752"/>
                        <a:pt x="607" y="649"/>
                      </a:cubicBezTo>
                      <a:cubicBezTo>
                        <a:pt x="966" y="527"/>
                        <a:pt x="1461" y="422"/>
                        <a:pt x="1959" y="341"/>
                      </a:cubicBezTo>
                      <a:cubicBezTo>
                        <a:pt x="2456" y="261"/>
                        <a:pt x="2962" y="226"/>
                        <a:pt x="3339" y="211"/>
                      </a:cubicBezTo>
                      <a:cubicBezTo>
                        <a:pt x="3717" y="203"/>
                        <a:pt x="3969" y="198"/>
                        <a:pt x="3969" y="198"/>
                      </a:cubicBezTo>
                      <a:cubicBezTo>
                        <a:pt x="3969" y="198"/>
                        <a:pt x="4019" y="197"/>
                        <a:pt x="4107" y="197"/>
                      </a:cubicBezTo>
                      <a:cubicBezTo>
                        <a:pt x="4218" y="197"/>
                        <a:pt x="4390" y="198"/>
                        <a:pt x="4600" y="203"/>
                      </a:cubicBezTo>
                      <a:cubicBezTo>
                        <a:pt x="4978" y="212"/>
                        <a:pt x="5482" y="242"/>
                        <a:pt x="5983" y="305"/>
                      </a:cubicBezTo>
                      <a:cubicBezTo>
                        <a:pt x="6485" y="370"/>
                        <a:pt x="6983" y="457"/>
                        <a:pt x="7351" y="552"/>
                      </a:cubicBezTo>
                      <a:cubicBezTo>
                        <a:pt x="7686" y="632"/>
                        <a:pt x="7915" y="703"/>
                        <a:pt x="7960" y="703"/>
                      </a:cubicBezTo>
                      <a:cubicBezTo>
                        <a:pt x="7965" y="703"/>
                        <a:pt x="7968" y="703"/>
                        <a:pt x="7968" y="701"/>
                      </a:cubicBezTo>
                      <a:cubicBezTo>
                        <a:pt x="7970" y="695"/>
                        <a:pt x="7912" y="668"/>
                        <a:pt x="7807" y="629"/>
                      </a:cubicBezTo>
                      <a:cubicBezTo>
                        <a:pt x="7703" y="590"/>
                        <a:pt x="7556" y="529"/>
                        <a:pt x="7371" y="478"/>
                      </a:cubicBezTo>
                      <a:cubicBezTo>
                        <a:pt x="7006" y="358"/>
                        <a:pt x="6507" y="251"/>
                        <a:pt x="6004" y="165"/>
                      </a:cubicBezTo>
                      <a:cubicBezTo>
                        <a:pt x="5499" y="84"/>
                        <a:pt x="4989" y="41"/>
                        <a:pt x="4606" y="19"/>
                      </a:cubicBezTo>
                      <a:cubicBezTo>
                        <a:pt x="4223" y="1"/>
                        <a:pt x="3967" y="1"/>
                        <a:pt x="3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
                <p:cNvSpPr/>
                <p:nvPr/>
              </p:nvSpPr>
              <p:spPr>
                <a:xfrm>
                  <a:off x="3216925" y="2914963"/>
                  <a:ext cx="77550" cy="28075"/>
                </a:xfrm>
                <a:custGeom>
                  <a:avLst/>
                  <a:gdLst/>
                  <a:ahLst/>
                  <a:cxnLst/>
                  <a:rect l="l" t="t" r="r" b="b"/>
                  <a:pathLst>
                    <a:path w="3102" h="1123" extrusionOk="0">
                      <a:moveTo>
                        <a:pt x="2682" y="0"/>
                      </a:moveTo>
                      <a:cubicBezTo>
                        <a:pt x="2558" y="0"/>
                        <a:pt x="2414" y="24"/>
                        <a:pt x="2265" y="73"/>
                      </a:cubicBezTo>
                      <a:cubicBezTo>
                        <a:pt x="1888" y="196"/>
                        <a:pt x="1629" y="436"/>
                        <a:pt x="1684" y="607"/>
                      </a:cubicBezTo>
                      <a:cubicBezTo>
                        <a:pt x="1718" y="709"/>
                        <a:pt x="1859" y="763"/>
                        <a:pt x="2047" y="763"/>
                      </a:cubicBezTo>
                      <a:cubicBezTo>
                        <a:pt x="2172" y="763"/>
                        <a:pt x="2318" y="739"/>
                        <a:pt x="2467" y="690"/>
                      </a:cubicBezTo>
                      <a:cubicBezTo>
                        <a:pt x="2843" y="568"/>
                        <a:pt x="3102" y="328"/>
                        <a:pt x="3047" y="159"/>
                      </a:cubicBezTo>
                      <a:cubicBezTo>
                        <a:pt x="3013" y="55"/>
                        <a:pt x="2871" y="0"/>
                        <a:pt x="2682" y="0"/>
                      </a:cubicBezTo>
                      <a:close/>
                      <a:moveTo>
                        <a:pt x="783" y="564"/>
                      </a:moveTo>
                      <a:cubicBezTo>
                        <a:pt x="701" y="564"/>
                        <a:pt x="611" y="574"/>
                        <a:pt x="517" y="597"/>
                      </a:cubicBezTo>
                      <a:cubicBezTo>
                        <a:pt x="216" y="671"/>
                        <a:pt x="0" y="840"/>
                        <a:pt x="33" y="977"/>
                      </a:cubicBezTo>
                      <a:cubicBezTo>
                        <a:pt x="56" y="1069"/>
                        <a:pt x="192" y="1123"/>
                        <a:pt x="372" y="1123"/>
                      </a:cubicBezTo>
                      <a:cubicBezTo>
                        <a:pt x="453" y="1123"/>
                        <a:pt x="543" y="1112"/>
                        <a:pt x="636" y="1089"/>
                      </a:cubicBezTo>
                      <a:cubicBezTo>
                        <a:pt x="939" y="1017"/>
                        <a:pt x="1153" y="847"/>
                        <a:pt x="1120" y="710"/>
                      </a:cubicBezTo>
                      <a:cubicBezTo>
                        <a:pt x="1098" y="616"/>
                        <a:pt x="962" y="564"/>
                        <a:pt x="783" y="5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
                <p:cNvSpPr/>
                <p:nvPr/>
              </p:nvSpPr>
              <p:spPr>
                <a:xfrm>
                  <a:off x="3374900" y="2750513"/>
                  <a:ext cx="97350" cy="228825"/>
                </a:xfrm>
                <a:custGeom>
                  <a:avLst/>
                  <a:gdLst/>
                  <a:ahLst/>
                  <a:cxnLst/>
                  <a:rect l="l" t="t" r="r" b="b"/>
                  <a:pathLst>
                    <a:path w="3894" h="9153" extrusionOk="0">
                      <a:moveTo>
                        <a:pt x="1830" y="0"/>
                      </a:moveTo>
                      <a:cubicBezTo>
                        <a:pt x="1649" y="0"/>
                        <a:pt x="1447" y="31"/>
                        <a:pt x="1222" y="98"/>
                      </a:cubicBezTo>
                      <a:cubicBezTo>
                        <a:pt x="688" y="256"/>
                        <a:pt x="405" y="737"/>
                        <a:pt x="273" y="1251"/>
                      </a:cubicBezTo>
                      <a:cubicBezTo>
                        <a:pt x="0" y="2313"/>
                        <a:pt x="187" y="3717"/>
                        <a:pt x="707" y="4685"/>
                      </a:cubicBezTo>
                      <a:cubicBezTo>
                        <a:pt x="1584" y="6323"/>
                        <a:pt x="2773" y="7686"/>
                        <a:pt x="3893" y="9152"/>
                      </a:cubicBezTo>
                      <a:cubicBezTo>
                        <a:pt x="3884" y="9135"/>
                        <a:pt x="3876" y="9115"/>
                        <a:pt x="3867" y="9098"/>
                      </a:cubicBezTo>
                      <a:cubicBezTo>
                        <a:pt x="3068" y="7255"/>
                        <a:pt x="3099" y="5186"/>
                        <a:pt x="3281" y="3242"/>
                      </a:cubicBezTo>
                      <a:cubicBezTo>
                        <a:pt x="3399" y="1996"/>
                        <a:pt x="3288"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
                <p:cNvSpPr/>
                <p:nvPr/>
              </p:nvSpPr>
              <p:spPr>
                <a:xfrm>
                  <a:off x="3396800" y="2804138"/>
                  <a:ext cx="62475" cy="146800"/>
                </a:xfrm>
                <a:custGeom>
                  <a:avLst/>
                  <a:gdLst/>
                  <a:ahLst/>
                  <a:cxnLst/>
                  <a:rect l="l" t="t" r="r" b="b"/>
                  <a:pathLst>
                    <a:path w="2499" h="5872" extrusionOk="0">
                      <a:moveTo>
                        <a:pt x="1175" y="0"/>
                      </a:moveTo>
                      <a:cubicBezTo>
                        <a:pt x="1059" y="0"/>
                        <a:pt x="929" y="20"/>
                        <a:pt x="785" y="63"/>
                      </a:cubicBezTo>
                      <a:cubicBezTo>
                        <a:pt x="442" y="165"/>
                        <a:pt x="260" y="473"/>
                        <a:pt x="176" y="804"/>
                      </a:cubicBezTo>
                      <a:cubicBezTo>
                        <a:pt x="0" y="1485"/>
                        <a:pt x="121" y="2385"/>
                        <a:pt x="453" y="3007"/>
                      </a:cubicBezTo>
                      <a:cubicBezTo>
                        <a:pt x="1017" y="4058"/>
                        <a:pt x="1780" y="4933"/>
                        <a:pt x="2499" y="5872"/>
                      </a:cubicBezTo>
                      <a:cubicBezTo>
                        <a:pt x="2492" y="5861"/>
                        <a:pt x="2486" y="5850"/>
                        <a:pt x="2481" y="5837"/>
                      </a:cubicBezTo>
                      <a:cubicBezTo>
                        <a:pt x="1969" y="4658"/>
                        <a:pt x="1988" y="3329"/>
                        <a:pt x="2105" y="2081"/>
                      </a:cubicBezTo>
                      <a:cubicBezTo>
                        <a:pt x="2181" y="1281"/>
                        <a:pt x="2111"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
                <p:cNvSpPr/>
                <p:nvPr/>
              </p:nvSpPr>
              <p:spPr>
                <a:xfrm>
                  <a:off x="3408625" y="2778338"/>
                  <a:ext cx="57625" cy="191675"/>
                </a:xfrm>
                <a:custGeom>
                  <a:avLst/>
                  <a:gdLst/>
                  <a:ahLst/>
                  <a:cxnLst/>
                  <a:rect l="l" t="t" r="r" b="b"/>
                  <a:pathLst>
                    <a:path w="2305" h="7667" extrusionOk="0">
                      <a:moveTo>
                        <a:pt x="128" y="0"/>
                      </a:moveTo>
                      <a:cubicBezTo>
                        <a:pt x="122" y="0"/>
                        <a:pt x="110" y="63"/>
                        <a:pt x="91" y="172"/>
                      </a:cubicBezTo>
                      <a:cubicBezTo>
                        <a:pt x="75" y="282"/>
                        <a:pt x="44" y="439"/>
                        <a:pt x="36" y="630"/>
                      </a:cubicBezTo>
                      <a:cubicBezTo>
                        <a:pt x="0" y="1014"/>
                        <a:pt x="22" y="1524"/>
                        <a:pt x="69" y="2033"/>
                      </a:cubicBezTo>
                      <a:cubicBezTo>
                        <a:pt x="121" y="2544"/>
                        <a:pt x="223" y="3045"/>
                        <a:pt x="306" y="3420"/>
                      </a:cubicBezTo>
                      <a:cubicBezTo>
                        <a:pt x="397" y="3793"/>
                        <a:pt x="464" y="4039"/>
                        <a:pt x="464" y="4039"/>
                      </a:cubicBezTo>
                      <a:cubicBezTo>
                        <a:pt x="464" y="4039"/>
                        <a:pt x="537" y="4283"/>
                        <a:pt x="668" y="4646"/>
                      </a:cubicBezTo>
                      <a:cubicBezTo>
                        <a:pt x="798" y="5005"/>
                        <a:pt x="986" y="5481"/>
                        <a:pt x="1210" y="5940"/>
                      </a:cubicBezTo>
                      <a:cubicBezTo>
                        <a:pt x="1437" y="6396"/>
                        <a:pt x="1683" y="6846"/>
                        <a:pt x="1903" y="7159"/>
                      </a:cubicBezTo>
                      <a:cubicBezTo>
                        <a:pt x="2005" y="7322"/>
                        <a:pt x="2106" y="7446"/>
                        <a:pt x="2173" y="7533"/>
                      </a:cubicBezTo>
                      <a:cubicBezTo>
                        <a:pt x="2239" y="7619"/>
                        <a:pt x="2280" y="7667"/>
                        <a:pt x="2288" y="7667"/>
                      </a:cubicBezTo>
                      <a:cubicBezTo>
                        <a:pt x="2288" y="7667"/>
                        <a:pt x="2289" y="7667"/>
                        <a:pt x="2289" y="7667"/>
                      </a:cubicBezTo>
                      <a:cubicBezTo>
                        <a:pt x="2305" y="7657"/>
                        <a:pt x="2159" y="7447"/>
                        <a:pt x="1969" y="7118"/>
                      </a:cubicBezTo>
                      <a:cubicBezTo>
                        <a:pt x="1770" y="6794"/>
                        <a:pt x="1545" y="6341"/>
                        <a:pt x="1336" y="5881"/>
                      </a:cubicBezTo>
                      <a:cubicBezTo>
                        <a:pt x="1131" y="5420"/>
                        <a:pt x="959" y="4946"/>
                        <a:pt x="840" y="4585"/>
                      </a:cubicBezTo>
                      <a:cubicBezTo>
                        <a:pt x="722" y="4227"/>
                        <a:pt x="653" y="3984"/>
                        <a:pt x="653" y="3984"/>
                      </a:cubicBezTo>
                      <a:cubicBezTo>
                        <a:pt x="653" y="3984"/>
                        <a:pt x="584" y="3741"/>
                        <a:pt x="483" y="3377"/>
                      </a:cubicBezTo>
                      <a:cubicBezTo>
                        <a:pt x="390" y="3009"/>
                        <a:pt x="276" y="2517"/>
                        <a:pt x="209" y="2018"/>
                      </a:cubicBezTo>
                      <a:cubicBezTo>
                        <a:pt x="144" y="1516"/>
                        <a:pt x="100" y="1012"/>
                        <a:pt x="115" y="635"/>
                      </a:cubicBezTo>
                      <a:cubicBezTo>
                        <a:pt x="116" y="255"/>
                        <a:pt x="147" y="2"/>
                        <a:pt x="129" y="0"/>
                      </a:cubicBezTo>
                      <a:cubicBezTo>
                        <a:pt x="129" y="0"/>
                        <a:pt x="128"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
                <p:cNvSpPr/>
                <p:nvPr/>
              </p:nvSpPr>
              <p:spPr>
                <a:xfrm>
                  <a:off x="3423175" y="2770638"/>
                  <a:ext cx="17000" cy="78100"/>
                </a:xfrm>
                <a:custGeom>
                  <a:avLst/>
                  <a:gdLst/>
                  <a:ahLst/>
                  <a:cxnLst/>
                  <a:rect l="l" t="t" r="r" b="b"/>
                  <a:pathLst>
                    <a:path w="680" h="3124" extrusionOk="0">
                      <a:moveTo>
                        <a:pt x="247" y="1"/>
                      </a:moveTo>
                      <a:cubicBezTo>
                        <a:pt x="245" y="1"/>
                        <a:pt x="243" y="1"/>
                        <a:pt x="241" y="1"/>
                      </a:cubicBezTo>
                      <a:cubicBezTo>
                        <a:pt x="101" y="9"/>
                        <a:pt x="1" y="264"/>
                        <a:pt x="17" y="574"/>
                      </a:cubicBezTo>
                      <a:cubicBezTo>
                        <a:pt x="34" y="877"/>
                        <a:pt x="156" y="1118"/>
                        <a:pt x="292" y="1118"/>
                      </a:cubicBezTo>
                      <a:cubicBezTo>
                        <a:pt x="295" y="1118"/>
                        <a:pt x="298" y="1118"/>
                        <a:pt x="300" y="1118"/>
                      </a:cubicBezTo>
                      <a:cubicBezTo>
                        <a:pt x="440" y="1112"/>
                        <a:pt x="541" y="856"/>
                        <a:pt x="523" y="546"/>
                      </a:cubicBezTo>
                      <a:cubicBezTo>
                        <a:pt x="507" y="242"/>
                        <a:pt x="384" y="1"/>
                        <a:pt x="247" y="1"/>
                      </a:cubicBezTo>
                      <a:close/>
                      <a:moveTo>
                        <a:pt x="360" y="1688"/>
                      </a:moveTo>
                      <a:cubicBezTo>
                        <a:pt x="183" y="1688"/>
                        <a:pt x="31" y="2005"/>
                        <a:pt x="20" y="2398"/>
                      </a:cubicBezTo>
                      <a:cubicBezTo>
                        <a:pt x="10" y="2794"/>
                        <a:pt x="147" y="3117"/>
                        <a:pt x="327" y="3123"/>
                      </a:cubicBezTo>
                      <a:cubicBezTo>
                        <a:pt x="328" y="3123"/>
                        <a:pt x="329" y="3123"/>
                        <a:pt x="329" y="3123"/>
                      </a:cubicBezTo>
                      <a:cubicBezTo>
                        <a:pt x="508" y="3123"/>
                        <a:pt x="660" y="2806"/>
                        <a:pt x="668" y="2413"/>
                      </a:cubicBezTo>
                      <a:cubicBezTo>
                        <a:pt x="679" y="2019"/>
                        <a:pt x="541" y="1693"/>
                        <a:pt x="363" y="1688"/>
                      </a:cubicBezTo>
                      <a:cubicBezTo>
                        <a:pt x="362" y="1688"/>
                        <a:pt x="361" y="1688"/>
                        <a:pt x="360" y="16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8"/>
              <p:cNvGrpSpPr/>
              <p:nvPr/>
            </p:nvGrpSpPr>
            <p:grpSpPr>
              <a:xfrm flipH="1">
                <a:off x="514822" y="2615446"/>
                <a:ext cx="105691" cy="95690"/>
                <a:chOff x="2459325" y="2815313"/>
                <a:chExt cx="75300" cy="68175"/>
              </a:xfrm>
            </p:grpSpPr>
            <p:sp>
              <p:nvSpPr>
                <p:cNvPr id="5306" name="Google Shape;5306;p8"/>
                <p:cNvSpPr/>
                <p:nvPr/>
              </p:nvSpPr>
              <p:spPr>
                <a:xfrm>
                  <a:off x="2459325" y="2815313"/>
                  <a:ext cx="75300" cy="68175"/>
                </a:xfrm>
                <a:custGeom>
                  <a:avLst/>
                  <a:gdLst/>
                  <a:ahLst/>
                  <a:cxnLst/>
                  <a:rect l="l" t="t" r="r" b="b"/>
                  <a:pathLst>
                    <a:path w="3012" h="2727" extrusionOk="0">
                      <a:moveTo>
                        <a:pt x="1507" y="1"/>
                      </a:moveTo>
                      <a:cubicBezTo>
                        <a:pt x="1397" y="1"/>
                        <a:pt x="1285" y="14"/>
                        <a:pt x="1174" y="42"/>
                      </a:cubicBezTo>
                      <a:cubicBezTo>
                        <a:pt x="444" y="225"/>
                        <a:pt x="0" y="966"/>
                        <a:pt x="184" y="1696"/>
                      </a:cubicBezTo>
                      <a:cubicBezTo>
                        <a:pt x="339" y="2315"/>
                        <a:pt x="894" y="2726"/>
                        <a:pt x="1505" y="2726"/>
                      </a:cubicBezTo>
                      <a:cubicBezTo>
                        <a:pt x="1615" y="2726"/>
                        <a:pt x="1727" y="2713"/>
                        <a:pt x="1839" y="2685"/>
                      </a:cubicBezTo>
                      <a:cubicBezTo>
                        <a:pt x="2569" y="2502"/>
                        <a:pt x="3011" y="1762"/>
                        <a:pt x="2828" y="1031"/>
                      </a:cubicBezTo>
                      <a:cubicBezTo>
                        <a:pt x="2673" y="412"/>
                        <a:pt x="2117" y="1"/>
                        <a:pt x="150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
                <p:cNvSpPr/>
                <p:nvPr/>
              </p:nvSpPr>
              <p:spPr>
                <a:xfrm>
                  <a:off x="2459325" y="2815313"/>
                  <a:ext cx="71050" cy="66150"/>
                </a:xfrm>
                <a:custGeom>
                  <a:avLst/>
                  <a:gdLst/>
                  <a:ahLst/>
                  <a:cxnLst/>
                  <a:rect l="l" t="t" r="r" b="b"/>
                  <a:pathLst>
                    <a:path w="2842" h="2646" extrusionOk="0">
                      <a:moveTo>
                        <a:pt x="1507" y="1"/>
                      </a:moveTo>
                      <a:cubicBezTo>
                        <a:pt x="1397" y="1"/>
                        <a:pt x="1285" y="14"/>
                        <a:pt x="1174" y="42"/>
                      </a:cubicBezTo>
                      <a:cubicBezTo>
                        <a:pt x="444" y="225"/>
                        <a:pt x="0" y="966"/>
                        <a:pt x="184" y="1696"/>
                      </a:cubicBezTo>
                      <a:cubicBezTo>
                        <a:pt x="298" y="2152"/>
                        <a:pt x="632" y="2495"/>
                        <a:pt x="1042" y="2646"/>
                      </a:cubicBezTo>
                      <a:cubicBezTo>
                        <a:pt x="953" y="2525"/>
                        <a:pt x="885" y="2386"/>
                        <a:pt x="846" y="2232"/>
                      </a:cubicBezTo>
                      <a:cubicBezTo>
                        <a:pt x="685" y="1593"/>
                        <a:pt x="1073" y="946"/>
                        <a:pt x="1712" y="785"/>
                      </a:cubicBezTo>
                      <a:cubicBezTo>
                        <a:pt x="1808" y="761"/>
                        <a:pt x="1905" y="749"/>
                        <a:pt x="1999" y="749"/>
                      </a:cubicBezTo>
                      <a:cubicBezTo>
                        <a:pt x="2319" y="749"/>
                        <a:pt x="2621" y="880"/>
                        <a:pt x="2842" y="1100"/>
                      </a:cubicBezTo>
                      <a:cubicBezTo>
                        <a:pt x="2837" y="1078"/>
                        <a:pt x="2834" y="1054"/>
                        <a:pt x="2828" y="1031"/>
                      </a:cubicBezTo>
                      <a:cubicBezTo>
                        <a:pt x="2673" y="412"/>
                        <a:pt x="2117" y="1"/>
                        <a:pt x="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
                <p:cNvSpPr/>
                <p:nvPr/>
              </p:nvSpPr>
              <p:spPr>
                <a:xfrm>
                  <a:off x="2500525" y="2847388"/>
                  <a:ext cx="24775" cy="22475"/>
                </a:xfrm>
                <a:custGeom>
                  <a:avLst/>
                  <a:gdLst/>
                  <a:ahLst/>
                  <a:cxnLst/>
                  <a:rect l="l" t="t" r="r" b="b"/>
                  <a:pathLst>
                    <a:path w="991" h="899" extrusionOk="0">
                      <a:moveTo>
                        <a:pt x="496" y="0"/>
                      </a:moveTo>
                      <a:cubicBezTo>
                        <a:pt x="460" y="0"/>
                        <a:pt x="422" y="5"/>
                        <a:pt x="386" y="14"/>
                      </a:cubicBezTo>
                      <a:cubicBezTo>
                        <a:pt x="146" y="75"/>
                        <a:pt x="0" y="318"/>
                        <a:pt x="61" y="559"/>
                      </a:cubicBezTo>
                      <a:cubicBezTo>
                        <a:pt x="112" y="762"/>
                        <a:pt x="295" y="898"/>
                        <a:pt x="496" y="898"/>
                      </a:cubicBezTo>
                      <a:cubicBezTo>
                        <a:pt x="532" y="898"/>
                        <a:pt x="569" y="894"/>
                        <a:pt x="605" y="885"/>
                      </a:cubicBezTo>
                      <a:cubicBezTo>
                        <a:pt x="846" y="824"/>
                        <a:pt x="990" y="579"/>
                        <a:pt x="931" y="340"/>
                      </a:cubicBezTo>
                      <a:cubicBezTo>
                        <a:pt x="880" y="137"/>
                        <a:pt x="697" y="0"/>
                        <a:pt x="4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
                <p:cNvSpPr/>
                <p:nvPr/>
              </p:nvSpPr>
              <p:spPr>
                <a:xfrm>
                  <a:off x="2485400" y="2860538"/>
                  <a:ext cx="11550" cy="10425"/>
                </a:xfrm>
                <a:custGeom>
                  <a:avLst/>
                  <a:gdLst/>
                  <a:ahLst/>
                  <a:cxnLst/>
                  <a:rect l="l" t="t" r="r" b="b"/>
                  <a:pathLst>
                    <a:path w="462" h="417" extrusionOk="0">
                      <a:moveTo>
                        <a:pt x="232" y="0"/>
                      </a:moveTo>
                      <a:cubicBezTo>
                        <a:pt x="215" y="0"/>
                        <a:pt x="198" y="2"/>
                        <a:pt x="181" y="6"/>
                      </a:cubicBezTo>
                      <a:cubicBezTo>
                        <a:pt x="68" y="35"/>
                        <a:pt x="1" y="147"/>
                        <a:pt x="29" y="259"/>
                      </a:cubicBezTo>
                      <a:cubicBezTo>
                        <a:pt x="53" y="353"/>
                        <a:pt x="137" y="417"/>
                        <a:pt x="231" y="417"/>
                      </a:cubicBezTo>
                      <a:cubicBezTo>
                        <a:pt x="247" y="417"/>
                        <a:pt x="264" y="415"/>
                        <a:pt x="281" y="411"/>
                      </a:cubicBezTo>
                      <a:cubicBezTo>
                        <a:pt x="394" y="382"/>
                        <a:pt x="461" y="268"/>
                        <a:pt x="433" y="157"/>
                      </a:cubicBezTo>
                      <a:cubicBezTo>
                        <a:pt x="409" y="63"/>
                        <a:pt x="325" y="0"/>
                        <a:pt x="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8"/>
              <p:cNvGrpSpPr/>
              <p:nvPr/>
            </p:nvGrpSpPr>
            <p:grpSpPr>
              <a:xfrm flipH="1">
                <a:off x="429413" y="2412205"/>
                <a:ext cx="127938" cy="115832"/>
                <a:chOff x="2504325" y="2670513"/>
                <a:chExt cx="91150" cy="82525"/>
              </a:xfrm>
            </p:grpSpPr>
            <p:sp>
              <p:nvSpPr>
                <p:cNvPr id="5311" name="Google Shape;5311;p8"/>
                <p:cNvSpPr/>
                <p:nvPr/>
              </p:nvSpPr>
              <p:spPr>
                <a:xfrm>
                  <a:off x="2504325" y="2670513"/>
                  <a:ext cx="91150" cy="82525"/>
                </a:xfrm>
                <a:custGeom>
                  <a:avLst/>
                  <a:gdLst/>
                  <a:ahLst/>
                  <a:cxnLst/>
                  <a:rect l="l" t="t" r="r" b="b"/>
                  <a:pathLst>
                    <a:path w="3646" h="3301" extrusionOk="0">
                      <a:moveTo>
                        <a:pt x="1825" y="0"/>
                      </a:moveTo>
                      <a:cubicBezTo>
                        <a:pt x="1692" y="0"/>
                        <a:pt x="1556" y="17"/>
                        <a:pt x="1421" y="51"/>
                      </a:cubicBezTo>
                      <a:cubicBezTo>
                        <a:pt x="537" y="273"/>
                        <a:pt x="0" y="1169"/>
                        <a:pt x="224" y="2053"/>
                      </a:cubicBezTo>
                      <a:cubicBezTo>
                        <a:pt x="411" y="2802"/>
                        <a:pt x="1085" y="3301"/>
                        <a:pt x="1824" y="3301"/>
                      </a:cubicBezTo>
                      <a:cubicBezTo>
                        <a:pt x="1957" y="3301"/>
                        <a:pt x="2092" y="3285"/>
                        <a:pt x="2226" y="3251"/>
                      </a:cubicBezTo>
                      <a:cubicBezTo>
                        <a:pt x="3110" y="3029"/>
                        <a:pt x="3645" y="2131"/>
                        <a:pt x="3423" y="1247"/>
                      </a:cubicBezTo>
                      <a:cubicBezTo>
                        <a:pt x="3236" y="499"/>
                        <a:pt x="2563" y="0"/>
                        <a:pt x="182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
                <p:cNvSpPr/>
                <p:nvPr/>
              </p:nvSpPr>
              <p:spPr>
                <a:xfrm>
                  <a:off x="2504325" y="2670513"/>
                  <a:ext cx="86025" cy="80025"/>
                </a:xfrm>
                <a:custGeom>
                  <a:avLst/>
                  <a:gdLst/>
                  <a:ahLst/>
                  <a:cxnLst/>
                  <a:rect l="l" t="t" r="r" b="b"/>
                  <a:pathLst>
                    <a:path w="3441" h="3201" extrusionOk="0">
                      <a:moveTo>
                        <a:pt x="1825" y="0"/>
                      </a:moveTo>
                      <a:cubicBezTo>
                        <a:pt x="1692" y="0"/>
                        <a:pt x="1556" y="17"/>
                        <a:pt x="1421" y="51"/>
                      </a:cubicBezTo>
                      <a:cubicBezTo>
                        <a:pt x="537" y="273"/>
                        <a:pt x="0" y="1169"/>
                        <a:pt x="224" y="2053"/>
                      </a:cubicBezTo>
                      <a:cubicBezTo>
                        <a:pt x="362" y="2604"/>
                        <a:pt x="765" y="3021"/>
                        <a:pt x="1263" y="3201"/>
                      </a:cubicBezTo>
                      <a:cubicBezTo>
                        <a:pt x="1153" y="3055"/>
                        <a:pt x="1072" y="2888"/>
                        <a:pt x="1025" y="2703"/>
                      </a:cubicBezTo>
                      <a:cubicBezTo>
                        <a:pt x="830" y="1927"/>
                        <a:pt x="1299" y="1144"/>
                        <a:pt x="2073" y="950"/>
                      </a:cubicBezTo>
                      <a:cubicBezTo>
                        <a:pt x="2190" y="920"/>
                        <a:pt x="2307" y="906"/>
                        <a:pt x="2422" y="906"/>
                      </a:cubicBezTo>
                      <a:cubicBezTo>
                        <a:pt x="2808" y="906"/>
                        <a:pt x="3172" y="1064"/>
                        <a:pt x="3440" y="1332"/>
                      </a:cubicBezTo>
                      <a:cubicBezTo>
                        <a:pt x="3434" y="1302"/>
                        <a:pt x="3431" y="1276"/>
                        <a:pt x="3423" y="1247"/>
                      </a:cubicBezTo>
                      <a:cubicBezTo>
                        <a:pt x="3236" y="499"/>
                        <a:pt x="2563" y="0"/>
                        <a:pt x="1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
                <p:cNvSpPr/>
                <p:nvPr/>
              </p:nvSpPr>
              <p:spPr>
                <a:xfrm>
                  <a:off x="2554200" y="2709313"/>
                  <a:ext cx="30000" cy="27200"/>
                </a:xfrm>
                <a:custGeom>
                  <a:avLst/>
                  <a:gdLst/>
                  <a:ahLst/>
                  <a:cxnLst/>
                  <a:rect l="l" t="t" r="r" b="b"/>
                  <a:pathLst>
                    <a:path w="1200" h="1088" extrusionOk="0">
                      <a:moveTo>
                        <a:pt x="600" y="0"/>
                      </a:moveTo>
                      <a:cubicBezTo>
                        <a:pt x="556" y="0"/>
                        <a:pt x="512" y="6"/>
                        <a:pt x="468" y="17"/>
                      </a:cubicBezTo>
                      <a:cubicBezTo>
                        <a:pt x="176" y="90"/>
                        <a:pt x="1" y="386"/>
                        <a:pt x="74" y="676"/>
                      </a:cubicBezTo>
                      <a:cubicBezTo>
                        <a:pt x="137" y="923"/>
                        <a:pt x="358" y="1088"/>
                        <a:pt x="600" y="1088"/>
                      </a:cubicBezTo>
                      <a:cubicBezTo>
                        <a:pt x="643" y="1088"/>
                        <a:pt x="688" y="1082"/>
                        <a:pt x="732" y="1071"/>
                      </a:cubicBezTo>
                      <a:cubicBezTo>
                        <a:pt x="1024" y="997"/>
                        <a:pt x="1199" y="703"/>
                        <a:pt x="1127" y="411"/>
                      </a:cubicBezTo>
                      <a:cubicBezTo>
                        <a:pt x="1065" y="164"/>
                        <a:pt x="843" y="0"/>
                        <a:pt x="60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
                <p:cNvSpPr/>
                <p:nvPr/>
              </p:nvSpPr>
              <p:spPr>
                <a:xfrm>
                  <a:off x="2535925" y="2725188"/>
                  <a:ext cx="13925" cy="12650"/>
                </a:xfrm>
                <a:custGeom>
                  <a:avLst/>
                  <a:gdLst/>
                  <a:ahLst/>
                  <a:cxnLst/>
                  <a:rect l="l" t="t" r="r" b="b"/>
                  <a:pathLst>
                    <a:path w="557" h="506" extrusionOk="0">
                      <a:moveTo>
                        <a:pt x="277" y="1"/>
                      </a:moveTo>
                      <a:cubicBezTo>
                        <a:pt x="257" y="1"/>
                        <a:pt x="237" y="3"/>
                        <a:pt x="216" y="8"/>
                      </a:cubicBezTo>
                      <a:cubicBezTo>
                        <a:pt x="82" y="43"/>
                        <a:pt x="0" y="180"/>
                        <a:pt x="33" y="315"/>
                      </a:cubicBezTo>
                      <a:cubicBezTo>
                        <a:pt x="62" y="431"/>
                        <a:pt x="165" y="506"/>
                        <a:pt x="279" y="506"/>
                      </a:cubicBezTo>
                      <a:cubicBezTo>
                        <a:pt x="299" y="506"/>
                        <a:pt x="320" y="503"/>
                        <a:pt x="340" y="498"/>
                      </a:cubicBezTo>
                      <a:cubicBezTo>
                        <a:pt x="475" y="466"/>
                        <a:pt x="556" y="328"/>
                        <a:pt x="524" y="193"/>
                      </a:cubicBezTo>
                      <a:cubicBezTo>
                        <a:pt x="494" y="77"/>
                        <a:pt x="390" y="1"/>
                        <a:pt x="2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8"/>
              <p:cNvGrpSpPr/>
              <p:nvPr/>
            </p:nvGrpSpPr>
            <p:grpSpPr>
              <a:xfrm flipH="1">
                <a:off x="394674" y="2174049"/>
                <a:ext cx="152396" cy="138009"/>
                <a:chOff x="2511650" y="2500838"/>
                <a:chExt cx="108575" cy="98325"/>
              </a:xfrm>
            </p:grpSpPr>
            <p:sp>
              <p:nvSpPr>
                <p:cNvPr id="5316" name="Google Shape;5316;p8"/>
                <p:cNvSpPr/>
                <p:nvPr/>
              </p:nvSpPr>
              <p:spPr>
                <a:xfrm>
                  <a:off x="2511650" y="2500838"/>
                  <a:ext cx="108575" cy="98325"/>
                </a:xfrm>
                <a:custGeom>
                  <a:avLst/>
                  <a:gdLst/>
                  <a:ahLst/>
                  <a:cxnLst/>
                  <a:rect l="l" t="t" r="r" b="b"/>
                  <a:pathLst>
                    <a:path w="4343" h="3933" extrusionOk="0">
                      <a:moveTo>
                        <a:pt x="2171" y="0"/>
                      </a:moveTo>
                      <a:cubicBezTo>
                        <a:pt x="2013" y="0"/>
                        <a:pt x="1852" y="19"/>
                        <a:pt x="1692" y="59"/>
                      </a:cubicBezTo>
                      <a:cubicBezTo>
                        <a:pt x="638" y="326"/>
                        <a:pt x="0" y="1394"/>
                        <a:pt x="265" y="2445"/>
                      </a:cubicBezTo>
                      <a:cubicBezTo>
                        <a:pt x="489" y="3337"/>
                        <a:pt x="1290" y="3932"/>
                        <a:pt x="2169" y="3932"/>
                      </a:cubicBezTo>
                      <a:cubicBezTo>
                        <a:pt x="2327" y="3932"/>
                        <a:pt x="2488" y="3913"/>
                        <a:pt x="2649" y="3872"/>
                      </a:cubicBezTo>
                      <a:cubicBezTo>
                        <a:pt x="3702" y="3606"/>
                        <a:pt x="4342" y="2539"/>
                        <a:pt x="4076" y="1486"/>
                      </a:cubicBezTo>
                      <a:cubicBezTo>
                        <a:pt x="3852" y="594"/>
                        <a:pt x="3050" y="0"/>
                        <a:pt x="217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
                <p:cNvSpPr/>
                <p:nvPr/>
              </p:nvSpPr>
              <p:spPr>
                <a:xfrm>
                  <a:off x="2511650" y="2500838"/>
                  <a:ext cx="102425" cy="95375"/>
                </a:xfrm>
                <a:custGeom>
                  <a:avLst/>
                  <a:gdLst/>
                  <a:ahLst/>
                  <a:cxnLst/>
                  <a:rect l="l" t="t" r="r" b="b"/>
                  <a:pathLst>
                    <a:path w="4097" h="3815" extrusionOk="0">
                      <a:moveTo>
                        <a:pt x="2171" y="0"/>
                      </a:moveTo>
                      <a:cubicBezTo>
                        <a:pt x="2013" y="0"/>
                        <a:pt x="1852" y="19"/>
                        <a:pt x="1692" y="59"/>
                      </a:cubicBezTo>
                      <a:cubicBezTo>
                        <a:pt x="638" y="326"/>
                        <a:pt x="0" y="1394"/>
                        <a:pt x="265" y="2445"/>
                      </a:cubicBezTo>
                      <a:cubicBezTo>
                        <a:pt x="431" y="3103"/>
                        <a:pt x="909" y="3598"/>
                        <a:pt x="1501" y="3814"/>
                      </a:cubicBezTo>
                      <a:cubicBezTo>
                        <a:pt x="1374" y="3640"/>
                        <a:pt x="1275" y="3440"/>
                        <a:pt x="1219" y="3219"/>
                      </a:cubicBezTo>
                      <a:cubicBezTo>
                        <a:pt x="987" y="2298"/>
                        <a:pt x="1546" y="1363"/>
                        <a:pt x="2467" y="1131"/>
                      </a:cubicBezTo>
                      <a:cubicBezTo>
                        <a:pt x="2606" y="1096"/>
                        <a:pt x="2745" y="1079"/>
                        <a:pt x="2882" y="1079"/>
                      </a:cubicBezTo>
                      <a:cubicBezTo>
                        <a:pt x="3343" y="1079"/>
                        <a:pt x="3778" y="1268"/>
                        <a:pt x="4096" y="1585"/>
                      </a:cubicBezTo>
                      <a:cubicBezTo>
                        <a:pt x="4089" y="1552"/>
                        <a:pt x="4085" y="1519"/>
                        <a:pt x="4076" y="1486"/>
                      </a:cubicBezTo>
                      <a:cubicBezTo>
                        <a:pt x="3852" y="594"/>
                        <a:pt x="3050"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
                <p:cNvSpPr/>
                <p:nvPr/>
              </p:nvSpPr>
              <p:spPr>
                <a:xfrm>
                  <a:off x="2571050" y="2547088"/>
                  <a:ext cx="35750" cy="32375"/>
                </a:xfrm>
                <a:custGeom>
                  <a:avLst/>
                  <a:gdLst/>
                  <a:ahLst/>
                  <a:cxnLst/>
                  <a:rect l="l" t="t" r="r" b="b"/>
                  <a:pathLst>
                    <a:path w="1430" h="1295" extrusionOk="0">
                      <a:moveTo>
                        <a:pt x="716" y="0"/>
                      </a:moveTo>
                      <a:cubicBezTo>
                        <a:pt x="663" y="0"/>
                        <a:pt x="610" y="7"/>
                        <a:pt x="557" y="20"/>
                      </a:cubicBezTo>
                      <a:cubicBezTo>
                        <a:pt x="210" y="108"/>
                        <a:pt x="0" y="459"/>
                        <a:pt x="88" y="805"/>
                      </a:cubicBezTo>
                      <a:cubicBezTo>
                        <a:pt x="161" y="1099"/>
                        <a:pt x="425" y="1294"/>
                        <a:pt x="714" y="1294"/>
                      </a:cubicBezTo>
                      <a:cubicBezTo>
                        <a:pt x="766" y="1294"/>
                        <a:pt x="819" y="1288"/>
                        <a:pt x="871" y="1275"/>
                      </a:cubicBezTo>
                      <a:cubicBezTo>
                        <a:pt x="1219" y="1187"/>
                        <a:pt x="1429" y="836"/>
                        <a:pt x="1341" y="490"/>
                      </a:cubicBezTo>
                      <a:cubicBezTo>
                        <a:pt x="1268" y="196"/>
                        <a:pt x="1005" y="0"/>
                        <a:pt x="71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
                <p:cNvSpPr/>
                <p:nvPr/>
              </p:nvSpPr>
              <p:spPr>
                <a:xfrm>
                  <a:off x="2549225" y="2565988"/>
                  <a:ext cx="16650" cy="15050"/>
                </a:xfrm>
                <a:custGeom>
                  <a:avLst/>
                  <a:gdLst/>
                  <a:ahLst/>
                  <a:cxnLst/>
                  <a:rect l="l" t="t" r="r" b="b"/>
                  <a:pathLst>
                    <a:path w="666" h="602" extrusionOk="0">
                      <a:moveTo>
                        <a:pt x="333" y="1"/>
                      </a:moveTo>
                      <a:cubicBezTo>
                        <a:pt x="309" y="1"/>
                        <a:pt x="284" y="4"/>
                        <a:pt x="259" y="10"/>
                      </a:cubicBezTo>
                      <a:cubicBezTo>
                        <a:pt x="98" y="51"/>
                        <a:pt x="1" y="215"/>
                        <a:pt x="42" y="375"/>
                      </a:cubicBezTo>
                      <a:cubicBezTo>
                        <a:pt x="75" y="511"/>
                        <a:pt x="198" y="602"/>
                        <a:pt x="332" y="602"/>
                      </a:cubicBezTo>
                      <a:cubicBezTo>
                        <a:pt x="357" y="602"/>
                        <a:pt x="382" y="599"/>
                        <a:pt x="407" y="593"/>
                      </a:cubicBezTo>
                      <a:cubicBezTo>
                        <a:pt x="568" y="552"/>
                        <a:pt x="665" y="389"/>
                        <a:pt x="624" y="229"/>
                      </a:cubicBezTo>
                      <a:cubicBezTo>
                        <a:pt x="590" y="92"/>
                        <a:pt x="468" y="1"/>
                        <a:pt x="3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8"/>
              <p:cNvGrpSpPr/>
              <p:nvPr/>
            </p:nvGrpSpPr>
            <p:grpSpPr>
              <a:xfrm flipH="1">
                <a:off x="1253326" y="1834307"/>
                <a:ext cx="109200" cy="95761"/>
                <a:chOff x="1930675" y="2258788"/>
                <a:chExt cx="77800" cy="68225"/>
              </a:xfrm>
            </p:grpSpPr>
            <p:sp>
              <p:nvSpPr>
                <p:cNvPr id="5321" name="Google Shape;5321;p8"/>
                <p:cNvSpPr/>
                <p:nvPr/>
              </p:nvSpPr>
              <p:spPr>
                <a:xfrm>
                  <a:off x="1930675" y="2258788"/>
                  <a:ext cx="77800" cy="68225"/>
                </a:xfrm>
                <a:custGeom>
                  <a:avLst/>
                  <a:gdLst/>
                  <a:ahLst/>
                  <a:cxnLst/>
                  <a:rect l="l" t="t" r="r" b="b"/>
                  <a:pathLst>
                    <a:path w="3112" h="2729" extrusionOk="0">
                      <a:moveTo>
                        <a:pt x="1554" y="1"/>
                      </a:moveTo>
                      <a:cubicBezTo>
                        <a:pt x="1350" y="1"/>
                        <a:pt x="1142" y="47"/>
                        <a:pt x="946" y="145"/>
                      </a:cubicBezTo>
                      <a:cubicBezTo>
                        <a:pt x="271" y="482"/>
                        <a:pt x="0" y="1301"/>
                        <a:pt x="335" y="1975"/>
                      </a:cubicBezTo>
                      <a:cubicBezTo>
                        <a:pt x="575" y="2452"/>
                        <a:pt x="1056" y="2728"/>
                        <a:pt x="1556" y="2728"/>
                      </a:cubicBezTo>
                      <a:cubicBezTo>
                        <a:pt x="1761" y="2728"/>
                        <a:pt x="1969" y="2682"/>
                        <a:pt x="2165" y="2584"/>
                      </a:cubicBezTo>
                      <a:cubicBezTo>
                        <a:pt x="2839" y="2247"/>
                        <a:pt x="3111" y="1428"/>
                        <a:pt x="2774" y="754"/>
                      </a:cubicBezTo>
                      <a:cubicBezTo>
                        <a:pt x="2535" y="277"/>
                        <a:pt x="2054" y="1"/>
                        <a:pt x="1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
                <p:cNvSpPr/>
                <p:nvPr/>
              </p:nvSpPr>
              <p:spPr>
                <a:xfrm>
                  <a:off x="1952750" y="2258788"/>
                  <a:ext cx="55725" cy="68200"/>
                </a:xfrm>
                <a:custGeom>
                  <a:avLst/>
                  <a:gdLst/>
                  <a:ahLst/>
                  <a:cxnLst/>
                  <a:rect l="l" t="t" r="r" b="b"/>
                  <a:pathLst>
                    <a:path w="2229" h="2728" extrusionOk="0">
                      <a:moveTo>
                        <a:pt x="671" y="1"/>
                      </a:moveTo>
                      <a:cubicBezTo>
                        <a:pt x="467" y="1"/>
                        <a:pt x="259" y="47"/>
                        <a:pt x="63" y="145"/>
                      </a:cubicBezTo>
                      <a:cubicBezTo>
                        <a:pt x="40" y="156"/>
                        <a:pt x="22" y="169"/>
                        <a:pt x="1" y="179"/>
                      </a:cubicBezTo>
                      <a:cubicBezTo>
                        <a:pt x="405" y="211"/>
                        <a:pt x="782" y="443"/>
                        <a:pt x="976" y="831"/>
                      </a:cubicBezTo>
                      <a:cubicBezTo>
                        <a:pt x="1271" y="1420"/>
                        <a:pt x="1033" y="2136"/>
                        <a:pt x="444" y="2432"/>
                      </a:cubicBezTo>
                      <a:cubicBezTo>
                        <a:pt x="303" y="2503"/>
                        <a:pt x="152" y="2542"/>
                        <a:pt x="4" y="2553"/>
                      </a:cubicBezTo>
                      <a:cubicBezTo>
                        <a:pt x="207" y="2667"/>
                        <a:pt x="437" y="2728"/>
                        <a:pt x="672" y="2728"/>
                      </a:cubicBezTo>
                      <a:cubicBezTo>
                        <a:pt x="877" y="2728"/>
                        <a:pt x="1086" y="2681"/>
                        <a:pt x="1282" y="2583"/>
                      </a:cubicBezTo>
                      <a:cubicBezTo>
                        <a:pt x="1956" y="2247"/>
                        <a:pt x="2228" y="1428"/>
                        <a:pt x="1890" y="754"/>
                      </a:cubicBezTo>
                      <a:cubicBezTo>
                        <a:pt x="1652" y="277"/>
                        <a:pt x="1171"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
                <p:cNvSpPr/>
                <p:nvPr/>
              </p:nvSpPr>
              <p:spPr>
                <a:xfrm>
                  <a:off x="1939350" y="2275588"/>
                  <a:ext cx="25600" cy="22450"/>
                </a:xfrm>
                <a:custGeom>
                  <a:avLst/>
                  <a:gdLst/>
                  <a:ahLst/>
                  <a:cxnLst/>
                  <a:rect l="l" t="t" r="r" b="b"/>
                  <a:pathLst>
                    <a:path w="1024" h="898" extrusionOk="0">
                      <a:moveTo>
                        <a:pt x="512" y="0"/>
                      </a:moveTo>
                      <a:cubicBezTo>
                        <a:pt x="445" y="0"/>
                        <a:pt x="376" y="16"/>
                        <a:pt x="311" y="48"/>
                      </a:cubicBezTo>
                      <a:cubicBezTo>
                        <a:pt x="90" y="159"/>
                        <a:pt x="1" y="427"/>
                        <a:pt x="110" y="649"/>
                      </a:cubicBezTo>
                      <a:cubicBezTo>
                        <a:pt x="189" y="806"/>
                        <a:pt x="348" y="898"/>
                        <a:pt x="513" y="898"/>
                      </a:cubicBezTo>
                      <a:cubicBezTo>
                        <a:pt x="580" y="898"/>
                        <a:pt x="649" y="882"/>
                        <a:pt x="714" y="850"/>
                      </a:cubicBezTo>
                      <a:cubicBezTo>
                        <a:pt x="934" y="740"/>
                        <a:pt x="1024" y="471"/>
                        <a:pt x="914" y="248"/>
                      </a:cubicBezTo>
                      <a:cubicBezTo>
                        <a:pt x="835" y="91"/>
                        <a:pt x="677"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
                <p:cNvSpPr/>
                <p:nvPr/>
              </p:nvSpPr>
              <p:spPr>
                <a:xfrm>
                  <a:off x="1954975" y="2302738"/>
                  <a:ext cx="11950" cy="10450"/>
                </a:xfrm>
                <a:custGeom>
                  <a:avLst/>
                  <a:gdLst/>
                  <a:ahLst/>
                  <a:cxnLst/>
                  <a:rect l="l" t="t" r="r" b="b"/>
                  <a:pathLst>
                    <a:path w="478" h="418" extrusionOk="0">
                      <a:moveTo>
                        <a:pt x="240" y="0"/>
                      </a:moveTo>
                      <a:cubicBezTo>
                        <a:pt x="208" y="0"/>
                        <a:pt x="176" y="7"/>
                        <a:pt x="147" y="22"/>
                      </a:cubicBezTo>
                      <a:cubicBezTo>
                        <a:pt x="43" y="73"/>
                        <a:pt x="1" y="199"/>
                        <a:pt x="53" y="303"/>
                      </a:cubicBezTo>
                      <a:cubicBezTo>
                        <a:pt x="89" y="375"/>
                        <a:pt x="162" y="417"/>
                        <a:pt x="239" y="417"/>
                      </a:cubicBezTo>
                      <a:cubicBezTo>
                        <a:pt x="270" y="417"/>
                        <a:pt x="302" y="410"/>
                        <a:pt x="333" y="395"/>
                      </a:cubicBezTo>
                      <a:cubicBezTo>
                        <a:pt x="435" y="344"/>
                        <a:pt x="477" y="218"/>
                        <a:pt x="425" y="115"/>
                      </a:cubicBezTo>
                      <a:cubicBezTo>
                        <a:pt x="389" y="42"/>
                        <a:pt x="316" y="0"/>
                        <a:pt x="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8"/>
              <p:cNvGrpSpPr/>
              <p:nvPr/>
            </p:nvGrpSpPr>
            <p:grpSpPr>
              <a:xfrm flipH="1">
                <a:off x="1143846" y="1641944"/>
                <a:ext cx="132219" cy="115867"/>
                <a:chOff x="1992275" y="2121738"/>
                <a:chExt cx="94200" cy="82550"/>
              </a:xfrm>
            </p:grpSpPr>
            <p:sp>
              <p:nvSpPr>
                <p:cNvPr id="5326" name="Google Shape;5326;p8"/>
                <p:cNvSpPr/>
                <p:nvPr/>
              </p:nvSpPr>
              <p:spPr>
                <a:xfrm>
                  <a:off x="1992275" y="2121738"/>
                  <a:ext cx="94200" cy="82550"/>
                </a:xfrm>
                <a:custGeom>
                  <a:avLst/>
                  <a:gdLst/>
                  <a:ahLst/>
                  <a:cxnLst/>
                  <a:rect l="l" t="t" r="r" b="b"/>
                  <a:pathLst>
                    <a:path w="3768" h="3302" extrusionOk="0">
                      <a:moveTo>
                        <a:pt x="1884" y="1"/>
                      </a:moveTo>
                      <a:cubicBezTo>
                        <a:pt x="1636" y="1"/>
                        <a:pt x="1384" y="57"/>
                        <a:pt x="1147" y="176"/>
                      </a:cubicBezTo>
                      <a:cubicBezTo>
                        <a:pt x="331" y="583"/>
                        <a:pt x="0" y="1575"/>
                        <a:pt x="407" y="2389"/>
                      </a:cubicBezTo>
                      <a:cubicBezTo>
                        <a:pt x="697" y="2967"/>
                        <a:pt x="1281" y="3302"/>
                        <a:pt x="1886" y="3302"/>
                      </a:cubicBezTo>
                      <a:cubicBezTo>
                        <a:pt x="2134" y="3302"/>
                        <a:pt x="2386" y="3246"/>
                        <a:pt x="2622" y="3127"/>
                      </a:cubicBezTo>
                      <a:cubicBezTo>
                        <a:pt x="3437" y="2720"/>
                        <a:pt x="3768" y="1728"/>
                        <a:pt x="3359" y="913"/>
                      </a:cubicBezTo>
                      <a:cubicBezTo>
                        <a:pt x="3070" y="335"/>
                        <a:pt x="2488" y="1"/>
                        <a:pt x="1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
                <p:cNvSpPr/>
                <p:nvPr/>
              </p:nvSpPr>
              <p:spPr>
                <a:xfrm>
                  <a:off x="2019050" y="2121738"/>
                  <a:ext cx="67425" cy="82550"/>
                </a:xfrm>
                <a:custGeom>
                  <a:avLst/>
                  <a:gdLst/>
                  <a:ahLst/>
                  <a:cxnLst/>
                  <a:rect l="l" t="t" r="r" b="b"/>
                  <a:pathLst>
                    <a:path w="2697" h="3302" extrusionOk="0">
                      <a:moveTo>
                        <a:pt x="813" y="1"/>
                      </a:moveTo>
                      <a:cubicBezTo>
                        <a:pt x="565" y="1"/>
                        <a:pt x="313" y="57"/>
                        <a:pt x="76" y="176"/>
                      </a:cubicBezTo>
                      <a:cubicBezTo>
                        <a:pt x="49" y="188"/>
                        <a:pt x="26" y="204"/>
                        <a:pt x="1" y="218"/>
                      </a:cubicBezTo>
                      <a:cubicBezTo>
                        <a:pt x="489" y="256"/>
                        <a:pt x="947" y="536"/>
                        <a:pt x="1182" y="1006"/>
                      </a:cubicBezTo>
                      <a:cubicBezTo>
                        <a:pt x="1539" y="1719"/>
                        <a:pt x="1249" y="2586"/>
                        <a:pt x="536" y="2942"/>
                      </a:cubicBezTo>
                      <a:cubicBezTo>
                        <a:pt x="366" y="3028"/>
                        <a:pt x="184" y="3075"/>
                        <a:pt x="4" y="3089"/>
                      </a:cubicBezTo>
                      <a:cubicBezTo>
                        <a:pt x="250" y="3228"/>
                        <a:pt x="530" y="3302"/>
                        <a:pt x="815" y="3302"/>
                      </a:cubicBezTo>
                      <a:cubicBezTo>
                        <a:pt x="1063" y="3302"/>
                        <a:pt x="1315" y="3246"/>
                        <a:pt x="1551" y="3127"/>
                      </a:cubicBezTo>
                      <a:cubicBezTo>
                        <a:pt x="2366" y="2720"/>
                        <a:pt x="2697" y="1728"/>
                        <a:pt x="2288" y="913"/>
                      </a:cubicBezTo>
                      <a:cubicBezTo>
                        <a:pt x="1999" y="335"/>
                        <a:pt x="1417"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
                <p:cNvSpPr/>
                <p:nvPr/>
              </p:nvSpPr>
              <p:spPr>
                <a:xfrm>
                  <a:off x="2002850" y="2142063"/>
                  <a:ext cx="31000" cy="27200"/>
                </a:xfrm>
                <a:custGeom>
                  <a:avLst/>
                  <a:gdLst/>
                  <a:ahLst/>
                  <a:cxnLst/>
                  <a:rect l="l" t="t" r="r" b="b"/>
                  <a:pathLst>
                    <a:path w="1240" h="1088" extrusionOk="0">
                      <a:moveTo>
                        <a:pt x="619" y="0"/>
                      </a:moveTo>
                      <a:cubicBezTo>
                        <a:pt x="537" y="0"/>
                        <a:pt x="454" y="19"/>
                        <a:pt x="376" y="58"/>
                      </a:cubicBezTo>
                      <a:cubicBezTo>
                        <a:pt x="108" y="193"/>
                        <a:pt x="0" y="519"/>
                        <a:pt x="133" y="787"/>
                      </a:cubicBezTo>
                      <a:cubicBezTo>
                        <a:pt x="229" y="977"/>
                        <a:pt x="421" y="1087"/>
                        <a:pt x="620" y="1087"/>
                      </a:cubicBezTo>
                      <a:cubicBezTo>
                        <a:pt x="701" y="1087"/>
                        <a:pt x="784" y="1069"/>
                        <a:pt x="862" y="1029"/>
                      </a:cubicBezTo>
                      <a:cubicBezTo>
                        <a:pt x="1130" y="896"/>
                        <a:pt x="1239" y="569"/>
                        <a:pt x="1104" y="301"/>
                      </a:cubicBezTo>
                      <a:cubicBezTo>
                        <a:pt x="1009" y="111"/>
                        <a:pt x="818"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
                <p:cNvSpPr/>
                <p:nvPr/>
              </p:nvSpPr>
              <p:spPr>
                <a:xfrm>
                  <a:off x="2021750" y="2174913"/>
                  <a:ext cx="14450" cy="12650"/>
                </a:xfrm>
                <a:custGeom>
                  <a:avLst/>
                  <a:gdLst/>
                  <a:ahLst/>
                  <a:cxnLst/>
                  <a:rect l="l" t="t" r="r" b="b"/>
                  <a:pathLst>
                    <a:path w="578" h="506" extrusionOk="0">
                      <a:moveTo>
                        <a:pt x="287" y="0"/>
                      </a:moveTo>
                      <a:cubicBezTo>
                        <a:pt x="249" y="0"/>
                        <a:pt x="211" y="9"/>
                        <a:pt x="175" y="27"/>
                      </a:cubicBezTo>
                      <a:cubicBezTo>
                        <a:pt x="51" y="90"/>
                        <a:pt x="1" y="242"/>
                        <a:pt x="63" y="365"/>
                      </a:cubicBezTo>
                      <a:cubicBezTo>
                        <a:pt x="108" y="454"/>
                        <a:pt x="196" y="505"/>
                        <a:pt x="288" y="505"/>
                      </a:cubicBezTo>
                      <a:cubicBezTo>
                        <a:pt x="326" y="505"/>
                        <a:pt x="365" y="497"/>
                        <a:pt x="402" y="478"/>
                      </a:cubicBezTo>
                      <a:cubicBezTo>
                        <a:pt x="525" y="417"/>
                        <a:pt x="577" y="265"/>
                        <a:pt x="515" y="140"/>
                      </a:cubicBezTo>
                      <a:cubicBezTo>
                        <a:pt x="470" y="52"/>
                        <a:pt x="38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8"/>
              <p:cNvGrpSpPr/>
              <p:nvPr/>
            </p:nvGrpSpPr>
            <p:grpSpPr>
              <a:xfrm flipH="1">
                <a:off x="973729" y="1465792"/>
                <a:ext cx="157449" cy="137974"/>
                <a:chOff x="2095500" y="1996238"/>
                <a:chExt cx="112175" cy="98300"/>
              </a:xfrm>
            </p:grpSpPr>
            <p:sp>
              <p:nvSpPr>
                <p:cNvPr id="5331" name="Google Shape;5331;p8"/>
                <p:cNvSpPr/>
                <p:nvPr/>
              </p:nvSpPr>
              <p:spPr>
                <a:xfrm>
                  <a:off x="2095500" y="1996238"/>
                  <a:ext cx="112175" cy="98300"/>
                </a:xfrm>
                <a:custGeom>
                  <a:avLst/>
                  <a:gdLst/>
                  <a:ahLst/>
                  <a:cxnLst/>
                  <a:rect l="l" t="t" r="r" b="b"/>
                  <a:pathLst>
                    <a:path w="4487" h="3932" extrusionOk="0">
                      <a:moveTo>
                        <a:pt x="2241" y="1"/>
                      </a:moveTo>
                      <a:cubicBezTo>
                        <a:pt x="1946" y="1"/>
                        <a:pt x="1646" y="67"/>
                        <a:pt x="1365" y="208"/>
                      </a:cubicBezTo>
                      <a:cubicBezTo>
                        <a:pt x="394" y="694"/>
                        <a:pt x="0" y="1876"/>
                        <a:pt x="486" y="2846"/>
                      </a:cubicBezTo>
                      <a:cubicBezTo>
                        <a:pt x="830" y="3533"/>
                        <a:pt x="1524" y="3932"/>
                        <a:pt x="2244" y="3932"/>
                      </a:cubicBezTo>
                      <a:cubicBezTo>
                        <a:pt x="2540" y="3932"/>
                        <a:pt x="2840" y="3865"/>
                        <a:pt x="3122" y="3723"/>
                      </a:cubicBezTo>
                      <a:cubicBezTo>
                        <a:pt x="4094" y="3239"/>
                        <a:pt x="4487" y="2058"/>
                        <a:pt x="4001" y="1087"/>
                      </a:cubicBezTo>
                      <a:cubicBezTo>
                        <a:pt x="3657" y="399"/>
                        <a:pt x="2962" y="1"/>
                        <a:pt x="2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
                <p:cNvSpPr/>
                <p:nvPr/>
              </p:nvSpPr>
              <p:spPr>
                <a:xfrm>
                  <a:off x="2127375" y="1996238"/>
                  <a:ext cx="80300" cy="98300"/>
                </a:xfrm>
                <a:custGeom>
                  <a:avLst/>
                  <a:gdLst/>
                  <a:ahLst/>
                  <a:cxnLst/>
                  <a:rect l="l" t="t" r="r" b="b"/>
                  <a:pathLst>
                    <a:path w="3212" h="3932" extrusionOk="0">
                      <a:moveTo>
                        <a:pt x="966" y="1"/>
                      </a:moveTo>
                      <a:cubicBezTo>
                        <a:pt x="671" y="1"/>
                        <a:pt x="371" y="67"/>
                        <a:pt x="90" y="208"/>
                      </a:cubicBezTo>
                      <a:cubicBezTo>
                        <a:pt x="59" y="224"/>
                        <a:pt x="32" y="241"/>
                        <a:pt x="1" y="258"/>
                      </a:cubicBezTo>
                      <a:cubicBezTo>
                        <a:pt x="583" y="303"/>
                        <a:pt x="1128" y="639"/>
                        <a:pt x="1407" y="1198"/>
                      </a:cubicBezTo>
                      <a:cubicBezTo>
                        <a:pt x="1833" y="2047"/>
                        <a:pt x="1489" y="3079"/>
                        <a:pt x="640" y="3504"/>
                      </a:cubicBezTo>
                      <a:cubicBezTo>
                        <a:pt x="436" y="3606"/>
                        <a:pt x="220" y="3662"/>
                        <a:pt x="4" y="3678"/>
                      </a:cubicBezTo>
                      <a:cubicBezTo>
                        <a:pt x="297" y="3843"/>
                        <a:pt x="631" y="3932"/>
                        <a:pt x="970" y="3932"/>
                      </a:cubicBezTo>
                      <a:cubicBezTo>
                        <a:pt x="1265" y="3932"/>
                        <a:pt x="1565" y="3865"/>
                        <a:pt x="1847" y="3723"/>
                      </a:cubicBezTo>
                      <a:cubicBezTo>
                        <a:pt x="2819" y="3239"/>
                        <a:pt x="3212" y="2059"/>
                        <a:pt x="2726" y="1087"/>
                      </a:cubicBezTo>
                      <a:cubicBezTo>
                        <a:pt x="2382" y="399"/>
                        <a:pt x="1687" y="1"/>
                        <a:pt x="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
                <p:cNvSpPr/>
                <p:nvPr/>
              </p:nvSpPr>
              <p:spPr>
                <a:xfrm>
                  <a:off x="2108075" y="2020438"/>
                  <a:ext cx="36900" cy="32375"/>
                </a:xfrm>
                <a:custGeom>
                  <a:avLst/>
                  <a:gdLst/>
                  <a:ahLst/>
                  <a:cxnLst/>
                  <a:rect l="l" t="t" r="r" b="b"/>
                  <a:pathLst>
                    <a:path w="1476" h="1295" extrusionOk="0">
                      <a:moveTo>
                        <a:pt x="737" y="0"/>
                      </a:moveTo>
                      <a:cubicBezTo>
                        <a:pt x="640" y="0"/>
                        <a:pt x="541" y="22"/>
                        <a:pt x="448" y="69"/>
                      </a:cubicBezTo>
                      <a:cubicBezTo>
                        <a:pt x="129" y="228"/>
                        <a:pt x="0" y="617"/>
                        <a:pt x="160" y="936"/>
                      </a:cubicBezTo>
                      <a:cubicBezTo>
                        <a:pt x="273" y="1163"/>
                        <a:pt x="501" y="1295"/>
                        <a:pt x="738" y="1295"/>
                      </a:cubicBezTo>
                      <a:cubicBezTo>
                        <a:pt x="835" y="1295"/>
                        <a:pt x="934" y="1273"/>
                        <a:pt x="1026" y="1226"/>
                      </a:cubicBezTo>
                      <a:cubicBezTo>
                        <a:pt x="1346" y="1066"/>
                        <a:pt x="1476" y="678"/>
                        <a:pt x="1316" y="358"/>
                      </a:cubicBezTo>
                      <a:cubicBezTo>
                        <a:pt x="1203" y="132"/>
                        <a:pt x="974" y="0"/>
                        <a:pt x="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
                <p:cNvSpPr/>
                <p:nvPr/>
              </p:nvSpPr>
              <p:spPr>
                <a:xfrm>
                  <a:off x="2130600" y="2059563"/>
                  <a:ext cx="17200" cy="15050"/>
                </a:xfrm>
                <a:custGeom>
                  <a:avLst/>
                  <a:gdLst/>
                  <a:ahLst/>
                  <a:cxnLst/>
                  <a:rect l="l" t="t" r="r" b="b"/>
                  <a:pathLst>
                    <a:path w="688" h="602" extrusionOk="0">
                      <a:moveTo>
                        <a:pt x="343" y="1"/>
                      </a:moveTo>
                      <a:cubicBezTo>
                        <a:pt x="297" y="1"/>
                        <a:pt x="252" y="11"/>
                        <a:pt x="208" y="32"/>
                      </a:cubicBezTo>
                      <a:cubicBezTo>
                        <a:pt x="61" y="108"/>
                        <a:pt x="0" y="286"/>
                        <a:pt x="75" y="435"/>
                      </a:cubicBezTo>
                      <a:cubicBezTo>
                        <a:pt x="127" y="541"/>
                        <a:pt x="233" y="602"/>
                        <a:pt x="343" y="602"/>
                      </a:cubicBezTo>
                      <a:cubicBezTo>
                        <a:pt x="389" y="602"/>
                        <a:pt x="435" y="592"/>
                        <a:pt x="478" y="570"/>
                      </a:cubicBezTo>
                      <a:cubicBezTo>
                        <a:pt x="627" y="496"/>
                        <a:pt x="688" y="314"/>
                        <a:pt x="611" y="167"/>
                      </a:cubicBezTo>
                      <a:cubicBezTo>
                        <a:pt x="559" y="62"/>
                        <a:pt x="45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8"/>
              <p:cNvGrpSpPr/>
              <p:nvPr/>
            </p:nvGrpSpPr>
            <p:grpSpPr>
              <a:xfrm flipH="1">
                <a:off x="-222454" y="731639"/>
                <a:ext cx="104568" cy="95726"/>
                <a:chOff x="2985400" y="1473188"/>
                <a:chExt cx="74500" cy="68200"/>
              </a:xfrm>
            </p:grpSpPr>
            <p:sp>
              <p:nvSpPr>
                <p:cNvPr id="5336" name="Google Shape;5336;p8"/>
                <p:cNvSpPr/>
                <p:nvPr/>
              </p:nvSpPr>
              <p:spPr>
                <a:xfrm>
                  <a:off x="2985400" y="1473188"/>
                  <a:ext cx="74500" cy="68200"/>
                </a:xfrm>
                <a:custGeom>
                  <a:avLst/>
                  <a:gdLst/>
                  <a:ahLst/>
                  <a:cxnLst/>
                  <a:rect l="l" t="t" r="r" b="b"/>
                  <a:pathLst>
                    <a:path w="2980" h="2728" extrusionOk="0">
                      <a:moveTo>
                        <a:pt x="1491" y="1"/>
                      </a:moveTo>
                      <a:cubicBezTo>
                        <a:pt x="1397" y="1"/>
                        <a:pt x="1302" y="10"/>
                        <a:pt x="1206" y="31"/>
                      </a:cubicBezTo>
                      <a:cubicBezTo>
                        <a:pt x="470" y="187"/>
                        <a:pt x="0" y="911"/>
                        <a:pt x="157" y="1647"/>
                      </a:cubicBezTo>
                      <a:cubicBezTo>
                        <a:pt x="292" y="2289"/>
                        <a:pt x="858" y="2727"/>
                        <a:pt x="1488" y="2727"/>
                      </a:cubicBezTo>
                      <a:cubicBezTo>
                        <a:pt x="1582" y="2727"/>
                        <a:pt x="1677" y="2717"/>
                        <a:pt x="1773" y="2697"/>
                      </a:cubicBezTo>
                      <a:cubicBezTo>
                        <a:pt x="2510" y="2540"/>
                        <a:pt x="2980" y="1817"/>
                        <a:pt x="2823" y="1080"/>
                      </a:cubicBezTo>
                      <a:cubicBezTo>
                        <a:pt x="2687" y="440"/>
                        <a:pt x="2121" y="1"/>
                        <a:pt x="14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
                <p:cNvSpPr/>
                <p:nvPr/>
              </p:nvSpPr>
              <p:spPr>
                <a:xfrm>
                  <a:off x="2985400" y="1473188"/>
                  <a:ext cx="70850" cy="65675"/>
                </a:xfrm>
                <a:custGeom>
                  <a:avLst/>
                  <a:gdLst/>
                  <a:ahLst/>
                  <a:cxnLst/>
                  <a:rect l="l" t="t" r="r" b="b"/>
                  <a:pathLst>
                    <a:path w="2834" h="2627" extrusionOk="0">
                      <a:moveTo>
                        <a:pt x="1491" y="1"/>
                      </a:moveTo>
                      <a:cubicBezTo>
                        <a:pt x="1397" y="1"/>
                        <a:pt x="1302" y="10"/>
                        <a:pt x="1206" y="31"/>
                      </a:cubicBezTo>
                      <a:cubicBezTo>
                        <a:pt x="470" y="187"/>
                        <a:pt x="0" y="911"/>
                        <a:pt x="157" y="1647"/>
                      </a:cubicBezTo>
                      <a:cubicBezTo>
                        <a:pt x="254" y="2108"/>
                        <a:pt x="573" y="2463"/>
                        <a:pt x="979" y="2626"/>
                      </a:cubicBezTo>
                      <a:cubicBezTo>
                        <a:pt x="894" y="2504"/>
                        <a:pt x="832" y="2362"/>
                        <a:pt x="799" y="2208"/>
                      </a:cubicBezTo>
                      <a:cubicBezTo>
                        <a:pt x="661" y="1563"/>
                        <a:pt x="1073" y="930"/>
                        <a:pt x="1717" y="794"/>
                      </a:cubicBezTo>
                      <a:cubicBezTo>
                        <a:pt x="1800" y="776"/>
                        <a:pt x="1883" y="767"/>
                        <a:pt x="1965" y="767"/>
                      </a:cubicBezTo>
                      <a:cubicBezTo>
                        <a:pt x="2299" y="767"/>
                        <a:pt x="2612" y="911"/>
                        <a:pt x="2834" y="1149"/>
                      </a:cubicBezTo>
                      <a:cubicBezTo>
                        <a:pt x="2831" y="1126"/>
                        <a:pt x="2828" y="1104"/>
                        <a:pt x="2823" y="1080"/>
                      </a:cubicBezTo>
                      <a:cubicBezTo>
                        <a:pt x="2687" y="440"/>
                        <a:pt x="212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
                <p:cNvSpPr/>
                <p:nvPr/>
              </p:nvSpPr>
              <p:spPr>
                <a:xfrm>
                  <a:off x="3025950" y="1505838"/>
                  <a:ext cx="24550" cy="22475"/>
                </a:xfrm>
                <a:custGeom>
                  <a:avLst/>
                  <a:gdLst/>
                  <a:ahLst/>
                  <a:cxnLst/>
                  <a:rect l="l" t="t" r="r" b="b"/>
                  <a:pathLst>
                    <a:path w="982" h="899" extrusionOk="0">
                      <a:moveTo>
                        <a:pt x="491" y="1"/>
                      </a:moveTo>
                      <a:cubicBezTo>
                        <a:pt x="460" y="1"/>
                        <a:pt x="429" y="4"/>
                        <a:pt x="397" y="11"/>
                      </a:cubicBezTo>
                      <a:cubicBezTo>
                        <a:pt x="156" y="63"/>
                        <a:pt x="1" y="301"/>
                        <a:pt x="53" y="543"/>
                      </a:cubicBezTo>
                      <a:cubicBezTo>
                        <a:pt x="98" y="754"/>
                        <a:pt x="283" y="898"/>
                        <a:pt x="491" y="898"/>
                      </a:cubicBezTo>
                      <a:cubicBezTo>
                        <a:pt x="522" y="898"/>
                        <a:pt x="553" y="895"/>
                        <a:pt x="585" y="888"/>
                      </a:cubicBezTo>
                      <a:cubicBezTo>
                        <a:pt x="828" y="836"/>
                        <a:pt x="982" y="598"/>
                        <a:pt x="930" y="357"/>
                      </a:cubicBezTo>
                      <a:cubicBezTo>
                        <a:pt x="885" y="146"/>
                        <a:pt x="699" y="1"/>
                        <a:pt x="4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
                <p:cNvSpPr/>
                <p:nvPr/>
              </p:nvSpPr>
              <p:spPr>
                <a:xfrm>
                  <a:off x="3010525" y="1518163"/>
                  <a:ext cx="11425" cy="10475"/>
                </a:xfrm>
                <a:custGeom>
                  <a:avLst/>
                  <a:gdLst/>
                  <a:ahLst/>
                  <a:cxnLst/>
                  <a:rect l="l" t="t" r="r" b="b"/>
                  <a:pathLst>
                    <a:path w="457" h="419" extrusionOk="0">
                      <a:moveTo>
                        <a:pt x="228" y="1"/>
                      </a:moveTo>
                      <a:cubicBezTo>
                        <a:pt x="214" y="1"/>
                        <a:pt x="200" y="2"/>
                        <a:pt x="186" y="5"/>
                      </a:cubicBezTo>
                      <a:cubicBezTo>
                        <a:pt x="73" y="30"/>
                        <a:pt x="1" y="141"/>
                        <a:pt x="24" y="252"/>
                      </a:cubicBezTo>
                      <a:cubicBezTo>
                        <a:pt x="46" y="351"/>
                        <a:pt x="132" y="418"/>
                        <a:pt x="229" y="418"/>
                      </a:cubicBezTo>
                      <a:cubicBezTo>
                        <a:pt x="243" y="418"/>
                        <a:pt x="257" y="417"/>
                        <a:pt x="272" y="414"/>
                      </a:cubicBezTo>
                      <a:cubicBezTo>
                        <a:pt x="385" y="389"/>
                        <a:pt x="457" y="279"/>
                        <a:pt x="431" y="166"/>
                      </a:cubicBezTo>
                      <a:cubicBezTo>
                        <a:pt x="411" y="68"/>
                        <a:pt x="325" y="1"/>
                        <a:pt x="22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8"/>
              <p:cNvGrpSpPr/>
              <p:nvPr/>
            </p:nvGrpSpPr>
            <p:grpSpPr>
              <a:xfrm flipH="1">
                <a:off x="-314846" y="531275"/>
                <a:ext cx="126605" cy="115832"/>
                <a:chOff x="3035525" y="1330438"/>
                <a:chExt cx="90200" cy="82525"/>
              </a:xfrm>
            </p:grpSpPr>
            <p:sp>
              <p:nvSpPr>
                <p:cNvPr id="5341" name="Google Shape;5341;p8"/>
                <p:cNvSpPr/>
                <p:nvPr/>
              </p:nvSpPr>
              <p:spPr>
                <a:xfrm>
                  <a:off x="3035525" y="1330438"/>
                  <a:ext cx="90200" cy="82525"/>
                </a:xfrm>
                <a:custGeom>
                  <a:avLst/>
                  <a:gdLst/>
                  <a:ahLst/>
                  <a:cxnLst/>
                  <a:rect l="l" t="t" r="r" b="b"/>
                  <a:pathLst>
                    <a:path w="3608" h="3301" extrusionOk="0">
                      <a:moveTo>
                        <a:pt x="1805" y="1"/>
                      </a:moveTo>
                      <a:cubicBezTo>
                        <a:pt x="1691" y="1"/>
                        <a:pt x="1576" y="12"/>
                        <a:pt x="1460" y="37"/>
                      </a:cubicBezTo>
                      <a:cubicBezTo>
                        <a:pt x="567" y="227"/>
                        <a:pt x="0" y="1102"/>
                        <a:pt x="190" y="1994"/>
                      </a:cubicBezTo>
                      <a:cubicBezTo>
                        <a:pt x="355" y="2769"/>
                        <a:pt x="1039" y="3301"/>
                        <a:pt x="1801" y="3301"/>
                      </a:cubicBezTo>
                      <a:cubicBezTo>
                        <a:pt x="1915" y="3301"/>
                        <a:pt x="2031" y="3289"/>
                        <a:pt x="2146" y="3264"/>
                      </a:cubicBezTo>
                      <a:cubicBezTo>
                        <a:pt x="3038" y="3075"/>
                        <a:pt x="3608" y="2197"/>
                        <a:pt x="3417" y="1306"/>
                      </a:cubicBezTo>
                      <a:cubicBezTo>
                        <a:pt x="3252" y="532"/>
                        <a:pt x="2567" y="1"/>
                        <a:pt x="180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
                <p:cNvSpPr/>
                <p:nvPr/>
              </p:nvSpPr>
              <p:spPr>
                <a:xfrm>
                  <a:off x="3035525" y="1330438"/>
                  <a:ext cx="85775" cy="79500"/>
                </a:xfrm>
                <a:custGeom>
                  <a:avLst/>
                  <a:gdLst/>
                  <a:ahLst/>
                  <a:cxnLst/>
                  <a:rect l="l" t="t" r="r" b="b"/>
                  <a:pathLst>
                    <a:path w="3431" h="3180" extrusionOk="0">
                      <a:moveTo>
                        <a:pt x="1805" y="1"/>
                      </a:moveTo>
                      <a:cubicBezTo>
                        <a:pt x="1691" y="1"/>
                        <a:pt x="1576" y="12"/>
                        <a:pt x="1460" y="37"/>
                      </a:cubicBezTo>
                      <a:cubicBezTo>
                        <a:pt x="567" y="227"/>
                        <a:pt x="0" y="1102"/>
                        <a:pt x="190" y="1994"/>
                      </a:cubicBezTo>
                      <a:cubicBezTo>
                        <a:pt x="309" y="2550"/>
                        <a:pt x="694" y="2981"/>
                        <a:pt x="1186" y="3179"/>
                      </a:cubicBezTo>
                      <a:cubicBezTo>
                        <a:pt x="1083" y="3031"/>
                        <a:pt x="1006" y="2858"/>
                        <a:pt x="967" y="2672"/>
                      </a:cubicBezTo>
                      <a:cubicBezTo>
                        <a:pt x="801" y="1892"/>
                        <a:pt x="1297" y="1124"/>
                        <a:pt x="2077" y="960"/>
                      </a:cubicBezTo>
                      <a:cubicBezTo>
                        <a:pt x="2178" y="938"/>
                        <a:pt x="2279" y="928"/>
                        <a:pt x="2377" y="928"/>
                      </a:cubicBezTo>
                      <a:cubicBezTo>
                        <a:pt x="2783" y="928"/>
                        <a:pt x="3161" y="1102"/>
                        <a:pt x="3431" y="1391"/>
                      </a:cubicBezTo>
                      <a:cubicBezTo>
                        <a:pt x="3426" y="1362"/>
                        <a:pt x="3423" y="1334"/>
                        <a:pt x="3417" y="1306"/>
                      </a:cubicBezTo>
                      <a:cubicBezTo>
                        <a:pt x="3252" y="532"/>
                        <a:pt x="2567"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
                <p:cNvSpPr/>
                <p:nvPr/>
              </p:nvSpPr>
              <p:spPr>
                <a:xfrm>
                  <a:off x="3084625" y="1369938"/>
                  <a:ext cx="29700" cy="27175"/>
                </a:xfrm>
                <a:custGeom>
                  <a:avLst/>
                  <a:gdLst/>
                  <a:ahLst/>
                  <a:cxnLst/>
                  <a:rect l="l" t="t" r="r" b="b"/>
                  <a:pathLst>
                    <a:path w="1188" h="1087" extrusionOk="0">
                      <a:moveTo>
                        <a:pt x="595" y="1"/>
                      </a:moveTo>
                      <a:cubicBezTo>
                        <a:pt x="557" y="1"/>
                        <a:pt x="519" y="4"/>
                        <a:pt x="481" y="13"/>
                      </a:cubicBezTo>
                      <a:cubicBezTo>
                        <a:pt x="189" y="75"/>
                        <a:pt x="1" y="365"/>
                        <a:pt x="65" y="658"/>
                      </a:cubicBezTo>
                      <a:cubicBezTo>
                        <a:pt x="118" y="913"/>
                        <a:pt x="343" y="1087"/>
                        <a:pt x="593" y="1087"/>
                      </a:cubicBezTo>
                      <a:cubicBezTo>
                        <a:pt x="631" y="1087"/>
                        <a:pt x="669" y="1083"/>
                        <a:pt x="707" y="1075"/>
                      </a:cubicBezTo>
                      <a:cubicBezTo>
                        <a:pt x="1000" y="1014"/>
                        <a:pt x="1188" y="724"/>
                        <a:pt x="1125" y="431"/>
                      </a:cubicBezTo>
                      <a:cubicBezTo>
                        <a:pt x="1071" y="176"/>
                        <a:pt x="845" y="1"/>
                        <a:pt x="59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
                <p:cNvSpPr/>
                <p:nvPr/>
              </p:nvSpPr>
              <p:spPr>
                <a:xfrm>
                  <a:off x="3065950" y="1384863"/>
                  <a:ext cx="13800" cy="12650"/>
                </a:xfrm>
                <a:custGeom>
                  <a:avLst/>
                  <a:gdLst/>
                  <a:ahLst/>
                  <a:cxnLst/>
                  <a:rect l="l" t="t" r="r" b="b"/>
                  <a:pathLst>
                    <a:path w="552" h="506" extrusionOk="0">
                      <a:moveTo>
                        <a:pt x="276" y="1"/>
                      </a:moveTo>
                      <a:cubicBezTo>
                        <a:pt x="259" y="1"/>
                        <a:pt x="242" y="3"/>
                        <a:pt x="224" y="6"/>
                      </a:cubicBezTo>
                      <a:cubicBezTo>
                        <a:pt x="88" y="36"/>
                        <a:pt x="0" y="171"/>
                        <a:pt x="29" y="305"/>
                      </a:cubicBezTo>
                      <a:cubicBezTo>
                        <a:pt x="54" y="425"/>
                        <a:pt x="159" y="505"/>
                        <a:pt x="276" y="505"/>
                      </a:cubicBezTo>
                      <a:cubicBezTo>
                        <a:pt x="294" y="505"/>
                        <a:pt x="311" y="503"/>
                        <a:pt x="329" y="500"/>
                      </a:cubicBezTo>
                      <a:cubicBezTo>
                        <a:pt x="466" y="470"/>
                        <a:pt x="552" y="337"/>
                        <a:pt x="524" y="202"/>
                      </a:cubicBezTo>
                      <a:cubicBezTo>
                        <a:pt x="498" y="82"/>
                        <a:pt x="393" y="1"/>
                        <a:pt x="27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8"/>
              <p:cNvGrpSpPr/>
              <p:nvPr/>
            </p:nvGrpSpPr>
            <p:grpSpPr>
              <a:xfrm flipH="1">
                <a:off x="-357726" y="294137"/>
                <a:ext cx="150817" cy="137974"/>
                <a:chOff x="3048825" y="1161488"/>
                <a:chExt cx="107450" cy="98300"/>
              </a:xfrm>
            </p:grpSpPr>
            <p:sp>
              <p:nvSpPr>
                <p:cNvPr id="5346" name="Google Shape;5346;p8"/>
                <p:cNvSpPr/>
                <p:nvPr/>
              </p:nvSpPr>
              <p:spPr>
                <a:xfrm>
                  <a:off x="3048825" y="1161488"/>
                  <a:ext cx="107450" cy="98300"/>
                </a:xfrm>
                <a:custGeom>
                  <a:avLst/>
                  <a:gdLst/>
                  <a:ahLst/>
                  <a:cxnLst/>
                  <a:rect l="l" t="t" r="r" b="b"/>
                  <a:pathLst>
                    <a:path w="4298" h="3932" extrusionOk="0">
                      <a:moveTo>
                        <a:pt x="2152" y="0"/>
                      </a:moveTo>
                      <a:cubicBezTo>
                        <a:pt x="2016" y="0"/>
                        <a:pt x="1879" y="14"/>
                        <a:pt x="1741" y="43"/>
                      </a:cubicBezTo>
                      <a:cubicBezTo>
                        <a:pt x="677" y="269"/>
                        <a:pt x="1" y="1312"/>
                        <a:pt x="228" y="2374"/>
                      </a:cubicBezTo>
                      <a:cubicBezTo>
                        <a:pt x="423" y="3299"/>
                        <a:pt x="1239" y="3931"/>
                        <a:pt x="2147" y="3931"/>
                      </a:cubicBezTo>
                      <a:cubicBezTo>
                        <a:pt x="2282" y="3931"/>
                        <a:pt x="2420" y="3917"/>
                        <a:pt x="2557" y="3888"/>
                      </a:cubicBezTo>
                      <a:cubicBezTo>
                        <a:pt x="3619" y="3661"/>
                        <a:pt x="4298" y="2617"/>
                        <a:pt x="4072" y="1555"/>
                      </a:cubicBezTo>
                      <a:cubicBezTo>
                        <a:pt x="3874" y="632"/>
                        <a:pt x="3059" y="0"/>
                        <a:pt x="215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
                <p:cNvSpPr/>
                <p:nvPr/>
              </p:nvSpPr>
              <p:spPr>
                <a:xfrm>
                  <a:off x="3048825" y="1161488"/>
                  <a:ext cx="102200" cy="94700"/>
                </a:xfrm>
                <a:custGeom>
                  <a:avLst/>
                  <a:gdLst/>
                  <a:ahLst/>
                  <a:cxnLst/>
                  <a:rect l="l" t="t" r="r" b="b"/>
                  <a:pathLst>
                    <a:path w="4088" h="3788" extrusionOk="0">
                      <a:moveTo>
                        <a:pt x="2152" y="0"/>
                      </a:moveTo>
                      <a:cubicBezTo>
                        <a:pt x="2016" y="0"/>
                        <a:pt x="1879" y="14"/>
                        <a:pt x="1741" y="43"/>
                      </a:cubicBezTo>
                      <a:cubicBezTo>
                        <a:pt x="677" y="269"/>
                        <a:pt x="1" y="1312"/>
                        <a:pt x="228" y="2374"/>
                      </a:cubicBezTo>
                      <a:cubicBezTo>
                        <a:pt x="369" y="3037"/>
                        <a:pt x="828" y="3549"/>
                        <a:pt x="1412" y="3787"/>
                      </a:cubicBezTo>
                      <a:cubicBezTo>
                        <a:pt x="1290" y="3609"/>
                        <a:pt x="1201" y="3405"/>
                        <a:pt x="1152" y="3181"/>
                      </a:cubicBezTo>
                      <a:cubicBezTo>
                        <a:pt x="955" y="2252"/>
                        <a:pt x="1547" y="1339"/>
                        <a:pt x="2476" y="1142"/>
                      </a:cubicBezTo>
                      <a:cubicBezTo>
                        <a:pt x="2595" y="1116"/>
                        <a:pt x="2714" y="1104"/>
                        <a:pt x="2830" y="1104"/>
                      </a:cubicBezTo>
                      <a:cubicBezTo>
                        <a:pt x="3314" y="1104"/>
                        <a:pt x="3766" y="1312"/>
                        <a:pt x="4088" y="1655"/>
                      </a:cubicBezTo>
                      <a:cubicBezTo>
                        <a:pt x="4081" y="1623"/>
                        <a:pt x="4078" y="1590"/>
                        <a:pt x="4072" y="1555"/>
                      </a:cubicBezTo>
                      <a:cubicBezTo>
                        <a:pt x="3874" y="632"/>
                        <a:pt x="3059"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
                <p:cNvSpPr/>
                <p:nvPr/>
              </p:nvSpPr>
              <p:spPr>
                <a:xfrm>
                  <a:off x="3107375" y="1208538"/>
                  <a:ext cx="35350" cy="32375"/>
                </a:xfrm>
                <a:custGeom>
                  <a:avLst/>
                  <a:gdLst/>
                  <a:ahLst/>
                  <a:cxnLst/>
                  <a:rect l="l" t="t" r="r" b="b"/>
                  <a:pathLst>
                    <a:path w="1414" h="1295" extrusionOk="0">
                      <a:moveTo>
                        <a:pt x="707" y="1"/>
                      </a:moveTo>
                      <a:cubicBezTo>
                        <a:pt x="663" y="1"/>
                        <a:pt x="618" y="5"/>
                        <a:pt x="572" y="15"/>
                      </a:cubicBezTo>
                      <a:cubicBezTo>
                        <a:pt x="223" y="90"/>
                        <a:pt x="1" y="433"/>
                        <a:pt x="74" y="782"/>
                      </a:cubicBezTo>
                      <a:cubicBezTo>
                        <a:pt x="140" y="1086"/>
                        <a:pt x="407" y="1294"/>
                        <a:pt x="707" y="1294"/>
                      </a:cubicBezTo>
                      <a:cubicBezTo>
                        <a:pt x="751" y="1294"/>
                        <a:pt x="797" y="1290"/>
                        <a:pt x="842" y="1280"/>
                      </a:cubicBezTo>
                      <a:cubicBezTo>
                        <a:pt x="1191" y="1207"/>
                        <a:pt x="1414" y="862"/>
                        <a:pt x="1338" y="513"/>
                      </a:cubicBezTo>
                      <a:cubicBezTo>
                        <a:pt x="1274" y="209"/>
                        <a:pt x="1006" y="1"/>
                        <a:pt x="7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
                <p:cNvSpPr/>
                <p:nvPr/>
              </p:nvSpPr>
              <p:spPr>
                <a:xfrm>
                  <a:off x="3085100" y="1226313"/>
                  <a:ext cx="16425" cy="15050"/>
                </a:xfrm>
                <a:custGeom>
                  <a:avLst/>
                  <a:gdLst/>
                  <a:ahLst/>
                  <a:cxnLst/>
                  <a:rect l="l" t="t" r="r" b="b"/>
                  <a:pathLst>
                    <a:path w="657" h="602" extrusionOk="0">
                      <a:moveTo>
                        <a:pt x="330" y="0"/>
                      </a:moveTo>
                      <a:cubicBezTo>
                        <a:pt x="309" y="0"/>
                        <a:pt x="288" y="3"/>
                        <a:pt x="267" y="7"/>
                      </a:cubicBezTo>
                      <a:cubicBezTo>
                        <a:pt x="104" y="41"/>
                        <a:pt x="0" y="203"/>
                        <a:pt x="35" y="364"/>
                      </a:cubicBezTo>
                      <a:cubicBezTo>
                        <a:pt x="65" y="506"/>
                        <a:pt x="189" y="601"/>
                        <a:pt x="327" y="601"/>
                      </a:cubicBezTo>
                      <a:cubicBezTo>
                        <a:pt x="348" y="601"/>
                        <a:pt x="369" y="599"/>
                        <a:pt x="390" y="594"/>
                      </a:cubicBezTo>
                      <a:cubicBezTo>
                        <a:pt x="553" y="560"/>
                        <a:pt x="657" y="400"/>
                        <a:pt x="622" y="239"/>
                      </a:cubicBezTo>
                      <a:cubicBezTo>
                        <a:pt x="592" y="97"/>
                        <a:pt x="469" y="0"/>
                        <a:pt x="33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8"/>
              <p:cNvGrpSpPr/>
              <p:nvPr/>
            </p:nvGrpSpPr>
            <p:grpSpPr>
              <a:xfrm flipH="1">
                <a:off x="-1314139" y="-522372"/>
                <a:ext cx="4193887" cy="4067563"/>
                <a:chOff x="849725" y="579763"/>
                <a:chExt cx="2987950" cy="2897950"/>
              </a:xfrm>
            </p:grpSpPr>
            <p:grpSp>
              <p:nvGrpSpPr>
                <p:cNvPr id="5351" name="Google Shape;5351;p8"/>
                <p:cNvGrpSpPr/>
                <p:nvPr/>
              </p:nvGrpSpPr>
              <p:grpSpPr>
                <a:xfrm>
                  <a:off x="849725" y="579763"/>
                  <a:ext cx="2987950" cy="2897950"/>
                  <a:chOff x="849725" y="579763"/>
                  <a:chExt cx="2987950" cy="2897950"/>
                </a:xfrm>
              </p:grpSpPr>
              <p:grpSp>
                <p:nvGrpSpPr>
                  <p:cNvPr id="5352" name="Google Shape;5352;p8"/>
                  <p:cNvGrpSpPr/>
                  <p:nvPr/>
                </p:nvGrpSpPr>
                <p:grpSpPr>
                  <a:xfrm>
                    <a:off x="849725" y="579763"/>
                    <a:ext cx="2987950" cy="2897950"/>
                    <a:chOff x="849725" y="579763"/>
                    <a:chExt cx="2987950" cy="2897950"/>
                  </a:xfrm>
                </p:grpSpPr>
                <p:grpSp>
                  <p:nvGrpSpPr>
                    <p:cNvPr id="5353" name="Google Shape;5353;p8"/>
                    <p:cNvGrpSpPr/>
                    <p:nvPr/>
                  </p:nvGrpSpPr>
                  <p:grpSpPr>
                    <a:xfrm>
                      <a:off x="849725" y="579763"/>
                      <a:ext cx="2987950" cy="2897950"/>
                      <a:chOff x="849725" y="579763"/>
                      <a:chExt cx="2987950" cy="2897950"/>
                    </a:xfrm>
                  </p:grpSpPr>
                  <p:sp>
                    <p:nvSpPr>
                      <p:cNvPr id="5354" name="Google Shape;5354;p8"/>
                      <p:cNvSpPr/>
                      <p:nvPr/>
                    </p:nvSpPr>
                    <p:spPr>
                      <a:xfrm>
                        <a:off x="1077275" y="1061838"/>
                        <a:ext cx="1449300" cy="871300"/>
                      </a:xfrm>
                      <a:custGeom>
                        <a:avLst/>
                        <a:gdLst/>
                        <a:ahLst/>
                        <a:cxnLst/>
                        <a:rect l="l" t="t" r="r" b="b"/>
                        <a:pathLst>
                          <a:path w="57972" h="34852" extrusionOk="0">
                            <a:moveTo>
                              <a:pt x="57972" y="0"/>
                            </a:moveTo>
                            <a:lnTo>
                              <a:pt x="57972" y="0"/>
                            </a:lnTo>
                            <a:cubicBezTo>
                              <a:pt x="57972" y="1"/>
                              <a:pt x="57950" y="342"/>
                              <a:pt x="57909" y="981"/>
                            </a:cubicBezTo>
                            <a:cubicBezTo>
                              <a:pt x="57889" y="1301"/>
                              <a:pt x="57864" y="1695"/>
                              <a:pt x="57834" y="2159"/>
                            </a:cubicBezTo>
                            <a:cubicBezTo>
                              <a:pt x="57798" y="2621"/>
                              <a:pt x="57707" y="3148"/>
                              <a:pt x="57637" y="3740"/>
                            </a:cubicBezTo>
                            <a:cubicBezTo>
                              <a:pt x="57598" y="4034"/>
                              <a:pt x="57557" y="4346"/>
                              <a:pt x="57513" y="4672"/>
                            </a:cubicBezTo>
                            <a:cubicBezTo>
                              <a:pt x="57450" y="4996"/>
                              <a:pt x="57384" y="5334"/>
                              <a:pt x="57317" y="5687"/>
                            </a:cubicBezTo>
                            <a:cubicBezTo>
                              <a:pt x="57248" y="6039"/>
                              <a:pt x="57176" y="6407"/>
                              <a:pt x="57102" y="6788"/>
                            </a:cubicBezTo>
                            <a:cubicBezTo>
                              <a:pt x="57032" y="7169"/>
                              <a:pt x="56918" y="7556"/>
                              <a:pt x="56824" y="7960"/>
                            </a:cubicBezTo>
                            <a:cubicBezTo>
                              <a:pt x="56451" y="9581"/>
                              <a:pt x="55912" y="11376"/>
                              <a:pt x="55190" y="13283"/>
                            </a:cubicBezTo>
                            <a:cubicBezTo>
                              <a:pt x="54834" y="14238"/>
                              <a:pt x="54402" y="15210"/>
                              <a:pt x="53935" y="16203"/>
                            </a:cubicBezTo>
                            <a:cubicBezTo>
                              <a:pt x="53449" y="17187"/>
                              <a:pt x="52915" y="18189"/>
                              <a:pt x="52304" y="19182"/>
                            </a:cubicBezTo>
                            <a:cubicBezTo>
                              <a:pt x="51084" y="21167"/>
                              <a:pt x="49572" y="23120"/>
                              <a:pt x="47768" y="24900"/>
                            </a:cubicBezTo>
                            <a:cubicBezTo>
                              <a:pt x="47542" y="25122"/>
                              <a:pt x="47304" y="25332"/>
                              <a:pt x="47071" y="25552"/>
                            </a:cubicBezTo>
                            <a:cubicBezTo>
                              <a:pt x="46955" y="25655"/>
                              <a:pt x="46834" y="25779"/>
                              <a:pt x="46721" y="25868"/>
                            </a:cubicBezTo>
                            <a:lnTo>
                              <a:pt x="46347" y="26178"/>
                            </a:lnTo>
                            <a:cubicBezTo>
                              <a:pt x="46096" y="26385"/>
                              <a:pt x="45844" y="26593"/>
                              <a:pt x="45592" y="26802"/>
                            </a:cubicBezTo>
                            <a:cubicBezTo>
                              <a:pt x="45332" y="26993"/>
                              <a:pt x="45070" y="27184"/>
                              <a:pt x="44809" y="27375"/>
                            </a:cubicBezTo>
                            <a:cubicBezTo>
                              <a:pt x="43767" y="28146"/>
                              <a:pt x="42626" y="28832"/>
                              <a:pt x="41467" y="29485"/>
                            </a:cubicBezTo>
                            <a:cubicBezTo>
                              <a:pt x="39133" y="30776"/>
                              <a:pt x="36610" y="31808"/>
                              <a:pt x="34020" y="32599"/>
                            </a:cubicBezTo>
                            <a:cubicBezTo>
                              <a:pt x="31432" y="33400"/>
                              <a:pt x="28763" y="33948"/>
                              <a:pt x="26108" y="34156"/>
                            </a:cubicBezTo>
                            <a:cubicBezTo>
                              <a:pt x="25445" y="34197"/>
                              <a:pt x="24782" y="34225"/>
                              <a:pt x="24125" y="34238"/>
                            </a:cubicBezTo>
                            <a:cubicBezTo>
                              <a:pt x="23796" y="34230"/>
                              <a:pt x="23467" y="34222"/>
                              <a:pt x="23139" y="34216"/>
                            </a:cubicBezTo>
                            <a:lnTo>
                              <a:pt x="22649" y="34205"/>
                            </a:lnTo>
                            <a:lnTo>
                              <a:pt x="22163" y="34161"/>
                            </a:lnTo>
                            <a:cubicBezTo>
                              <a:pt x="21839" y="34131"/>
                              <a:pt x="21516" y="34102"/>
                              <a:pt x="21194" y="34073"/>
                            </a:cubicBezTo>
                            <a:cubicBezTo>
                              <a:pt x="20883" y="34047"/>
                              <a:pt x="20551" y="33983"/>
                              <a:pt x="20233" y="33939"/>
                            </a:cubicBezTo>
                            <a:cubicBezTo>
                              <a:pt x="19911" y="33892"/>
                              <a:pt x="19591" y="33843"/>
                              <a:pt x="19272" y="33796"/>
                            </a:cubicBezTo>
                            <a:cubicBezTo>
                              <a:pt x="18957" y="33737"/>
                              <a:pt x="18645" y="33677"/>
                              <a:pt x="18333" y="33619"/>
                            </a:cubicBezTo>
                            <a:cubicBezTo>
                              <a:pt x="15841" y="33138"/>
                              <a:pt x="13458" y="32479"/>
                              <a:pt x="11295" y="31616"/>
                            </a:cubicBezTo>
                            <a:cubicBezTo>
                              <a:pt x="11024" y="31507"/>
                              <a:pt x="10754" y="31401"/>
                              <a:pt x="10488" y="31296"/>
                            </a:cubicBezTo>
                            <a:cubicBezTo>
                              <a:pt x="10228" y="31174"/>
                              <a:pt x="9970" y="31053"/>
                              <a:pt x="9714" y="30933"/>
                            </a:cubicBezTo>
                            <a:cubicBezTo>
                              <a:pt x="9457" y="30812"/>
                              <a:pt x="9204" y="30693"/>
                              <a:pt x="8951" y="30575"/>
                            </a:cubicBezTo>
                            <a:cubicBezTo>
                              <a:pt x="8701" y="30455"/>
                              <a:pt x="8464" y="30311"/>
                              <a:pt x="8223" y="30181"/>
                            </a:cubicBezTo>
                            <a:cubicBezTo>
                              <a:pt x="7253" y="29673"/>
                              <a:pt x="6362" y="29090"/>
                              <a:pt x="5576" y="28462"/>
                            </a:cubicBezTo>
                            <a:cubicBezTo>
                              <a:pt x="3997" y="27192"/>
                              <a:pt x="2775" y="25754"/>
                              <a:pt x="1905" y="24353"/>
                            </a:cubicBezTo>
                            <a:cubicBezTo>
                              <a:pt x="1023" y="22954"/>
                              <a:pt x="553" y="21565"/>
                              <a:pt x="337" y="20401"/>
                            </a:cubicBezTo>
                            <a:cubicBezTo>
                              <a:pt x="104" y="19231"/>
                              <a:pt x="198" y="18285"/>
                              <a:pt x="245" y="17650"/>
                            </a:cubicBezTo>
                            <a:cubicBezTo>
                              <a:pt x="362" y="17022"/>
                              <a:pt x="425" y="16687"/>
                              <a:pt x="425" y="16687"/>
                            </a:cubicBezTo>
                            <a:lnTo>
                              <a:pt x="425" y="16687"/>
                            </a:lnTo>
                            <a:cubicBezTo>
                              <a:pt x="425" y="16687"/>
                              <a:pt x="350" y="17021"/>
                              <a:pt x="209" y="17645"/>
                            </a:cubicBezTo>
                            <a:cubicBezTo>
                              <a:pt x="140" y="18278"/>
                              <a:pt x="0" y="19229"/>
                              <a:pt x="207" y="20423"/>
                            </a:cubicBezTo>
                            <a:cubicBezTo>
                              <a:pt x="395" y="21607"/>
                              <a:pt x="834" y="23033"/>
                              <a:pt x="1691" y="24480"/>
                            </a:cubicBezTo>
                            <a:cubicBezTo>
                              <a:pt x="1908" y="24839"/>
                              <a:pt x="2126" y="25216"/>
                              <a:pt x="2392" y="25574"/>
                            </a:cubicBezTo>
                            <a:cubicBezTo>
                              <a:pt x="2640" y="25946"/>
                              <a:pt x="2933" y="26300"/>
                              <a:pt x="3229" y="26669"/>
                            </a:cubicBezTo>
                            <a:cubicBezTo>
                              <a:pt x="3845" y="27380"/>
                              <a:pt x="4532" y="28100"/>
                              <a:pt x="5337" y="28755"/>
                            </a:cubicBezTo>
                            <a:cubicBezTo>
                              <a:pt x="6143" y="29421"/>
                              <a:pt x="7034" y="30022"/>
                              <a:pt x="8015" y="30557"/>
                            </a:cubicBezTo>
                            <a:cubicBezTo>
                              <a:pt x="8257" y="30693"/>
                              <a:pt x="8496" y="30843"/>
                              <a:pt x="8748" y="30970"/>
                            </a:cubicBezTo>
                            <a:cubicBezTo>
                              <a:pt x="9002" y="31095"/>
                              <a:pt x="9258" y="31221"/>
                              <a:pt x="9517" y="31348"/>
                            </a:cubicBezTo>
                            <a:cubicBezTo>
                              <a:pt x="9774" y="31473"/>
                              <a:pt x="10034" y="31601"/>
                              <a:pt x="10297" y="31730"/>
                            </a:cubicBezTo>
                            <a:cubicBezTo>
                              <a:pt x="10566" y="31841"/>
                              <a:pt x="10837" y="31954"/>
                              <a:pt x="11110" y="32068"/>
                            </a:cubicBezTo>
                            <a:cubicBezTo>
                              <a:pt x="13294" y="32982"/>
                              <a:pt x="15692" y="33699"/>
                              <a:pt x="18228" y="34191"/>
                            </a:cubicBezTo>
                            <a:cubicBezTo>
                              <a:pt x="18545" y="34252"/>
                              <a:pt x="18864" y="34313"/>
                              <a:pt x="19184" y="34376"/>
                            </a:cubicBezTo>
                            <a:cubicBezTo>
                              <a:pt x="19503" y="34426"/>
                              <a:pt x="19823" y="34474"/>
                              <a:pt x="20144" y="34525"/>
                            </a:cubicBezTo>
                            <a:cubicBezTo>
                              <a:pt x="20470" y="34570"/>
                              <a:pt x="20778" y="34633"/>
                              <a:pt x="21122" y="34665"/>
                            </a:cubicBezTo>
                            <a:cubicBezTo>
                              <a:pt x="21452" y="34698"/>
                              <a:pt x="21783" y="34731"/>
                              <a:pt x="22115" y="34763"/>
                            </a:cubicBezTo>
                            <a:lnTo>
                              <a:pt x="22614" y="34810"/>
                            </a:lnTo>
                            <a:lnTo>
                              <a:pt x="23117" y="34824"/>
                            </a:lnTo>
                            <a:cubicBezTo>
                              <a:pt x="23453" y="34833"/>
                              <a:pt x="23788" y="34843"/>
                              <a:pt x="24126" y="34852"/>
                            </a:cubicBezTo>
                            <a:cubicBezTo>
                              <a:pt x="24800" y="34843"/>
                              <a:pt x="25476" y="34817"/>
                              <a:pt x="26155" y="34781"/>
                            </a:cubicBezTo>
                            <a:cubicBezTo>
                              <a:pt x="28865" y="34582"/>
                              <a:pt x="31583" y="34040"/>
                              <a:pt x="34217" y="33240"/>
                            </a:cubicBezTo>
                            <a:cubicBezTo>
                              <a:pt x="36846" y="32421"/>
                              <a:pt x="39403" y="31357"/>
                              <a:pt x="41771" y="30032"/>
                            </a:cubicBezTo>
                            <a:cubicBezTo>
                              <a:pt x="42949" y="29357"/>
                              <a:pt x="44096" y="28660"/>
                              <a:pt x="45170" y="27857"/>
                            </a:cubicBezTo>
                            <a:cubicBezTo>
                              <a:pt x="45440" y="27657"/>
                              <a:pt x="45708" y="27458"/>
                              <a:pt x="45974" y="27261"/>
                            </a:cubicBezTo>
                            <a:cubicBezTo>
                              <a:pt x="46225" y="27051"/>
                              <a:pt x="46475" y="26841"/>
                              <a:pt x="46726" y="26632"/>
                            </a:cubicBezTo>
                            <a:lnTo>
                              <a:pt x="47099" y="26321"/>
                            </a:lnTo>
                            <a:cubicBezTo>
                              <a:pt x="47238" y="26206"/>
                              <a:pt x="47343" y="26095"/>
                              <a:pt x="47467" y="25984"/>
                            </a:cubicBezTo>
                            <a:cubicBezTo>
                              <a:pt x="47703" y="25760"/>
                              <a:pt x="47946" y="25542"/>
                              <a:pt x="48175" y="25314"/>
                            </a:cubicBezTo>
                            <a:cubicBezTo>
                              <a:pt x="49095" y="24403"/>
                              <a:pt x="49931" y="23442"/>
                              <a:pt x="50689" y="22455"/>
                            </a:cubicBezTo>
                            <a:cubicBezTo>
                              <a:pt x="51449" y="21468"/>
                              <a:pt x="52112" y="20446"/>
                              <a:pt x="52723" y="19433"/>
                            </a:cubicBezTo>
                            <a:cubicBezTo>
                              <a:pt x="53326" y="18416"/>
                              <a:pt x="53849" y="17392"/>
                              <a:pt x="54324" y="16386"/>
                            </a:cubicBezTo>
                            <a:cubicBezTo>
                              <a:pt x="54779" y="15374"/>
                              <a:pt x="55201" y="14384"/>
                              <a:pt x="55542" y="13413"/>
                            </a:cubicBezTo>
                            <a:cubicBezTo>
                              <a:pt x="56249" y="11477"/>
                              <a:pt x="56739" y="9650"/>
                              <a:pt x="57065" y="8016"/>
                            </a:cubicBezTo>
                            <a:cubicBezTo>
                              <a:pt x="57149" y="7607"/>
                              <a:pt x="57253" y="7216"/>
                              <a:pt x="57314" y="6830"/>
                            </a:cubicBezTo>
                            <a:cubicBezTo>
                              <a:pt x="57378" y="6445"/>
                              <a:pt x="57439" y="6075"/>
                              <a:pt x="57499" y="5718"/>
                            </a:cubicBezTo>
                            <a:cubicBezTo>
                              <a:pt x="57557" y="5363"/>
                              <a:pt x="57615" y="5021"/>
                              <a:pt x="57668" y="4695"/>
                            </a:cubicBezTo>
                            <a:cubicBezTo>
                              <a:pt x="57702" y="4365"/>
                              <a:pt x="57735" y="4051"/>
                              <a:pt x="57767" y="3752"/>
                            </a:cubicBezTo>
                            <a:cubicBezTo>
                              <a:pt x="57823" y="3157"/>
                              <a:pt x="57897" y="2626"/>
                              <a:pt x="57914" y="2162"/>
                            </a:cubicBezTo>
                            <a:cubicBezTo>
                              <a:pt x="57926" y="1699"/>
                              <a:pt x="57937" y="1302"/>
                              <a:pt x="57945" y="983"/>
                            </a:cubicBezTo>
                            <a:cubicBezTo>
                              <a:pt x="57962" y="342"/>
                              <a:pt x="57972" y="1"/>
                              <a:pt x="57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
                      <p:cNvSpPr/>
                      <p:nvPr/>
                    </p:nvSpPr>
                    <p:spPr>
                      <a:xfrm>
                        <a:off x="2402725" y="1372563"/>
                        <a:ext cx="141475" cy="321575"/>
                      </a:xfrm>
                      <a:custGeom>
                        <a:avLst/>
                        <a:gdLst/>
                        <a:ahLst/>
                        <a:cxnLst/>
                        <a:rect l="l" t="t" r="r" b="b"/>
                        <a:pathLst>
                          <a:path w="5659" h="12863" extrusionOk="0">
                            <a:moveTo>
                              <a:pt x="2711" y="0"/>
                            </a:moveTo>
                            <a:cubicBezTo>
                              <a:pt x="1824" y="2351"/>
                              <a:pt x="806" y="4596"/>
                              <a:pt x="300" y="7077"/>
                            </a:cubicBezTo>
                            <a:cubicBezTo>
                              <a:pt x="1" y="8545"/>
                              <a:pt x="306" y="10447"/>
                              <a:pt x="1078" y="11728"/>
                            </a:cubicBezTo>
                            <a:cubicBezTo>
                              <a:pt x="1449" y="12346"/>
                              <a:pt x="2006" y="12863"/>
                              <a:pt x="2765" y="12863"/>
                            </a:cubicBezTo>
                            <a:cubicBezTo>
                              <a:pt x="2766" y="12863"/>
                              <a:pt x="2767" y="12863"/>
                              <a:pt x="2769" y="12863"/>
                            </a:cubicBezTo>
                            <a:cubicBezTo>
                              <a:pt x="5659" y="12855"/>
                              <a:pt x="4945" y="9730"/>
                              <a:pt x="4224" y="7952"/>
                            </a:cubicBezTo>
                            <a:cubicBezTo>
                              <a:pt x="3224" y="5487"/>
                              <a:pt x="2377" y="2799"/>
                              <a:pt x="2698" y="85"/>
                            </a:cubicBezTo>
                            <a:cubicBezTo>
                              <a:pt x="2703" y="56"/>
                              <a:pt x="2706" y="28"/>
                              <a:pt x="2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
                      <p:cNvSpPr/>
                      <p:nvPr/>
                    </p:nvSpPr>
                    <p:spPr>
                      <a:xfrm>
                        <a:off x="2161175" y="1654063"/>
                        <a:ext cx="156250" cy="302950"/>
                      </a:xfrm>
                      <a:custGeom>
                        <a:avLst/>
                        <a:gdLst/>
                        <a:ahLst/>
                        <a:cxnLst/>
                        <a:rect l="l" t="t" r="r" b="b"/>
                        <a:pathLst>
                          <a:path w="6250" h="12118" extrusionOk="0">
                            <a:moveTo>
                              <a:pt x="6249" y="0"/>
                            </a:moveTo>
                            <a:lnTo>
                              <a:pt x="6249" y="0"/>
                            </a:lnTo>
                            <a:cubicBezTo>
                              <a:pt x="4523" y="1827"/>
                              <a:pt x="2718" y="3504"/>
                              <a:pt x="1296" y="5600"/>
                            </a:cubicBezTo>
                            <a:cubicBezTo>
                              <a:pt x="453" y="6838"/>
                              <a:pt x="0" y="8710"/>
                              <a:pt x="218" y="10190"/>
                            </a:cubicBezTo>
                            <a:cubicBezTo>
                              <a:pt x="323" y="10904"/>
                              <a:pt x="638" y="11595"/>
                              <a:pt x="1341" y="11888"/>
                            </a:cubicBezTo>
                            <a:cubicBezTo>
                              <a:pt x="1723" y="12047"/>
                              <a:pt x="2062" y="12118"/>
                              <a:pt x="2361" y="12118"/>
                            </a:cubicBezTo>
                            <a:cubicBezTo>
                              <a:pt x="4156" y="12118"/>
                              <a:pt x="4560" y="9563"/>
                              <a:pt x="4578" y="7920"/>
                            </a:cubicBezTo>
                            <a:cubicBezTo>
                              <a:pt x="4608" y="5260"/>
                              <a:pt x="4861" y="2453"/>
                              <a:pt x="6205" y="72"/>
                            </a:cubicBezTo>
                            <a:cubicBezTo>
                              <a:pt x="6219" y="49"/>
                              <a:pt x="6234" y="24"/>
                              <a:pt x="6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
                      <p:cNvSpPr/>
                      <p:nvPr/>
                    </p:nvSpPr>
                    <p:spPr>
                      <a:xfrm>
                        <a:off x="1865975" y="1815563"/>
                        <a:ext cx="236000" cy="250875"/>
                      </a:xfrm>
                      <a:custGeom>
                        <a:avLst/>
                        <a:gdLst/>
                        <a:ahLst/>
                        <a:cxnLst/>
                        <a:rect l="l" t="t" r="r" b="b"/>
                        <a:pathLst>
                          <a:path w="9440" h="10035" extrusionOk="0">
                            <a:moveTo>
                              <a:pt x="9440" y="0"/>
                            </a:moveTo>
                            <a:lnTo>
                              <a:pt x="9440" y="0"/>
                            </a:lnTo>
                            <a:cubicBezTo>
                              <a:pt x="7175" y="1087"/>
                              <a:pt x="4889" y="2007"/>
                              <a:pt x="2809" y="3453"/>
                            </a:cubicBezTo>
                            <a:cubicBezTo>
                              <a:pt x="1579" y="4307"/>
                              <a:pt x="484" y="5892"/>
                              <a:pt x="158" y="7353"/>
                            </a:cubicBezTo>
                            <a:cubicBezTo>
                              <a:pt x="0" y="8058"/>
                              <a:pt x="46" y="8815"/>
                              <a:pt x="599" y="9341"/>
                            </a:cubicBezTo>
                            <a:cubicBezTo>
                              <a:pt x="1115" y="9832"/>
                              <a:pt x="1603" y="10034"/>
                              <a:pt x="2057" y="10034"/>
                            </a:cubicBezTo>
                            <a:cubicBezTo>
                              <a:pt x="3445" y="10034"/>
                              <a:pt x="4509" y="8140"/>
                              <a:pt x="5041" y="6797"/>
                            </a:cubicBezTo>
                            <a:cubicBezTo>
                              <a:pt x="6022" y="4324"/>
                              <a:pt x="7266" y="1794"/>
                              <a:pt x="9374" y="52"/>
                            </a:cubicBezTo>
                            <a:cubicBezTo>
                              <a:pt x="9396" y="35"/>
                              <a:pt x="9418" y="18"/>
                              <a:pt x="9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
                      <p:cNvSpPr/>
                      <p:nvPr/>
                    </p:nvSpPr>
                    <p:spPr>
                      <a:xfrm>
                        <a:off x="1490625" y="1923413"/>
                        <a:ext cx="302450" cy="161725"/>
                      </a:xfrm>
                      <a:custGeom>
                        <a:avLst/>
                        <a:gdLst/>
                        <a:ahLst/>
                        <a:cxnLst/>
                        <a:rect l="l" t="t" r="r" b="b"/>
                        <a:pathLst>
                          <a:path w="12098" h="6469" extrusionOk="0">
                            <a:moveTo>
                              <a:pt x="12097" y="0"/>
                            </a:moveTo>
                            <a:lnTo>
                              <a:pt x="12097" y="0"/>
                            </a:lnTo>
                            <a:cubicBezTo>
                              <a:pt x="9586" y="113"/>
                              <a:pt x="7122" y="65"/>
                              <a:pt x="4642" y="582"/>
                            </a:cubicBezTo>
                            <a:cubicBezTo>
                              <a:pt x="3178" y="885"/>
                              <a:pt x="1550" y="1916"/>
                              <a:pt x="678" y="3132"/>
                            </a:cubicBezTo>
                            <a:cubicBezTo>
                              <a:pt x="256" y="3719"/>
                              <a:pt x="1" y="4434"/>
                              <a:pt x="305" y="5134"/>
                            </a:cubicBezTo>
                            <a:cubicBezTo>
                              <a:pt x="726" y="6107"/>
                              <a:pt x="1342" y="6469"/>
                              <a:pt x="2019" y="6469"/>
                            </a:cubicBezTo>
                            <a:cubicBezTo>
                              <a:pt x="3186" y="6469"/>
                              <a:pt x="4536" y="5395"/>
                              <a:pt x="5390" y="4532"/>
                            </a:cubicBezTo>
                            <a:cubicBezTo>
                              <a:pt x="7258" y="2640"/>
                              <a:pt x="9394" y="798"/>
                              <a:pt x="12016" y="22"/>
                            </a:cubicBezTo>
                            <a:cubicBezTo>
                              <a:pt x="12043" y="15"/>
                              <a:pt x="12069" y="7"/>
                              <a:pt x="1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
                      <p:cNvSpPr/>
                      <p:nvPr/>
                    </p:nvSpPr>
                    <p:spPr>
                      <a:xfrm>
                        <a:off x="1096075" y="1825513"/>
                        <a:ext cx="322050" cy="121650"/>
                      </a:xfrm>
                      <a:custGeom>
                        <a:avLst/>
                        <a:gdLst/>
                        <a:ahLst/>
                        <a:cxnLst/>
                        <a:rect l="l" t="t" r="r" b="b"/>
                        <a:pathLst>
                          <a:path w="12882" h="4866" extrusionOk="0">
                            <a:moveTo>
                              <a:pt x="4915" y="0"/>
                            </a:moveTo>
                            <a:cubicBezTo>
                              <a:pt x="3586" y="0"/>
                              <a:pt x="2097" y="425"/>
                              <a:pt x="1069" y="1148"/>
                            </a:cubicBezTo>
                            <a:cubicBezTo>
                              <a:pt x="477" y="1562"/>
                              <a:pt x="0" y="2154"/>
                              <a:pt x="55" y="2914"/>
                            </a:cubicBezTo>
                            <a:cubicBezTo>
                              <a:pt x="163" y="4390"/>
                              <a:pt x="1019" y="4866"/>
                              <a:pt x="2061" y="4866"/>
                            </a:cubicBezTo>
                            <a:cubicBezTo>
                              <a:pt x="3054" y="4866"/>
                              <a:pt x="4215" y="4433"/>
                              <a:pt x="5055" y="4023"/>
                            </a:cubicBezTo>
                            <a:cubicBezTo>
                              <a:pt x="7306" y="2921"/>
                              <a:pt x="9764" y="1939"/>
                              <a:pt x="12324" y="1939"/>
                            </a:cubicBezTo>
                            <a:cubicBezTo>
                              <a:pt x="12481" y="1939"/>
                              <a:pt x="12639" y="1943"/>
                              <a:pt x="12797" y="1950"/>
                            </a:cubicBezTo>
                            <a:cubicBezTo>
                              <a:pt x="12825" y="1952"/>
                              <a:pt x="12853" y="1954"/>
                              <a:pt x="12882" y="1955"/>
                            </a:cubicBezTo>
                            <a:cubicBezTo>
                              <a:pt x="10474" y="1235"/>
                              <a:pt x="8163" y="378"/>
                              <a:pt x="5652" y="47"/>
                            </a:cubicBezTo>
                            <a:cubicBezTo>
                              <a:pt x="5415" y="16"/>
                              <a:pt x="5168" y="0"/>
                              <a:pt x="4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
                      <p:cNvSpPr/>
                      <p:nvPr/>
                    </p:nvSpPr>
                    <p:spPr>
                      <a:xfrm>
                        <a:off x="849725" y="1597663"/>
                        <a:ext cx="325550" cy="147150"/>
                      </a:xfrm>
                      <a:custGeom>
                        <a:avLst/>
                        <a:gdLst/>
                        <a:ahLst/>
                        <a:cxnLst/>
                        <a:rect l="l" t="t" r="r" b="b"/>
                        <a:pathLst>
                          <a:path w="13022" h="5886" extrusionOk="0">
                            <a:moveTo>
                              <a:pt x="3611" y="0"/>
                            </a:moveTo>
                            <a:cubicBezTo>
                              <a:pt x="3299" y="0"/>
                              <a:pt x="2995" y="24"/>
                              <a:pt x="2706" y="72"/>
                            </a:cubicBezTo>
                            <a:cubicBezTo>
                              <a:pt x="1994" y="193"/>
                              <a:pt x="1309" y="522"/>
                              <a:pt x="1032" y="1232"/>
                            </a:cubicBezTo>
                            <a:cubicBezTo>
                              <a:pt x="0" y="3879"/>
                              <a:pt x="3045" y="4385"/>
                              <a:pt x="4970" y="4385"/>
                            </a:cubicBezTo>
                            <a:cubicBezTo>
                              <a:pt x="5003" y="4385"/>
                              <a:pt x="5036" y="4385"/>
                              <a:pt x="5069" y="4385"/>
                            </a:cubicBezTo>
                            <a:cubicBezTo>
                              <a:pt x="5220" y="4383"/>
                              <a:pt x="5372" y="4382"/>
                              <a:pt x="5525" y="4382"/>
                            </a:cubicBezTo>
                            <a:cubicBezTo>
                              <a:pt x="8048" y="4382"/>
                              <a:pt x="10678" y="4625"/>
                              <a:pt x="12950" y="5843"/>
                            </a:cubicBezTo>
                            <a:cubicBezTo>
                              <a:pt x="12973" y="5857"/>
                              <a:pt x="13000" y="5872"/>
                              <a:pt x="13022" y="5886"/>
                            </a:cubicBezTo>
                            <a:cubicBezTo>
                              <a:pt x="11159" y="4200"/>
                              <a:pt x="9444" y="2431"/>
                              <a:pt x="7318" y="1051"/>
                            </a:cubicBezTo>
                            <a:cubicBezTo>
                              <a:pt x="6309" y="396"/>
                              <a:pt x="4894" y="0"/>
                              <a:pt x="3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
                      <p:cNvSpPr/>
                      <p:nvPr/>
                    </p:nvSpPr>
                    <p:spPr>
                      <a:xfrm>
                        <a:off x="2074775" y="1519688"/>
                        <a:ext cx="325625" cy="138525"/>
                      </a:xfrm>
                      <a:custGeom>
                        <a:avLst/>
                        <a:gdLst/>
                        <a:ahLst/>
                        <a:cxnLst/>
                        <a:rect l="l" t="t" r="r" b="b"/>
                        <a:pathLst>
                          <a:path w="13025" h="5541" extrusionOk="0">
                            <a:moveTo>
                              <a:pt x="13025" y="0"/>
                            </a:moveTo>
                            <a:cubicBezTo>
                              <a:pt x="13000" y="13"/>
                              <a:pt x="12973" y="25"/>
                              <a:pt x="12949" y="38"/>
                            </a:cubicBezTo>
                            <a:cubicBezTo>
                              <a:pt x="10993" y="998"/>
                              <a:pt x="8806" y="1252"/>
                              <a:pt x="6654" y="1252"/>
                            </a:cubicBezTo>
                            <a:cubicBezTo>
                              <a:pt x="6106" y="1252"/>
                              <a:pt x="5559" y="1235"/>
                              <a:pt x="5020" y="1210"/>
                            </a:cubicBezTo>
                            <a:cubicBezTo>
                              <a:pt x="4857" y="1202"/>
                              <a:pt x="4686" y="1198"/>
                              <a:pt x="4508" y="1198"/>
                            </a:cubicBezTo>
                            <a:cubicBezTo>
                              <a:pt x="2595" y="1198"/>
                              <a:pt x="0" y="1714"/>
                              <a:pt x="872" y="4211"/>
                            </a:cubicBezTo>
                            <a:cubicBezTo>
                              <a:pt x="1122" y="4930"/>
                              <a:pt x="1794" y="5284"/>
                              <a:pt x="2502" y="5431"/>
                            </a:cubicBezTo>
                            <a:cubicBezTo>
                              <a:pt x="2860" y="5505"/>
                              <a:pt x="3244" y="5541"/>
                              <a:pt x="3638" y="5541"/>
                            </a:cubicBezTo>
                            <a:cubicBezTo>
                              <a:pt x="4857" y="5541"/>
                              <a:pt x="6176" y="5203"/>
                              <a:pt x="7146" y="4622"/>
                            </a:cubicBezTo>
                            <a:cubicBezTo>
                              <a:pt x="9321" y="3321"/>
                              <a:pt x="11099" y="1617"/>
                              <a:pt x="1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
                      <p:cNvSpPr/>
                      <p:nvPr/>
                    </p:nvSpPr>
                    <p:spPr>
                      <a:xfrm>
                        <a:off x="1873600" y="1679338"/>
                        <a:ext cx="322050" cy="119750"/>
                      </a:xfrm>
                      <a:custGeom>
                        <a:avLst/>
                        <a:gdLst/>
                        <a:ahLst/>
                        <a:cxnLst/>
                        <a:rect l="l" t="t" r="r" b="b"/>
                        <a:pathLst>
                          <a:path w="12882" h="4790" extrusionOk="0">
                            <a:moveTo>
                              <a:pt x="2083" y="0"/>
                            </a:moveTo>
                            <a:cubicBezTo>
                              <a:pt x="998" y="0"/>
                              <a:pt x="104" y="484"/>
                              <a:pt x="35" y="2008"/>
                            </a:cubicBezTo>
                            <a:cubicBezTo>
                              <a:pt x="1" y="2769"/>
                              <a:pt x="493" y="3347"/>
                              <a:pt x="1096" y="3746"/>
                            </a:cubicBezTo>
                            <a:cubicBezTo>
                              <a:pt x="2098" y="4410"/>
                              <a:pt x="3516" y="4790"/>
                              <a:pt x="4801" y="4790"/>
                            </a:cubicBezTo>
                            <a:cubicBezTo>
                              <a:pt x="5114" y="4790"/>
                              <a:pt x="5419" y="4767"/>
                              <a:pt x="5709" y="4721"/>
                            </a:cubicBezTo>
                            <a:cubicBezTo>
                              <a:pt x="8211" y="4321"/>
                              <a:pt x="10495" y="3400"/>
                              <a:pt x="12882" y="2615"/>
                            </a:cubicBezTo>
                            <a:lnTo>
                              <a:pt x="12882" y="2615"/>
                            </a:lnTo>
                            <a:cubicBezTo>
                              <a:pt x="12854" y="2619"/>
                              <a:pt x="12826" y="2620"/>
                              <a:pt x="12799" y="2623"/>
                            </a:cubicBezTo>
                            <a:cubicBezTo>
                              <a:pt x="12549" y="2642"/>
                              <a:pt x="12300" y="2651"/>
                              <a:pt x="12052" y="2651"/>
                            </a:cubicBezTo>
                            <a:cubicBezTo>
                              <a:pt x="9588" y="2651"/>
                              <a:pt x="7201" y="1766"/>
                              <a:pt x="5002" y="762"/>
                            </a:cubicBezTo>
                            <a:cubicBezTo>
                              <a:pt x="4178" y="387"/>
                              <a:pt x="3054"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
                      <p:cNvSpPr/>
                      <p:nvPr/>
                    </p:nvSpPr>
                    <p:spPr>
                      <a:xfrm>
                        <a:off x="1610150" y="1700913"/>
                        <a:ext cx="294375" cy="178225"/>
                      </a:xfrm>
                      <a:custGeom>
                        <a:avLst/>
                        <a:gdLst/>
                        <a:ahLst/>
                        <a:cxnLst/>
                        <a:rect l="l" t="t" r="r" b="b"/>
                        <a:pathLst>
                          <a:path w="11775" h="7129" extrusionOk="0">
                            <a:moveTo>
                              <a:pt x="2026" y="1"/>
                            </a:moveTo>
                            <a:cubicBezTo>
                              <a:pt x="1396" y="1"/>
                              <a:pt x="805" y="336"/>
                              <a:pt x="349" y="1223"/>
                            </a:cubicBezTo>
                            <a:cubicBezTo>
                              <a:pt x="1" y="1900"/>
                              <a:pt x="208" y="2631"/>
                              <a:pt x="588" y="3245"/>
                            </a:cubicBezTo>
                            <a:cubicBezTo>
                              <a:pt x="1378" y="4516"/>
                              <a:pt x="2933" y="5652"/>
                              <a:pt x="4376" y="6054"/>
                            </a:cubicBezTo>
                            <a:cubicBezTo>
                              <a:pt x="6815" y="6734"/>
                              <a:pt x="9278" y="6848"/>
                              <a:pt x="11775" y="7129"/>
                            </a:cubicBezTo>
                            <a:cubicBezTo>
                              <a:pt x="11748" y="7121"/>
                              <a:pt x="11721" y="7110"/>
                              <a:pt x="11695" y="7102"/>
                            </a:cubicBezTo>
                            <a:cubicBezTo>
                              <a:pt x="9130" y="6153"/>
                              <a:pt x="7122" y="4173"/>
                              <a:pt x="5383" y="2161"/>
                            </a:cubicBezTo>
                            <a:cubicBezTo>
                              <a:pt x="4561" y="1212"/>
                              <a:pt x="3223" y="1"/>
                              <a:pt x="2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
                      <p:cNvSpPr/>
                      <p:nvPr/>
                    </p:nvSpPr>
                    <p:spPr>
                      <a:xfrm>
                        <a:off x="1324225" y="1650938"/>
                        <a:ext cx="227100" cy="258625"/>
                      </a:xfrm>
                      <a:custGeom>
                        <a:avLst/>
                        <a:gdLst/>
                        <a:ahLst/>
                        <a:cxnLst/>
                        <a:rect l="l" t="t" r="r" b="b"/>
                        <a:pathLst>
                          <a:path w="9084" h="10345" extrusionOk="0">
                            <a:moveTo>
                              <a:pt x="2075" y="0"/>
                            </a:moveTo>
                            <a:cubicBezTo>
                              <a:pt x="1639" y="0"/>
                              <a:pt x="1164" y="186"/>
                              <a:pt x="652" y="631"/>
                            </a:cubicBezTo>
                            <a:cubicBezTo>
                              <a:pt x="79" y="1132"/>
                              <a:pt x="1" y="1887"/>
                              <a:pt x="128" y="2599"/>
                            </a:cubicBezTo>
                            <a:cubicBezTo>
                              <a:pt x="391" y="4071"/>
                              <a:pt x="1415" y="5702"/>
                              <a:pt x="2607" y="6609"/>
                            </a:cubicBezTo>
                            <a:cubicBezTo>
                              <a:pt x="4622" y="8142"/>
                              <a:pt x="6867" y="9161"/>
                              <a:pt x="9083" y="10345"/>
                            </a:cubicBezTo>
                            <a:cubicBezTo>
                              <a:pt x="9061" y="10326"/>
                              <a:pt x="9041" y="10307"/>
                              <a:pt x="9019" y="10290"/>
                            </a:cubicBezTo>
                            <a:cubicBezTo>
                              <a:pt x="6989" y="8460"/>
                              <a:pt x="5855" y="5877"/>
                              <a:pt x="4982" y="3365"/>
                            </a:cubicBezTo>
                            <a:cubicBezTo>
                              <a:pt x="4501" y="1978"/>
                              <a:pt x="3497"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
                      <p:cNvSpPr/>
                      <p:nvPr/>
                    </p:nvSpPr>
                    <p:spPr>
                      <a:xfrm>
                        <a:off x="2523225" y="771388"/>
                        <a:ext cx="1314450" cy="2494100"/>
                      </a:xfrm>
                      <a:custGeom>
                        <a:avLst/>
                        <a:gdLst/>
                        <a:ahLst/>
                        <a:cxnLst/>
                        <a:rect l="l" t="t" r="r" b="b"/>
                        <a:pathLst>
                          <a:path w="52578" h="99764" extrusionOk="0">
                            <a:moveTo>
                              <a:pt x="17636" y="1"/>
                            </a:moveTo>
                            <a:cubicBezTo>
                              <a:pt x="17426" y="1"/>
                              <a:pt x="17216" y="4"/>
                              <a:pt x="17007" y="9"/>
                            </a:cubicBezTo>
                            <a:cubicBezTo>
                              <a:pt x="14546" y="78"/>
                              <a:pt x="12179" y="539"/>
                              <a:pt x="10040" y="1345"/>
                            </a:cubicBezTo>
                            <a:cubicBezTo>
                              <a:pt x="7904" y="2151"/>
                              <a:pt x="5997" y="3311"/>
                              <a:pt x="4468" y="4731"/>
                            </a:cubicBezTo>
                            <a:cubicBezTo>
                              <a:pt x="2940" y="6148"/>
                              <a:pt x="1799" y="7823"/>
                              <a:pt x="1105" y="9543"/>
                            </a:cubicBezTo>
                            <a:cubicBezTo>
                              <a:pt x="403" y="11264"/>
                              <a:pt x="118" y="13002"/>
                              <a:pt x="59" y="14596"/>
                            </a:cubicBezTo>
                            <a:cubicBezTo>
                              <a:pt x="1" y="16194"/>
                              <a:pt x="154" y="17662"/>
                              <a:pt x="394" y="18962"/>
                            </a:cubicBezTo>
                            <a:cubicBezTo>
                              <a:pt x="881" y="21567"/>
                              <a:pt x="1664" y="23511"/>
                              <a:pt x="2236" y="24801"/>
                            </a:cubicBezTo>
                            <a:cubicBezTo>
                              <a:pt x="2524" y="25446"/>
                              <a:pt x="2772" y="25930"/>
                              <a:pt x="2940" y="26254"/>
                            </a:cubicBezTo>
                            <a:cubicBezTo>
                              <a:pt x="3110" y="26575"/>
                              <a:pt x="3200" y="26743"/>
                              <a:pt x="3200" y="26743"/>
                            </a:cubicBezTo>
                            <a:cubicBezTo>
                              <a:pt x="3200" y="26743"/>
                              <a:pt x="3113" y="26575"/>
                              <a:pt x="2946" y="26250"/>
                            </a:cubicBezTo>
                            <a:cubicBezTo>
                              <a:pt x="2783" y="25924"/>
                              <a:pt x="2543" y="25437"/>
                              <a:pt x="2264" y="24788"/>
                            </a:cubicBezTo>
                            <a:cubicBezTo>
                              <a:pt x="1711" y="23493"/>
                              <a:pt x="956" y="21541"/>
                              <a:pt x="508" y="18942"/>
                            </a:cubicBezTo>
                            <a:cubicBezTo>
                              <a:pt x="287" y="17645"/>
                              <a:pt x="156" y="16186"/>
                              <a:pt x="236" y="14604"/>
                            </a:cubicBezTo>
                            <a:cubicBezTo>
                              <a:pt x="317" y="13027"/>
                              <a:pt x="624" y="11318"/>
                              <a:pt x="1335" y="9638"/>
                            </a:cubicBezTo>
                            <a:cubicBezTo>
                              <a:pt x="2040" y="7961"/>
                              <a:pt x="3176" y="6341"/>
                              <a:pt x="4692" y="4973"/>
                            </a:cubicBezTo>
                            <a:cubicBezTo>
                              <a:pt x="6201" y="3601"/>
                              <a:pt x="8071" y="2476"/>
                              <a:pt x="10174" y="1703"/>
                            </a:cubicBezTo>
                            <a:cubicBezTo>
                              <a:pt x="12276" y="927"/>
                              <a:pt x="14602" y="493"/>
                              <a:pt x="17018" y="443"/>
                            </a:cubicBezTo>
                            <a:cubicBezTo>
                              <a:pt x="17167" y="440"/>
                              <a:pt x="17316" y="439"/>
                              <a:pt x="17466" y="439"/>
                            </a:cubicBezTo>
                            <a:cubicBezTo>
                              <a:pt x="19740" y="439"/>
                              <a:pt x="22093" y="776"/>
                              <a:pt x="24375" y="1532"/>
                            </a:cubicBezTo>
                            <a:cubicBezTo>
                              <a:pt x="26804" y="2334"/>
                              <a:pt x="29167" y="3620"/>
                              <a:pt x="31100" y="5476"/>
                            </a:cubicBezTo>
                            <a:cubicBezTo>
                              <a:pt x="32067" y="6397"/>
                              <a:pt x="32914" y="7469"/>
                              <a:pt x="33596" y="8639"/>
                            </a:cubicBezTo>
                            <a:cubicBezTo>
                              <a:pt x="34274" y="9823"/>
                              <a:pt x="34804" y="11112"/>
                              <a:pt x="35219" y="12442"/>
                            </a:cubicBezTo>
                            <a:cubicBezTo>
                              <a:pt x="36049" y="15109"/>
                              <a:pt x="36373" y="17974"/>
                              <a:pt x="36289" y="20851"/>
                            </a:cubicBezTo>
                            <a:cubicBezTo>
                              <a:pt x="36273" y="21572"/>
                              <a:pt x="36218" y="22294"/>
                              <a:pt x="36152" y="23010"/>
                            </a:cubicBezTo>
                            <a:cubicBezTo>
                              <a:pt x="36116" y="23369"/>
                              <a:pt x="36071" y="23743"/>
                              <a:pt x="36026" y="24096"/>
                            </a:cubicBezTo>
                            <a:lnTo>
                              <a:pt x="35860" y="25173"/>
                            </a:lnTo>
                            <a:cubicBezTo>
                              <a:pt x="35607" y="26607"/>
                              <a:pt x="35245" y="28029"/>
                              <a:pt x="34782" y="29423"/>
                            </a:cubicBezTo>
                            <a:cubicBezTo>
                              <a:pt x="33859" y="32216"/>
                              <a:pt x="32523" y="34887"/>
                              <a:pt x="31008" y="37466"/>
                            </a:cubicBezTo>
                            <a:cubicBezTo>
                              <a:pt x="29492" y="40044"/>
                              <a:pt x="27853" y="42579"/>
                              <a:pt x="26163" y="45065"/>
                            </a:cubicBezTo>
                            <a:cubicBezTo>
                              <a:pt x="24471" y="47554"/>
                              <a:pt x="22696" y="49990"/>
                              <a:pt x="20946" y="52435"/>
                            </a:cubicBezTo>
                            <a:cubicBezTo>
                              <a:pt x="19197" y="54879"/>
                              <a:pt x="17478" y="57343"/>
                              <a:pt x="15866" y="59843"/>
                            </a:cubicBezTo>
                            <a:cubicBezTo>
                              <a:pt x="14264" y="62342"/>
                              <a:pt x="12718" y="64906"/>
                              <a:pt x="11742" y="67701"/>
                            </a:cubicBezTo>
                            <a:cubicBezTo>
                              <a:pt x="11247" y="69104"/>
                              <a:pt x="10940" y="70531"/>
                              <a:pt x="10736" y="71974"/>
                            </a:cubicBezTo>
                            <a:cubicBezTo>
                              <a:pt x="10537" y="73412"/>
                              <a:pt x="10456" y="74856"/>
                              <a:pt x="10488" y="76284"/>
                            </a:cubicBezTo>
                            <a:cubicBezTo>
                              <a:pt x="10611" y="81995"/>
                              <a:pt x="12467" y="87476"/>
                              <a:pt x="15642" y="91652"/>
                            </a:cubicBezTo>
                            <a:cubicBezTo>
                              <a:pt x="17231" y="93736"/>
                              <a:pt x="19154" y="95475"/>
                              <a:pt x="21260" y="96759"/>
                            </a:cubicBezTo>
                            <a:cubicBezTo>
                              <a:pt x="23360" y="98052"/>
                              <a:pt x="25635" y="98874"/>
                              <a:pt x="27869" y="99320"/>
                            </a:cubicBezTo>
                            <a:cubicBezTo>
                              <a:pt x="29439" y="99622"/>
                              <a:pt x="30987" y="99764"/>
                              <a:pt x="32485" y="99764"/>
                            </a:cubicBezTo>
                            <a:cubicBezTo>
                              <a:pt x="35263" y="99764"/>
                              <a:pt x="37866" y="99276"/>
                              <a:pt x="40109" y="98418"/>
                            </a:cubicBezTo>
                            <a:cubicBezTo>
                              <a:pt x="43581" y="97104"/>
                              <a:pt x="46158" y="95035"/>
                              <a:pt x="47972" y="93128"/>
                            </a:cubicBezTo>
                            <a:cubicBezTo>
                              <a:pt x="49794" y="91206"/>
                              <a:pt x="50915" y="89436"/>
                              <a:pt x="51614" y="88209"/>
                            </a:cubicBezTo>
                            <a:cubicBezTo>
                              <a:pt x="52307" y="86977"/>
                              <a:pt x="52577" y="86269"/>
                              <a:pt x="52577" y="86268"/>
                            </a:cubicBezTo>
                            <a:lnTo>
                              <a:pt x="52577" y="86268"/>
                            </a:lnTo>
                            <a:cubicBezTo>
                              <a:pt x="52577" y="86269"/>
                              <a:pt x="52298" y="86973"/>
                              <a:pt x="51590" y="88195"/>
                            </a:cubicBezTo>
                            <a:cubicBezTo>
                              <a:pt x="50878" y="89412"/>
                              <a:pt x="49736" y="91165"/>
                              <a:pt x="47898" y="93058"/>
                            </a:cubicBezTo>
                            <a:cubicBezTo>
                              <a:pt x="46068" y="94933"/>
                              <a:pt x="43482" y="96955"/>
                              <a:pt x="40033" y="98213"/>
                            </a:cubicBezTo>
                            <a:cubicBezTo>
                              <a:pt x="38316" y="98836"/>
                              <a:pt x="36398" y="99262"/>
                              <a:pt x="34354" y="99399"/>
                            </a:cubicBezTo>
                            <a:cubicBezTo>
                              <a:pt x="33846" y="99433"/>
                              <a:pt x="33330" y="99450"/>
                              <a:pt x="32807" y="99450"/>
                            </a:cubicBezTo>
                            <a:cubicBezTo>
                              <a:pt x="32279" y="99450"/>
                              <a:pt x="31745" y="99433"/>
                              <a:pt x="31205" y="99397"/>
                            </a:cubicBezTo>
                            <a:cubicBezTo>
                              <a:pt x="30132" y="99327"/>
                              <a:pt x="29037" y="99198"/>
                              <a:pt x="27939" y="98970"/>
                            </a:cubicBezTo>
                            <a:cubicBezTo>
                              <a:pt x="25745" y="98512"/>
                              <a:pt x="23523" y="97688"/>
                              <a:pt x="21476" y="96407"/>
                            </a:cubicBezTo>
                            <a:cubicBezTo>
                              <a:pt x="19425" y="95133"/>
                              <a:pt x="17558" y="93419"/>
                              <a:pt x="16020" y="91366"/>
                            </a:cubicBezTo>
                            <a:cubicBezTo>
                              <a:pt x="12935" y="87257"/>
                              <a:pt x="11184" y="81863"/>
                              <a:pt x="11067" y="76271"/>
                            </a:cubicBezTo>
                            <a:cubicBezTo>
                              <a:pt x="11037" y="74874"/>
                              <a:pt x="11120" y="73461"/>
                              <a:pt x="11319" y="72056"/>
                            </a:cubicBezTo>
                            <a:cubicBezTo>
                              <a:pt x="11519" y="70655"/>
                              <a:pt x="11828" y="69241"/>
                              <a:pt x="12307" y="67900"/>
                            </a:cubicBezTo>
                            <a:cubicBezTo>
                              <a:pt x="13261" y="65186"/>
                              <a:pt x="14787" y="62664"/>
                              <a:pt x="16389" y="60178"/>
                            </a:cubicBezTo>
                            <a:cubicBezTo>
                              <a:pt x="18005" y="57691"/>
                              <a:pt x="19717" y="55249"/>
                              <a:pt x="21471" y="52811"/>
                            </a:cubicBezTo>
                            <a:cubicBezTo>
                              <a:pt x="23226" y="50374"/>
                              <a:pt x="25010" y="47938"/>
                              <a:pt x="26716" y="45441"/>
                            </a:cubicBezTo>
                            <a:cubicBezTo>
                              <a:pt x="28415" y="42937"/>
                              <a:pt x="30045" y="40397"/>
                              <a:pt x="31569" y="37792"/>
                            </a:cubicBezTo>
                            <a:cubicBezTo>
                              <a:pt x="33088" y="35188"/>
                              <a:pt x="34440" y="32472"/>
                              <a:pt x="35375" y="29619"/>
                            </a:cubicBezTo>
                            <a:cubicBezTo>
                              <a:pt x="35845" y="28195"/>
                              <a:pt x="36210" y="26743"/>
                              <a:pt x="36464" y="25277"/>
                            </a:cubicBezTo>
                            <a:lnTo>
                              <a:pt x="36632" y="24176"/>
                            </a:lnTo>
                            <a:cubicBezTo>
                              <a:pt x="36679" y="23801"/>
                              <a:pt x="36721" y="23447"/>
                              <a:pt x="36757" y="23077"/>
                            </a:cubicBezTo>
                            <a:cubicBezTo>
                              <a:pt x="36824" y="22336"/>
                              <a:pt x="36878" y="21602"/>
                              <a:pt x="36892" y="20867"/>
                            </a:cubicBezTo>
                            <a:cubicBezTo>
                              <a:pt x="36970" y="17931"/>
                              <a:pt x="36633" y="15005"/>
                              <a:pt x="35773" y="12269"/>
                            </a:cubicBezTo>
                            <a:cubicBezTo>
                              <a:pt x="35343" y="10903"/>
                              <a:pt x="34797" y="9582"/>
                              <a:pt x="34092" y="8357"/>
                            </a:cubicBezTo>
                            <a:cubicBezTo>
                              <a:pt x="33377" y="7127"/>
                              <a:pt x="32492" y="6024"/>
                              <a:pt x="31481" y="5077"/>
                            </a:cubicBezTo>
                            <a:cubicBezTo>
                              <a:pt x="29462" y="3170"/>
                              <a:pt x="27020" y="1867"/>
                              <a:pt x="24529" y="1065"/>
                            </a:cubicBezTo>
                            <a:cubicBezTo>
                              <a:pt x="22243" y="328"/>
                              <a:pt x="19902" y="1"/>
                              <a:pt x="17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
                      <p:cNvSpPr/>
                      <p:nvPr/>
                    </p:nvSpPr>
                    <p:spPr>
                      <a:xfrm>
                        <a:off x="2524600" y="1118963"/>
                        <a:ext cx="287200" cy="229275"/>
                      </a:xfrm>
                      <a:custGeom>
                        <a:avLst/>
                        <a:gdLst/>
                        <a:ahLst/>
                        <a:cxnLst/>
                        <a:rect l="l" t="t" r="r" b="b"/>
                        <a:pathLst>
                          <a:path w="11488" h="9171" extrusionOk="0">
                            <a:moveTo>
                              <a:pt x="1" y="1"/>
                            </a:moveTo>
                            <a:lnTo>
                              <a:pt x="1" y="1"/>
                            </a:lnTo>
                            <a:cubicBezTo>
                              <a:pt x="1141" y="2239"/>
                              <a:pt x="2115" y="4503"/>
                              <a:pt x="3610" y="6549"/>
                            </a:cubicBezTo>
                            <a:cubicBezTo>
                              <a:pt x="4492" y="7758"/>
                              <a:pt x="6104" y="8814"/>
                              <a:pt x="7571" y="9107"/>
                            </a:cubicBezTo>
                            <a:cubicBezTo>
                              <a:pt x="7773" y="9147"/>
                              <a:pt x="7978" y="9171"/>
                              <a:pt x="8181" y="9171"/>
                            </a:cubicBezTo>
                            <a:cubicBezTo>
                              <a:pt x="8690" y="9171"/>
                              <a:pt x="9182" y="9023"/>
                              <a:pt x="9548" y="8618"/>
                            </a:cubicBezTo>
                            <a:cubicBezTo>
                              <a:pt x="11488" y="6478"/>
                              <a:pt x="8696" y="4901"/>
                              <a:pt x="6898" y="4237"/>
                            </a:cubicBezTo>
                            <a:cubicBezTo>
                              <a:pt x="4404" y="3316"/>
                              <a:pt x="1844" y="2133"/>
                              <a:pt x="54" y="67"/>
                            </a:cubicBezTo>
                            <a:cubicBezTo>
                              <a:pt x="37" y="45"/>
                              <a:pt x="18" y="2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
                      <p:cNvSpPr/>
                      <p:nvPr/>
                    </p:nvSpPr>
                    <p:spPr>
                      <a:xfrm>
                        <a:off x="2637850" y="869313"/>
                        <a:ext cx="159975" cy="315800"/>
                      </a:xfrm>
                      <a:custGeom>
                        <a:avLst/>
                        <a:gdLst/>
                        <a:ahLst/>
                        <a:cxnLst/>
                        <a:rect l="l" t="t" r="r" b="b"/>
                        <a:pathLst>
                          <a:path w="6399" h="12632" extrusionOk="0">
                            <a:moveTo>
                              <a:pt x="971" y="1"/>
                            </a:moveTo>
                            <a:cubicBezTo>
                              <a:pt x="565" y="2482"/>
                              <a:pt x="10" y="4882"/>
                              <a:pt x="4" y="7415"/>
                            </a:cubicBezTo>
                            <a:cubicBezTo>
                              <a:pt x="1" y="8912"/>
                              <a:pt x="674" y="10717"/>
                              <a:pt x="1683" y="11821"/>
                            </a:cubicBezTo>
                            <a:cubicBezTo>
                              <a:pt x="2100" y="12276"/>
                              <a:pt x="2633" y="12631"/>
                              <a:pt x="3244" y="12631"/>
                            </a:cubicBezTo>
                            <a:cubicBezTo>
                              <a:pt x="3349" y="12631"/>
                              <a:pt x="3457" y="12621"/>
                              <a:pt x="3566" y="12598"/>
                            </a:cubicBezTo>
                            <a:cubicBezTo>
                              <a:pt x="6398" y="12020"/>
                              <a:pt x="5081" y="9097"/>
                              <a:pt x="4024" y="7498"/>
                            </a:cubicBezTo>
                            <a:cubicBezTo>
                              <a:pt x="2557" y="5278"/>
                              <a:pt x="1195" y="2811"/>
                              <a:pt x="975" y="85"/>
                            </a:cubicBezTo>
                            <a:cubicBezTo>
                              <a:pt x="974" y="57"/>
                              <a:pt x="971" y="29"/>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
                      <p:cNvSpPr/>
                      <p:nvPr/>
                    </p:nvSpPr>
                    <p:spPr>
                      <a:xfrm>
                        <a:off x="2735725" y="772688"/>
                        <a:ext cx="264575" cy="221600"/>
                      </a:xfrm>
                      <a:custGeom>
                        <a:avLst/>
                        <a:gdLst/>
                        <a:ahLst/>
                        <a:cxnLst/>
                        <a:rect l="l" t="t" r="r" b="b"/>
                        <a:pathLst>
                          <a:path w="10583" h="8864" extrusionOk="0">
                            <a:moveTo>
                              <a:pt x="10582" y="1"/>
                            </a:moveTo>
                            <a:lnTo>
                              <a:pt x="10582" y="1"/>
                            </a:lnTo>
                            <a:cubicBezTo>
                              <a:pt x="8182" y="745"/>
                              <a:pt x="5787" y="1320"/>
                              <a:pt x="3517" y="2446"/>
                            </a:cubicBezTo>
                            <a:cubicBezTo>
                              <a:pt x="2176" y="3110"/>
                              <a:pt x="862" y="4519"/>
                              <a:pt x="325" y="5916"/>
                            </a:cubicBezTo>
                            <a:cubicBezTo>
                              <a:pt x="65" y="6590"/>
                              <a:pt x="1" y="7348"/>
                              <a:pt x="469" y="7948"/>
                            </a:cubicBezTo>
                            <a:cubicBezTo>
                              <a:pt x="981" y="8602"/>
                              <a:pt x="1514" y="8863"/>
                              <a:pt x="2035" y="8863"/>
                            </a:cubicBezTo>
                            <a:cubicBezTo>
                              <a:pt x="3328" y="8863"/>
                              <a:pt x="4553" y="7262"/>
                              <a:pt x="5237" y="6081"/>
                            </a:cubicBezTo>
                            <a:cubicBezTo>
                              <a:pt x="6569" y="3778"/>
                              <a:pt x="8170" y="1456"/>
                              <a:pt x="10510" y="43"/>
                            </a:cubicBezTo>
                            <a:cubicBezTo>
                              <a:pt x="10534" y="29"/>
                              <a:pt x="10559" y="15"/>
                              <a:pt x="10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
                      <p:cNvSpPr/>
                      <p:nvPr/>
                    </p:nvSpPr>
                    <p:spPr>
                      <a:xfrm>
                        <a:off x="3012775" y="839538"/>
                        <a:ext cx="325650" cy="108825"/>
                      </a:xfrm>
                      <a:custGeom>
                        <a:avLst/>
                        <a:gdLst/>
                        <a:ahLst/>
                        <a:cxnLst/>
                        <a:rect l="l" t="t" r="r" b="b"/>
                        <a:pathLst>
                          <a:path w="13026" h="4353" extrusionOk="0">
                            <a:moveTo>
                              <a:pt x="3994" y="0"/>
                            </a:moveTo>
                            <a:cubicBezTo>
                              <a:pt x="3221" y="0"/>
                              <a:pt x="2455" y="118"/>
                              <a:pt x="1801" y="361"/>
                            </a:cubicBezTo>
                            <a:cubicBezTo>
                              <a:pt x="1126" y="614"/>
                              <a:pt x="515" y="1065"/>
                              <a:pt x="376" y="1813"/>
                            </a:cubicBezTo>
                            <a:cubicBezTo>
                              <a:pt x="1" y="3828"/>
                              <a:pt x="1501" y="4352"/>
                              <a:pt x="3076" y="4352"/>
                            </a:cubicBezTo>
                            <a:cubicBezTo>
                              <a:pt x="3723" y="4352"/>
                              <a:pt x="4383" y="4264"/>
                              <a:pt x="4930" y="4154"/>
                            </a:cubicBezTo>
                            <a:cubicBezTo>
                              <a:pt x="6408" y="3855"/>
                              <a:pt x="7949" y="3618"/>
                              <a:pt x="9480" y="3618"/>
                            </a:cubicBezTo>
                            <a:cubicBezTo>
                              <a:pt x="10651" y="3618"/>
                              <a:pt x="11816" y="3757"/>
                              <a:pt x="12946" y="4111"/>
                            </a:cubicBezTo>
                            <a:cubicBezTo>
                              <a:pt x="12972" y="4121"/>
                              <a:pt x="12999" y="4129"/>
                              <a:pt x="13025" y="4138"/>
                            </a:cubicBezTo>
                            <a:cubicBezTo>
                              <a:pt x="10879" y="2832"/>
                              <a:pt x="8863" y="1416"/>
                              <a:pt x="6517" y="458"/>
                            </a:cubicBezTo>
                            <a:cubicBezTo>
                              <a:pt x="5776" y="156"/>
                              <a:pt x="4881" y="0"/>
                              <a:pt x="3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
                      <p:cNvSpPr/>
                      <p:nvPr/>
                    </p:nvSpPr>
                    <p:spPr>
                      <a:xfrm>
                        <a:off x="3199225" y="975738"/>
                        <a:ext cx="231775" cy="278775"/>
                      </a:xfrm>
                      <a:custGeom>
                        <a:avLst/>
                        <a:gdLst/>
                        <a:ahLst/>
                        <a:cxnLst/>
                        <a:rect l="l" t="t" r="r" b="b"/>
                        <a:pathLst>
                          <a:path w="9271" h="11151" extrusionOk="0">
                            <a:moveTo>
                              <a:pt x="3320" y="0"/>
                            </a:moveTo>
                            <a:cubicBezTo>
                              <a:pt x="3023" y="0"/>
                              <a:pt x="2729" y="72"/>
                              <a:pt x="2453" y="244"/>
                            </a:cubicBezTo>
                            <a:cubicBezTo>
                              <a:pt x="0" y="1771"/>
                              <a:pt x="2253" y="4054"/>
                              <a:pt x="3799" y="5185"/>
                            </a:cubicBezTo>
                            <a:cubicBezTo>
                              <a:pt x="5945" y="6754"/>
                              <a:pt x="8082" y="8595"/>
                              <a:pt x="9238" y="11072"/>
                            </a:cubicBezTo>
                            <a:cubicBezTo>
                              <a:pt x="9249" y="11098"/>
                              <a:pt x="9261" y="11123"/>
                              <a:pt x="9271" y="11150"/>
                            </a:cubicBezTo>
                            <a:cubicBezTo>
                              <a:pt x="8788" y="8684"/>
                              <a:pt x="8473" y="6241"/>
                              <a:pt x="7596" y="3863"/>
                            </a:cubicBezTo>
                            <a:cubicBezTo>
                              <a:pt x="7079" y="2459"/>
                              <a:pt x="5820" y="1001"/>
                              <a:pt x="4488" y="318"/>
                            </a:cubicBezTo>
                            <a:cubicBezTo>
                              <a:pt x="4120" y="129"/>
                              <a:pt x="3718" y="0"/>
                              <a:pt x="3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
                      <p:cNvSpPr/>
                      <p:nvPr/>
                    </p:nvSpPr>
                    <p:spPr>
                      <a:xfrm>
                        <a:off x="3234850" y="1210338"/>
                        <a:ext cx="170900" cy="311525"/>
                      </a:xfrm>
                      <a:custGeom>
                        <a:avLst/>
                        <a:gdLst/>
                        <a:ahLst/>
                        <a:cxnLst/>
                        <a:rect l="l" t="t" r="r" b="b"/>
                        <a:pathLst>
                          <a:path w="6836" h="12461" extrusionOk="0">
                            <a:moveTo>
                              <a:pt x="3208" y="1"/>
                            </a:moveTo>
                            <a:cubicBezTo>
                              <a:pt x="3071" y="1"/>
                              <a:pt x="2931" y="18"/>
                              <a:pt x="2789" y="57"/>
                            </a:cubicBezTo>
                            <a:cubicBezTo>
                              <a:pt x="1" y="817"/>
                              <a:pt x="1503" y="3649"/>
                              <a:pt x="2661" y="5178"/>
                            </a:cubicBezTo>
                            <a:cubicBezTo>
                              <a:pt x="4266" y="7297"/>
                              <a:pt x="5786" y="9672"/>
                              <a:pt x="6182" y="12378"/>
                            </a:cubicBezTo>
                            <a:cubicBezTo>
                              <a:pt x="6184" y="12406"/>
                              <a:pt x="6188" y="12434"/>
                              <a:pt x="6191" y="12461"/>
                            </a:cubicBezTo>
                            <a:cubicBezTo>
                              <a:pt x="6436" y="9960"/>
                              <a:pt x="6835" y="7529"/>
                              <a:pt x="6677" y="5001"/>
                            </a:cubicBezTo>
                            <a:cubicBezTo>
                              <a:pt x="6585" y="3506"/>
                              <a:pt x="5797" y="1749"/>
                              <a:pt x="4717" y="712"/>
                            </a:cubicBezTo>
                            <a:cubicBezTo>
                              <a:pt x="4297" y="309"/>
                              <a:pt x="3778"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
                      <p:cNvSpPr/>
                      <p:nvPr/>
                    </p:nvSpPr>
                    <p:spPr>
                      <a:xfrm>
                        <a:off x="2314700" y="891413"/>
                        <a:ext cx="310900" cy="191500"/>
                      </a:xfrm>
                      <a:custGeom>
                        <a:avLst/>
                        <a:gdLst/>
                        <a:ahLst/>
                        <a:cxnLst/>
                        <a:rect l="l" t="t" r="r" b="b"/>
                        <a:pathLst>
                          <a:path w="12436" h="7660" extrusionOk="0">
                            <a:moveTo>
                              <a:pt x="12435" y="0"/>
                            </a:moveTo>
                            <a:cubicBezTo>
                              <a:pt x="12415" y="19"/>
                              <a:pt x="12393" y="38"/>
                              <a:pt x="12372" y="55"/>
                            </a:cubicBezTo>
                            <a:cubicBezTo>
                              <a:pt x="10251" y="1781"/>
                              <a:pt x="7526" y="2503"/>
                              <a:pt x="4908" y="2980"/>
                            </a:cubicBezTo>
                            <a:cubicBezTo>
                              <a:pt x="3022" y="3323"/>
                              <a:pt x="0" y="4393"/>
                              <a:pt x="1542" y="6836"/>
                            </a:cubicBezTo>
                            <a:cubicBezTo>
                              <a:pt x="1932" y="7458"/>
                              <a:pt x="2628" y="7660"/>
                              <a:pt x="3324" y="7660"/>
                            </a:cubicBezTo>
                            <a:cubicBezTo>
                              <a:pt x="3351" y="7660"/>
                              <a:pt x="3378" y="7659"/>
                              <a:pt x="3404" y="7659"/>
                            </a:cubicBezTo>
                            <a:cubicBezTo>
                              <a:pt x="4900" y="7624"/>
                              <a:pt x="6669" y="6863"/>
                              <a:pt x="7748" y="5826"/>
                            </a:cubicBezTo>
                            <a:cubicBezTo>
                              <a:pt x="9575" y="4070"/>
                              <a:pt x="10923" y="2008"/>
                              <a:pt x="12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
                      <p:cNvSpPr/>
                      <p:nvPr/>
                    </p:nvSpPr>
                    <p:spPr>
                      <a:xfrm>
                        <a:off x="2541800" y="684613"/>
                        <a:ext cx="320850" cy="127075"/>
                      </a:xfrm>
                      <a:custGeom>
                        <a:avLst/>
                        <a:gdLst/>
                        <a:ahLst/>
                        <a:cxnLst/>
                        <a:rect l="l" t="t" r="r" b="b"/>
                        <a:pathLst>
                          <a:path w="12834" h="5083" extrusionOk="0">
                            <a:moveTo>
                              <a:pt x="2023" y="0"/>
                            </a:moveTo>
                            <a:cubicBezTo>
                              <a:pt x="1084" y="0"/>
                              <a:pt x="307" y="455"/>
                              <a:pt x="110" y="1812"/>
                            </a:cubicBezTo>
                            <a:cubicBezTo>
                              <a:pt x="0" y="2565"/>
                              <a:pt x="433" y="3190"/>
                              <a:pt x="992" y="3648"/>
                            </a:cubicBezTo>
                            <a:cubicBezTo>
                              <a:pt x="2073" y="4527"/>
                              <a:pt x="3744" y="5082"/>
                              <a:pt x="5174" y="5082"/>
                            </a:cubicBezTo>
                            <a:cubicBezTo>
                              <a:pt x="5279" y="5082"/>
                              <a:pt x="5384" y="5079"/>
                              <a:pt x="5486" y="5073"/>
                            </a:cubicBezTo>
                            <a:cubicBezTo>
                              <a:pt x="8014" y="4924"/>
                              <a:pt x="10381" y="4232"/>
                              <a:pt x="12833" y="3687"/>
                            </a:cubicBezTo>
                            <a:lnTo>
                              <a:pt x="12750" y="3687"/>
                            </a:lnTo>
                            <a:cubicBezTo>
                              <a:pt x="10016" y="3623"/>
                              <a:pt x="7474" y="2402"/>
                              <a:pt x="5174" y="1065"/>
                            </a:cubicBezTo>
                            <a:cubicBezTo>
                              <a:pt x="4304" y="558"/>
                              <a:pt x="3064"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
                      <p:cNvSpPr/>
                      <p:nvPr/>
                    </p:nvSpPr>
                    <p:spPr>
                      <a:xfrm>
                        <a:off x="2822825" y="586688"/>
                        <a:ext cx="279050" cy="203000"/>
                      </a:xfrm>
                      <a:custGeom>
                        <a:avLst/>
                        <a:gdLst/>
                        <a:ahLst/>
                        <a:cxnLst/>
                        <a:rect l="l" t="t" r="r" b="b"/>
                        <a:pathLst>
                          <a:path w="11162" h="8120" extrusionOk="0">
                            <a:moveTo>
                              <a:pt x="2035" y="0"/>
                            </a:moveTo>
                            <a:cubicBezTo>
                              <a:pt x="1468" y="0"/>
                              <a:pt x="911" y="295"/>
                              <a:pt x="417" y="1050"/>
                            </a:cubicBezTo>
                            <a:cubicBezTo>
                              <a:pt x="0" y="1687"/>
                              <a:pt x="129" y="2436"/>
                              <a:pt x="442" y="3086"/>
                            </a:cubicBezTo>
                            <a:cubicBezTo>
                              <a:pt x="1095" y="4433"/>
                              <a:pt x="2524" y="5726"/>
                              <a:pt x="3915" y="6276"/>
                            </a:cubicBezTo>
                            <a:cubicBezTo>
                              <a:pt x="6271" y="7208"/>
                              <a:pt x="8707" y="7579"/>
                              <a:pt x="11162" y="8119"/>
                            </a:cubicBezTo>
                            <a:cubicBezTo>
                              <a:pt x="11137" y="8108"/>
                              <a:pt x="11110" y="8096"/>
                              <a:pt x="11085" y="8083"/>
                            </a:cubicBezTo>
                            <a:cubicBezTo>
                              <a:pt x="8635" y="6872"/>
                              <a:pt x="6845" y="4693"/>
                              <a:pt x="5325" y="2510"/>
                            </a:cubicBezTo>
                            <a:cubicBezTo>
                              <a:pt x="4571" y="1428"/>
                              <a:pt x="3281" y="0"/>
                              <a:pt x="20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
                      <p:cNvSpPr/>
                      <p:nvPr/>
                    </p:nvSpPr>
                    <p:spPr>
                      <a:xfrm>
                        <a:off x="3118225" y="579763"/>
                        <a:ext cx="169375" cy="296500"/>
                      </a:xfrm>
                      <a:custGeom>
                        <a:avLst/>
                        <a:gdLst/>
                        <a:ahLst/>
                        <a:cxnLst/>
                        <a:rect l="l" t="t" r="r" b="b"/>
                        <a:pathLst>
                          <a:path w="6775" h="11860" extrusionOk="0">
                            <a:moveTo>
                              <a:pt x="2260" y="0"/>
                            </a:moveTo>
                            <a:cubicBezTo>
                              <a:pt x="1933" y="0"/>
                              <a:pt x="1563" y="91"/>
                              <a:pt x="1144" y="296"/>
                            </a:cubicBezTo>
                            <a:cubicBezTo>
                              <a:pt x="460" y="633"/>
                              <a:pt x="189" y="1341"/>
                              <a:pt x="127" y="2060"/>
                            </a:cubicBezTo>
                            <a:cubicBezTo>
                              <a:pt x="1" y="3551"/>
                              <a:pt x="569" y="5392"/>
                              <a:pt x="1486" y="6576"/>
                            </a:cubicBezTo>
                            <a:cubicBezTo>
                              <a:pt x="3035" y="8580"/>
                              <a:pt x="4941" y="10141"/>
                              <a:pt x="6774" y="11860"/>
                            </a:cubicBezTo>
                            <a:cubicBezTo>
                              <a:pt x="6758" y="11836"/>
                              <a:pt x="6743" y="11813"/>
                              <a:pt x="6727" y="11789"/>
                            </a:cubicBezTo>
                            <a:cubicBezTo>
                              <a:pt x="5239" y="9496"/>
                              <a:pt x="4811" y="6709"/>
                              <a:pt x="4619" y="4057"/>
                            </a:cubicBezTo>
                            <a:cubicBezTo>
                              <a:pt x="4502" y="2453"/>
                              <a:pt x="3962"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
                      <p:cNvSpPr/>
                      <p:nvPr/>
                    </p:nvSpPr>
                    <p:spPr>
                      <a:xfrm>
                        <a:off x="3363975" y="744188"/>
                        <a:ext cx="152750" cy="319550"/>
                      </a:xfrm>
                      <a:custGeom>
                        <a:avLst/>
                        <a:gdLst/>
                        <a:ahLst/>
                        <a:cxnLst/>
                        <a:rect l="l" t="t" r="r" b="b"/>
                        <a:pathLst>
                          <a:path w="6110" h="12782" extrusionOk="0">
                            <a:moveTo>
                              <a:pt x="3051" y="1"/>
                            </a:moveTo>
                            <a:cubicBezTo>
                              <a:pt x="2381" y="1"/>
                              <a:pt x="1835" y="422"/>
                              <a:pt x="1431" y="945"/>
                            </a:cubicBezTo>
                            <a:cubicBezTo>
                              <a:pt x="519" y="2131"/>
                              <a:pt x="0" y="3987"/>
                              <a:pt x="132" y="5477"/>
                            </a:cubicBezTo>
                            <a:cubicBezTo>
                              <a:pt x="353" y="8001"/>
                              <a:pt x="1109" y="10346"/>
                              <a:pt x="1724" y="12782"/>
                            </a:cubicBezTo>
                            <a:cubicBezTo>
                              <a:pt x="1722" y="12755"/>
                              <a:pt x="1722" y="12727"/>
                              <a:pt x="1722" y="12699"/>
                            </a:cubicBezTo>
                            <a:cubicBezTo>
                              <a:pt x="1709" y="9964"/>
                              <a:pt x="2858" y="7388"/>
                              <a:pt x="4130" y="5054"/>
                            </a:cubicBezTo>
                            <a:cubicBezTo>
                              <a:pt x="5046" y="3370"/>
                              <a:pt x="6110" y="344"/>
                              <a:pt x="3240" y="12"/>
                            </a:cubicBezTo>
                            <a:cubicBezTo>
                              <a:pt x="3176" y="4"/>
                              <a:pt x="3113" y="1"/>
                              <a:pt x="3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
                      <p:cNvSpPr/>
                      <p:nvPr/>
                    </p:nvSpPr>
                    <p:spPr>
                      <a:xfrm>
                        <a:off x="3430150" y="1062988"/>
                        <a:ext cx="221075" cy="285200"/>
                      </a:xfrm>
                      <a:custGeom>
                        <a:avLst/>
                        <a:gdLst/>
                        <a:ahLst/>
                        <a:cxnLst/>
                        <a:rect l="l" t="t" r="r" b="b"/>
                        <a:pathLst>
                          <a:path w="8843" h="11408" extrusionOk="0">
                            <a:moveTo>
                              <a:pt x="5524" y="0"/>
                            </a:moveTo>
                            <a:cubicBezTo>
                              <a:pt x="5100" y="0"/>
                              <a:pt x="4676" y="152"/>
                              <a:pt x="4293" y="371"/>
                            </a:cubicBezTo>
                            <a:cubicBezTo>
                              <a:pt x="2993" y="1114"/>
                              <a:pt x="1801" y="2627"/>
                              <a:pt x="1346" y="4052"/>
                            </a:cubicBezTo>
                            <a:cubicBezTo>
                              <a:pt x="577" y="6466"/>
                              <a:pt x="372" y="8923"/>
                              <a:pt x="1" y="11407"/>
                            </a:cubicBezTo>
                            <a:cubicBezTo>
                              <a:pt x="9" y="11380"/>
                              <a:pt x="21" y="11354"/>
                              <a:pt x="31" y="11329"/>
                            </a:cubicBezTo>
                            <a:cubicBezTo>
                              <a:pt x="1074" y="8800"/>
                              <a:pt x="3126" y="6867"/>
                              <a:pt x="5200" y="5202"/>
                            </a:cubicBezTo>
                            <a:cubicBezTo>
                              <a:pt x="6694" y="4002"/>
                              <a:pt x="8842" y="1621"/>
                              <a:pt x="6322" y="207"/>
                            </a:cubicBezTo>
                            <a:cubicBezTo>
                              <a:pt x="6063" y="62"/>
                              <a:pt x="5794" y="0"/>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
                      <p:cNvSpPr/>
                      <p:nvPr/>
                    </p:nvSpPr>
                    <p:spPr>
                      <a:xfrm>
                        <a:off x="3310750" y="1464038"/>
                        <a:ext cx="295200" cy="218475"/>
                      </a:xfrm>
                      <a:custGeom>
                        <a:avLst/>
                        <a:gdLst/>
                        <a:ahLst/>
                        <a:cxnLst/>
                        <a:rect l="l" t="t" r="r" b="b"/>
                        <a:pathLst>
                          <a:path w="11808" h="8739" extrusionOk="0">
                            <a:moveTo>
                              <a:pt x="8502" y="0"/>
                            </a:moveTo>
                            <a:cubicBezTo>
                              <a:pt x="8345" y="0"/>
                              <a:pt x="8186" y="13"/>
                              <a:pt x="8029" y="36"/>
                            </a:cubicBezTo>
                            <a:cubicBezTo>
                              <a:pt x="6548" y="253"/>
                              <a:pt x="4885" y="1224"/>
                              <a:pt x="3942" y="2386"/>
                            </a:cubicBezTo>
                            <a:cubicBezTo>
                              <a:pt x="2344" y="4352"/>
                              <a:pt x="1255" y="6562"/>
                              <a:pt x="1" y="8738"/>
                            </a:cubicBezTo>
                            <a:cubicBezTo>
                              <a:pt x="19" y="8718"/>
                              <a:pt x="38" y="8698"/>
                              <a:pt x="57" y="8677"/>
                            </a:cubicBezTo>
                            <a:cubicBezTo>
                              <a:pt x="1952" y="6705"/>
                              <a:pt x="4568" y="5655"/>
                              <a:pt x="7108" y="4864"/>
                            </a:cubicBezTo>
                            <a:cubicBezTo>
                              <a:pt x="8937" y="4294"/>
                              <a:pt x="11807" y="2862"/>
                              <a:pt x="9979" y="625"/>
                            </a:cubicBezTo>
                            <a:cubicBezTo>
                              <a:pt x="9603" y="165"/>
                              <a:pt x="9062" y="0"/>
                              <a:pt x="8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
                      <p:cNvSpPr/>
                      <p:nvPr/>
                    </p:nvSpPr>
                    <p:spPr>
                      <a:xfrm>
                        <a:off x="3131225" y="1456063"/>
                        <a:ext cx="156375" cy="318000"/>
                      </a:xfrm>
                      <a:custGeom>
                        <a:avLst/>
                        <a:gdLst/>
                        <a:ahLst/>
                        <a:cxnLst/>
                        <a:rect l="l" t="t" r="r" b="b"/>
                        <a:pathLst>
                          <a:path w="6255" h="12720" extrusionOk="0">
                            <a:moveTo>
                              <a:pt x="3106" y="1"/>
                            </a:moveTo>
                            <a:cubicBezTo>
                              <a:pt x="3024" y="1"/>
                              <a:pt x="2940" y="7"/>
                              <a:pt x="2855" y="20"/>
                            </a:cubicBezTo>
                            <a:cubicBezTo>
                              <a:pt x="1" y="471"/>
                              <a:pt x="1187" y="3451"/>
                              <a:pt x="2170" y="5096"/>
                            </a:cubicBezTo>
                            <a:cubicBezTo>
                              <a:pt x="3538" y="7378"/>
                              <a:pt x="4789" y="9905"/>
                              <a:pt x="4890" y="12637"/>
                            </a:cubicBezTo>
                            <a:cubicBezTo>
                              <a:pt x="4888" y="12663"/>
                              <a:pt x="4891" y="12693"/>
                              <a:pt x="4890" y="12720"/>
                            </a:cubicBezTo>
                            <a:cubicBezTo>
                              <a:pt x="5405" y="10260"/>
                              <a:pt x="6066" y="7887"/>
                              <a:pt x="6184" y="5356"/>
                            </a:cubicBezTo>
                            <a:cubicBezTo>
                              <a:pt x="6254" y="3861"/>
                              <a:pt x="5660" y="2028"/>
                              <a:pt x="4700" y="880"/>
                            </a:cubicBezTo>
                            <a:cubicBezTo>
                              <a:pt x="4289" y="390"/>
                              <a:pt x="3747" y="1"/>
                              <a:pt x="3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
                      <p:cNvSpPr/>
                      <p:nvPr/>
                    </p:nvSpPr>
                    <p:spPr>
                      <a:xfrm>
                        <a:off x="3158525" y="1749363"/>
                        <a:ext cx="319675" cy="170150"/>
                      </a:xfrm>
                      <a:custGeom>
                        <a:avLst/>
                        <a:gdLst/>
                        <a:ahLst/>
                        <a:cxnLst/>
                        <a:rect l="l" t="t" r="r" b="b"/>
                        <a:pathLst>
                          <a:path w="12787" h="6806" extrusionOk="0">
                            <a:moveTo>
                              <a:pt x="9354" y="0"/>
                            </a:moveTo>
                            <a:cubicBezTo>
                              <a:pt x="7932" y="0"/>
                              <a:pt x="6285" y="574"/>
                              <a:pt x="5204" y="1437"/>
                            </a:cubicBezTo>
                            <a:cubicBezTo>
                              <a:pt x="3223" y="3018"/>
                              <a:pt x="1689" y="4946"/>
                              <a:pt x="1" y="6806"/>
                            </a:cubicBezTo>
                            <a:cubicBezTo>
                              <a:pt x="22" y="6790"/>
                              <a:pt x="46" y="6774"/>
                              <a:pt x="68" y="6757"/>
                            </a:cubicBezTo>
                            <a:cubicBezTo>
                              <a:pt x="2339" y="5236"/>
                              <a:pt x="5120" y="4766"/>
                              <a:pt x="7769" y="4534"/>
                            </a:cubicBezTo>
                            <a:cubicBezTo>
                              <a:pt x="9680" y="4365"/>
                              <a:pt x="12786" y="3577"/>
                              <a:pt x="11477" y="1002"/>
                            </a:cubicBezTo>
                            <a:cubicBezTo>
                              <a:pt x="11131" y="324"/>
                              <a:pt x="10418" y="64"/>
                              <a:pt x="9697" y="12"/>
                            </a:cubicBezTo>
                            <a:cubicBezTo>
                              <a:pt x="9585" y="4"/>
                              <a:pt x="9470" y="0"/>
                              <a:pt x="9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
                      <p:cNvSpPr/>
                      <p:nvPr/>
                    </p:nvSpPr>
                    <p:spPr>
                      <a:xfrm>
                        <a:off x="3000650" y="1674588"/>
                        <a:ext cx="156375" cy="317975"/>
                      </a:xfrm>
                      <a:custGeom>
                        <a:avLst/>
                        <a:gdLst/>
                        <a:ahLst/>
                        <a:cxnLst/>
                        <a:rect l="l" t="t" r="r" b="b"/>
                        <a:pathLst>
                          <a:path w="6255" h="12719" extrusionOk="0">
                            <a:moveTo>
                              <a:pt x="3110" y="0"/>
                            </a:moveTo>
                            <a:cubicBezTo>
                              <a:pt x="3027" y="0"/>
                              <a:pt x="2943" y="7"/>
                              <a:pt x="2857" y="20"/>
                            </a:cubicBezTo>
                            <a:cubicBezTo>
                              <a:pt x="1" y="471"/>
                              <a:pt x="1188" y="3449"/>
                              <a:pt x="2172" y="5096"/>
                            </a:cubicBezTo>
                            <a:cubicBezTo>
                              <a:pt x="3538" y="7377"/>
                              <a:pt x="4791" y="9903"/>
                              <a:pt x="4890" y="12635"/>
                            </a:cubicBezTo>
                            <a:cubicBezTo>
                              <a:pt x="4890" y="12663"/>
                              <a:pt x="4892" y="12692"/>
                              <a:pt x="4892" y="12718"/>
                            </a:cubicBezTo>
                            <a:cubicBezTo>
                              <a:pt x="5405" y="10259"/>
                              <a:pt x="6066" y="7886"/>
                              <a:pt x="6184" y="5356"/>
                            </a:cubicBezTo>
                            <a:cubicBezTo>
                              <a:pt x="6254" y="3861"/>
                              <a:pt x="5662" y="2029"/>
                              <a:pt x="4702" y="879"/>
                            </a:cubicBezTo>
                            <a:cubicBezTo>
                              <a:pt x="4291" y="389"/>
                              <a:pt x="3751" y="0"/>
                              <a:pt x="3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
                      <p:cNvSpPr/>
                      <p:nvPr/>
                    </p:nvSpPr>
                    <p:spPr>
                      <a:xfrm>
                        <a:off x="3002425" y="1970713"/>
                        <a:ext cx="319700" cy="170150"/>
                      </a:xfrm>
                      <a:custGeom>
                        <a:avLst/>
                        <a:gdLst/>
                        <a:ahLst/>
                        <a:cxnLst/>
                        <a:rect l="l" t="t" r="r" b="b"/>
                        <a:pathLst>
                          <a:path w="12788" h="6806" extrusionOk="0">
                            <a:moveTo>
                              <a:pt x="9355" y="0"/>
                            </a:moveTo>
                            <a:cubicBezTo>
                              <a:pt x="7933" y="0"/>
                              <a:pt x="6285" y="574"/>
                              <a:pt x="5204" y="1437"/>
                            </a:cubicBezTo>
                            <a:cubicBezTo>
                              <a:pt x="3224" y="3018"/>
                              <a:pt x="1689" y="4946"/>
                              <a:pt x="0" y="6806"/>
                            </a:cubicBezTo>
                            <a:cubicBezTo>
                              <a:pt x="22" y="6790"/>
                              <a:pt x="46" y="6773"/>
                              <a:pt x="69" y="6757"/>
                            </a:cubicBezTo>
                            <a:cubicBezTo>
                              <a:pt x="2339" y="5234"/>
                              <a:pt x="5121" y="4766"/>
                              <a:pt x="7769" y="4533"/>
                            </a:cubicBezTo>
                            <a:cubicBezTo>
                              <a:pt x="9680" y="4365"/>
                              <a:pt x="12788" y="3577"/>
                              <a:pt x="11478" y="1002"/>
                            </a:cubicBezTo>
                            <a:cubicBezTo>
                              <a:pt x="11132" y="323"/>
                              <a:pt x="10419" y="62"/>
                              <a:pt x="9699" y="12"/>
                            </a:cubicBezTo>
                            <a:cubicBezTo>
                              <a:pt x="9586" y="4"/>
                              <a:pt x="9471" y="0"/>
                              <a:pt x="9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
                      <p:cNvSpPr/>
                      <p:nvPr/>
                    </p:nvSpPr>
                    <p:spPr>
                      <a:xfrm>
                        <a:off x="2833000" y="1899838"/>
                        <a:ext cx="157100" cy="317600"/>
                      </a:xfrm>
                      <a:custGeom>
                        <a:avLst/>
                        <a:gdLst/>
                        <a:ahLst/>
                        <a:cxnLst/>
                        <a:rect l="l" t="t" r="r" b="b"/>
                        <a:pathLst>
                          <a:path w="6284" h="12704" extrusionOk="0">
                            <a:moveTo>
                              <a:pt x="3117" y="0"/>
                            </a:moveTo>
                            <a:cubicBezTo>
                              <a:pt x="3030" y="0"/>
                              <a:pt x="2941" y="7"/>
                              <a:pt x="2850" y="22"/>
                            </a:cubicBezTo>
                            <a:cubicBezTo>
                              <a:pt x="1" y="499"/>
                              <a:pt x="1213" y="3467"/>
                              <a:pt x="2211" y="5104"/>
                            </a:cubicBezTo>
                            <a:cubicBezTo>
                              <a:pt x="3597" y="7372"/>
                              <a:pt x="4873" y="9888"/>
                              <a:pt x="4996" y="12619"/>
                            </a:cubicBezTo>
                            <a:cubicBezTo>
                              <a:pt x="4996" y="12647"/>
                              <a:pt x="4999" y="12675"/>
                              <a:pt x="4998" y="12703"/>
                            </a:cubicBezTo>
                            <a:cubicBezTo>
                              <a:pt x="5491" y="10239"/>
                              <a:pt x="6130" y="7860"/>
                              <a:pt x="6226" y="5328"/>
                            </a:cubicBezTo>
                            <a:cubicBezTo>
                              <a:pt x="6284" y="3832"/>
                              <a:pt x="5675" y="2006"/>
                              <a:pt x="4703" y="865"/>
                            </a:cubicBezTo>
                            <a:cubicBezTo>
                              <a:pt x="4291" y="383"/>
                              <a:pt x="3752" y="0"/>
                              <a:pt x="3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
                      <p:cNvSpPr/>
                      <p:nvPr/>
                    </p:nvSpPr>
                    <p:spPr>
                      <a:xfrm>
                        <a:off x="2849250" y="2200063"/>
                        <a:ext cx="318975" cy="172250"/>
                      </a:xfrm>
                      <a:custGeom>
                        <a:avLst/>
                        <a:gdLst/>
                        <a:ahLst/>
                        <a:cxnLst/>
                        <a:rect l="l" t="t" r="r" b="b"/>
                        <a:pathLst>
                          <a:path w="12759" h="6890" extrusionOk="0">
                            <a:moveTo>
                              <a:pt x="9339" y="1"/>
                            </a:moveTo>
                            <a:cubicBezTo>
                              <a:pt x="7906" y="1"/>
                              <a:pt x="6241" y="592"/>
                              <a:pt x="5156" y="1474"/>
                            </a:cubicBezTo>
                            <a:cubicBezTo>
                              <a:pt x="3190" y="3074"/>
                              <a:pt x="1672" y="5015"/>
                              <a:pt x="1" y="6890"/>
                            </a:cubicBezTo>
                            <a:cubicBezTo>
                              <a:pt x="23" y="6872"/>
                              <a:pt x="46" y="6855"/>
                              <a:pt x="68" y="6840"/>
                            </a:cubicBezTo>
                            <a:cubicBezTo>
                              <a:pt x="2326" y="5296"/>
                              <a:pt x="5101" y="4803"/>
                              <a:pt x="7749" y="4548"/>
                            </a:cubicBezTo>
                            <a:cubicBezTo>
                              <a:pt x="9657" y="4363"/>
                              <a:pt x="12758" y="3547"/>
                              <a:pt x="11425" y="984"/>
                            </a:cubicBezTo>
                            <a:cubicBezTo>
                              <a:pt x="11073" y="307"/>
                              <a:pt x="10359" y="53"/>
                              <a:pt x="9638" y="10"/>
                            </a:cubicBezTo>
                            <a:cubicBezTo>
                              <a:pt x="9540" y="4"/>
                              <a:pt x="9440" y="1"/>
                              <a:pt x="9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
                      <p:cNvSpPr/>
                      <p:nvPr/>
                    </p:nvSpPr>
                    <p:spPr>
                      <a:xfrm>
                        <a:off x="2714550" y="2156913"/>
                        <a:ext cx="149775" cy="320525"/>
                      </a:xfrm>
                      <a:custGeom>
                        <a:avLst/>
                        <a:gdLst/>
                        <a:ahLst/>
                        <a:cxnLst/>
                        <a:rect l="l" t="t" r="r" b="b"/>
                        <a:pathLst>
                          <a:path w="5991" h="12821" extrusionOk="0">
                            <a:moveTo>
                              <a:pt x="3014" y="1"/>
                            </a:moveTo>
                            <a:cubicBezTo>
                              <a:pt x="2969" y="1"/>
                              <a:pt x="2924" y="2"/>
                              <a:pt x="2878" y="6"/>
                            </a:cubicBezTo>
                            <a:cubicBezTo>
                              <a:pt x="0" y="249"/>
                              <a:pt x="967" y="3307"/>
                              <a:pt x="1828" y="5019"/>
                            </a:cubicBezTo>
                            <a:cubicBezTo>
                              <a:pt x="3025" y="7394"/>
                              <a:pt x="4092" y="10004"/>
                              <a:pt x="3993" y="12737"/>
                            </a:cubicBezTo>
                            <a:cubicBezTo>
                              <a:pt x="3990" y="12764"/>
                              <a:pt x="3990" y="12793"/>
                              <a:pt x="3987" y="12820"/>
                            </a:cubicBezTo>
                            <a:cubicBezTo>
                              <a:pt x="4679" y="10405"/>
                              <a:pt x="5511" y="8085"/>
                              <a:pt x="5812" y="5569"/>
                            </a:cubicBezTo>
                            <a:cubicBezTo>
                              <a:pt x="5990" y="4084"/>
                              <a:pt x="5531" y="2213"/>
                              <a:pt x="4657" y="998"/>
                            </a:cubicBezTo>
                            <a:cubicBezTo>
                              <a:pt x="4260" y="447"/>
                              <a:pt x="3709" y="1"/>
                              <a:pt x="3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
                      <p:cNvSpPr/>
                      <p:nvPr/>
                    </p:nvSpPr>
                    <p:spPr>
                      <a:xfrm>
                        <a:off x="2609225" y="2534213"/>
                        <a:ext cx="196150" cy="297525"/>
                      </a:xfrm>
                      <a:custGeom>
                        <a:avLst/>
                        <a:gdLst/>
                        <a:ahLst/>
                        <a:cxnLst/>
                        <a:rect l="l" t="t" r="r" b="b"/>
                        <a:pathLst>
                          <a:path w="7846" h="11901" extrusionOk="0">
                            <a:moveTo>
                              <a:pt x="3292" y="1"/>
                            </a:moveTo>
                            <a:cubicBezTo>
                              <a:pt x="3077" y="1"/>
                              <a:pt x="2860" y="43"/>
                              <a:pt x="2645" y="137"/>
                            </a:cubicBezTo>
                            <a:cubicBezTo>
                              <a:pt x="1" y="1300"/>
                              <a:pt x="1906" y="3878"/>
                              <a:pt x="3275" y="5219"/>
                            </a:cubicBezTo>
                            <a:cubicBezTo>
                              <a:pt x="5178" y="7079"/>
                              <a:pt x="7033" y="9203"/>
                              <a:pt x="7824" y="11820"/>
                            </a:cubicBezTo>
                            <a:cubicBezTo>
                              <a:pt x="7830" y="11847"/>
                              <a:pt x="7840" y="11874"/>
                              <a:pt x="7846" y="11900"/>
                            </a:cubicBezTo>
                            <a:cubicBezTo>
                              <a:pt x="7717" y="9391"/>
                              <a:pt x="7753" y="6927"/>
                              <a:pt x="7222" y="4450"/>
                            </a:cubicBezTo>
                            <a:cubicBezTo>
                              <a:pt x="6911" y="2987"/>
                              <a:pt x="5870" y="1366"/>
                              <a:pt x="4649" y="499"/>
                            </a:cubicBezTo>
                            <a:cubicBezTo>
                              <a:pt x="4241" y="210"/>
                              <a:pt x="3773" y="1"/>
                              <a:pt x="3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
                      <p:cNvSpPr/>
                      <p:nvPr/>
                    </p:nvSpPr>
                    <p:spPr>
                      <a:xfrm>
                        <a:off x="2637750" y="2879538"/>
                        <a:ext cx="303450" cy="205425"/>
                      </a:xfrm>
                      <a:custGeom>
                        <a:avLst/>
                        <a:gdLst/>
                        <a:ahLst/>
                        <a:cxnLst/>
                        <a:rect l="l" t="t" r="r" b="b"/>
                        <a:pathLst>
                          <a:path w="12138" h="8217" extrusionOk="0">
                            <a:moveTo>
                              <a:pt x="3313" y="0"/>
                            </a:moveTo>
                            <a:cubicBezTo>
                              <a:pt x="2688" y="0"/>
                              <a:pt x="2075" y="182"/>
                              <a:pt x="1689" y="719"/>
                            </a:cubicBezTo>
                            <a:cubicBezTo>
                              <a:pt x="0" y="3062"/>
                              <a:pt x="2950" y="4317"/>
                              <a:pt x="4811" y="4778"/>
                            </a:cubicBezTo>
                            <a:cubicBezTo>
                              <a:pt x="7393" y="5415"/>
                              <a:pt x="10068" y="6305"/>
                              <a:pt x="12078" y="8158"/>
                            </a:cubicBezTo>
                            <a:cubicBezTo>
                              <a:pt x="12098" y="8179"/>
                              <a:pt x="12120" y="8197"/>
                              <a:pt x="12137" y="8216"/>
                            </a:cubicBezTo>
                            <a:cubicBezTo>
                              <a:pt x="10754" y="6119"/>
                              <a:pt x="9535" y="3979"/>
                              <a:pt x="7822" y="2112"/>
                            </a:cubicBezTo>
                            <a:cubicBezTo>
                              <a:pt x="6811" y="1009"/>
                              <a:pt x="5091" y="139"/>
                              <a:pt x="3600" y="12"/>
                            </a:cubicBezTo>
                            <a:cubicBezTo>
                              <a:pt x="3505" y="5"/>
                              <a:pt x="3409" y="0"/>
                              <a:pt x="3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
                      <p:cNvSpPr/>
                      <p:nvPr/>
                    </p:nvSpPr>
                    <p:spPr>
                      <a:xfrm>
                        <a:off x="2865875" y="3194088"/>
                        <a:ext cx="322000" cy="122025"/>
                      </a:xfrm>
                      <a:custGeom>
                        <a:avLst/>
                        <a:gdLst/>
                        <a:ahLst/>
                        <a:cxnLst/>
                        <a:rect l="l" t="t" r="r" b="b"/>
                        <a:pathLst>
                          <a:path w="12880" h="4881" extrusionOk="0">
                            <a:moveTo>
                              <a:pt x="4937" y="1"/>
                            </a:moveTo>
                            <a:cubicBezTo>
                              <a:pt x="3600" y="1"/>
                              <a:pt x="2097" y="433"/>
                              <a:pt x="1062" y="1167"/>
                            </a:cubicBezTo>
                            <a:cubicBezTo>
                              <a:pt x="475" y="1585"/>
                              <a:pt x="0" y="2181"/>
                              <a:pt x="60" y="2939"/>
                            </a:cubicBezTo>
                            <a:cubicBezTo>
                              <a:pt x="173" y="4406"/>
                              <a:pt x="1024" y="4881"/>
                              <a:pt x="2058" y="4881"/>
                            </a:cubicBezTo>
                            <a:cubicBezTo>
                              <a:pt x="3055" y="4881"/>
                              <a:pt x="4222" y="4441"/>
                              <a:pt x="5065" y="4024"/>
                            </a:cubicBezTo>
                            <a:cubicBezTo>
                              <a:pt x="7324" y="2904"/>
                              <a:pt x="9795" y="1904"/>
                              <a:pt x="12375" y="1904"/>
                            </a:cubicBezTo>
                            <a:cubicBezTo>
                              <a:pt x="12515" y="1904"/>
                              <a:pt x="12656" y="1907"/>
                              <a:pt x="12797" y="1913"/>
                            </a:cubicBezTo>
                            <a:cubicBezTo>
                              <a:pt x="12825" y="1916"/>
                              <a:pt x="12853" y="1916"/>
                              <a:pt x="12880" y="1919"/>
                            </a:cubicBezTo>
                            <a:cubicBezTo>
                              <a:pt x="10469" y="1209"/>
                              <a:pt x="8155" y="362"/>
                              <a:pt x="5643" y="44"/>
                            </a:cubicBezTo>
                            <a:cubicBezTo>
                              <a:pt x="5415" y="15"/>
                              <a:pt x="5179" y="1"/>
                              <a:pt x="4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
                      <p:cNvSpPr/>
                      <p:nvPr/>
                    </p:nvSpPr>
                    <p:spPr>
                      <a:xfrm>
                        <a:off x="3219975" y="3246638"/>
                        <a:ext cx="255950" cy="231075"/>
                      </a:xfrm>
                      <a:custGeom>
                        <a:avLst/>
                        <a:gdLst/>
                        <a:ahLst/>
                        <a:cxnLst/>
                        <a:rect l="l" t="t" r="r" b="b"/>
                        <a:pathLst>
                          <a:path w="10238" h="9243" extrusionOk="0">
                            <a:moveTo>
                              <a:pt x="10237" y="0"/>
                            </a:moveTo>
                            <a:lnTo>
                              <a:pt x="10237" y="0"/>
                            </a:lnTo>
                            <a:cubicBezTo>
                              <a:pt x="7874" y="852"/>
                              <a:pt x="5507" y="1535"/>
                              <a:pt x="3290" y="2764"/>
                            </a:cubicBezTo>
                            <a:cubicBezTo>
                              <a:pt x="1980" y="3487"/>
                              <a:pt x="732" y="4955"/>
                              <a:pt x="259" y="6374"/>
                            </a:cubicBezTo>
                            <a:cubicBezTo>
                              <a:pt x="32" y="7059"/>
                              <a:pt x="0" y="7820"/>
                              <a:pt x="495" y="8397"/>
                            </a:cubicBezTo>
                            <a:cubicBezTo>
                              <a:pt x="1013" y="8999"/>
                              <a:pt x="1532" y="9242"/>
                              <a:pt x="2032" y="9242"/>
                            </a:cubicBezTo>
                            <a:cubicBezTo>
                              <a:pt x="3352" y="9242"/>
                              <a:pt x="4534" y="7550"/>
                              <a:pt x="5175" y="6316"/>
                            </a:cubicBezTo>
                            <a:cubicBezTo>
                              <a:pt x="6400" y="3956"/>
                              <a:pt x="7892" y="1562"/>
                              <a:pt x="10167" y="44"/>
                            </a:cubicBezTo>
                            <a:cubicBezTo>
                              <a:pt x="10190" y="30"/>
                              <a:pt x="10212" y="13"/>
                              <a:pt x="10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
                      <p:cNvSpPr/>
                      <p:nvPr/>
                    </p:nvSpPr>
                    <p:spPr>
                      <a:xfrm>
                        <a:off x="3504650" y="3148188"/>
                        <a:ext cx="166350" cy="298100"/>
                      </a:xfrm>
                      <a:custGeom>
                        <a:avLst/>
                        <a:gdLst/>
                        <a:ahLst/>
                        <a:cxnLst/>
                        <a:rect l="l" t="t" r="r" b="b"/>
                        <a:pathLst>
                          <a:path w="6654" h="11924" extrusionOk="0">
                            <a:moveTo>
                              <a:pt x="6653" y="0"/>
                            </a:moveTo>
                            <a:lnTo>
                              <a:pt x="6653" y="0"/>
                            </a:lnTo>
                            <a:cubicBezTo>
                              <a:pt x="4844" y="1745"/>
                              <a:pt x="2961" y="3334"/>
                              <a:pt x="1440" y="5361"/>
                            </a:cubicBezTo>
                            <a:cubicBezTo>
                              <a:pt x="542" y="6557"/>
                              <a:pt x="0" y="8406"/>
                              <a:pt x="149" y="9896"/>
                            </a:cubicBezTo>
                            <a:cubicBezTo>
                              <a:pt x="221" y="10613"/>
                              <a:pt x="503" y="11320"/>
                              <a:pt x="1191" y="11644"/>
                            </a:cubicBezTo>
                            <a:cubicBezTo>
                              <a:pt x="1601" y="11838"/>
                              <a:pt x="1965" y="11924"/>
                              <a:pt x="2286" y="11924"/>
                            </a:cubicBezTo>
                            <a:cubicBezTo>
                              <a:pt x="4009" y="11924"/>
                              <a:pt x="4517" y="9446"/>
                              <a:pt x="4612" y="7833"/>
                            </a:cubicBezTo>
                            <a:cubicBezTo>
                              <a:pt x="4766" y="5179"/>
                              <a:pt x="5151" y="2384"/>
                              <a:pt x="6606" y="69"/>
                            </a:cubicBezTo>
                            <a:cubicBezTo>
                              <a:pt x="6622" y="46"/>
                              <a:pt x="6636" y="22"/>
                              <a:pt x="66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
                      <p:cNvSpPr/>
                      <p:nvPr/>
                    </p:nvSpPr>
                    <p:spPr>
                      <a:xfrm>
                        <a:off x="2796425" y="2429938"/>
                        <a:ext cx="266650" cy="251675"/>
                      </a:xfrm>
                      <a:custGeom>
                        <a:avLst/>
                        <a:gdLst/>
                        <a:ahLst/>
                        <a:cxnLst/>
                        <a:rect l="l" t="t" r="r" b="b"/>
                        <a:pathLst>
                          <a:path w="10666" h="10067" extrusionOk="0">
                            <a:moveTo>
                              <a:pt x="7348" y="0"/>
                            </a:moveTo>
                            <a:cubicBezTo>
                              <a:pt x="7055" y="0"/>
                              <a:pt x="6756" y="58"/>
                              <a:pt x="6469" y="151"/>
                            </a:cubicBezTo>
                            <a:cubicBezTo>
                              <a:pt x="5046" y="610"/>
                              <a:pt x="3568" y="1844"/>
                              <a:pt x="2830" y="3148"/>
                            </a:cubicBezTo>
                            <a:cubicBezTo>
                              <a:pt x="1581" y="5352"/>
                              <a:pt x="876" y="7714"/>
                              <a:pt x="1" y="10067"/>
                            </a:cubicBezTo>
                            <a:cubicBezTo>
                              <a:pt x="15" y="10045"/>
                              <a:pt x="30" y="10021"/>
                              <a:pt x="46" y="9996"/>
                            </a:cubicBezTo>
                            <a:cubicBezTo>
                              <a:pt x="1586" y="7739"/>
                              <a:pt x="3992" y="6268"/>
                              <a:pt x="6364" y="5065"/>
                            </a:cubicBezTo>
                            <a:cubicBezTo>
                              <a:pt x="8074" y="4197"/>
                              <a:pt x="10665" y="2308"/>
                              <a:pt x="8491" y="406"/>
                            </a:cubicBezTo>
                            <a:cubicBezTo>
                              <a:pt x="8156" y="114"/>
                              <a:pt x="7758" y="0"/>
                              <a:pt x="7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
                      <p:cNvSpPr/>
                      <p:nvPr/>
                    </p:nvSpPr>
                    <p:spPr>
                      <a:xfrm>
                        <a:off x="2840125" y="2640488"/>
                        <a:ext cx="163000" cy="314650"/>
                      </a:xfrm>
                      <a:custGeom>
                        <a:avLst/>
                        <a:gdLst/>
                        <a:ahLst/>
                        <a:cxnLst/>
                        <a:rect l="l" t="t" r="r" b="b"/>
                        <a:pathLst>
                          <a:path w="6520" h="12586" extrusionOk="0">
                            <a:moveTo>
                              <a:pt x="3350" y="1"/>
                            </a:moveTo>
                            <a:cubicBezTo>
                              <a:pt x="2749" y="1"/>
                              <a:pt x="2220" y="342"/>
                              <a:pt x="1802" y="782"/>
                            </a:cubicBezTo>
                            <a:cubicBezTo>
                              <a:pt x="772" y="1867"/>
                              <a:pt x="65" y="3659"/>
                              <a:pt x="42" y="5155"/>
                            </a:cubicBezTo>
                            <a:cubicBezTo>
                              <a:pt x="1" y="7688"/>
                              <a:pt x="512" y="10099"/>
                              <a:pt x="870" y="12585"/>
                            </a:cubicBezTo>
                            <a:cubicBezTo>
                              <a:pt x="872" y="12559"/>
                              <a:pt x="875" y="12530"/>
                              <a:pt x="877" y="12502"/>
                            </a:cubicBezTo>
                            <a:cubicBezTo>
                              <a:pt x="1148" y="9781"/>
                              <a:pt x="2556" y="7339"/>
                              <a:pt x="4061" y="5148"/>
                            </a:cubicBezTo>
                            <a:cubicBezTo>
                              <a:pt x="5148" y="3567"/>
                              <a:pt x="6519" y="667"/>
                              <a:pt x="3699" y="39"/>
                            </a:cubicBezTo>
                            <a:cubicBezTo>
                              <a:pt x="3580" y="13"/>
                              <a:pt x="3464" y="1"/>
                              <a:pt x="3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
                      <p:cNvSpPr/>
                      <p:nvPr/>
                    </p:nvSpPr>
                    <p:spPr>
                      <a:xfrm>
                        <a:off x="2942775" y="2878888"/>
                        <a:ext cx="128475" cy="312950"/>
                      </a:xfrm>
                      <a:custGeom>
                        <a:avLst/>
                        <a:gdLst/>
                        <a:ahLst/>
                        <a:cxnLst/>
                        <a:rect l="l" t="t" r="r" b="b"/>
                        <a:pathLst>
                          <a:path w="5139" h="12518" extrusionOk="0">
                            <a:moveTo>
                              <a:pt x="2510" y="0"/>
                            </a:moveTo>
                            <a:cubicBezTo>
                              <a:pt x="2274" y="0"/>
                              <a:pt x="2012" y="37"/>
                              <a:pt x="1721" y="118"/>
                            </a:cubicBezTo>
                            <a:cubicBezTo>
                              <a:pt x="986" y="324"/>
                              <a:pt x="590" y="972"/>
                              <a:pt x="399" y="1668"/>
                            </a:cubicBezTo>
                            <a:cubicBezTo>
                              <a:pt x="1" y="3110"/>
                              <a:pt x="222" y="5025"/>
                              <a:pt x="906" y="6355"/>
                            </a:cubicBezTo>
                            <a:cubicBezTo>
                              <a:pt x="2064" y="8609"/>
                              <a:pt x="3651" y="10493"/>
                              <a:pt x="5139" y="12517"/>
                            </a:cubicBezTo>
                            <a:cubicBezTo>
                              <a:pt x="5126" y="12492"/>
                              <a:pt x="5115" y="12467"/>
                              <a:pt x="5104" y="12442"/>
                            </a:cubicBezTo>
                            <a:cubicBezTo>
                              <a:pt x="4061" y="9914"/>
                              <a:pt x="4152" y="7096"/>
                              <a:pt x="4448" y="4453"/>
                            </a:cubicBezTo>
                            <a:cubicBezTo>
                              <a:pt x="4639" y="2747"/>
                              <a:pt x="4533"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
                      <p:cNvSpPr/>
                      <p:nvPr/>
                    </p:nvSpPr>
                    <p:spPr>
                      <a:xfrm>
                        <a:off x="3131550" y="3028638"/>
                        <a:ext cx="253700" cy="233375"/>
                      </a:xfrm>
                      <a:custGeom>
                        <a:avLst/>
                        <a:gdLst/>
                        <a:ahLst/>
                        <a:cxnLst/>
                        <a:rect l="l" t="t" r="r" b="b"/>
                        <a:pathLst>
                          <a:path w="10148" h="9335" extrusionOk="0">
                            <a:moveTo>
                              <a:pt x="2029" y="1"/>
                            </a:moveTo>
                            <a:cubicBezTo>
                              <a:pt x="1535" y="1"/>
                              <a:pt x="1019" y="239"/>
                              <a:pt x="501" y="828"/>
                            </a:cubicBezTo>
                            <a:cubicBezTo>
                              <a:pt x="0" y="1403"/>
                              <a:pt x="21" y="2161"/>
                              <a:pt x="243" y="2849"/>
                            </a:cubicBezTo>
                            <a:cubicBezTo>
                              <a:pt x="699" y="4275"/>
                              <a:pt x="1932" y="5755"/>
                              <a:pt x="3232" y="6494"/>
                            </a:cubicBezTo>
                            <a:cubicBezTo>
                              <a:pt x="5434" y="7746"/>
                              <a:pt x="7795" y="8456"/>
                              <a:pt x="10148" y="9334"/>
                            </a:cubicBezTo>
                            <a:cubicBezTo>
                              <a:pt x="10124" y="9320"/>
                              <a:pt x="10101" y="9305"/>
                              <a:pt x="10079" y="9289"/>
                            </a:cubicBezTo>
                            <a:cubicBezTo>
                              <a:pt x="7822" y="7744"/>
                              <a:pt x="6355" y="5337"/>
                              <a:pt x="5156" y="2963"/>
                            </a:cubicBezTo>
                            <a:cubicBezTo>
                              <a:pt x="4527" y="1717"/>
                              <a:pt x="3356"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
                      <p:cNvSpPr/>
                      <p:nvPr/>
                    </p:nvSpPr>
                    <p:spPr>
                      <a:xfrm>
                        <a:off x="3329350" y="3083938"/>
                        <a:ext cx="321900" cy="122900"/>
                      </a:xfrm>
                      <a:custGeom>
                        <a:avLst/>
                        <a:gdLst/>
                        <a:ahLst/>
                        <a:cxnLst/>
                        <a:rect l="l" t="t" r="r" b="b"/>
                        <a:pathLst>
                          <a:path w="12876" h="4916" extrusionOk="0">
                            <a:moveTo>
                              <a:pt x="2049" y="1"/>
                            </a:moveTo>
                            <a:cubicBezTo>
                              <a:pt x="1033" y="1"/>
                              <a:pt x="196" y="472"/>
                              <a:pt x="66" y="1918"/>
                            </a:cubicBezTo>
                            <a:cubicBezTo>
                              <a:pt x="1" y="2678"/>
                              <a:pt x="466" y="3277"/>
                              <a:pt x="1050" y="3703"/>
                            </a:cubicBezTo>
                            <a:cubicBezTo>
                              <a:pt x="2094" y="4463"/>
                              <a:pt x="3629" y="4915"/>
                              <a:pt x="4986" y="4915"/>
                            </a:cubicBezTo>
                            <a:cubicBezTo>
                              <a:pt x="5201" y="4915"/>
                              <a:pt x="5411" y="4904"/>
                              <a:pt x="5615" y="4881"/>
                            </a:cubicBezTo>
                            <a:cubicBezTo>
                              <a:pt x="8132" y="4592"/>
                              <a:pt x="10455" y="3772"/>
                              <a:pt x="12876" y="3093"/>
                            </a:cubicBezTo>
                            <a:lnTo>
                              <a:pt x="12876" y="3093"/>
                            </a:lnTo>
                            <a:cubicBezTo>
                              <a:pt x="12847" y="3095"/>
                              <a:pt x="12819" y="3096"/>
                              <a:pt x="12791" y="3098"/>
                            </a:cubicBezTo>
                            <a:cubicBezTo>
                              <a:pt x="12690" y="3101"/>
                              <a:pt x="12589" y="3103"/>
                              <a:pt x="12489" y="3103"/>
                            </a:cubicBezTo>
                            <a:cubicBezTo>
                              <a:pt x="9867" y="3103"/>
                              <a:pt x="7366" y="2059"/>
                              <a:pt x="5085" y="896"/>
                            </a:cubicBezTo>
                            <a:cubicBezTo>
                              <a:pt x="4236" y="462"/>
                              <a:pt x="3055" y="1"/>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
                      <p:cNvSpPr/>
                      <p:nvPr/>
                    </p:nvSpPr>
                    <p:spPr>
                      <a:xfrm>
                        <a:off x="2253525" y="1246838"/>
                        <a:ext cx="141875" cy="221400"/>
                      </a:xfrm>
                      <a:custGeom>
                        <a:avLst/>
                        <a:gdLst/>
                        <a:ahLst/>
                        <a:cxnLst/>
                        <a:rect l="l" t="t" r="r" b="b"/>
                        <a:pathLst>
                          <a:path w="5675" h="8856" extrusionOk="0">
                            <a:moveTo>
                              <a:pt x="5674" y="1"/>
                            </a:moveTo>
                            <a:lnTo>
                              <a:pt x="5674" y="1"/>
                            </a:lnTo>
                            <a:cubicBezTo>
                              <a:pt x="4169" y="1216"/>
                              <a:pt x="2616" y="2308"/>
                              <a:pt x="1311" y="3759"/>
                            </a:cubicBezTo>
                            <a:cubicBezTo>
                              <a:pt x="541" y="4614"/>
                              <a:pt x="0" y="5996"/>
                              <a:pt x="11" y="7149"/>
                            </a:cubicBezTo>
                            <a:cubicBezTo>
                              <a:pt x="17" y="7705"/>
                              <a:pt x="187" y="8265"/>
                              <a:pt x="693" y="8562"/>
                            </a:cubicBezTo>
                            <a:cubicBezTo>
                              <a:pt x="1043" y="8766"/>
                              <a:pt x="1354" y="8856"/>
                              <a:pt x="1631" y="8856"/>
                            </a:cubicBezTo>
                            <a:cubicBezTo>
                              <a:pt x="2868" y="8856"/>
                              <a:pt x="3398" y="7065"/>
                              <a:pt x="3575" y="5870"/>
                            </a:cubicBezTo>
                            <a:cubicBezTo>
                              <a:pt x="3874" y="3845"/>
                              <a:pt x="4361" y="1728"/>
                              <a:pt x="5635" y="51"/>
                            </a:cubicBezTo>
                            <a:cubicBezTo>
                              <a:pt x="5647" y="35"/>
                              <a:pt x="5662" y="18"/>
                              <a:pt x="5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
                      <p:cNvSpPr/>
                      <p:nvPr/>
                    </p:nvSpPr>
                    <p:spPr>
                      <a:xfrm>
                        <a:off x="2251150" y="1123813"/>
                        <a:ext cx="250050" cy="85725"/>
                      </a:xfrm>
                      <a:custGeom>
                        <a:avLst/>
                        <a:gdLst/>
                        <a:ahLst/>
                        <a:cxnLst/>
                        <a:rect l="l" t="t" r="r" b="b"/>
                        <a:pathLst>
                          <a:path w="10002" h="3429" extrusionOk="0">
                            <a:moveTo>
                              <a:pt x="2001" y="0"/>
                            </a:moveTo>
                            <a:cubicBezTo>
                              <a:pt x="935" y="0"/>
                              <a:pt x="0" y="398"/>
                              <a:pt x="152" y="1804"/>
                            </a:cubicBezTo>
                            <a:cubicBezTo>
                              <a:pt x="214" y="2387"/>
                              <a:pt x="656" y="2771"/>
                              <a:pt x="1160" y="3004"/>
                            </a:cubicBezTo>
                            <a:cubicBezTo>
                              <a:pt x="1770" y="3286"/>
                              <a:pt x="2528" y="3429"/>
                              <a:pt x="3272" y="3429"/>
                            </a:cubicBezTo>
                            <a:cubicBezTo>
                              <a:pt x="3804" y="3429"/>
                              <a:pt x="4328" y="3356"/>
                              <a:pt x="4785" y="3209"/>
                            </a:cubicBezTo>
                            <a:cubicBezTo>
                              <a:pt x="6645" y="2613"/>
                              <a:pt x="8277" y="1646"/>
                              <a:pt x="10002" y="770"/>
                            </a:cubicBezTo>
                            <a:lnTo>
                              <a:pt x="10002" y="770"/>
                            </a:lnTo>
                            <a:cubicBezTo>
                              <a:pt x="9983" y="775"/>
                              <a:pt x="9961" y="780"/>
                              <a:pt x="9941" y="784"/>
                            </a:cubicBezTo>
                            <a:cubicBezTo>
                              <a:pt x="9318" y="929"/>
                              <a:pt x="8687" y="991"/>
                              <a:pt x="8056" y="991"/>
                            </a:cubicBezTo>
                            <a:cubicBezTo>
                              <a:pt x="6610" y="991"/>
                              <a:pt x="5160" y="667"/>
                              <a:pt x="3788" y="278"/>
                            </a:cubicBezTo>
                            <a:cubicBezTo>
                              <a:pt x="3269" y="132"/>
                              <a:pt x="2613"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
                      <p:cNvSpPr/>
                      <p:nvPr/>
                    </p:nvSpPr>
                    <p:spPr>
                      <a:xfrm>
                        <a:off x="2140450" y="1038913"/>
                        <a:ext cx="97950" cy="241275"/>
                      </a:xfrm>
                      <a:custGeom>
                        <a:avLst/>
                        <a:gdLst/>
                        <a:ahLst/>
                        <a:cxnLst/>
                        <a:rect l="l" t="t" r="r" b="b"/>
                        <a:pathLst>
                          <a:path w="3918" h="9651" extrusionOk="0">
                            <a:moveTo>
                              <a:pt x="1939" y="0"/>
                            </a:moveTo>
                            <a:cubicBezTo>
                              <a:pt x="1759" y="0"/>
                              <a:pt x="1560" y="28"/>
                              <a:pt x="1339" y="89"/>
                            </a:cubicBezTo>
                            <a:cubicBezTo>
                              <a:pt x="771" y="242"/>
                              <a:pt x="463" y="739"/>
                              <a:pt x="313" y="1275"/>
                            </a:cubicBezTo>
                            <a:cubicBezTo>
                              <a:pt x="1" y="2385"/>
                              <a:pt x="164" y="3859"/>
                              <a:pt x="684" y="4887"/>
                            </a:cubicBezTo>
                            <a:cubicBezTo>
                              <a:pt x="1566" y="6627"/>
                              <a:pt x="2780" y="8087"/>
                              <a:pt x="3917" y="9651"/>
                            </a:cubicBezTo>
                            <a:cubicBezTo>
                              <a:pt x="3909" y="9632"/>
                              <a:pt x="3900" y="9612"/>
                              <a:pt x="3894" y="9593"/>
                            </a:cubicBezTo>
                            <a:cubicBezTo>
                              <a:pt x="3099" y="7641"/>
                              <a:pt x="3181" y="5473"/>
                              <a:pt x="3420" y="3438"/>
                            </a:cubicBezTo>
                            <a:cubicBezTo>
                              <a:pt x="3575" y="2121"/>
                              <a:pt x="3504"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
                      <p:cNvSpPr/>
                      <p:nvPr/>
                    </p:nvSpPr>
                    <p:spPr>
                      <a:xfrm>
                        <a:off x="2087075" y="876138"/>
                        <a:ext cx="218875" cy="179450"/>
                      </a:xfrm>
                      <a:custGeom>
                        <a:avLst/>
                        <a:gdLst/>
                        <a:ahLst/>
                        <a:cxnLst/>
                        <a:rect l="l" t="t" r="r" b="b"/>
                        <a:pathLst>
                          <a:path w="8755" h="7178" extrusionOk="0">
                            <a:moveTo>
                              <a:pt x="6205" y="1"/>
                            </a:moveTo>
                            <a:cubicBezTo>
                              <a:pt x="6037" y="1"/>
                              <a:pt x="5866" y="22"/>
                              <a:pt x="5700" y="58"/>
                            </a:cubicBezTo>
                            <a:cubicBezTo>
                              <a:pt x="4573" y="306"/>
                              <a:pt x="3348" y="1142"/>
                              <a:pt x="2686" y="2084"/>
                            </a:cubicBezTo>
                            <a:cubicBezTo>
                              <a:pt x="1564" y="3681"/>
                              <a:pt x="847" y="5439"/>
                              <a:pt x="1" y="7178"/>
                            </a:cubicBezTo>
                            <a:cubicBezTo>
                              <a:pt x="13" y="7162"/>
                              <a:pt x="27" y="7145"/>
                              <a:pt x="41" y="7129"/>
                            </a:cubicBezTo>
                            <a:cubicBezTo>
                              <a:pt x="1390" y="5511"/>
                              <a:pt x="3344" y="4563"/>
                              <a:pt x="5252" y="3818"/>
                            </a:cubicBezTo>
                            <a:cubicBezTo>
                              <a:pt x="6627" y="3280"/>
                              <a:pt x="8754" y="2026"/>
                              <a:pt x="7228" y="406"/>
                            </a:cubicBezTo>
                            <a:cubicBezTo>
                              <a:pt x="6950" y="110"/>
                              <a:pt x="6583"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
                      <p:cNvSpPr/>
                      <p:nvPr/>
                    </p:nvSpPr>
                    <p:spPr>
                      <a:xfrm>
                        <a:off x="2011350" y="1287238"/>
                        <a:ext cx="239425" cy="111375"/>
                      </a:xfrm>
                      <a:custGeom>
                        <a:avLst/>
                        <a:gdLst/>
                        <a:ahLst/>
                        <a:cxnLst/>
                        <a:rect l="l" t="t" r="r" b="b"/>
                        <a:pathLst>
                          <a:path w="9577" h="4455" extrusionOk="0">
                            <a:moveTo>
                              <a:pt x="5787" y="0"/>
                            </a:moveTo>
                            <a:cubicBezTo>
                              <a:pt x="5134" y="0"/>
                              <a:pt x="4479" y="29"/>
                              <a:pt x="3818" y="108"/>
                            </a:cubicBezTo>
                            <a:cubicBezTo>
                              <a:pt x="2674" y="242"/>
                              <a:pt x="1357" y="925"/>
                              <a:pt x="605" y="1800"/>
                            </a:cubicBezTo>
                            <a:cubicBezTo>
                              <a:pt x="243" y="2223"/>
                              <a:pt x="0" y="2754"/>
                              <a:pt x="185" y="3311"/>
                            </a:cubicBezTo>
                            <a:cubicBezTo>
                              <a:pt x="465" y="4152"/>
                              <a:pt x="969" y="4455"/>
                              <a:pt x="1545" y="4455"/>
                            </a:cubicBezTo>
                            <a:cubicBezTo>
                              <a:pt x="2415" y="4455"/>
                              <a:pt x="3450" y="3763"/>
                              <a:pt x="4128" y="3187"/>
                            </a:cubicBezTo>
                            <a:cubicBezTo>
                              <a:pt x="5688" y="1861"/>
                              <a:pt x="7449" y="590"/>
                              <a:pt x="9512" y="170"/>
                            </a:cubicBezTo>
                            <a:cubicBezTo>
                              <a:pt x="9534" y="166"/>
                              <a:pt x="9556" y="163"/>
                              <a:pt x="9576" y="158"/>
                            </a:cubicBezTo>
                            <a:cubicBezTo>
                              <a:pt x="8302" y="106"/>
                              <a:pt x="7048" y="0"/>
                              <a:pt x="5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
                      <p:cNvSpPr/>
                      <p:nvPr/>
                    </p:nvSpPr>
                    <p:spPr>
                      <a:xfrm>
                        <a:off x="1908800" y="1048363"/>
                        <a:ext cx="226150" cy="170000"/>
                      </a:xfrm>
                      <a:custGeom>
                        <a:avLst/>
                        <a:gdLst/>
                        <a:ahLst/>
                        <a:cxnLst/>
                        <a:rect l="l" t="t" r="r" b="b"/>
                        <a:pathLst>
                          <a:path w="9046" h="6800" extrusionOk="0">
                            <a:moveTo>
                              <a:pt x="2546" y="0"/>
                            </a:moveTo>
                            <a:cubicBezTo>
                              <a:pt x="2123" y="0"/>
                              <a:pt x="1715" y="124"/>
                              <a:pt x="1426" y="471"/>
                            </a:cubicBezTo>
                            <a:cubicBezTo>
                              <a:pt x="1" y="2178"/>
                              <a:pt x="2199" y="3304"/>
                              <a:pt x="3604" y="3759"/>
                            </a:cubicBezTo>
                            <a:cubicBezTo>
                              <a:pt x="5553" y="4388"/>
                              <a:pt x="7559" y="5219"/>
                              <a:pt x="9002" y="6752"/>
                            </a:cubicBezTo>
                            <a:cubicBezTo>
                              <a:pt x="9016" y="6768"/>
                              <a:pt x="9032" y="6784"/>
                              <a:pt x="9046" y="6799"/>
                            </a:cubicBezTo>
                            <a:cubicBezTo>
                              <a:pt x="8097" y="5114"/>
                              <a:pt x="7276" y="3401"/>
                              <a:pt x="6062" y="1874"/>
                            </a:cubicBezTo>
                            <a:cubicBezTo>
                              <a:pt x="5344" y="973"/>
                              <a:pt x="4072" y="210"/>
                              <a:pt x="2932" y="32"/>
                            </a:cubicBezTo>
                            <a:cubicBezTo>
                              <a:pt x="2804" y="12"/>
                              <a:pt x="2674" y="0"/>
                              <a:pt x="2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
                      <p:cNvSpPr/>
                      <p:nvPr/>
                    </p:nvSpPr>
                    <p:spPr>
                      <a:xfrm>
                        <a:off x="1977300" y="738563"/>
                        <a:ext cx="132875" cy="239325"/>
                      </a:xfrm>
                      <a:custGeom>
                        <a:avLst/>
                        <a:gdLst/>
                        <a:ahLst/>
                        <a:cxnLst/>
                        <a:rect l="l" t="t" r="r" b="b"/>
                        <a:pathLst>
                          <a:path w="5315" h="9573" extrusionOk="0">
                            <a:moveTo>
                              <a:pt x="2477" y="1"/>
                            </a:moveTo>
                            <a:cubicBezTo>
                              <a:pt x="2367" y="1"/>
                              <a:pt x="2256" y="15"/>
                              <a:pt x="2142" y="47"/>
                            </a:cubicBezTo>
                            <a:cubicBezTo>
                              <a:pt x="1" y="653"/>
                              <a:pt x="1179" y="2823"/>
                              <a:pt x="2083" y="3991"/>
                            </a:cubicBezTo>
                            <a:cubicBezTo>
                              <a:pt x="3334" y="5611"/>
                              <a:pt x="4523" y="7430"/>
                              <a:pt x="4847" y="9510"/>
                            </a:cubicBezTo>
                            <a:cubicBezTo>
                              <a:pt x="4849" y="9531"/>
                              <a:pt x="4854" y="9553"/>
                              <a:pt x="4855" y="9573"/>
                            </a:cubicBezTo>
                            <a:cubicBezTo>
                              <a:pt x="5025" y="7646"/>
                              <a:pt x="5314" y="5771"/>
                              <a:pt x="5173" y="3824"/>
                            </a:cubicBezTo>
                            <a:cubicBezTo>
                              <a:pt x="5090" y="2676"/>
                              <a:pt x="4472" y="1328"/>
                              <a:pt x="3632" y="537"/>
                            </a:cubicBezTo>
                            <a:cubicBezTo>
                              <a:pt x="3309" y="232"/>
                              <a:pt x="2911" y="1"/>
                              <a:pt x="2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
                      <p:cNvSpPr/>
                      <p:nvPr/>
                    </p:nvSpPr>
                    <p:spPr>
                      <a:xfrm>
                        <a:off x="2079100" y="819213"/>
                        <a:ext cx="471600" cy="471950"/>
                      </a:xfrm>
                      <a:custGeom>
                        <a:avLst/>
                        <a:gdLst/>
                        <a:ahLst/>
                        <a:cxnLst/>
                        <a:rect l="l" t="t" r="r" b="b"/>
                        <a:pathLst>
                          <a:path w="18864" h="18878" extrusionOk="0">
                            <a:moveTo>
                              <a:pt x="5599" y="1"/>
                            </a:moveTo>
                            <a:cubicBezTo>
                              <a:pt x="5599" y="1"/>
                              <a:pt x="5469" y="95"/>
                              <a:pt x="5221" y="269"/>
                            </a:cubicBezTo>
                            <a:cubicBezTo>
                              <a:pt x="5099" y="358"/>
                              <a:pt x="4944" y="462"/>
                              <a:pt x="4768" y="595"/>
                            </a:cubicBezTo>
                            <a:cubicBezTo>
                              <a:pt x="4599" y="736"/>
                              <a:pt x="4405" y="897"/>
                              <a:pt x="4187" y="1077"/>
                            </a:cubicBezTo>
                            <a:cubicBezTo>
                              <a:pt x="3970" y="1259"/>
                              <a:pt x="3755" y="1488"/>
                              <a:pt x="3504" y="1723"/>
                            </a:cubicBezTo>
                            <a:cubicBezTo>
                              <a:pt x="3265" y="1965"/>
                              <a:pt x="3020" y="2246"/>
                              <a:pt x="2760" y="2545"/>
                            </a:cubicBezTo>
                            <a:cubicBezTo>
                              <a:pt x="2259" y="3159"/>
                              <a:pt x="1747" y="3900"/>
                              <a:pt x="1303" y="4779"/>
                            </a:cubicBezTo>
                            <a:cubicBezTo>
                              <a:pt x="860" y="5653"/>
                              <a:pt x="487" y="6665"/>
                              <a:pt x="276" y="7777"/>
                            </a:cubicBezTo>
                            <a:cubicBezTo>
                              <a:pt x="63" y="8886"/>
                              <a:pt x="0" y="10097"/>
                              <a:pt x="163" y="11328"/>
                            </a:cubicBezTo>
                            <a:cubicBezTo>
                              <a:pt x="317" y="12558"/>
                              <a:pt x="705" y="13813"/>
                              <a:pt x="1364" y="14953"/>
                            </a:cubicBezTo>
                            <a:cubicBezTo>
                              <a:pt x="1703" y="15516"/>
                              <a:pt x="2087" y="16065"/>
                              <a:pt x="2560" y="16540"/>
                            </a:cubicBezTo>
                            <a:cubicBezTo>
                              <a:pt x="2781" y="16792"/>
                              <a:pt x="3047" y="16999"/>
                              <a:pt x="3296" y="17225"/>
                            </a:cubicBezTo>
                            <a:cubicBezTo>
                              <a:pt x="3572" y="17417"/>
                              <a:pt x="3830" y="17638"/>
                              <a:pt x="4128" y="17796"/>
                            </a:cubicBezTo>
                            <a:cubicBezTo>
                              <a:pt x="4701" y="18155"/>
                              <a:pt x="5337" y="18396"/>
                              <a:pt x="5978" y="18587"/>
                            </a:cubicBezTo>
                            <a:cubicBezTo>
                              <a:pt x="6304" y="18663"/>
                              <a:pt x="6623" y="18755"/>
                              <a:pt x="6963" y="18788"/>
                            </a:cubicBezTo>
                            <a:cubicBezTo>
                              <a:pt x="7131" y="18808"/>
                              <a:pt x="7302" y="18838"/>
                              <a:pt x="7464" y="18851"/>
                            </a:cubicBezTo>
                            <a:lnTo>
                              <a:pt x="7941" y="18871"/>
                            </a:lnTo>
                            <a:cubicBezTo>
                              <a:pt x="8049" y="18875"/>
                              <a:pt x="8158" y="18877"/>
                              <a:pt x="8266" y="18877"/>
                            </a:cubicBezTo>
                            <a:cubicBezTo>
                              <a:pt x="9472" y="18877"/>
                              <a:pt x="10644" y="18623"/>
                              <a:pt x="11705" y="18185"/>
                            </a:cubicBezTo>
                            <a:cubicBezTo>
                              <a:pt x="12867" y="17717"/>
                              <a:pt x="13849" y="16980"/>
                              <a:pt x="14663" y="16199"/>
                            </a:cubicBezTo>
                            <a:cubicBezTo>
                              <a:pt x="15469" y="15401"/>
                              <a:pt x="16104" y="14538"/>
                              <a:pt x="16611" y="13703"/>
                            </a:cubicBezTo>
                            <a:cubicBezTo>
                              <a:pt x="17620" y="12021"/>
                              <a:pt x="18140" y="10471"/>
                              <a:pt x="18463" y="9392"/>
                            </a:cubicBezTo>
                            <a:cubicBezTo>
                              <a:pt x="18624" y="8849"/>
                              <a:pt x="18717" y="8415"/>
                              <a:pt x="18779" y="8119"/>
                            </a:cubicBezTo>
                            <a:cubicBezTo>
                              <a:pt x="18840" y="7823"/>
                              <a:pt x="18864" y="7663"/>
                              <a:pt x="18864" y="7663"/>
                            </a:cubicBezTo>
                            <a:lnTo>
                              <a:pt x="18864" y="7663"/>
                            </a:lnTo>
                            <a:cubicBezTo>
                              <a:pt x="18864" y="7663"/>
                              <a:pt x="18718" y="8293"/>
                              <a:pt x="18341" y="9351"/>
                            </a:cubicBezTo>
                            <a:cubicBezTo>
                              <a:pt x="17965" y="10407"/>
                              <a:pt x="17335" y="11899"/>
                              <a:pt x="16289" y="13498"/>
                            </a:cubicBezTo>
                            <a:cubicBezTo>
                              <a:pt x="15759" y="14291"/>
                              <a:pt x="15107" y="15097"/>
                              <a:pt x="14319" y="15837"/>
                            </a:cubicBezTo>
                            <a:cubicBezTo>
                              <a:pt x="13519" y="16560"/>
                              <a:pt x="12573" y="17217"/>
                              <a:pt x="11484" y="17640"/>
                            </a:cubicBezTo>
                            <a:lnTo>
                              <a:pt x="11074" y="17793"/>
                            </a:lnTo>
                            <a:cubicBezTo>
                              <a:pt x="10934" y="17840"/>
                              <a:pt x="10790" y="17876"/>
                              <a:pt x="10649" y="17919"/>
                            </a:cubicBezTo>
                            <a:cubicBezTo>
                              <a:pt x="10367" y="18011"/>
                              <a:pt x="10071" y="18050"/>
                              <a:pt x="9778" y="18113"/>
                            </a:cubicBezTo>
                            <a:cubicBezTo>
                              <a:pt x="9481" y="18157"/>
                              <a:pt x="9181" y="18193"/>
                              <a:pt x="8879" y="18213"/>
                            </a:cubicBezTo>
                            <a:lnTo>
                              <a:pt x="8422" y="18230"/>
                            </a:lnTo>
                            <a:lnTo>
                              <a:pt x="8207" y="18237"/>
                            </a:lnTo>
                            <a:lnTo>
                              <a:pt x="7970" y="18226"/>
                            </a:lnTo>
                            <a:lnTo>
                              <a:pt x="7494" y="18202"/>
                            </a:lnTo>
                            <a:cubicBezTo>
                              <a:pt x="7341" y="18188"/>
                              <a:pt x="7197" y="18160"/>
                              <a:pt x="7046" y="18141"/>
                            </a:cubicBezTo>
                            <a:cubicBezTo>
                              <a:pt x="6750" y="18111"/>
                              <a:pt x="6452" y="18022"/>
                              <a:pt x="6155" y="17953"/>
                            </a:cubicBezTo>
                            <a:cubicBezTo>
                              <a:pt x="5571" y="17773"/>
                              <a:pt x="4991" y="17554"/>
                              <a:pt x="4472" y="17222"/>
                            </a:cubicBezTo>
                            <a:cubicBezTo>
                              <a:pt x="4200" y="17079"/>
                              <a:pt x="3963" y="16878"/>
                              <a:pt x="3711" y="16705"/>
                            </a:cubicBezTo>
                            <a:cubicBezTo>
                              <a:pt x="3484" y="16499"/>
                              <a:pt x="3236" y="16315"/>
                              <a:pt x="3033" y="16083"/>
                            </a:cubicBezTo>
                            <a:cubicBezTo>
                              <a:pt x="2597" y="15650"/>
                              <a:pt x="2240" y="15146"/>
                              <a:pt x="1924" y="14626"/>
                            </a:cubicBezTo>
                            <a:cubicBezTo>
                              <a:pt x="1311" y="13570"/>
                              <a:pt x="909" y="12409"/>
                              <a:pt x="747" y="11245"/>
                            </a:cubicBezTo>
                            <a:cubicBezTo>
                              <a:pt x="578" y="10085"/>
                              <a:pt x="597" y="8933"/>
                              <a:pt x="769" y="7865"/>
                            </a:cubicBezTo>
                            <a:cubicBezTo>
                              <a:pt x="943" y="6795"/>
                              <a:pt x="1260" y="5808"/>
                              <a:pt x="1651" y="4943"/>
                            </a:cubicBezTo>
                            <a:cubicBezTo>
                              <a:pt x="2049" y="4080"/>
                              <a:pt x="2503" y="3328"/>
                              <a:pt x="2958" y="2698"/>
                            </a:cubicBezTo>
                            <a:cubicBezTo>
                              <a:pt x="3194" y="2390"/>
                              <a:pt x="3418" y="2102"/>
                              <a:pt x="3641" y="1848"/>
                            </a:cubicBezTo>
                            <a:cubicBezTo>
                              <a:pt x="3872" y="1604"/>
                              <a:pt x="4073" y="1365"/>
                              <a:pt x="4277" y="1173"/>
                            </a:cubicBezTo>
                            <a:cubicBezTo>
                              <a:pt x="4480" y="980"/>
                              <a:pt x="4662" y="806"/>
                              <a:pt x="4820" y="656"/>
                            </a:cubicBezTo>
                            <a:cubicBezTo>
                              <a:pt x="4983" y="512"/>
                              <a:pt x="5129" y="396"/>
                              <a:pt x="5243" y="299"/>
                            </a:cubicBezTo>
                            <a:cubicBezTo>
                              <a:pt x="5475" y="104"/>
                              <a:pt x="5599" y="1"/>
                              <a:pt x="5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8"/>
                    <p:cNvGrpSpPr/>
                    <p:nvPr/>
                  </p:nvGrpSpPr>
                  <p:grpSpPr>
                    <a:xfrm>
                      <a:off x="929325" y="641338"/>
                      <a:ext cx="2718325" cy="2776450"/>
                      <a:chOff x="929325" y="641338"/>
                      <a:chExt cx="2718325" cy="2776450"/>
                    </a:xfrm>
                  </p:grpSpPr>
                  <p:sp>
                    <p:nvSpPr>
                      <p:cNvPr id="5405" name="Google Shape;5405;p8"/>
                      <p:cNvSpPr/>
                      <p:nvPr/>
                    </p:nvSpPr>
                    <p:spPr>
                      <a:xfrm>
                        <a:off x="2421225" y="1414663"/>
                        <a:ext cx="90750" cy="206325"/>
                      </a:xfrm>
                      <a:custGeom>
                        <a:avLst/>
                        <a:gdLst/>
                        <a:ahLst/>
                        <a:cxnLst/>
                        <a:rect l="l" t="t" r="r" b="b"/>
                        <a:pathLst>
                          <a:path w="3630" h="8253" extrusionOk="0">
                            <a:moveTo>
                              <a:pt x="1737" y="0"/>
                            </a:moveTo>
                            <a:cubicBezTo>
                              <a:pt x="1167" y="1509"/>
                              <a:pt x="515" y="2950"/>
                              <a:pt x="191" y="4541"/>
                            </a:cubicBezTo>
                            <a:cubicBezTo>
                              <a:pt x="0" y="5483"/>
                              <a:pt x="193" y="6703"/>
                              <a:pt x="689" y="7524"/>
                            </a:cubicBezTo>
                            <a:cubicBezTo>
                              <a:pt x="928" y="7921"/>
                              <a:pt x="1284" y="8252"/>
                              <a:pt x="1771" y="8252"/>
                            </a:cubicBezTo>
                            <a:cubicBezTo>
                              <a:pt x="1773" y="8252"/>
                              <a:pt x="1774" y="8252"/>
                              <a:pt x="1775" y="8252"/>
                            </a:cubicBezTo>
                            <a:cubicBezTo>
                              <a:pt x="3630" y="8249"/>
                              <a:pt x="3169" y="6243"/>
                              <a:pt x="2708" y="5102"/>
                            </a:cubicBezTo>
                            <a:cubicBezTo>
                              <a:pt x="2066" y="3522"/>
                              <a:pt x="1523" y="1795"/>
                              <a:pt x="1729" y="53"/>
                            </a:cubicBezTo>
                            <a:cubicBezTo>
                              <a:pt x="1733" y="36"/>
                              <a:pt x="1734" y="17"/>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
                      <p:cNvSpPr/>
                      <p:nvPr/>
                    </p:nvSpPr>
                    <p:spPr>
                      <a:xfrm>
                        <a:off x="2195525" y="1690638"/>
                        <a:ext cx="100275" cy="194425"/>
                      </a:xfrm>
                      <a:custGeom>
                        <a:avLst/>
                        <a:gdLst/>
                        <a:ahLst/>
                        <a:cxnLst/>
                        <a:rect l="l" t="t" r="r" b="b"/>
                        <a:pathLst>
                          <a:path w="4011" h="7777" extrusionOk="0">
                            <a:moveTo>
                              <a:pt x="4011" y="0"/>
                            </a:moveTo>
                            <a:lnTo>
                              <a:pt x="4011" y="0"/>
                            </a:lnTo>
                            <a:cubicBezTo>
                              <a:pt x="2903" y="1172"/>
                              <a:pt x="1745" y="2250"/>
                              <a:pt x="832" y="3594"/>
                            </a:cubicBezTo>
                            <a:cubicBezTo>
                              <a:pt x="293" y="4388"/>
                              <a:pt x="0" y="5588"/>
                              <a:pt x="140" y="6537"/>
                            </a:cubicBezTo>
                            <a:cubicBezTo>
                              <a:pt x="209" y="6996"/>
                              <a:pt x="409" y="7441"/>
                              <a:pt x="860" y="7629"/>
                            </a:cubicBezTo>
                            <a:cubicBezTo>
                              <a:pt x="1105" y="7731"/>
                              <a:pt x="1322" y="7776"/>
                              <a:pt x="1515" y="7776"/>
                            </a:cubicBezTo>
                            <a:cubicBezTo>
                              <a:pt x="2667" y="7776"/>
                              <a:pt x="2925" y="6136"/>
                              <a:pt x="2937" y="5082"/>
                            </a:cubicBezTo>
                            <a:cubicBezTo>
                              <a:pt x="2956" y="3376"/>
                              <a:pt x="3119" y="1573"/>
                              <a:pt x="3982" y="47"/>
                            </a:cubicBezTo>
                            <a:cubicBezTo>
                              <a:pt x="3992" y="31"/>
                              <a:pt x="4001" y="16"/>
                              <a:pt x="40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
                      <p:cNvSpPr/>
                      <p:nvPr/>
                    </p:nvSpPr>
                    <p:spPr>
                      <a:xfrm>
                        <a:off x="1917275" y="1841988"/>
                        <a:ext cx="151425" cy="160950"/>
                      </a:xfrm>
                      <a:custGeom>
                        <a:avLst/>
                        <a:gdLst/>
                        <a:ahLst/>
                        <a:cxnLst/>
                        <a:rect l="l" t="t" r="r" b="b"/>
                        <a:pathLst>
                          <a:path w="6057" h="6438" extrusionOk="0">
                            <a:moveTo>
                              <a:pt x="6056" y="1"/>
                            </a:moveTo>
                            <a:cubicBezTo>
                              <a:pt x="4601" y="696"/>
                              <a:pt x="3135" y="1287"/>
                              <a:pt x="1802" y="2216"/>
                            </a:cubicBezTo>
                            <a:cubicBezTo>
                              <a:pt x="1012" y="2764"/>
                              <a:pt x="309" y="3779"/>
                              <a:pt x="101" y="4716"/>
                            </a:cubicBezTo>
                            <a:cubicBezTo>
                              <a:pt x="0" y="5169"/>
                              <a:pt x="28" y="5656"/>
                              <a:pt x="383" y="5993"/>
                            </a:cubicBezTo>
                            <a:cubicBezTo>
                              <a:pt x="714" y="6307"/>
                              <a:pt x="1027" y="6437"/>
                              <a:pt x="1318" y="6437"/>
                            </a:cubicBezTo>
                            <a:cubicBezTo>
                              <a:pt x="2210" y="6437"/>
                              <a:pt x="2892" y="5221"/>
                              <a:pt x="3234" y="4360"/>
                            </a:cubicBezTo>
                            <a:cubicBezTo>
                              <a:pt x="3863" y="2773"/>
                              <a:pt x="4661" y="1150"/>
                              <a:pt x="6013" y="34"/>
                            </a:cubicBezTo>
                            <a:cubicBezTo>
                              <a:pt x="6028" y="21"/>
                              <a:pt x="6042" y="10"/>
                              <a:pt x="6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
                      <p:cNvSpPr/>
                      <p:nvPr/>
                    </p:nvSpPr>
                    <p:spPr>
                      <a:xfrm>
                        <a:off x="1558025" y="1934688"/>
                        <a:ext cx="194050" cy="103775"/>
                      </a:xfrm>
                      <a:custGeom>
                        <a:avLst/>
                        <a:gdLst/>
                        <a:ahLst/>
                        <a:cxnLst/>
                        <a:rect l="l" t="t" r="r" b="b"/>
                        <a:pathLst>
                          <a:path w="7762" h="4151" extrusionOk="0">
                            <a:moveTo>
                              <a:pt x="7761" y="1"/>
                            </a:moveTo>
                            <a:lnTo>
                              <a:pt x="7761" y="1"/>
                            </a:lnTo>
                            <a:cubicBezTo>
                              <a:pt x="6151" y="71"/>
                              <a:pt x="4570" y="41"/>
                              <a:pt x="2979" y="372"/>
                            </a:cubicBezTo>
                            <a:cubicBezTo>
                              <a:pt x="2039" y="569"/>
                              <a:pt x="994" y="1229"/>
                              <a:pt x="435" y="2009"/>
                            </a:cubicBezTo>
                            <a:cubicBezTo>
                              <a:pt x="165" y="2385"/>
                              <a:pt x="1" y="2845"/>
                              <a:pt x="195" y="3293"/>
                            </a:cubicBezTo>
                            <a:cubicBezTo>
                              <a:pt x="465" y="3918"/>
                              <a:pt x="860" y="4150"/>
                              <a:pt x="1294" y="4150"/>
                            </a:cubicBezTo>
                            <a:cubicBezTo>
                              <a:pt x="2044" y="4150"/>
                              <a:pt x="2911" y="3460"/>
                              <a:pt x="3458" y="2906"/>
                            </a:cubicBezTo>
                            <a:cubicBezTo>
                              <a:pt x="4658" y="1692"/>
                              <a:pt x="6029" y="511"/>
                              <a:pt x="7710" y="13"/>
                            </a:cubicBezTo>
                            <a:cubicBezTo>
                              <a:pt x="7727" y="8"/>
                              <a:pt x="7746" y="4"/>
                              <a:pt x="7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
                      <p:cNvSpPr/>
                      <p:nvPr/>
                    </p:nvSpPr>
                    <p:spPr>
                      <a:xfrm>
                        <a:off x="1169075" y="1840163"/>
                        <a:ext cx="206650" cy="78050"/>
                      </a:xfrm>
                      <a:custGeom>
                        <a:avLst/>
                        <a:gdLst/>
                        <a:ahLst/>
                        <a:cxnLst/>
                        <a:rect l="l" t="t" r="r" b="b"/>
                        <a:pathLst>
                          <a:path w="8266" h="3122" extrusionOk="0">
                            <a:moveTo>
                              <a:pt x="3156" y="0"/>
                            </a:moveTo>
                            <a:cubicBezTo>
                              <a:pt x="2302" y="0"/>
                              <a:pt x="1346" y="271"/>
                              <a:pt x="686" y="735"/>
                            </a:cubicBezTo>
                            <a:cubicBezTo>
                              <a:pt x="307" y="1003"/>
                              <a:pt x="0" y="1382"/>
                              <a:pt x="36" y="1869"/>
                            </a:cubicBezTo>
                            <a:cubicBezTo>
                              <a:pt x="105" y="2816"/>
                              <a:pt x="654" y="3121"/>
                              <a:pt x="1322" y="3121"/>
                            </a:cubicBezTo>
                            <a:cubicBezTo>
                              <a:pt x="1959" y="3121"/>
                              <a:pt x="2704" y="2844"/>
                              <a:pt x="3243" y="2580"/>
                            </a:cubicBezTo>
                            <a:cubicBezTo>
                              <a:pt x="4689" y="1873"/>
                              <a:pt x="6269" y="1243"/>
                              <a:pt x="7913" y="1243"/>
                            </a:cubicBezTo>
                            <a:cubicBezTo>
                              <a:pt x="8012" y="1243"/>
                              <a:pt x="8112" y="1245"/>
                              <a:pt x="8212" y="1250"/>
                            </a:cubicBezTo>
                            <a:cubicBezTo>
                              <a:pt x="8229" y="1252"/>
                              <a:pt x="8248" y="1253"/>
                              <a:pt x="8265" y="1255"/>
                            </a:cubicBezTo>
                            <a:cubicBezTo>
                              <a:pt x="6721" y="791"/>
                              <a:pt x="5239" y="241"/>
                              <a:pt x="3627" y="30"/>
                            </a:cubicBezTo>
                            <a:cubicBezTo>
                              <a:pt x="3475" y="10"/>
                              <a:pt x="3317" y="0"/>
                              <a:pt x="3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
                      <p:cNvSpPr/>
                      <p:nvPr/>
                    </p:nvSpPr>
                    <p:spPr>
                      <a:xfrm>
                        <a:off x="929325" y="1629563"/>
                        <a:ext cx="208900" cy="94425"/>
                      </a:xfrm>
                      <a:custGeom>
                        <a:avLst/>
                        <a:gdLst/>
                        <a:ahLst/>
                        <a:cxnLst/>
                        <a:rect l="l" t="t" r="r" b="b"/>
                        <a:pathLst>
                          <a:path w="8356" h="3777" extrusionOk="0">
                            <a:moveTo>
                              <a:pt x="2318" y="0"/>
                            </a:moveTo>
                            <a:cubicBezTo>
                              <a:pt x="2118" y="0"/>
                              <a:pt x="1924" y="15"/>
                              <a:pt x="1739" y="46"/>
                            </a:cubicBezTo>
                            <a:cubicBezTo>
                              <a:pt x="1282" y="125"/>
                              <a:pt x="841" y="335"/>
                              <a:pt x="664" y="790"/>
                            </a:cubicBezTo>
                            <a:cubicBezTo>
                              <a:pt x="1" y="2488"/>
                              <a:pt x="1957" y="2813"/>
                              <a:pt x="3191" y="2813"/>
                            </a:cubicBezTo>
                            <a:cubicBezTo>
                              <a:pt x="3212" y="2813"/>
                              <a:pt x="3233" y="2813"/>
                              <a:pt x="3254" y="2813"/>
                            </a:cubicBezTo>
                            <a:cubicBezTo>
                              <a:pt x="3354" y="2812"/>
                              <a:pt x="3454" y="2811"/>
                              <a:pt x="3554" y="2811"/>
                            </a:cubicBezTo>
                            <a:cubicBezTo>
                              <a:pt x="5170" y="2811"/>
                              <a:pt x="6856" y="2968"/>
                              <a:pt x="8310" y="3750"/>
                            </a:cubicBezTo>
                            <a:cubicBezTo>
                              <a:pt x="8326" y="3759"/>
                              <a:pt x="8342" y="3767"/>
                              <a:pt x="8356" y="3776"/>
                            </a:cubicBezTo>
                            <a:cubicBezTo>
                              <a:pt x="7162" y="2694"/>
                              <a:pt x="6061" y="1560"/>
                              <a:pt x="4698" y="675"/>
                            </a:cubicBezTo>
                            <a:cubicBezTo>
                              <a:pt x="4049" y="255"/>
                              <a:pt x="3141" y="0"/>
                              <a:pt x="2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
                      <p:cNvSpPr/>
                      <p:nvPr/>
                    </p:nvSpPr>
                    <p:spPr>
                      <a:xfrm>
                        <a:off x="2153650" y="1539138"/>
                        <a:ext cx="208950" cy="88900"/>
                      </a:xfrm>
                      <a:custGeom>
                        <a:avLst/>
                        <a:gdLst/>
                        <a:ahLst/>
                        <a:cxnLst/>
                        <a:rect l="l" t="t" r="r" b="b"/>
                        <a:pathLst>
                          <a:path w="8358" h="3556" extrusionOk="0">
                            <a:moveTo>
                              <a:pt x="8358" y="1"/>
                            </a:moveTo>
                            <a:cubicBezTo>
                              <a:pt x="8342" y="9"/>
                              <a:pt x="8325" y="17"/>
                              <a:pt x="8311" y="26"/>
                            </a:cubicBezTo>
                            <a:cubicBezTo>
                              <a:pt x="7057" y="641"/>
                              <a:pt x="5656" y="804"/>
                              <a:pt x="4278" y="804"/>
                            </a:cubicBezTo>
                            <a:cubicBezTo>
                              <a:pt x="3924" y="804"/>
                              <a:pt x="3571" y="793"/>
                              <a:pt x="3223" y="776"/>
                            </a:cubicBezTo>
                            <a:cubicBezTo>
                              <a:pt x="3119" y="771"/>
                              <a:pt x="3010" y="769"/>
                              <a:pt x="2896" y="769"/>
                            </a:cubicBezTo>
                            <a:cubicBezTo>
                              <a:pt x="1668" y="769"/>
                              <a:pt x="1" y="1100"/>
                              <a:pt x="561" y="2703"/>
                            </a:cubicBezTo>
                            <a:cubicBezTo>
                              <a:pt x="721" y="3164"/>
                              <a:pt x="1154" y="3391"/>
                              <a:pt x="1608" y="3485"/>
                            </a:cubicBezTo>
                            <a:cubicBezTo>
                              <a:pt x="1838" y="3533"/>
                              <a:pt x="2084" y="3556"/>
                              <a:pt x="2338" y="3556"/>
                            </a:cubicBezTo>
                            <a:cubicBezTo>
                              <a:pt x="3119" y="3556"/>
                              <a:pt x="3965" y="3338"/>
                              <a:pt x="4587" y="2966"/>
                            </a:cubicBezTo>
                            <a:cubicBezTo>
                              <a:pt x="5982" y="2131"/>
                              <a:pt x="7124" y="1038"/>
                              <a:pt x="8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
                      <p:cNvSpPr/>
                      <p:nvPr/>
                    </p:nvSpPr>
                    <p:spPr>
                      <a:xfrm>
                        <a:off x="1946725" y="1706788"/>
                        <a:ext cx="206650" cy="76825"/>
                      </a:xfrm>
                      <a:custGeom>
                        <a:avLst/>
                        <a:gdLst/>
                        <a:ahLst/>
                        <a:cxnLst/>
                        <a:rect l="l" t="t" r="r" b="b"/>
                        <a:pathLst>
                          <a:path w="8266" h="3073" extrusionOk="0">
                            <a:moveTo>
                              <a:pt x="1335" y="1"/>
                            </a:moveTo>
                            <a:cubicBezTo>
                              <a:pt x="639" y="1"/>
                              <a:pt x="66" y="311"/>
                              <a:pt x="22" y="1289"/>
                            </a:cubicBezTo>
                            <a:cubicBezTo>
                              <a:pt x="0" y="1778"/>
                              <a:pt x="317" y="2147"/>
                              <a:pt x="704" y="2404"/>
                            </a:cubicBezTo>
                            <a:cubicBezTo>
                              <a:pt x="1346" y="2831"/>
                              <a:pt x="2255" y="3073"/>
                              <a:pt x="3080" y="3073"/>
                            </a:cubicBezTo>
                            <a:cubicBezTo>
                              <a:pt x="3280" y="3073"/>
                              <a:pt x="3476" y="3059"/>
                              <a:pt x="3661" y="3029"/>
                            </a:cubicBezTo>
                            <a:cubicBezTo>
                              <a:pt x="5267" y="2774"/>
                              <a:pt x="6733" y="2183"/>
                              <a:pt x="8265" y="1679"/>
                            </a:cubicBezTo>
                            <a:lnTo>
                              <a:pt x="8265" y="1679"/>
                            </a:lnTo>
                            <a:cubicBezTo>
                              <a:pt x="8248" y="1680"/>
                              <a:pt x="8229" y="1680"/>
                              <a:pt x="8212" y="1684"/>
                            </a:cubicBezTo>
                            <a:cubicBezTo>
                              <a:pt x="8052" y="1696"/>
                              <a:pt x="7892" y="1701"/>
                              <a:pt x="7733" y="1701"/>
                            </a:cubicBezTo>
                            <a:cubicBezTo>
                              <a:pt x="6152" y="1701"/>
                              <a:pt x="4620" y="1133"/>
                              <a:pt x="3208" y="490"/>
                            </a:cubicBezTo>
                            <a:cubicBezTo>
                              <a:pt x="2680" y="249"/>
                              <a:pt x="1959"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
                      <p:cNvSpPr/>
                      <p:nvPr/>
                    </p:nvSpPr>
                    <p:spPr>
                      <a:xfrm>
                        <a:off x="1675525" y="1750813"/>
                        <a:ext cx="188850" cy="114350"/>
                      </a:xfrm>
                      <a:custGeom>
                        <a:avLst/>
                        <a:gdLst/>
                        <a:ahLst/>
                        <a:cxnLst/>
                        <a:rect l="l" t="t" r="r" b="b"/>
                        <a:pathLst>
                          <a:path w="7554" h="4574" extrusionOk="0">
                            <a:moveTo>
                              <a:pt x="1299" y="0"/>
                            </a:moveTo>
                            <a:cubicBezTo>
                              <a:pt x="895" y="0"/>
                              <a:pt x="515" y="216"/>
                              <a:pt x="223" y="784"/>
                            </a:cubicBezTo>
                            <a:cubicBezTo>
                              <a:pt x="0" y="1220"/>
                              <a:pt x="133" y="1688"/>
                              <a:pt x="378" y="2083"/>
                            </a:cubicBezTo>
                            <a:cubicBezTo>
                              <a:pt x="884" y="2897"/>
                              <a:pt x="1882" y="3626"/>
                              <a:pt x="2806" y="3884"/>
                            </a:cubicBezTo>
                            <a:cubicBezTo>
                              <a:pt x="4372" y="4320"/>
                              <a:pt x="5951" y="4395"/>
                              <a:pt x="7554" y="4573"/>
                            </a:cubicBezTo>
                            <a:cubicBezTo>
                              <a:pt x="7537" y="4569"/>
                              <a:pt x="7519" y="4563"/>
                              <a:pt x="7502" y="4558"/>
                            </a:cubicBezTo>
                            <a:cubicBezTo>
                              <a:pt x="5859" y="3948"/>
                              <a:pt x="4570" y="2678"/>
                              <a:pt x="3453" y="1387"/>
                            </a:cubicBezTo>
                            <a:cubicBezTo>
                              <a:pt x="2926" y="778"/>
                              <a:pt x="206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
                      <p:cNvSpPr/>
                      <p:nvPr/>
                    </p:nvSpPr>
                    <p:spPr>
                      <a:xfrm>
                        <a:off x="1373500" y="1715788"/>
                        <a:ext cx="145700" cy="165950"/>
                      </a:xfrm>
                      <a:custGeom>
                        <a:avLst/>
                        <a:gdLst/>
                        <a:ahLst/>
                        <a:cxnLst/>
                        <a:rect l="l" t="t" r="r" b="b"/>
                        <a:pathLst>
                          <a:path w="5828" h="6638" extrusionOk="0">
                            <a:moveTo>
                              <a:pt x="1330" y="0"/>
                            </a:moveTo>
                            <a:cubicBezTo>
                              <a:pt x="1051" y="0"/>
                              <a:pt x="746" y="119"/>
                              <a:pt x="419" y="406"/>
                            </a:cubicBezTo>
                            <a:cubicBezTo>
                              <a:pt x="51" y="727"/>
                              <a:pt x="0" y="1212"/>
                              <a:pt x="82" y="1668"/>
                            </a:cubicBezTo>
                            <a:cubicBezTo>
                              <a:pt x="250" y="2613"/>
                              <a:pt x="907" y="3658"/>
                              <a:pt x="1672" y="4240"/>
                            </a:cubicBezTo>
                            <a:cubicBezTo>
                              <a:pt x="2966" y="5224"/>
                              <a:pt x="4404" y="5877"/>
                              <a:pt x="5828" y="6637"/>
                            </a:cubicBezTo>
                            <a:cubicBezTo>
                              <a:pt x="5814" y="6626"/>
                              <a:pt x="5800" y="6614"/>
                              <a:pt x="5786" y="6603"/>
                            </a:cubicBezTo>
                            <a:cubicBezTo>
                              <a:pt x="4484" y="5429"/>
                              <a:pt x="3757" y="3772"/>
                              <a:pt x="3196" y="2160"/>
                            </a:cubicBezTo>
                            <a:cubicBezTo>
                              <a:pt x="2887" y="1271"/>
                              <a:pt x="224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
                      <p:cNvSpPr/>
                      <p:nvPr/>
                    </p:nvSpPr>
                    <p:spPr>
                      <a:xfrm>
                        <a:off x="2551775" y="1151638"/>
                        <a:ext cx="184325" cy="147100"/>
                      </a:xfrm>
                      <a:custGeom>
                        <a:avLst/>
                        <a:gdLst/>
                        <a:ahLst/>
                        <a:cxnLst/>
                        <a:rect l="l" t="t" r="r" b="b"/>
                        <a:pathLst>
                          <a:path w="7373" h="5884" extrusionOk="0">
                            <a:moveTo>
                              <a:pt x="1" y="0"/>
                            </a:moveTo>
                            <a:cubicBezTo>
                              <a:pt x="732" y="1438"/>
                              <a:pt x="1357" y="2889"/>
                              <a:pt x="2316" y="4202"/>
                            </a:cubicBezTo>
                            <a:cubicBezTo>
                              <a:pt x="2883" y="4977"/>
                              <a:pt x="3915" y="5655"/>
                              <a:pt x="4857" y="5842"/>
                            </a:cubicBezTo>
                            <a:cubicBezTo>
                              <a:pt x="4987" y="5868"/>
                              <a:pt x="5120" y="5883"/>
                              <a:pt x="5251" y="5883"/>
                            </a:cubicBezTo>
                            <a:cubicBezTo>
                              <a:pt x="5578" y="5883"/>
                              <a:pt x="5892" y="5788"/>
                              <a:pt x="6126" y="5530"/>
                            </a:cubicBezTo>
                            <a:cubicBezTo>
                              <a:pt x="7373" y="4156"/>
                              <a:pt x="5579" y="3144"/>
                              <a:pt x="4426" y="2718"/>
                            </a:cubicBezTo>
                            <a:cubicBezTo>
                              <a:pt x="2825" y="2128"/>
                              <a:pt x="1183" y="1368"/>
                              <a:pt x="35" y="43"/>
                            </a:cubicBezTo>
                            <a:cubicBezTo>
                              <a:pt x="24" y="29"/>
                              <a:pt x="12" y="1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
                      <p:cNvSpPr/>
                      <p:nvPr/>
                    </p:nvSpPr>
                    <p:spPr>
                      <a:xfrm>
                        <a:off x="2649150" y="911763"/>
                        <a:ext cx="102650" cy="202600"/>
                      </a:xfrm>
                      <a:custGeom>
                        <a:avLst/>
                        <a:gdLst/>
                        <a:ahLst/>
                        <a:cxnLst/>
                        <a:rect l="l" t="t" r="r" b="b"/>
                        <a:pathLst>
                          <a:path w="4106" h="8104" extrusionOk="0">
                            <a:moveTo>
                              <a:pt x="622" y="1"/>
                            </a:moveTo>
                            <a:cubicBezTo>
                              <a:pt x="362" y="1591"/>
                              <a:pt x="6" y="3132"/>
                              <a:pt x="2" y="4757"/>
                            </a:cubicBezTo>
                            <a:cubicBezTo>
                              <a:pt x="0" y="5717"/>
                              <a:pt x="431" y="6874"/>
                              <a:pt x="1079" y="7582"/>
                            </a:cubicBezTo>
                            <a:cubicBezTo>
                              <a:pt x="1347" y="7874"/>
                              <a:pt x="1689" y="8103"/>
                              <a:pt x="2082" y="8103"/>
                            </a:cubicBezTo>
                            <a:cubicBezTo>
                              <a:pt x="2149" y="8103"/>
                              <a:pt x="2217" y="8096"/>
                              <a:pt x="2287" y="8082"/>
                            </a:cubicBezTo>
                            <a:cubicBezTo>
                              <a:pt x="4106" y="7712"/>
                              <a:pt x="3258" y="5836"/>
                              <a:pt x="2582" y="4810"/>
                            </a:cubicBezTo>
                            <a:cubicBezTo>
                              <a:pt x="1640" y="3386"/>
                              <a:pt x="766" y="1802"/>
                              <a:pt x="625" y="54"/>
                            </a:cubicBezTo>
                            <a:cubicBezTo>
                              <a:pt x="625" y="35"/>
                              <a:pt x="624" y="18"/>
                              <a:pt x="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
                      <p:cNvSpPr/>
                      <p:nvPr/>
                    </p:nvSpPr>
                    <p:spPr>
                      <a:xfrm>
                        <a:off x="2793725" y="793963"/>
                        <a:ext cx="169750" cy="142200"/>
                      </a:xfrm>
                      <a:custGeom>
                        <a:avLst/>
                        <a:gdLst/>
                        <a:ahLst/>
                        <a:cxnLst/>
                        <a:rect l="l" t="t" r="r" b="b"/>
                        <a:pathLst>
                          <a:path w="6790" h="5688" extrusionOk="0">
                            <a:moveTo>
                              <a:pt x="6790" y="1"/>
                            </a:moveTo>
                            <a:lnTo>
                              <a:pt x="6790" y="1"/>
                            </a:lnTo>
                            <a:cubicBezTo>
                              <a:pt x="5250" y="477"/>
                              <a:pt x="3713" y="848"/>
                              <a:pt x="2258" y="1569"/>
                            </a:cubicBezTo>
                            <a:cubicBezTo>
                              <a:pt x="1398" y="1996"/>
                              <a:pt x="554" y="2899"/>
                              <a:pt x="210" y="3795"/>
                            </a:cubicBezTo>
                            <a:cubicBezTo>
                              <a:pt x="44" y="4227"/>
                              <a:pt x="1" y="4714"/>
                              <a:pt x="301" y="5100"/>
                            </a:cubicBezTo>
                            <a:cubicBezTo>
                              <a:pt x="630" y="5520"/>
                              <a:pt x="971" y="5687"/>
                              <a:pt x="1306" y="5687"/>
                            </a:cubicBezTo>
                            <a:cubicBezTo>
                              <a:pt x="2135" y="5687"/>
                              <a:pt x="2922" y="4659"/>
                              <a:pt x="3361" y="3901"/>
                            </a:cubicBezTo>
                            <a:cubicBezTo>
                              <a:pt x="4214" y="2424"/>
                              <a:pt x="5244" y="934"/>
                              <a:pt x="6744" y="27"/>
                            </a:cubicBezTo>
                            <a:cubicBezTo>
                              <a:pt x="6760" y="18"/>
                              <a:pt x="6776" y="8"/>
                              <a:pt x="6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
                      <p:cNvSpPr/>
                      <p:nvPr/>
                    </p:nvSpPr>
                    <p:spPr>
                      <a:xfrm>
                        <a:off x="3089175" y="863063"/>
                        <a:ext cx="208950" cy="69825"/>
                      </a:xfrm>
                      <a:custGeom>
                        <a:avLst/>
                        <a:gdLst/>
                        <a:ahLst/>
                        <a:cxnLst/>
                        <a:rect l="l" t="t" r="r" b="b"/>
                        <a:pathLst>
                          <a:path w="8358" h="2793" extrusionOk="0">
                            <a:moveTo>
                              <a:pt x="2561" y="1"/>
                            </a:moveTo>
                            <a:cubicBezTo>
                              <a:pt x="2066" y="1"/>
                              <a:pt x="1576" y="77"/>
                              <a:pt x="1158" y="233"/>
                            </a:cubicBezTo>
                            <a:cubicBezTo>
                              <a:pt x="724" y="395"/>
                              <a:pt x="331" y="684"/>
                              <a:pt x="241" y="1164"/>
                            </a:cubicBezTo>
                            <a:cubicBezTo>
                              <a:pt x="0" y="2457"/>
                              <a:pt x="965" y="2793"/>
                              <a:pt x="1976" y="2793"/>
                            </a:cubicBezTo>
                            <a:cubicBezTo>
                              <a:pt x="2391" y="2793"/>
                              <a:pt x="2814" y="2736"/>
                              <a:pt x="3165" y="2666"/>
                            </a:cubicBezTo>
                            <a:cubicBezTo>
                              <a:pt x="4112" y="2474"/>
                              <a:pt x="5101" y="2322"/>
                              <a:pt x="6085" y="2322"/>
                            </a:cubicBezTo>
                            <a:cubicBezTo>
                              <a:pt x="6835" y="2322"/>
                              <a:pt x="7583" y="2411"/>
                              <a:pt x="8307" y="2638"/>
                            </a:cubicBezTo>
                            <a:cubicBezTo>
                              <a:pt x="8325" y="2644"/>
                              <a:pt x="8340" y="2650"/>
                              <a:pt x="8358" y="2655"/>
                            </a:cubicBezTo>
                            <a:cubicBezTo>
                              <a:pt x="6981" y="1817"/>
                              <a:pt x="5687" y="908"/>
                              <a:pt x="4181" y="296"/>
                            </a:cubicBezTo>
                            <a:cubicBezTo>
                              <a:pt x="3705" y="101"/>
                              <a:pt x="3130" y="1"/>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
                      <p:cNvSpPr/>
                      <p:nvPr/>
                    </p:nvSpPr>
                    <p:spPr>
                      <a:xfrm>
                        <a:off x="3265050" y="1036788"/>
                        <a:ext cx="148750" cy="178825"/>
                      </a:xfrm>
                      <a:custGeom>
                        <a:avLst/>
                        <a:gdLst/>
                        <a:ahLst/>
                        <a:cxnLst/>
                        <a:rect l="l" t="t" r="r" b="b"/>
                        <a:pathLst>
                          <a:path w="5950" h="7153" extrusionOk="0">
                            <a:moveTo>
                              <a:pt x="2131" y="1"/>
                            </a:moveTo>
                            <a:cubicBezTo>
                              <a:pt x="1941" y="1"/>
                              <a:pt x="1753" y="46"/>
                              <a:pt x="1576" y="157"/>
                            </a:cubicBezTo>
                            <a:cubicBezTo>
                              <a:pt x="0" y="1136"/>
                              <a:pt x="1448" y="2600"/>
                              <a:pt x="2439" y="3327"/>
                            </a:cubicBezTo>
                            <a:cubicBezTo>
                              <a:pt x="3818" y="4333"/>
                              <a:pt x="5189" y="5514"/>
                              <a:pt x="5930" y="7104"/>
                            </a:cubicBezTo>
                            <a:cubicBezTo>
                              <a:pt x="5936" y="7120"/>
                              <a:pt x="5944" y="7137"/>
                              <a:pt x="5950" y="7153"/>
                            </a:cubicBezTo>
                            <a:cubicBezTo>
                              <a:pt x="5641" y="5570"/>
                              <a:pt x="5438" y="4004"/>
                              <a:pt x="4875" y="2478"/>
                            </a:cubicBezTo>
                            <a:cubicBezTo>
                              <a:pt x="4543" y="1577"/>
                              <a:pt x="3737" y="642"/>
                              <a:pt x="2883" y="205"/>
                            </a:cubicBezTo>
                            <a:cubicBezTo>
                              <a:pt x="2645" y="84"/>
                              <a:pt x="2386" y="1"/>
                              <a:pt x="2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
                      <p:cNvSpPr/>
                      <p:nvPr/>
                    </p:nvSpPr>
                    <p:spPr>
                      <a:xfrm>
                        <a:off x="3284975" y="1279813"/>
                        <a:ext cx="109675" cy="199900"/>
                      </a:xfrm>
                      <a:custGeom>
                        <a:avLst/>
                        <a:gdLst/>
                        <a:ahLst/>
                        <a:cxnLst/>
                        <a:rect l="l" t="t" r="r" b="b"/>
                        <a:pathLst>
                          <a:path w="4387" h="7996" extrusionOk="0">
                            <a:moveTo>
                              <a:pt x="2057" y="1"/>
                            </a:moveTo>
                            <a:cubicBezTo>
                              <a:pt x="1970" y="1"/>
                              <a:pt x="1881" y="12"/>
                              <a:pt x="1790" y="37"/>
                            </a:cubicBezTo>
                            <a:cubicBezTo>
                              <a:pt x="1" y="524"/>
                              <a:pt x="966" y="2342"/>
                              <a:pt x="1708" y="3323"/>
                            </a:cubicBezTo>
                            <a:cubicBezTo>
                              <a:pt x="2739" y="4683"/>
                              <a:pt x="3713" y="6207"/>
                              <a:pt x="3967" y="7943"/>
                            </a:cubicBezTo>
                            <a:cubicBezTo>
                              <a:pt x="3969" y="7960"/>
                              <a:pt x="3972" y="7979"/>
                              <a:pt x="3973" y="7996"/>
                            </a:cubicBezTo>
                            <a:cubicBezTo>
                              <a:pt x="4132" y="6390"/>
                              <a:pt x="4387" y="4832"/>
                              <a:pt x="4285" y="3209"/>
                            </a:cubicBezTo>
                            <a:cubicBezTo>
                              <a:pt x="4226" y="2250"/>
                              <a:pt x="3720" y="1122"/>
                              <a:pt x="3027" y="458"/>
                            </a:cubicBezTo>
                            <a:cubicBezTo>
                              <a:pt x="2758" y="200"/>
                              <a:pt x="2425"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
                      <p:cNvSpPr/>
                      <p:nvPr/>
                    </p:nvSpPr>
                    <p:spPr>
                      <a:xfrm>
                        <a:off x="2393650" y="918888"/>
                        <a:ext cx="199500" cy="122850"/>
                      </a:xfrm>
                      <a:custGeom>
                        <a:avLst/>
                        <a:gdLst/>
                        <a:ahLst/>
                        <a:cxnLst/>
                        <a:rect l="l" t="t" r="r" b="b"/>
                        <a:pathLst>
                          <a:path w="7980" h="4914" extrusionOk="0">
                            <a:moveTo>
                              <a:pt x="7980" y="1"/>
                            </a:moveTo>
                            <a:cubicBezTo>
                              <a:pt x="7967" y="12"/>
                              <a:pt x="7953" y="24"/>
                              <a:pt x="7939" y="35"/>
                            </a:cubicBezTo>
                            <a:cubicBezTo>
                              <a:pt x="6578" y="1143"/>
                              <a:pt x="4830" y="1606"/>
                              <a:pt x="3150" y="1910"/>
                            </a:cubicBezTo>
                            <a:cubicBezTo>
                              <a:pt x="1941" y="2131"/>
                              <a:pt x="0" y="2817"/>
                              <a:pt x="990" y="4387"/>
                            </a:cubicBezTo>
                            <a:cubicBezTo>
                              <a:pt x="1241" y="4786"/>
                              <a:pt x="1689" y="4914"/>
                              <a:pt x="2137" y="4914"/>
                            </a:cubicBezTo>
                            <a:cubicBezTo>
                              <a:pt x="2153" y="4914"/>
                              <a:pt x="2169" y="4914"/>
                              <a:pt x="2185" y="4913"/>
                            </a:cubicBezTo>
                            <a:cubicBezTo>
                              <a:pt x="3146" y="4893"/>
                              <a:pt x="4280" y="4403"/>
                              <a:pt x="4972" y="3737"/>
                            </a:cubicBezTo>
                            <a:cubicBezTo>
                              <a:pt x="6144" y="2611"/>
                              <a:pt x="7012" y="1288"/>
                              <a:pt x="7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
                      <p:cNvSpPr/>
                      <p:nvPr/>
                    </p:nvSpPr>
                    <p:spPr>
                      <a:xfrm>
                        <a:off x="2614275" y="717488"/>
                        <a:ext cx="205875" cy="81500"/>
                      </a:xfrm>
                      <a:custGeom>
                        <a:avLst/>
                        <a:gdLst/>
                        <a:ahLst/>
                        <a:cxnLst/>
                        <a:rect l="l" t="t" r="r" b="b"/>
                        <a:pathLst>
                          <a:path w="8235" h="3260" extrusionOk="0">
                            <a:moveTo>
                              <a:pt x="1298" y="0"/>
                            </a:moveTo>
                            <a:cubicBezTo>
                              <a:pt x="695" y="0"/>
                              <a:pt x="197" y="292"/>
                              <a:pt x="71" y="1163"/>
                            </a:cubicBezTo>
                            <a:cubicBezTo>
                              <a:pt x="1" y="1647"/>
                              <a:pt x="280" y="2046"/>
                              <a:pt x="638" y="2341"/>
                            </a:cubicBezTo>
                            <a:cubicBezTo>
                              <a:pt x="1332" y="2905"/>
                              <a:pt x="2403" y="3260"/>
                              <a:pt x="3322" y="3260"/>
                            </a:cubicBezTo>
                            <a:cubicBezTo>
                              <a:pt x="3389" y="3260"/>
                              <a:pt x="3455" y="3258"/>
                              <a:pt x="3521" y="3254"/>
                            </a:cubicBezTo>
                            <a:cubicBezTo>
                              <a:pt x="5144" y="3158"/>
                              <a:pt x="6662" y="2717"/>
                              <a:pt x="8234" y="2366"/>
                            </a:cubicBezTo>
                            <a:lnTo>
                              <a:pt x="8181" y="2366"/>
                            </a:lnTo>
                            <a:cubicBezTo>
                              <a:pt x="6428" y="2323"/>
                              <a:pt x="4796" y="1542"/>
                              <a:pt x="3320" y="683"/>
                            </a:cubicBezTo>
                            <a:cubicBezTo>
                              <a:pt x="2762" y="359"/>
                              <a:pt x="196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
                      <p:cNvSpPr/>
                      <p:nvPr/>
                    </p:nvSpPr>
                    <p:spPr>
                      <a:xfrm>
                        <a:off x="2884350" y="641338"/>
                        <a:ext cx="179075" cy="130250"/>
                      </a:xfrm>
                      <a:custGeom>
                        <a:avLst/>
                        <a:gdLst/>
                        <a:ahLst/>
                        <a:cxnLst/>
                        <a:rect l="l" t="t" r="r" b="b"/>
                        <a:pathLst>
                          <a:path w="7163" h="5210" extrusionOk="0">
                            <a:moveTo>
                              <a:pt x="1306" y="1"/>
                            </a:moveTo>
                            <a:cubicBezTo>
                              <a:pt x="943" y="1"/>
                              <a:pt x="585" y="190"/>
                              <a:pt x="268" y="675"/>
                            </a:cubicBezTo>
                            <a:cubicBezTo>
                              <a:pt x="0" y="1083"/>
                              <a:pt x="83" y="1564"/>
                              <a:pt x="286" y="1981"/>
                            </a:cubicBezTo>
                            <a:cubicBezTo>
                              <a:pt x="704" y="2846"/>
                              <a:pt x="1620" y="3674"/>
                              <a:pt x="2513" y="4027"/>
                            </a:cubicBezTo>
                            <a:cubicBezTo>
                              <a:pt x="4025" y="4624"/>
                              <a:pt x="5588" y="4863"/>
                              <a:pt x="7162" y="5210"/>
                            </a:cubicBezTo>
                            <a:cubicBezTo>
                              <a:pt x="7145" y="5202"/>
                              <a:pt x="7130" y="5194"/>
                              <a:pt x="7114" y="5188"/>
                            </a:cubicBezTo>
                            <a:cubicBezTo>
                              <a:pt x="5541" y="4409"/>
                              <a:pt x="4393" y="3012"/>
                              <a:pt x="3417" y="1611"/>
                            </a:cubicBezTo>
                            <a:cubicBezTo>
                              <a:pt x="2933" y="918"/>
                              <a:pt x="2106"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
                      <p:cNvSpPr/>
                      <p:nvPr/>
                    </p:nvSpPr>
                    <p:spPr>
                      <a:xfrm>
                        <a:off x="3155075" y="650813"/>
                        <a:ext cx="108700" cy="190250"/>
                      </a:xfrm>
                      <a:custGeom>
                        <a:avLst/>
                        <a:gdLst/>
                        <a:ahLst/>
                        <a:cxnLst/>
                        <a:rect l="l" t="t" r="r" b="b"/>
                        <a:pathLst>
                          <a:path w="4348" h="7610" extrusionOk="0">
                            <a:moveTo>
                              <a:pt x="1450" y="1"/>
                            </a:moveTo>
                            <a:cubicBezTo>
                              <a:pt x="1240" y="1"/>
                              <a:pt x="1002" y="59"/>
                              <a:pt x="734" y="191"/>
                            </a:cubicBezTo>
                            <a:cubicBezTo>
                              <a:pt x="295" y="405"/>
                              <a:pt x="121" y="861"/>
                              <a:pt x="82" y="1323"/>
                            </a:cubicBezTo>
                            <a:cubicBezTo>
                              <a:pt x="1" y="2280"/>
                              <a:pt x="366" y="3460"/>
                              <a:pt x="953" y="4220"/>
                            </a:cubicBezTo>
                            <a:cubicBezTo>
                              <a:pt x="1948" y="5504"/>
                              <a:pt x="3170" y="6508"/>
                              <a:pt x="4348" y="7610"/>
                            </a:cubicBezTo>
                            <a:cubicBezTo>
                              <a:pt x="4338" y="7595"/>
                              <a:pt x="4327" y="7580"/>
                              <a:pt x="4318" y="7566"/>
                            </a:cubicBezTo>
                            <a:cubicBezTo>
                              <a:pt x="3362" y="6095"/>
                              <a:pt x="3088" y="4306"/>
                              <a:pt x="2964" y="2603"/>
                            </a:cubicBezTo>
                            <a:cubicBezTo>
                              <a:pt x="2888" y="1576"/>
                              <a:pt x="2542"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
                      <p:cNvSpPr/>
                      <p:nvPr/>
                    </p:nvSpPr>
                    <p:spPr>
                      <a:xfrm>
                        <a:off x="3378425" y="816188"/>
                        <a:ext cx="98000" cy="205100"/>
                      </a:xfrm>
                      <a:custGeom>
                        <a:avLst/>
                        <a:gdLst/>
                        <a:ahLst/>
                        <a:cxnLst/>
                        <a:rect l="l" t="t" r="r" b="b"/>
                        <a:pathLst>
                          <a:path w="3920" h="8204" extrusionOk="0">
                            <a:moveTo>
                              <a:pt x="1957" y="1"/>
                            </a:moveTo>
                            <a:cubicBezTo>
                              <a:pt x="1527" y="1"/>
                              <a:pt x="1176" y="272"/>
                              <a:pt x="917" y="608"/>
                            </a:cubicBezTo>
                            <a:cubicBezTo>
                              <a:pt x="331" y="1369"/>
                              <a:pt x="0" y="2559"/>
                              <a:pt x="83" y="3515"/>
                            </a:cubicBezTo>
                            <a:cubicBezTo>
                              <a:pt x="226" y="5135"/>
                              <a:pt x="710" y="6640"/>
                              <a:pt x="1105" y="8204"/>
                            </a:cubicBezTo>
                            <a:cubicBezTo>
                              <a:pt x="1105" y="8185"/>
                              <a:pt x="1105" y="8166"/>
                              <a:pt x="1103" y="8149"/>
                            </a:cubicBezTo>
                            <a:cubicBezTo>
                              <a:pt x="1095" y="6394"/>
                              <a:pt x="1832" y="4743"/>
                              <a:pt x="2649" y="3244"/>
                            </a:cubicBezTo>
                            <a:cubicBezTo>
                              <a:pt x="3235" y="2163"/>
                              <a:pt x="3920" y="222"/>
                              <a:pt x="2078" y="8"/>
                            </a:cubicBezTo>
                            <a:cubicBezTo>
                              <a:pt x="2037" y="3"/>
                              <a:pt x="1996" y="1"/>
                              <a:pt x="1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
                      <p:cNvSpPr/>
                      <p:nvPr/>
                    </p:nvSpPr>
                    <p:spPr>
                      <a:xfrm>
                        <a:off x="3445575" y="1125563"/>
                        <a:ext cx="141875" cy="183025"/>
                      </a:xfrm>
                      <a:custGeom>
                        <a:avLst/>
                        <a:gdLst/>
                        <a:ahLst/>
                        <a:cxnLst/>
                        <a:rect l="l" t="t" r="r" b="b"/>
                        <a:pathLst>
                          <a:path w="5675" h="7321" extrusionOk="0">
                            <a:moveTo>
                              <a:pt x="3546" y="1"/>
                            </a:moveTo>
                            <a:cubicBezTo>
                              <a:pt x="3274" y="1"/>
                              <a:pt x="3001" y="99"/>
                              <a:pt x="2753" y="240"/>
                            </a:cubicBezTo>
                            <a:cubicBezTo>
                              <a:pt x="1921" y="716"/>
                              <a:pt x="1155" y="1686"/>
                              <a:pt x="864" y="2602"/>
                            </a:cubicBezTo>
                            <a:cubicBezTo>
                              <a:pt x="371" y="4150"/>
                              <a:pt x="239" y="5726"/>
                              <a:pt x="1" y="7320"/>
                            </a:cubicBezTo>
                            <a:cubicBezTo>
                              <a:pt x="7" y="7303"/>
                              <a:pt x="13" y="7286"/>
                              <a:pt x="20" y="7270"/>
                            </a:cubicBezTo>
                            <a:cubicBezTo>
                              <a:pt x="689" y="5649"/>
                              <a:pt x="2005" y="4407"/>
                              <a:pt x="3336" y="3338"/>
                            </a:cubicBezTo>
                            <a:cubicBezTo>
                              <a:pt x="4295" y="2569"/>
                              <a:pt x="5675" y="1040"/>
                              <a:pt x="4057" y="133"/>
                            </a:cubicBezTo>
                            <a:cubicBezTo>
                              <a:pt x="3891" y="40"/>
                              <a:pt x="3719" y="1"/>
                              <a:pt x="3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
                      <p:cNvSpPr/>
                      <p:nvPr/>
                    </p:nvSpPr>
                    <p:spPr>
                      <a:xfrm>
                        <a:off x="3339575" y="1511113"/>
                        <a:ext cx="189450" cy="140175"/>
                      </a:xfrm>
                      <a:custGeom>
                        <a:avLst/>
                        <a:gdLst/>
                        <a:ahLst/>
                        <a:cxnLst/>
                        <a:rect l="l" t="t" r="r" b="b"/>
                        <a:pathLst>
                          <a:path w="7578" h="5607" extrusionOk="0">
                            <a:moveTo>
                              <a:pt x="5456" y="1"/>
                            </a:moveTo>
                            <a:cubicBezTo>
                              <a:pt x="5355" y="1"/>
                              <a:pt x="5252" y="9"/>
                              <a:pt x="5151" y="24"/>
                            </a:cubicBezTo>
                            <a:cubicBezTo>
                              <a:pt x="4203" y="162"/>
                              <a:pt x="3135" y="785"/>
                              <a:pt x="2530" y="1531"/>
                            </a:cubicBezTo>
                            <a:cubicBezTo>
                              <a:pt x="1504" y="2792"/>
                              <a:pt x="806" y="4210"/>
                              <a:pt x="0" y="5607"/>
                            </a:cubicBezTo>
                            <a:cubicBezTo>
                              <a:pt x="13" y="5594"/>
                              <a:pt x="26" y="5580"/>
                              <a:pt x="38" y="5568"/>
                            </a:cubicBezTo>
                            <a:cubicBezTo>
                              <a:pt x="1254" y="4303"/>
                              <a:pt x="2931" y="3628"/>
                              <a:pt x="4561" y="3121"/>
                            </a:cubicBezTo>
                            <a:cubicBezTo>
                              <a:pt x="5734" y="2756"/>
                              <a:pt x="7578" y="1836"/>
                              <a:pt x="6403" y="401"/>
                            </a:cubicBezTo>
                            <a:cubicBezTo>
                              <a:pt x="6162" y="106"/>
                              <a:pt x="5816" y="1"/>
                              <a:pt x="5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
                      <p:cNvSpPr/>
                      <p:nvPr/>
                    </p:nvSpPr>
                    <p:spPr>
                      <a:xfrm>
                        <a:off x="3174300" y="1527538"/>
                        <a:ext cx="100325" cy="204050"/>
                      </a:xfrm>
                      <a:custGeom>
                        <a:avLst/>
                        <a:gdLst/>
                        <a:ahLst/>
                        <a:cxnLst/>
                        <a:rect l="l" t="t" r="r" b="b"/>
                        <a:pathLst>
                          <a:path w="4013" h="8162" extrusionOk="0">
                            <a:moveTo>
                              <a:pt x="1995" y="1"/>
                            </a:moveTo>
                            <a:cubicBezTo>
                              <a:pt x="1942" y="1"/>
                              <a:pt x="1887" y="5"/>
                              <a:pt x="1832" y="14"/>
                            </a:cubicBezTo>
                            <a:cubicBezTo>
                              <a:pt x="1" y="302"/>
                              <a:pt x="764" y="2215"/>
                              <a:pt x="1395" y="3271"/>
                            </a:cubicBezTo>
                            <a:cubicBezTo>
                              <a:pt x="2271" y="4734"/>
                              <a:pt x="3074" y="6355"/>
                              <a:pt x="3139" y="8108"/>
                            </a:cubicBezTo>
                            <a:lnTo>
                              <a:pt x="3139" y="8161"/>
                            </a:lnTo>
                            <a:cubicBezTo>
                              <a:pt x="3471" y="6584"/>
                              <a:pt x="3894" y="5061"/>
                              <a:pt x="3969" y="3437"/>
                            </a:cubicBezTo>
                            <a:cubicBezTo>
                              <a:pt x="4013" y="2478"/>
                              <a:pt x="3634" y="1301"/>
                              <a:pt x="3018" y="567"/>
                            </a:cubicBezTo>
                            <a:cubicBezTo>
                              <a:pt x="2753" y="252"/>
                              <a:pt x="2407" y="1"/>
                              <a:pt x="1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
                      <p:cNvSpPr/>
                      <p:nvPr/>
                    </p:nvSpPr>
                    <p:spPr>
                      <a:xfrm>
                        <a:off x="3193350" y="1785963"/>
                        <a:ext cx="205150" cy="109200"/>
                      </a:xfrm>
                      <a:custGeom>
                        <a:avLst/>
                        <a:gdLst/>
                        <a:ahLst/>
                        <a:cxnLst/>
                        <a:rect l="l" t="t" r="r" b="b"/>
                        <a:pathLst>
                          <a:path w="8206" h="4368" extrusionOk="0">
                            <a:moveTo>
                              <a:pt x="6002" y="1"/>
                            </a:moveTo>
                            <a:cubicBezTo>
                              <a:pt x="5090" y="1"/>
                              <a:pt x="4033" y="369"/>
                              <a:pt x="3338" y="923"/>
                            </a:cubicBezTo>
                            <a:cubicBezTo>
                              <a:pt x="2068" y="1938"/>
                              <a:pt x="1083" y="3174"/>
                              <a:pt x="0" y="4367"/>
                            </a:cubicBezTo>
                            <a:cubicBezTo>
                              <a:pt x="14" y="4358"/>
                              <a:pt x="28" y="4347"/>
                              <a:pt x="44" y="4338"/>
                            </a:cubicBezTo>
                            <a:cubicBezTo>
                              <a:pt x="1501" y="3360"/>
                              <a:pt x="3284" y="3059"/>
                              <a:pt x="4985" y="2909"/>
                            </a:cubicBezTo>
                            <a:cubicBezTo>
                              <a:pt x="6208" y="2801"/>
                              <a:pt x="8205" y="2296"/>
                              <a:pt x="7364" y="644"/>
                            </a:cubicBezTo>
                            <a:cubicBezTo>
                              <a:pt x="7143" y="208"/>
                              <a:pt x="6684" y="41"/>
                              <a:pt x="6221" y="8"/>
                            </a:cubicBezTo>
                            <a:cubicBezTo>
                              <a:pt x="6149" y="3"/>
                              <a:pt x="6076" y="1"/>
                              <a:pt x="6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
                      <p:cNvSpPr/>
                      <p:nvPr/>
                    </p:nvSpPr>
                    <p:spPr>
                      <a:xfrm>
                        <a:off x="3043750" y="1746038"/>
                        <a:ext cx="100300" cy="204025"/>
                      </a:xfrm>
                      <a:custGeom>
                        <a:avLst/>
                        <a:gdLst/>
                        <a:ahLst/>
                        <a:cxnLst/>
                        <a:rect l="l" t="t" r="r" b="b"/>
                        <a:pathLst>
                          <a:path w="4012" h="8161" extrusionOk="0">
                            <a:moveTo>
                              <a:pt x="1995" y="0"/>
                            </a:moveTo>
                            <a:cubicBezTo>
                              <a:pt x="1942" y="0"/>
                              <a:pt x="1888" y="4"/>
                              <a:pt x="1833" y="13"/>
                            </a:cubicBezTo>
                            <a:cubicBezTo>
                              <a:pt x="0" y="302"/>
                              <a:pt x="763" y="2214"/>
                              <a:pt x="1394" y="3270"/>
                            </a:cubicBezTo>
                            <a:cubicBezTo>
                              <a:pt x="2272" y="4733"/>
                              <a:pt x="3075" y="6354"/>
                              <a:pt x="3138" y="8107"/>
                            </a:cubicBezTo>
                            <a:lnTo>
                              <a:pt x="3138" y="8161"/>
                            </a:lnTo>
                            <a:cubicBezTo>
                              <a:pt x="3470" y="6583"/>
                              <a:pt x="3893" y="5061"/>
                              <a:pt x="3968" y="3436"/>
                            </a:cubicBezTo>
                            <a:cubicBezTo>
                              <a:pt x="4012" y="2477"/>
                              <a:pt x="3634" y="1301"/>
                              <a:pt x="3017" y="566"/>
                            </a:cubicBezTo>
                            <a:cubicBezTo>
                              <a:pt x="2754" y="251"/>
                              <a:pt x="2406" y="0"/>
                              <a:pt x="1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
                      <p:cNvSpPr/>
                      <p:nvPr/>
                    </p:nvSpPr>
                    <p:spPr>
                      <a:xfrm>
                        <a:off x="3037250" y="2007313"/>
                        <a:ext cx="205150" cy="109200"/>
                      </a:xfrm>
                      <a:custGeom>
                        <a:avLst/>
                        <a:gdLst/>
                        <a:ahLst/>
                        <a:cxnLst/>
                        <a:rect l="l" t="t" r="r" b="b"/>
                        <a:pathLst>
                          <a:path w="8206" h="4368" extrusionOk="0">
                            <a:moveTo>
                              <a:pt x="6004" y="0"/>
                            </a:moveTo>
                            <a:cubicBezTo>
                              <a:pt x="5092" y="0"/>
                              <a:pt x="4034" y="369"/>
                              <a:pt x="3338" y="923"/>
                            </a:cubicBezTo>
                            <a:cubicBezTo>
                              <a:pt x="2068" y="1938"/>
                              <a:pt x="1084" y="3174"/>
                              <a:pt x="0" y="4367"/>
                            </a:cubicBezTo>
                            <a:cubicBezTo>
                              <a:pt x="14" y="4358"/>
                              <a:pt x="30" y="4347"/>
                              <a:pt x="45" y="4337"/>
                            </a:cubicBezTo>
                            <a:cubicBezTo>
                              <a:pt x="1501" y="3360"/>
                              <a:pt x="3285" y="3058"/>
                              <a:pt x="4985" y="2909"/>
                            </a:cubicBezTo>
                            <a:cubicBezTo>
                              <a:pt x="6210" y="2801"/>
                              <a:pt x="8205" y="2296"/>
                              <a:pt x="7364" y="644"/>
                            </a:cubicBezTo>
                            <a:cubicBezTo>
                              <a:pt x="7143" y="208"/>
                              <a:pt x="6684" y="41"/>
                              <a:pt x="6222" y="8"/>
                            </a:cubicBezTo>
                            <a:cubicBezTo>
                              <a:pt x="6151" y="3"/>
                              <a:pt x="6078" y="0"/>
                              <a:pt x="60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
                      <p:cNvSpPr/>
                      <p:nvPr/>
                    </p:nvSpPr>
                    <p:spPr>
                      <a:xfrm>
                        <a:off x="2876675" y="1971138"/>
                        <a:ext cx="100800" cy="203800"/>
                      </a:xfrm>
                      <a:custGeom>
                        <a:avLst/>
                        <a:gdLst/>
                        <a:ahLst/>
                        <a:cxnLst/>
                        <a:rect l="l" t="t" r="r" b="b"/>
                        <a:pathLst>
                          <a:path w="4032" h="8152" extrusionOk="0">
                            <a:moveTo>
                              <a:pt x="2000" y="1"/>
                            </a:moveTo>
                            <a:cubicBezTo>
                              <a:pt x="1944" y="1"/>
                              <a:pt x="1888" y="6"/>
                              <a:pt x="1830" y="15"/>
                            </a:cubicBezTo>
                            <a:cubicBezTo>
                              <a:pt x="0" y="321"/>
                              <a:pt x="779" y="2225"/>
                              <a:pt x="1420" y="3275"/>
                            </a:cubicBezTo>
                            <a:cubicBezTo>
                              <a:pt x="2309" y="4732"/>
                              <a:pt x="3127" y="6345"/>
                              <a:pt x="3207" y="8098"/>
                            </a:cubicBezTo>
                            <a:cubicBezTo>
                              <a:pt x="3207" y="8115"/>
                              <a:pt x="3207" y="8134"/>
                              <a:pt x="3207" y="8151"/>
                            </a:cubicBezTo>
                            <a:cubicBezTo>
                              <a:pt x="3525" y="6571"/>
                              <a:pt x="3934" y="5044"/>
                              <a:pt x="3995" y="3419"/>
                            </a:cubicBezTo>
                            <a:cubicBezTo>
                              <a:pt x="4031" y="2460"/>
                              <a:pt x="3641" y="1287"/>
                              <a:pt x="3019" y="557"/>
                            </a:cubicBezTo>
                            <a:cubicBezTo>
                              <a:pt x="2753" y="247"/>
                              <a:pt x="2407" y="1"/>
                              <a:pt x="2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
                      <p:cNvSpPr/>
                      <p:nvPr/>
                    </p:nvSpPr>
                    <p:spPr>
                      <a:xfrm>
                        <a:off x="2883850" y="2237113"/>
                        <a:ext cx="204675" cy="110525"/>
                      </a:xfrm>
                      <a:custGeom>
                        <a:avLst/>
                        <a:gdLst/>
                        <a:ahLst/>
                        <a:cxnLst/>
                        <a:rect l="l" t="t" r="r" b="b"/>
                        <a:pathLst>
                          <a:path w="8187" h="4421" extrusionOk="0">
                            <a:moveTo>
                              <a:pt x="5991" y="1"/>
                            </a:moveTo>
                            <a:cubicBezTo>
                              <a:pt x="5074" y="1"/>
                              <a:pt x="4004" y="380"/>
                              <a:pt x="3309" y="946"/>
                            </a:cubicBezTo>
                            <a:cubicBezTo>
                              <a:pt x="2047" y="1972"/>
                              <a:pt x="1073" y="3216"/>
                              <a:pt x="0" y="4421"/>
                            </a:cubicBezTo>
                            <a:cubicBezTo>
                              <a:pt x="14" y="4410"/>
                              <a:pt x="30" y="4399"/>
                              <a:pt x="46" y="4389"/>
                            </a:cubicBezTo>
                            <a:cubicBezTo>
                              <a:pt x="1493" y="3399"/>
                              <a:pt x="3273" y="3081"/>
                              <a:pt x="4972" y="2918"/>
                            </a:cubicBezTo>
                            <a:cubicBezTo>
                              <a:pt x="6196" y="2799"/>
                              <a:pt x="8187" y="2276"/>
                              <a:pt x="7331" y="631"/>
                            </a:cubicBezTo>
                            <a:cubicBezTo>
                              <a:pt x="7106" y="197"/>
                              <a:pt x="6647" y="35"/>
                              <a:pt x="6181" y="6"/>
                            </a:cubicBezTo>
                            <a:cubicBezTo>
                              <a:pt x="6119" y="3"/>
                              <a:pt x="6055" y="1"/>
                              <a:pt x="5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
                      <p:cNvSpPr/>
                      <p:nvPr/>
                    </p:nvSpPr>
                    <p:spPr>
                      <a:xfrm>
                        <a:off x="2752600" y="2229338"/>
                        <a:ext cx="96125" cy="205650"/>
                      </a:xfrm>
                      <a:custGeom>
                        <a:avLst/>
                        <a:gdLst/>
                        <a:ahLst/>
                        <a:cxnLst/>
                        <a:rect l="l" t="t" r="r" b="b"/>
                        <a:pathLst>
                          <a:path w="3845" h="8226" extrusionOk="0">
                            <a:moveTo>
                              <a:pt x="1936" y="0"/>
                            </a:moveTo>
                            <a:cubicBezTo>
                              <a:pt x="1907" y="0"/>
                              <a:pt x="1877" y="2"/>
                              <a:pt x="1848" y="4"/>
                            </a:cubicBezTo>
                            <a:cubicBezTo>
                              <a:pt x="1" y="159"/>
                              <a:pt x="623" y="2122"/>
                              <a:pt x="1176" y="3220"/>
                            </a:cubicBezTo>
                            <a:cubicBezTo>
                              <a:pt x="1945" y="4744"/>
                              <a:pt x="2628" y="6419"/>
                              <a:pt x="2564" y="8172"/>
                            </a:cubicBezTo>
                            <a:cubicBezTo>
                              <a:pt x="2562" y="8189"/>
                              <a:pt x="2562" y="8208"/>
                              <a:pt x="2560" y="8225"/>
                            </a:cubicBezTo>
                            <a:cubicBezTo>
                              <a:pt x="3005" y="6676"/>
                              <a:pt x="3538" y="5188"/>
                              <a:pt x="3731" y="3573"/>
                            </a:cubicBezTo>
                            <a:cubicBezTo>
                              <a:pt x="3845" y="2620"/>
                              <a:pt x="3552" y="1419"/>
                              <a:pt x="2990" y="642"/>
                            </a:cubicBezTo>
                            <a:cubicBezTo>
                              <a:pt x="2735" y="289"/>
                              <a:pt x="2382" y="0"/>
                              <a:pt x="1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
                      <p:cNvSpPr/>
                      <p:nvPr/>
                    </p:nvSpPr>
                    <p:spPr>
                      <a:xfrm>
                        <a:off x="2667975" y="2599938"/>
                        <a:ext cx="125900" cy="190875"/>
                      </a:xfrm>
                      <a:custGeom>
                        <a:avLst/>
                        <a:gdLst/>
                        <a:ahLst/>
                        <a:cxnLst/>
                        <a:rect l="l" t="t" r="r" b="b"/>
                        <a:pathLst>
                          <a:path w="5036" h="7635" extrusionOk="0">
                            <a:moveTo>
                              <a:pt x="2111" y="1"/>
                            </a:moveTo>
                            <a:cubicBezTo>
                              <a:pt x="1974" y="1"/>
                              <a:pt x="1836" y="27"/>
                              <a:pt x="1699" y="87"/>
                            </a:cubicBezTo>
                            <a:cubicBezTo>
                              <a:pt x="1" y="834"/>
                              <a:pt x="1226" y="2488"/>
                              <a:pt x="2104" y="3348"/>
                            </a:cubicBezTo>
                            <a:cubicBezTo>
                              <a:pt x="3325" y="4540"/>
                              <a:pt x="4514" y="5905"/>
                              <a:pt x="5021" y="7583"/>
                            </a:cubicBezTo>
                            <a:cubicBezTo>
                              <a:pt x="5026" y="7601"/>
                              <a:pt x="5031" y="7619"/>
                              <a:pt x="5035" y="7634"/>
                            </a:cubicBezTo>
                            <a:cubicBezTo>
                              <a:pt x="4954" y="6025"/>
                              <a:pt x="4976" y="4445"/>
                              <a:pt x="4636" y="2855"/>
                            </a:cubicBezTo>
                            <a:cubicBezTo>
                              <a:pt x="4435" y="1917"/>
                              <a:pt x="3770" y="875"/>
                              <a:pt x="2985" y="320"/>
                            </a:cubicBezTo>
                            <a:cubicBezTo>
                              <a:pt x="2723" y="136"/>
                              <a:pt x="2421"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
                      <p:cNvSpPr/>
                      <p:nvPr/>
                    </p:nvSpPr>
                    <p:spPr>
                      <a:xfrm>
                        <a:off x="2715800" y="2923738"/>
                        <a:ext cx="194725" cy="131800"/>
                      </a:xfrm>
                      <a:custGeom>
                        <a:avLst/>
                        <a:gdLst/>
                        <a:ahLst/>
                        <a:cxnLst/>
                        <a:rect l="l" t="t" r="r" b="b"/>
                        <a:pathLst>
                          <a:path w="7789" h="5272" extrusionOk="0">
                            <a:moveTo>
                              <a:pt x="2128" y="1"/>
                            </a:moveTo>
                            <a:cubicBezTo>
                              <a:pt x="1726" y="1"/>
                              <a:pt x="1333" y="116"/>
                              <a:pt x="1086" y="461"/>
                            </a:cubicBezTo>
                            <a:cubicBezTo>
                              <a:pt x="0" y="1965"/>
                              <a:pt x="1894" y="2770"/>
                              <a:pt x="3089" y="3065"/>
                            </a:cubicBezTo>
                            <a:cubicBezTo>
                              <a:pt x="4745" y="3473"/>
                              <a:pt x="6462" y="4044"/>
                              <a:pt x="7751" y="5234"/>
                            </a:cubicBezTo>
                            <a:cubicBezTo>
                              <a:pt x="7764" y="5247"/>
                              <a:pt x="7776" y="5261"/>
                              <a:pt x="7789" y="5272"/>
                            </a:cubicBezTo>
                            <a:cubicBezTo>
                              <a:pt x="6904" y="3926"/>
                              <a:pt x="6119" y="2552"/>
                              <a:pt x="5019" y="1356"/>
                            </a:cubicBezTo>
                            <a:cubicBezTo>
                              <a:pt x="4371" y="649"/>
                              <a:pt x="3268" y="88"/>
                              <a:pt x="2312" y="8"/>
                            </a:cubicBezTo>
                            <a:cubicBezTo>
                              <a:pt x="2251" y="3"/>
                              <a:pt x="2189" y="1"/>
                              <a:pt x="2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
                      <p:cNvSpPr/>
                      <p:nvPr/>
                    </p:nvSpPr>
                    <p:spPr>
                      <a:xfrm>
                        <a:off x="2938875" y="3208613"/>
                        <a:ext cx="206600" cy="78300"/>
                      </a:xfrm>
                      <a:custGeom>
                        <a:avLst/>
                        <a:gdLst/>
                        <a:ahLst/>
                        <a:cxnLst/>
                        <a:rect l="l" t="t" r="r" b="b"/>
                        <a:pathLst>
                          <a:path w="8264" h="3132" extrusionOk="0">
                            <a:moveTo>
                              <a:pt x="3167" y="1"/>
                            </a:moveTo>
                            <a:cubicBezTo>
                              <a:pt x="2309" y="1"/>
                              <a:pt x="1344" y="277"/>
                              <a:pt x="681" y="749"/>
                            </a:cubicBezTo>
                            <a:cubicBezTo>
                              <a:pt x="304" y="1017"/>
                              <a:pt x="0" y="1398"/>
                              <a:pt x="38" y="1885"/>
                            </a:cubicBezTo>
                            <a:cubicBezTo>
                              <a:pt x="110" y="2827"/>
                              <a:pt x="656" y="3132"/>
                              <a:pt x="1319" y="3132"/>
                            </a:cubicBezTo>
                            <a:cubicBezTo>
                              <a:pt x="1959" y="3132"/>
                              <a:pt x="2708" y="2849"/>
                              <a:pt x="3249" y="2580"/>
                            </a:cubicBezTo>
                            <a:cubicBezTo>
                              <a:pt x="4699" y="1863"/>
                              <a:pt x="6285" y="1221"/>
                              <a:pt x="7940" y="1221"/>
                            </a:cubicBezTo>
                            <a:cubicBezTo>
                              <a:pt x="8030" y="1221"/>
                              <a:pt x="8120" y="1223"/>
                              <a:pt x="8210" y="1227"/>
                            </a:cubicBezTo>
                            <a:cubicBezTo>
                              <a:pt x="8227" y="1228"/>
                              <a:pt x="8246" y="1230"/>
                              <a:pt x="8263" y="1230"/>
                            </a:cubicBezTo>
                            <a:cubicBezTo>
                              <a:pt x="6717" y="776"/>
                              <a:pt x="5232" y="232"/>
                              <a:pt x="3619" y="28"/>
                            </a:cubicBezTo>
                            <a:cubicBezTo>
                              <a:pt x="3473" y="10"/>
                              <a:pt x="3322" y="1"/>
                              <a:pt x="3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
                      <p:cNvSpPr/>
                      <p:nvPr/>
                    </p:nvSpPr>
                    <p:spPr>
                      <a:xfrm>
                        <a:off x="3275850" y="3269538"/>
                        <a:ext cx="164250" cy="148250"/>
                      </a:xfrm>
                      <a:custGeom>
                        <a:avLst/>
                        <a:gdLst/>
                        <a:ahLst/>
                        <a:cxnLst/>
                        <a:rect l="l" t="t" r="r" b="b"/>
                        <a:pathLst>
                          <a:path w="6570" h="5930" extrusionOk="0">
                            <a:moveTo>
                              <a:pt x="6569" y="1"/>
                            </a:moveTo>
                            <a:lnTo>
                              <a:pt x="6569" y="1"/>
                            </a:lnTo>
                            <a:cubicBezTo>
                              <a:pt x="5053" y="546"/>
                              <a:pt x="3535" y="986"/>
                              <a:pt x="2112" y="1772"/>
                            </a:cubicBezTo>
                            <a:cubicBezTo>
                              <a:pt x="1274" y="2238"/>
                              <a:pt x="471" y="3179"/>
                              <a:pt x="168" y="4089"/>
                            </a:cubicBezTo>
                            <a:cubicBezTo>
                              <a:pt x="23" y="4529"/>
                              <a:pt x="1" y="5017"/>
                              <a:pt x="319" y="5388"/>
                            </a:cubicBezTo>
                            <a:cubicBezTo>
                              <a:pt x="650" y="5774"/>
                              <a:pt x="984" y="5930"/>
                              <a:pt x="1305" y="5930"/>
                            </a:cubicBezTo>
                            <a:cubicBezTo>
                              <a:pt x="2152" y="5930"/>
                              <a:pt x="2912" y="4844"/>
                              <a:pt x="3322" y="4052"/>
                            </a:cubicBezTo>
                            <a:cubicBezTo>
                              <a:pt x="4108" y="2537"/>
                              <a:pt x="5065" y="1003"/>
                              <a:pt x="6524" y="29"/>
                            </a:cubicBezTo>
                            <a:cubicBezTo>
                              <a:pt x="6539" y="19"/>
                              <a:pt x="6555" y="9"/>
                              <a:pt x="6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
                      <p:cNvSpPr/>
                      <p:nvPr/>
                    </p:nvSpPr>
                    <p:spPr>
                      <a:xfrm>
                        <a:off x="3540900" y="3183688"/>
                        <a:ext cx="106750" cy="191325"/>
                      </a:xfrm>
                      <a:custGeom>
                        <a:avLst/>
                        <a:gdLst/>
                        <a:ahLst/>
                        <a:cxnLst/>
                        <a:rect l="l" t="t" r="r" b="b"/>
                        <a:pathLst>
                          <a:path w="4270" h="7653" extrusionOk="0">
                            <a:moveTo>
                              <a:pt x="4270" y="1"/>
                            </a:moveTo>
                            <a:lnTo>
                              <a:pt x="4270" y="1"/>
                            </a:lnTo>
                            <a:cubicBezTo>
                              <a:pt x="3109" y="1119"/>
                              <a:pt x="1903" y="2141"/>
                              <a:pt x="927" y="3441"/>
                            </a:cubicBezTo>
                            <a:cubicBezTo>
                              <a:pt x="350" y="4207"/>
                              <a:pt x="1" y="5394"/>
                              <a:pt x="98" y="6350"/>
                            </a:cubicBezTo>
                            <a:cubicBezTo>
                              <a:pt x="145" y="6810"/>
                              <a:pt x="324" y="7265"/>
                              <a:pt x="765" y="7473"/>
                            </a:cubicBezTo>
                            <a:cubicBezTo>
                              <a:pt x="1029" y="7597"/>
                              <a:pt x="1262" y="7652"/>
                              <a:pt x="1468" y="7652"/>
                            </a:cubicBezTo>
                            <a:cubicBezTo>
                              <a:pt x="2574" y="7652"/>
                              <a:pt x="2901" y="6062"/>
                              <a:pt x="2960" y="5026"/>
                            </a:cubicBezTo>
                            <a:cubicBezTo>
                              <a:pt x="3059" y="3323"/>
                              <a:pt x="3306" y="1531"/>
                              <a:pt x="4240" y="46"/>
                            </a:cubicBezTo>
                            <a:cubicBezTo>
                              <a:pt x="4251" y="31"/>
                              <a:pt x="4260" y="15"/>
                              <a:pt x="4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
                      <p:cNvSpPr/>
                      <p:nvPr/>
                    </p:nvSpPr>
                    <p:spPr>
                      <a:xfrm>
                        <a:off x="2819650" y="2484538"/>
                        <a:ext cx="171125" cy="161525"/>
                      </a:xfrm>
                      <a:custGeom>
                        <a:avLst/>
                        <a:gdLst/>
                        <a:ahLst/>
                        <a:cxnLst/>
                        <a:rect l="l" t="t" r="r" b="b"/>
                        <a:pathLst>
                          <a:path w="6845" h="6461" extrusionOk="0">
                            <a:moveTo>
                              <a:pt x="4715" y="1"/>
                            </a:moveTo>
                            <a:cubicBezTo>
                              <a:pt x="4527" y="1"/>
                              <a:pt x="4334" y="38"/>
                              <a:pt x="4150" y="97"/>
                            </a:cubicBezTo>
                            <a:cubicBezTo>
                              <a:pt x="3239" y="392"/>
                              <a:pt x="2291" y="1184"/>
                              <a:pt x="1816" y="2019"/>
                            </a:cubicBezTo>
                            <a:cubicBezTo>
                              <a:pt x="1016" y="3434"/>
                              <a:pt x="561" y="4949"/>
                              <a:pt x="1" y="6460"/>
                            </a:cubicBezTo>
                            <a:cubicBezTo>
                              <a:pt x="10" y="6445"/>
                              <a:pt x="21" y="6431"/>
                              <a:pt x="32" y="6415"/>
                            </a:cubicBezTo>
                            <a:cubicBezTo>
                              <a:pt x="1019" y="4966"/>
                              <a:pt x="2562" y="4021"/>
                              <a:pt x="4084" y="3249"/>
                            </a:cubicBezTo>
                            <a:cubicBezTo>
                              <a:pt x="5179" y="2693"/>
                              <a:pt x="6845" y="1482"/>
                              <a:pt x="5449" y="262"/>
                            </a:cubicBezTo>
                            <a:cubicBezTo>
                              <a:pt x="5234" y="74"/>
                              <a:pt x="4979"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
                      <p:cNvSpPr/>
                      <p:nvPr/>
                    </p:nvSpPr>
                    <p:spPr>
                      <a:xfrm>
                        <a:off x="2851300" y="2710888"/>
                        <a:ext cx="104575" cy="201900"/>
                      </a:xfrm>
                      <a:custGeom>
                        <a:avLst/>
                        <a:gdLst/>
                        <a:ahLst/>
                        <a:cxnLst/>
                        <a:rect l="l" t="t" r="r" b="b"/>
                        <a:pathLst>
                          <a:path w="4183" h="8076" extrusionOk="0">
                            <a:moveTo>
                              <a:pt x="2149" y="1"/>
                            </a:moveTo>
                            <a:cubicBezTo>
                              <a:pt x="1764" y="1"/>
                              <a:pt x="1423" y="221"/>
                              <a:pt x="1155" y="503"/>
                            </a:cubicBezTo>
                            <a:cubicBezTo>
                              <a:pt x="495" y="1199"/>
                              <a:pt x="43" y="2349"/>
                              <a:pt x="27" y="3307"/>
                            </a:cubicBezTo>
                            <a:cubicBezTo>
                              <a:pt x="0" y="4933"/>
                              <a:pt x="328" y="6480"/>
                              <a:pt x="558" y="8076"/>
                            </a:cubicBezTo>
                            <a:cubicBezTo>
                              <a:pt x="560" y="8057"/>
                              <a:pt x="561" y="8040"/>
                              <a:pt x="564" y="8023"/>
                            </a:cubicBezTo>
                            <a:cubicBezTo>
                              <a:pt x="737" y="6276"/>
                              <a:pt x="1639" y="4709"/>
                              <a:pt x="2607" y="3303"/>
                            </a:cubicBezTo>
                            <a:cubicBezTo>
                              <a:pt x="3303" y="2289"/>
                              <a:pt x="4183" y="428"/>
                              <a:pt x="2374" y="26"/>
                            </a:cubicBezTo>
                            <a:cubicBezTo>
                              <a:pt x="2297" y="9"/>
                              <a:pt x="2222" y="1"/>
                              <a:pt x="2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
                      <p:cNvSpPr/>
                      <p:nvPr/>
                    </p:nvSpPr>
                    <p:spPr>
                      <a:xfrm>
                        <a:off x="2971850" y="2952113"/>
                        <a:ext cx="82400" cy="200800"/>
                      </a:xfrm>
                      <a:custGeom>
                        <a:avLst/>
                        <a:gdLst/>
                        <a:ahLst/>
                        <a:cxnLst/>
                        <a:rect l="l" t="t" r="r" b="b"/>
                        <a:pathLst>
                          <a:path w="3296" h="8032" extrusionOk="0">
                            <a:moveTo>
                              <a:pt x="1610" y="0"/>
                            </a:moveTo>
                            <a:cubicBezTo>
                              <a:pt x="1459" y="0"/>
                              <a:pt x="1290" y="24"/>
                              <a:pt x="1103" y="76"/>
                            </a:cubicBezTo>
                            <a:cubicBezTo>
                              <a:pt x="631" y="206"/>
                              <a:pt x="378" y="623"/>
                              <a:pt x="254" y="1071"/>
                            </a:cubicBezTo>
                            <a:cubicBezTo>
                              <a:pt x="0" y="1995"/>
                              <a:pt x="141" y="3222"/>
                              <a:pt x="580" y="4076"/>
                            </a:cubicBezTo>
                            <a:cubicBezTo>
                              <a:pt x="1322" y="5523"/>
                              <a:pt x="2340" y="6732"/>
                              <a:pt x="3296" y="8031"/>
                            </a:cubicBezTo>
                            <a:cubicBezTo>
                              <a:pt x="3288" y="8015"/>
                              <a:pt x="3282" y="7998"/>
                              <a:pt x="3274" y="7981"/>
                            </a:cubicBezTo>
                            <a:cubicBezTo>
                              <a:pt x="2605" y="6361"/>
                              <a:pt x="2661" y="4552"/>
                              <a:pt x="2853" y="2855"/>
                            </a:cubicBezTo>
                            <a:cubicBezTo>
                              <a:pt x="2975" y="1763"/>
                              <a:pt x="2907" y="0"/>
                              <a:pt x="1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
                      <p:cNvSpPr/>
                      <p:nvPr/>
                    </p:nvSpPr>
                    <p:spPr>
                      <a:xfrm>
                        <a:off x="3186925" y="3088963"/>
                        <a:ext cx="162825" cy="149775"/>
                      </a:xfrm>
                      <a:custGeom>
                        <a:avLst/>
                        <a:gdLst/>
                        <a:ahLst/>
                        <a:cxnLst/>
                        <a:rect l="l" t="t" r="r" b="b"/>
                        <a:pathLst>
                          <a:path w="6513" h="5991" extrusionOk="0">
                            <a:moveTo>
                              <a:pt x="1301" y="1"/>
                            </a:moveTo>
                            <a:cubicBezTo>
                              <a:pt x="984" y="1"/>
                              <a:pt x="653" y="154"/>
                              <a:pt x="321" y="532"/>
                            </a:cubicBezTo>
                            <a:cubicBezTo>
                              <a:pt x="0" y="900"/>
                              <a:pt x="14" y="1387"/>
                              <a:pt x="157" y="1830"/>
                            </a:cubicBezTo>
                            <a:cubicBezTo>
                              <a:pt x="450" y="2742"/>
                              <a:pt x="1239" y="3693"/>
                              <a:pt x="2074" y="4167"/>
                            </a:cubicBezTo>
                            <a:cubicBezTo>
                              <a:pt x="3487" y="4969"/>
                              <a:pt x="5002" y="5425"/>
                              <a:pt x="6512" y="5991"/>
                            </a:cubicBezTo>
                            <a:cubicBezTo>
                              <a:pt x="6497" y="5980"/>
                              <a:pt x="6482" y="5970"/>
                              <a:pt x="6467" y="5960"/>
                            </a:cubicBezTo>
                            <a:cubicBezTo>
                              <a:pt x="5019" y="4969"/>
                              <a:pt x="4078" y="3425"/>
                              <a:pt x="3309" y="1902"/>
                            </a:cubicBezTo>
                            <a:cubicBezTo>
                              <a:pt x="2905" y="1102"/>
                              <a:pt x="2153" y="1"/>
                              <a:pt x="1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
                      <p:cNvSpPr/>
                      <p:nvPr/>
                    </p:nvSpPr>
                    <p:spPr>
                      <a:xfrm>
                        <a:off x="3402225" y="3113813"/>
                        <a:ext cx="206575" cy="78850"/>
                      </a:xfrm>
                      <a:custGeom>
                        <a:avLst/>
                        <a:gdLst/>
                        <a:ahLst/>
                        <a:cxnLst/>
                        <a:rect l="l" t="t" r="r" b="b"/>
                        <a:pathLst>
                          <a:path w="8263" h="3154" extrusionOk="0">
                            <a:moveTo>
                              <a:pt x="1315" y="0"/>
                            </a:moveTo>
                            <a:cubicBezTo>
                              <a:pt x="663" y="0"/>
                              <a:pt x="127" y="303"/>
                              <a:pt x="43" y="1231"/>
                            </a:cubicBezTo>
                            <a:cubicBezTo>
                              <a:pt x="1" y="1718"/>
                              <a:pt x="302" y="2104"/>
                              <a:pt x="676" y="2376"/>
                            </a:cubicBezTo>
                            <a:cubicBezTo>
                              <a:pt x="1345" y="2863"/>
                              <a:pt x="2329" y="3153"/>
                              <a:pt x="3200" y="3153"/>
                            </a:cubicBezTo>
                            <a:cubicBezTo>
                              <a:pt x="3338" y="3153"/>
                              <a:pt x="3473" y="3146"/>
                              <a:pt x="3604" y="3131"/>
                            </a:cubicBezTo>
                            <a:cubicBezTo>
                              <a:pt x="5219" y="2946"/>
                              <a:pt x="6710" y="2422"/>
                              <a:pt x="8263" y="1984"/>
                            </a:cubicBezTo>
                            <a:lnTo>
                              <a:pt x="8263" y="1984"/>
                            </a:lnTo>
                            <a:cubicBezTo>
                              <a:pt x="8244" y="1986"/>
                              <a:pt x="8227" y="1988"/>
                              <a:pt x="8208" y="1988"/>
                            </a:cubicBezTo>
                            <a:cubicBezTo>
                              <a:pt x="8142" y="1990"/>
                              <a:pt x="8077" y="1991"/>
                              <a:pt x="8012" y="1991"/>
                            </a:cubicBezTo>
                            <a:cubicBezTo>
                              <a:pt x="6330" y="1991"/>
                              <a:pt x="4727" y="1323"/>
                              <a:pt x="3264" y="575"/>
                            </a:cubicBezTo>
                            <a:cubicBezTo>
                              <a:pt x="2719" y="296"/>
                              <a:pt x="1961" y="0"/>
                              <a:pt x="1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
                      <p:cNvSpPr/>
                      <p:nvPr/>
                    </p:nvSpPr>
                    <p:spPr>
                      <a:xfrm>
                        <a:off x="2284025" y="1272538"/>
                        <a:ext cx="91075" cy="142050"/>
                      </a:xfrm>
                      <a:custGeom>
                        <a:avLst/>
                        <a:gdLst/>
                        <a:ahLst/>
                        <a:cxnLst/>
                        <a:rect l="l" t="t" r="r" b="b"/>
                        <a:pathLst>
                          <a:path w="3643" h="5682" extrusionOk="0">
                            <a:moveTo>
                              <a:pt x="3643" y="0"/>
                            </a:moveTo>
                            <a:cubicBezTo>
                              <a:pt x="2676" y="779"/>
                              <a:pt x="1680" y="1479"/>
                              <a:pt x="843" y="2409"/>
                            </a:cubicBezTo>
                            <a:cubicBezTo>
                              <a:pt x="348" y="2961"/>
                              <a:pt x="1" y="3846"/>
                              <a:pt x="10" y="4585"/>
                            </a:cubicBezTo>
                            <a:cubicBezTo>
                              <a:pt x="13" y="4943"/>
                              <a:pt x="120" y="5303"/>
                              <a:pt x="445" y="5492"/>
                            </a:cubicBezTo>
                            <a:cubicBezTo>
                              <a:pt x="670" y="5624"/>
                              <a:pt x="870" y="5681"/>
                              <a:pt x="1047" y="5681"/>
                            </a:cubicBezTo>
                            <a:cubicBezTo>
                              <a:pt x="1841" y="5681"/>
                              <a:pt x="2182" y="4531"/>
                              <a:pt x="2295" y="3766"/>
                            </a:cubicBezTo>
                            <a:cubicBezTo>
                              <a:pt x="2488" y="2466"/>
                              <a:pt x="2800" y="1108"/>
                              <a:pt x="3616" y="32"/>
                            </a:cubicBezTo>
                            <a:cubicBezTo>
                              <a:pt x="3625" y="21"/>
                              <a:pt x="3635" y="10"/>
                              <a:pt x="3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
                      <p:cNvSpPr/>
                      <p:nvPr/>
                    </p:nvSpPr>
                    <p:spPr>
                      <a:xfrm>
                        <a:off x="2309000" y="1138713"/>
                        <a:ext cx="160475" cy="55000"/>
                      </a:xfrm>
                      <a:custGeom>
                        <a:avLst/>
                        <a:gdLst/>
                        <a:ahLst/>
                        <a:cxnLst/>
                        <a:rect l="l" t="t" r="r" b="b"/>
                        <a:pathLst>
                          <a:path w="6419" h="2200" extrusionOk="0">
                            <a:moveTo>
                              <a:pt x="1285" y="0"/>
                            </a:moveTo>
                            <a:cubicBezTo>
                              <a:pt x="601" y="0"/>
                              <a:pt x="1" y="256"/>
                              <a:pt x="98" y="1158"/>
                            </a:cubicBezTo>
                            <a:cubicBezTo>
                              <a:pt x="139" y="1533"/>
                              <a:pt x="422" y="1777"/>
                              <a:pt x="747" y="1927"/>
                            </a:cubicBezTo>
                            <a:cubicBezTo>
                              <a:pt x="1138" y="2108"/>
                              <a:pt x="1624" y="2200"/>
                              <a:pt x="2101" y="2200"/>
                            </a:cubicBezTo>
                            <a:cubicBezTo>
                              <a:pt x="2443" y="2200"/>
                              <a:pt x="2779" y="2153"/>
                              <a:pt x="3073" y="2059"/>
                            </a:cubicBezTo>
                            <a:cubicBezTo>
                              <a:pt x="4265" y="1677"/>
                              <a:pt x="5311" y="1056"/>
                              <a:pt x="6419" y="494"/>
                            </a:cubicBezTo>
                            <a:lnTo>
                              <a:pt x="6419" y="494"/>
                            </a:lnTo>
                            <a:cubicBezTo>
                              <a:pt x="6406" y="497"/>
                              <a:pt x="6392" y="500"/>
                              <a:pt x="6378" y="503"/>
                            </a:cubicBezTo>
                            <a:cubicBezTo>
                              <a:pt x="5979" y="596"/>
                              <a:pt x="5575" y="636"/>
                              <a:pt x="5170" y="636"/>
                            </a:cubicBezTo>
                            <a:cubicBezTo>
                              <a:pt x="4242" y="636"/>
                              <a:pt x="3313" y="428"/>
                              <a:pt x="2432" y="179"/>
                            </a:cubicBezTo>
                            <a:cubicBezTo>
                              <a:pt x="2100" y="85"/>
                              <a:pt x="1678" y="0"/>
                              <a:pt x="1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
                      <p:cNvSpPr/>
                      <p:nvPr/>
                    </p:nvSpPr>
                    <p:spPr>
                      <a:xfrm>
                        <a:off x="2162625" y="1095313"/>
                        <a:ext cx="62875" cy="154800"/>
                      </a:xfrm>
                      <a:custGeom>
                        <a:avLst/>
                        <a:gdLst/>
                        <a:ahLst/>
                        <a:cxnLst/>
                        <a:rect l="l" t="t" r="r" b="b"/>
                        <a:pathLst>
                          <a:path w="2515" h="6192" extrusionOk="0">
                            <a:moveTo>
                              <a:pt x="1244" y="1"/>
                            </a:moveTo>
                            <a:cubicBezTo>
                              <a:pt x="1129" y="1"/>
                              <a:pt x="1001" y="18"/>
                              <a:pt x="859" y="57"/>
                            </a:cubicBezTo>
                            <a:cubicBezTo>
                              <a:pt x="495" y="156"/>
                              <a:pt x="298" y="474"/>
                              <a:pt x="201" y="819"/>
                            </a:cubicBezTo>
                            <a:cubicBezTo>
                              <a:pt x="0" y="1530"/>
                              <a:pt x="105" y="2476"/>
                              <a:pt x="439" y="3135"/>
                            </a:cubicBezTo>
                            <a:cubicBezTo>
                              <a:pt x="1005" y="4252"/>
                              <a:pt x="1783" y="5187"/>
                              <a:pt x="2515" y="6192"/>
                            </a:cubicBezTo>
                            <a:cubicBezTo>
                              <a:pt x="2510" y="6181"/>
                              <a:pt x="2504" y="6168"/>
                              <a:pt x="2497" y="6154"/>
                            </a:cubicBezTo>
                            <a:cubicBezTo>
                              <a:pt x="1990" y="4904"/>
                              <a:pt x="2042" y="3511"/>
                              <a:pt x="2195" y="2205"/>
                            </a:cubicBezTo>
                            <a:cubicBezTo>
                              <a:pt x="2293" y="1362"/>
                              <a:pt x="2249"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
                      <p:cNvSpPr/>
                      <p:nvPr/>
                    </p:nvSpPr>
                    <p:spPr>
                      <a:xfrm>
                        <a:off x="2107550" y="914938"/>
                        <a:ext cx="140425" cy="115125"/>
                      </a:xfrm>
                      <a:custGeom>
                        <a:avLst/>
                        <a:gdLst/>
                        <a:ahLst/>
                        <a:cxnLst/>
                        <a:rect l="l" t="t" r="r" b="b"/>
                        <a:pathLst>
                          <a:path w="5617" h="4605" extrusionOk="0">
                            <a:moveTo>
                              <a:pt x="3985" y="0"/>
                            </a:moveTo>
                            <a:cubicBezTo>
                              <a:pt x="3876" y="0"/>
                              <a:pt x="3765" y="14"/>
                              <a:pt x="3656" y="38"/>
                            </a:cubicBezTo>
                            <a:cubicBezTo>
                              <a:pt x="2933" y="195"/>
                              <a:pt x="2149" y="732"/>
                              <a:pt x="1724" y="1337"/>
                            </a:cubicBezTo>
                            <a:cubicBezTo>
                              <a:pt x="1003" y="2361"/>
                              <a:pt x="543" y="3488"/>
                              <a:pt x="1" y="4604"/>
                            </a:cubicBezTo>
                            <a:cubicBezTo>
                              <a:pt x="9" y="4595"/>
                              <a:pt x="18" y="4584"/>
                              <a:pt x="26" y="4572"/>
                            </a:cubicBezTo>
                            <a:cubicBezTo>
                              <a:pt x="892" y="3536"/>
                              <a:pt x="2145" y="2927"/>
                              <a:pt x="3369" y="2449"/>
                            </a:cubicBezTo>
                            <a:cubicBezTo>
                              <a:pt x="4251" y="2104"/>
                              <a:pt x="5617" y="1299"/>
                              <a:pt x="4638" y="259"/>
                            </a:cubicBezTo>
                            <a:cubicBezTo>
                              <a:pt x="4460" y="70"/>
                              <a:pt x="4227" y="0"/>
                              <a:pt x="3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
                      <p:cNvSpPr/>
                      <p:nvPr/>
                    </p:nvSpPr>
                    <p:spPr>
                      <a:xfrm>
                        <a:off x="2064950" y="1294563"/>
                        <a:ext cx="153625" cy="71450"/>
                      </a:xfrm>
                      <a:custGeom>
                        <a:avLst/>
                        <a:gdLst/>
                        <a:ahLst/>
                        <a:cxnLst/>
                        <a:rect l="l" t="t" r="r" b="b"/>
                        <a:pathLst>
                          <a:path w="6145" h="2858" extrusionOk="0">
                            <a:moveTo>
                              <a:pt x="3715" y="0"/>
                            </a:moveTo>
                            <a:cubicBezTo>
                              <a:pt x="3296" y="0"/>
                              <a:pt x="2875" y="18"/>
                              <a:pt x="2451" y="69"/>
                            </a:cubicBezTo>
                            <a:cubicBezTo>
                              <a:pt x="1716" y="156"/>
                              <a:pt x="870" y="593"/>
                              <a:pt x="389" y="1154"/>
                            </a:cubicBezTo>
                            <a:cubicBezTo>
                              <a:pt x="157" y="1425"/>
                              <a:pt x="1" y="1767"/>
                              <a:pt x="120" y="2124"/>
                            </a:cubicBezTo>
                            <a:cubicBezTo>
                              <a:pt x="299" y="2663"/>
                              <a:pt x="622" y="2858"/>
                              <a:pt x="992" y="2858"/>
                            </a:cubicBezTo>
                            <a:cubicBezTo>
                              <a:pt x="1550" y="2858"/>
                              <a:pt x="2214" y="2414"/>
                              <a:pt x="2648" y="2045"/>
                            </a:cubicBezTo>
                            <a:cubicBezTo>
                              <a:pt x="3651" y="1195"/>
                              <a:pt x="4780" y="379"/>
                              <a:pt x="6104" y="109"/>
                            </a:cubicBezTo>
                            <a:cubicBezTo>
                              <a:pt x="6118" y="108"/>
                              <a:pt x="6132" y="105"/>
                              <a:pt x="6144" y="101"/>
                            </a:cubicBezTo>
                            <a:cubicBezTo>
                              <a:pt x="5328" y="67"/>
                              <a:pt x="4524" y="0"/>
                              <a:pt x="3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
                      <p:cNvSpPr/>
                      <p:nvPr/>
                    </p:nvSpPr>
                    <p:spPr>
                      <a:xfrm>
                        <a:off x="1967875" y="1085038"/>
                        <a:ext cx="145125" cy="109025"/>
                      </a:xfrm>
                      <a:custGeom>
                        <a:avLst/>
                        <a:gdLst/>
                        <a:ahLst/>
                        <a:cxnLst/>
                        <a:rect l="l" t="t" r="r" b="b"/>
                        <a:pathLst>
                          <a:path w="5805" h="4361" extrusionOk="0">
                            <a:moveTo>
                              <a:pt x="1634" y="0"/>
                            </a:moveTo>
                            <a:cubicBezTo>
                              <a:pt x="1363" y="0"/>
                              <a:pt x="1100" y="79"/>
                              <a:pt x="917" y="301"/>
                            </a:cubicBezTo>
                            <a:cubicBezTo>
                              <a:pt x="0" y="1396"/>
                              <a:pt x="1412" y="2119"/>
                              <a:pt x="2312" y="2411"/>
                            </a:cubicBezTo>
                            <a:cubicBezTo>
                              <a:pt x="3564" y="2815"/>
                              <a:pt x="4852" y="3347"/>
                              <a:pt x="5777" y="4331"/>
                            </a:cubicBezTo>
                            <a:cubicBezTo>
                              <a:pt x="5787" y="4342"/>
                              <a:pt x="5796" y="4352"/>
                              <a:pt x="5804" y="4361"/>
                            </a:cubicBezTo>
                            <a:cubicBezTo>
                              <a:pt x="5196" y="3278"/>
                              <a:pt x="4670" y="2182"/>
                              <a:pt x="3890" y="1201"/>
                            </a:cubicBezTo>
                            <a:cubicBezTo>
                              <a:pt x="3429" y="623"/>
                              <a:pt x="2613" y="135"/>
                              <a:pt x="1883" y="20"/>
                            </a:cubicBezTo>
                            <a:cubicBezTo>
                              <a:pt x="1801" y="7"/>
                              <a:pt x="1717"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
                      <p:cNvSpPr/>
                      <p:nvPr/>
                    </p:nvSpPr>
                    <p:spPr>
                      <a:xfrm>
                        <a:off x="2016400" y="791913"/>
                        <a:ext cx="85225" cy="153550"/>
                      </a:xfrm>
                      <a:custGeom>
                        <a:avLst/>
                        <a:gdLst/>
                        <a:ahLst/>
                        <a:cxnLst/>
                        <a:rect l="l" t="t" r="r" b="b"/>
                        <a:pathLst>
                          <a:path w="3409" h="6142" extrusionOk="0">
                            <a:moveTo>
                              <a:pt x="1590" y="0"/>
                            </a:moveTo>
                            <a:cubicBezTo>
                              <a:pt x="1519" y="0"/>
                              <a:pt x="1447" y="10"/>
                              <a:pt x="1374" y="31"/>
                            </a:cubicBezTo>
                            <a:cubicBezTo>
                              <a:pt x="0" y="418"/>
                              <a:pt x="757" y="1812"/>
                              <a:pt x="1336" y="2561"/>
                            </a:cubicBezTo>
                            <a:cubicBezTo>
                              <a:pt x="2140" y="3601"/>
                              <a:pt x="2901" y="4766"/>
                              <a:pt x="3110" y="6101"/>
                            </a:cubicBezTo>
                            <a:cubicBezTo>
                              <a:pt x="3111" y="6115"/>
                              <a:pt x="3114" y="6129"/>
                              <a:pt x="3116" y="6142"/>
                            </a:cubicBezTo>
                            <a:cubicBezTo>
                              <a:pt x="3224" y="4906"/>
                              <a:pt x="3409" y="3703"/>
                              <a:pt x="3320" y="2454"/>
                            </a:cubicBezTo>
                            <a:cubicBezTo>
                              <a:pt x="3266" y="1716"/>
                              <a:pt x="2868" y="852"/>
                              <a:pt x="2331" y="346"/>
                            </a:cubicBezTo>
                            <a:cubicBezTo>
                              <a:pt x="2124" y="150"/>
                              <a:pt x="1868" y="0"/>
                              <a:pt x="1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8"/>
                    <p:cNvGrpSpPr/>
                    <p:nvPr/>
                  </p:nvGrpSpPr>
                  <p:grpSpPr>
                    <a:xfrm>
                      <a:off x="909300" y="619838"/>
                      <a:ext cx="2751625" cy="2812350"/>
                      <a:chOff x="909300" y="619838"/>
                      <a:chExt cx="2751625" cy="2812350"/>
                    </a:xfrm>
                  </p:grpSpPr>
                  <p:sp>
                    <p:nvSpPr>
                      <p:cNvPr id="5453" name="Google Shape;5453;p8"/>
                      <p:cNvSpPr/>
                      <p:nvPr/>
                    </p:nvSpPr>
                    <p:spPr>
                      <a:xfrm>
                        <a:off x="2441725" y="1387238"/>
                        <a:ext cx="29175" cy="271275"/>
                      </a:xfrm>
                      <a:custGeom>
                        <a:avLst/>
                        <a:gdLst/>
                        <a:ahLst/>
                        <a:cxnLst/>
                        <a:rect l="l" t="t" r="r" b="b"/>
                        <a:pathLst>
                          <a:path w="1167" h="10851" extrusionOk="0">
                            <a:moveTo>
                              <a:pt x="964" y="0"/>
                            </a:moveTo>
                            <a:cubicBezTo>
                              <a:pt x="954" y="0"/>
                              <a:pt x="919" y="78"/>
                              <a:pt x="864" y="218"/>
                            </a:cubicBezTo>
                            <a:cubicBezTo>
                              <a:pt x="811" y="361"/>
                              <a:pt x="728" y="561"/>
                              <a:pt x="659" y="813"/>
                            </a:cubicBezTo>
                            <a:cubicBezTo>
                              <a:pt x="494" y="1309"/>
                              <a:pt x="347" y="1990"/>
                              <a:pt x="231" y="2674"/>
                            </a:cubicBezTo>
                            <a:cubicBezTo>
                              <a:pt x="117" y="3361"/>
                              <a:pt x="59" y="4056"/>
                              <a:pt x="29" y="4578"/>
                            </a:cubicBezTo>
                            <a:cubicBezTo>
                              <a:pt x="2" y="5099"/>
                              <a:pt x="1" y="5449"/>
                              <a:pt x="1" y="5449"/>
                            </a:cubicBezTo>
                            <a:cubicBezTo>
                              <a:pt x="1" y="5449"/>
                              <a:pt x="7" y="5795"/>
                              <a:pt x="37" y="6317"/>
                            </a:cubicBezTo>
                            <a:cubicBezTo>
                              <a:pt x="74" y="6838"/>
                              <a:pt x="137" y="7532"/>
                              <a:pt x="272" y="8218"/>
                            </a:cubicBezTo>
                            <a:cubicBezTo>
                              <a:pt x="407" y="8901"/>
                              <a:pt x="579" y="9576"/>
                              <a:pt x="776" y="10062"/>
                            </a:cubicBezTo>
                            <a:cubicBezTo>
                              <a:pt x="861" y="10310"/>
                              <a:pt x="963" y="10504"/>
                              <a:pt x="1025" y="10640"/>
                            </a:cubicBezTo>
                            <a:cubicBezTo>
                              <a:pt x="1091" y="10774"/>
                              <a:pt x="1132" y="10850"/>
                              <a:pt x="1142" y="10850"/>
                            </a:cubicBezTo>
                            <a:cubicBezTo>
                              <a:pt x="1142" y="10850"/>
                              <a:pt x="1143" y="10850"/>
                              <a:pt x="1143" y="10850"/>
                            </a:cubicBezTo>
                            <a:cubicBezTo>
                              <a:pt x="1166" y="10838"/>
                              <a:pt x="1027" y="10521"/>
                              <a:pt x="877" y="10028"/>
                            </a:cubicBezTo>
                            <a:cubicBezTo>
                              <a:pt x="712" y="9539"/>
                              <a:pt x="568" y="8864"/>
                              <a:pt x="460" y="8185"/>
                            </a:cubicBezTo>
                            <a:cubicBezTo>
                              <a:pt x="352" y="7507"/>
                              <a:pt x="308" y="6819"/>
                              <a:pt x="284" y="6304"/>
                            </a:cubicBezTo>
                            <a:cubicBezTo>
                              <a:pt x="275" y="5790"/>
                              <a:pt x="270" y="5446"/>
                              <a:pt x="270" y="5446"/>
                            </a:cubicBezTo>
                            <a:cubicBezTo>
                              <a:pt x="270" y="5446"/>
                              <a:pt x="264" y="5103"/>
                              <a:pt x="277" y="4587"/>
                            </a:cubicBezTo>
                            <a:cubicBezTo>
                              <a:pt x="292" y="4072"/>
                              <a:pt x="331" y="3384"/>
                              <a:pt x="419" y="2701"/>
                            </a:cubicBezTo>
                            <a:cubicBezTo>
                              <a:pt x="512" y="2021"/>
                              <a:pt x="627" y="1340"/>
                              <a:pt x="759" y="840"/>
                            </a:cubicBezTo>
                            <a:cubicBezTo>
                              <a:pt x="880" y="337"/>
                              <a:pt x="988" y="8"/>
                              <a:pt x="964" y="0"/>
                            </a:cubicBezTo>
                            <a:cubicBezTo>
                              <a:pt x="964" y="0"/>
                              <a:pt x="964" y="0"/>
                              <a:pt x="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
                      <p:cNvSpPr/>
                      <p:nvPr/>
                    </p:nvSpPr>
                    <p:spPr>
                      <a:xfrm>
                        <a:off x="2205625" y="1665788"/>
                        <a:ext cx="102325" cy="251975"/>
                      </a:xfrm>
                      <a:custGeom>
                        <a:avLst/>
                        <a:gdLst/>
                        <a:ahLst/>
                        <a:cxnLst/>
                        <a:rect l="l" t="t" r="r" b="b"/>
                        <a:pathLst>
                          <a:path w="4093" h="10079" extrusionOk="0">
                            <a:moveTo>
                              <a:pt x="4072" y="1"/>
                            </a:moveTo>
                            <a:cubicBezTo>
                              <a:pt x="4061" y="1"/>
                              <a:pt x="3998" y="58"/>
                              <a:pt x="3898" y="162"/>
                            </a:cubicBezTo>
                            <a:cubicBezTo>
                              <a:pt x="3793" y="274"/>
                              <a:pt x="3639" y="427"/>
                              <a:pt x="3478" y="632"/>
                            </a:cubicBezTo>
                            <a:cubicBezTo>
                              <a:pt x="3135" y="1025"/>
                              <a:pt x="2737" y="1597"/>
                              <a:pt x="2366" y="2185"/>
                            </a:cubicBezTo>
                            <a:cubicBezTo>
                              <a:pt x="1995" y="2774"/>
                              <a:pt x="1672" y="3392"/>
                              <a:pt x="1445" y="3862"/>
                            </a:cubicBezTo>
                            <a:cubicBezTo>
                              <a:pt x="1219" y="4334"/>
                              <a:pt x="1083" y="4655"/>
                              <a:pt x="1083" y="4655"/>
                            </a:cubicBezTo>
                            <a:cubicBezTo>
                              <a:pt x="1083" y="4655"/>
                              <a:pt x="954" y="4978"/>
                              <a:pt x="781" y="5471"/>
                            </a:cubicBezTo>
                            <a:cubicBezTo>
                              <a:pt x="615" y="5966"/>
                              <a:pt x="405" y="6632"/>
                              <a:pt x="265" y="7315"/>
                            </a:cubicBezTo>
                            <a:cubicBezTo>
                              <a:pt x="126" y="7998"/>
                              <a:pt x="24" y="8687"/>
                              <a:pt x="19" y="9212"/>
                            </a:cubicBezTo>
                            <a:cubicBezTo>
                              <a:pt x="0" y="9472"/>
                              <a:pt x="19" y="9690"/>
                              <a:pt x="25" y="9840"/>
                            </a:cubicBezTo>
                            <a:cubicBezTo>
                              <a:pt x="35" y="9992"/>
                              <a:pt x="44" y="10078"/>
                              <a:pt x="52" y="10078"/>
                            </a:cubicBezTo>
                            <a:cubicBezTo>
                              <a:pt x="79" y="10077"/>
                              <a:pt x="72" y="9732"/>
                              <a:pt x="124" y="9218"/>
                            </a:cubicBezTo>
                            <a:cubicBezTo>
                              <a:pt x="160" y="8703"/>
                              <a:pt x="289" y="8025"/>
                              <a:pt x="450" y="7357"/>
                            </a:cubicBezTo>
                            <a:cubicBezTo>
                              <a:pt x="611" y="6690"/>
                              <a:pt x="837" y="6038"/>
                              <a:pt x="1014" y="5554"/>
                            </a:cubicBezTo>
                            <a:cubicBezTo>
                              <a:pt x="1205" y="5076"/>
                              <a:pt x="1332" y="4757"/>
                              <a:pt x="1332" y="4757"/>
                            </a:cubicBezTo>
                            <a:cubicBezTo>
                              <a:pt x="1332" y="4757"/>
                              <a:pt x="1460" y="4437"/>
                              <a:pt x="1669" y="3967"/>
                            </a:cubicBezTo>
                            <a:cubicBezTo>
                              <a:pt x="1882" y="3499"/>
                              <a:pt x="2184" y="2879"/>
                              <a:pt x="2529" y="2282"/>
                            </a:cubicBezTo>
                            <a:cubicBezTo>
                              <a:pt x="2877" y="1690"/>
                              <a:pt x="3246" y="1107"/>
                              <a:pt x="3560" y="697"/>
                            </a:cubicBezTo>
                            <a:cubicBezTo>
                              <a:pt x="3865" y="278"/>
                              <a:pt x="4092" y="17"/>
                              <a:pt x="4073" y="1"/>
                            </a:cubicBezTo>
                            <a:cubicBezTo>
                              <a:pt x="4073" y="1"/>
                              <a:pt x="4073" y="1"/>
                              <a:pt x="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
                      <p:cNvSpPr/>
                      <p:nvPr/>
                    </p:nvSpPr>
                    <p:spPr>
                      <a:xfrm>
                        <a:off x="1904100" y="1822938"/>
                        <a:ext cx="184650" cy="199225"/>
                      </a:xfrm>
                      <a:custGeom>
                        <a:avLst/>
                        <a:gdLst/>
                        <a:ahLst/>
                        <a:cxnLst/>
                        <a:rect l="l" t="t" r="r" b="b"/>
                        <a:pathLst>
                          <a:path w="7386" h="7969" extrusionOk="0">
                            <a:moveTo>
                              <a:pt x="7372" y="0"/>
                            </a:moveTo>
                            <a:cubicBezTo>
                              <a:pt x="7355" y="0"/>
                              <a:pt x="7278" y="31"/>
                              <a:pt x="7154" y="89"/>
                            </a:cubicBezTo>
                            <a:cubicBezTo>
                              <a:pt x="7016" y="155"/>
                              <a:pt x="6817" y="244"/>
                              <a:pt x="6593" y="377"/>
                            </a:cubicBezTo>
                            <a:cubicBezTo>
                              <a:pt x="6132" y="622"/>
                              <a:pt x="5556" y="1013"/>
                              <a:pt x="4998" y="1428"/>
                            </a:cubicBezTo>
                            <a:cubicBezTo>
                              <a:pt x="4442" y="1847"/>
                              <a:pt x="3919" y="2307"/>
                              <a:pt x="3537" y="2664"/>
                            </a:cubicBezTo>
                            <a:cubicBezTo>
                              <a:pt x="3157" y="3025"/>
                              <a:pt x="2915" y="3275"/>
                              <a:pt x="2915" y="3275"/>
                            </a:cubicBezTo>
                            <a:cubicBezTo>
                              <a:pt x="2915" y="3275"/>
                              <a:pt x="2680" y="3531"/>
                              <a:pt x="2341" y="3929"/>
                            </a:cubicBezTo>
                            <a:cubicBezTo>
                              <a:pt x="2008" y="4331"/>
                              <a:pt x="1574" y="4878"/>
                              <a:pt x="1198" y="5465"/>
                            </a:cubicBezTo>
                            <a:cubicBezTo>
                              <a:pt x="823" y="6053"/>
                              <a:pt x="482" y="6661"/>
                              <a:pt x="289" y="7148"/>
                            </a:cubicBezTo>
                            <a:cubicBezTo>
                              <a:pt x="178" y="7384"/>
                              <a:pt x="117" y="7594"/>
                              <a:pt x="70" y="7738"/>
                            </a:cubicBezTo>
                            <a:cubicBezTo>
                              <a:pt x="23" y="7882"/>
                              <a:pt x="1" y="7965"/>
                              <a:pt x="9" y="7969"/>
                            </a:cubicBezTo>
                            <a:cubicBezTo>
                              <a:pt x="9" y="7969"/>
                              <a:pt x="10" y="7969"/>
                              <a:pt x="10" y="7969"/>
                            </a:cubicBezTo>
                            <a:cubicBezTo>
                              <a:pt x="37" y="7969"/>
                              <a:pt x="156" y="7646"/>
                              <a:pt x="385" y="7192"/>
                            </a:cubicBezTo>
                            <a:cubicBezTo>
                              <a:pt x="604" y="6723"/>
                              <a:pt x="966" y="6137"/>
                              <a:pt x="1356" y="5572"/>
                            </a:cubicBezTo>
                            <a:cubicBezTo>
                              <a:pt x="1746" y="5006"/>
                              <a:pt x="2191" y="4478"/>
                              <a:pt x="2528" y="4090"/>
                            </a:cubicBezTo>
                            <a:cubicBezTo>
                              <a:pt x="2877" y="3712"/>
                              <a:pt x="3110" y="3460"/>
                              <a:pt x="3110" y="3460"/>
                            </a:cubicBezTo>
                            <a:cubicBezTo>
                              <a:pt x="3110" y="3460"/>
                              <a:pt x="3345" y="3208"/>
                              <a:pt x="3709" y="2843"/>
                            </a:cubicBezTo>
                            <a:cubicBezTo>
                              <a:pt x="4077" y="2483"/>
                              <a:pt x="4580" y="2011"/>
                              <a:pt x="5116" y="1579"/>
                            </a:cubicBezTo>
                            <a:cubicBezTo>
                              <a:pt x="5651" y="1150"/>
                              <a:pt x="6206" y="738"/>
                              <a:pt x="6646" y="467"/>
                            </a:cubicBezTo>
                            <a:cubicBezTo>
                              <a:pt x="7082" y="186"/>
                              <a:pt x="7385" y="23"/>
                              <a:pt x="7376" y="1"/>
                            </a:cubicBezTo>
                            <a:cubicBezTo>
                              <a:pt x="7376" y="1"/>
                              <a:pt x="7374" y="0"/>
                              <a:pt x="7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
                      <p:cNvSpPr/>
                      <p:nvPr/>
                    </p:nvSpPr>
                    <p:spPr>
                      <a:xfrm>
                        <a:off x="1530150" y="1924688"/>
                        <a:ext cx="247650" cy="111475"/>
                      </a:xfrm>
                      <a:custGeom>
                        <a:avLst/>
                        <a:gdLst/>
                        <a:ahLst/>
                        <a:cxnLst/>
                        <a:rect l="l" t="t" r="r" b="b"/>
                        <a:pathLst>
                          <a:path w="9906" h="4459" extrusionOk="0">
                            <a:moveTo>
                              <a:pt x="9798" y="0"/>
                            </a:moveTo>
                            <a:cubicBezTo>
                              <a:pt x="9761" y="0"/>
                              <a:pt x="9717" y="1"/>
                              <a:pt x="9664" y="3"/>
                            </a:cubicBezTo>
                            <a:cubicBezTo>
                              <a:pt x="9512" y="11"/>
                              <a:pt x="9294" y="14"/>
                              <a:pt x="9036" y="50"/>
                            </a:cubicBezTo>
                            <a:cubicBezTo>
                              <a:pt x="8516" y="94"/>
                              <a:pt x="7833" y="228"/>
                              <a:pt x="7156" y="393"/>
                            </a:cubicBezTo>
                            <a:cubicBezTo>
                              <a:pt x="6483" y="559"/>
                              <a:pt x="5818" y="780"/>
                              <a:pt x="5328" y="958"/>
                            </a:cubicBezTo>
                            <a:cubicBezTo>
                              <a:pt x="4839" y="1140"/>
                              <a:pt x="4518" y="1276"/>
                              <a:pt x="4518" y="1276"/>
                            </a:cubicBezTo>
                            <a:cubicBezTo>
                              <a:pt x="4518" y="1276"/>
                              <a:pt x="4200" y="1420"/>
                              <a:pt x="3733" y="1652"/>
                            </a:cubicBezTo>
                            <a:cubicBezTo>
                              <a:pt x="3268" y="1893"/>
                              <a:pt x="2656" y="2226"/>
                              <a:pt x="2081" y="2619"/>
                            </a:cubicBezTo>
                            <a:cubicBezTo>
                              <a:pt x="1506" y="3013"/>
                              <a:pt x="953" y="3438"/>
                              <a:pt x="586" y="3812"/>
                            </a:cubicBezTo>
                            <a:cubicBezTo>
                              <a:pt x="390" y="3986"/>
                              <a:pt x="253" y="4155"/>
                              <a:pt x="152" y="4268"/>
                            </a:cubicBezTo>
                            <a:cubicBezTo>
                              <a:pt x="54" y="4384"/>
                              <a:pt x="0" y="4453"/>
                              <a:pt x="7" y="4458"/>
                            </a:cubicBezTo>
                            <a:cubicBezTo>
                              <a:pt x="7" y="4458"/>
                              <a:pt x="8" y="4459"/>
                              <a:pt x="10" y="4459"/>
                            </a:cubicBezTo>
                            <a:cubicBezTo>
                              <a:pt x="44" y="4459"/>
                              <a:pt x="276" y="4211"/>
                              <a:pt x="657" y="3889"/>
                            </a:cubicBezTo>
                            <a:cubicBezTo>
                              <a:pt x="1041" y="3545"/>
                              <a:pt x="1605" y="3147"/>
                              <a:pt x="2184" y="2779"/>
                            </a:cubicBezTo>
                            <a:cubicBezTo>
                              <a:pt x="2765" y="2412"/>
                              <a:pt x="3379" y="2100"/>
                              <a:pt x="3843" y="1875"/>
                            </a:cubicBezTo>
                            <a:cubicBezTo>
                              <a:pt x="4311" y="1663"/>
                              <a:pt x="4626" y="1524"/>
                              <a:pt x="4626" y="1524"/>
                            </a:cubicBezTo>
                            <a:cubicBezTo>
                              <a:pt x="4626" y="1524"/>
                              <a:pt x="4940" y="1383"/>
                              <a:pt x="5417" y="1190"/>
                            </a:cubicBezTo>
                            <a:cubicBezTo>
                              <a:pt x="5897" y="1001"/>
                              <a:pt x="6544" y="766"/>
                              <a:pt x="7206" y="576"/>
                            </a:cubicBezTo>
                            <a:cubicBezTo>
                              <a:pt x="7867" y="391"/>
                              <a:pt x="8539" y="230"/>
                              <a:pt x="9050" y="153"/>
                            </a:cubicBezTo>
                            <a:cubicBezTo>
                              <a:pt x="9561" y="65"/>
                              <a:pt x="9905" y="34"/>
                              <a:pt x="9904" y="11"/>
                            </a:cubicBezTo>
                            <a:cubicBezTo>
                              <a:pt x="9904" y="3"/>
                              <a:pt x="9866" y="0"/>
                              <a:pt x="9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
                      <p:cNvSpPr/>
                      <p:nvPr/>
                    </p:nvSpPr>
                    <p:spPr>
                      <a:xfrm>
                        <a:off x="1132800" y="1855413"/>
                        <a:ext cx="270450" cy="38875"/>
                      </a:xfrm>
                      <a:custGeom>
                        <a:avLst/>
                        <a:gdLst/>
                        <a:ahLst/>
                        <a:cxnLst/>
                        <a:rect l="l" t="t" r="r" b="b"/>
                        <a:pathLst>
                          <a:path w="10818" h="1555" extrusionOk="0">
                            <a:moveTo>
                              <a:pt x="6476" y="0"/>
                            </a:moveTo>
                            <a:cubicBezTo>
                              <a:pt x="6373" y="0"/>
                              <a:pt x="6275" y="1"/>
                              <a:pt x="6182" y="3"/>
                            </a:cubicBezTo>
                            <a:cubicBezTo>
                              <a:pt x="5660" y="12"/>
                              <a:pt x="5313" y="35"/>
                              <a:pt x="5313" y="35"/>
                            </a:cubicBezTo>
                            <a:cubicBezTo>
                              <a:pt x="5313" y="35"/>
                              <a:pt x="4965" y="65"/>
                              <a:pt x="4448" y="131"/>
                            </a:cubicBezTo>
                            <a:cubicBezTo>
                              <a:pt x="3930" y="205"/>
                              <a:pt x="3242" y="317"/>
                              <a:pt x="2568" y="499"/>
                            </a:cubicBezTo>
                            <a:cubicBezTo>
                              <a:pt x="1896" y="682"/>
                              <a:pt x="1234" y="902"/>
                              <a:pt x="764" y="1134"/>
                            </a:cubicBezTo>
                            <a:cubicBezTo>
                              <a:pt x="522" y="1232"/>
                              <a:pt x="336" y="1348"/>
                              <a:pt x="204" y="1422"/>
                            </a:cubicBezTo>
                            <a:cubicBezTo>
                              <a:pt x="73" y="1497"/>
                              <a:pt x="1" y="1544"/>
                              <a:pt x="4" y="1552"/>
                            </a:cubicBezTo>
                            <a:cubicBezTo>
                              <a:pt x="5" y="1553"/>
                              <a:pt x="7" y="1554"/>
                              <a:pt x="10" y="1554"/>
                            </a:cubicBezTo>
                            <a:cubicBezTo>
                              <a:pt x="57" y="1554"/>
                              <a:pt x="355" y="1402"/>
                              <a:pt x="804" y="1229"/>
                            </a:cubicBezTo>
                            <a:cubicBezTo>
                              <a:pt x="1282" y="1030"/>
                              <a:pt x="1945" y="841"/>
                              <a:pt x="2614" y="686"/>
                            </a:cubicBezTo>
                            <a:cubicBezTo>
                              <a:pt x="3283" y="529"/>
                              <a:pt x="3966" y="438"/>
                              <a:pt x="4478" y="379"/>
                            </a:cubicBezTo>
                            <a:cubicBezTo>
                              <a:pt x="4990" y="333"/>
                              <a:pt x="5333" y="303"/>
                              <a:pt x="5333" y="303"/>
                            </a:cubicBezTo>
                            <a:cubicBezTo>
                              <a:pt x="5333" y="303"/>
                              <a:pt x="5676" y="275"/>
                              <a:pt x="6190" y="250"/>
                            </a:cubicBezTo>
                            <a:cubicBezTo>
                              <a:pt x="6440" y="240"/>
                              <a:pt x="6732" y="233"/>
                              <a:pt x="7045" y="233"/>
                            </a:cubicBezTo>
                            <a:cubicBezTo>
                              <a:pt x="7374" y="233"/>
                              <a:pt x="7728" y="241"/>
                              <a:pt x="8081" y="261"/>
                            </a:cubicBezTo>
                            <a:cubicBezTo>
                              <a:pt x="8767" y="305"/>
                              <a:pt x="9453" y="374"/>
                              <a:pt x="9962" y="469"/>
                            </a:cubicBezTo>
                            <a:cubicBezTo>
                              <a:pt x="10412" y="544"/>
                              <a:pt x="10728" y="619"/>
                              <a:pt x="10799" y="619"/>
                            </a:cubicBezTo>
                            <a:cubicBezTo>
                              <a:pt x="10808" y="619"/>
                              <a:pt x="10814" y="618"/>
                              <a:pt x="10814" y="615"/>
                            </a:cubicBezTo>
                            <a:cubicBezTo>
                              <a:pt x="10817" y="606"/>
                              <a:pt x="10736" y="576"/>
                              <a:pt x="10590" y="530"/>
                            </a:cubicBezTo>
                            <a:cubicBezTo>
                              <a:pt x="10445" y="488"/>
                              <a:pt x="10238" y="419"/>
                              <a:pt x="9982" y="366"/>
                            </a:cubicBezTo>
                            <a:cubicBezTo>
                              <a:pt x="9476" y="238"/>
                              <a:pt x="8787" y="139"/>
                              <a:pt x="8095" y="71"/>
                            </a:cubicBezTo>
                            <a:cubicBezTo>
                              <a:pt x="7526" y="17"/>
                              <a:pt x="6952" y="0"/>
                              <a:pt x="6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
                      <p:cNvSpPr/>
                      <p:nvPr/>
                    </p:nvSpPr>
                    <p:spPr>
                      <a:xfrm>
                        <a:off x="909300" y="1638563"/>
                        <a:ext cx="254225" cy="96600"/>
                      </a:xfrm>
                      <a:custGeom>
                        <a:avLst/>
                        <a:gdLst/>
                        <a:ahLst/>
                        <a:cxnLst/>
                        <a:rect l="l" t="t" r="r" b="b"/>
                        <a:pathLst>
                          <a:path w="10169" h="3864" extrusionOk="0">
                            <a:moveTo>
                              <a:pt x="714" y="1"/>
                            </a:moveTo>
                            <a:cubicBezTo>
                              <a:pt x="522" y="1"/>
                              <a:pt x="359" y="17"/>
                              <a:pt x="239" y="25"/>
                            </a:cubicBezTo>
                            <a:cubicBezTo>
                              <a:pt x="87" y="37"/>
                              <a:pt x="1" y="48"/>
                              <a:pt x="1" y="56"/>
                            </a:cubicBezTo>
                            <a:cubicBezTo>
                              <a:pt x="2" y="83"/>
                              <a:pt x="348" y="69"/>
                              <a:pt x="862" y="109"/>
                            </a:cubicBezTo>
                            <a:cubicBezTo>
                              <a:pt x="1379" y="136"/>
                              <a:pt x="2059" y="249"/>
                              <a:pt x="2730" y="396"/>
                            </a:cubicBezTo>
                            <a:cubicBezTo>
                              <a:pt x="3402" y="545"/>
                              <a:pt x="4056" y="755"/>
                              <a:pt x="4545" y="922"/>
                            </a:cubicBezTo>
                            <a:cubicBezTo>
                              <a:pt x="5026" y="1101"/>
                              <a:pt x="5347" y="1223"/>
                              <a:pt x="5347" y="1223"/>
                            </a:cubicBezTo>
                            <a:cubicBezTo>
                              <a:pt x="5347" y="1223"/>
                              <a:pt x="5670" y="1344"/>
                              <a:pt x="6145" y="1543"/>
                            </a:cubicBezTo>
                            <a:cubicBezTo>
                              <a:pt x="6618" y="1746"/>
                              <a:pt x="7244" y="2035"/>
                              <a:pt x="7847" y="2365"/>
                            </a:cubicBezTo>
                            <a:cubicBezTo>
                              <a:pt x="8447" y="2700"/>
                              <a:pt x="9038" y="3058"/>
                              <a:pt x="9456" y="3363"/>
                            </a:cubicBezTo>
                            <a:cubicBezTo>
                              <a:pt x="9864" y="3648"/>
                              <a:pt x="10127" y="3864"/>
                              <a:pt x="10160" y="3864"/>
                            </a:cubicBezTo>
                            <a:cubicBezTo>
                              <a:pt x="10161" y="3864"/>
                              <a:pt x="10162" y="3863"/>
                              <a:pt x="10163" y="3863"/>
                            </a:cubicBezTo>
                            <a:cubicBezTo>
                              <a:pt x="10169" y="3855"/>
                              <a:pt x="10108" y="3792"/>
                              <a:pt x="9997" y="3689"/>
                            </a:cubicBezTo>
                            <a:cubicBezTo>
                              <a:pt x="9884" y="3587"/>
                              <a:pt x="9726" y="3437"/>
                              <a:pt x="9517" y="3280"/>
                            </a:cubicBezTo>
                            <a:cubicBezTo>
                              <a:pt x="9116" y="2946"/>
                              <a:pt x="8537" y="2561"/>
                              <a:pt x="7941" y="2201"/>
                            </a:cubicBezTo>
                            <a:cubicBezTo>
                              <a:pt x="7344" y="1843"/>
                              <a:pt x="6719" y="1533"/>
                              <a:pt x="6245" y="1316"/>
                            </a:cubicBezTo>
                            <a:cubicBezTo>
                              <a:pt x="5769" y="1101"/>
                              <a:pt x="5446" y="971"/>
                              <a:pt x="5446" y="971"/>
                            </a:cubicBezTo>
                            <a:cubicBezTo>
                              <a:pt x="5446" y="971"/>
                              <a:pt x="5118" y="850"/>
                              <a:pt x="4623" y="686"/>
                            </a:cubicBezTo>
                            <a:cubicBezTo>
                              <a:pt x="4124" y="531"/>
                              <a:pt x="3455" y="337"/>
                              <a:pt x="2769" y="210"/>
                            </a:cubicBezTo>
                            <a:cubicBezTo>
                              <a:pt x="2106" y="90"/>
                              <a:pt x="1437" y="4"/>
                              <a:pt x="920" y="4"/>
                            </a:cubicBezTo>
                            <a:cubicBezTo>
                              <a:pt x="902" y="4"/>
                              <a:pt x="885" y="4"/>
                              <a:pt x="867" y="4"/>
                            </a:cubicBezTo>
                            <a:cubicBezTo>
                              <a:pt x="814" y="2"/>
                              <a:pt x="763" y="1"/>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
                      <p:cNvSpPr/>
                      <p:nvPr/>
                    </p:nvSpPr>
                    <p:spPr>
                      <a:xfrm>
                        <a:off x="2130700" y="1528888"/>
                        <a:ext cx="257525" cy="88050"/>
                      </a:xfrm>
                      <a:custGeom>
                        <a:avLst/>
                        <a:gdLst/>
                        <a:ahLst/>
                        <a:cxnLst/>
                        <a:rect l="l" t="t" r="r" b="b"/>
                        <a:pathLst>
                          <a:path w="10301" h="3522" extrusionOk="0">
                            <a:moveTo>
                              <a:pt x="10291" y="1"/>
                            </a:moveTo>
                            <a:cubicBezTo>
                              <a:pt x="10257" y="1"/>
                              <a:pt x="9988" y="205"/>
                              <a:pt x="9570" y="474"/>
                            </a:cubicBezTo>
                            <a:cubicBezTo>
                              <a:pt x="9141" y="763"/>
                              <a:pt x="8540" y="1099"/>
                              <a:pt x="7927" y="1412"/>
                            </a:cubicBezTo>
                            <a:cubicBezTo>
                              <a:pt x="7312" y="1721"/>
                              <a:pt x="6676" y="1987"/>
                              <a:pt x="6195" y="2172"/>
                            </a:cubicBezTo>
                            <a:cubicBezTo>
                              <a:pt x="5714" y="2355"/>
                              <a:pt x="5388" y="2463"/>
                              <a:pt x="5388" y="2463"/>
                            </a:cubicBezTo>
                            <a:cubicBezTo>
                              <a:pt x="5388" y="2463"/>
                              <a:pt x="5061" y="2573"/>
                              <a:pt x="4573" y="2734"/>
                            </a:cubicBezTo>
                            <a:cubicBezTo>
                              <a:pt x="4080" y="2883"/>
                              <a:pt x="3417" y="3071"/>
                              <a:pt x="2741" y="3193"/>
                            </a:cubicBezTo>
                            <a:cubicBezTo>
                              <a:pt x="2065" y="3315"/>
                              <a:pt x="1381" y="3405"/>
                              <a:pt x="864" y="3412"/>
                            </a:cubicBezTo>
                            <a:cubicBezTo>
                              <a:pt x="689" y="3419"/>
                              <a:pt x="533" y="3421"/>
                              <a:pt x="404" y="3421"/>
                            </a:cubicBezTo>
                            <a:cubicBezTo>
                              <a:pt x="306" y="3421"/>
                              <a:pt x="223" y="3420"/>
                              <a:pt x="159" y="3420"/>
                            </a:cubicBezTo>
                            <a:cubicBezTo>
                              <a:pt x="58" y="3420"/>
                              <a:pt x="1" y="3422"/>
                              <a:pt x="1" y="3433"/>
                            </a:cubicBezTo>
                            <a:cubicBezTo>
                              <a:pt x="1" y="3442"/>
                              <a:pt x="85" y="3456"/>
                              <a:pt x="236" y="3473"/>
                            </a:cubicBezTo>
                            <a:cubicBezTo>
                              <a:pt x="380" y="3488"/>
                              <a:pt x="583" y="3516"/>
                              <a:pt x="827" y="3516"/>
                            </a:cubicBezTo>
                            <a:cubicBezTo>
                              <a:pt x="840" y="3516"/>
                              <a:pt x="853" y="3516"/>
                              <a:pt x="865" y="3516"/>
                            </a:cubicBezTo>
                            <a:cubicBezTo>
                              <a:pt x="948" y="3520"/>
                              <a:pt x="1036" y="3522"/>
                              <a:pt x="1127" y="3522"/>
                            </a:cubicBezTo>
                            <a:cubicBezTo>
                              <a:pt x="1609" y="3522"/>
                              <a:pt x="2192" y="3465"/>
                              <a:pt x="2772" y="3381"/>
                            </a:cubicBezTo>
                            <a:cubicBezTo>
                              <a:pt x="3463" y="3281"/>
                              <a:pt x="4139" y="3110"/>
                              <a:pt x="4644" y="2972"/>
                            </a:cubicBezTo>
                            <a:cubicBezTo>
                              <a:pt x="5145" y="2828"/>
                              <a:pt x="5476" y="2718"/>
                              <a:pt x="5476" y="2718"/>
                            </a:cubicBezTo>
                            <a:cubicBezTo>
                              <a:pt x="5476" y="2718"/>
                              <a:pt x="5805" y="2601"/>
                              <a:pt x="6287" y="2402"/>
                            </a:cubicBezTo>
                            <a:cubicBezTo>
                              <a:pt x="6770" y="2201"/>
                              <a:pt x="7406" y="1915"/>
                              <a:pt x="8015" y="1581"/>
                            </a:cubicBezTo>
                            <a:cubicBezTo>
                              <a:pt x="8623" y="1243"/>
                              <a:pt x="9218" y="879"/>
                              <a:pt x="9630" y="560"/>
                            </a:cubicBezTo>
                            <a:cubicBezTo>
                              <a:pt x="9845" y="411"/>
                              <a:pt x="10006" y="265"/>
                              <a:pt x="10123" y="168"/>
                            </a:cubicBezTo>
                            <a:cubicBezTo>
                              <a:pt x="10238" y="68"/>
                              <a:pt x="10300" y="8"/>
                              <a:pt x="10294" y="2"/>
                            </a:cubicBezTo>
                            <a:cubicBezTo>
                              <a:pt x="10294" y="1"/>
                              <a:pt x="10293" y="1"/>
                              <a:pt x="10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
                      <p:cNvSpPr/>
                      <p:nvPr/>
                    </p:nvSpPr>
                    <p:spPr>
                      <a:xfrm>
                        <a:off x="1909900" y="1732638"/>
                        <a:ext cx="270950" cy="34600"/>
                      </a:xfrm>
                      <a:custGeom>
                        <a:avLst/>
                        <a:gdLst/>
                        <a:ahLst/>
                        <a:cxnLst/>
                        <a:rect l="l" t="t" r="r" b="b"/>
                        <a:pathLst>
                          <a:path w="10838" h="1384" extrusionOk="0">
                            <a:moveTo>
                              <a:pt x="11" y="0"/>
                            </a:moveTo>
                            <a:cubicBezTo>
                              <a:pt x="7" y="0"/>
                              <a:pt x="5" y="1"/>
                              <a:pt x="4" y="3"/>
                            </a:cubicBezTo>
                            <a:cubicBezTo>
                              <a:pt x="1" y="10"/>
                              <a:pt x="74" y="56"/>
                              <a:pt x="208" y="128"/>
                            </a:cubicBezTo>
                            <a:cubicBezTo>
                              <a:pt x="342" y="198"/>
                              <a:pt x="532" y="308"/>
                              <a:pt x="776" y="400"/>
                            </a:cubicBezTo>
                            <a:cubicBezTo>
                              <a:pt x="1251" y="620"/>
                              <a:pt x="1920" y="820"/>
                              <a:pt x="2596" y="985"/>
                            </a:cubicBezTo>
                            <a:cubicBezTo>
                              <a:pt x="3275" y="1148"/>
                              <a:pt x="3966" y="1242"/>
                              <a:pt x="4486" y="1301"/>
                            </a:cubicBezTo>
                            <a:cubicBezTo>
                              <a:pt x="5004" y="1353"/>
                              <a:pt x="5352" y="1373"/>
                              <a:pt x="5352" y="1373"/>
                            </a:cubicBezTo>
                            <a:cubicBezTo>
                              <a:pt x="5352" y="1373"/>
                              <a:pt x="5609" y="1384"/>
                              <a:pt x="6010" y="1384"/>
                            </a:cubicBezTo>
                            <a:cubicBezTo>
                              <a:pt x="6077" y="1384"/>
                              <a:pt x="6148" y="1383"/>
                              <a:pt x="6223" y="1383"/>
                            </a:cubicBezTo>
                            <a:cubicBezTo>
                              <a:pt x="6745" y="1375"/>
                              <a:pt x="7442" y="1345"/>
                              <a:pt x="8132" y="1262"/>
                            </a:cubicBezTo>
                            <a:cubicBezTo>
                              <a:pt x="8822" y="1174"/>
                              <a:pt x="9509" y="1057"/>
                              <a:pt x="10011" y="914"/>
                            </a:cubicBezTo>
                            <a:cubicBezTo>
                              <a:pt x="10266" y="855"/>
                              <a:pt x="10470" y="781"/>
                              <a:pt x="10615" y="734"/>
                            </a:cubicBezTo>
                            <a:cubicBezTo>
                              <a:pt x="10758" y="684"/>
                              <a:pt x="10838" y="653"/>
                              <a:pt x="10836" y="643"/>
                            </a:cubicBezTo>
                            <a:cubicBezTo>
                              <a:pt x="10835" y="641"/>
                              <a:pt x="10831" y="640"/>
                              <a:pt x="10823" y="640"/>
                            </a:cubicBezTo>
                            <a:cubicBezTo>
                              <a:pt x="10757" y="640"/>
                              <a:pt x="10443" y="724"/>
                              <a:pt x="9989" y="812"/>
                            </a:cubicBezTo>
                            <a:cubicBezTo>
                              <a:pt x="9481" y="922"/>
                              <a:pt x="8798" y="1010"/>
                              <a:pt x="8114" y="1072"/>
                            </a:cubicBezTo>
                            <a:cubicBezTo>
                              <a:pt x="7553" y="1120"/>
                              <a:pt x="6991" y="1136"/>
                              <a:pt x="6523" y="1136"/>
                            </a:cubicBezTo>
                            <a:cubicBezTo>
                              <a:pt x="6418" y="1136"/>
                              <a:pt x="6317" y="1135"/>
                              <a:pt x="6223" y="1134"/>
                            </a:cubicBezTo>
                            <a:cubicBezTo>
                              <a:pt x="5709" y="1124"/>
                              <a:pt x="5364" y="1104"/>
                              <a:pt x="5364" y="1104"/>
                            </a:cubicBezTo>
                            <a:cubicBezTo>
                              <a:pt x="5364" y="1104"/>
                              <a:pt x="5021" y="1085"/>
                              <a:pt x="4508" y="1054"/>
                            </a:cubicBezTo>
                            <a:cubicBezTo>
                              <a:pt x="3995" y="1008"/>
                              <a:pt x="3311" y="936"/>
                              <a:pt x="2636" y="798"/>
                            </a:cubicBezTo>
                            <a:cubicBezTo>
                              <a:pt x="1964" y="661"/>
                              <a:pt x="1296" y="490"/>
                              <a:pt x="814" y="305"/>
                            </a:cubicBezTo>
                            <a:cubicBezTo>
                              <a:pt x="360" y="144"/>
                              <a:pt x="6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
                      <p:cNvSpPr/>
                      <p:nvPr/>
                    </p:nvSpPr>
                    <p:spPr>
                      <a:xfrm>
                        <a:off x="1649675" y="1749163"/>
                        <a:ext cx="239725" cy="127575"/>
                      </a:xfrm>
                      <a:custGeom>
                        <a:avLst/>
                        <a:gdLst/>
                        <a:ahLst/>
                        <a:cxnLst/>
                        <a:rect l="l" t="t" r="r" b="b"/>
                        <a:pathLst>
                          <a:path w="9589" h="5103" extrusionOk="0">
                            <a:moveTo>
                              <a:pt x="9" y="0"/>
                            </a:moveTo>
                            <a:cubicBezTo>
                              <a:pt x="8" y="0"/>
                              <a:pt x="7" y="1"/>
                              <a:pt x="7" y="1"/>
                            </a:cubicBezTo>
                            <a:cubicBezTo>
                              <a:pt x="0" y="6"/>
                              <a:pt x="49" y="78"/>
                              <a:pt x="140" y="198"/>
                            </a:cubicBezTo>
                            <a:cubicBezTo>
                              <a:pt x="232" y="319"/>
                              <a:pt x="359" y="498"/>
                              <a:pt x="542" y="684"/>
                            </a:cubicBezTo>
                            <a:cubicBezTo>
                              <a:pt x="884" y="1080"/>
                              <a:pt x="1407" y="1543"/>
                              <a:pt x="1954" y="1973"/>
                            </a:cubicBezTo>
                            <a:cubicBezTo>
                              <a:pt x="2504" y="2404"/>
                              <a:pt x="3093" y="2778"/>
                              <a:pt x="3539" y="3048"/>
                            </a:cubicBezTo>
                            <a:cubicBezTo>
                              <a:pt x="3990" y="3311"/>
                              <a:pt x="4297" y="3476"/>
                              <a:pt x="4297" y="3476"/>
                            </a:cubicBezTo>
                            <a:cubicBezTo>
                              <a:pt x="4297" y="3476"/>
                              <a:pt x="4609" y="3632"/>
                              <a:pt x="5085" y="3847"/>
                            </a:cubicBezTo>
                            <a:cubicBezTo>
                              <a:pt x="5563" y="4058"/>
                              <a:pt x="6208" y="4321"/>
                              <a:pt x="6871" y="4533"/>
                            </a:cubicBezTo>
                            <a:cubicBezTo>
                              <a:pt x="7534" y="4741"/>
                              <a:pt x="8207" y="4921"/>
                              <a:pt x="8723" y="5000"/>
                            </a:cubicBezTo>
                            <a:cubicBezTo>
                              <a:pt x="8980" y="5053"/>
                              <a:pt x="9196" y="5070"/>
                              <a:pt x="9348" y="5087"/>
                            </a:cubicBezTo>
                            <a:cubicBezTo>
                              <a:pt x="9446" y="5098"/>
                              <a:pt x="9517" y="5103"/>
                              <a:pt x="9555" y="5103"/>
                            </a:cubicBezTo>
                            <a:cubicBezTo>
                              <a:pt x="9575" y="5103"/>
                              <a:pt x="9586" y="5101"/>
                              <a:pt x="9586" y="5098"/>
                            </a:cubicBezTo>
                            <a:cubicBezTo>
                              <a:pt x="9589" y="5073"/>
                              <a:pt x="9247" y="5020"/>
                              <a:pt x="8745" y="4898"/>
                            </a:cubicBezTo>
                            <a:cubicBezTo>
                              <a:pt x="8240" y="4787"/>
                              <a:pt x="7581" y="4582"/>
                              <a:pt x="6934" y="4353"/>
                            </a:cubicBezTo>
                            <a:cubicBezTo>
                              <a:pt x="6285" y="4121"/>
                              <a:pt x="5654" y="3842"/>
                              <a:pt x="5189" y="3621"/>
                            </a:cubicBezTo>
                            <a:cubicBezTo>
                              <a:pt x="4725" y="3397"/>
                              <a:pt x="4421" y="3236"/>
                              <a:pt x="4421" y="3236"/>
                            </a:cubicBezTo>
                            <a:cubicBezTo>
                              <a:pt x="4421" y="3236"/>
                              <a:pt x="4117" y="3075"/>
                              <a:pt x="3663" y="2833"/>
                            </a:cubicBezTo>
                            <a:cubicBezTo>
                              <a:pt x="3215" y="2578"/>
                              <a:pt x="2623" y="2225"/>
                              <a:pt x="2068" y="1821"/>
                            </a:cubicBezTo>
                            <a:cubicBezTo>
                              <a:pt x="1514" y="1416"/>
                              <a:pt x="978" y="982"/>
                              <a:pt x="618" y="612"/>
                            </a:cubicBezTo>
                            <a:cubicBezTo>
                              <a:pt x="258" y="264"/>
                              <a:pt x="4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
                      <p:cNvSpPr/>
                      <p:nvPr/>
                    </p:nvSpPr>
                    <p:spPr>
                      <a:xfrm>
                        <a:off x="1362575" y="1694613"/>
                        <a:ext cx="175850" cy="207000"/>
                      </a:xfrm>
                      <a:custGeom>
                        <a:avLst/>
                        <a:gdLst/>
                        <a:ahLst/>
                        <a:cxnLst/>
                        <a:rect l="l" t="t" r="r" b="b"/>
                        <a:pathLst>
                          <a:path w="7034" h="8280" extrusionOk="0">
                            <a:moveTo>
                              <a:pt x="9" y="1"/>
                            </a:moveTo>
                            <a:cubicBezTo>
                              <a:pt x="9" y="1"/>
                              <a:pt x="9" y="1"/>
                              <a:pt x="8" y="1"/>
                            </a:cubicBezTo>
                            <a:cubicBezTo>
                              <a:pt x="0" y="3"/>
                              <a:pt x="19" y="87"/>
                              <a:pt x="58" y="234"/>
                            </a:cubicBezTo>
                            <a:cubicBezTo>
                              <a:pt x="101" y="378"/>
                              <a:pt x="152" y="592"/>
                              <a:pt x="253" y="833"/>
                            </a:cubicBezTo>
                            <a:cubicBezTo>
                              <a:pt x="423" y="1328"/>
                              <a:pt x="740" y="1950"/>
                              <a:pt x="1088" y="2553"/>
                            </a:cubicBezTo>
                            <a:cubicBezTo>
                              <a:pt x="1438" y="3156"/>
                              <a:pt x="1847" y="3721"/>
                              <a:pt x="2164" y="4138"/>
                            </a:cubicBezTo>
                            <a:cubicBezTo>
                              <a:pt x="2485" y="4550"/>
                              <a:pt x="2709" y="4816"/>
                              <a:pt x="2709" y="4816"/>
                            </a:cubicBezTo>
                            <a:cubicBezTo>
                              <a:pt x="2709" y="4816"/>
                              <a:pt x="2941" y="5076"/>
                              <a:pt x="3304" y="5451"/>
                            </a:cubicBezTo>
                            <a:cubicBezTo>
                              <a:pt x="3669" y="5824"/>
                              <a:pt x="4172" y="6308"/>
                              <a:pt x="4709" y="6749"/>
                            </a:cubicBezTo>
                            <a:cubicBezTo>
                              <a:pt x="5248" y="7188"/>
                              <a:pt x="5807" y="7605"/>
                              <a:pt x="6257" y="7869"/>
                            </a:cubicBezTo>
                            <a:cubicBezTo>
                              <a:pt x="6476" y="8012"/>
                              <a:pt x="6671" y="8109"/>
                              <a:pt x="6805" y="8181"/>
                            </a:cubicBezTo>
                            <a:cubicBezTo>
                              <a:pt x="6927" y="8245"/>
                              <a:pt x="7003" y="8279"/>
                              <a:pt x="7020" y="8279"/>
                            </a:cubicBezTo>
                            <a:cubicBezTo>
                              <a:pt x="7021" y="8279"/>
                              <a:pt x="7023" y="8279"/>
                              <a:pt x="7023" y="8278"/>
                            </a:cubicBezTo>
                            <a:cubicBezTo>
                              <a:pt x="7034" y="8258"/>
                              <a:pt x="6736" y="8081"/>
                              <a:pt x="6315" y="7782"/>
                            </a:cubicBezTo>
                            <a:cubicBezTo>
                              <a:pt x="5887" y="7492"/>
                              <a:pt x="5352" y="7058"/>
                              <a:pt x="4833" y="6605"/>
                            </a:cubicBezTo>
                            <a:cubicBezTo>
                              <a:pt x="4318" y="6149"/>
                              <a:pt x="3834" y="5658"/>
                              <a:pt x="3483" y="5282"/>
                            </a:cubicBezTo>
                            <a:cubicBezTo>
                              <a:pt x="3135" y="4903"/>
                              <a:pt x="2913" y="4639"/>
                              <a:pt x="2913" y="4639"/>
                            </a:cubicBezTo>
                            <a:cubicBezTo>
                              <a:pt x="2913" y="4639"/>
                              <a:pt x="2690" y="4376"/>
                              <a:pt x="2358" y="3985"/>
                            </a:cubicBezTo>
                            <a:cubicBezTo>
                              <a:pt x="2035" y="3582"/>
                              <a:pt x="1615" y="3035"/>
                              <a:pt x="1250" y="2454"/>
                            </a:cubicBezTo>
                            <a:cubicBezTo>
                              <a:pt x="885" y="1873"/>
                              <a:pt x="549" y="1270"/>
                              <a:pt x="350" y="794"/>
                            </a:cubicBezTo>
                            <a:cubicBezTo>
                              <a:pt x="141" y="328"/>
                              <a:pt x="37"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
                      <p:cNvSpPr/>
                      <p:nvPr/>
                    </p:nvSpPr>
                    <p:spPr>
                      <a:xfrm>
                        <a:off x="2532075" y="1132288"/>
                        <a:ext cx="204000" cy="179425"/>
                      </a:xfrm>
                      <a:custGeom>
                        <a:avLst/>
                        <a:gdLst/>
                        <a:ahLst/>
                        <a:cxnLst/>
                        <a:rect l="l" t="t" r="r" b="b"/>
                        <a:pathLst>
                          <a:path w="8160" h="7177" extrusionOk="0">
                            <a:moveTo>
                              <a:pt x="11" y="0"/>
                            </a:moveTo>
                            <a:cubicBezTo>
                              <a:pt x="11" y="0"/>
                              <a:pt x="11" y="0"/>
                              <a:pt x="10" y="1"/>
                            </a:cubicBezTo>
                            <a:cubicBezTo>
                              <a:pt x="1" y="5"/>
                              <a:pt x="35" y="85"/>
                              <a:pt x="103" y="221"/>
                            </a:cubicBezTo>
                            <a:cubicBezTo>
                              <a:pt x="173" y="356"/>
                              <a:pt x="266" y="554"/>
                              <a:pt x="405" y="774"/>
                            </a:cubicBezTo>
                            <a:cubicBezTo>
                              <a:pt x="660" y="1229"/>
                              <a:pt x="1064" y="1796"/>
                              <a:pt x="1494" y="2344"/>
                            </a:cubicBezTo>
                            <a:cubicBezTo>
                              <a:pt x="1924" y="2889"/>
                              <a:pt x="2398" y="3401"/>
                              <a:pt x="2764" y="3774"/>
                            </a:cubicBezTo>
                            <a:cubicBezTo>
                              <a:pt x="3132" y="4146"/>
                              <a:pt x="3388" y="4382"/>
                              <a:pt x="3388" y="4382"/>
                            </a:cubicBezTo>
                            <a:cubicBezTo>
                              <a:pt x="3388" y="4382"/>
                              <a:pt x="3649" y="4611"/>
                              <a:pt x="4055" y="4941"/>
                            </a:cubicBezTo>
                            <a:cubicBezTo>
                              <a:pt x="4465" y="5264"/>
                              <a:pt x="5021" y="5684"/>
                              <a:pt x="5618" y="6046"/>
                            </a:cubicBezTo>
                            <a:cubicBezTo>
                              <a:pt x="6215" y="6406"/>
                              <a:pt x="6831" y="6735"/>
                              <a:pt x="7323" y="6915"/>
                            </a:cubicBezTo>
                            <a:cubicBezTo>
                              <a:pt x="7561" y="7020"/>
                              <a:pt x="7772" y="7075"/>
                              <a:pt x="7918" y="7120"/>
                            </a:cubicBezTo>
                            <a:cubicBezTo>
                              <a:pt x="8043" y="7157"/>
                              <a:pt x="8122" y="7177"/>
                              <a:pt x="8144" y="7177"/>
                            </a:cubicBezTo>
                            <a:cubicBezTo>
                              <a:pt x="8147" y="7177"/>
                              <a:pt x="8149" y="7176"/>
                              <a:pt x="8150" y="7175"/>
                            </a:cubicBezTo>
                            <a:cubicBezTo>
                              <a:pt x="8159" y="7150"/>
                              <a:pt x="7830" y="7039"/>
                              <a:pt x="7363" y="6818"/>
                            </a:cubicBezTo>
                            <a:cubicBezTo>
                              <a:pt x="6890" y="6611"/>
                              <a:pt x="6295" y="6262"/>
                              <a:pt x="5720" y="5886"/>
                            </a:cubicBezTo>
                            <a:cubicBezTo>
                              <a:pt x="5147" y="5508"/>
                              <a:pt x="4609" y="5078"/>
                              <a:pt x="4213" y="4749"/>
                            </a:cubicBezTo>
                            <a:cubicBezTo>
                              <a:pt x="3826" y="4409"/>
                              <a:pt x="3568" y="4182"/>
                              <a:pt x="3568" y="4182"/>
                            </a:cubicBezTo>
                            <a:cubicBezTo>
                              <a:pt x="3568" y="4182"/>
                              <a:pt x="3311" y="3953"/>
                              <a:pt x="2938" y="3599"/>
                            </a:cubicBezTo>
                            <a:cubicBezTo>
                              <a:pt x="2568" y="3240"/>
                              <a:pt x="2086" y="2748"/>
                              <a:pt x="1639" y="2223"/>
                            </a:cubicBezTo>
                            <a:cubicBezTo>
                              <a:pt x="1198" y="1696"/>
                              <a:pt x="773" y="1152"/>
                              <a:pt x="493" y="718"/>
                            </a:cubicBezTo>
                            <a:cubicBezTo>
                              <a:pt x="206" y="298"/>
                              <a:pt x="38"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
                      <p:cNvSpPr/>
                      <p:nvPr/>
                    </p:nvSpPr>
                    <p:spPr>
                      <a:xfrm>
                        <a:off x="2655125" y="884638"/>
                        <a:ext cx="63750" cy="265025"/>
                      </a:xfrm>
                      <a:custGeom>
                        <a:avLst/>
                        <a:gdLst/>
                        <a:ahLst/>
                        <a:cxnLst/>
                        <a:rect l="l" t="t" r="r" b="b"/>
                        <a:pathLst>
                          <a:path w="2550" h="10601" extrusionOk="0">
                            <a:moveTo>
                              <a:pt x="212" y="0"/>
                            </a:moveTo>
                            <a:cubicBezTo>
                              <a:pt x="204" y="0"/>
                              <a:pt x="184" y="84"/>
                              <a:pt x="157" y="232"/>
                            </a:cubicBezTo>
                            <a:cubicBezTo>
                              <a:pt x="134" y="382"/>
                              <a:pt x="93" y="597"/>
                              <a:pt x="73" y="857"/>
                            </a:cubicBezTo>
                            <a:cubicBezTo>
                              <a:pt x="10" y="1375"/>
                              <a:pt x="1" y="2071"/>
                              <a:pt x="23" y="2766"/>
                            </a:cubicBezTo>
                            <a:cubicBezTo>
                              <a:pt x="46" y="3462"/>
                              <a:pt x="124" y="4154"/>
                              <a:pt x="200" y="4671"/>
                            </a:cubicBezTo>
                            <a:cubicBezTo>
                              <a:pt x="276" y="5188"/>
                              <a:pt x="344" y="5531"/>
                              <a:pt x="344" y="5531"/>
                            </a:cubicBezTo>
                            <a:cubicBezTo>
                              <a:pt x="344" y="5531"/>
                              <a:pt x="419" y="5870"/>
                              <a:pt x="551" y="6376"/>
                            </a:cubicBezTo>
                            <a:cubicBezTo>
                              <a:pt x="690" y="6880"/>
                              <a:pt x="889" y="7547"/>
                              <a:pt x="1155" y="8193"/>
                            </a:cubicBezTo>
                            <a:cubicBezTo>
                              <a:pt x="1423" y="8835"/>
                              <a:pt x="1725" y="9465"/>
                              <a:pt x="2015" y="9900"/>
                            </a:cubicBezTo>
                            <a:cubicBezTo>
                              <a:pt x="2145" y="10127"/>
                              <a:pt x="2283" y="10297"/>
                              <a:pt x="2374" y="10419"/>
                            </a:cubicBezTo>
                            <a:cubicBezTo>
                              <a:pt x="2463" y="10535"/>
                              <a:pt x="2518" y="10601"/>
                              <a:pt x="2527" y="10601"/>
                            </a:cubicBezTo>
                            <a:cubicBezTo>
                              <a:pt x="2527" y="10601"/>
                              <a:pt x="2527" y="10601"/>
                              <a:pt x="2527" y="10601"/>
                            </a:cubicBezTo>
                            <a:cubicBezTo>
                              <a:pt x="2549" y="10585"/>
                              <a:pt x="2350" y="10301"/>
                              <a:pt x="2106" y="9849"/>
                            </a:cubicBezTo>
                            <a:cubicBezTo>
                              <a:pt x="1848" y="9401"/>
                              <a:pt x="1573" y="8766"/>
                              <a:pt x="1334" y="8124"/>
                            </a:cubicBezTo>
                            <a:cubicBezTo>
                              <a:pt x="1094" y="7480"/>
                              <a:pt x="916" y="6814"/>
                              <a:pt x="790" y="6315"/>
                            </a:cubicBezTo>
                            <a:cubicBezTo>
                              <a:pt x="681" y="5812"/>
                              <a:pt x="607" y="5477"/>
                              <a:pt x="607" y="5477"/>
                            </a:cubicBezTo>
                            <a:cubicBezTo>
                              <a:pt x="607" y="5477"/>
                              <a:pt x="535" y="5140"/>
                              <a:pt x="444" y="4632"/>
                            </a:cubicBezTo>
                            <a:cubicBezTo>
                              <a:pt x="358" y="4125"/>
                              <a:pt x="261" y="3443"/>
                              <a:pt x="212" y="2756"/>
                            </a:cubicBezTo>
                            <a:cubicBezTo>
                              <a:pt x="168" y="2071"/>
                              <a:pt x="148" y="1380"/>
                              <a:pt x="178" y="865"/>
                            </a:cubicBezTo>
                            <a:cubicBezTo>
                              <a:pt x="195" y="348"/>
                              <a:pt x="237" y="3"/>
                              <a:pt x="212" y="0"/>
                            </a:cubicBezTo>
                            <a:cubicBezTo>
                              <a:pt x="212" y="0"/>
                              <a:pt x="212"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
                      <p:cNvSpPr/>
                      <p:nvPr/>
                    </p:nvSpPr>
                    <p:spPr>
                      <a:xfrm>
                        <a:off x="2774375" y="778013"/>
                        <a:ext cx="211700" cy="170175"/>
                      </a:xfrm>
                      <a:custGeom>
                        <a:avLst/>
                        <a:gdLst/>
                        <a:ahLst/>
                        <a:cxnLst/>
                        <a:rect l="l" t="t" r="r" b="b"/>
                        <a:pathLst>
                          <a:path w="8468" h="6807" extrusionOk="0">
                            <a:moveTo>
                              <a:pt x="8452" y="0"/>
                            </a:moveTo>
                            <a:cubicBezTo>
                              <a:pt x="8428" y="0"/>
                              <a:pt x="8349" y="21"/>
                              <a:pt x="8226" y="57"/>
                            </a:cubicBezTo>
                            <a:cubicBezTo>
                              <a:pt x="8082" y="103"/>
                              <a:pt x="7872" y="161"/>
                              <a:pt x="7631" y="260"/>
                            </a:cubicBezTo>
                            <a:cubicBezTo>
                              <a:pt x="7139" y="433"/>
                              <a:pt x="6511" y="737"/>
                              <a:pt x="5899" y="1066"/>
                            </a:cubicBezTo>
                            <a:cubicBezTo>
                              <a:pt x="5288" y="1398"/>
                              <a:pt x="4703" y="1777"/>
                              <a:pt x="4273" y="2075"/>
                            </a:cubicBezTo>
                            <a:cubicBezTo>
                              <a:pt x="3845" y="2374"/>
                              <a:pt x="3569" y="2587"/>
                              <a:pt x="3569" y="2587"/>
                            </a:cubicBezTo>
                            <a:cubicBezTo>
                              <a:pt x="3569" y="2587"/>
                              <a:pt x="3298" y="2807"/>
                              <a:pt x="2905" y="3150"/>
                            </a:cubicBezTo>
                            <a:cubicBezTo>
                              <a:pt x="2517" y="3501"/>
                              <a:pt x="2007" y="3977"/>
                              <a:pt x="1550" y="4503"/>
                            </a:cubicBezTo>
                            <a:cubicBezTo>
                              <a:pt x="1094" y="5029"/>
                              <a:pt x="665" y="5581"/>
                              <a:pt x="405" y="6035"/>
                            </a:cubicBezTo>
                            <a:cubicBezTo>
                              <a:pt x="261" y="6251"/>
                              <a:pt x="170" y="6452"/>
                              <a:pt x="101" y="6587"/>
                            </a:cubicBezTo>
                            <a:cubicBezTo>
                              <a:pt x="34" y="6723"/>
                              <a:pt x="1" y="6801"/>
                              <a:pt x="7" y="6806"/>
                            </a:cubicBezTo>
                            <a:cubicBezTo>
                              <a:pt x="7" y="6806"/>
                              <a:pt x="8" y="6806"/>
                              <a:pt x="9" y="6806"/>
                            </a:cubicBezTo>
                            <a:cubicBezTo>
                              <a:pt x="37" y="6806"/>
                              <a:pt x="202" y="6506"/>
                              <a:pt x="493" y="6092"/>
                            </a:cubicBezTo>
                            <a:cubicBezTo>
                              <a:pt x="778" y="5661"/>
                              <a:pt x="1223" y="5133"/>
                              <a:pt x="1691" y="4632"/>
                            </a:cubicBezTo>
                            <a:cubicBezTo>
                              <a:pt x="2159" y="4129"/>
                              <a:pt x="2676" y="3673"/>
                              <a:pt x="3068" y="3338"/>
                            </a:cubicBezTo>
                            <a:cubicBezTo>
                              <a:pt x="3467" y="3015"/>
                              <a:pt x="3735" y="2799"/>
                              <a:pt x="3735" y="2799"/>
                            </a:cubicBezTo>
                            <a:cubicBezTo>
                              <a:pt x="3735" y="2799"/>
                              <a:pt x="4005" y="2584"/>
                              <a:pt x="4418" y="2277"/>
                            </a:cubicBezTo>
                            <a:cubicBezTo>
                              <a:pt x="4833" y="1973"/>
                              <a:pt x="5400" y="1582"/>
                              <a:pt x="5993" y="1231"/>
                            </a:cubicBezTo>
                            <a:cubicBezTo>
                              <a:pt x="6586" y="886"/>
                              <a:pt x="7196" y="560"/>
                              <a:pt x="7670" y="355"/>
                            </a:cubicBezTo>
                            <a:cubicBezTo>
                              <a:pt x="8142" y="142"/>
                              <a:pt x="8468" y="25"/>
                              <a:pt x="8460" y="3"/>
                            </a:cubicBezTo>
                            <a:cubicBezTo>
                              <a:pt x="8459" y="1"/>
                              <a:pt x="8457" y="0"/>
                              <a:pt x="8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
                      <p:cNvSpPr/>
                      <p:nvPr/>
                    </p:nvSpPr>
                    <p:spPr>
                      <a:xfrm>
                        <a:off x="3057400" y="880638"/>
                        <a:ext cx="267550" cy="55125"/>
                      </a:xfrm>
                      <a:custGeom>
                        <a:avLst/>
                        <a:gdLst/>
                        <a:ahLst/>
                        <a:cxnLst/>
                        <a:rect l="l" t="t" r="r" b="b"/>
                        <a:pathLst>
                          <a:path w="10702" h="2205" extrusionOk="0">
                            <a:moveTo>
                              <a:pt x="2799" y="0"/>
                            </a:moveTo>
                            <a:cubicBezTo>
                              <a:pt x="2783" y="0"/>
                              <a:pt x="2766" y="0"/>
                              <a:pt x="2750" y="0"/>
                            </a:cubicBezTo>
                            <a:cubicBezTo>
                              <a:pt x="2054" y="7"/>
                              <a:pt x="1357" y="50"/>
                              <a:pt x="845" y="155"/>
                            </a:cubicBezTo>
                            <a:cubicBezTo>
                              <a:pt x="587" y="191"/>
                              <a:pt x="377" y="256"/>
                              <a:pt x="231" y="293"/>
                            </a:cubicBezTo>
                            <a:cubicBezTo>
                              <a:pt x="84" y="332"/>
                              <a:pt x="1" y="361"/>
                              <a:pt x="4" y="368"/>
                            </a:cubicBezTo>
                            <a:cubicBezTo>
                              <a:pt x="5" y="372"/>
                              <a:pt x="12" y="373"/>
                              <a:pt x="24" y="373"/>
                            </a:cubicBezTo>
                            <a:cubicBezTo>
                              <a:pt x="103" y="373"/>
                              <a:pt x="415" y="309"/>
                              <a:pt x="859" y="259"/>
                            </a:cubicBezTo>
                            <a:cubicBezTo>
                              <a:pt x="1242" y="206"/>
                              <a:pt x="1723" y="184"/>
                              <a:pt x="2228" y="184"/>
                            </a:cubicBezTo>
                            <a:cubicBezTo>
                              <a:pt x="2400" y="184"/>
                              <a:pt x="2574" y="187"/>
                              <a:pt x="2748" y="191"/>
                            </a:cubicBezTo>
                            <a:cubicBezTo>
                              <a:pt x="3435" y="210"/>
                              <a:pt x="4118" y="295"/>
                              <a:pt x="4628" y="367"/>
                            </a:cubicBezTo>
                            <a:cubicBezTo>
                              <a:pt x="5136" y="455"/>
                              <a:pt x="5474" y="513"/>
                              <a:pt x="5474" y="513"/>
                            </a:cubicBezTo>
                            <a:cubicBezTo>
                              <a:pt x="5474" y="513"/>
                              <a:pt x="5814" y="570"/>
                              <a:pt x="6317" y="679"/>
                            </a:cubicBezTo>
                            <a:cubicBezTo>
                              <a:pt x="6820" y="788"/>
                              <a:pt x="7489" y="954"/>
                              <a:pt x="8145" y="1167"/>
                            </a:cubicBezTo>
                            <a:cubicBezTo>
                              <a:pt x="8797" y="1383"/>
                              <a:pt x="9444" y="1625"/>
                              <a:pt x="9910" y="1846"/>
                            </a:cubicBezTo>
                            <a:cubicBezTo>
                              <a:pt x="10356" y="2045"/>
                              <a:pt x="10651" y="2204"/>
                              <a:pt x="10694" y="2204"/>
                            </a:cubicBezTo>
                            <a:cubicBezTo>
                              <a:pt x="10696" y="2204"/>
                              <a:pt x="10698" y="2204"/>
                              <a:pt x="10698" y="2203"/>
                            </a:cubicBezTo>
                            <a:cubicBezTo>
                              <a:pt x="10702" y="2195"/>
                              <a:pt x="10633" y="2145"/>
                              <a:pt x="10503" y="2065"/>
                            </a:cubicBezTo>
                            <a:cubicBezTo>
                              <a:pt x="10373" y="1987"/>
                              <a:pt x="10191" y="1868"/>
                              <a:pt x="9956" y="1752"/>
                            </a:cubicBezTo>
                            <a:cubicBezTo>
                              <a:pt x="9500" y="1498"/>
                              <a:pt x="8858" y="1228"/>
                              <a:pt x="8205" y="987"/>
                            </a:cubicBezTo>
                            <a:cubicBezTo>
                              <a:pt x="7553" y="749"/>
                              <a:pt x="6881" y="561"/>
                              <a:pt x="6373" y="436"/>
                            </a:cubicBezTo>
                            <a:cubicBezTo>
                              <a:pt x="5866" y="314"/>
                              <a:pt x="5523" y="246"/>
                              <a:pt x="5523" y="246"/>
                            </a:cubicBezTo>
                            <a:cubicBezTo>
                              <a:pt x="5523" y="246"/>
                              <a:pt x="5180" y="190"/>
                              <a:pt x="4661" y="121"/>
                            </a:cubicBezTo>
                            <a:cubicBezTo>
                              <a:pt x="4155" y="63"/>
                              <a:pt x="3481" y="0"/>
                              <a:pt x="2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
                      <p:cNvSpPr/>
                      <p:nvPr/>
                    </p:nvSpPr>
                    <p:spPr>
                      <a:xfrm>
                        <a:off x="3280350" y="1011263"/>
                        <a:ext cx="147125" cy="228325"/>
                      </a:xfrm>
                      <a:custGeom>
                        <a:avLst/>
                        <a:gdLst/>
                        <a:ahLst/>
                        <a:cxnLst/>
                        <a:rect l="l" t="t" r="r" b="b"/>
                        <a:pathLst>
                          <a:path w="5885" h="9133" extrusionOk="0">
                            <a:moveTo>
                              <a:pt x="17" y="0"/>
                            </a:moveTo>
                            <a:cubicBezTo>
                              <a:pt x="16" y="0"/>
                              <a:pt x="15" y="0"/>
                              <a:pt x="15" y="1"/>
                            </a:cubicBezTo>
                            <a:cubicBezTo>
                              <a:pt x="1" y="23"/>
                              <a:pt x="284" y="219"/>
                              <a:pt x="673" y="559"/>
                            </a:cubicBezTo>
                            <a:cubicBezTo>
                              <a:pt x="1071" y="888"/>
                              <a:pt x="1549" y="1387"/>
                              <a:pt x="1997" y="1906"/>
                            </a:cubicBezTo>
                            <a:cubicBezTo>
                              <a:pt x="2446" y="2426"/>
                              <a:pt x="2846" y="2988"/>
                              <a:pt x="3135" y="3413"/>
                            </a:cubicBezTo>
                            <a:cubicBezTo>
                              <a:pt x="3414" y="3845"/>
                              <a:pt x="3601" y="4135"/>
                              <a:pt x="3601" y="4135"/>
                            </a:cubicBezTo>
                            <a:cubicBezTo>
                              <a:pt x="3601" y="4135"/>
                              <a:pt x="3786" y="4426"/>
                              <a:pt x="4046" y="4870"/>
                            </a:cubicBezTo>
                            <a:cubicBezTo>
                              <a:pt x="4304" y="5316"/>
                              <a:pt x="4633" y="5921"/>
                              <a:pt x="4917" y="6547"/>
                            </a:cubicBezTo>
                            <a:cubicBezTo>
                              <a:pt x="5199" y="7176"/>
                              <a:pt x="5457" y="7815"/>
                              <a:pt x="5609" y="8310"/>
                            </a:cubicBezTo>
                            <a:cubicBezTo>
                              <a:pt x="5769" y="8797"/>
                              <a:pt x="5851" y="9132"/>
                              <a:pt x="5875" y="9132"/>
                            </a:cubicBezTo>
                            <a:cubicBezTo>
                              <a:pt x="5875" y="9132"/>
                              <a:pt x="5875" y="9132"/>
                              <a:pt x="5875" y="9132"/>
                            </a:cubicBezTo>
                            <a:cubicBezTo>
                              <a:pt x="5885" y="9129"/>
                              <a:pt x="5874" y="9044"/>
                              <a:pt x="5846" y="8894"/>
                            </a:cubicBezTo>
                            <a:cubicBezTo>
                              <a:pt x="5817" y="8745"/>
                              <a:pt x="5781" y="8531"/>
                              <a:pt x="5708" y="8280"/>
                            </a:cubicBezTo>
                            <a:cubicBezTo>
                              <a:pt x="5587" y="7772"/>
                              <a:pt x="5352" y="7116"/>
                              <a:pt x="5090" y="6472"/>
                            </a:cubicBezTo>
                            <a:cubicBezTo>
                              <a:pt x="4827" y="5828"/>
                              <a:pt x="4511" y="5207"/>
                              <a:pt x="4262" y="4748"/>
                            </a:cubicBezTo>
                            <a:cubicBezTo>
                              <a:pt x="4010" y="4290"/>
                              <a:pt x="3828" y="3993"/>
                              <a:pt x="3828" y="3993"/>
                            </a:cubicBezTo>
                            <a:cubicBezTo>
                              <a:pt x="3828" y="3993"/>
                              <a:pt x="3640" y="3700"/>
                              <a:pt x="3341" y="3272"/>
                            </a:cubicBezTo>
                            <a:cubicBezTo>
                              <a:pt x="3034" y="2849"/>
                              <a:pt x="2614" y="2293"/>
                              <a:pt x="2139" y="1781"/>
                            </a:cubicBezTo>
                            <a:cubicBezTo>
                              <a:pt x="1666" y="1270"/>
                              <a:pt x="1163" y="786"/>
                              <a:pt x="739" y="477"/>
                            </a:cubicBezTo>
                            <a:cubicBezTo>
                              <a:pt x="538" y="311"/>
                              <a:pt x="350" y="200"/>
                              <a:pt x="223" y="117"/>
                            </a:cubicBezTo>
                            <a:cubicBezTo>
                              <a:pt x="105" y="42"/>
                              <a:pt x="32"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
                      <p:cNvSpPr/>
                      <p:nvPr/>
                    </p:nvSpPr>
                    <p:spPr>
                      <a:xfrm>
                        <a:off x="3314900" y="1245738"/>
                        <a:ext cx="78225" cy="260775"/>
                      </a:xfrm>
                      <a:custGeom>
                        <a:avLst/>
                        <a:gdLst/>
                        <a:ahLst/>
                        <a:cxnLst/>
                        <a:rect l="l" t="t" r="r" b="b"/>
                        <a:pathLst>
                          <a:path w="3129" h="10431" extrusionOk="0">
                            <a:moveTo>
                              <a:pt x="22" y="0"/>
                            </a:moveTo>
                            <a:cubicBezTo>
                              <a:pt x="22" y="0"/>
                              <a:pt x="21" y="0"/>
                              <a:pt x="21" y="1"/>
                            </a:cubicBezTo>
                            <a:cubicBezTo>
                              <a:pt x="1" y="18"/>
                              <a:pt x="218" y="287"/>
                              <a:pt x="492" y="724"/>
                            </a:cubicBezTo>
                            <a:cubicBezTo>
                              <a:pt x="778" y="1154"/>
                              <a:pt x="1092" y="1769"/>
                              <a:pt x="1374" y="2396"/>
                            </a:cubicBezTo>
                            <a:cubicBezTo>
                              <a:pt x="1655" y="3023"/>
                              <a:pt x="1876" y="3676"/>
                              <a:pt x="2032" y="4166"/>
                            </a:cubicBezTo>
                            <a:cubicBezTo>
                              <a:pt x="2175" y="4659"/>
                              <a:pt x="2269" y="4990"/>
                              <a:pt x="2269" y="4990"/>
                            </a:cubicBezTo>
                            <a:cubicBezTo>
                              <a:pt x="2269" y="4990"/>
                              <a:pt x="2364" y="5322"/>
                              <a:pt x="2487" y="5822"/>
                            </a:cubicBezTo>
                            <a:cubicBezTo>
                              <a:pt x="2606" y="6323"/>
                              <a:pt x="2747" y="6997"/>
                              <a:pt x="2839" y="7680"/>
                            </a:cubicBezTo>
                            <a:cubicBezTo>
                              <a:pt x="2928" y="8361"/>
                              <a:pt x="2993" y="9049"/>
                              <a:pt x="2997" y="9566"/>
                            </a:cubicBezTo>
                            <a:cubicBezTo>
                              <a:pt x="3010" y="10083"/>
                              <a:pt x="2993" y="10429"/>
                              <a:pt x="3016" y="10430"/>
                            </a:cubicBezTo>
                            <a:cubicBezTo>
                              <a:pt x="3025" y="10430"/>
                              <a:pt x="3040" y="10346"/>
                              <a:pt x="3055" y="10194"/>
                            </a:cubicBezTo>
                            <a:cubicBezTo>
                              <a:pt x="3069" y="10044"/>
                              <a:pt x="3098" y="9827"/>
                              <a:pt x="3101" y="9566"/>
                            </a:cubicBezTo>
                            <a:cubicBezTo>
                              <a:pt x="3129" y="9046"/>
                              <a:pt x="3093" y="8349"/>
                              <a:pt x="3027" y="7656"/>
                            </a:cubicBezTo>
                            <a:cubicBezTo>
                              <a:pt x="2960" y="6965"/>
                              <a:pt x="2836" y="6278"/>
                              <a:pt x="2728" y="5767"/>
                            </a:cubicBezTo>
                            <a:cubicBezTo>
                              <a:pt x="2618" y="5256"/>
                              <a:pt x="2529" y="4920"/>
                              <a:pt x="2529" y="4920"/>
                            </a:cubicBezTo>
                            <a:cubicBezTo>
                              <a:pt x="2529" y="4920"/>
                              <a:pt x="2432" y="4584"/>
                              <a:pt x="2269" y="4089"/>
                            </a:cubicBezTo>
                            <a:cubicBezTo>
                              <a:pt x="2097" y="3596"/>
                              <a:pt x="1854" y="2943"/>
                              <a:pt x="1547" y="2314"/>
                            </a:cubicBezTo>
                            <a:cubicBezTo>
                              <a:pt x="1238" y="1691"/>
                              <a:pt x="897" y="1082"/>
                              <a:pt x="579" y="666"/>
                            </a:cubicBezTo>
                            <a:cubicBezTo>
                              <a:pt x="434" y="449"/>
                              <a:pt x="286" y="287"/>
                              <a:pt x="189" y="171"/>
                            </a:cubicBezTo>
                            <a:cubicBezTo>
                              <a:pt x="93" y="62"/>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
                      <p:cNvSpPr/>
                      <p:nvPr/>
                    </p:nvSpPr>
                    <p:spPr>
                      <a:xfrm>
                        <a:off x="2384075" y="903188"/>
                        <a:ext cx="231800" cy="141575"/>
                      </a:xfrm>
                      <a:custGeom>
                        <a:avLst/>
                        <a:gdLst/>
                        <a:ahLst/>
                        <a:cxnLst/>
                        <a:rect l="l" t="t" r="r" b="b"/>
                        <a:pathLst>
                          <a:path w="9272" h="5663" extrusionOk="0">
                            <a:moveTo>
                              <a:pt x="9262" y="0"/>
                            </a:moveTo>
                            <a:cubicBezTo>
                              <a:pt x="9234" y="0"/>
                              <a:pt x="9016" y="262"/>
                              <a:pt x="8665" y="624"/>
                            </a:cubicBezTo>
                            <a:cubicBezTo>
                              <a:pt x="8313" y="1003"/>
                              <a:pt x="7801" y="1465"/>
                              <a:pt x="7274" y="1907"/>
                            </a:cubicBezTo>
                            <a:cubicBezTo>
                              <a:pt x="6745" y="2347"/>
                              <a:pt x="6184" y="2748"/>
                              <a:pt x="5758" y="3036"/>
                            </a:cubicBezTo>
                            <a:cubicBezTo>
                              <a:pt x="5329" y="3323"/>
                              <a:pt x="5036" y="3503"/>
                              <a:pt x="5036" y="3503"/>
                            </a:cubicBezTo>
                            <a:cubicBezTo>
                              <a:pt x="5036" y="3503"/>
                              <a:pt x="4743" y="3682"/>
                              <a:pt x="4304" y="3950"/>
                            </a:cubicBezTo>
                            <a:cubicBezTo>
                              <a:pt x="3856" y="4205"/>
                              <a:pt x="3251" y="4537"/>
                              <a:pt x="2620" y="4810"/>
                            </a:cubicBezTo>
                            <a:cubicBezTo>
                              <a:pt x="1990" y="5081"/>
                              <a:pt x="1343" y="5320"/>
                              <a:pt x="842" y="5444"/>
                            </a:cubicBezTo>
                            <a:cubicBezTo>
                              <a:pt x="344" y="5580"/>
                              <a:pt x="1" y="5632"/>
                              <a:pt x="6" y="5659"/>
                            </a:cubicBezTo>
                            <a:cubicBezTo>
                              <a:pt x="6" y="5661"/>
                              <a:pt x="15" y="5662"/>
                              <a:pt x="31" y="5662"/>
                            </a:cubicBezTo>
                            <a:cubicBezTo>
                              <a:pt x="67" y="5662"/>
                              <a:pt x="140" y="5657"/>
                              <a:pt x="244" y="5645"/>
                            </a:cubicBezTo>
                            <a:cubicBezTo>
                              <a:pt x="394" y="5626"/>
                              <a:pt x="612" y="5607"/>
                              <a:pt x="866" y="5546"/>
                            </a:cubicBezTo>
                            <a:cubicBezTo>
                              <a:pt x="1381" y="5454"/>
                              <a:pt x="2045" y="5236"/>
                              <a:pt x="2694" y="4985"/>
                            </a:cubicBezTo>
                            <a:cubicBezTo>
                              <a:pt x="3344" y="4731"/>
                              <a:pt x="3966" y="4413"/>
                              <a:pt x="4426" y="4166"/>
                            </a:cubicBezTo>
                            <a:cubicBezTo>
                              <a:pt x="4882" y="3912"/>
                              <a:pt x="5178" y="3732"/>
                              <a:pt x="5178" y="3732"/>
                            </a:cubicBezTo>
                            <a:cubicBezTo>
                              <a:pt x="5178" y="3732"/>
                              <a:pt x="5473" y="3542"/>
                              <a:pt x="5899" y="3242"/>
                            </a:cubicBezTo>
                            <a:cubicBezTo>
                              <a:pt x="6323" y="2938"/>
                              <a:pt x="6879" y="2515"/>
                              <a:pt x="7398" y="2053"/>
                            </a:cubicBezTo>
                            <a:cubicBezTo>
                              <a:pt x="7915" y="1586"/>
                              <a:pt x="8412" y="1099"/>
                              <a:pt x="8742" y="695"/>
                            </a:cubicBezTo>
                            <a:cubicBezTo>
                              <a:pt x="8917" y="500"/>
                              <a:pt x="9043" y="322"/>
                              <a:pt x="9134" y="201"/>
                            </a:cubicBezTo>
                            <a:cubicBezTo>
                              <a:pt x="9225" y="79"/>
                              <a:pt x="9272" y="7"/>
                              <a:pt x="9264" y="1"/>
                            </a:cubicBezTo>
                            <a:cubicBezTo>
                              <a:pt x="9263" y="0"/>
                              <a:pt x="9263" y="0"/>
                              <a:pt x="9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
                      <p:cNvSpPr/>
                      <p:nvPr/>
                    </p:nvSpPr>
                    <p:spPr>
                      <a:xfrm>
                        <a:off x="2579475" y="736538"/>
                        <a:ext cx="268050" cy="51575"/>
                      </a:xfrm>
                      <a:custGeom>
                        <a:avLst/>
                        <a:gdLst/>
                        <a:ahLst/>
                        <a:cxnLst/>
                        <a:rect l="l" t="t" r="r" b="b"/>
                        <a:pathLst>
                          <a:path w="10722" h="2063" extrusionOk="0">
                            <a:moveTo>
                              <a:pt x="10" y="1"/>
                            </a:moveTo>
                            <a:cubicBezTo>
                              <a:pt x="7" y="1"/>
                              <a:pt x="6" y="1"/>
                              <a:pt x="5" y="3"/>
                            </a:cubicBezTo>
                            <a:cubicBezTo>
                              <a:pt x="0" y="11"/>
                              <a:pt x="69" y="62"/>
                              <a:pt x="194" y="147"/>
                            </a:cubicBezTo>
                            <a:cubicBezTo>
                              <a:pt x="321" y="230"/>
                              <a:pt x="498" y="358"/>
                              <a:pt x="732" y="476"/>
                            </a:cubicBezTo>
                            <a:cubicBezTo>
                              <a:pt x="1185" y="739"/>
                              <a:pt x="1830" y="1007"/>
                              <a:pt x="2486" y="1236"/>
                            </a:cubicBezTo>
                            <a:cubicBezTo>
                              <a:pt x="3146" y="1466"/>
                              <a:pt x="3824" y="1627"/>
                              <a:pt x="4335" y="1738"/>
                            </a:cubicBezTo>
                            <a:cubicBezTo>
                              <a:pt x="4847" y="1840"/>
                              <a:pt x="5190" y="1897"/>
                              <a:pt x="5190" y="1897"/>
                            </a:cubicBezTo>
                            <a:cubicBezTo>
                              <a:pt x="5190" y="1897"/>
                              <a:pt x="5536" y="1944"/>
                              <a:pt x="6056" y="1991"/>
                            </a:cubicBezTo>
                            <a:cubicBezTo>
                              <a:pt x="6497" y="2029"/>
                              <a:pt x="7064" y="2063"/>
                              <a:pt x="7649" y="2063"/>
                            </a:cubicBezTo>
                            <a:cubicBezTo>
                              <a:pt x="7755" y="2063"/>
                              <a:pt x="7861" y="2062"/>
                              <a:pt x="7967" y="2059"/>
                            </a:cubicBezTo>
                            <a:cubicBezTo>
                              <a:pt x="8663" y="2041"/>
                              <a:pt x="9359" y="1992"/>
                              <a:pt x="9872" y="1900"/>
                            </a:cubicBezTo>
                            <a:cubicBezTo>
                              <a:pt x="10131" y="1865"/>
                              <a:pt x="10342" y="1812"/>
                              <a:pt x="10491" y="1779"/>
                            </a:cubicBezTo>
                            <a:cubicBezTo>
                              <a:pt x="10638" y="1745"/>
                              <a:pt x="10721" y="1720"/>
                              <a:pt x="10720" y="1712"/>
                            </a:cubicBezTo>
                            <a:cubicBezTo>
                              <a:pt x="10719" y="1708"/>
                              <a:pt x="10710" y="1706"/>
                              <a:pt x="10692" y="1706"/>
                            </a:cubicBezTo>
                            <a:cubicBezTo>
                              <a:pt x="10601" y="1706"/>
                              <a:pt x="10291" y="1756"/>
                              <a:pt x="9858" y="1796"/>
                            </a:cubicBezTo>
                            <a:cubicBezTo>
                              <a:pt x="9395" y="1850"/>
                              <a:pt x="8787" y="1871"/>
                              <a:pt x="8167" y="1871"/>
                            </a:cubicBezTo>
                            <a:cubicBezTo>
                              <a:pt x="8100" y="1871"/>
                              <a:pt x="8034" y="1870"/>
                              <a:pt x="7967" y="1870"/>
                            </a:cubicBezTo>
                            <a:cubicBezTo>
                              <a:pt x="7280" y="1859"/>
                              <a:pt x="6592" y="1801"/>
                              <a:pt x="6081" y="1745"/>
                            </a:cubicBezTo>
                            <a:cubicBezTo>
                              <a:pt x="5571" y="1684"/>
                              <a:pt x="5229" y="1629"/>
                              <a:pt x="5229" y="1629"/>
                            </a:cubicBezTo>
                            <a:cubicBezTo>
                              <a:pt x="5229" y="1629"/>
                              <a:pt x="4889" y="1575"/>
                              <a:pt x="4382" y="1494"/>
                            </a:cubicBezTo>
                            <a:cubicBezTo>
                              <a:pt x="3876" y="1398"/>
                              <a:pt x="3201" y="1257"/>
                              <a:pt x="2544" y="1055"/>
                            </a:cubicBezTo>
                            <a:cubicBezTo>
                              <a:pt x="1889" y="852"/>
                              <a:pt x="1241" y="615"/>
                              <a:pt x="779" y="382"/>
                            </a:cubicBezTo>
                            <a:cubicBezTo>
                              <a:pt x="338" y="176"/>
                              <a:pt x="5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
                      <p:cNvSpPr/>
                      <p:nvPr/>
                    </p:nvSpPr>
                    <p:spPr>
                      <a:xfrm>
                        <a:off x="2861975" y="633788"/>
                        <a:ext cx="225225" cy="151850"/>
                      </a:xfrm>
                      <a:custGeom>
                        <a:avLst/>
                        <a:gdLst/>
                        <a:ahLst/>
                        <a:cxnLst/>
                        <a:rect l="l" t="t" r="r" b="b"/>
                        <a:pathLst>
                          <a:path w="9009" h="6074" extrusionOk="0">
                            <a:moveTo>
                              <a:pt x="11" y="0"/>
                            </a:moveTo>
                            <a:cubicBezTo>
                              <a:pt x="10" y="0"/>
                              <a:pt x="9" y="0"/>
                              <a:pt x="9" y="1"/>
                            </a:cubicBezTo>
                            <a:cubicBezTo>
                              <a:pt x="1" y="5"/>
                              <a:pt x="42" y="81"/>
                              <a:pt x="120" y="211"/>
                            </a:cubicBezTo>
                            <a:cubicBezTo>
                              <a:pt x="200" y="341"/>
                              <a:pt x="308" y="530"/>
                              <a:pt x="469" y="735"/>
                            </a:cubicBezTo>
                            <a:cubicBezTo>
                              <a:pt x="767" y="1166"/>
                              <a:pt x="1240" y="1680"/>
                              <a:pt x="1738" y="2166"/>
                            </a:cubicBezTo>
                            <a:cubicBezTo>
                              <a:pt x="2240" y="2651"/>
                              <a:pt x="2786" y="3083"/>
                              <a:pt x="3203" y="3400"/>
                            </a:cubicBezTo>
                            <a:cubicBezTo>
                              <a:pt x="3623" y="3709"/>
                              <a:pt x="3911" y="3904"/>
                              <a:pt x="3911" y="3904"/>
                            </a:cubicBezTo>
                            <a:cubicBezTo>
                              <a:pt x="3911" y="3904"/>
                              <a:pt x="4204" y="4094"/>
                              <a:pt x="4657" y="4355"/>
                            </a:cubicBezTo>
                            <a:cubicBezTo>
                              <a:pt x="5109" y="4616"/>
                              <a:pt x="5725" y="4946"/>
                              <a:pt x="6361" y="5225"/>
                            </a:cubicBezTo>
                            <a:cubicBezTo>
                              <a:pt x="6999" y="5502"/>
                              <a:pt x="7650" y="5751"/>
                              <a:pt x="8155" y="5884"/>
                            </a:cubicBezTo>
                            <a:cubicBezTo>
                              <a:pt x="8404" y="5963"/>
                              <a:pt x="8618" y="6002"/>
                              <a:pt x="8766" y="6036"/>
                            </a:cubicBezTo>
                            <a:cubicBezTo>
                              <a:pt x="8884" y="6060"/>
                              <a:pt x="8961" y="6074"/>
                              <a:pt x="8990" y="6074"/>
                            </a:cubicBezTo>
                            <a:cubicBezTo>
                              <a:pt x="8997" y="6074"/>
                              <a:pt x="9001" y="6073"/>
                              <a:pt x="9002" y="6071"/>
                            </a:cubicBezTo>
                            <a:cubicBezTo>
                              <a:pt x="9008" y="6047"/>
                              <a:pt x="8673" y="5958"/>
                              <a:pt x="8186" y="5784"/>
                            </a:cubicBezTo>
                            <a:cubicBezTo>
                              <a:pt x="7696" y="5621"/>
                              <a:pt x="7061" y="5347"/>
                              <a:pt x="6441" y="5053"/>
                            </a:cubicBezTo>
                            <a:cubicBezTo>
                              <a:pt x="5821" y="4753"/>
                              <a:pt x="5222" y="4410"/>
                              <a:pt x="4784" y="4142"/>
                            </a:cubicBezTo>
                            <a:cubicBezTo>
                              <a:pt x="4345" y="3871"/>
                              <a:pt x="4060" y="3680"/>
                              <a:pt x="4060" y="3680"/>
                            </a:cubicBezTo>
                            <a:cubicBezTo>
                              <a:pt x="4060" y="3680"/>
                              <a:pt x="3775" y="3488"/>
                              <a:pt x="3349" y="3199"/>
                            </a:cubicBezTo>
                            <a:cubicBezTo>
                              <a:pt x="2930" y="2899"/>
                              <a:pt x="2377" y="2487"/>
                              <a:pt x="1868" y="2026"/>
                            </a:cubicBezTo>
                            <a:cubicBezTo>
                              <a:pt x="1359" y="1566"/>
                              <a:pt x="872" y="1077"/>
                              <a:pt x="551" y="671"/>
                            </a:cubicBezTo>
                            <a:cubicBezTo>
                              <a:pt x="228" y="286"/>
                              <a:pt x="4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
                      <p:cNvSpPr/>
                      <p:nvPr/>
                    </p:nvSpPr>
                    <p:spPr>
                      <a:xfrm>
                        <a:off x="3160725" y="619838"/>
                        <a:ext cx="116650" cy="245325"/>
                      </a:xfrm>
                      <a:custGeom>
                        <a:avLst/>
                        <a:gdLst/>
                        <a:ahLst/>
                        <a:cxnLst/>
                        <a:rect l="l" t="t" r="r" b="b"/>
                        <a:pathLst>
                          <a:path w="4666" h="9813" extrusionOk="0">
                            <a:moveTo>
                              <a:pt x="13" y="1"/>
                            </a:moveTo>
                            <a:cubicBezTo>
                              <a:pt x="5" y="3"/>
                              <a:pt x="2" y="89"/>
                              <a:pt x="2" y="239"/>
                            </a:cubicBezTo>
                            <a:cubicBezTo>
                              <a:pt x="5" y="391"/>
                              <a:pt x="0" y="610"/>
                              <a:pt x="35" y="869"/>
                            </a:cubicBezTo>
                            <a:cubicBezTo>
                              <a:pt x="71" y="1392"/>
                              <a:pt x="215" y="2075"/>
                              <a:pt x="395" y="2747"/>
                            </a:cubicBezTo>
                            <a:cubicBezTo>
                              <a:pt x="578" y="3421"/>
                              <a:pt x="827" y="4071"/>
                              <a:pt x="1025" y="4556"/>
                            </a:cubicBezTo>
                            <a:cubicBezTo>
                              <a:pt x="1228" y="5036"/>
                              <a:pt x="1376" y="5351"/>
                              <a:pt x="1376" y="5351"/>
                            </a:cubicBezTo>
                            <a:cubicBezTo>
                              <a:pt x="1376" y="5351"/>
                              <a:pt x="1532" y="5664"/>
                              <a:pt x="1788" y="6120"/>
                            </a:cubicBezTo>
                            <a:cubicBezTo>
                              <a:pt x="2045" y="6574"/>
                              <a:pt x="2405" y="7171"/>
                              <a:pt x="2809" y="7736"/>
                            </a:cubicBezTo>
                            <a:cubicBezTo>
                              <a:pt x="3216" y="8300"/>
                              <a:pt x="3649" y="8847"/>
                              <a:pt x="4015" y="9218"/>
                            </a:cubicBezTo>
                            <a:cubicBezTo>
                              <a:pt x="4189" y="9412"/>
                              <a:pt x="4354" y="9557"/>
                              <a:pt x="4463" y="9662"/>
                            </a:cubicBezTo>
                            <a:cubicBezTo>
                              <a:pt x="4570" y="9758"/>
                              <a:pt x="4635" y="9812"/>
                              <a:pt x="4648" y="9812"/>
                            </a:cubicBezTo>
                            <a:cubicBezTo>
                              <a:pt x="4649" y="9812"/>
                              <a:pt x="4649" y="9812"/>
                              <a:pt x="4650" y="9812"/>
                            </a:cubicBezTo>
                            <a:cubicBezTo>
                              <a:pt x="4665" y="9795"/>
                              <a:pt x="4424" y="9547"/>
                              <a:pt x="4094" y="9149"/>
                            </a:cubicBezTo>
                            <a:cubicBezTo>
                              <a:pt x="3754" y="8759"/>
                              <a:pt x="3349" y="8200"/>
                              <a:pt x="2966" y="7630"/>
                            </a:cubicBezTo>
                            <a:cubicBezTo>
                              <a:pt x="2585" y="7056"/>
                              <a:pt x="2247" y="6455"/>
                              <a:pt x="2004" y="6001"/>
                            </a:cubicBezTo>
                            <a:cubicBezTo>
                              <a:pt x="1767" y="5545"/>
                              <a:pt x="1618" y="5233"/>
                              <a:pt x="1618" y="5233"/>
                            </a:cubicBezTo>
                            <a:cubicBezTo>
                              <a:pt x="1618" y="5233"/>
                              <a:pt x="1471" y="4923"/>
                              <a:pt x="1253" y="4458"/>
                            </a:cubicBezTo>
                            <a:cubicBezTo>
                              <a:pt x="1047" y="3986"/>
                              <a:pt x="780" y="3350"/>
                              <a:pt x="578" y="2692"/>
                            </a:cubicBezTo>
                            <a:cubicBezTo>
                              <a:pt x="376" y="2037"/>
                              <a:pt x="205" y="1368"/>
                              <a:pt x="138" y="856"/>
                            </a:cubicBezTo>
                            <a:cubicBezTo>
                              <a:pt x="55" y="347"/>
                              <a:pt x="4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
                      <p:cNvSpPr/>
                      <p:nvPr/>
                    </p:nvSpPr>
                    <p:spPr>
                      <a:xfrm>
                        <a:off x="3392600" y="779663"/>
                        <a:ext cx="47250" cy="269000"/>
                      </a:xfrm>
                      <a:custGeom>
                        <a:avLst/>
                        <a:gdLst/>
                        <a:ahLst/>
                        <a:cxnLst/>
                        <a:rect l="l" t="t" r="r" b="b"/>
                        <a:pathLst>
                          <a:path w="1890" h="10760" extrusionOk="0">
                            <a:moveTo>
                              <a:pt x="1867" y="1"/>
                            </a:moveTo>
                            <a:cubicBezTo>
                              <a:pt x="1858" y="1"/>
                              <a:pt x="1808" y="69"/>
                              <a:pt x="1728" y="194"/>
                            </a:cubicBezTo>
                            <a:cubicBezTo>
                              <a:pt x="1650" y="324"/>
                              <a:pt x="1526" y="505"/>
                              <a:pt x="1415" y="742"/>
                            </a:cubicBezTo>
                            <a:cubicBezTo>
                              <a:pt x="1164" y="1201"/>
                              <a:pt x="915" y="1852"/>
                              <a:pt x="704" y="2517"/>
                            </a:cubicBezTo>
                            <a:cubicBezTo>
                              <a:pt x="494" y="3182"/>
                              <a:pt x="351" y="3864"/>
                              <a:pt x="254" y="4378"/>
                            </a:cubicBezTo>
                            <a:cubicBezTo>
                              <a:pt x="167" y="4893"/>
                              <a:pt x="121" y="5238"/>
                              <a:pt x="121" y="5238"/>
                            </a:cubicBezTo>
                            <a:cubicBezTo>
                              <a:pt x="121" y="5238"/>
                              <a:pt x="84" y="5584"/>
                              <a:pt x="51" y="6105"/>
                            </a:cubicBezTo>
                            <a:cubicBezTo>
                              <a:pt x="21" y="6627"/>
                              <a:pt x="0" y="7324"/>
                              <a:pt x="37" y="8020"/>
                            </a:cubicBezTo>
                            <a:cubicBezTo>
                              <a:pt x="73" y="8714"/>
                              <a:pt x="141" y="9406"/>
                              <a:pt x="248" y="9917"/>
                            </a:cubicBezTo>
                            <a:cubicBezTo>
                              <a:pt x="290" y="10175"/>
                              <a:pt x="350" y="10385"/>
                              <a:pt x="386" y="10532"/>
                            </a:cubicBezTo>
                            <a:cubicBezTo>
                              <a:pt x="425" y="10678"/>
                              <a:pt x="451" y="10760"/>
                              <a:pt x="461" y="10760"/>
                            </a:cubicBezTo>
                            <a:cubicBezTo>
                              <a:pt x="461" y="10760"/>
                              <a:pt x="461" y="10760"/>
                              <a:pt x="461" y="10760"/>
                            </a:cubicBezTo>
                            <a:cubicBezTo>
                              <a:pt x="485" y="10753"/>
                              <a:pt x="414" y="10415"/>
                              <a:pt x="351" y="9901"/>
                            </a:cubicBezTo>
                            <a:cubicBezTo>
                              <a:pt x="278" y="9389"/>
                              <a:pt x="240" y="8701"/>
                              <a:pt x="225" y="8013"/>
                            </a:cubicBezTo>
                            <a:cubicBezTo>
                              <a:pt x="215" y="7326"/>
                              <a:pt x="256" y="6637"/>
                              <a:pt x="298" y="6124"/>
                            </a:cubicBezTo>
                            <a:cubicBezTo>
                              <a:pt x="344" y="5610"/>
                              <a:pt x="389" y="5269"/>
                              <a:pt x="389" y="5269"/>
                            </a:cubicBezTo>
                            <a:cubicBezTo>
                              <a:pt x="389" y="5269"/>
                              <a:pt x="433" y="4929"/>
                              <a:pt x="500" y="4418"/>
                            </a:cubicBezTo>
                            <a:cubicBezTo>
                              <a:pt x="582" y="3911"/>
                              <a:pt x="702" y="3231"/>
                              <a:pt x="887" y="2570"/>
                            </a:cubicBezTo>
                            <a:cubicBezTo>
                              <a:pt x="1072" y="1909"/>
                              <a:pt x="1291" y="1254"/>
                              <a:pt x="1509" y="786"/>
                            </a:cubicBezTo>
                            <a:cubicBezTo>
                              <a:pt x="1716" y="314"/>
                              <a:pt x="1890" y="15"/>
                              <a:pt x="1868" y="1"/>
                            </a:cubicBezTo>
                            <a:cubicBezTo>
                              <a:pt x="1868" y="1"/>
                              <a:pt x="1867" y="1"/>
                              <a:pt x="1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
                      <p:cNvSpPr/>
                      <p:nvPr/>
                    </p:nvSpPr>
                    <p:spPr>
                      <a:xfrm>
                        <a:off x="3433025" y="1098438"/>
                        <a:ext cx="136725" cy="234675"/>
                      </a:xfrm>
                      <a:custGeom>
                        <a:avLst/>
                        <a:gdLst/>
                        <a:ahLst/>
                        <a:cxnLst/>
                        <a:rect l="l" t="t" r="r" b="b"/>
                        <a:pathLst>
                          <a:path w="5469" h="9387" extrusionOk="0">
                            <a:moveTo>
                              <a:pt x="5452" y="0"/>
                            </a:moveTo>
                            <a:cubicBezTo>
                              <a:pt x="5437" y="0"/>
                              <a:pt x="5366" y="45"/>
                              <a:pt x="5251" y="126"/>
                            </a:cubicBezTo>
                            <a:cubicBezTo>
                              <a:pt x="5127" y="214"/>
                              <a:pt x="4946" y="335"/>
                              <a:pt x="4751" y="510"/>
                            </a:cubicBezTo>
                            <a:cubicBezTo>
                              <a:pt x="4342" y="838"/>
                              <a:pt x="3862" y="1342"/>
                              <a:pt x="3410" y="1873"/>
                            </a:cubicBezTo>
                            <a:cubicBezTo>
                              <a:pt x="2961" y="2407"/>
                              <a:pt x="2566" y="2981"/>
                              <a:pt x="2279" y="3418"/>
                            </a:cubicBezTo>
                            <a:cubicBezTo>
                              <a:pt x="1999" y="3859"/>
                              <a:pt x="1824" y="4160"/>
                              <a:pt x="1824" y="4160"/>
                            </a:cubicBezTo>
                            <a:cubicBezTo>
                              <a:pt x="1824" y="4160"/>
                              <a:pt x="1656" y="4466"/>
                              <a:pt x="1424" y="4934"/>
                            </a:cubicBezTo>
                            <a:cubicBezTo>
                              <a:pt x="1197" y="5404"/>
                              <a:pt x="909" y="6040"/>
                              <a:pt x="674" y="6693"/>
                            </a:cubicBezTo>
                            <a:cubicBezTo>
                              <a:pt x="440" y="7348"/>
                              <a:pt x="235" y="8015"/>
                              <a:pt x="138" y="8528"/>
                            </a:cubicBezTo>
                            <a:cubicBezTo>
                              <a:pt x="77" y="8781"/>
                              <a:pt x="52" y="8998"/>
                              <a:pt x="28" y="9148"/>
                            </a:cubicBezTo>
                            <a:cubicBezTo>
                              <a:pt x="8" y="9298"/>
                              <a:pt x="0" y="9384"/>
                              <a:pt x="10" y="9386"/>
                            </a:cubicBezTo>
                            <a:cubicBezTo>
                              <a:pt x="10" y="9386"/>
                              <a:pt x="10" y="9386"/>
                              <a:pt x="10" y="9386"/>
                            </a:cubicBezTo>
                            <a:cubicBezTo>
                              <a:pt x="34" y="9386"/>
                              <a:pt x="99" y="9047"/>
                              <a:pt x="240" y="8553"/>
                            </a:cubicBezTo>
                            <a:cubicBezTo>
                              <a:pt x="368" y="8051"/>
                              <a:pt x="599" y="7401"/>
                              <a:pt x="851" y="6762"/>
                            </a:cubicBezTo>
                            <a:cubicBezTo>
                              <a:pt x="1106" y="6123"/>
                              <a:pt x="1408" y="5503"/>
                              <a:pt x="1645" y="5045"/>
                            </a:cubicBezTo>
                            <a:cubicBezTo>
                              <a:pt x="1886" y="4591"/>
                              <a:pt x="2059" y="4292"/>
                              <a:pt x="2059" y="4292"/>
                            </a:cubicBezTo>
                            <a:cubicBezTo>
                              <a:pt x="2059" y="4292"/>
                              <a:pt x="2231" y="3994"/>
                              <a:pt x="2489" y="3551"/>
                            </a:cubicBezTo>
                            <a:cubicBezTo>
                              <a:pt x="2760" y="3112"/>
                              <a:pt x="3133" y="2533"/>
                              <a:pt x="3559" y="1994"/>
                            </a:cubicBezTo>
                            <a:cubicBezTo>
                              <a:pt x="3985" y="1455"/>
                              <a:pt x="4438" y="935"/>
                              <a:pt x="4822" y="587"/>
                            </a:cubicBezTo>
                            <a:cubicBezTo>
                              <a:pt x="5193" y="231"/>
                              <a:pt x="5469" y="21"/>
                              <a:pt x="5455" y="1"/>
                            </a:cubicBezTo>
                            <a:cubicBezTo>
                              <a:pt x="5454" y="1"/>
                              <a:pt x="5453" y="0"/>
                              <a:pt x="5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
                      <p:cNvSpPr/>
                      <p:nvPr/>
                    </p:nvSpPr>
                    <p:spPr>
                      <a:xfrm>
                        <a:off x="3318925" y="1500888"/>
                        <a:ext cx="212850" cy="168750"/>
                      </a:xfrm>
                      <a:custGeom>
                        <a:avLst/>
                        <a:gdLst/>
                        <a:ahLst/>
                        <a:cxnLst/>
                        <a:rect l="l" t="t" r="r" b="b"/>
                        <a:pathLst>
                          <a:path w="8514" h="6750" extrusionOk="0">
                            <a:moveTo>
                              <a:pt x="8497" y="1"/>
                            </a:moveTo>
                            <a:cubicBezTo>
                              <a:pt x="8471" y="1"/>
                              <a:pt x="8393" y="17"/>
                              <a:pt x="8274" y="46"/>
                            </a:cubicBezTo>
                            <a:cubicBezTo>
                              <a:pt x="8126" y="83"/>
                              <a:pt x="7912" y="129"/>
                              <a:pt x="7667" y="221"/>
                            </a:cubicBezTo>
                            <a:cubicBezTo>
                              <a:pt x="7168" y="375"/>
                              <a:pt x="6535" y="671"/>
                              <a:pt x="5922" y="1000"/>
                            </a:cubicBezTo>
                            <a:cubicBezTo>
                              <a:pt x="5307" y="1332"/>
                              <a:pt x="4730" y="1722"/>
                              <a:pt x="4303" y="2024"/>
                            </a:cubicBezTo>
                            <a:cubicBezTo>
                              <a:pt x="3881" y="2331"/>
                              <a:pt x="3609" y="2548"/>
                              <a:pt x="3609" y="2548"/>
                            </a:cubicBezTo>
                            <a:cubicBezTo>
                              <a:pt x="3609" y="2548"/>
                              <a:pt x="3341" y="2770"/>
                              <a:pt x="2954" y="3122"/>
                            </a:cubicBezTo>
                            <a:cubicBezTo>
                              <a:pt x="2570" y="3477"/>
                              <a:pt x="2070" y="3964"/>
                              <a:pt x="1611" y="4485"/>
                            </a:cubicBezTo>
                            <a:cubicBezTo>
                              <a:pt x="1155" y="5010"/>
                              <a:pt x="721" y="5555"/>
                              <a:pt x="443" y="5997"/>
                            </a:cubicBezTo>
                            <a:cubicBezTo>
                              <a:pt x="292" y="6210"/>
                              <a:pt x="190" y="6403"/>
                              <a:pt x="114" y="6534"/>
                            </a:cubicBezTo>
                            <a:cubicBezTo>
                              <a:pt x="39" y="6667"/>
                              <a:pt x="1" y="6744"/>
                              <a:pt x="9" y="6749"/>
                            </a:cubicBezTo>
                            <a:cubicBezTo>
                              <a:pt x="9" y="6749"/>
                              <a:pt x="10" y="6749"/>
                              <a:pt x="10" y="6749"/>
                            </a:cubicBezTo>
                            <a:cubicBezTo>
                              <a:pt x="37" y="6749"/>
                              <a:pt x="222" y="6460"/>
                              <a:pt x="527" y="6057"/>
                            </a:cubicBezTo>
                            <a:cubicBezTo>
                              <a:pt x="831" y="5638"/>
                              <a:pt x="1284" y="5117"/>
                              <a:pt x="1751" y="4614"/>
                            </a:cubicBezTo>
                            <a:cubicBezTo>
                              <a:pt x="2224" y="4113"/>
                              <a:pt x="2731" y="3646"/>
                              <a:pt x="3118" y="3307"/>
                            </a:cubicBezTo>
                            <a:cubicBezTo>
                              <a:pt x="3508" y="2971"/>
                              <a:pt x="3778" y="2758"/>
                              <a:pt x="3778" y="2758"/>
                            </a:cubicBezTo>
                            <a:cubicBezTo>
                              <a:pt x="3778" y="2758"/>
                              <a:pt x="4047" y="2543"/>
                              <a:pt x="4451" y="2223"/>
                            </a:cubicBezTo>
                            <a:cubicBezTo>
                              <a:pt x="4863" y="1915"/>
                              <a:pt x="5423" y="1512"/>
                              <a:pt x="6015" y="1166"/>
                            </a:cubicBezTo>
                            <a:cubicBezTo>
                              <a:pt x="6608" y="820"/>
                              <a:pt x="7222" y="502"/>
                              <a:pt x="7705" y="318"/>
                            </a:cubicBezTo>
                            <a:cubicBezTo>
                              <a:pt x="8181" y="123"/>
                              <a:pt x="8513" y="29"/>
                              <a:pt x="8507" y="4"/>
                            </a:cubicBezTo>
                            <a:cubicBezTo>
                              <a:pt x="8507" y="2"/>
                              <a:pt x="8503" y="1"/>
                              <a:pt x="8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
                      <p:cNvSpPr/>
                      <p:nvPr/>
                    </p:nvSpPr>
                    <p:spPr>
                      <a:xfrm>
                        <a:off x="3209175" y="1491513"/>
                        <a:ext cx="54650" cy="267375"/>
                      </a:xfrm>
                      <a:custGeom>
                        <a:avLst/>
                        <a:gdLst/>
                        <a:ahLst/>
                        <a:cxnLst/>
                        <a:rect l="l" t="t" r="r" b="b"/>
                        <a:pathLst>
                          <a:path w="2186" h="10695" extrusionOk="0">
                            <a:moveTo>
                              <a:pt x="23" y="1"/>
                            </a:moveTo>
                            <a:cubicBezTo>
                              <a:pt x="22" y="1"/>
                              <a:pt x="22" y="1"/>
                              <a:pt x="22" y="1"/>
                            </a:cubicBezTo>
                            <a:cubicBezTo>
                              <a:pt x="0" y="15"/>
                              <a:pt x="186" y="308"/>
                              <a:pt x="410" y="772"/>
                            </a:cubicBezTo>
                            <a:cubicBezTo>
                              <a:pt x="649" y="1231"/>
                              <a:pt x="894" y="1875"/>
                              <a:pt x="1106" y="2528"/>
                            </a:cubicBezTo>
                            <a:cubicBezTo>
                              <a:pt x="1317" y="3183"/>
                              <a:pt x="1465" y="3855"/>
                              <a:pt x="1568" y="4359"/>
                            </a:cubicBezTo>
                            <a:cubicBezTo>
                              <a:pt x="1656" y="4867"/>
                              <a:pt x="1714" y="5205"/>
                              <a:pt x="1714" y="5205"/>
                            </a:cubicBezTo>
                            <a:cubicBezTo>
                              <a:pt x="1714" y="5205"/>
                              <a:pt x="1772" y="5545"/>
                              <a:pt x="1839" y="6056"/>
                            </a:cubicBezTo>
                            <a:cubicBezTo>
                              <a:pt x="1903" y="6566"/>
                              <a:pt x="1971" y="7252"/>
                              <a:pt x="1988" y="7940"/>
                            </a:cubicBezTo>
                            <a:cubicBezTo>
                              <a:pt x="2002" y="8628"/>
                              <a:pt x="1993" y="9317"/>
                              <a:pt x="1939" y="9832"/>
                            </a:cubicBezTo>
                            <a:cubicBezTo>
                              <a:pt x="1899" y="10348"/>
                              <a:pt x="1842" y="10689"/>
                              <a:pt x="1866" y="10694"/>
                            </a:cubicBezTo>
                            <a:cubicBezTo>
                              <a:pt x="1866" y="10694"/>
                              <a:pt x="1866" y="10694"/>
                              <a:pt x="1866" y="10694"/>
                            </a:cubicBezTo>
                            <a:cubicBezTo>
                              <a:pt x="1876" y="10694"/>
                              <a:pt x="1899" y="10611"/>
                              <a:pt x="1930" y="10464"/>
                            </a:cubicBezTo>
                            <a:cubicBezTo>
                              <a:pt x="1961" y="10315"/>
                              <a:pt x="2013" y="10103"/>
                              <a:pt x="2043" y="9843"/>
                            </a:cubicBezTo>
                            <a:cubicBezTo>
                              <a:pt x="2129" y="9330"/>
                              <a:pt x="2168" y="8634"/>
                              <a:pt x="2179" y="7939"/>
                            </a:cubicBezTo>
                            <a:cubicBezTo>
                              <a:pt x="2185" y="7243"/>
                              <a:pt x="2137" y="6547"/>
                              <a:pt x="2085" y="6027"/>
                            </a:cubicBezTo>
                            <a:cubicBezTo>
                              <a:pt x="2032" y="5507"/>
                              <a:pt x="1980" y="5163"/>
                              <a:pt x="1980" y="5163"/>
                            </a:cubicBezTo>
                            <a:cubicBezTo>
                              <a:pt x="1980" y="5163"/>
                              <a:pt x="1921" y="4820"/>
                              <a:pt x="1811" y="4309"/>
                            </a:cubicBezTo>
                            <a:cubicBezTo>
                              <a:pt x="1693" y="3800"/>
                              <a:pt x="1524" y="3125"/>
                              <a:pt x="1286" y="2467"/>
                            </a:cubicBezTo>
                            <a:cubicBezTo>
                              <a:pt x="1048" y="1814"/>
                              <a:pt x="774" y="1171"/>
                              <a:pt x="503" y="723"/>
                            </a:cubicBezTo>
                            <a:cubicBezTo>
                              <a:pt x="384" y="491"/>
                              <a:pt x="252" y="314"/>
                              <a:pt x="168" y="189"/>
                            </a:cubicBezTo>
                            <a:cubicBezTo>
                              <a:pt x="84" y="69"/>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
                      <p:cNvSpPr/>
                      <p:nvPr/>
                    </p:nvSpPr>
                    <p:spPr>
                      <a:xfrm>
                        <a:off x="3169250" y="1788938"/>
                        <a:ext cx="243750" cy="119800"/>
                      </a:xfrm>
                      <a:custGeom>
                        <a:avLst/>
                        <a:gdLst/>
                        <a:ahLst/>
                        <a:cxnLst/>
                        <a:rect l="l" t="t" r="r" b="b"/>
                        <a:pathLst>
                          <a:path w="9750" h="4792" extrusionOk="0">
                            <a:moveTo>
                              <a:pt x="9629" y="0"/>
                            </a:moveTo>
                            <a:cubicBezTo>
                              <a:pt x="9596" y="0"/>
                              <a:pt x="9556" y="1"/>
                              <a:pt x="9511" y="2"/>
                            </a:cubicBezTo>
                            <a:cubicBezTo>
                              <a:pt x="9357" y="6"/>
                              <a:pt x="9140" y="5"/>
                              <a:pt x="8881" y="44"/>
                            </a:cubicBezTo>
                            <a:cubicBezTo>
                              <a:pt x="8360" y="88"/>
                              <a:pt x="7678" y="241"/>
                              <a:pt x="7009" y="432"/>
                            </a:cubicBezTo>
                            <a:cubicBezTo>
                              <a:pt x="6339" y="625"/>
                              <a:pt x="5690" y="884"/>
                              <a:pt x="5209" y="1089"/>
                            </a:cubicBezTo>
                            <a:cubicBezTo>
                              <a:pt x="4732" y="1300"/>
                              <a:pt x="4420" y="1452"/>
                              <a:pt x="4420" y="1452"/>
                            </a:cubicBezTo>
                            <a:cubicBezTo>
                              <a:pt x="4420" y="1452"/>
                              <a:pt x="4111" y="1614"/>
                              <a:pt x="3657" y="1874"/>
                            </a:cubicBezTo>
                            <a:cubicBezTo>
                              <a:pt x="3207" y="2138"/>
                              <a:pt x="2615" y="2508"/>
                              <a:pt x="2056" y="2922"/>
                            </a:cubicBezTo>
                            <a:cubicBezTo>
                              <a:pt x="1498" y="3337"/>
                              <a:pt x="958" y="3777"/>
                              <a:pt x="593" y="4148"/>
                            </a:cubicBezTo>
                            <a:cubicBezTo>
                              <a:pt x="400" y="4325"/>
                              <a:pt x="259" y="4491"/>
                              <a:pt x="156" y="4602"/>
                            </a:cubicBezTo>
                            <a:cubicBezTo>
                              <a:pt x="56" y="4717"/>
                              <a:pt x="1" y="4784"/>
                              <a:pt x="7" y="4790"/>
                            </a:cubicBezTo>
                            <a:cubicBezTo>
                              <a:pt x="8" y="4791"/>
                              <a:pt x="8" y="4791"/>
                              <a:pt x="10" y="4791"/>
                            </a:cubicBezTo>
                            <a:cubicBezTo>
                              <a:pt x="42" y="4791"/>
                              <a:pt x="283" y="4551"/>
                              <a:pt x="663" y="4225"/>
                            </a:cubicBezTo>
                            <a:cubicBezTo>
                              <a:pt x="1049" y="3880"/>
                              <a:pt x="1602" y="3467"/>
                              <a:pt x="2164" y="3075"/>
                            </a:cubicBezTo>
                            <a:cubicBezTo>
                              <a:pt x="2734" y="2687"/>
                              <a:pt x="3328" y="2339"/>
                              <a:pt x="3779" y="2090"/>
                            </a:cubicBezTo>
                            <a:cubicBezTo>
                              <a:pt x="4232" y="1845"/>
                              <a:pt x="4540" y="1693"/>
                              <a:pt x="4540" y="1693"/>
                            </a:cubicBezTo>
                            <a:cubicBezTo>
                              <a:pt x="4540" y="1693"/>
                              <a:pt x="4849" y="1541"/>
                              <a:pt x="5311" y="1316"/>
                            </a:cubicBezTo>
                            <a:cubicBezTo>
                              <a:pt x="5780" y="1103"/>
                              <a:pt x="6412" y="827"/>
                              <a:pt x="7066" y="614"/>
                            </a:cubicBezTo>
                            <a:cubicBezTo>
                              <a:pt x="7719" y="403"/>
                              <a:pt x="8386" y="223"/>
                              <a:pt x="8895" y="146"/>
                            </a:cubicBezTo>
                            <a:cubicBezTo>
                              <a:pt x="9403" y="56"/>
                              <a:pt x="9749" y="36"/>
                              <a:pt x="9748" y="9"/>
                            </a:cubicBezTo>
                            <a:cubicBezTo>
                              <a:pt x="9748" y="3"/>
                              <a:pt x="9706" y="0"/>
                              <a:pt x="9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
                      <p:cNvSpPr/>
                      <p:nvPr/>
                    </p:nvSpPr>
                    <p:spPr>
                      <a:xfrm>
                        <a:off x="3078600" y="1710038"/>
                        <a:ext cx="54700" cy="267325"/>
                      </a:xfrm>
                      <a:custGeom>
                        <a:avLst/>
                        <a:gdLst/>
                        <a:ahLst/>
                        <a:cxnLst/>
                        <a:rect l="l" t="t" r="r" b="b"/>
                        <a:pathLst>
                          <a:path w="2188" h="10693" extrusionOk="0">
                            <a:moveTo>
                              <a:pt x="25" y="1"/>
                            </a:moveTo>
                            <a:cubicBezTo>
                              <a:pt x="24" y="1"/>
                              <a:pt x="24" y="1"/>
                              <a:pt x="24" y="1"/>
                            </a:cubicBezTo>
                            <a:cubicBezTo>
                              <a:pt x="0" y="15"/>
                              <a:pt x="187" y="307"/>
                              <a:pt x="412" y="770"/>
                            </a:cubicBezTo>
                            <a:cubicBezTo>
                              <a:pt x="650" y="1229"/>
                              <a:pt x="896" y="1875"/>
                              <a:pt x="1108" y="2528"/>
                            </a:cubicBezTo>
                            <a:cubicBezTo>
                              <a:pt x="1319" y="3181"/>
                              <a:pt x="1468" y="3855"/>
                              <a:pt x="1570" y="4359"/>
                            </a:cubicBezTo>
                            <a:cubicBezTo>
                              <a:pt x="1658" y="4867"/>
                              <a:pt x="1716" y="5205"/>
                              <a:pt x="1716" y="5205"/>
                            </a:cubicBezTo>
                            <a:cubicBezTo>
                              <a:pt x="1716" y="5205"/>
                              <a:pt x="1774" y="5545"/>
                              <a:pt x="1841" y="6054"/>
                            </a:cubicBezTo>
                            <a:cubicBezTo>
                              <a:pt x="1905" y="6566"/>
                              <a:pt x="1973" y="7252"/>
                              <a:pt x="1990" y="7940"/>
                            </a:cubicBezTo>
                            <a:cubicBezTo>
                              <a:pt x="2004" y="8626"/>
                              <a:pt x="1993" y="9317"/>
                              <a:pt x="1941" y="9831"/>
                            </a:cubicBezTo>
                            <a:cubicBezTo>
                              <a:pt x="1899" y="10346"/>
                              <a:pt x="1842" y="10689"/>
                              <a:pt x="1866" y="10692"/>
                            </a:cubicBezTo>
                            <a:cubicBezTo>
                              <a:pt x="1866" y="10693"/>
                              <a:pt x="1866" y="10693"/>
                              <a:pt x="1866" y="10693"/>
                            </a:cubicBezTo>
                            <a:cubicBezTo>
                              <a:pt x="1877" y="10693"/>
                              <a:pt x="1899" y="10610"/>
                              <a:pt x="1932" y="10462"/>
                            </a:cubicBezTo>
                            <a:cubicBezTo>
                              <a:pt x="1963" y="10315"/>
                              <a:pt x="2015" y="10102"/>
                              <a:pt x="2045" y="9843"/>
                            </a:cubicBezTo>
                            <a:cubicBezTo>
                              <a:pt x="2131" y="9328"/>
                              <a:pt x="2170" y="8633"/>
                              <a:pt x="2179" y="7937"/>
                            </a:cubicBezTo>
                            <a:cubicBezTo>
                              <a:pt x="2187" y="7243"/>
                              <a:pt x="2139" y="6546"/>
                              <a:pt x="2087" y="6026"/>
                            </a:cubicBezTo>
                            <a:cubicBezTo>
                              <a:pt x="2034" y="5507"/>
                              <a:pt x="1982" y="5161"/>
                              <a:pt x="1982" y="5161"/>
                            </a:cubicBezTo>
                            <a:cubicBezTo>
                              <a:pt x="1982" y="5161"/>
                              <a:pt x="1921" y="4820"/>
                              <a:pt x="1813" y="4309"/>
                            </a:cubicBezTo>
                            <a:cubicBezTo>
                              <a:pt x="1695" y="3798"/>
                              <a:pt x="1524" y="3123"/>
                              <a:pt x="1288" y="2467"/>
                            </a:cubicBezTo>
                            <a:cubicBezTo>
                              <a:pt x="1050" y="1814"/>
                              <a:pt x="776" y="1171"/>
                              <a:pt x="505" y="722"/>
                            </a:cubicBezTo>
                            <a:cubicBezTo>
                              <a:pt x="386" y="490"/>
                              <a:pt x="254" y="314"/>
                              <a:pt x="169" y="189"/>
                            </a:cubicBezTo>
                            <a:cubicBezTo>
                              <a:pt x="86" y="68"/>
                              <a:pt x="34"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
                      <p:cNvSpPr/>
                      <p:nvPr/>
                    </p:nvSpPr>
                    <p:spPr>
                      <a:xfrm>
                        <a:off x="3013200" y="2010263"/>
                        <a:ext cx="243725" cy="119825"/>
                      </a:xfrm>
                      <a:custGeom>
                        <a:avLst/>
                        <a:gdLst/>
                        <a:ahLst/>
                        <a:cxnLst/>
                        <a:rect l="l" t="t" r="r" b="b"/>
                        <a:pathLst>
                          <a:path w="9749" h="4793" extrusionOk="0">
                            <a:moveTo>
                              <a:pt x="9597" y="0"/>
                            </a:moveTo>
                            <a:cubicBezTo>
                              <a:pt x="9571" y="0"/>
                              <a:pt x="9542" y="1"/>
                              <a:pt x="9509" y="1"/>
                            </a:cubicBezTo>
                            <a:cubicBezTo>
                              <a:pt x="9357" y="7"/>
                              <a:pt x="9138" y="6"/>
                              <a:pt x="8881" y="43"/>
                            </a:cubicBezTo>
                            <a:cubicBezTo>
                              <a:pt x="8358" y="89"/>
                              <a:pt x="7678" y="242"/>
                              <a:pt x="7009" y="433"/>
                            </a:cubicBezTo>
                            <a:cubicBezTo>
                              <a:pt x="6337" y="626"/>
                              <a:pt x="5690" y="884"/>
                              <a:pt x="5209" y="1090"/>
                            </a:cubicBezTo>
                            <a:cubicBezTo>
                              <a:pt x="4731" y="1300"/>
                              <a:pt x="4418" y="1453"/>
                              <a:pt x="4418" y="1453"/>
                            </a:cubicBezTo>
                            <a:cubicBezTo>
                              <a:pt x="4418" y="1453"/>
                              <a:pt x="4109" y="1614"/>
                              <a:pt x="3656" y="1874"/>
                            </a:cubicBezTo>
                            <a:cubicBezTo>
                              <a:pt x="3205" y="2139"/>
                              <a:pt x="2615" y="2509"/>
                              <a:pt x="2054" y="2921"/>
                            </a:cubicBezTo>
                            <a:cubicBezTo>
                              <a:pt x="1498" y="3338"/>
                              <a:pt x="957" y="3776"/>
                              <a:pt x="591" y="4149"/>
                            </a:cubicBezTo>
                            <a:cubicBezTo>
                              <a:pt x="400" y="4326"/>
                              <a:pt x="257" y="4492"/>
                              <a:pt x="155" y="4603"/>
                            </a:cubicBezTo>
                            <a:cubicBezTo>
                              <a:pt x="53" y="4718"/>
                              <a:pt x="0" y="4785"/>
                              <a:pt x="7" y="4791"/>
                            </a:cubicBezTo>
                            <a:cubicBezTo>
                              <a:pt x="7" y="4792"/>
                              <a:pt x="8" y="4792"/>
                              <a:pt x="9" y="4792"/>
                            </a:cubicBezTo>
                            <a:cubicBezTo>
                              <a:pt x="42" y="4792"/>
                              <a:pt x="281" y="4551"/>
                              <a:pt x="661" y="4226"/>
                            </a:cubicBezTo>
                            <a:cubicBezTo>
                              <a:pt x="1047" y="3881"/>
                              <a:pt x="1600" y="3468"/>
                              <a:pt x="2164" y="3076"/>
                            </a:cubicBezTo>
                            <a:cubicBezTo>
                              <a:pt x="2732" y="2687"/>
                              <a:pt x="3327" y="2340"/>
                              <a:pt x="3779" y="2091"/>
                            </a:cubicBezTo>
                            <a:cubicBezTo>
                              <a:pt x="4231" y="1846"/>
                              <a:pt x="4540" y="1694"/>
                              <a:pt x="4540" y="1694"/>
                            </a:cubicBezTo>
                            <a:cubicBezTo>
                              <a:pt x="4540" y="1694"/>
                              <a:pt x="4849" y="1542"/>
                              <a:pt x="5311" y="1317"/>
                            </a:cubicBezTo>
                            <a:cubicBezTo>
                              <a:pt x="5779" y="1102"/>
                              <a:pt x="6412" y="828"/>
                              <a:pt x="7064" y="615"/>
                            </a:cubicBezTo>
                            <a:cubicBezTo>
                              <a:pt x="7718" y="404"/>
                              <a:pt x="8384" y="223"/>
                              <a:pt x="8895" y="147"/>
                            </a:cubicBezTo>
                            <a:cubicBezTo>
                              <a:pt x="9402" y="57"/>
                              <a:pt x="9749" y="37"/>
                              <a:pt x="9747" y="10"/>
                            </a:cubicBezTo>
                            <a:cubicBezTo>
                              <a:pt x="9746" y="3"/>
                              <a:pt x="9693" y="0"/>
                              <a:pt x="9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
                      <p:cNvSpPr/>
                      <p:nvPr/>
                    </p:nvSpPr>
                    <p:spPr>
                      <a:xfrm>
                        <a:off x="2911125" y="1935263"/>
                        <a:ext cx="56275" cy="266925"/>
                      </a:xfrm>
                      <a:custGeom>
                        <a:avLst/>
                        <a:gdLst/>
                        <a:ahLst/>
                        <a:cxnLst/>
                        <a:rect l="l" t="t" r="r" b="b"/>
                        <a:pathLst>
                          <a:path w="2251" h="10677" extrusionOk="0">
                            <a:moveTo>
                              <a:pt x="22" y="1"/>
                            </a:moveTo>
                            <a:cubicBezTo>
                              <a:pt x="22" y="1"/>
                              <a:pt x="22" y="1"/>
                              <a:pt x="21" y="1"/>
                            </a:cubicBezTo>
                            <a:cubicBezTo>
                              <a:pt x="1" y="17"/>
                              <a:pt x="189" y="307"/>
                              <a:pt x="419" y="767"/>
                            </a:cubicBezTo>
                            <a:cubicBezTo>
                              <a:pt x="660" y="1225"/>
                              <a:pt x="913" y="1867"/>
                              <a:pt x="1129" y="2518"/>
                            </a:cubicBezTo>
                            <a:cubicBezTo>
                              <a:pt x="1347" y="3170"/>
                              <a:pt x="1500" y="3842"/>
                              <a:pt x="1608" y="4347"/>
                            </a:cubicBezTo>
                            <a:cubicBezTo>
                              <a:pt x="1701" y="4853"/>
                              <a:pt x="1762" y="5191"/>
                              <a:pt x="1762" y="5191"/>
                            </a:cubicBezTo>
                            <a:cubicBezTo>
                              <a:pt x="1762" y="5191"/>
                              <a:pt x="1823" y="5529"/>
                              <a:pt x="1895" y="6038"/>
                            </a:cubicBezTo>
                            <a:cubicBezTo>
                              <a:pt x="1962" y="6549"/>
                              <a:pt x="2036" y="7235"/>
                              <a:pt x="2059" y="7923"/>
                            </a:cubicBezTo>
                            <a:cubicBezTo>
                              <a:pt x="2080" y="8609"/>
                              <a:pt x="2077" y="9300"/>
                              <a:pt x="2028" y="9815"/>
                            </a:cubicBezTo>
                            <a:cubicBezTo>
                              <a:pt x="1990" y="10331"/>
                              <a:pt x="1937" y="10672"/>
                              <a:pt x="1961" y="10677"/>
                            </a:cubicBezTo>
                            <a:cubicBezTo>
                              <a:pt x="1961" y="10677"/>
                              <a:pt x="1961" y="10677"/>
                              <a:pt x="1961" y="10677"/>
                            </a:cubicBezTo>
                            <a:cubicBezTo>
                              <a:pt x="1972" y="10677"/>
                              <a:pt x="1994" y="10594"/>
                              <a:pt x="2025" y="10446"/>
                            </a:cubicBezTo>
                            <a:cubicBezTo>
                              <a:pt x="2053" y="10298"/>
                              <a:pt x="2103" y="10085"/>
                              <a:pt x="2131" y="9826"/>
                            </a:cubicBezTo>
                            <a:cubicBezTo>
                              <a:pt x="2213" y="9311"/>
                              <a:pt x="2246" y="8614"/>
                              <a:pt x="2249" y="7918"/>
                            </a:cubicBezTo>
                            <a:cubicBezTo>
                              <a:pt x="2250" y="7224"/>
                              <a:pt x="2196" y="6529"/>
                              <a:pt x="2139" y="6009"/>
                            </a:cubicBezTo>
                            <a:cubicBezTo>
                              <a:pt x="2081" y="5490"/>
                              <a:pt x="2026" y="5145"/>
                              <a:pt x="2026" y="5145"/>
                            </a:cubicBezTo>
                            <a:cubicBezTo>
                              <a:pt x="2026" y="5145"/>
                              <a:pt x="1964" y="4802"/>
                              <a:pt x="1851" y="4293"/>
                            </a:cubicBezTo>
                            <a:cubicBezTo>
                              <a:pt x="1729" y="3784"/>
                              <a:pt x="1552" y="3111"/>
                              <a:pt x="1309" y="2456"/>
                            </a:cubicBezTo>
                            <a:cubicBezTo>
                              <a:pt x="1065" y="1804"/>
                              <a:pt x="784" y="1165"/>
                              <a:pt x="510" y="719"/>
                            </a:cubicBezTo>
                            <a:cubicBezTo>
                              <a:pt x="388" y="488"/>
                              <a:pt x="256" y="313"/>
                              <a:pt x="170" y="187"/>
                            </a:cubicBezTo>
                            <a:cubicBezTo>
                              <a:pt x="85" y="68"/>
                              <a:pt x="33"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
                      <p:cNvSpPr/>
                      <p:nvPr/>
                    </p:nvSpPr>
                    <p:spPr>
                      <a:xfrm>
                        <a:off x="2859900" y="2239463"/>
                        <a:ext cx="242650" cy="121950"/>
                      </a:xfrm>
                      <a:custGeom>
                        <a:avLst/>
                        <a:gdLst/>
                        <a:ahLst/>
                        <a:cxnLst/>
                        <a:rect l="l" t="t" r="r" b="b"/>
                        <a:pathLst>
                          <a:path w="9706" h="4878" extrusionOk="0">
                            <a:moveTo>
                              <a:pt x="9590" y="0"/>
                            </a:moveTo>
                            <a:cubicBezTo>
                              <a:pt x="9556" y="0"/>
                              <a:pt x="9515" y="1"/>
                              <a:pt x="9467" y="2"/>
                            </a:cubicBezTo>
                            <a:cubicBezTo>
                              <a:pt x="9315" y="9"/>
                              <a:pt x="9096" y="9"/>
                              <a:pt x="8839" y="50"/>
                            </a:cubicBezTo>
                            <a:cubicBezTo>
                              <a:pt x="8318" y="99"/>
                              <a:pt x="7638" y="260"/>
                              <a:pt x="6970" y="456"/>
                            </a:cubicBezTo>
                            <a:cubicBezTo>
                              <a:pt x="6301" y="655"/>
                              <a:pt x="5656" y="920"/>
                              <a:pt x="5177" y="1128"/>
                            </a:cubicBezTo>
                            <a:cubicBezTo>
                              <a:pt x="4700" y="1343"/>
                              <a:pt x="4389" y="1499"/>
                              <a:pt x="4389" y="1499"/>
                            </a:cubicBezTo>
                            <a:cubicBezTo>
                              <a:pt x="4389" y="1499"/>
                              <a:pt x="4082" y="1662"/>
                              <a:pt x="3632" y="1928"/>
                            </a:cubicBezTo>
                            <a:cubicBezTo>
                              <a:pt x="3184" y="2195"/>
                              <a:pt x="2595" y="2571"/>
                              <a:pt x="2039" y="2989"/>
                            </a:cubicBezTo>
                            <a:cubicBezTo>
                              <a:pt x="1484" y="3409"/>
                              <a:pt x="949" y="3854"/>
                              <a:pt x="587" y="4228"/>
                            </a:cubicBezTo>
                            <a:cubicBezTo>
                              <a:pt x="396" y="4407"/>
                              <a:pt x="256" y="4574"/>
                              <a:pt x="154" y="4687"/>
                            </a:cubicBezTo>
                            <a:cubicBezTo>
                              <a:pt x="54" y="4803"/>
                              <a:pt x="1" y="4870"/>
                              <a:pt x="7" y="4877"/>
                            </a:cubicBezTo>
                            <a:cubicBezTo>
                              <a:pt x="8" y="4877"/>
                              <a:pt x="9" y="4877"/>
                              <a:pt x="10" y="4877"/>
                            </a:cubicBezTo>
                            <a:cubicBezTo>
                              <a:pt x="41" y="4877"/>
                              <a:pt x="279" y="4635"/>
                              <a:pt x="657" y="4305"/>
                            </a:cubicBezTo>
                            <a:cubicBezTo>
                              <a:pt x="1040" y="3957"/>
                              <a:pt x="1589" y="3539"/>
                              <a:pt x="2149" y="3142"/>
                            </a:cubicBezTo>
                            <a:cubicBezTo>
                              <a:pt x="2714" y="2748"/>
                              <a:pt x="3306" y="2395"/>
                              <a:pt x="3754" y="2141"/>
                            </a:cubicBezTo>
                            <a:cubicBezTo>
                              <a:pt x="4205" y="1892"/>
                              <a:pt x="4512" y="1739"/>
                              <a:pt x="4512" y="1739"/>
                            </a:cubicBezTo>
                            <a:cubicBezTo>
                              <a:pt x="4512" y="1739"/>
                              <a:pt x="4820" y="1584"/>
                              <a:pt x="5280" y="1354"/>
                            </a:cubicBezTo>
                            <a:cubicBezTo>
                              <a:pt x="5747" y="1137"/>
                              <a:pt x="6377" y="855"/>
                              <a:pt x="7028" y="638"/>
                            </a:cubicBezTo>
                            <a:cubicBezTo>
                              <a:pt x="7678" y="420"/>
                              <a:pt x="8344" y="235"/>
                              <a:pt x="8853" y="154"/>
                            </a:cubicBezTo>
                            <a:cubicBezTo>
                              <a:pt x="9361" y="58"/>
                              <a:pt x="9705" y="35"/>
                              <a:pt x="9704" y="8"/>
                            </a:cubicBezTo>
                            <a:cubicBezTo>
                              <a:pt x="9704" y="3"/>
                              <a:pt x="9664" y="0"/>
                              <a:pt x="9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
                      <p:cNvSpPr/>
                      <p:nvPr/>
                    </p:nvSpPr>
                    <p:spPr>
                      <a:xfrm>
                        <a:off x="2790475" y="2192463"/>
                        <a:ext cx="41500" cy="269975"/>
                      </a:xfrm>
                      <a:custGeom>
                        <a:avLst/>
                        <a:gdLst/>
                        <a:ahLst/>
                        <a:cxnLst/>
                        <a:rect l="l" t="t" r="r" b="b"/>
                        <a:pathLst>
                          <a:path w="1660" h="10799" extrusionOk="0">
                            <a:moveTo>
                              <a:pt x="25" y="0"/>
                            </a:moveTo>
                            <a:cubicBezTo>
                              <a:pt x="25" y="0"/>
                              <a:pt x="24" y="0"/>
                              <a:pt x="24" y="0"/>
                            </a:cubicBezTo>
                            <a:cubicBezTo>
                              <a:pt x="1" y="13"/>
                              <a:pt x="165" y="317"/>
                              <a:pt x="356" y="796"/>
                            </a:cubicBezTo>
                            <a:cubicBezTo>
                              <a:pt x="561" y="1271"/>
                              <a:pt x="759" y="1932"/>
                              <a:pt x="922" y="2599"/>
                            </a:cubicBezTo>
                            <a:cubicBezTo>
                              <a:pt x="1086" y="3266"/>
                              <a:pt x="1185" y="3948"/>
                              <a:pt x="1251" y="4460"/>
                            </a:cubicBezTo>
                            <a:cubicBezTo>
                              <a:pt x="1302" y="4971"/>
                              <a:pt x="1335" y="5314"/>
                              <a:pt x="1335" y="5314"/>
                            </a:cubicBezTo>
                            <a:cubicBezTo>
                              <a:pt x="1335" y="5314"/>
                              <a:pt x="1368" y="5657"/>
                              <a:pt x="1399" y="6169"/>
                            </a:cubicBezTo>
                            <a:cubicBezTo>
                              <a:pt x="1424" y="6685"/>
                              <a:pt x="1443" y="7374"/>
                              <a:pt x="1410" y="8061"/>
                            </a:cubicBezTo>
                            <a:cubicBezTo>
                              <a:pt x="1374" y="8748"/>
                              <a:pt x="1315" y="9435"/>
                              <a:pt x="1226" y="9944"/>
                            </a:cubicBezTo>
                            <a:cubicBezTo>
                              <a:pt x="1146" y="10455"/>
                              <a:pt x="1064" y="10792"/>
                              <a:pt x="1088" y="10798"/>
                            </a:cubicBezTo>
                            <a:cubicBezTo>
                              <a:pt x="1088" y="10798"/>
                              <a:pt x="1088" y="10798"/>
                              <a:pt x="1088" y="10798"/>
                            </a:cubicBezTo>
                            <a:cubicBezTo>
                              <a:pt x="1098" y="10798"/>
                              <a:pt x="1126" y="10717"/>
                              <a:pt x="1169" y="10573"/>
                            </a:cubicBezTo>
                            <a:cubicBezTo>
                              <a:pt x="1210" y="10427"/>
                              <a:pt x="1277" y="10220"/>
                              <a:pt x="1326" y="9963"/>
                            </a:cubicBezTo>
                            <a:cubicBezTo>
                              <a:pt x="1450" y="9457"/>
                              <a:pt x="1539" y="8765"/>
                              <a:pt x="1600" y="8072"/>
                            </a:cubicBezTo>
                            <a:cubicBezTo>
                              <a:pt x="1656" y="7380"/>
                              <a:pt x="1659" y="6683"/>
                              <a:pt x="1645" y="6160"/>
                            </a:cubicBezTo>
                            <a:cubicBezTo>
                              <a:pt x="1630" y="5638"/>
                              <a:pt x="1605" y="5289"/>
                              <a:pt x="1605" y="5289"/>
                            </a:cubicBezTo>
                            <a:cubicBezTo>
                              <a:pt x="1605" y="5289"/>
                              <a:pt x="1569" y="4944"/>
                              <a:pt x="1497" y="4426"/>
                            </a:cubicBezTo>
                            <a:cubicBezTo>
                              <a:pt x="1417" y="3909"/>
                              <a:pt x="1296" y="3223"/>
                              <a:pt x="1108" y="2551"/>
                            </a:cubicBezTo>
                            <a:cubicBezTo>
                              <a:pt x="917" y="1882"/>
                              <a:pt x="688" y="1221"/>
                              <a:pt x="452" y="755"/>
                            </a:cubicBezTo>
                            <a:cubicBezTo>
                              <a:pt x="350" y="514"/>
                              <a:pt x="232" y="329"/>
                              <a:pt x="157" y="198"/>
                            </a:cubicBezTo>
                            <a:cubicBezTo>
                              <a:pt x="83" y="72"/>
                              <a:pt x="35"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
                      <p:cNvSpPr/>
                      <p:nvPr/>
                    </p:nvSpPr>
                    <p:spPr>
                      <a:xfrm>
                        <a:off x="2690700" y="2569613"/>
                        <a:ext cx="113350" cy="246850"/>
                      </a:xfrm>
                      <a:custGeom>
                        <a:avLst/>
                        <a:gdLst/>
                        <a:ahLst/>
                        <a:cxnLst/>
                        <a:rect l="l" t="t" r="r" b="b"/>
                        <a:pathLst>
                          <a:path w="4534" h="9874" extrusionOk="0">
                            <a:moveTo>
                              <a:pt x="19" y="1"/>
                            </a:moveTo>
                            <a:cubicBezTo>
                              <a:pt x="18" y="1"/>
                              <a:pt x="18" y="1"/>
                              <a:pt x="17" y="1"/>
                            </a:cubicBezTo>
                            <a:cubicBezTo>
                              <a:pt x="0" y="22"/>
                              <a:pt x="254" y="257"/>
                              <a:pt x="591" y="647"/>
                            </a:cubicBezTo>
                            <a:cubicBezTo>
                              <a:pt x="937" y="1030"/>
                              <a:pt x="1339" y="1591"/>
                              <a:pt x="1709" y="2169"/>
                            </a:cubicBezTo>
                            <a:cubicBezTo>
                              <a:pt x="2080" y="2747"/>
                              <a:pt x="2394" y="3360"/>
                              <a:pt x="2622" y="3822"/>
                            </a:cubicBezTo>
                            <a:cubicBezTo>
                              <a:pt x="2837" y="4290"/>
                              <a:pt x="2980" y="4602"/>
                              <a:pt x="2980" y="4602"/>
                            </a:cubicBezTo>
                            <a:cubicBezTo>
                              <a:pt x="2980" y="4602"/>
                              <a:pt x="3122" y="4917"/>
                              <a:pt x="3316" y="5393"/>
                            </a:cubicBezTo>
                            <a:cubicBezTo>
                              <a:pt x="3507" y="5871"/>
                              <a:pt x="3749" y="6518"/>
                              <a:pt x="3940" y="7179"/>
                            </a:cubicBezTo>
                            <a:cubicBezTo>
                              <a:pt x="4129" y="7838"/>
                              <a:pt x="4294" y="8510"/>
                              <a:pt x="4375" y="9020"/>
                            </a:cubicBezTo>
                            <a:cubicBezTo>
                              <a:pt x="4464" y="9528"/>
                              <a:pt x="4497" y="9873"/>
                              <a:pt x="4522" y="9873"/>
                            </a:cubicBezTo>
                            <a:cubicBezTo>
                              <a:pt x="4522" y="9873"/>
                              <a:pt x="4523" y="9873"/>
                              <a:pt x="4523" y="9873"/>
                            </a:cubicBezTo>
                            <a:cubicBezTo>
                              <a:pt x="4532" y="9872"/>
                              <a:pt x="4534" y="9786"/>
                              <a:pt x="4526" y="9634"/>
                            </a:cubicBezTo>
                            <a:cubicBezTo>
                              <a:pt x="4518" y="9482"/>
                              <a:pt x="4515" y="9264"/>
                              <a:pt x="4477" y="9005"/>
                            </a:cubicBezTo>
                            <a:cubicBezTo>
                              <a:pt x="4430" y="8485"/>
                              <a:pt x="4291" y="7804"/>
                              <a:pt x="4123" y="7129"/>
                            </a:cubicBezTo>
                            <a:cubicBezTo>
                              <a:pt x="3954" y="6454"/>
                              <a:pt x="3730" y="5794"/>
                              <a:pt x="3547" y="5304"/>
                            </a:cubicBezTo>
                            <a:cubicBezTo>
                              <a:pt x="3363" y="4815"/>
                              <a:pt x="3226" y="4494"/>
                              <a:pt x="3226" y="4494"/>
                            </a:cubicBezTo>
                            <a:cubicBezTo>
                              <a:pt x="3226" y="4494"/>
                              <a:pt x="3080" y="4179"/>
                              <a:pt x="2845" y="3712"/>
                            </a:cubicBezTo>
                            <a:cubicBezTo>
                              <a:pt x="2602" y="3249"/>
                              <a:pt x="2265" y="2639"/>
                              <a:pt x="1869" y="2064"/>
                            </a:cubicBezTo>
                            <a:cubicBezTo>
                              <a:pt x="1471" y="1493"/>
                              <a:pt x="1042" y="941"/>
                              <a:pt x="667" y="576"/>
                            </a:cubicBezTo>
                            <a:cubicBezTo>
                              <a:pt x="492" y="383"/>
                              <a:pt x="321" y="246"/>
                              <a:pt x="207" y="145"/>
                            </a:cubicBezTo>
                            <a:cubicBezTo>
                              <a:pt x="99" y="52"/>
                              <a:pt x="31"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
                      <p:cNvSpPr/>
                      <p:nvPr/>
                    </p:nvSpPr>
                    <p:spPr>
                      <a:xfrm>
                        <a:off x="2709675" y="2916963"/>
                        <a:ext cx="222600" cy="155675"/>
                      </a:xfrm>
                      <a:custGeom>
                        <a:avLst/>
                        <a:gdLst/>
                        <a:ahLst/>
                        <a:cxnLst/>
                        <a:rect l="l" t="t" r="r" b="b"/>
                        <a:pathLst>
                          <a:path w="8904" h="6227" extrusionOk="0">
                            <a:moveTo>
                              <a:pt x="19" y="1"/>
                            </a:moveTo>
                            <a:cubicBezTo>
                              <a:pt x="11" y="1"/>
                              <a:pt x="6" y="2"/>
                              <a:pt x="6" y="4"/>
                            </a:cubicBezTo>
                            <a:cubicBezTo>
                              <a:pt x="1" y="30"/>
                              <a:pt x="339" y="104"/>
                              <a:pt x="826" y="270"/>
                            </a:cubicBezTo>
                            <a:cubicBezTo>
                              <a:pt x="1320" y="425"/>
                              <a:pt x="1951" y="704"/>
                              <a:pt x="2562" y="1014"/>
                            </a:cubicBezTo>
                            <a:cubicBezTo>
                              <a:pt x="3176" y="1324"/>
                              <a:pt x="3757" y="1692"/>
                              <a:pt x="4190" y="1976"/>
                            </a:cubicBezTo>
                            <a:cubicBezTo>
                              <a:pt x="4611" y="2270"/>
                              <a:pt x="4893" y="2466"/>
                              <a:pt x="4893" y="2466"/>
                            </a:cubicBezTo>
                            <a:cubicBezTo>
                              <a:pt x="4893" y="2466"/>
                              <a:pt x="5175" y="2665"/>
                              <a:pt x="5584" y="2977"/>
                            </a:cubicBezTo>
                            <a:cubicBezTo>
                              <a:pt x="5991" y="3292"/>
                              <a:pt x="6527" y="3726"/>
                              <a:pt x="7028" y="4199"/>
                            </a:cubicBezTo>
                            <a:cubicBezTo>
                              <a:pt x="7525" y="4672"/>
                              <a:pt x="8007" y="5167"/>
                              <a:pt x="8336" y="5565"/>
                            </a:cubicBezTo>
                            <a:cubicBezTo>
                              <a:pt x="8664" y="5949"/>
                              <a:pt x="8866" y="6226"/>
                              <a:pt x="8894" y="6226"/>
                            </a:cubicBezTo>
                            <a:cubicBezTo>
                              <a:pt x="8894" y="6226"/>
                              <a:pt x="8895" y="6226"/>
                              <a:pt x="8895" y="6226"/>
                            </a:cubicBezTo>
                            <a:cubicBezTo>
                              <a:pt x="8903" y="6219"/>
                              <a:pt x="8861" y="6144"/>
                              <a:pt x="8778" y="6016"/>
                            </a:cubicBezTo>
                            <a:cubicBezTo>
                              <a:pt x="8693" y="5891"/>
                              <a:pt x="8581" y="5704"/>
                              <a:pt x="8418" y="5500"/>
                            </a:cubicBezTo>
                            <a:cubicBezTo>
                              <a:pt x="8112" y="5078"/>
                              <a:pt x="7647" y="4559"/>
                              <a:pt x="7160" y="4062"/>
                            </a:cubicBezTo>
                            <a:cubicBezTo>
                              <a:pt x="6671" y="3567"/>
                              <a:pt x="6143" y="3112"/>
                              <a:pt x="5737" y="2783"/>
                            </a:cubicBezTo>
                            <a:cubicBezTo>
                              <a:pt x="5332" y="2455"/>
                              <a:pt x="5050" y="2247"/>
                              <a:pt x="5050" y="2247"/>
                            </a:cubicBezTo>
                            <a:cubicBezTo>
                              <a:pt x="5050" y="2247"/>
                              <a:pt x="4765" y="2049"/>
                              <a:pt x="4324" y="1768"/>
                            </a:cubicBezTo>
                            <a:cubicBezTo>
                              <a:pt x="3880" y="1492"/>
                              <a:pt x="3281" y="1136"/>
                              <a:pt x="2648" y="843"/>
                            </a:cubicBezTo>
                            <a:cubicBezTo>
                              <a:pt x="2015" y="552"/>
                              <a:pt x="1365" y="293"/>
                              <a:pt x="858" y="170"/>
                            </a:cubicBezTo>
                            <a:cubicBezTo>
                              <a:pt x="609" y="91"/>
                              <a:pt x="391" y="60"/>
                              <a:pt x="242" y="32"/>
                            </a:cubicBezTo>
                            <a:cubicBezTo>
                              <a:pt x="127" y="11"/>
                              <a:pt x="50"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
                      <p:cNvSpPr/>
                      <p:nvPr/>
                    </p:nvSpPr>
                    <p:spPr>
                      <a:xfrm>
                        <a:off x="2902675" y="3223663"/>
                        <a:ext cx="270275" cy="39650"/>
                      </a:xfrm>
                      <a:custGeom>
                        <a:avLst/>
                        <a:gdLst/>
                        <a:ahLst/>
                        <a:cxnLst/>
                        <a:rect l="l" t="t" r="r" b="b"/>
                        <a:pathLst>
                          <a:path w="10811" h="1586" extrusionOk="0">
                            <a:moveTo>
                              <a:pt x="6590" y="0"/>
                            </a:moveTo>
                            <a:cubicBezTo>
                              <a:pt x="6443" y="0"/>
                              <a:pt x="6303" y="2"/>
                              <a:pt x="6174" y="4"/>
                            </a:cubicBezTo>
                            <a:cubicBezTo>
                              <a:pt x="5653" y="17"/>
                              <a:pt x="5305" y="39"/>
                              <a:pt x="5305" y="39"/>
                            </a:cubicBezTo>
                            <a:cubicBezTo>
                              <a:pt x="5305" y="39"/>
                              <a:pt x="4959" y="73"/>
                              <a:pt x="4440" y="141"/>
                            </a:cubicBezTo>
                            <a:cubicBezTo>
                              <a:pt x="3923" y="217"/>
                              <a:pt x="3235" y="333"/>
                              <a:pt x="2563" y="517"/>
                            </a:cubicBezTo>
                            <a:cubicBezTo>
                              <a:pt x="1891" y="703"/>
                              <a:pt x="1229" y="926"/>
                              <a:pt x="762" y="1161"/>
                            </a:cubicBezTo>
                            <a:cubicBezTo>
                              <a:pt x="521" y="1261"/>
                              <a:pt x="334" y="1377"/>
                              <a:pt x="203" y="1452"/>
                            </a:cubicBezTo>
                            <a:cubicBezTo>
                              <a:pt x="71" y="1527"/>
                              <a:pt x="1" y="1576"/>
                              <a:pt x="4" y="1583"/>
                            </a:cubicBezTo>
                            <a:cubicBezTo>
                              <a:pt x="4" y="1585"/>
                              <a:pt x="6" y="1585"/>
                              <a:pt x="9" y="1585"/>
                            </a:cubicBezTo>
                            <a:cubicBezTo>
                              <a:pt x="55" y="1585"/>
                              <a:pt x="353" y="1433"/>
                              <a:pt x="803" y="1256"/>
                            </a:cubicBezTo>
                            <a:cubicBezTo>
                              <a:pt x="1280" y="1056"/>
                              <a:pt x="1941" y="861"/>
                              <a:pt x="2609" y="703"/>
                            </a:cubicBezTo>
                            <a:cubicBezTo>
                              <a:pt x="3278" y="543"/>
                              <a:pt x="3959" y="451"/>
                              <a:pt x="4471" y="387"/>
                            </a:cubicBezTo>
                            <a:cubicBezTo>
                              <a:pt x="4984" y="340"/>
                              <a:pt x="5325" y="308"/>
                              <a:pt x="5325" y="308"/>
                            </a:cubicBezTo>
                            <a:cubicBezTo>
                              <a:pt x="5325" y="308"/>
                              <a:pt x="5670" y="277"/>
                              <a:pt x="6184" y="252"/>
                            </a:cubicBezTo>
                            <a:cubicBezTo>
                              <a:pt x="6467" y="239"/>
                              <a:pt x="6803" y="229"/>
                              <a:pt x="7163" y="229"/>
                            </a:cubicBezTo>
                            <a:cubicBezTo>
                              <a:pt x="7456" y="229"/>
                              <a:pt x="7766" y="236"/>
                              <a:pt x="8074" y="252"/>
                            </a:cubicBezTo>
                            <a:cubicBezTo>
                              <a:pt x="8760" y="293"/>
                              <a:pt x="9448" y="358"/>
                              <a:pt x="9957" y="451"/>
                            </a:cubicBezTo>
                            <a:cubicBezTo>
                              <a:pt x="10406" y="524"/>
                              <a:pt x="10723" y="599"/>
                              <a:pt x="10794" y="599"/>
                            </a:cubicBezTo>
                            <a:cubicBezTo>
                              <a:pt x="10804" y="599"/>
                              <a:pt x="10809" y="598"/>
                              <a:pt x="10809" y="595"/>
                            </a:cubicBezTo>
                            <a:cubicBezTo>
                              <a:pt x="10811" y="584"/>
                              <a:pt x="10731" y="554"/>
                              <a:pt x="10584" y="510"/>
                            </a:cubicBezTo>
                            <a:cubicBezTo>
                              <a:pt x="10438" y="468"/>
                              <a:pt x="10233" y="399"/>
                              <a:pt x="9976" y="349"/>
                            </a:cubicBezTo>
                            <a:cubicBezTo>
                              <a:pt x="9470" y="224"/>
                              <a:pt x="8779" y="128"/>
                              <a:pt x="8087" y="64"/>
                            </a:cubicBezTo>
                            <a:cubicBezTo>
                              <a:pt x="7565" y="16"/>
                              <a:pt x="7041" y="0"/>
                              <a:pt x="6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
                      <p:cNvSpPr/>
                      <p:nvPr/>
                    </p:nvSpPr>
                    <p:spPr>
                      <a:xfrm>
                        <a:off x="3258200" y="3252563"/>
                        <a:ext cx="203750" cy="179625"/>
                      </a:xfrm>
                      <a:custGeom>
                        <a:avLst/>
                        <a:gdLst/>
                        <a:ahLst/>
                        <a:cxnLst/>
                        <a:rect l="l" t="t" r="r" b="b"/>
                        <a:pathLst>
                          <a:path w="8150" h="7185" extrusionOk="0">
                            <a:moveTo>
                              <a:pt x="8134" y="1"/>
                            </a:moveTo>
                            <a:cubicBezTo>
                              <a:pt x="8111" y="1"/>
                              <a:pt x="8033" y="24"/>
                              <a:pt x="7911" y="67"/>
                            </a:cubicBezTo>
                            <a:cubicBezTo>
                              <a:pt x="7769" y="120"/>
                              <a:pt x="7560" y="186"/>
                              <a:pt x="7324" y="296"/>
                            </a:cubicBezTo>
                            <a:cubicBezTo>
                              <a:pt x="6841" y="495"/>
                              <a:pt x="6229" y="825"/>
                              <a:pt x="5632" y="1181"/>
                            </a:cubicBezTo>
                            <a:cubicBezTo>
                              <a:pt x="5035" y="1541"/>
                              <a:pt x="4469" y="1947"/>
                              <a:pt x="4053" y="2263"/>
                            </a:cubicBezTo>
                            <a:cubicBezTo>
                              <a:pt x="3639" y="2581"/>
                              <a:pt x="3373" y="2807"/>
                              <a:pt x="3373" y="2807"/>
                            </a:cubicBezTo>
                            <a:cubicBezTo>
                              <a:pt x="3373" y="2807"/>
                              <a:pt x="3113" y="3039"/>
                              <a:pt x="2735" y="3399"/>
                            </a:cubicBezTo>
                            <a:cubicBezTo>
                              <a:pt x="2363" y="3766"/>
                              <a:pt x="1877" y="4265"/>
                              <a:pt x="1443" y="4812"/>
                            </a:cubicBezTo>
                            <a:cubicBezTo>
                              <a:pt x="1012" y="5359"/>
                              <a:pt x="608" y="5931"/>
                              <a:pt x="368" y="6394"/>
                            </a:cubicBezTo>
                            <a:cubicBezTo>
                              <a:pt x="235" y="6618"/>
                              <a:pt x="152" y="6822"/>
                              <a:pt x="91" y="6960"/>
                            </a:cubicBezTo>
                            <a:cubicBezTo>
                              <a:pt x="30" y="7099"/>
                              <a:pt x="0" y="7181"/>
                              <a:pt x="8" y="7184"/>
                            </a:cubicBezTo>
                            <a:cubicBezTo>
                              <a:pt x="8" y="7184"/>
                              <a:pt x="9" y="7184"/>
                              <a:pt x="9" y="7184"/>
                            </a:cubicBezTo>
                            <a:cubicBezTo>
                              <a:pt x="37" y="7184"/>
                              <a:pt x="187" y="6876"/>
                              <a:pt x="459" y="6448"/>
                            </a:cubicBezTo>
                            <a:cubicBezTo>
                              <a:pt x="726" y="6004"/>
                              <a:pt x="1144" y="5456"/>
                              <a:pt x="1589" y="4934"/>
                            </a:cubicBezTo>
                            <a:cubicBezTo>
                              <a:pt x="2035" y="4411"/>
                              <a:pt x="2530" y="3932"/>
                              <a:pt x="2905" y="3579"/>
                            </a:cubicBezTo>
                            <a:cubicBezTo>
                              <a:pt x="3291" y="3238"/>
                              <a:pt x="3548" y="3011"/>
                              <a:pt x="3548" y="3011"/>
                            </a:cubicBezTo>
                            <a:cubicBezTo>
                              <a:pt x="3548" y="3011"/>
                              <a:pt x="3807" y="2783"/>
                              <a:pt x="4206" y="2458"/>
                            </a:cubicBezTo>
                            <a:cubicBezTo>
                              <a:pt x="4607" y="2137"/>
                              <a:pt x="5156" y="1718"/>
                              <a:pt x="5734" y="1342"/>
                            </a:cubicBezTo>
                            <a:cubicBezTo>
                              <a:pt x="6310" y="969"/>
                              <a:pt x="6904" y="615"/>
                              <a:pt x="7368" y="390"/>
                            </a:cubicBezTo>
                            <a:cubicBezTo>
                              <a:pt x="7828" y="156"/>
                              <a:pt x="8149" y="25"/>
                              <a:pt x="8141" y="3"/>
                            </a:cubicBezTo>
                            <a:cubicBezTo>
                              <a:pt x="8141" y="2"/>
                              <a:pt x="8138" y="1"/>
                              <a:pt x="8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
                      <p:cNvSpPr/>
                      <p:nvPr/>
                    </p:nvSpPr>
                    <p:spPr>
                      <a:xfrm>
                        <a:off x="3547600" y="3159438"/>
                        <a:ext cx="113325" cy="246975"/>
                      </a:xfrm>
                      <a:custGeom>
                        <a:avLst/>
                        <a:gdLst/>
                        <a:ahLst/>
                        <a:cxnLst/>
                        <a:rect l="l" t="t" r="r" b="b"/>
                        <a:pathLst>
                          <a:path w="4533" h="9879" extrusionOk="0">
                            <a:moveTo>
                              <a:pt x="4513" y="1"/>
                            </a:moveTo>
                            <a:cubicBezTo>
                              <a:pt x="4499" y="1"/>
                              <a:pt x="4435" y="56"/>
                              <a:pt x="4331" y="155"/>
                            </a:cubicBezTo>
                            <a:cubicBezTo>
                              <a:pt x="4222" y="260"/>
                              <a:pt x="4061" y="405"/>
                              <a:pt x="3890" y="603"/>
                            </a:cubicBezTo>
                            <a:cubicBezTo>
                              <a:pt x="3530" y="980"/>
                              <a:pt x="3106" y="1533"/>
                              <a:pt x="2706" y="2102"/>
                            </a:cubicBezTo>
                            <a:cubicBezTo>
                              <a:pt x="2308" y="2674"/>
                              <a:pt x="1959" y="3277"/>
                              <a:pt x="1708" y="3734"/>
                            </a:cubicBezTo>
                            <a:cubicBezTo>
                              <a:pt x="1461" y="4195"/>
                              <a:pt x="1309" y="4508"/>
                              <a:pt x="1309" y="4508"/>
                            </a:cubicBezTo>
                            <a:cubicBezTo>
                              <a:pt x="1309" y="4508"/>
                              <a:pt x="1166" y="4826"/>
                              <a:pt x="969" y="5310"/>
                            </a:cubicBezTo>
                            <a:cubicBezTo>
                              <a:pt x="778" y="5797"/>
                              <a:pt x="540" y="6452"/>
                              <a:pt x="366" y="7127"/>
                            </a:cubicBezTo>
                            <a:cubicBezTo>
                              <a:pt x="197" y="7802"/>
                              <a:pt x="62" y="8489"/>
                              <a:pt x="32" y="9010"/>
                            </a:cubicBezTo>
                            <a:cubicBezTo>
                              <a:pt x="1" y="9270"/>
                              <a:pt x="10" y="9488"/>
                              <a:pt x="10" y="9640"/>
                            </a:cubicBezTo>
                            <a:cubicBezTo>
                              <a:pt x="10" y="9792"/>
                              <a:pt x="16" y="9878"/>
                              <a:pt x="24" y="9878"/>
                            </a:cubicBezTo>
                            <a:cubicBezTo>
                              <a:pt x="51" y="9878"/>
                              <a:pt x="62" y="9532"/>
                              <a:pt x="135" y="9023"/>
                            </a:cubicBezTo>
                            <a:cubicBezTo>
                              <a:pt x="198" y="8509"/>
                              <a:pt x="356" y="7837"/>
                              <a:pt x="551" y="7179"/>
                            </a:cubicBezTo>
                            <a:cubicBezTo>
                              <a:pt x="743" y="6519"/>
                              <a:pt x="999" y="5880"/>
                              <a:pt x="1198" y="5404"/>
                            </a:cubicBezTo>
                            <a:cubicBezTo>
                              <a:pt x="1411" y="4936"/>
                              <a:pt x="1553" y="4622"/>
                              <a:pt x="1553" y="4622"/>
                            </a:cubicBezTo>
                            <a:cubicBezTo>
                              <a:pt x="1553" y="4622"/>
                              <a:pt x="1696" y="4309"/>
                              <a:pt x="1927" y="3850"/>
                            </a:cubicBezTo>
                            <a:cubicBezTo>
                              <a:pt x="2162" y="3393"/>
                              <a:pt x="2491" y="2786"/>
                              <a:pt x="2864" y="2207"/>
                            </a:cubicBezTo>
                            <a:cubicBezTo>
                              <a:pt x="3239" y="1632"/>
                              <a:pt x="3637" y="1066"/>
                              <a:pt x="3969" y="670"/>
                            </a:cubicBezTo>
                            <a:cubicBezTo>
                              <a:pt x="4293" y="269"/>
                              <a:pt x="4533" y="17"/>
                              <a:pt x="4515" y="1"/>
                            </a:cubicBezTo>
                            <a:cubicBezTo>
                              <a:pt x="4515" y="1"/>
                              <a:pt x="4514" y="1"/>
                              <a:pt x="4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
                      <p:cNvSpPr/>
                      <p:nvPr/>
                    </p:nvSpPr>
                    <p:spPr>
                      <a:xfrm>
                        <a:off x="2802350" y="2465813"/>
                        <a:ext cx="181925" cy="201725"/>
                      </a:xfrm>
                      <a:custGeom>
                        <a:avLst/>
                        <a:gdLst/>
                        <a:ahLst/>
                        <a:cxnLst/>
                        <a:rect l="l" t="t" r="r" b="b"/>
                        <a:pathLst>
                          <a:path w="7277" h="8069" extrusionOk="0">
                            <a:moveTo>
                              <a:pt x="7262" y="1"/>
                            </a:moveTo>
                            <a:cubicBezTo>
                              <a:pt x="7245" y="1"/>
                              <a:pt x="7168" y="30"/>
                              <a:pt x="7043" y="83"/>
                            </a:cubicBezTo>
                            <a:cubicBezTo>
                              <a:pt x="6904" y="146"/>
                              <a:pt x="6700" y="224"/>
                              <a:pt x="6475" y="356"/>
                            </a:cubicBezTo>
                            <a:cubicBezTo>
                              <a:pt x="6008" y="593"/>
                              <a:pt x="5433" y="989"/>
                              <a:pt x="4883" y="1415"/>
                            </a:cubicBezTo>
                            <a:cubicBezTo>
                              <a:pt x="4332" y="1844"/>
                              <a:pt x="3827" y="2325"/>
                              <a:pt x="3457" y="2693"/>
                            </a:cubicBezTo>
                            <a:cubicBezTo>
                              <a:pt x="3092" y="3068"/>
                              <a:pt x="2859" y="3326"/>
                              <a:pt x="2859" y="3326"/>
                            </a:cubicBezTo>
                            <a:cubicBezTo>
                              <a:pt x="2859" y="3326"/>
                              <a:pt x="2632" y="3591"/>
                              <a:pt x="2309" y="4001"/>
                            </a:cubicBezTo>
                            <a:cubicBezTo>
                              <a:pt x="1990" y="4415"/>
                              <a:pt x="1578" y="4979"/>
                              <a:pt x="1213" y="5571"/>
                            </a:cubicBezTo>
                            <a:cubicBezTo>
                              <a:pt x="849" y="6163"/>
                              <a:pt x="512" y="6772"/>
                              <a:pt x="312" y="7255"/>
                            </a:cubicBezTo>
                            <a:cubicBezTo>
                              <a:pt x="199" y="7490"/>
                              <a:pt x="129" y="7697"/>
                              <a:pt x="75" y="7839"/>
                            </a:cubicBezTo>
                            <a:cubicBezTo>
                              <a:pt x="25" y="7982"/>
                              <a:pt x="0" y="8065"/>
                              <a:pt x="8" y="8068"/>
                            </a:cubicBezTo>
                            <a:cubicBezTo>
                              <a:pt x="8" y="8068"/>
                              <a:pt x="9" y="8068"/>
                              <a:pt x="9" y="8068"/>
                            </a:cubicBezTo>
                            <a:cubicBezTo>
                              <a:pt x="35" y="8068"/>
                              <a:pt x="169" y="7752"/>
                              <a:pt x="406" y="7299"/>
                            </a:cubicBezTo>
                            <a:cubicBezTo>
                              <a:pt x="635" y="6837"/>
                              <a:pt x="993" y="6246"/>
                              <a:pt x="1371" y="5673"/>
                            </a:cubicBezTo>
                            <a:cubicBezTo>
                              <a:pt x="1755" y="5099"/>
                              <a:pt x="2176" y="4554"/>
                              <a:pt x="2502" y="4156"/>
                            </a:cubicBezTo>
                            <a:cubicBezTo>
                              <a:pt x="2831" y="3760"/>
                              <a:pt x="3061" y="3505"/>
                              <a:pt x="3061" y="3505"/>
                            </a:cubicBezTo>
                            <a:cubicBezTo>
                              <a:pt x="3061" y="3505"/>
                              <a:pt x="3291" y="3249"/>
                              <a:pt x="3636" y="2867"/>
                            </a:cubicBezTo>
                            <a:cubicBezTo>
                              <a:pt x="3992" y="2494"/>
                              <a:pt x="4476" y="2004"/>
                              <a:pt x="5002" y="1564"/>
                            </a:cubicBezTo>
                            <a:cubicBezTo>
                              <a:pt x="5530" y="1124"/>
                              <a:pt x="6081" y="708"/>
                              <a:pt x="6526" y="447"/>
                            </a:cubicBezTo>
                            <a:cubicBezTo>
                              <a:pt x="6965" y="174"/>
                              <a:pt x="7277" y="27"/>
                              <a:pt x="7266" y="2"/>
                            </a:cubicBezTo>
                            <a:cubicBezTo>
                              <a:pt x="7265" y="1"/>
                              <a:pt x="7264" y="1"/>
                              <a:pt x="7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
                      <p:cNvSpPr/>
                      <p:nvPr/>
                    </p:nvSpPr>
                    <p:spPr>
                      <a:xfrm>
                        <a:off x="2856025" y="2675913"/>
                        <a:ext cx="67775" cy="263900"/>
                      </a:xfrm>
                      <a:custGeom>
                        <a:avLst/>
                        <a:gdLst/>
                        <a:ahLst/>
                        <a:cxnLst/>
                        <a:rect l="l" t="t" r="r" b="b"/>
                        <a:pathLst>
                          <a:path w="2711" h="10556" extrusionOk="0">
                            <a:moveTo>
                              <a:pt x="2688" y="0"/>
                            </a:moveTo>
                            <a:cubicBezTo>
                              <a:pt x="2679" y="0"/>
                              <a:pt x="2623" y="64"/>
                              <a:pt x="2532" y="178"/>
                            </a:cubicBezTo>
                            <a:cubicBezTo>
                              <a:pt x="2440" y="300"/>
                              <a:pt x="2299" y="468"/>
                              <a:pt x="2164" y="690"/>
                            </a:cubicBezTo>
                            <a:cubicBezTo>
                              <a:pt x="1867" y="1122"/>
                              <a:pt x="1552" y="1744"/>
                              <a:pt x="1273" y="2382"/>
                            </a:cubicBezTo>
                            <a:cubicBezTo>
                              <a:pt x="996" y="3022"/>
                              <a:pt x="783" y="3687"/>
                              <a:pt x="634" y="4186"/>
                            </a:cubicBezTo>
                            <a:cubicBezTo>
                              <a:pt x="493" y="4691"/>
                              <a:pt x="411" y="5029"/>
                              <a:pt x="411" y="5029"/>
                            </a:cubicBezTo>
                            <a:cubicBezTo>
                              <a:pt x="411" y="5029"/>
                              <a:pt x="339" y="5369"/>
                              <a:pt x="253" y="5884"/>
                            </a:cubicBezTo>
                            <a:cubicBezTo>
                              <a:pt x="168" y="6400"/>
                              <a:pt x="78" y="7092"/>
                              <a:pt x="40" y="7788"/>
                            </a:cubicBezTo>
                            <a:cubicBezTo>
                              <a:pt x="6" y="8480"/>
                              <a:pt x="1" y="9177"/>
                              <a:pt x="56" y="9696"/>
                            </a:cubicBezTo>
                            <a:cubicBezTo>
                              <a:pt x="70" y="9957"/>
                              <a:pt x="107" y="10172"/>
                              <a:pt x="129" y="10322"/>
                            </a:cubicBezTo>
                            <a:cubicBezTo>
                              <a:pt x="153" y="10471"/>
                              <a:pt x="170" y="10556"/>
                              <a:pt x="179" y="10556"/>
                            </a:cubicBezTo>
                            <a:cubicBezTo>
                              <a:pt x="179" y="10556"/>
                              <a:pt x="179" y="10556"/>
                              <a:pt x="179" y="10556"/>
                            </a:cubicBezTo>
                            <a:cubicBezTo>
                              <a:pt x="203" y="10553"/>
                              <a:pt x="168" y="10210"/>
                              <a:pt x="161" y="9691"/>
                            </a:cubicBezTo>
                            <a:cubicBezTo>
                              <a:pt x="139" y="9176"/>
                              <a:pt x="173" y="8485"/>
                              <a:pt x="228" y="7800"/>
                            </a:cubicBezTo>
                            <a:cubicBezTo>
                              <a:pt x="291" y="7116"/>
                              <a:pt x="400" y="6434"/>
                              <a:pt x="496" y="5928"/>
                            </a:cubicBezTo>
                            <a:cubicBezTo>
                              <a:pt x="595" y="5424"/>
                              <a:pt x="674" y="5089"/>
                              <a:pt x="674" y="5089"/>
                            </a:cubicBezTo>
                            <a:cubicBezTo>
                              <a:pt x="674" y="5089"/>
                              <a:pt x="754" y="4753"/>
                              <a:pt x="873" y="4254"/>
                            </a:cubicBezTo>
                            <a:cubicBezTo>
                              <a:pt x="1008" y="3756"/>
                              <a:pt x="1198" y="3095"/>
                              <a:pt x="1450" y="2455"/>
                            </a:cubicBezTo>
                            <a:cubicBezTo>
                              <a:pt x="1702" y="1816"/>
                              <a:pt x="1989" y="1187"/>
                              <a:pt x="2253" y="745"/>
                            </a:cubicBezTo>
                            <a:cubicBezTo>
                              <a:pt x="2507" y="295"/>
                              <a:pt x="2711" y="16"/>
                              <a:pt x="2689" y="1"/>
                            </a:cubicBezTo>
                            <a:cubicBezTo>
                              <a:pt x="2689" y="1"/>
                              <a:pt x="2688" y="0"/>
                              <a:pt x="2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
                      <p:cNvSpPr/>
                      <p:nvPr/>
                    </p:nvSpPr>
                    <p:spPr>
                      <a:xfrm>
                        <a:off x="2988825" y="2916638"/>
                        <a:ext cx="74475" cy="262350"/>
                      </a:xfrm>
                      <a:custGeom>
                        <a:avLst/>
                        <a:gdLst/>
                        <a:ahLst/>
                        <a:cxnLst/>
                        <a:rect l="l" t="t" r="r" b="b"/>
                        <a:pathLst>
                          <a:path w="2979" h="10494" extrusionOk="0">
                            <a:moveTo>
                              <a:pt x="198" y="1"/>
                            </a:moveTo>
                            <a:cubicBezTo>
                              <a:pt x="190" y="1"/>
                              <a:pt x="170" y="84"/>
                              <a:pt x="143" y="231"/>
                            </a:cubicBezTo>
                            <a:cubicBezTo>
                              <a:pt x="120" y="383"/>
                              <a:pt x="73" y="596"/>
                              <a:pt x="60" y="856"/>
                            </a:cubicBezTo>
                            <a:cubicBezTo>
                              <a:pt x="1" y="1378"/>
                              <a:pt x="18" y="2075"/>
                              <a:pt x="71" y="2769"/>
                            </a:cubicBezTo>
                            <a:cubicBezTo>
                              <a:pt x="128" y="3464"/>
                              <a:pt x="253" y="4149"/>
                              <a:pt x="358" y="4661"/>
                            </a:cubicBezTo>
                            <a:cubicBezTo>
                              <a:pt x="471" y="5172"/>
                              <a:pt x="559" y="5509"/>
                              <a:pt x="559" y="5509"/>
                            </a:cubicBezTo>
                            <a:cubicBezTo>
                              <a:pt x="559" y="5509"/>
                              <a:pt x="656" y="5844"/>
                              <a:pt x="822" y="6339"/>
                            </a:cubicBezTo>
                            <a:cubicBezTo>
                              <a:pt x="991" y="6832"/>
                              <a:pt x="1237" y="7486"/>
                              <a:pt x="1531" y="8117"/>
                            </a:cubicBezTo>
                            <a:cubicBezTo>
                              <a:pt x="1827" y="8745"/>
                              <a:pt x="2152" y="9361"/>
                              <a:pt x="2445" y="9793"/>
                            </a:cubicBezTo>
                            <a:cubicBezTo>
                              <a:pt x="2579" y="10017"/>
                              <a:pt x="2716" y="10188"/>
                              <a:pt x="2805" y="10312"/>
                            </a:cubicBezTo>
                            <a:cubicBezTo>
                              <a:pt x="2893" y="10428"/>
                              <a:pt x="2947" y="10494"/>
                              <a:pt x="2957" y="10494"/>
                            </a:cubicBezTo>
                            <a:cubicBezTo>
                              <a:pt x="2958" y="10494"/>
                              <a:pt x="2958" y="10494"/>
                              <a:pt x="2958" y="10493"/>
                            </a:cubicBezTo>
                            <a:cubicBezTo>
                              <a:pt x="2979" y="10479"/>
                              <a:pt x="2786" y="10191"/>
                              <a:pt x="2534" y="9740"/>
                            </a:cubicBezTo>
                            <a:cubicBezTo>
                              <a:pt x="2272" y="9295"/>
                              <a:pt x="1976" y="8672"/>
                              <a:pt x="1704" y="8040"/>
                            </a:cubicBezTo>
                            <a:cubicBezTo>
                              <a:pt x="1436" y="7406"/>
                              <a:pt x="1212" y="6754"/>
                              <a:pt x="1058" y="6262"/>
                            </a:cubicBezTo>
                            <a:cubicBezTo>
                              <a:pt x="906" y="5769"/>
                              <a:pt x="819" y="5438"/>
                              <a:pt x="819" y="5438"/>
                            </a:cubicBezTo>
                            <a:cubicBezTo>
                              <a:pt x="819" y="5438"/>
                              <a:pt x="732" y="5105"/>
                              <a:pt x="601" y="4608"/>
                            </a:cubicBezTo>
                            <a:cubicBezTo>
                              <a:pt x="485" y="4105"/>
                              <a:pt x="341" y="3432"/>
                              <a:pt x="261" y="2750"/>
                            </a:cubicBezTo>
                            <a:cubicBezTo>
                              <a:pt x="183" y="2067"/>
                              <a:pt x="139" y="1378"/>
                              <a:pt x="164" y="863"/>
                            </a:cubicBezTo>
                            <a:cubicBezTo>
                              <a:pt x="176" y="347"/>
                              <a:pt x="225" y="4"/>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
                      <p:cNvSpPr/>
                      <p:nvPr/>
                    </p:nvSpPr>
                    <p:spPr>
                      <a:xfrm>
                        <a:off x="3169650" y="3074088"/>
                        <a:ext cx="201750" cy="181825"/>
                      </a:xfrm>
                      <a:custGeom>
                        <a:avLst/>
                        <a:gdLst/>
                        <a:ahLst/>
                        <a:cxnLst/>
                        <a:rect l="l" t="t" r="r" b="b"/>
                        <a:pathLst>
                          <a:path w="8070" h="7273" extrusionOk="0">
                            <a:moveTo>
                              <a:pt x="8" y="0"/>
                            </a:moveTo>
                            <a:cubicBezTo>
                              <a:pt x="8" y="0"/>
                              <a:pt x="7" y="0"/>
                              <a:pt x="7" y="0"/>
                            </a:cubicBezTo>
                            <a:cubicBezTo>
                              <a:pt x="0" y="3"/>
                              <a:pt x="29" y="85"/>
                              <a:pt x="88" y="223"/>
                            </a:cubicBezTo>
                            <a:cubicBezTo>
                              <a:pt x="151" y="364"/>
                              <a:pt x="229" y="567"/>
                              <a:pt x="361" y="793"/>
                            </a:cubicBezTo>
                            <a:cubicBezTo>
                              <a:pt x="596" y="1260"/>
                              <a:pt x="990" y="1835"/>
                              <a:pt x="1417" y="2386"/>
                            </a:cubicBezTo>
                            <a:cubicBezTo>
                              <a:pt x="1844" y="2937"/>
                              <a:pt x="2324" y="3443"/>
                              <a:pt x="2692" y="3813"/>
                            </a:cubicBezTo>
                            <a:cubicBezTo>
                              <a:pt x="3066" y="4180"/>
                              <a:pt x="3323" y="4413"/>
                              <a:pt x="3323" y="4413"/>
                            </a:cubicBezTo>
                            <a:cubicBezTo>
                              <a:pt x="3323" y="4413"/>
                              <a:pt x="3588" y="4640"/>
                              <a:pt x="3998" y="4965"/>
                            </a:cubicBezTo>
                            <a:cubicBezTo>
                              <a:pt x="4410" y="5284"/>
                              <a:pt x="4972" y="5696"/>
                              <a:pt x="5565" y="6063"/>
                            </a:cubicBezTo>
                            <a:cubicBezTo>
                              <a:pt x="6157" y="6426"/>
                              <a:pt x="6766" y="6764"/>
                              <a:pt x="7247" y="6967"/>
                            </a:cubicBezTo>
                            <a:cubicBezTo>
                              <a:pt x="7482" y="7079"/>
                              <a:pt x="7689" y="7150"/>
                              <a:pt x="7831" y="7203"/>
                            </a:cubicBezTo>
                            <a:cubicBezTo>
                              <a:pt x="7954" y="7248"/>
                              <a:pt x="8033" y="7272"/>
                              <a:pt x="8055" y="7272"/>
                            </a:cubicBezTo>
                            <a:cubicBezTo>
                              <a:pt x="8059" y="7272"/>
                              <a:pt x="8061" y="7272"/>
                              <a:pt x="8062" y="7270"/>
                            </a:cubicBezTo>
                            <a:cubicBezTo>
                              <a:pt x="8069" y="7248"/>
                              <a:pt x="7751" y="7112"/>
                              <a:pt x="7292" y="6873"/>
                            </a:cubicBezTo>
                            <a:cubicBezTo>
                              <a:pt x="6830" y="6642"/>
                              <a:pt x="6241" y="6282"/>
                              <a:pt x="5668" y="5904"/>
                            </a:cubicBezTo>
                            <a:cubicBezTo>
                              <a:pt x="5096" y="5521"/>
                              <a:pt x="4551" y="5098"/>
                              <a:pt x="4153" y="4770"/>
                            </a:cubicBezTo>
                            <a:cubicBezTo>
                              <a:pt x="3758" y="4440"/>
                              <a:pt x="3503" y="4209"/>
                              <a:pt x="3503" y="4209"/>
                            </a:cubicBezTo>
                            <a:cubicBezTo>
                              <a:pt x="3503" y="4209"/>
                              <a:pt x="3248" y="3979"/>
                              <a:pt x="2866" y="3636"/>
                            </a:cubicBezTo>
                            <a:cubicBezTo>
                              <a:pt x="2494" y="3279"/>
                              <a:pt x="2004" y="2793"/>
                              <a:pt x="1565" y="2265"/>
                            </a:cubicBezTo>
                            <a:cubicBezTo>
                              <a:pt x="1125" y="1739"/>
                              <a:pt x="710" y="1186"/>
                              <a:pt x="450" y="740"/>
                            </a:cubicBezTo>
                            <a:cubicBezTo>
                              <a:pt x="184" y="309"/>
                              <a:pt x="35"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
                      <p:cNvSpPr/>
                      <p:nvPr/>
                    </p:nvSpPr>
                    <p:spPr>
                      <a:xfrm>
                        <a:off x="3366325" y="3136613"/>
                        <a:ext cx="269975" cy="41625"/>
                      </a:xfrm>
                      <a:custGeom>
                        <a:avLst/>
                        <a:gdLst/>
                        <a:ahLst/>
                        <a:cxnLst/>
                        <a:rect l="l" t="t" r="r" b="b"/>
                        <a:pathLst>
                          <a:path w="10799" h="1665" extrusionOk="0">
                            <a:moveTo>
                              <a:pt x="9" y="0"/>
                            </a:moveTo>
                            <a:cubicBezTo>
                              <a:pt x="6" y="0"/>
                              <a:pt x="4" y="1"/>
                              <a:pt x="4" y="3"/>
                            </a:cubicBezTo>
                            <a:cubicBezTo>
                              <a:pt x="0" y="9"/>
                              <a:pt x="71" y="57"/>
                              <a:pt x="201" y="134"/>
                            </a:cubicBezTo>
                            <a:cubicBezTo>
                              <a:pt x="332" y="211"/>
                              <a:pt x="517" y="328"/>
                              <a:pt x="755" y="433"/>
                            </a:cubicBezTo>
                            <a:cubicBezTo>
                              <a:pt x="1222" y="673"/>
                              <a:pt x="1880" y="903"/>
                              <a:pt x="2549" y="1098"/>
                            </a:cubicBezTo>
                            <a:cubicBezTo>
                              <a:pt x="3220" y="1290"/>
                              <a:pt x="3906" y="1416"/>
                              <a:pt x="4421" y="1497"/>
                            </a:cubicBezTo>
                            <a:cubicBezTo>
                              <a:pt x="4940" y="1572"/>
                              <a:pt x="5284" y="1608"/>
                              <a:pt x="5284" y="1608"/>
                            </a:cubicBezTo>
                            <a:cubicBezTo>
                              <a:pt x="5284" y="1608"/>
                              <a:pt x="5632" y="1636"/>
                              <a:pt x="6155" y="1655"/>
                            </a:cubicBezTo>
                            <a:cubicBezTo>
                              <a:pt x="6345" y="1661"/>
                              <a:pt x="6558" y="1665"/>
                              <a:pt x="6786" y="1665"/>
                            </a:cubicBezTo>
                            <a:cubicBezTo>
                              <a:pt x="7184" y="1665"/>
                              <a:pt x="7627" y="1653"/>
                              <a:pt x="8068" y="1619"/>
                            </a:cubicBezTo>
                            <a:cubicBezTo>
                              <a:pt x="8760" y="1563"/>
                              <a:pt x="9453" y="1477"/>
                              <a:pt x="9959" y="1354"/>
                            </a:cubicBezTo>
                            <a:cubicBezTo>
                              <a:pt x="10216" y="1307"/>
                              <a:pt x="10424" y="1242"/>
                              <a:pt x="10571" y="1201"/>
                            </a:cubicBezTo>
                            <a:cubicBezTo>
                              <a:pt x="10717" y="1159"/>
                              <a:pt x="10798" y="1130"/>
                              <a:pt x="10797" y="1121"/>
                            </a:cubicBezTo>
                            <a:cubicBezTo>
                              <a:pt x="10796" y="1118"/>
                              <a:pt x="10790" y="1117"/>
                              <a:pt x="10779" y="1117"/>
                            </a:cubicBezTo>
                            <a:cubicBezTo>
                              <a:pt x="10703" y="1117"/>
                              <a:pt x="10389" y="1185"/>
                              <a:pt x="9941" y="1253"/>
                            </a:cubicBezTo>
                            <a:cubicBezTo>
                              <a:pt x="9431" y="1340"/>
                              <a:pt x="8743" y="1397"/>
                              <a:pt x="8057" y="1430"/>
                            </a:cubicBezTo>
                            <a:cubicBezTo>
                              <a:pt x="7831" y="1439"/>
                              <a:pt x="7605" y="1443"/>
                              <a:pt x="7385" y="1443"/>
                            </a:cubicBezTo>
                            <a:cubicBezTo>
                              <a:pt x="6935" y="1443"/>
                              <a:pt x="6511" y="1427"/>
                              <a:pt x="6166" y="1408"/>
                            </a:cubicBezTo>
                            <a:cubicBezTo>
                              <a:pt x="5652" y="1375"/>
                              <a:pt x="5311" y="1340"/>
                              <a:pt x="5311" y="1340"/>
                            </a:cubicBezTo>
                            <a:cubicBezTo>
                              <a:pt x="5311" y="1340"/>
                              <a:pt x="4968" y="1304"/>
                              <a:pt x="4457" y="1251"/>
                            </a:cubicBezTo>
                            <a:cubicBezTo>
                              <a:pt x="3946" y="1182"/>
                              <a:pt x="3263" y="1080"/>
                              <a:pt x="2598" y="913"/>
                            </a:cubicBezTo>
                            <a:cubicBezTo>
                              <a:pt x="1932" y="745"/>
                              <a:pt x="1271" y="543"/>
                              <a:pt x="798" y="338"/>
                            </a:cubicBezTo>
                            <a:cubicBezTo>
                              <a:pt x="350" y="157"/>
                              <a:pt x="55"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
                      <p:cNvSpPr/>
                      <p:nvPr/>
                    </p:nvSpPr>
                    <p:spPr>
                      <a:xfrm>
                        <a:off x="2283450" y="1254738"/>
                        <a:ext cx="103450" cy="181825"/>
                      </a:xfrm>
                      <a:custGeom>
                        <a:avLst/>
                        <a:gdLst/>
                        <a:ahLst/>
                        <a:cxnLst/>
                        <a:rect l="l" t="t" r="r" b="b"/>
                        <a:pathLst>
                          <a:path w="4138" h="7273" extrusionOk="0">
                            <a:moveTo>
                              <a:pt x="4123" y="1"/>
                            </a:moveTo>
                            <a:cubicBezTo>
                              <a:pt x="4114" y="1"/>
                              <a:pt x="4062" y="38"/>
                              <a:pt x="3974" y="106"/>
                            </a:cubicBezTo>
                            <a:cubicBezTo>
                              <a:pt x="3883" y="180"/>
                              <a:pt x="3750" y="281"/>
                              <a:pt x="3605" y="421"/>
                            </a:cubicBezTo>
                            <a:cubicBezTo>
                              <a:pt x="3302" y="686"/>
                              <a:pt x="2939" y="1082"/>
                              <a:pt x="2594" y="1491"/>
                            </a:cubicBezTo>
                            <a:cubicBezTo>
                              <a:pt x="2251" y="1901"/>
                              <a:pt x="1941" y="2340"/>
                              <a:pt x="1717" y="2675"/>
                            </a:cubicBezTo>
                            <a:cubicBezTo>
                              <a:pt x="1496" y="3012"/>
                              <a:pt x="1358" y="3242"/>
                              <a:pt x="1358" y="3242"/>
                            </a:cubicBezTo>
                            <a:cubicBezTo>
                              <a:pt x="1358" y="3242"/>
                              <a:pt x="1228" y="3476"/>
                              <a:pt x="1043" y="3833"/>
                            </a:cubicBezTo>
                            <a:cubicBezTo>
                              <a:pt x="865" y="4193"/>
                              <a:pt x="636" y="4680"/>
                              <a:pt x="457" y="5186"/>
                            </a:cubicBezTo>
                            <a:cubicBezTo>
                              <a:pt x="280" y="5692"/>
                              <a:pt x="132" y="6209"/>
                              <a:pt x="72" y="6609"/>
                            </a:cubicBezTo>
                            <a:cubicBezTo>
                              <a:pt x="31" y="6804"/>
                              <a:pt x="24" y="6974"/>
                              <a:pt x="13" y="7089"/>
                            </a:cubicBezTo>
                            <a:cubicBezTo>
                              <a:pt x="3" y="7205"/>
                              <a:pt x="0" y="7273"/>
                              <a:pt x="8" y="7273"/>
                            </a:cubicBezTo>
                            <a:cubicBezTo>
                              <a:pt x="8" y="7273"/>
                              <a:pt x="8" y="7273"/>
                              <a:pt x="8" y="7273"/>
                            </a:cubicBezTo>
                            <a:cubicBezTo>
                              <a:pt x="29" y="7273"/>
                              <a:pt x="60" y="7007"/>
                              <a:pt x="152" y="6624"/>
                            </a:cubicBezTo>
                            <a:cubicBezTo>
                              <a:pt x="233" y="6234"/>
                              <a:pt x="403" y="5731"/>
                              <a:pt x="594" y="5238"/>
                            </a:cubicBezTo>
                            <a:cubicBezTo>
                              <a:pt x="788" y="4746"/>
                              <a:pt x="1028" y="4271"/>
                              <a:pt x="1213" y="3920"/>
                            </a:cubicBezTo>
                            <a:cubicBezTo>
                              <a:pt x="1407" y="3576"/>
                              <a:pt x="1538" y="3345"/>
                              <a:pt x="1538" y="3345"/>
                            </a:cubicBezTo>
                            <a:cubicBezTo>
                              <a:pt x="1538" y="3345"/>
                              <a:pt x="1668" y="3115"/>
                              <a:pt x="1878" y="2778"/>
                            </a:cubicBezTo>
                            <a:cubicBezTo>
                              <a:pt x="2090" y="2443"/>
                              <a:pt x="2384" y="2001"/>
                              <a:pt x="2709" y="1582"/>
                            </a:cubicBezTo>
                            <a:cubicBezTo>
                              <a:pt x="3034" y="1165"/>
                              <a:pt x="3377" y="759"/>
                              <a:pt x="3661" y="479"/>
                            </a:cubicBezTo>
                            <a:cubicBezTo>
                              <a:pt x="3937" y="192"/>
                              <a:pt x="4137" y="17"/>
                              <a:pt x="4125" y="1"/>
                            </a:cubicBezTo>
                            <a:cubicBezTo>
                              <a:pt x="4124" y="1"/>
                              <a:pt x="4124" y="1"/>
                              <a:pt x="4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
                      <p:cNvSpPr/>
                      <p:nvPr/>
                    </p:nvSpPr>
                    <p:spPr>
                      <a:xfrm>
                        <a:off x="2282300" y="1147788"/>
                        <a:ext cx="208175" cy="31375"/>
                      </a:xfrm>
                      <a:custGeom>
                        <a:avLst/>
                        <a:gdLst/>
                        <a:ahLst/>
                        <a:cxnLst/>
                        <a:rect l="l" t="t" r="r" b="b"/>
                        <a:pathLst>
                          <a:path w="8327" h="1255" extrusionOk="0">
                            <a:moveTo>
                              <a:pt x="8318" y="1"/>
                            </a:moveTo>
                            <a:cubicBezTo>
                              <a:pt x="8280" y="1"/>
                              <a:pt x="8047" y="104"/>
                              <a:pt x="7698" y="230"/>
                            </a:cubicBezTo>
                            <a:cubicBezTo>
                              <a:pt x="7326" y="372"/>
                              <a:pt x="6815" y="519"/>
                              <a:pt x="6301" y="646"/>
                            </a:cubicBezTo>
                            <a:cubicBezTo>
                              <a:pt x="5786" y="770"/>
                              <a:pt x="5261" y="858"/>
                              <a:pt x="4869" y="913"/>
                            </a:cubicBezTo>
                            <a:cubicBezTo>
                              <a:pt x="4476" y="966"/>
                              <a:pt x="4211" y="991"/>
                              <a:pt x="4211" y="991"/>
                            </a:cubicBezTo>
                            <a:cubicBezTo>
                              <a:pt x="4211" y="991"/>
                              <a:pt x="3948" y="1014"/>
                              <a:pt x="3553" y="1052"/>
                            </a:cubicBezTo>
                            <a:cubicBezTo>
                              <a:pt x="3277" y="1069"/>
                              <a:pt x="2937" y="1087"/>
                              <a:pt x="2577" y="1087"/>
                            </a:cubicBezTo>
                            <a:cubicBezTo>
                              <a:pt x="2420" y="1087"/>
                              <a:pt x="2259" y="1084"/>
                              <a:pt x="2098" y="1076"/>
                            </a:cubicBezTo>
                            <a:cubicBezTo>
                              <a:pt x="1570" y="1049"/>
                              <a:pt x="1042" y="997"/>
                              <a:pt x="654" y="911"/>
                            </a:cubicBezTo>
                            <a:cubicBezTo>
                              <a:pt x="303" y="845"/>
                              <a:pt x="61" y="774"/>
                              <a:pt x="12" y="774"/>
                            </a:cubicBezTo>
                            <a:cubicBezTo>
                              <a:pt x="6" y="774"/>
                              <a:pt x="3" y="774"/>
                              <a:pt x="2" y="776"/>
                            </a:cubicBezTo>
                            <a:cubicBezTo>
                              <a:pt x="1" y="783"/>
                              <a:pt x="62" y="809"/>
                              <a:pt x="171" y="848"/>
                            </a:cubicBezTo>
                            <a:cubicBezTo>
                              <a:pt x="281" y="886"/>
                              <a:pt x="439" y="947"/>
                              <a:pt x="635" y="989"/>
                            </a:cubicBezTo>
                            <a:cubicBezTo>
                              <a:pt x="1024" y="1101"/>
                              <a:pt x="1556" y="1176"/>
                              <a:pt x="2089" y="1221"/>
                            </a:cubicBezTo>
                            <a:cubicBezTo>
                              <a:pt x="2387" y="1246"/>
                              <a:pt x="2685" y="1255"/>
                              <a:pt x="2960" y="1255"/>
                            </a:cubicBezTo>
                            <a:cubicBezTo>
                              <a:pt x="3180" y="1255"/>
                              <a:pt x="3385" y="1249"/>
                              <a:pt x="3564" y="1243"/>
                            </a:cubicBezTo>
                            <a:cubicBezTo>
                              <a:pt x="3967" y="1221"/>
                              <a:pt x="4233" y="1198"/>
                              <a:pt x="4233" y="1198"/>
                            </a:cubicBezTo>
                            <a:cubicBezTo>
                              <a:pt x="4233" y="1198"/>
                              <a:pt x="4500" y="1166"/>
                              <a:pt x="4898" y="1102"/>
                            </a:cubicBezTo>
                            <a:cubicBezTo>
                              <a:pt x="5294" y="1036"/>
                              <a:pt x="5822" y="933"/>
                              <a:pt x="6337" y="787"/>
                            </a:cubicBezTo>
                            <a:cubicBezTo>
                              <a:pt x="6853" y="642"/>
                              <a:pt x="7362" y="472"/>
                              <a:pt x="7727" y="305"/>
                            </a:cubicBezTo>
                            <a:cubicBezTo>
                              <a:pt x="7913" y="230"/>
                              <a:pt x="8062" y="148"/>
                              <a:pt x="8165" y="96"/>
                            </a:cubicBezTo>
                            <a:cubicBezTo>
                              <a:pt x="8269" y="43"/>
                              <a:pt x="8327" y="9"/>
                              <a:pt x="8323" y="2"/>
                            </a:cubicBezTo>
                            <a:cubicBezTo>
                              <a:pt x="8323" y="1"/>
                              <a:pt x="8321" y="1"/>
                              <a:pt x="8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
                      <p:cNvSpPr/>
                      <p:nvPr/>
                    </p:nvSpPr>
                    <p:spPr>
                      <a:xfrm>
                        <a:off x="2175950" y="1067913"/>
                        <a:ext cx="56400" cy="202375"/>
                      </a:xfrm>
                      <a:custGeom>
                        <a:avLst/>
                        <a:gdLst/>
                        <a:ahLst/>
                        <a:cxnLst/>
                        <a:rect l="l" t="t" r="r" b="b"/>
                        <a:pathLst>
                          <a:path w="2256" h="8095" extrusionOk="0">
                            <a:moveTo>
                              <a:pt x="160" y="0"/>
                            </a:moveTo>
                            <a:lnTo>
                              <a:pt x="160" y="0"/>
                            </a:lnTo>
                            <a:cubicBezTo>
                              <a:pt x="152" y="0"/>
                              <a:pt x="138" y="64"/>
                              <a:pt x="116" y="180"/>
                            </a:cubicBezTo>
                            <a:cubicBezTo>
                              <a:pt x="96" y="295"/>
                              <a:pt x="60" y="459"/>
                              <a:pt x="49" y="660"/>
                            </a:cubicBezTo>
                            <a:cubicBezTo>
                              <a:pt x="0" y="1061"/>
                              <a:pt x="11" y="1598"/>
                              <a:pt x="50" y="2132"/>
                            </a:cubicBezTo>
                            <a:cubicBezTo>
                              <a:pt x="91" y="2668"/>
                              <a:pt x="185" y="3197"/>
                              <a:pt x="263" y="3592"/>
                            </a:cubicBezTo>
                            <a:cubicBezTo>
                              <a:pt x="348" y="3985"/>
                              <a:pt x="414" y="4245"/>
                              <a:pt x="414" y="4245"/>
                            </a:cubicBezTo>
                            <a:cubicBezTo>
                              <a:pt x="414" y="4245"/>
                              <a:pt x="486" y="4504"/>
                              <a:pt x="611" y="4885"/>
                            </a:cubicBezTo>
                            <a:cubicBezTo>
                              <a:pt x="739" y="5267"/>
                              <a:pt x="926" y="5771"/>
                              <a:pt x="1150" y="6257"/>
                            </a:cubicBezTo>
                            <a:cubicBezTo>
                              <a:pt x="1377" y="6742"/>
                              <a:pt x="1624" y="7219"/>
                              <a:pt x="1847" y="7554"/>
                            </a:cubicBezTo>
                            <a:cubicBezTo>
                              <a:pt x="1950" y="7725"/>
                              <a:pt x="2054" y="7859"/>
                              <a:pt x="2123" y="7953"/>
                            </a:cubicBezTo>
                            <a:cubicBezTo>
                              <a:pt x="2189" y="8043"/>
                              <a:pt x="2230" y="8095"/>
                              <a:pt x="2239" y="8095"/>
                            </a:cubicBezTo>
                            <a:cubicBezTo>
                              <a:pt x="2240" y="8095"/>
                              <a:pt x="2240" y="8095"/>
                              <a:pt x="2240" y="8094"/>
                            </a:cubicBezTo>
                            <a:cubicBezTo>
                              <a:pt x="2256" y="8083"/>
                              <a:pt x="2109" y="7861"/>
                              <a:pt x="1917" y="7513"/>
                            </a:cubicBezTo>
                            <a:cubicBezTo>
                              <a:pt x="1717" y="7167"/>
                              <a:pt x="1491" y="6686"/>
                              <a:pt x="1285" y="6199"/>
                            </a:cubicBezTo>
                            <a:cubicBezTo>
                              <a:pt x="1081" y="5710"/>
                              <a:pt x="910" y="5207"/>
                              <a:pt x="794" y="4828"/>
                            </a:cubicBezTo>
                            <a:cubicBezTo>
                              <a:pt x="680" y="4448"/>
                              <a:pt x="614" y="4191"/>
                              <a:pt x="614" y="4191"/>
                            </a:cubicBezTo>
                            <a:cubicBezTo>
                              <a:pt x="614" y="4191"/>
                              <a:pt x="548" y="3935"/>
                              <a:pt x="450" y="3552"/>
                            </a:cubicBezTo>
                            <a:cubicBezTo>
                              <a:pt x="362" y="3165"/>
                              <a:pt x="254" y="2645"/>
                              <a:pt x="196" y="2118"/>
                            </a:cubicBezTo>
                            <a:cubicBezTo>
                              <a:pt x="138" y="1592"/>
                              <a:pt x="107" y="1062"/>
                              <a:pt x="128" y="664"/>
                            </a:cubicBezTo>
                            <a:cubicBezTo>
                              <a:pt x="141" y="268"/>
                              <a:pt x="180" y="3"/>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
                      <p:cNvSpPr/>
                      <p:nvPr/>
                    </p:nvSpPr>
                    <p:spPr>
                      <a:xfrm>
                        <a:off x="2092650" y="904188"/>
                        <a:ext cx="154500" cy="141075"/>
                      </a:xfrm>
                      <a:custGeom>
                        <a:avLst/>
                        <a:gdLst/>
                        <a:ahLst/>
                        <a:cxnLst/>
                        <a:rect l="l" t="t" r="r" b="b"/>
                        <a:pathLst>
                          <a:path w="6180" h="5643" extrusionOk="0">
                            <a:moveTo>
                              <a:pt x="6168" y="0"/>
                            </a:moveTo>
                            <a:cubicBezTo>
                              <a:pt x="6152" y="0"/>
                              <a:pt x="6090" y="17"/>
                              <a:pt x="5994" y="47"/>
                            </a:cubicBezTo>
                            <a:cubicBezTo>
                              <a:pt x="5884" y="83"/>
                              <a:pt x="5721" y="128"/>
                              <a:pt x="5539" y="213"/>
                            </a:cubicBezTo>
                            <a:cubicBezTo>
                              <a:pt x="5163" y="360"/>
                              <a:pt x="4693" y="622"/>
                              <a:pt x="4241" y="907"/>
                            </a:cubicBezTo>
                            <a:cubicBezTo>
                              <a:pt x="3786" y="1195"/>
                              <a:pt x="3363" y="1525"/>
                              <a:pt x="3052" y="1781"/>
                            </a:cubicBezTo>
                            <a:cubicBezTo>
                              <a:pt x="2745" y="2041"/>
                              <a:pt x="2546" y="2221"/>
                              <a:pt x="2546" y="2221"/>
                            </a:cubicBezTo>
                            <a:cubicBezTo>
                              <a:pt x="2546" y="2221"/>
                              <a:pt x="2353" y="2406"/>
                              <a:pt x="2074" y="2697"/>
                            </a:cubicBezTo>
                            <a:cubicBezTo>
                              <a:pt x="1798" y="2989"/>
                              <a:pt x="1440" y="3390"/>
                              <a:pt x="1117" y="3817"/>
                            </a:cubicBezTo>
                            <a:cubicBezTo>
                              <a:pt x="794" y="4245"/>
                              <a:pt x="490" y="4687"/>
                              <a:pt x="301" y="5041"/>
                            </a:cubicBezTo>
                            <a:cubicBezTo>
                              <a:pt x="197" y="5213"/>
                              <a:pt x="127" y="5367"/>
                              <a:pt x="77" y="5472"/>
                            </a:cubicBezTo>
                            <a:cubicBezTo>
                              <a:pt x="25" y="5576"/>
                              <a:pt x="0" y="5638"/>
                              <a:pt x="8" y="5642"/>
                            </a:cubicBezTo>
                            <a:cubicBezTo>
                              <a:pt x="8" y="5642"/>
                              <a:pt x="9" y="5642"/>
                              <a:pt x="9" y="5642"/>
                            </a:cubicBezTo>
                            <a:cubicBezTo>
                              <a:pt x="29" y="5642"/>
                              <a:pt x="154" y="5411"/>
                              <a:pt x="368" y="5083"/>
                            </a:cubicBezTo>
                            <a:cubicBezTo>
                              <a:pt x="580" y="4745"/>
                              <a:pt x="898" y="4320"/>
                              <a:pt x="1230" y="3908"/>
                            </a:cubicBezTo>
                            <a:cubicBezTo>
                              <a:pt x="1567" y="3498"/>
                              <a:pt x="1932" y="3112"/>
                              <a:pt x="2210" y="2830"/>
                            </a:cubicBezTo>
                            <a:cubicBezTo>
                              <a:pt x="2492" y="2552"/>
                              <a:pt x="2688" y="2371"/>
                              <a:pt x="2688" y="2371"/>
                            </a:cubicBezTo>
                            <a:cubicBezTo>
                              <a:pt x="2688" y="2371"/>
                              <a:pt x="2882" y="2193"/>
                              <a:pt x="3175" y="1927"/>
                            </a:cubicBezTo>
                            <a:cubicBezTo>
                              <a:pt x="3476" y="1666"/>
                              <a:pt x="3883" y="1327"/>
                              <a:pt x="4320" y="1029"/>
                            </a:cubicBezTo>
                            <a:cubicBezTo>
                              <a:pt x="4758" y="731"/>
                              <a:pt x="5212" y="454"/>
                              <a:pt x="5572" y="286"/>
                            </a:cubicBezTo>
                            <a:cubicBezTo>
                              <a:pt x="5929" y="111"/>
                              <a:pt x="6180" y="20"/>
                              <a:pt x="6172" y="1"/>
                            </a:cubicBezTo>
                            <a:cubicBezTo>
                              <a:pt x="6172" y="0"/>
                              <a:pt x="6170" y="0"/>
                              <a:pt x="6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
                      <p:cNvSpPr/>
                      <p:nvPr/>
                    </p:nvSpPr>
                    <p:spPr>
                      <a:xfrm>
                        <a:off x="2041525" y="1290538"/>
                        <a:ext cx="197400" cy="69650"/>
                      </a:xfrm>
                      <a:custGeom>
                        <a:avLst/>
                        <a:gdLst/>
                        <a:ahLst/>
                        <a:cxnLst/>
                        <a:rect l="l" t="t" r="r" b="b"/>
                        <a:pathLst>
                          <a:path w="7896" h="2786" extrusionOk="0">
                            <a:moveTo>
                              <a:pt x="7377" y="1"/>
                            </a:moveTo>
                            <a:cubicBezTo>
                              <a:pt x="7329" y="1"/>
                              <a:pt x="7279" y="1"/>
                              <a:pt x="7227" y="4"/>
                            </a:cubicBezTo>
                            <a:cubicBezTo>
                              <a:pt x="6824" y="4"/>
                              <a:pt x="6292" y="62"/>
                              <a:pt x="5762" y="143"/>
                            </a:cubicBezTo>
                            <a:cubicBezTo>
                              <a:pt x="5233" y="225"/>
                              <a:pt x="4711" y="350"/>
                              <a:pt x="4321" y="455"/>
                            </a:cubicBezTo>
                            <a:cubicBezTo>
                              <a:pt x="3934" y="562"/>
                              <a:pt x="3677" y="645"/>
                              <a:pt x="3677" y="645"/>
                            </a:cubicBezTo>
                            <a:cubicBezTo>
                              <a:pt x="3677" y="645"/>
                              <a:pt x="3425" y="734"/>
                              <a:pt x="3051" y="881"/>
                            </a:cubicBezTo>
                            <a:cubicBezTo>
                              <a:pt x="2680" y="1035"/>
                              <a:pt x="2188" y="1249"/>
                              <a:pt x="1718" y="1512"/>
                            </a:cubicBezTo>
                            <a:cubicBezTo>
                              <a:pt x="1252" y="1776"/>
                              <a:pt x="800" y="2065"/>
                              <a:pt x="493" y="2327"/>
                            </a:cubicBezTo>
                            <a:cubicBezTo>
                              <a:pt x="331" y="2448"/>
                              <a:pt x="214" y="2570"/>
                              <a:pt x="129" y="2650"/>
                            </a:cubicBezTo>
                            <a:cubicBezTo>
                              <a:pt x="46" y="2731"/>
                              <a:pt x="1" y="2780"/>
                              <a:pt x="5" y="2784"/>
                            </a:cubicBezTo>
                            <a:cubicBezTo>
                              <a:pt x="6" y="2785"/>
                              <a:pt x="7" y="2785"/>
                              <a:pt x="8" y="2785"/>
                            </a:cubicBezTo>
                            <a:cubicBezTo>
                              <a:pt x="35" y="2785"/>
                              <a:pt x="230" y="2612"/>
                              <a:pt x="541" y="2391"/>
                            </a:cubicBezTo>
                            <a:cubicBezTo>
                              <a:pt x="859" y="2153"/>
                              <a:pt x="1318" y="1885"/>
                              <a:pt x="1788" y="1641"/>
                            </a:cubicBezTo>
                            <a:cubicBezTo>
                              <a:pt x="2258" y="1398"/>
                              <a:pt x="2750" y="1201"/>
                              <a:pt x="3121" y="1058"/>
                            </a:cubicBezTo>
                            <a:cubicBezTo>
                              <a:pt x="3494" y="928"/>
                              <a:pt x="3745" y="840"/>
                              <a:pt x="3745" y="840"/>
                            </a:cubicBezTo>
                            <a:cubicBezTo>
                              <a:pt x="3745" y="840"/>
                              <a:pt x="3995" y="754"/>
                              <a:pt x="4374" y="638"/>
                            </a:cubicBezTo>
                            <a:cubicBezTo>
                              <a:pt x="4755" y="526"/>
                              <a:pt x="5267" y="388"/>
                              <a:pt x="5787" y="286"/>
                            </a:cubicBezTo>
                            <a:cubicBezTo>
                              <a:pt x="6308" y="189"/>
                              <a:pt x="6834" y="109"/>
                              <a:pt x="7230" y="84"/>
                            </a:cubicBezTo>
                            <a:cubicBezTo>
                              <a:pt x="7628" y="51"/>
                              <a:pt x="7894" y="51"/>
                              <a:pt x="7896" y="32"/>
                            </a:cubicBezTo>
                            <a:cubicBezTo>
                              <a:pt x="7896" y="24"/>
                              <a:pt x="7829" y="18"/>
                              <a:pt x="7713" y="12"/>
                            </a:cubicBezTo>
                            <a:cubicBezTo>
                              <a:pt x="7626" y="8"/>
                              <a:pt x="7511" y="1"/>
                              <a:pt x="7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
                      <p:cNvSpPr/>
                      <p:nvPr/>
                    </p:nvSpPr>
                    <p:spPr>
                      <a:xfrm>
                        <a:off x="1966150" y="1076713"/>
                        <a:ext cx="162625" cy="131650"/>
                      </a:xfrm>
                      <a:custGeom>
                        <a:avLst/>
                        <a:gdLst/>
                        <a:ahLst/>
                        <a:cxnLst/>
                        <a:rect l="l" t="t" r="r" b="b"/>
                        <a:pathLst>
                          <a:path w="6505" h="5266" extrusionOk="0">
                            <a:moveTo>
                              <a:pt x="13" y="1"/>
                            </a:moveTo>
                            <a:cubicBezTo>
                              <a:pt x="9" y="1"/>
                              <a:pt x="7" y="1"/>
                              <a:pt x="7" y="2"/>
                            </a:cubicBezTo>
                            <a:cubicBezTo>
                              <a:pt x="0" y="21"/>
                              <a:pt x="257" y="96"/>
                              <a:pt x="624" y="251"/>
                            </a:cubicBezTo>
                            <a:cubicBezTo>
                              <a:pt x="993" y="395"/>
                              <a:pt x="1463" y="646"/>
                              <a:pt x="1916" y="917"/>
                            </a:cubicBezTo>
                            <a:cubicBezTo>
                              <a:pt x="2370" y="1188"/>
                              <a:pt x="2798" y="1503"/>
                              <a:pt x="3113" y="1744"/>
                            </a:cubicBezTo>
                            <a:cubicBezTo>
                              <a:pt x="3422" y="1993"/>
                              <a:pt x="3627" y="2161"/>
                              <a:pt x="3627" y="2161"/>
                            </a:cubicBezTo>
                            <a:cubicBezTo>
                              <a:pt x="3627" y="2161"/>
                              <a:pt x="3832" y="2327"/>
                              <a:pt x="4131" y="2590"/>
                            </a:cubicBezTo>
                            <a:cubicBezTo>
                              <a:pt x="4427" y="2853"/>
                              <a:pt x="4813" y="3217"/>
                              <a:pt x="5173" y="3607"/>
                            </a:cubicBezTo>
                            <a:cubicBezTo>
                              <a:pt x="5530" y="3997"/>
                              <a:pt x="5873" y="4403"/>
                              <a:pt x="6103" y="4728"/>
                            </a:cubicBezTo>
                            <a:cubicBezTo>
                              <a:pt x="6337" y="5042"/>
                              <a:pt x="6475" y="5266"/>
                              <a:pt x="6497" y="5266"/>
                            </a:cubicBezTo>
                            <a:cubicBezTo>
                              <a:pt x="6497" y="5266"/>
                              <a:pt x="6498" y="5266"/>
                              <a:pt x="6498" y="5266"/>
                            </a:cubicBezTo>
                            <a:cubicBezTo>
                              <a:pt x="6504" y="5261"/>
                              <a:pt x="6476" y="5201"/>
                              <a:pt x="6418" y="5100"/>
                            </a:cubicBezTo>
                            <a:cubicBezTo>
                              <a:pt x="6360" y="4998"/>
                              <a:pt x="6284" y="4849"/>
                              <a:pt x="6169" y="4683"/>
                            </a:cubicBezTo>
                            <a:cubicBezTo>
                              <a:pt x="5959" y="4340"/>
                              <a:pt x="5629" y="3917"/>
                              <a:pt x="5281" y="3510"/>
                            </a:cubicBezTo>
                            <a:cubicBezTo>
                              <a:pt x="4933" y="3102"/>
                              <a:pt x="4553" y="2723"/>
                              <a:pt x="4260" y="2448"/>
                            </a:cubicBezTo>
                            <a:cubicBezTo>
                              <a:pt x="3964" y="2175"/>
                              <a:pt x="3760" y="2001"/>
                              <a:pt x="3760" y="2001"/>
                            </a:cubicBezTo>
                            <a:cubicBezTo>
                              <a:pt x="3760" y="2001"/>
                              <a:pt x="3552" y="1834"/>
                              <a:pt x="3229" y="1592"/>
                            </a:cubicBezTo>
                            <a:cubicBezTo>
                              <a:pt x="2903" y="1356"/>
                              <a:pt x="2461" y="1050"/>
                              <a:pt x="1990" y="790"/>
                            </a:cubicBezTo>
                            <a:cubicBezTo>
                              <a:pt x="1520" y="532"/>
                              <a:pt x="1036" y="300"/>
                              <a:pt x="652" y="176"/>
                            </a:cubicBezTo>
                            <a:cubicBezTo>
                              <a:pt x="466" y="103"/>
                              <a:pt x="299" y="67"/>
                              <a:pt x="187" y="37"/>
                            </a:cubicBezTo>
                            <a:cubicBezTo>
                              <a:pt x="93" y="13"/>
                              <a:pt x="3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
                      <p:cNvSpPr/>
                      <p:nvPr/>
                    </p:nvSpPr>
                    <p:spPr>
                      <a:xfrm>
                        <a:off x="2039075" y="765838"/>
                        <a:ext cx="61975" cy="200225"/>
                      </a:xfrm>
                      <a:custGeom>
                        <a:avLst/>
                        <a:gdLst/>
                        <a:ahLst/>
                        <a:cxnLst/>
                        <a:rect l="l" t="t" r="r" b="b"/>
                        <a:pathLst>
                          <a:path w="2479" h="8009" extrusionOk="0">
                            <a:moveTo>
                              <a:pt x="17" y="1"/>
                            </a:moveTo>
                            <a:cubicBezTo>
                              <a:pt x="16" y="1"/>
                              <a:pt x="16" y="1"/>
                              <a:pt x="16" y="1"/>
                            </a:cubicBezTo>
                            <a:cubicBezTo>
                              <a:pt x="0" y="13"/>
                              <a:pt x="171" y="220"/>
                              <a:pt x="385" y="554"/>
                            </a:cubicBezTo>
                            <a:cubicBezTo>
                              <a:pt x="608" y="883"/>
                              <a:pt x="854" y="1354"/>
                              <a:pt x="1076" y="1834"/>
                            </a:cubicBezTo>
                            <a:cubicBezTo>
                              <a:pt x="1297" y="2315"/>
                              <a:pt x="1473" y="2816"/>
                              <a:pt x="1596" y="3193"/>
                            </a:cubicBezTo>
                            <a:cubicBezTo>
                              <a:pt x="1709" y="3572"/>
                              <a:pt x="1784" y="3826"/>
                              <a:pt x="1784" y="3826"/>
                            </a:cubicBezTo>
                            <a:cubicBezTo>
                              <a:pt x="1784" y="3826"/>
                              <a:pt x="1861" y="4080"/>
                              <a:pt x="1958" y="4465"/>
                            </a:cubicBezTo>
                            <a:cubicBezTo>
                              <a:pt x="2054" y="4849"/>
                              <a:pt x="2168" y="5368"/>
                              <a:pt x="2245" y="5892"/>
                            </a:cubicBezTo>
                            <a:cubicBezTo>
                              <a:pt x="2319" y="6417"/>
                              <a:pt x="2372" y="6945"/>
                              <a:pt x="2380" y="7345"/>
                            </a:cubicBezTo>
                            <a:cubicBezTo>
                              <a:pt x="2395" y="7742"/>
                              <a:pt x="2383" y="8007"/>
                              <a:pt x="2402" y="8009"/>
                            </a:cubicBezTo>
                            <a:cubicBezTo>
                              <a:pt x="2402" y="8009"/>
                              <a:pt x="2402" y="8009"/>
                              <a:pt x="2402" y="8009"/>
                            </a:cubicBezTo>
                            <a:cubicBezTo>
                              <a:pt x="2410" y="8009"/>
                              <a:pt x="2419" y="7943"/>
                              <a:pt x="2430" y="7827"/>
                            </a:cubicBezTo>
                            <a:cubicBezTo>
                              <a:pt x="2439" y="7711"/>
                              <a:pt x="2460" y="7544"/>
                              <a:pt x="2460" y="7343"/>
                            </a:cubicBezTo>
                            <a:cubicBezTo>
                              <a:pt x="2478" y="6942"/>
                              <a:pt x="2445" y="6406"/>
                              <a:pt x="2389" y="5874"/>
                            </a:cubicBezTo>
                            <a:cubicBezTo>
                              <a:pt x="2331" y="5341"/>
                              <a:pt x="2231" y="4813"/>
                              <a:pt x="2145" y="4420"/>
                            </a:cubicBezTo>
                            <a:cubicBezTo>
                              <a:pt x="2055" y="4028"/>
                              <a:pt x="1985" y="3768"/>
                              <a:pt x="1985" y="3768"/>
                            </a:cubicBezTo>
                            <a:cubicBezTo>
                              <a:pt x="1985" y="3768"/>
                              <a:pt x="1907" y="3513"/>
                              <a:pt x="1778" y="3132"/>
                            </a:cubicBezTo>
                            <a:cubicBezTo>
                              <a:pt x="1642" y="2753"/>
                              <a:pt x="1449" y="2252"/>
                              <a:pt x="1208" y="1771"/>
                            </a:cubicBezTo>
                            <a:cubicBezTo>
                              <a:pt x="967" y="1293"/>
                              <a:pt x="697" y="826"/>
                              <a:pt x="451" y="508"/>
                            </a:cubicBezTo>
                            <a:cubicBezTo>
                              <a:pt x="337" y="342"/>
                              <a:pt x="223" y="219"/>
                              <a:pt x="146" y="131"/>
                            </a:cubicBezTo>
                            <a:cubicBezTo>
                              <a:pt x="73" y="47"/>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8"/>
                    <p:cNvGrpSpPr/>
                    <p:nvPr/>
                  </p:nvGrpSpPr>
                  <p:grpSpPr>
                    <a:xfrm>
                      <a:off x="891725" y="600538"/>
                      <a:ext cx="2710525" cy="2859550"/>
                      <a:chOff x="891725" y="600538"/>
                      <a:chExt cx="2710525" cy="2859550"/>
                    </a:xfrm>
                  </p:grpSpPr>
                  <p:sp>
                    <p:nvSpPr>
                      <p:cNvPr id="5501" name="Google Shape;5501;p8"/>
                      <p:cNvSpPr/>
                      <p:nvPr/>
                    </p:nvSpPr>
                    <p:spPr>
                      <a:xfrm>
                        <a:off x="2460700" y="1563763"/>
                        <a:ext cx="45550" cy="101525"/>
                      </a:xfrm>
                      <a:custGeom>
                        <a:avLst/>
                        <a:gdLst/>
                        <a:ahLst/>
                        <a:cxnLst/>
                        <a:rect l="l" t="t" r="r" b="b"/>
                        <a:pathLst>
                          <a:path w="1822" h="4061" extrusionOk="0">
                            <a:moveTo>
                              <a:pt x="332" y="1"/>
                            </a:moveTo>
                            <a:cubicBezTo>
                              <a:pt x="305" y="1"/>
                              <a:pt x="279" y="6"/>
                              <a:pt x="254" y="15"/>
                            </a:cubicBezTo>
                            <a:cubicBezTo>
                              <a:pt x="25" y="105"/>
                              <a:pt x="0" y="582"/>
                              <a:pt x="196" y="1085"/>
                            </a:cubicBezTo>
                            <a:cubicBezTo>
                              <a:pt x="371" y="1533"/>
                              <a:pt x="664" y="1848"/>
                              <a:pt x="887" y="1848"/>
                            </a:cubicBezTo>
                            <a:cubicBezTo>
                              <a:pt x="913" y="1848"/>
                              <a:pt x="939" y="1843"/>
                              <a:pt x="963" y="1834"/>
                            </a:cubicBezTo>
                            <a:cubicBezTo>
                              <a:pt x="1191" y="1745"/>
                              <a:pt x="1216" y="1265"/>
                              <a:pt x="1020" y="763"/>
                            </a:cubicBezTo>
                            <a:cubicBezTo>
                              <a:pt x="845" y="316"/>
                              <a:pt x="554" y="1"/>
                              <a:pt x="332" y="1"/>
                            </a:cubicBezTo>
                            <a:close/>
                            <a:moveTo>
                              <a:pt x="1195" y="2585"/>
                            </a:moveTo>
                            <a:cubicBezTo>
                              <a:pt x="1179" y="2585"/>
                              <a:pt x="1163" y="2588"/>
                              <a:pt x="1148" y="2592"/>
                            </a:cubicBezTo>
                            <a:cubicBezTo>
                              <a:pt x="965" y="2647"/>
                              <a:pt x="916" y="3020"/>
                              <a:pt x="1039" y="3422"/>
                            </a:cubicBezTo>
                            <a:cubicBezTo>
                              <a:pt x="1151" y="3793"/>
                              <a:pt x="1366" y="4061"/>
                              <a:pt x="1543" y="4061"/>
                            </a:cubicBezTo>
                            <a:cubicBezTo>
                              <a:pt x="1559" y="4061"/>
                              <a:pt x="1575" y="4058"/>
                              <a:pt x="1590" y="4054"/>
                            </a:cubicBezTo>
                            <a:cubicBezTo>
                              <a:pt x="1773" y="3997"/>
                              <a:pt x="1822" y="3626"/>
                              <a:pt x="1700" y="3222"/>
                            </a:cubicBezTo>
                            <a:cubicBezTo>
                              <a:pt x="1588" y="2853"/>
                              <a:pt x="1371" y="2585"/>
                              <a:pt x="1195" y="25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
                      <p:cNvSpPr/>
                      <p:nvPr/>
                    </p:nvSpPr>
                    <p:spPr>
                      <a:xfrm>
                        <a:off x="2224450" y="1829463"/>
                        <a:ext cx="26675" cy="106050"/>
                      </a:xfrm>
                      <a:custGeom>
                        <a:avLst/>
                        <a:gdLst/>
                        <a:ahLst/>
                        <a:cxnLst/>
                        <a:rect l="l" t="t" r="r" b="b"/>
                        <a:pathLst>
                          <a:path w="1067" h="4242" extrusionOk="0">
                            <a:moveTo>
                              <a:pt x="630" y="0"/>
                            </a:moveTo>
                            <a:cubicBezTo>
                              <a:pt x="388" y="0"/>
                              <a:pt x="183" y="430"/>
                              <a:pt x="169" y="965"/>
                            </a:cubicBezTo>
                            <a:cubicBezTo>
                              <a:pt x="156" y="1504"/>
                              <a:pt x="344" y="1946"/>
                              <a:pt x="588" y="1952"/>
                            </a:cubicBezTo>
                            <a:cubicBezTo>
                              <a:pt x="590" y="1952"/>
                              <a:pt x="591" y="1952"/>
                              <a:pt x="592" y="1952"/>
                            </a:cubicBezTo>
                            <a:cubicBezTo>
                              <a:pt x="833" y="1952"/>
                              <a:pt x="1040" y="1522"/>
                              <a:pt x="1054" y="986"/>
                            </a:cubicBezTo>
                            <a:cubicBezTo>
                              <a:pt x="1066" y="447"/>
                              <a:pt x="880" y="5"/>
                              <a:pt x="635" y="0"/>
                            </a:cubicBezTo>
                            <a:cubicBezTo>
                              <a:pt x="634" y="0"/>
                              <a:pt x="632" y="0"/>
                              <a:pt x="630" y="0"/>
                            </a:cubicBezTo>
                            <a:close/>
                            <a:moveTo>
                              <a:pt x="449" y="2722"/>
                            </a:moveTo>
                            <a:cubicBezTo>
                              <a:pt x="265" y="2722"/>
                              <a:pt x="86" y="3041"/>
                              <a:pt x="45" y="3447"/>
                            </a:cubicBezTo>
                            <a:cubicBezTo>
                              <a:pt x="1" y="3867"/>
                              <a:pt x="120" y="4222"/>
                              <a:pt x="310" y="4241"/>
                            </a:cubicBezTo>
                            <a:cubicBezTo>
                              <a:pt x="315" y="4241"/>
                              <a:pt x="320" y="4242"/>
                              <a:pt x="325" y="4242"/>
                            </a:cubicBezTo>
                            <a:cubicBezTo>
                              <a:pt x="511" y="4242"/>
                              <a:pt x="690" y="3924"/>
                              <a:pt x="732" y="3517"/>
                            </a:cubicBezTo>
                            <a:cubicBezTo>
                              <a:pt x="775" y="3097"/>
                              <a:pt x="654" y="2742"/>
                              <a:pt x="466" y="2723"/>
                            </a:cubicBezTo>
                            <a:cubicBezTo>
                              <a:pt x="461" y="2722"/>
                              <a:pt x="455" y="2722"/>
                              <a:pt x="449" y="27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
                      <p:cNvSpPr/>
                      <p:nvPr/>
                    </p:nvSpPr>
                    <p:spPr>
                      <a:xfrm>
                        <a:off x="1917300" y="1951313"/>
                        <a:ext cx="55925" cy="96900"/>
                      </a:xfrm>
                      <a:custGeom>
                        <a:avLst/>
                        <a:gdLst/>
                        <a:ahLst/>
                        <a:cxnLst/>
                        <a:rect l="l" t="t" r="r" b="b"/>
                        <a:pathLst>
                          <a:path w="2237" h="3876" extrusionOk="0">
                            <a:moveTo>
                              <a:pt x="1912" y="1"/>
                            </a:moveTo>
                            <a:cubicBezTo>
                              <a:pt x="1689" y="1"/>
                              <a:pt x="1395" y="309"/>
                              <a:pt x="1213" y="750"/>
                            </a:cubicBezTo>
                            <a:cubicBezTo>
                              <a:pt x="1008" y="1248"/>
                              <a:pt x="1025" y="1728"/>
                              <a:pt x="1252" y="1822"/>
                            </a:cubicBezTo>
                            <a:cubicBezTo>
                              <a:pt x="1278" y="1832"/>
                              <a:pt x="1305" y="1837"/>
                              <a:pt x="1333" y="1837"/>
                            </a:cubicBezTo>
                            <a:cubicBezTo>
                              <a:pt x="1554" y="1837"/>
                              <a:pt x="1849" y="1528"/>
                              <a:pt x="2033" y="1085"/>
                            </a:cubicBezTo>
                            <a:cubicBezTo>
                              <a:pt x="2236" y="589"/>
                              <a:pt x="2221" y="109"/>
                              <a:pt x="1995" y="17"/>
                            </a:cubicBezTo>
                            <a:cubicBezTo>
                              <a:pt x="1969" y="6"/>
                              <a:pt x="1941" y="1"/>
                              <a:pt x="1912" y="1"/>
                            </a:cubicBezTo>
                            <a:close/>
                            <a:moveTo>
                              <a:pt x="783" y="2479"/>
                            </a:moveTo>
                            <a:cubicBezTo>
                              <a:pt x="611" y="2479"/>
                              <a:pt x="371" y="2699"/>
                              <a:pt x="208" y="3022"/>
                            </a:cubicBezTo>
                            <a:cubicBezTo>
                              <a:pt x="18" y="3398"/>
                              <a:pt x="1" y="3772"/>
                              <a:pt x="172" y="3858"/>
                            </a:cubicBezTo>
                            <a:cubicBezTo>
                              <a:pt x="195" y="3870"/>
                              <a:pt x="222" y="3876"/>
                              <a:pt x="250" y="3876"/>
                            </a:cubicBezTo>
                            <a:cubicBezTo>
                              <a:pt x="422" y="3876"/>
                              <a:pt x="660" y="3657"/>
                              <a:pt x="825" y="3333"/>
                            </a:cubicBezTo>
                            <a:cubicBezTo>
                              <a:pt x="1014" y="2957"/>
                              <a:pt x="1030" y="2583"/>
                              <a:pt x="861" y="2497"/>
                            </a:cubicBezTo>
                            <a:cubicBezTo>
                              <a:pt x="837" y="2485"/>
                              <a:pt x="811" y="2479"/>
                              <a:pt x="783"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
                      <p:cNvSpPr/>
                      <p:nvPr/>
                    </p:nvSpPr>
                    <p:spPr>
                      <a:xfrm>
                        <a:off x="1533050" y="1994163"/>
                        <a:ext cx="86950" cy="73975"/>
                      </a:xfrm>
                      <a:custGeom>
                        <a:avLst/>
                        <a:gdLst/>
                        <a:ahLst/>
                        <a:cxnLst/>
                        <a:rect l="l" t="t" r="r" b="b"/>
                        <a:pathLst>
                          <a:path w="3478" h="2959" extrusionOk="0">
                            <a:moveTo>
                              <a:pt x="3113" y="1"/>
                            </a:moveTo>
                            <a:cubicBezTo>
                              <a:pt x="2896" y="1"/>
                              <a:pt x="2580" y="163"/>
                              <a:pt x="2300" y="440"/>
                            </a:cubicBezTo>
                            <a:cubicBezTo>
                              <a:pt x="1916" y="817"/>
                              <a:pt x="1744" y="1265"/>
                              <a:pt x="1916" y="1441"/>
                            </a:cubicBezTo>
                            <a:cubicBezTo>
                              <a:pt x="1962" y="1488"/>
                              <a:pt x="2028" y="1510"/>
                              <a:pt x="2108" y="1510"/>
                            </a:cubicBezTo>
                            <a:cubicBezTo>
                              <a:pt x="2325" y="1510"/>
                              <a:pt x="2641" y="1346"/>
                              <a:pt x="2922" y="1069"/>
                            </a:cubicBezTo>
                            <a:cubicBezTo>
                              <a:pt x="3306" y="690"/>
                              <a:pt x="3478" y="244"/>
                              <a:pt x="3306" y="70"/>
                            </a:cubicBezTo>
                            <a:cubicBezTo>
                              <a:pt x="3260" y="23"/>
                              <a:pt x="3193" y="1"/>
                              <a:pt x="3113" y="1"/>
                            </a:cubicBezTo>
                            <a:close/>
                            <a:moveTo>
                              <a:pt x="1118" y="1843"/>
                            </a:moveTo>
                            <a:cubicBezTo>
                              <a:pt x="949" y="1843"/>
                              <a:pt x="708" y="1949"/>
                              <a:pt x="486" y="2136"/>
                            </a:cubicBezTo>
                            <a:cubicBezTo>
                              <a:pt x="163" y="2409"/>
                              <a:pt x="0" y="2747"/>
                              <a:pt x="124" y="2891"/>
                            </a:cubicBezTo>
                            <a:cubicBezTo>
                              <a:pt x="163" y="2937"/>
                              <a:pt x="224" y="2959"/>
                              <a:pt x="300" y="2959"/>
                            </a:cubicBezTo>
                            <a:cubicBezTo>
                              <a:pt x="468" y="2959"/>
                              <a:pt x="709" y="2852"/>
                              <a:pt x="931" y="2666"/>
                            </a:cubicBezTo>
                            <a:cubicBezTo>
                              <a:pt x="1254" y="2395"/>
                              <a:pt x="1415" y="2055"/>
                              <a:pt x="1293" y="1909"/>
                            </a:cubicBezTo>
                            <a:cubicBezTo>
                              <a:pt x="1254" y="1864"/>
                              <a:pt x="1193" y="1843"/>
                              <a:pt x="1118" y="18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
                      <p:cNvSpPr/>
                      <p:nvPr/>
                    </p:nvSpPr>
                    <p:spPr>
                      <a:xfrm>
                        <a:off x="1126700" y="1880338"/>
                        <a:ext cx="102700" cy="48200"/>
                      </a:xfrm>
                      <a:custGeom>
                        <a:avLst/>
                        <a:gdLst/>
                        <a:ahLst/>
                        <a:cxnLst/>
                        <a:rect l="l" t="t" r="r" b="b"/>
                        <a:pathLst>
                          <a:path w="4108" h="1928" extrusionOk="0">
                            <a:moveTo>
                              <a:pt x="3627" y="1"/>
                            </a:moveTo>
                            <a:cubicBezTo>
                              <a:pt x="3430" y="1"/>
                              <a:pt x="3182" y="61"/>
                              <a:pt x="2931" y="179"/>
                            </a:cubicBezTo>
                            <a:cubicBezTo>
                              <a:pt x="2444" y="409"/>
                              <a:pt x="2134" y="776"/>
                              <a:pt x="2239" y="997"/>
                            </a:cubicBezTo>
                            <a:cubicBezTo>
                              <a:pt x="2289" y="1104"/>
                              <a:pt x="2428" y="1157"/>
                              <a:pt x="2614" y="1157"/>
                            </a:cubicBezTo>
                            <a:cubicBezTo>
                              <a:pt x="2811" y="1157"/>
                              <a:pt x="3060" y="1097"/>
                              <a:pt x="3310" y="978"/>
                            </a:cubicBezTo>
                            <a:cubicBezTo>
                              <a:pt x="3798" y="747"/>
                              <a:pt x="4108" y="382"/>
                              <a:pt x="4004" y="162"/>
                            </a:cubicBezTo>
                            <a:cubicBezTo>
                              <a:pt x="3953" y="54"/>
                              <a:pt x="3813" y="1"/>
                              <a:pt x="3627" y="1"/>
                            </a:cubicBezTo>
                            <a:close/>
                            <a:moveTo>
                              <a:pt x="1145" y="1084"/>
                            </a:moveTo>
                            <a:cubicBezTo>
                              <a:pt x="1003" y="1084"/>
                              <a:pt x="832" y="1116"/>
                              <a:pt x="658" y="1183"/>
                            </a:cubicBezTo>
                            <a:cubicBezTo>
                              <a:pt x="265" y="1333"/>
                              <a:pt x="0" y="1598"/>
                              <a:pt x="69" y="1777"/>
                            </a:cubicBezTo>
                            <a:cubicBezTo>
                              <a:pt x="107" y="1876"/>
                              <a:pt x="240" y="1927"/>
                              <a:pt x="418" y="1927"/>
                            </a:cubicBezTo>
                            <a:cubicBezTo>
                              <a:pt x="560" y="1927"/>
                              <a:pt x="730" y="1895"/>
                              <a:pt x="904" y="1828"/>
                            </a:cubicBezTo>
                            <a:cubicBezTo>
                              <a:pt x="1299" y="1680"/>
                              <a:pt x="1562" y="1412"/>
                              <a:pt x="1495" y="1235"/>
                            </a:cubicBezTo>
                            <a:cubicBezTo>
                              <a:pt x="1457" y="1135"/>
                              <a:pt x="1324" y="1084"/>
                              <a:pt x="1145" y="1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
                      <p:cNvSpPr/>
                      <p:nvPr/>
                    </p:nvSpPr>
                    <p:spPr>
                      <a:xfrm>
                        <a:off x="891725" y="1658388"/>
                        <a:ext cx="106575" cy="24075"/>
                      </a:xfrm>
                      <a:custGeom>
                        <a:avLst/>
                        <a:gdLst/>
                        <a:ahLst/>
                        <a:cxnLst/>
                        <a:rect l="l" t="t" r="r" b="b"/>
                        <a:pathLst>
                          <a:path w="4263" h="963" extrusionOk="0">
                            <a:moveTo>
                              <a:pt x="671" y="0"/>
                            </a:moveTo>
                            <a:cubicBezTo>
                              <a:pt x="312" y="0"/>
                              <a:pt x="30" y="119"/>
                              <a:pt x="16" y="289"/>
                            </a:cubicBezTo>
                            <a:cubicBezTo>
                              <a:pt x="0" y="480"/>
                              <a:pt x="328" y="662"/>
                              <a:pt x="749" y="695"/>
                            </a:cubicBezTo>
                            <a:cubicBezTo>
                              <a:pt x="796" y="699"/>
                              <a:pt x="841" y="701"/>
                              <a:pt x="886" y="701"/>
                            </a:cubicBezTo>
                            <a:cubicBezTo>
                              <a:pt x="1243" y="701"/>
                              <a:pt x="1523" y="582"/>
                              <a:pt x="1537" y="413"/>
                            </a:cubicBezTo>
                            <a:cubicBezTo>
                              <a:pt x="1553" y="223"/>
                              <a:pt x="1224" y="40"/>
                              <a:pt x="804" y="6"/>
                            </a:cubicBezTo>
                            <a:cubicBezTo>
                              <a:pt x="759" y="2"/>
                              <a:pt x="715" y="0"/>
                              <a:pt x="671" y="0"/>
                            </a:cubicBezTo>
                            <a:close/>
                            <a:moveTo>
                              <a:pt x="3282" y="78"/>
                            </a:moveTo>
                            <a:cubicBezTo>
                              <a:pt x="2746" y="78"/>
                              <a:pt x="2311" y="274"/>
                              <a:pt x="2311" y="519"/>
                            </a:cubicBezTo>
                            <a:cubicBezTo>
                              <a:pt x="2309" y="762"/>
                              <a:pt x="2746" y="961"/>
                              <a:pt x="3285" y="963"/>
                            </a:cubicBezTo>
                            <a:cubicBezTo>
                              <a:pt x="3287" y="963"/>
                              <a:pt x="3290" y="963"/>
                              <a:pt x="3292" y="963"/>
                            </a:cubicBezTo>
                            <a:cubicBezTo>
                              <a:pt x="3829" y="963"/>
                              <a:pt x="4263" y="768"/>
                              <a:pt x="4263" y="524"/>
                            </a:cubicBezTo>
                            <a:cubicBezTo>
                              <a:pt x="4263" y="280"/>
                              <a:pt x="3827" y="79"/>
                              <a:pt x="3288" y="78"/>
                            </a:cubicBezTo>
                            <a:cubicBezTo>
                              <a:pt x="3286" y="78"/>
                              <a:pt x="3284" y="78"/>
                              <a:pt x="3282" y="7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
                      <p:cNvSpPr/>
                      <p:nvPr/>
                    </p:nvSpPr>
                    <p:spPr>
                      <a:xfrm>
                        <a:off x="2114250" y="1574563"/>
                        <a:ext cx="106800" cy="22175"/>
                      </a:xfrm>
                      <a:custGeom>
                        <a:avLst/>
                        <a:gdLst/>
                        <a:ahLst/>
                        <a:cxnLst/>
                        <a:rect l="l" t="t" r="r" b="b"/>
                        <a:pathLst>
                          <a:path w="4272" h="887" extrusionOk="0">
                            <a:moveTo>
                              <a:pt x="830" y="174"/>
                            </a:moveTo>
                            <a:cubicBezTo>
                              <a:pt x="806" y="174"/>
                              <a:pt x="781" y="174"/>
                              <a:pt x="756" y="175"/>
                            </a:cubicBezTo>
                            <a:cubicBezTo>
                              <a:pt x="336" y="194"/>
                              <a:pt x="1" y="365"/>
                              <a:pt x="10" y="556"/>
                            </a:cubicBezTo>
                            <a:cubicBezTo>
                              <a:pt x="18" y="734"/>
                              <a:pt x="325" y="868"/>
                              <a:pt x="711" y="868"/>
                            </a:cubicBezTo>
                            <a:cubicBezTo>
                              <a:pt x="736" y="868"/>
                              <a:pt x="762" y="867"/>
                              <a:pt x="787" y="866"/>
                            </a:cubicBezTo>
                            <a:cubicBezTo>
                              <a:pt x="1207" y="849"/>
                              <a:pt x="1542" y="678"/>
                              <a:pt x="1534" y="487"/>
                            </a:cubicBezTo>
                            <a:cubicBezTo>
                              <a:pt x="1527" y="310"/>
                              <a:pt x="1218" y="174"/>
                              <a:pt x="830" y="174"/>
                            </a:cubicBezTo>
                            <a:close/>
                            <a:moveTo>
                              <a:pt x="3228" y="0"/>
                            </a:moveTo>
                            <a:cubicBezTo>
                              <a:pt x="2722" y="0"/>
                              <a:pt x="2319" y="179"/>
                              <a:pt x="2311" y="410"/>
                            </a:cubicBezTo>
                            <a:cubicBezTo>
                              <a:pt x="2304" y="655"/>
                              <a:pt x="2733" y="868"/>
                              <a:pt x="3272" y="885"/>
                            </a:cubicBezTo>
                            <a:cubicBezTo>
                              <a:pt x="3297" y="886"/>
                              <a:pt x="3322" y="886"/>
                              <a:pt x="3347" y="886"/>
                            </a:cubicBezTo>
                            <a:cubicBezTo>
                              <a:pt x="3851" y="886"/>
                              <a:pt x="4254" y="709"/>
                              <a:pt x="4262" y="476"/>
                            </a:cubicBezTo>
                            <a:cubicBezTo>
                              <a:pt x="4271" y="232"/>
                              <a:pt x="3840" y="20"/>
                              <a:pt x="3303" y="2"/>
                            </a:cubicBezTo>
                            <a:cubicBezTo>
                              <a:pt x="3278" y="1"/>
                              <a:pt x="3252" y="0"/>
                              <a:pt x="32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
                      <p:cNvSpPr/>
                      <p:nvPr/>
                    </p:nvSpPr>
                    <p:spPr>
                      <a:xfrm>
                        <a:off x="1903100" y="1698263"/>
                        <a:ext cx="103475" cy="46025"/>
                      </a:xfrm>
                      <a:custGeom>
                        <a:avLst/>
                        <a:gdLst/>
                        <a:ahLst/>
                        <a:cxnLst/>
                        <a:rect l="l" t="t" r="r" b="b"/>
                        <a:pathLst>
                          <a:path w="4139" h="1841" extrusionOk="0">
                            <a:moveTo>
                              <a:pt x="434" y="1"/>
                            </a:moveTo>
                            <a:cubicBezTo>
                              <a:pt x="243" y="1"/>
                              <a:pt x="101" y="56"/>
                              <a:pt x="64" y="162"/>
                            </a:cubicBezTo>
                            <a:cubicBezTo>
                              <a:pt x="0" y="341"/>
                              <a:pt x="273" y="601"/>
                              <a:pt x="669" y="740"/>
                            </a:cubicBezTo>
                            <a:cubicBezTo>
                              <a:pt x="834" y="797"/>
                              <a:pt x="995" y="825"/>
                              <a:pt x="1132" y="825"/>
                            </a:cubicBezTo>
                            <a:cubicBezTo>
                              <a:pt x="1324" y="825"/>
                              <a:pt x="1467" y="770"/>
                              <a:pt x="1504" y="665"/>
                            </a:cubicBezTo>
                            <a:cubicBezTo>
                              <a:pt x="1567" y="486"/>
                              <a:pt x="1296" y="226"/>
                              <a:pt x="898" y="87"/>
                            </a:cubicBezTo>
                            <a:cubicBezTo>
                              <a:pt x="732" y="29"/>
                              <a:pt x="571" y="1"/>
                              <a:pt x="434" y="1"/>
                            </a:cubicBezTo>
                            <a:close/>
                            <a:moveTo>
                              <a:pt x="2652" y="711"/>
                            </a:moveTo>
                            <a:cubicBezTo>
                              <a:pt x="2453" y="711"/>
                              <a:pt x="2304" y="768"/>
                              <a:pt x="2254" y="881"/>
                            </a:cubicBezTo>
                            <a:cubicBezTo>
                              <a:pt x="2156" y="1105"/>
                              <a:pt x="2475" y="1464"/>
                              <a:pt x="2969" y="1680"/>
                            </a:cubicBezTo>
                            <a:cubicBezTo>
                              <a:pt x="3211" y="1787"/>
                              <a:pt x="3450" y="1840"/>
                              <a:pt x="3642" y="1840"/>
                            </a:cubicBezTo>
                            <a:cubicBezTo>
                              <a:pt x="3841" y="1840"/>
                              <a:pt x="3990" y="1783"/>
                              <a:pt x="4040" y="1669"/>
                            </a:cubicBezTo>
                            <a:cubicBezTo>
                              <a:pt x="4139" y="1445"/>
                              <a:pt x="3819" y="1088"/>
                              <a:pt x="3326" y="870"/>
                            </a:cubicBezTo>
                            <a:cubicBezTo>
                              <a:pt x="3084" y="764"/>
                              <a:pt x="2844" y="711"/>
                              <a:pt x="2652" y="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
                      <p:cNvSpPr/>
                      <p:nvPr/>
                    </p:nvSpPr>
                    <p:spPr>
                      <a:xfrm>
                        <a:off x="1654375" y="1717888"/>
                        <a:ext cx="82575" cy="78575"/>
                      </a:xfrm>
                      <a:custGeom>
                        <a:avLst/>
                        <a:gdLst/>
                        <a:ahLst/>
                        <a:cxnLst/>
                        <a:rect l="l" t="t" r="r" b="b"/>
                        <a:pathLst>
                          <a:path w="3303" h="3143" extrusionOk="0">
                            <a:moveTo>
                              <a:pt x="287" y="1"/>
                            </a:moveTo>
                            <a:cubicBezTo>
                              <a:pt x="223" y="1"/>
                              <a:pt x="170" y="19"/>
                              <a:pt x="134" y="57"/>
                            </a:cubicBezTo>
                            <a:cubicBezTo>
                              <a:pt x="0" y="195"/>
                              <a:pt x="140" y="542"/>
                              <a:pt x="444" y="835"/>
                            </a:cubicBezTo>
                            <a:cubicBezTo>
                              <a:pt x="662" y="1047"/>
                              <a:pt x="909" y="1172"/>
                              <a:pt x="1079" y="1172"/>
                            </a:cubicBezTo>
                            <a:cubicBezTo>
                              <a:pt x="1143" y="1172"/>
                              <a:pt x="1197" y="1154"/>
                              <a:pt x="1233" y="1116"/>
                            </a:cubicBezTo>
                            <a:cubicBezTo>
                              <a:pt x="1363" y="979"/>
                              <a:pt x="1227" y="629"/>
                              <a:pt x="923" y="337"/>
                            </a:cubicBezTo>
                            <a:cubicBezTo>
                              <a:pt x="703" y="125"/>
                              <a:pt x="457" y="1"/>
                              <a:pt x="287" y="1"/>
                            </a:cubicBezTo>
                            <a:close/>
                            <a:moveTo>
                              <a:pt x="1993" y="1568"/>
                            </a:moveTo>
                            <a:cubicBezTo>
                              <a:pt x="1925" y="1568"/>
                              <a:pt x="1867" y="1586"/>
                              <a:pt x="1824" y="1625"/>
                            </a:cubicBezTo>
                            <a:cubicBezTo>
                              <a:pt x="1642" y="1788"/>
                              <a:pt x="1783" y="2247"/>
                              <a:pt x="2140" y="2649"/>
                            </a:cubicBezTo>
                            <a:cubicBezTo>
                              <a:pt x="2413" y="2956"/>
                              <a:pt x="2732" y="3142"/>
                              <a:pt x="2949" y="3142"/>
                            </a:cubicBezTo>
                            <a:cubicBezTo>
                              <a:pt x="3018" y="3142"/>
                              <a:pt x="3076" y="3124"/>
                              <a:pt x="3119" y="3085"/>
                            </a:cubicBezTo>
                            <a:cubicBezTo>
                              <a:pt x="3303" y="2922"/>
                              <a:pt x="3160" y="2465"/>
                              <a:pt x="2803" y="2062"/>
                            </a:cubicBezTo>
                            <a:cubicBezTo>
                              <a:pt x="2530" y="1754"/>
                              <a:pt x="2210" y="1568"/>
                              <a:pt x="1993" y="156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
                      <p:cNvSpPr/>
                      <p:nvPr/>
                    </p:nvSpPr>
                    <p:spPr>
                      <a:xfrm>
                        <a:off x="1376750" y="1669388"/>
                        <a:ext cx="52425" cy="98650"/>
                      </a:xfrm>
                      <a:custGeom>
                        <a:avLst/>
                        <a:gdLst/>
                        <a:ahLst/>
                        <a:cxnLst/>
                        <a:rect l="l" t="t" r="r" b="b"/>
                        <a:pathLst>
                          <a:path w="2097" h="3946" extrusionOk="0">
                            <a:moveTo>
                              <a:pt x="245" y="0"/>
                            </a:moveTo>
                            <a:cubicBezTo>
                              <a:pt x="220" y="0"/>
                              <a:pt x="196" y="5"/>
                              <a:pt x="174" y="15"/>
                            </a:cubicBezTo>
                            <a:cubicBezTo>
                              <a:pt x="0" y="94"/>
                              <a:pt x="2" y="469"/>
                              <a:pt x="176" y="853"/>
                            </a:cubicBezTo>
                            <a:cubicBezTo>
                              <a:pt x="326" y="1187"/>
                              <a:pt x="561" y="1420"/>
                              <a:pt x="735" y="1420"/>
                            </a:cubicBezTo>
                            <a:cubicBezTo>
                              <a:pt x="760" y="1420"/>
                              <a:pt x="784" y="1415"/>
                              <a:pt x="806" y="1405"/>
                            </a:cubicBezTo>
                            <a:cubicBezTo>
                              <a:pt x="978" y="1326"/>
                              <a:pt x="980" y="952"/>
                              <a:pt x="804" y="568"/>
                            </a:cubicBezTo>
                            <a:cubicBezTo>
                              <a:pt x="652" y="232"/>
                              <a:pt x="418" y="0"/>
                              <a:pt x="245" y="0"/>
                            </a:cubicBezTo>
                            <a:close/>
                            <a:moveTo>
                              <a:pt x="1238" y="2085"/>
                            </a:moveTo>
                            <a:cubicBezTo>
                              <a:pt x="1213" y="2085"/>
                              <a:pt x="1189" y="2089"/>
                              <a:pt x="1166" y="2097"/>
                            </a:cubicBezTo>
                            <a:cubicBezTo>
                              <a:pt x="937" y="2182"/>
                              <a:pt x="898" y="2659"/>
                              <a:pt x="1081" y="3165"/>
                            </a:cubicBezTo>
                            <a:cubicBezTo>
                              <a:pt x="1248" y="3622"/>
                              <a:pt x="1534" y="3945"/>
                              <a:pt x="1758" y="3945"/>
                            </a:cubicBezTo>
                            <a:cubicBezTo>
                              <a:pt x="1783" y="3945"/>
                              <a:pt x="1807" y="3941"/>
                              <a:pt x="1830" y="3933"/>
                            </a:cubicBezTo>
                            <a:cubicBezTo>
                              <a:pt x="2060" y="3850"/>
                              <a:pt x="2096" y="3372"/>
                              <a:pt x="1913" y="2865"/>
                            </a:cubicBezTo>
                            <a:cubicBezTo>
                              <a:pt x="1748" y="2408"/>
                              <a:pt x="1461" y="2085"/>
                              <a:pt x="1238"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1" name="Google Shape;5511;p8"/>
                      <p:cNvGrpSpPr/>
                      <p:nvPr/>
                    </p:nvGrpSpPr>
                    <p:grpSpPr>
                      <a:xfrm>
                        <a:off x="1946050" y="600538"/>
                        <a:ext cx="1656200" cy="2859550"/>
                        <a:chOff x="1946050" y="600538"/>
                        <a:chExt cx="1656200" cy="2859550"/>
                      </a:xfrm>
                    </p:grpSpPr>
                    <p:sp>
                      <p:nvSpPr>
                        <p:cNvPr id="5512" name="Google Shape;5512;p8"/>
                        <p:cNvSpPr/>
                        <p:nvPr/>
                      </p:nvSpPr>
                      <p:spPr>
                        <a:xfrm>
                          <a:off x="2661700" y="1245763"/>
                          <a:ext cx="101375" cy="51200"/>
                        </a:xfrm>
                        <a:custGeom>
                          <a:avLst/>
                          <a:gdLst/>
                          <a:ahLst/>
                          <a:cxnLst/>
                          <a:rect l="l" t="t" r="r" b="b"/>
                          <a:pathLst>
                            <a:path w="4055" h="2048" extrusionOk="0">
                              <a:moveTo>
                                <a:pt x="531" y="0"/>
                              </a:moveTo>
                              <a:cubicBezTo>
                                <a:pt x="305" y="0"/>
                                <a:pt x="136" y="65"/>
                                <a:pt x="89" y="191"/>
                              </a:cubicBezTo>
                              <a:cubicBezTo>
                                <a:pt x="1" y="420"/>
                                <a:pt x="336" y="761"/>
                                <a:pt x="841" y="954"/>
                              </a:cubicBezTo>
                              <a:cubicBezTo>
                                <a:pt x="1065" y="1040"/>
                                <a:pt x="1285" y="1083"/>
                                <a:pt x="1467" y="1083"/>
                              </a:cubicBezTo>
                              <a:cubicBezTo>
                                <a:pt x="1693" y="1083"/>
                                <a:pt x="1862" y="1018"/>
                                <a:pt x="1910" y="891"/>
                              </a:cubicBezTo>
                              <a:cubicBezTo>
                                <a:pt x="1998" y="664"/>
                                <a:pt x="1661" y="322"/>
                                <a:pt x="1157" y="128"/>
                              </a:cubicBezTo>
                              <a:cubicBezTo>
                                <a:pt x="933" y="42"/>
                                <a:pt x="713" y="0"/>
                                <a:pt x="531" y="0"/>
                              </a:cubicBezTo>
                              <a:close/>
                              <a:moveTo>
                                <a:pt x="2889" y="1141"/>
                              </a:moveTo>
                              <a:cubicBezTo>
                                <a:pt x="2744" y="1141"/>
                                <a:pt x="2636" y="1183"/>
                                <a:pt x="2597" y="1265"/>
                              </a:cubicBezTo>
                              <a:cubicBezTo>
                                <a:pt x="2514" y="1438"/>
                                <a:pt x="2756" y="1726"/>
                                <a:pt x="3135" y="1906"/>
                              </a:cubicBezTo>
                              <a:cubicBezTo>
                                <a:pt x="3332" y="2000"/>
                                <a:pt x="3527" y="2047"/>
                                <a:pt x="3681" y="2047"/>
                              </a:cubicBezTo>
                              <a:cubicBezTo>
                                <a:pt x="3825" y="2047"/>
                                <a:pt x="3933" y="2006"/>
                                <a:pt x="3974" y="1923"/>
                              </a:cubicBezTo>
                              <a:cubicBezTo>
                                <a:pt x="4055" y="1750"/>
                                <a:pt x="3814" y="1463"/>
                                <a:pt x="3433" y="1283"/>
                              </a:cubicBezTo>
                              <a:cubicBezTo>
                                <a:pt x="3237" y="1188"/>
                                <a:pt x="3042" y="1141"/>
                                <a:pt x="2889" y="114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
                        <p:cNvSpPr/>
                        <p:nvPr/>
                      </p:nvSpPr>
                      <p:spPr>
                        <a:xfrm>
                          <a:off x="2691350" y="1056938"/>
                          <a:ext cx="62100" cy="93750"/>
                        </a:xfrm>
                        <a:custGeom>
                          <a:avLst/>
                          <a:gdLst/>
                          <a:ahLst/>
                          <a:cxnLst/>
                          <a:rect l="l" t="t" r="r" b="b"/>
                          <a:pathLst>
                            <a:path w="2484" h="3750" extrusionOk="0">
                              <a:moveTo>
                                <a:pt x="332" y="1"/>
                              </a:moveTo>
                              <a:cubicBezTo>
                                <a:pt x="286" y="1"/>
                                <a:pt x="244" y="12"/>
                                <a:pt x="208" y="35"/>
                              </a:cubicBezTo>
                              <a:cubicBezTo>
                                <a:pt x="1" y="167"/>
                                <a:pt x="71" y="641"/>
                                <a:pt x="363" y="1096"/>
                              </a:cubicBezTo>
                              <a:cubicBezTo>
                                <a:pt x="602" y="1468"/>
                                <a:pt x="918" y="1712"/>
                                <a:pt x="1137" y="1712"/>
                              </a:cubicBezTo>
                              <a:cubicBezTo>
                                <a:pt x="1184" y="1712"/>
                                <a:pt x="1227" y="1700"/>
                                <a:pt x="1263" y="1677"/>
                              </a:cubicBezTo>
                              <a:cubicBezTo>
                                <a:pt x="1467" y="1547"/>
                                <a:pt x="1398" y="1071"/>
                                <a:pt x="1107" y="616"/>
                              </a:cubicBezTo>
                              <a:cubicBezTo>
                                <a:pt x="867" y="243"/>
                                <a:pt x="551" y="1"/>
                                <a:pt x="332" y="1"/>
                              </a:cubicBezTo>
                              <a:close/>
                              <a:moveTo>
                                <a:pt x="1675" y="2365"/>
                              </a:moveTo>
                              <a:cubicBezTo>
                                <a:pt x="1646" y="2365"/>
                                <a:pt x="1618" y="2372"/>
                                <a:pt x="1594" y="2385"/>
                              </a:cubicBezTo>
                              <a:cubicBezTo>
                                <a:pt x="1425" y="2474"/>
                                <a:pt x="1450" y="2850"/>
                                <a:pt x="1649" y="3220"/>
                              </a:cubicBezTo>
                              <a:cubicBezTo>
                                <a:pt x="1820" y="3538"/>
                                <a:pt x="2061" y="3750"/>
                                <a:pt x="2233" y="3750"/>
                              </a:cubicBezTo>
                              <a:cubicBezTo>
                                <a:pt x="2262" y="3750"/>
                                <a:pt x="2290" y="3744"/>
                                <a:pt x="2314" y="3730"/>
                              </a:cubicBezTo>
                              <a:cubicBezTo>
                                <a:pt x="2484" y="3640"/>
                                <a:pt x="2457" y="3265"/>
                                <a:pt x="2258" y="2894"/>
                              </a:cubicBezTo>
                              <a:cubicBezTo>
                                <a:pt x="2088" y="2577"/>
                                <a:pt x="1846" y="2365"/>
                                <a:pt x="1675" y="236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
                        <p:cNvSpPr/>
                        <p:nvPr/>
                      </p:nvSpPr>
                      <p:spPr>
                        <a:xfrm>
                          <a:off x="2783975" y="886888"/>
                          <a:ext cx="68325" cy="89925"/>
                        </a:xfrm>
                        <a:custGeom>
                          <a:avLst/>
                          <a:gdLst/>
                          <a:ahLst/>
                          <a:cxnLst/>
                          <a:rect l="l" t="t" r="r" b="b"/>
                          <a:pathLst>
                            <a:path w="2733" h="3597" extrusionOk="0">
                              <a:moveTo>
                                <a:pt x="2404" y="0"/>
                              </a:moveTo>
                              <a:cubicBezTo>
                                <a:pt x="2185" y="0"/>
                                <a:pt x="1873" y="255"/>
                                <a:pt x="1642" y="643"/>
                              </a:cubicBezTo>
                              <a:cubicBezTo>
                                <a:pt x="1365" y="1105"/>
                                <a:pt x="1313" y="1583"/>
                                <a:pt x="1523" y="1708"/>
                              </a:cubicBezTo>
                              <a:cubicBezTo>
                                <a:pt x="1557" y="1728"/>
                                <a:pt x="1596" y="1738"/>
                                <a:pt x="1638" y="1738"/>
                              </a:cubicBezTo>
                              <a:cubicBezTo>
                                <a:pt x="1857" y="1738"/>
                                <a:pt x="2171" y="1483"/>
                                <a:pt x="2402" y="1094"/>
                              </a:cubicBezTo>
                              <a:cubicBezTo>
                                <a:pt x="2678" y="632"/>
                                <a:pt x="2732" y="156"/>
                                <a:pt x="2521" y="31"/>
                              </a:cubicBezTo>
                              <a:cubicBezTo>
                                <a:pt x="2487" y="10"/>
                                <a:pt x="2447" y="0"/>
                                <a:pt x="2404" y="0"/>
                              </a:cubicBezTo>
                              <a:close/>
                              <a:moveTo>
                                <a:pt x="930" y="2289"/>
                              </a:moveTo>
                              <a:cubicBezTo>
                                <a:pt x="759" y="2289"/>
                                <a:pt x="509" y="2466"/>
                                <a:pt x="314" y="2742"/>
                              </a:cubicBezTo>
                              <a:cubicBezTo>
                                <a:pt x="71" y="3087"/>
                                <a:pt x="1" y="3455"/>
                                <a:pt x="156" y="3565"/>
                              </a:cubicBezTo>
                              <a:cubicBezTo>
                                <a:pt x="186" y="3586"/>
                                <a:pt x="223" y="3597"/>
                                <a:pt x="264" y="3597"/>
                              </a:cubicBezTo>
                              <a:cubicBezTo>
                                <a:pt x="435" y="3597"/>
                                <a:pt x="682" y="3419"/>
                                <a:pt x="879" y="3142"/>
                              </a:cubicBezTo>
                              <a:cubicBezTo>
                                <a:pt x="1122" y="2799"/>
                                <a:pt x="1193" y="2429"/>
                                <a:pt x="1038" y="2321"/>
                              </a:cubicBezTo>
                              <a:cubicBezTo>
                                <a:pt x="1007" y="2299"/>
                                <a:pt x="971" y="2289"/>
                                <a:pt x="930" y="228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
                        <p:cNvSpPr/>
                        <p:nvPr/>
                      </p:nvSpPr>
                      <p:spPr>
                        <a:xfrm>
                          <a:off x="3044875" y="896863"/>
                          <a:ext cx="107050" cy="28225"/>
                        </a:xfrm>
                        <a:custGeom>
                          <a:avLst/>
                          <a:gdLst/>
                          <a:ahLst/>
                          <a:cxnLst/>
                          <a:rect l="l" t="t" r="r" b="b"/>
                          <a:pathLst>
                            <a:path w="4282" h="1129" extrusionOk="0">
                              <a:moveTo>
                                <a:pt x="3569" y="0"/>
                              </a:moveTo>
                              <a:cubicBezTo>
                                <a:pt x="3452" y="0"/>
                                <a:pt x="3326" y="12"/>
                                <a:pt x="3196" y="36"/>
                              </a:cubicBezTo>
                              <a:cubicBezTo>
                                <a:pt x="2667" y="135"/>
                                <a:pt x="2274" y="412"/>
                                <a:pt x="2317" y="651"/>
                              </a:cubicBezTo>
                              <a:cubicBezTo>
                                <a:pt x="2352" y="832"/>
                                <a:pt x="2625" y="942"/>
                                <a:pt x="2985" y="942"/>
                              </a:cubicBezTo>
                              <a:cubicBezTo>
                                <a:pt x="3103" y="942"/>
                                <a:pt x="3230" y="930"/>
                                <a:pt x="3361" y="905"/>
                              </a:cubicBezTo>
                              <a:cubicBezTo>
                                <a:pt x="3889" y="805"/>
                                <a:pt x="4282" y="531"/>
                                <a:pt x="4236" y="291"/>
                              </a:cubicBezTo>
                              <a:cubicBezTo>
                                <a:pt x="4203" y="109"/>
                                <a:pt x="3929" y="0"/>
                                <a:pt x="3569" y="0"/>
                              </a:cubicBezTo>
                              <a:close/>
                              <a:moveTo>
                                <a:pt x="921" y="421"/>
                              </a:moveTo>
                              <a:cubicBezTo>
                                <a:pt x="863" y="421"/>
                                <a:pt x="804" y="424"/>
                                <a:pt x="743" y="431"/>
                              </a:cubicBezTo>
                              <a:cubicBezTo>
                                <a:pt x="323" y="476"/>
                                <a:pt x="1" y="666"/>
                                <a:pt x="21" y="855"/>
                              </a:cubicBezTo>
                              <a:cubicBezTo>
                                <a:pt x="38" y="1018"/>
                                <a:pt x="302" y="1128"/>
                                <a:pt x="639" y="1128"/>
                              </a:cubicBezTo>
                              <a:cubicBezTo>
                                <a:pt x="697" y="1128"/>
                                <a:pt x="756" y="1125"/>
                                <a:pt x="817" y="1118"/>
                              </a:cubicBezTo>
                              <a:cubicBezTo>
                                <a:pt x="1237" y="1073"/>
                                <a:pt x="1559" y="880"/>
                                <a:pt x="1539" y="692"/>
                              </a:cubicBezTo>
                              <a:cubicBezTo>
                                <a:pt x="1521" y="530"/>
                                <a:pt x="1258" y="421"/>
                                <a:pt x="921" y="4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
                        <p:cNvSpPr/>
                        <p:nvPr/>
                      </p:nvSpPr>
                      <p:spPr>
                        <a:xfrm>
                          <a:off x="3248400" y="1019938"/>
                          <a:ext cx="88425" cy="72325"/>
                        </a:xfrm>
                        <a:custGeom>
                          <a:avLst/>
                          <a:gdLst/>
                          <a:ahLst/>
                          <a:cxnLst/>
                          <a:rect l="l" t="t" r="r" b="b"/>
                          <a:pathLst>
                            <a:path w="3537" h="2893" extrusionOk="0">
                              <a:moveTo>
                                <a:pt x="295" y="1"/>
                              </a:moveTo>
                              <a:cubicBezTo>
                                <a:pt x="223" y="1"/>
                                <a:pt x="165" y="21"/>
                                <a:pt x="128" y="63"/>
                              </a:cubicBezTo>
                              <a:cubicBezTo>
                                <a:pt x="1" y="207"/>
                                <a:pt x="156" y="550"/>
                                <a:pt x="471" y="827"/>
                              </a:cubicBezTo>
                              <a:cubicBezTo>
                                <a:pt x="693" y="1023"/>
                                <a:pt x="937" y="1136"/>
                                <a:pt x="1106" y="1136"/>
                              </a:cubicBezTo>
                              <a:cubicBezTo>
                                <a:pt x="1177" y="1136"/>
                                <a:pt x="1235" y="1116"/>
                                <a:pt x="1273" y="1073"/>
                              </a:cubicBezTo>
                              <a:cubicBezTo>
                                <a:pt x="1400" y="931"/>
                                <a:pt x="1244" y="588"/>
                                <a:pt x="928" y="309"/>
                              </a:cubicBezTo>
                              <a:cubicBezTo>
                                <a:pt x="707" y="113"/>
                                <a:pt x="464" y="1"/>
                                <a:pt x="295" y="1"/>
                              </a:cubicBezTo>
                              <a:close/>
                              <a:moveTo>
                                <a:pt x="2079" y="1523"/>
                              </a:moveTo>
                              <a:cubicBezTo>
                                <a:pt x="1967" y="1523"/>
                                <a:pt x="1879" y="1555"/>
                                <a:pt x="1829" y="1622"/>
                              </a:cubicBezTo>
                              <a:cubicBezTo>
                                <a:pt x="1681" y="1816"/>
                                <a:pt x="1912" y="2237"/>
                                <a:pt x="2343" y="2562"/>
                              </a:cubicBezTo>
                              <a:cubicBezTo>
                                <a:pt x="2626" y="2774"/>
                                <a:pt x="2926" y="2892"/>
                                <a:pt x="3140" y="2892"/>
                              </a:cubicBezTo>
                              <a:cubicBezTo>
                                <a:pt x="3251" y="2892"/>
                                <a:pt x="3339" y="2860"/>
                                <a:pt x="3389" y="2793"/>
                              </a:cubicBezTo>
                              <a:cubicBezTo>
                                <a:pt x="3536" y="2599"/>
                                <a:pt x="3306" y="2178"/>
                                <a:pt x="2875" y="1853"/>
                              </a:cubicBezTo>
                              <a:cubicBezTo>
                                <a:pt x="2592" y="1640"/>
                                <a:pt x="2293" y="1523"/>
                                <a:pt x="2079" y="152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
                        <p:cNvSpPr/>
                        <p:nvPr/>
                      </p:nvSpPr>
                      <p:spPr>
                        <a:xfrm>
                          <a:off x="3280525" y="1246563"/>
                          <a:ext cx="67525" cy="90525"/>
                        </a:xfrm>
                        <a:custGeom>
                          <a:avLst/>
                          <a:gdLst/>
                          <a:ahLst/>
                          <a:cxnLst/>
                          <a:rect l="l" t="t" r="r" b="b"/>
                          <a:pathLst>
                            <a:path w="2701" h="3621" extrusionOk="0">
                              <a:moveTo>
                                <a:pt x="257" y="1"/>
                              </a:moveTo>
                              <a:cubicBezTo>
                                <a:pt x="222" y="1"/>
                                <a:pt x="190" y="9"/>
                                <a:pt x="163" y="26"/>
                              </a:cubicBezTo>
                              <a:cubicBezTo>
                                <a:pt x="0" y="128"/>
                                <a:pt x="50" y="499"/>
                                <a:pt x="273" y="857"/>
                              </a:cubicBezTo>
                              <a:cubicBezTo>
                                <a:pt x="457" y="1153"/>
                                <a:pt x="703" y="1347"/>
                                <a:pt x="874" y="1347"/>
                              </a:cubicBezTo>
                              <a:cubicBezTo>
                                <a:pt x="910" y="1347"/>
                                <a:pt x="942" y="1339"/>
                                <a:pt x="970" y="1321"/>
                              </a:cubicBezTo>
                              <a:cubicBezTo>
                                <a:pt x="1131" y="1221"/>
                                <a:pt x="1083" y="848"/>
                                <a:pt x="860" y="491"/>
                              </a:cubicBezTo>
                              <a:cubicBezTo>
                                <a:pt x="674" y="194"/>
                                <a:pt x="428" y="1"/>
                                <a:pt x="257" y="1"/>
                              </a:cubicBezTo>
                              <a:close/>
                              <a:moveTo>
                                <a:pt x="1488" y="1963"/>
                              </a:moveTo>
                              <a:cubicBezTo>
                                <a:pt x="1433" y="1963"/>
                                <a:pt x="1384" y="1977"/>
                                <a:pt x="1344" y="2006"/>
                              </a:cubicBezTo>
                              <a:cubicBezTo>
                                <a:pt x="1148" y="2151"/>
                                <a:pt x="1249" y="2620"/>
                                <a:pt x="1568" y="3055"/>
                              </a:cubicBezTo>
                              <a:cubicBezTo>
                                <a:pt x="1825" y="3401"/>
                                <a:pt x="2142" y="3620"/>
                                <a:pt x="2360" y="3620"/>
                              </a:cubicBezTo>
                              <a:cubicBezTo>
                                <a:pt x="2415" y="3620"/>
                                <a:pt x="2464" y="3606"/>
                                <a:pt x="2503" y="3577"/>
                              </a:cubicBezTo>
                              <a:cubicBezTo>
                                <a:pt x="2701" y="3433"/>
                                <a:pt x="2601" y="2963"/>
                                <a:pt x="2281" y="2529"/>
                              </a:cubicBezTo>
                              <a:cubicBezTo>
                                <a:pt x="2025" y="2182"/>
                                <a:pt x="1707" y="1963"/>
                                <a:pt x="1488" y="19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
                        <p:cNvSpPr/>
                        <p:nvPr/>
                      </p:nvSpPr>
                      <p:spPr>
                        <a:xfrm>
                          <a:off x="2361225" y="989738"/>
                          <a:ext cx="105600" cy="37650"/>
                        </a:xfrm>
                        <a:custGeom>
                          <a:avLst/>
                          <a:gdLst/>
                          <a:ahLst/>
                          <a:cxnLst/>
                          <a:rect l="l" t="t" r="r" b="b"/>
                          <a:pathLst>
                            <a:path w="4224" h="1506" extrusionOk="0">
                              <a:moveTo>
                                <a:pt x="3521" y="1"/>
                              </a:moveTo>
                              <a:cubicBezTo>
                                <a:pt x="3400" y="1"/>
                                <a:pt x="3270" y="13"/>
                                <a:pt x="3135" y="40"/>
                              </a:cubicBezTo>
                              <a:cubicBezTo>
                                <a:pt x="2605" y="143"/>
                                <a:pt x="2214" y="422"/>
                                <a:pt x="2261" y="660"/>
                              </a:cubicBezTo>
                              <a:cubicBezTo>
                                <a:pt x="2296" y="839"/>
                                <a:pt x="2564" y="946"/>
                                <a:pt x="2918" y="946"/>
                              </a:cubicBezTo>
                              <a:cubicBezTo>
                                <a:pt x="3038" y="946"/>
                                <a:pt x="3168" y="934"/>
                                <a:pt x="3302" y="908"/>
                              </a:cubicBezTo>
                              <a:cubicBezTo>
                                <a:pt x="3832" y="804"/>
                                <a:pt x="4223" y="527"/>
                                <a:pt x="4176" y="286"/>
                              </a:cubicBezTo>
                              <a:cubicBezTo>
                                <a:pt x="4141" y="107"/>
                                <a:pt x="3874" y="1"/>
                                <a:pt x="3521" y="1"/>
                              </a:cubicBezTo>
                              <a:close/>
                              <a:moveTo>
                                <a:pt x="1090" y="724"/>
                              </a:moveTo>
                              <a:cubicBezTo>
                                <a:pt x="969" y="724"/>
                                <a:pt x="833" y="743"/>
                                <a:pt x="693" y="782"/>
                              </a:cubicBezTo>
                              <a:cubicBezTo>
                                <a:pt x="287" y="895"/>
                                <a:pt x="0" y="1135"/>
                                <a:pt x="50" y="1320"/>
                              </a:cubicBezTo>
                              <a:cubicBezTo>
                                <a:pt x="83" y="1439"/>
                                <a:pt x="253" y="1506"/>
                                <a:pt x="481" y="1506"/>
                              </a:cubicBezTo>
                              <a:cubicBezTo>
                                <a:pt x="601" y="1506"/>
                                <a:pt x="738" y="1487"/>
                                <a:pt x="879" y="1448"/>
                              </a:cubicBezTo>
                              <a:cubicBezTo>
                                <a:pt x="1283" y="1335"/>
                                <a:pt x="1573" y="1094"/>
                                <a:pt x="1521" y="911"/>
                              </a:cubicBezTo>
                              <a:cubicBezTo>
                                <a:pt x="1488" y="791"/>
                                <a:pt x="1318" y="724"/>
                                <a:pt x="1090" y="7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
                        <p:cNvSpPr/>
                        <p:nvPr/>
                      </p:nvSpPr>
                      <p:spPr>
                        <a:xfrm>
                          <a:off x="2575275" y="702613"/>
                          <a:ext cx="100275" cy="53925"/>
                        </a:xfrm>
                        <a:custGeom>
                          <a:avLst/>
                          <a:gdLst/>
                          <a:ahLst/>
                          <a:cxnLst/>
                          <a:rect l="l" t="t" r="r" b="b"/>
                          <a:pathLst>
                            <a:path w="4011" h="2157" extrusionOk="0">
                              <a:moveTo>
                                <a:pt x="380" y="0"/>
                              </a:moveTo>
                              <a:cubicBezTo>
                                <a:pt x="232" y="0"/>
                                <a:pt x="121" y="43"/>
                                <a:pt x="81" y="128"/>
                              </a:cubicBezTo>
                              <a:cubicBezTo>
                                <a:pt x="1" y="301"/>
                                <a:pt x="245" y="584"/>
                                <a:pt x="627" y="763"/>
                              </a:cubicBezTo>
                              <a:cubicBezTo>
                                <a:pt x="821" y="854"/>
                                <a:pt x="1013" y="899"/>
                                <a:pt x="1166" y="899"/>
                              </a:cubicBezTo>
                              <a:cubicBezTo>
                                <a:pt x="1314" y="899"/>
                                <a:pt x="1425" y="856"/>
                                <a:pt x="1465" y="771"/>
                              </a:cubicBezTo>
                              <a:cubicBezTo>
                                <a:pt x="1545" y="600"/>
                                <a:pt x="1301" y="313"/>
                                <a:pt x="919" y="136"/>
                              </a:cubicBezTo>
                              <a:cubicBezTo>
                                <a:pt x="725" y="46"/>
                                <a:pt x="532" y="0"/>
                                <a:pt x="380" y="0"/>
                              </a:cubicBezTo>
                              <a:close/>
                              <a:moveTo>
                                <a:pt x="2512" y="926"/>
                              </a:moveTo>
                              <a:cubicBezTo>
                                <a:pt x="2358" y="926"/>
                                <a:pt x="2241" y="970"/>
                                <a:pt x="2189" y="1060"/>
                              </a:cubicBezTo>
                              <a:cubicBezTo>
                                <a:pt x="2070" y="1275"/>
                                <a:pt x="2354" y="1662"/>
                                <a:pt x="2822" y="1927"/>
                              </a:cubicBezTo>
                              <a:cubicBezTo>
                                <a:pt x="3090" y="2078"/>
                                <a:pt x="3361" y="2157"/>
                                <a:pt x="3567" y="2157"/>
                              </a:cubicBezTo>
                              <a:cubicBezTo>
                                <a:pt x="3721" y="2157"/>
                                <a:pt x="3838" y="2112"/>
                                <a:pt x="3890" y="2021"/>
                              </a:cubicBezTo>
                              <a:cubicBezTo>
                                <a:pt x="4011" y="1808"/>
                                <a:pt x="3727" y="1421"/>
                                <a:pt x="3257" y="1156"/>
                              </a:cubicBezTo>
                              <a:cubicBezTo>
                                <a:pt x="2989" y="1005"/>
                                <a:pt x="2717" y="926"/>
                                <a:pt x="2512" y="92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
                        <p:cNvSpPr/>
                        <p:nvPr/>
                      </p:nvSpPr>
                      <p:spPr>
                        <a:xfrm>
                          <a:off x="2869475" y="603863"/>
                          <a:ext cx="74975" cy="85175"/>
                        </a:xfrm>
                        <a:custGeom>
                          <a:avLst/>
                          <a:gdLst/>
                          <a:ahLst/>
                          <a:cxnLst/>
                          <a:rect l="l" t="t" r="r" b="b"/>
                          <a:pathLst>
                            <a:path w="2999" h="3407" extrusionOk="0">
                              <a:moveTo>
                                <a:pt x="272" y="0"/>
                              </a:moveTo>
                              <a:cubicBezTo>
                                <a:pt x="222" y="0"/>
                                <a:pt x="179" y="13"/>
                                <a:pt x="146" y="42"/>
                              </a:cubicBezTo>
                              <a:cubicBezTo>
                                <a:pt x="0" y="165"/>
                                <a:pt x="102" y="526"/>
                                <a:pt x="373" y="848"/>
                              </a:cubicBezTo>
                              <a:cubicBezTo>
                                <a:pt x="581" y="1097"/>
                                <a:pt x="831" y="1250"/>
                                <a:pt x="1002" y="1250"/>
                              </a:cubicBezTo>
                              <a:cubicBezTo>
                                <a:pt x="1052" y="1250"/>
                                <a:pt x="1096" y="1237"/>
                                <a:pt x="1130" y="1209"/>
                              </a:cubicBezTo>
                              <a:cubicBezTo>
                                <a:pt x="1274" y="1088"/>
                                <a:pt x="1173" y="725"/>
                                <a:pt x="901" y="403"/>
                              </a:cubicBezTo>
                              <a:cubicBezTo>
                                <a:pt x="692" y="154"/>
                                <a:pt x="442" y="0"/>
                                <a:pt x="272" y="0"/>
                              </a:cubicBezTo>
                              <a:close/>
                              <a:moveTo>
                                <a:pt x="1801" y="1737"/>
                              </a:moveTo>
                              <a:cubicBezTo>
                                <a:pt x="1749" y="1737"/>
                                <a:pt x="1702" y="1750"/>
                                <a:pt x="1664" y="1777"/>
                              </a:cubicBezTo>
                              <a:cubicBezTo>
                                <a:pt x="1465" y="1921"/>
                                <a:pt x="1557" y="2391"/>
                                <a:pt x="1871" y="2830"/>
                              </a:cubicBezTo>
                              <a:cubicBezTo>
                                <a:pt x="2124" y="3183"/>
                                <a:pt x="2442" y="3407"/>
                                <a:pt x="2660" y="3407"/>
                              </a:cubicBezTo>
                              <a:cubicBezTo>
                                <a:pt x="2713" y="3407"/>
                                <a:pt x="2761" y="3394"/>
                                <a:pt x="2800" y="3366"/>
                              </a:cubicBezTo>
                              <a:cubicBezTo>
                                <a:pt x="2998" y="3223"/>
                                <a:pt x="2904" y="2753"/>
                                <a:pt x="2591" y="2315"/>
                              </a:cubicBezTo>
                              <a:cubicBezTo>
                                <a:pt x="2339" y="1961"/>
                                <a:pt x="2019" y="1737"/>
                                <a:pt x="1801" y="173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
                        <p:cNvSpPr/>
                        <p:nvPr/>
                      </p:nvSpPr>
                      <p:spPr>
                        <a:xfrm>
                          <a:off x="3178075" y="600538"/>
                          <a:ext cx="31850" cy="105425"/>
                        </a:xfrm>
                        <a:custGeom>
                          <a:avLst/>
                          <a:gdLst/>
                          <a:ahLst/>
                          <a:cxnLst/>
                          <a:rect l="l" t="t" r="r" b="b"/>
                          <a:pathLst>
                            <a:path w="1274" h="4217" extrusionOk="0">
                              <a:moveTo>
                                <a:pt x="311" y="0"/>
                              </a:moveTo>
                              <a:cubicBezTo>
                                <a:pt x="302" y="0"/>
                                <a:pt x="294" y="1"/>
                                <a:pt x="285" y="2"/>
                              </a:cubicBezTo>
                              <a:cubicBezTo>
                                <a:pt x="97" y="34"/>
                                <a:pt x="0" y="397"/>
                                <a:pt x="69" y="812"/>
                              </a:cubicBezTo>
                              <a:cubicBezTo>
                                <a:pt x="133" y="1208"/>
                                <a:pt x="327" y="1511"/>
                                <a:pt x="508" y="1511"/>
                              </a:cubicBezTo>
                              <a:cubicBezTo>
                                <a:pt x="517" y="1511"/>
                                <a:pt x="526" y="1511"/>
                                <a:pt x="534" y="1509"/>
                              </a:cubicBezTo>
                              <a:cubicBezTo>
                                <a:pt x="722" y="1478"/>
                                <a:pt x="819" y="1114"/>
                                <a:pt x="751" y="699"/>
                              </a:cubicBezTo>
                              <a:cubicBezTo>
                                <a:pt x="685" y="303"/>
                                <a:pt x="493" y="0"/>
                                <a:pt x="311" y="0"/>
                              </a:cubicBezTo>
                              <a:close/>
                              <a:moveTo>
                                <a:pt x="722" y="2270"/>
                              </a:moveTo>
                              <a:cubicBezTo>
                                <a:pt x="716" y="2270"/>
                                <a:pt x="711" y="2270"/>
                                <a:pt x="705" y="2271"/>
                              </a:cubicBezTo>
                              <a:cubicBezTo>
                                <a:pt x="461" y="2292"/>
                                <a:pt x="301" y="2744"/>
                                <a:pt x="346" y="3281"/>
                              </a:cubicBezTo>
                              <a:cubicBezTo>
                                <a:pt x="392" y="3806"/>
                                <a:pt x="616" y="4217"/>
                                <a:pt x="854" y="4217"/>
                              </a:cubicBezTo>
                              <a:cubicBezTo>
                                <a:pt x="860" y="4217"/>
                                <a:pt x="865" y="4217"/>
                                <a:pt x="871" y="4216"/>
                              </a:cubicBezTo>
                              <a:cubicBezTo>
                                <a:pt x="1114" y="4196"/>
                                <a:pt x="1274" y="3743"/>
                                <a:pt x="1228" y="3206"/>
                              </a:cubicBezTo>
                              <a:cubicBezTo>
                                <a:pt x="1182" y="2681"/>
                                <a:pt x="957" y="2270"/>
                                <a:pt x="722" y="227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
                        <p:cNvSpPr/>
                        <p:nvPr/>
                      </p:nvSpPr>
                      <p:spPr>
                        <a:xfrm>
                          <a:off x="3419925" y="776163"/>
                          <a:ext cx="54675" cy="97525"/>
                        </a:xfrm>
                        <a:custGeom>
                          <a:avLst/>
                          <a:gdLst/>
                          <a:ahLst/>
                          <a:cxnLst/>
                          <a:rect l="l" t="t" r="r" b="b"/>
                          <a:pathLst>
                            <a:path w="2187" h="3901" extrusionOk="0">
                              <a:moveTo>
                                <a:pt x="1937" y="1"/>
                              </a:moveTo>
                              <a:cubicBezTo>
                                <a:pt x="1764" y="1"/>
                                <a:pt x="1530" y="237"/>
                                <a:pt x="1384" y="578"/>
                              </a:cubicBezTo>
                              <a:cubicBezTo>
                                <a:pt x="1217" y="963"/>
                                <a:pt x="1223" y="1341"/>
                                <a:pt x="1398" y="1416"/>
                              </a:cubicBezTo>
                              <a:cubicBezTo>
                                <a:pt x="1419" y="1425"/>
                                <a:pt x="1441" y="1429"/>
                                <a:pt x="1464" y="1429"/>
                              </a:cubicBezTo>
                              <a:cubicBezTo>
                                <a:pt x="1637" y="1429"/>
                                <a:pt x="1871" y="1193"/>
                                <a:pt x="2019" y="852"/>
                              </a:cubicBezTo>
                              <a:cubicBezTo>
                                <a:pt x="2186" y="465"/>
                                <a:pt x="2180" y="89"/>
                                <a:pt x="2003" y="14"/>
                              </a:cubicBezTo>
                              <a:cubicBezTo>
                                <a:pt x="1982" y="5"/>
                                <a:pt x="1960" y="1"/>
                                <a:pt x="1937" y="1"/>
                              </a:cubicBezTo>
                              <a:close/>
                              <a:moveTo>
                                <a:pt x="1026" y="2124"/>
                              </a:moveTo>
                              <a:cubicBezTo>
                                <a:pt x="805" y="2124"/>
                                <a:pt x="497" y="2399"/>
                                <a:pt x="281" y="2805"/>
                              </a:cubicBezTo>
                              <a:cubicBezTo>
                                <a:pt x="31" y="3282"/>
                                <a:pt x="1" y="3761"/>
                                <a:pt x="217" y="3875"/>
                              </a:cubicBezTo>
                              <a:cubicBezTo>
                                <a:pt x="249" y="3892"/>
                                <a:pt x="284" y="3900"/>
                                <a:pt x="322" y="3900"/>
                              </a:cubicBezTo>
                              <a:cubicBezTo>
                                <a:pt x="542" y="3900"/>
                                <a:pt x="849" y="3626"/>
                                <a:pt x="1065" y="3219"/>
                              </a:cubicBezTo>
                              <a:cubicBezTo>
                                <a:pt x="1317" y="2741"/>
                                <a:pt x="1345" y="2262"/>
                                <a:pt x="1130" y="2149"/>
                              </a:cubicBezTo>
                              <a:cubicBezTo>
                                <a:pt x="1099" y="2132"/>
                                <a:pt x="1063" y="2124"/>
                                <a:pt x="1026" y="212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
                        <p:cNvSpPr/>
                        <p:nvPr/>
                      </p:nvSpPr>
                      <p:spPr>
                        <a:xfrm>
                          <a:off x="3516625" y="1105988"/>
                          <a:ext cx="85625" cy="75450"/>
                        </a:xfrm>
                        <a:custGeom>
                          <a:avLst/>
                          <a:gdLst/>
                          <a:ahLst/>
                          <a:cxnLst/>
                          <a:rect l="l" t="t" r="r" b="b"/>
                          <a:pathLst>
                            <a:path w="3425" h="3018" extrusionOk="0">
                              <a:moveTo>
                                <a:pt x="3139" y="1"/>
                              </a:moveTo>
                              <a:cubicBezTo>
                                <a:pt x="2970" y="1"/>
                                <a:pt x="2723" y="125"/>
                                <a:pt x="2502" y="337"/>
                              </a:cubicBezTo>
                              <a:cubicBezTo>
                                <a:pt x="2200" y="628"/>
                                <a:pt x="2062" y="979"/>
                                <a:pt x="2194" y="1115"/>
                              </a:cubicBezTo>
                              <a:cubicBezTo>
                                <a:pt x="2230" y="1153"/>
                                <a:pt x="2283" y="1171"/>
                                <a:pt x="2348" y="1171"/>
                              </a:cubicBezTo>
                              <a:cubicBezTo>
                                <a:pt x="2517" y="1171"/>
                                <a:pt x="2764" y="1047"/>
                                <a:pt x="2983" y="835"/>
                              </a:cubicBezTo>
                              <a:cubicBezTo>
                                <a:pt x="3287" y="542"/>
                                <a:pt x="3425" y="194"/>
                                <a:pt x="3292" y="56"/>
                              </a:cubicBezTo>
                              <a:cubicBezTo>
                                <a:pt x="3256" y="18"/>
                                <a:pt x="3203" y="1"/>
                                <a:pt x="3139" y="1"/>
                              </a:cubicBezTo>
                              <a:close/>
                              <a:moveTo>
                                <a:pt x="1435" y="1601"/>
                              </a:moveTo>
                              <a:cubicBezTo>
                                <a:pt x="1219" y="1601"/>
                                <a:pt x="913" y="1733"/>
                                <a:pt x="629" y="1967"/>
                              </a:cubicBezTo>
                              <a:cubicBezTo>
                                <a:pt x="212" y="2310"/>
                                <a:pt x="1" y="2741"/>
                                <a:pt x="157" y="2929"/>
                              </a:cubicBezTo>
                              <a:cubicBezTo>
                                <a:pt x="206" y="2989"/>
                                <a:pt x="286" y="3018"/>
                                <a:pt x="386" y="3018"/>
                              </a:cubicBezTo>
                              <a:cubicBezTo>
                                <a:pt x="601" y="3018"/>
                                <a:pt x="907" y="2885"/>
                                <a:pt x="1191" y="2650"/>
                              </a:cubicBezTo>
                              <a:cubicBezTo>
                                <a:pt x="1606" y="2307"/>
                                <a:pt x="1818" y="1875"/>
                                <a:pt x="1664" y="1689"/>
                              </a:cubicBezTo>
                              <a:cubicBezTo>
                                <a:pt x="1615" y="1629"/>
                                <a:pt x="1534" y="1601"/>
                                <a:pt x="1435" y="160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
                        <p:cNvSpPr/>
                        <p:nvPr/>
                      </p:nvSpPr>
                      <p:spPr>
                        <a:xfrm>
                          <a:off x="3454700" y="1516563"/>
                          <a:ext cx="103025" cy="47150"/>
                        </a:xfrm>
                        <a:custGeom>
                          <a:avLst/>
                          <a:gdLst/>
                          <a:ahLst/>
                          <a:cxnLst/>
                          <a:rect l="l" t="t" r="r" b="b"/>
                          <a:pathLst>
                            <a:path w="4121" h="1886" extrusionOk="0">
                              <a:moveTo>
                                <a:pt x="3721" y="0"/>
                              </a:moveTo>
                              <a:cubicBezTo>
                                <a:pt x="3574" y="0"/>
                                <a:pt x="3393" y="38"/>
                                <a:pt x="3209" y="114"/>
                              </a:cubicBezTo>
                              <a:cubicBezTo>
                                <a:pt x="2821" y="276"/>
                                <a:pt x="2564" y="550"/>
                                <a:pt x="2637" y="727"/>
                              </a:cubicBezTo>
                              <a:cubicBezTo>
                                <a:pt x="2676" y="820"/>
                                <a:pt x="2799" y="867"/>
                                <a:pt x="2964" y="867"/>
                              </a:cubicBezTo>
                              <a:cubicBezTo>
                                <a:pt x="3111" y="867"/>
                                <a:pt x="3291" y="830"/>
                                <a:pt x="3474" y="754"/>
                              </a:cubicBezTo>
                              <a:cubicBezTo>
                                <a:pt x="3864" y="591"/>
                                <a:pt x="4121" y="318"/>
                                <a:pt x="4046" y="141"/>
                              </a:cubicBezTo>
                              <a:cubicBezTo>
                                <a:pt x="4008" y="48"/>
                                <a:pt x="3885" y="0"/>
                                <a:pt x="3721" y="0"/>
                              </a:cubicBezTo>
                              <a:close/>
                              <a:moveTo>
                                <a:pt x="1433" y="849"/>
                              </a:moveTo>
                              <a:cubicBezTo>
                                <a:pt x="1265" y="849"/>
                                <a:pt x="1070" y="880"/>
                                <a:pt x="869" y="946"/>
                              </a:cubicBezTo>
                              <a:cubicBezTo>
                                <a:pt x="355" y="1114"/>
                                <a:pt x="1" y="1438"/>
                                <a:pt x="78" y="1670"/>
                              </a:cubicBezTo>
                              <a:cubicBezTo>
                                <a:pt x="123" y="1811"/>
                                <a:pt x="315" y="1886"/>
                                <a:pt x="573" y="1886"/>
                              </a:cubicBezTo>
                              <a:cubicBezTo>
                                <a:pt x="742" y="1886"/>
                                <a:pt x="939" y="1854"/>
                                <a:pt x="1141" y="1787"/>
                              </a:cubicBezTo>
                              <a:cubicBezTo>
                                <a:pt x="1655" y="1620"/>
                                <a:pt x="2009" y="1297"/>
                                <a:pt x="1934" y="1065"/>
                              </a:cubicBezTo>
                              <a:cubicBezTo>
                                <a:pt x="1887" y="924"/>
                                <a:pt x="1693" y="849"/>
                                <a:pt x="1433" y="8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
                        <p:cNvSpPr/>
                        <p:nvPr/>
                      </p:nvSpPr>
                      <p:spPr>
                        <a:xfrm>
                          <a:off x="3174575" y="1489213"/>
                          <a:ext cx="58150" cy="95800"/>
                        </a:xfrm>
                        <a:custGeom>
                          <a:avLst/>
                          <a:gdLst/>
                          <a:ahLst/>
                          <a:cxnLst/>
                          <a:rect l="l" t="t" r="r" b="b"/>
                          <a:pathLst>
                            <a:path w="2326" h="3832" extrusionOk="0">
                              <a:moveTo>
                                <a:pt x="247" y="0"/>
                              </a:moveTo>
                              <a:cubicBezTo>
                                <a:pt x="220" y="0"/>
                                <a:pt x="196" y="6"/>
                                <a:pt x="173" y="16"/>
                              </a:cubicBezTo>
                              <a:cubicBezTo>
                                <a:pt x="1" y="101"/>
                                <a:pt x="10" y="475"/>
                                <a:pt x="192" y="854"/>
                              </a:cubicBezTo>
                              <a:cubicBezTo>
                                <a:pt x="350" y="1185"/>
                                <a:pt x="589" y="1409"/>
                                <a:pt x="761" y="1409"/>
                              </a:cubicBezTo>
                              <a:cubicBezTo>
                                <a:pt x="787" y="1409"/>
                                <a:pt x="812" y="1404"/>
                                <a:pt x="834" y="1393"/>
                              </a:cubicBezTo>
                              <a:cubicBezTo>
                                <a:pt x="1006" y="1310"/>
                                <a:pt x="997" y="934"/>
                                <a:pt x="815" y="555"/>
                              </a:cubicBezTo>
                              <a:cubicBezTo>
                                <a:pt x="656" y="225"/>
                                <a:pt x="419" y="0"/>
                                <a:pt x="247" y="0"/>
                              </a:cubicBezTo>
                              <a:close/>
                              <a:moveTo>
                                <a:pt x="1247" y="2085"/>
                              </a:moveTo>
                              <a:cubicBezTo>
                                <a:pt x="1205" y="2085"/>
                                <a:pt x="1167" y="2094"/>
                                <a:pt x="1133" y="2114"/>
                              </a:cubicBezTo>
                              <a:cubicBezTo>
                                <a:pt x="922" y="2236"/>
                                <a:pt x="970" y="2714"/>
                                <a:pt x="1241" y="3181"/>
                              </a:cubicBezTo>
                              <a:cubicBezTo>
                                <a:pt x="1469" y="3572"/>
                                <a:pt x="1781" y="3831"/>
                                <a:pt x="2001" y="3831"/>
                              </a:cubicBezTo>
                              <a:cubicBezTo>
                                <a:pt x="2042" y="3831"/>
                                <a:pt x="2080" y="3822"/>
                                <a:pt x="2114" y="3803"/>
                              </a:cubicBezTo>
                              <a:cubicBezTo>
                                <a:pt x="2325" y="3679"/>
                                <a:pt x="2277" y="3203"/>
                                <a:pt x="2006" y="2736"/>
                              </a:cubicBezTo>
                              <a:cubicBezTo>
                                <a:pt x="1779" y="2343"/>
                                <a:pt x="1467" y="2085"/>
                                <a:pt x="1247" y="208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
                        <p:cNvSpPr/>
                        <p:nvPr/>
                      </p:nvSpPr>
                      <p:spPr>
                        <a:xfrm>
                          <a:off x="3326850" y="1807238"/>
                          <a:ext cx="106575" cy="30825"/>
                        </a:xfrm>
                        <a:custGeom>
                          <a:avLst/>
                          <a:gdLst/>
                          <a:ahLst/>
                          <a:cxnLst/>
                          <a:rect l="l" t="t" r="r" b="b"/>
                          <a:pathLst>
                            <a:path w="4263" h="1233" extrusionOk="0">
                              <a:moveTo>
                                <a:pt x="3698" y="1"/>
                              </a:moveTo>
                              <a:cubicBezTo>
                                <a:pt x="3609" y="1"/>
                                <a:pt x="3515" y="9"/>
                                <a:pt x="3417" y="26"/>
                              </a:cubicBezTo>
                              <a:cubicBezTo>
                                <a:pt x="3003" y="101"/>
                                <a:pt x="2693" y="314"/>
                                <a:pt x="2728" y="502"/>
                              </a:cubicBezTo>
                              <a:cubicBezTo>
                                <a:pt x="2753" y="645"/>
                                <a:pt x="2972" y="734"/>
                                <a:pt x="3260" y="734"/>
                              </a:cubicBezTo>
                              <a:cubicBezTo>
                                <a:pt x="3349" y="734"/>
                                <a:pt x="3443" y="725"/>
                                <a:pt x="3541" y="708"/>
                              </a:cubicBezTo>
                              <a:cubicBezTo>
                                <a:pt x="3954" y="631"/>
                                <a:pt x="4263" y="419"/>
                                <a:pt x="4228" y="230"/>
                              </a:cubicBezTo>
                              <a:cubicBezTo>
                                <a:pt x="4203" y="87"/>
                                <a:pt x="3985" y="1"/>
                                <a:pt x="3698" y="1"/>
                              </a:cubicBezTo>
                              <a:close/>
                              <a:moveTo>
                                <a:pt x="1166" y="330"/>
                              </a:moveTo>
                              <a:cubicBezTo>
                                <a:pt x="1097" y="330"/>
                                <a:pt x="1026" y="334"/>
                                <a:pt x="953" y="341"/>
                              </a:cubicBezTo>
                              <a:cubicBezTo>
                                <a:pt x="415" y="396"/>
                                <a:pt x="0" y="636"/>
                                <a:pt x="25" y="880"/>
                              </a:cubicBezTo>
                              <a:cubicBezTo>
                                <a:pt x="47" y="1090"/>
                                <a:pt x="388" y="1233"/>
                                <a:pt x="826" y="1233"/>
                              </a:cubicBezTo>
                              <a:cubicBezTo>
                                <a:pt x="895" y="1233"/>
                                <a:pt x="967" y="1229"/>
                                <a:pt x="1040" y="1221"/>
                              </a:cubicBezTo>
                              <a:cubicBezTo>
                                <a:pt x="1578" y="1167"/>
                                <a:pt x="1993" y="925"/>
                                <a:pt x="1968" y="684"/>
                              </a:cubicBezTo>
                              <a:cubicBezTo>
                                <a:pt x="1946" y="474"/>
                                <a:pt x="1604" y="330"/>
                                <a:pt x="1166" y="33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
                        <p:cNvSpPr/>
                        <p:nvPr/>
                      </p:nvSpPr>
                      <p:spPr>
                        <a:xfrm>
                          <a:off x="3044025" y="1707738"/>
                          <a:ext cx="58175" cy="95750"/>
                        </a:xfrm>
                        <a:custGeom>
                          <a:avLst/>
                          <a:gdLst/>
                          <a:ahLst/>
                          <a:cxnLst/>
                          <a:rect l="l" t="t" r="r" b="b"/>
                          <a:pathLst>
                            <a:path w="2327" h="3830" extrusionOk="0">
                              <a:moveTo>
                                <a:pt x="247" y="0"/>
                              </a:moveTo>
                              <a:cubicBezTo>
                                <a:pt x="220" y="0"/>
                                <a:pt x="195" y="5"/>
                                <a:pt x="172" y="16"/>
                              </a:cubicBezTo>
                              <a:cubicBezTo>
                                <a:pt x="0" y="99"/>
                                <a:pt x="9" y="474"/>
                                <a:pt x="193" y="854"/>
                              </a:cubicBezTo>
                              <a:cubicBezTo>
                                <a:pt x="350" y="1183"/>
                                <a:pt x="589" y="1408"/>
                                <a:pt x="760" y="1408"/>
                              </a:cubicBezTo>
                              <a:cubicBezTo>
                                <a:pt x="786" y="1408"/>
                                <a:pt x="811" y="1403"/>
                                <a:pt x="833" y="1392"/>
                              </a:cubicBezTo>
                              <a:cubicBezTo>
                                <a:pt x="1007" y="1309"/>
                                <a:pt x="998" y="933"/>
                                <a:pt x="815" y="555"/>
                              </a:cubicBezTo>
                              <a:cubicBezTo>
                                <a:pt x="657" y="225"/>
                                <a:pt x="420" y="0"/>
                                <a:pt x="247" y="0"/>
                              </a:cubicBezTo>
                              <a:close/>
                              <a:moveTo>
                                <a:pt x="1247" y="2084"/>
                              </a:moveTo>
                              <a:cubicBezTo>
                                <a:pt x="1205" y="2084"/>
                                <a:pt x="1167" y="2093"/>
                                <a:pt x="1133" y="2112"/>
                              </a:cubicBezTo>
                              <a:cubicBezTo>
                                <a:pt x="923" y="2235"/>
                                <a:pt x="971" y="2712"/>
                                <a:pt x="1242" y="3179"/>
                              </a:cubicBezTo>
                              <a:cubicBezTo>
                                <a:pt x="1470" y="3570"/>
                                <a:pt x="1782" y="3830"/>
                                <a:pt x="2001" y="3830"/>
                              </a:cubicBezTo>
                              <a:cubicBezTo>
                                <a:pt x="2042" y="3830"/>
                                <a:pt x="2080" y="3820"/>
                                <a:pt x="2113" y="3801"/>
                              </a:cubicBezTo>
                              <a:cubicBezTo>
                                <a:pt x="2326" y="3679"/>
                                <a:pt x="2278" y="3201"/>
                                <a:pt x="2007" y="2734"/>
                              </a:cubicBezTo>
                              <a:cubicBezTo>
                                <a:pt x="1780" y="2342"/>
                                <a:pt x="1468" y="2084"/>
                                <a:pt x="1247" y="20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
                        <p:cNvSpPr/>
                        <p:nvPr/>
                      </p:nvSpPr>
                      <p:spPr>
                        <a:xfrm>
                          <a:off x="3170775" y="2028563"/>
                          <a:ext cx="106600" cy="30850"/>
                        </a:xfrm>
                        <a:custGeom>
                          <a:avLst/>
                          <a:gdLst/>
                          <a:ahLst/>
                          <a:cxnLst/>
                          <a:rect l="l" t="t" r="r" b="b"/>
                          <a:pathLst>
                            <a:path w="4264" h="1234" extrusionOk="0">
                              <a:moveTo>
                                <a:pt x="3698" y="1"/>
                              </a:moveTo>
                              <a:cubicBezTo>
                                <a:pt x="3609" y="1"/>
                                <a:pt x="3514" y="9"/>
                                <a:pt x="3416" y="27"/>
                              </a:cubicBezTo>
                              <a:cubicBezTo>
                                <a:pt x="3002" y="102"/>
                                <a:pt x="2694" y="315"/>
                                <a:pt x="2727" y="503"/>
                              </a:cubicBezTo>
                              <a:cubicBezTo>
                                <a:pt x="2753" y="645"/>
                                <a:pt x="2971" y="734"/>
                                <a:pt x="3257" y="734"/>
                              </a:cubicBezTo>
                              <a:cubicBezTo>
                                <a:pt x="3346" y="734"/>
                                <a:pt x="3441" y="725"/>
                                <a:pt x="3540" y="707"/>
                              </a:cubicBezTo>
                              <a:cubicBezTo>
                                <a:pt x="3955" y="632"/>
                                <a:pt x="4263" y="420"/>
                                <a:pt x="4229" y="231"/>
                              </a:cubicBezTo>
                              <a:cubicBezTo>
                                <a:pt x="4204" y="88"/>
                                <a:pt x="3985" y="1"/>
                                <a:pt x="3698" y="1"/>
                              </a:cubicBezTo>
                              <a:close/>
                              <a:moveTo>
                                <a:pt x="1165" y="331"/>
                              </a:moveTo>
                              <a:cubicBezTo>
                                <a:pt x="1096" y="331"/>
                                <a:pt x="1025" y="335"/>
                                <a:pt x="952" y="342"/>
                              </a:cubicBezTo>
                              <a:cubicBezTo>
                                <a:pt x="414" y="397"/>
                                <a:pt x="1" y="636"/>
                                <a:pt x="26" y="881"/>
                              </a:cubicBezTo>
                              <a:cubicBezTo>
                                <a:pt x="48" y="1090"/>
                                <a:pt x="388" y="1233"/>
                                <a:pt x="826" y="1233"/>
                              </a:cubicBezTo>
                              <a:cubicBezTo>
                                <a:pt x="895" y="1233"/>
                                <a:pt x="967" y="1230"/>
                                <a:pt x="1041" y="1222"/>
                              </a:cubicBezTo>
                              <a:cubicBezTo>
                                <a:pt x="1578" y="1168"/>
                                <a:pt x="1993" y="926"/>
                                <a:pt x="1968" y="685"/>
                              </a:cubicBezTo>
                              <a:cubicBezTo>
                                <a:pt x="1947" y="475"/>
                                <a:pt x="1603" y="331"/>
                                <a:pt x="1165" y="33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
                        <p:cNvSpPr/>
                        <p:nvPr/>
                      </p:nvSpPr>
                      <p:spPr>
                        <a:xfrm>
                          <a:off x="2876550" y="1933213"/>
                          <a:ext cx="58925" cy="95375"/>
                        </a:xfrm>
                        <a:custGeom>
                          <a:avLst/>
                          <a:gdLst/>
                          <a:ahLst/>
                          <a:cxnLst/>
                          <a:rect l="l" t="t" r="r" b="b"/>
                          <a:pathLst>
                            <a:path w="2357" h="3815" extrusionOk="0">
                              <a:moveTo>
                                <a:pt x="248" y="1"/>
                              </a:moveTo>
                              <a:cubicBezTo>
                                <a:pt x="221" y="1"/>
                                <a:pt x="196" y="6"/>
                                <a:pt x="173" y="17"/>
                              </a:cubicBezTo>
                              <a:cubicBezTo>
                                <a:pt x="1" y="102"/>
                                <a:pt x="12" y="478"/>
                                <a:pt x="198" y="855"/>
                              </a:cubicBezTo>
                              <a:cubicBezTo>
                                <a:pt x="359" y="1182"/>
                                <a:pt x="599" y="1404"/>
                                <a:pt x="771" y="1404"/>
                              </a:cubicBezTo>
                              <a:cubicBezTo>
                                <a:pt x="797" y="1404"/>
                                <a:pt x="822" y="1399"/>
                                <a:pt x="845" y="1388"/>
                              </a:cubicBezTo>
                              <a:cubicBezTo>
                                <a:pt x="1017" y="1303"/>
                                <a:pt x="1005" y="927"/>
                                <a:pt x="818" y="550"/>
                              </a:cubicBezTo>
                              <a:cubicBezTo>
                                <a:pt x="658" y="223"/>
                                <a:pt x="420" y="1"/>
                                <a:pt x="248" y="1"/>
                              </a:cubicBezTo>
                              <a:close/>
                              <a:moveTo>
                                <a:pt x="1267" y="2076"/>
                              </a:moveTo>
                              <a:cubicBezTo>
                                <a:pt x="1224" y="2076"/>
                                <a:pt x="1185" y="2085"/>
                                <a:pt x="1151" y="2105"/>
                              </a:cubicBezTo>
                              <a:cubicBezTo>
                                <a:pt x="941" y="2229"/>
                                <a:pt x="994" y="2707"/>
                                <a:pt x="1268" y="3172"/>
                              </a:cubicBezTo>
                              <a:cubicBezTo>
                                <a:pt x="1499" y="3559"/>
                                <a:pt x="1812" y="3815"/>
                                <a:pt x="2031" y="3815"/>
                              </a:cubicBezTo>
                              <a:cubicBezTo>
                                <a:pt x="2073" y="3815"/>
                                <a:pt x="2113" y="3805"/>
                                <a:pt x="2147" y="3785"/>
                              </a:cubicBezTo>
                              <a:cubicBezTo>
                                <a:pt x="2357" y="3661"/>
                                <a:pt x="2305" y="3183"/>
                                <a:pt x="2029" y="2719"/>
                              </a:cubicBezTo>
                              <a:cubicBezTo>
                                <a:pt x="1800" y="2331"/>
                                <a:pt x="1487" y="2076"/>
                                <a:pt x="1267" y="20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
                        <p:cNvSpPr/>
                        <p:nvPr/>
                      </p:nvSpPr>
                      <p:spPr>
                        <a:xfrm>
                          <a:off x="3016725" y="2257688"/>
                          <a:ext cx="106550" cy="31450"/>
                        </a:xfrm>
                        <a:custGeom>
                          <a:avLst/>
                          <a:gdLst/>
                          <a:ahLst/>
                          <a:cxnLst/>
                          <a:rect l="l" t="t" r="r" b="b"/>
                          <a:pathLst>
                            <a:path w="4262" h="1258" extrusionOk="0">
                              <a:moveTo>
                                <a:pt x="3706" y="1"/>
                              </a:moveTo>
                              <a:cubicBezTo>
                                <a:pt x="3614" y="1"/>
                                <a:pt x="3514" y="10"/>
                                <a:pt x="3410" y="29"/>
                              </a:cubicBezTo>
                              <a:cubicBezTo>
                                <a:pt x="2999" y="108"/>
                                <a:pt x="2690" y="324"/>
                                <a:pt x="2726" y="512"/>
                              </a:cubicBezTo>
                              <a:cubicBezTo>
                                <a:pt x="2752" y="652"/>
                                <a:pt x="2966" y="738"/>
                                <a:pt x="3248" y="738"/>
                              </a:cubicBezTo>
                              <a:cubicBezTo>
                                <a:pt x="3340" y="738"/>
                                <a:pt x="3439" y="728"/>
                                <a:pt x="3541" y="709"/>
                              </a:cubicBezTo>
                              <a:cubicBezTo>
                                <a:pt x="3954" y="629"/>
                                <a:pt x="4261" y="415"/>
                                <a:pt x="4225" y="225"/>
                              </a:cubicBezTo>
                              <a:cubicBezTo>
                                <a:pt x="4199" y="85"/>
                                <a:pt x="3987" y="1"/>
                                <a:pt x="3706" y="1"/>
                              </a:cubicBezTo>
                              <a:close/>
                              <a:moveTo>
                                <a:pt x="1181" y="353"/>
                              </a:moveTo>
                              <a:cubicBezTo>
                                <a:pt x="1106" y="353"/>
                                <a:pt x="1029" y="357"/>
                                <a:pt x="950" y="366"/>
                              </a:cubicBezTo>
                              <a:cubicBezTo>
                                <a:pt x="414" y="426"/>
                                <a:pt x="0" y="668"/>
                                <a:pt x="28" y="913"/>
                              </a:cubicBezTo>
                              <a:cubicBezTo>
                                <a:pt x="51" y="1119"/>
                                <a:pt x="385" y="1258"/>
                                <a:pt x="813" y="1258"/>
                              </a:cubicBezTo>
                              <a:cubicBezTo>
                                <a:pt x="888" y="1258"/>
                                <a:pt x="966" y="1254"/>
                                <a:pt x="1045" y="1245"/>
                              </a:cubicBezTo>
                              <a:cubicBezTo>
                                <a:pt x="1582" y="1185"/>
                                <a:pt x="1996" y="941"/>
                                <a:pt x="1968" y="700"/>
                              </a:cubicBezTo>
                              <a:cubicBezTo>
                                <a:pt x="1945" y="493"/>
                                <a:pt x="1611" y="353"/>
                                <a:pt x="1181" y="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
                        <p:cNvSpPr/>
                        <p:nvPr/>
                      </p:nvSpPr>
                      <p:spPr>
                        <a:xfrm>
                          <a:off x="2755550" y="2188038"/>
                          <a:ext cx="51975" cy="98725"/>
                        </a:xfrm>
                        <a:custGeom>
                          <a:avLst/>
                          <a:gdLst/>
                          <a:ahLst/>
                          <a:cxnLst/>
                          <a:rect l="l" t="t" r="r" b="b"/>
                          <a:pathLst>
                            <a:path w="2079" h="3949" extrusionOk="0">
                              <a:moveTo>
                                <a:pt x="258" y="0"/>
                              </a:moveTo>
                              <a:cubicBezTo>
                                <a:pt x="237" y="0"/>
                                <a:pt x="217" y="4"/>
                                <a:pt x="198" y="11"/>
                              </a:cubicBezTo>
                              <a:cubicBezTo>
                                <a:pt x="19" y="82"/>
                                <a:pt x="0" y="456"/>
                                <a:pt x="155" y="849"/>
                              </a:cubicBezTo>
                              <a:cubicBezTo>
                                <a:pt x="294" y="1199"/>
                                <a:pt x="524" y="1443"/>
                                <a:pt x="697" y="1443"/>
                              </a:cubicBezTo>
                              <a:cubicBezTo>
                                <a:pt x="718" y="1443"/>
                                <a:pt x="738" y="1439"/>
                                <a:pt x="757" y="1432"/>
                              </a:cubicBezTo>
                              <a:cubicBezTo>
                                <a:pt x="935" y="1362"/>
                                <a:pt x="953" y="986"/>
                                <a:pt x="799" y="596"/>
                              </a:cubicBezTo>
                              <a:cubicBezTo>
                                <a:pt x="661" y="245"/>
                                <a:pt x="432" y="0"/>
                                <a:pt x="258" y="0"/>
                              </a:cubicBezTo>
                              <a:close/>
                              <a:moveTo>
                                <a:pt x="1099" y="2152"/>
                              </a:moveTo>
                              <a:cubicBezTo>
                                <a:pt x="1064" y="2152"/>
                                <a:pt x="1032" y="2159"/>
                                <a:pt x="1003" y="2173"/>
                              </a:cubicBezTo>
                              <a:cubicBezTo>
                                <a:pt x="783" y="2280"/>
                                <a:pt x="798" y="2759"/>
                                <a:pt x="1034" y="3244"/>
                              </a:cubicBezTo>
                              <a:cubicBezTo>
                                <a:pt x="1238" y="3663"/>
                                <a:pt x="1542" y="3949"/>
                                <a:pt x="1762" y="3949"/>
                              </a:cubicBezTo>
                              <a:cubicBezTo>
                                <a:pt x="1796" y="3949"/>
                                <a:pt x="1829" y="3942"/>
                                <a:pt x="1858" y="3927"/>
                              </a:cubicBezTo>
                              <a:cubicBezTo>
                                <a:pt x="2079" y="3821"/>
                                <a:pt x="2065" y="3342"/>
                                <a:pt x="1828" y="2856"/>
                              </a:cubicBezTo>
                              <a:cubicBezTo>
                                <a:pt x="1625" y="2437"/>
                                <a:pt x="1319" y="2152"/>
                                <a:pt x="1099" y="215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
                        <p:cNvSpPr/>
                        <p:nvPr/>
                      </p:nvSpPr>
                      <p:spPr>
                        <a:xfrm>
                          <a:off x="2657200" y="2574588"/>
                          <a:ext cx="79025" cy="81925"/>
                        </a:xfrm>
                        <a:custGeom>
                          <a:avLst/>
                          <a:gdLst/>
                          <a:ahLst/>
                          <a:cxnLst/>
                          <a:rect l="l" t="t" r="r" b="b"/>
                          <a:pathLst>
                            <a:path w="3161" h="3277" extrusionOk="0">
                              <a:moveTo>
                                <a:pt x="274" y="0"/>
                              </a:moveTo>
                              <a:cubicBezTo>
                                <a:pt x="223" y="0"/>
                                <a:pt x="180" y="13"/>
                                <a:pt x="146" y="42"/>
                              </a:cubicBezTo>
                              <a:cubicBezTo>
                                <a:pt x="1" y="166"/>
                                <a:pt x="104" y="528"/>
                                <a:pt x="378" y="849"/>
                              </a:cubicBezTo>
                              <a:cubicBezTo>
                                <a:pt x="588" y="1095"/>
                                <a:pt x="840" y="1245"/>
                                <a:pt x="1010" y="1245"/>
                              </a:cubicBezTo>
                              <a:cubicBezTo>
                                <a:pt x="1060" y="1245"/>
                                <a:pt x="1103" y="1232"/>
                                <a:pt x="1136" y="1204"/>
                              </a:cubicBezTo>
                              <a:cubicBezTo>
                                <a:pt x="1281" y="1082"/>
                                <a:pt x="1177" y="720"/>
                                <a:pt x="905" y="399"/>
                              </a:cubicBezTo>
                              <a:cubicBezTo>
                                <a:pt x="693" y="152"/>
                                <a:pt x="444" y="0"/>
                                <a:pt x="274" y="0"/>
                              </a:cubicBezTo>
                              <a:close/>
                              <a:moveTo>
                                <a:pt x="1799" y="1758"/>
                              </a:moveTo>
                              <a:cubicBezTo>
                                <a:pt x="1720" y="1758"/>
                                <a:pt x="1654" y="1780"/>
                                <a:pt x="1608" y="1826"/>
                              </a:cubicBezTo>
                              <a:cubicBezTo>
                                <a:pt x="1436" y="1997"/>
                                <a:pt x="1605" y="2448"/>
                                <a:pt x="1986" y="2830"/>
                              </a:cubicBezTo>
                              <a:cubicBezTo>
                                <a:pt x="2264" y="3110"/>
                                <a:pt x="2580" y="3277"/>
                                <a:pt x="2797" y="3277"/>
                              </a:cubicBezTo>
                              <a:cubicBezTo>
                                <a:pt x="2875" y="3277"/>
                                <a:pt x="2940" y="3255"/>
                                <a:pt x="2986" y="3209"/>
                              </a:cubicBezTo>
                              <a:cubicBezTo>
                                <a:pt x="3160" y="3037"/>
                                <a:pt x="2993" y="2586"/>
                                <a:pt x="2611" y="2205"/>
                              </a:cubicBezTo>
                              <a:cubicBezTo>
                                <a:pt x="2332" y="1924"/>
                                <a:pt x="2016" y="1758"/>
                                <a:pt x="1799" y="17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
                        <p:cNvSpPr/>
                        <p:nvPr/>
                      </p:nvSpPr>
                      <p:spPr>
                        <a:xfrm>
                          <a:off x="2685175" y="2933563"/>
                          <a:ext cx="104500" cy="42400"/>
                        </a:xfrm>
                        <a:custGeom>
                          <a:avLst/>
                          <a:gdLst/>
                          <a:ahLst/>
                          <a:cxnLst/>
                          <a:rect l="l" t="t" r="r" b="b"/>
                          <a:pathLst>
                            <a:path w="4180" h="1696" extrusionOk="0">
                              <a:moveTo>
                                <a:pt x="435" y="0"/>
                              </a:moveTo>
                              <a:cubicBezTo>
                                <a:pt x="243" y="0"/>
                                <a:pt x="100" y="56"/>
                                <a:pt x="63" y="162"/>
                              </a:cubicBezTo>
                              <a:cubicBezTo>
                                <a:pt x="0" y="342"/>
                                <a:pt x="274" y="601"/>
                                <a:pt x="672" y="739"/>
                              </a:cubicBezTo>
                              <a:cubicBezTo>
                                <a:pt x="835" y="794"/>
                                <a:pt x="994" y="821"/>
                                <a:pt x="1129" y="821"/>
                              </a:cubicBezTo>
                              <a:cubicBezTo>
                                <a:pt x="1324" y="821"/>
                                <a:pt x="1470" y="766"/>
                                <a:pt x="1506" y="660"/>
                              </a:cubicBezTo>
                              <a:cubicBezTo>
                                <a:pt x="1568" y="482"/>
                                <a:pt x="1296" y="222"/>
                                <a:pt x="898" y="85"/>
                              </a:cubicBezTo>
                              <a:cubicBezTo>
                                <a:pt x="733" y="28"/>
                                <a:pt x="572" y="0"/>
                                <a:pt x="435" y="0"/>
                              </a:cubicBezTo>
                              <a:close/>
                              <a:moveTo>
                                <a:pt x="2799" y="708"/>
                              </a:moveTo>
                              <a:cubicBezTo>
                                <a:pt x="2496" y="708"/>
                                <a:pt x="2269" y="797"/>
                                <a:pt x="2228" y="956"/>
                              </a:cubicBezTo>
                              <a:cubicBezTo>
                                <a:pt x="2167" y="1191"/>
                                <a:pt x="2540" y="1495"/>
                                <a:pt x="3061" y="1630"/>
                              </a:cubicBezTo>
                              <a:cubicBezTo>
                                <a:pt x="3233" y="1675"/>
                                <a:pt x="3399" y="1696"/>
                                <a:pt x="3547" y="1696"/>
                              </a:cubicBezTo>
                              <a:cubicBezTo>
                                <a:pt x="3849" y="1696"/>
                                <a:pt x="4076" y="1607"/>
                                <a:pt x="4117" y="1450"/>
                              </a:cubicBezTo>
                              <a:cubicBezTo>
                                <a:pt x="4180" y="1213"/>
                                <a:pt x="3807" y="909"/>
                                <a:pt x="3284" y="775"/>
                              </a:cubicBezTo>
                              <a:cubicBezTo>
                                <a:pt x="3113" y="729"/>
                                <a:pt x="2947" y="708"/>
                                <a:pt x="2799" y="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
                        <p:cNvSpPr/>
                        <p:nvPr/>
                      </p:nvSpPr>
                      <p:spPr>
                        <a:xfrm>
                          <a:off x="2896675" y="3248963"/>
                          <a:ext cx="102600" cy="48575"/>
                        </a:xfrm>
                        <a:custGeom>
                          <a:avLst/>
                          <a:gdLst/>
                          <a:ahLst/>
                          <a:cxnLst/>
                          <a:rect l="l" t="t" r="r" b="b"/>
                          <a:pathLst>
                            <a:path w="4104" h="1943" extrusionOk="0">
                              <a:moveTo>
                                <a:pt x="3625" y="0"/>
                              </a:moveTo>
                              <a:cubicBezTo>
                                <a:pt x="3427" y="0"/>
                                <a:pt x="3177" y="61"/>
                                <a:pt x="2926" y="183"/>
                              </a:cubicBezTo>
                              <a:cubicBezTo>
                                <a:pt x="2440" y="415"/>
                                <a:pt x="2131" y="783"/>
                                <a:pt x="2238" y="1002"/>
                              </a:cubicBezTo>
                              <a:cubicBezTo>
                                <a:pt x="2288" y="1109"/>
                                <a:pt x="2425" y="1161"/>
                                <a:pt x="2608" y="1161"/>
                              </a:cubicBezTo>
                              <a:cubicBezTo>
                                <a:pt x="2805" y="1161"/>
                                <a:pt x="3056" y="1100"/>
                                <a:pt x="3308" y="979"/>
                              </a:cubicBezTo>
                              <a:cubicBezTo>
                                <a:pt x="3793" y="747"/>
                                <a:pt x="4104" y="380"/>
                                <a:pt x="3997" y="159"/>
                              </a:cubicBezTo>
                              <a:cubicBezTo>
                                <a:pt x="3946" y="53"/>
                                <a:pt x="3809" y="0"/>
                                <a:pt x="3625" y="0"/>
                              </a:cubicBezTo>
                              <a:close/>
                              <a:moveTo>
                                <a:pt x="1149" y="1095"/>
                              </a:moveTo>
                              <a:cubicBezTo>
                                <a:pt x="1006" y="1095"/>
                                <a:pt x="833" y="1128"/>
                                <a:pt x="657" y="1197"/>
                              </a:cubicBezTo>
                              <a:cubicBezTo>
                                <a:pt x="264" y="1348"/>
                                <a:pt x="1" y="1616"/>
                                <a:pt x="70" y="1793"/>
                              </a:cubicBezTo>
                              <a:cubicBezTo>
                                <a:pt x="108" y="1892"/>
                                <a:pt x="239" y="1943"/>
                                <a:pt x="415" y="1943"/>
                              </a:cubicBezTo>
                              <a:cubicBezTo>
                                <a:pt x="558" y="1943"/>
                                <a:pt x="730" y="1909"/>
                                <a:pt x="906" y="1840"/>
                              </a:cubicBezTo>
                              <a:cubicBezTo>
                                <a:pt x="1300" y="1690"/>
                                <a:pt x="1563" y="1421"/>
                                <a:pt x="1494" y="1244"/>
                              </a:cubicBezTo>
                              <a:cubicBezTo>
                                <a:pt x="1457" y="1146"/>
                                <a:pt x="1325" y="1095"/>
                                <a:pt x="1149" y="10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
                        <p:cNvSpPr/>
                        <p:nvPr/>
                      </p:nvSpPr>
                      <p:spPr>
                        <a:xfrm>
                          <a:off x="3268875" y="3367788"/>
                          <a:ext cx="64525" cy="92300"/>
                        </a:xfrm>
                        <a:custGeom>
                          <a:avLst/>
                          <a:gdLst/>
                          <a:ahLst/>
                          <a:cxnLst/>
                          <a:rect l="l" t="t" r="r" b="b"/>
                          <a:pathLst>
                            <a:path w="2581" h="3692" extrusionOk="0">
                              <a:moveTo>
                                <a:pt x="2260" y="1"/>
                              </a:moveTo>
                              <a:cubicBezTo>
                                <a:pt x="2040" y="1"/>
                                <a:pt x="1730" y="272"/>
                                <a:pt x="1514" y="676"/>
                              </a:cubicBezTo>
                              <a:cubicBezTo>
                                <a:pt x="1259" y="1152"/>
                                <a:pt x="1227" y="1632"/>
                                <a:pt x="1444" y="1746"/>
                              </a:cubicBezTo>
                              <a:cubicBezTo>
                                <a:pt x="1475" y="1763"/>
                                <a:pt x="1510" y="1771"/>
                                <a:pt x="1548" y="1771"/>
                              </a:cubicBezTo>
                              <a:cubicBezTo>
                                <a:pt x="1767" y="1771"/>
                                <a:pt x="2077" y="1499"/>
                                <a:pt x="2294" y="1094"/>
                              </a:cubicBezTo>
                              <a:cubicBezTo>
                                <a:pt x="2548" y="620"/>
                                <a:pt x="2581" y="140"/>
                                <a:pt x="2366" y="26"/>
                              </a:cubicBezTo>
                              <a:cubicBezTo>
                                <a:pt x="2334" y="9"/>
                                <a:pt x="2299" y="1"/>
                                <a:pt x="2260" y="1"/>
                              </a:cubicBezTo>
                              <a:close/>
                              <a:moveTo>
                                <a:pt x="888" y="2353"/>
                              </a:moveTo>
                              <a:cubicBezTo>
                                <a:pt x="717" y="2353"/>
                                <a:pt x="470" y="2544"/>
                                <a:pt x="284" y="2835"/>
                              </a:cubicBezTo>
                              <a:cubicBezTo>
                                <a:pt x="57" y="3190"/>
                                <a:pt x="1" y="3562"/>
                                <a:pt x="162" y="3665"/>
                              </a:cubicBezTo>
                              <a:cubicBezTo>
                                <a:pt x="190" y="3683"/>
                                <a:pt x="223" y="3691"/>
                                <a:pt x="259" y="3691"/>
                              </a:cubicBezTo>
                              <a:cubicBezTo>
                                <a:pt x="431" y="3691"/>
                                <a:pt x="678" y="3501"/>
                                <a:pt x="866" y="3208"/>
                              </a:cubicBezTo>
                              <a:cubicBezTo>
                                <a:pt x="1093" y="2854"/>
                                <a:pt x="1146" y="2481"/>
                                <a:pt x="986" y="2381"/>
                              </a:cubicBezTo>
                              <a:cubicBezTo>
                                <a:pt x="958" y="2362"/>
                                <a:pt x="925" y="2353"/>
                                <a:pt x="888" y="235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
                        <p:cNvSpPr/>
                        <p:nvPr/>
                      </p:nvSpPr>
                      <p:spPr>
                        <a:xfrm>
                          <a:off x="3565350" y="3319763"/>
                          <a:ext cx="30650" cy="105600"/>
                        </a:xfrm>
                        <a:custGeom>
                          <a:avLst/>
                          <a:gdLst/>
                          <a:ahLst/>
                          <a:cxnLst/>
                          <a:rect l="l" t="t" r="r" b="b"/>
                          <a:pathLst>
                            <a:path w="1226" h="4224" extrusionOk="0">
                              <a:moveTo>
                                <a:pt x="801" y="1"/>
                              </a:moveTo>
                              <a:cubicBezTo>
                                <a:pt x="562" y="1"/>
                                <a:pt x="341" y="416"/>
                                <a:pt x="304" y="943"/>
                              </a:cubicBezTo>
                              <a:cubicBezTo>
                                <a:pt x="265" y="1480"/>
                                <a:pt x="433" y="1930"/>
                                <a:pt x="677" y="1947"/>
                              </a:cubicBezTo>
                              <a:cubicBezTo>
                                <a:pt x="682" y="1947"/>
                                <a:pt x="687" y="1948"/>
                                <a:pt x="693" y="1948"/>
                              </a:cubicBezTo>
                              <a:cubicBezTo>
                                <a:pt x="928" y="1948"/>
                                <a:pt x="1149" y="1531"/>
                                <a:pt x="1186" y="1006"/>
                              </a:cubicBezTo>
                              <a:cubicBezTo>
                                <a:pt x="1225" y="468"/>
                                <a:pt x="1059" y="19"/>
                                <a:pt x="816" y="2"/>
                              </a:cubicBezTo>
                              <a:cubicBezTo>
                                <a:pt x="811" y="1"/>
                                <a:pt x="806" y="1"/>
                                <a:pt x="801" y="1"/>
                              </a:cubicBezTo>
                              <a:close/>
                              <a:moveTo>
                                <a:pt x="494" y="2711"/>
                              </a:moveTo>
                              <a:cubicBezTo>
                                <a:pt x="313" y="2711"/>
                                <a:pt x="123" y="3018"/>
                                <a:pt x="63" y="3415"/>
                              </a:cubicBezTo>
                              <a:cubicBezTo>
                                <a:pt x="0" y="3832"/>
                                <a:pt x="102" y="4193"/>
                                <a:pt x="290" y="4222"/>
                              </a:cubicBezTo>
                              <a:cubicBezTo>
                                <a:pt x="298" y="4223"/>
                                <a:pt x="306" y="4223"/>
                                <a:pt x="314" y="4223"/>
                              </a:cubicBezTo>
                              <a:cubicBezTo>
                                <a:pt x="497" y="4223"/>
                                <a:pt x="687" y="3918"/>
                                <a:pt x="746" y="3518"/>
                              </a:cubicBezTo>
                              <a:cubicBezTo>
                                <a:pt x="809" y="3102"/>
                                <a:pt x="705" y="2740"/>
                                <a:pt x="519" y="2713"/>
                              </a:cubicBezTo>
                              <a:cubicBezTo>
                                <a:pt x="511" y="2712"/>
                                <a:pt x="502" y="2711"/>
                                <a:pt x="494" y="27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
                        <p:cNvSpPr/>
                        <p:nvPr/>
                      </p:nvSpPr>
                      <p:spPr>
                        <a:xfrm>
                          <a:off x="2916775" y="2478313"/>
                          <a:ext cx="96875" cy="60250"/>
                        </a:xfrm>
                        <a:custGeom>
                          <a:avLst/>
                          <a:gdLst/>
                          <a:ahLst/>
                          <a:cxnLst/>
                          <a:rect l="l" t="t" r="r" b="b"/>
                          <a:pathLst>
                            <a:path w="3875" h="2410" extrusionOk="0">
                              <a:moveTo>
                                <a:pt x="3546" y="0"/>
                              </a:moveTo>
                              <a:cubicBezTo>
                                <a:pt x="3382" y="0"/>
                                <a:pt x="3160" y="73"/>
                                <a:pt x="2942" y="208"/>
                              </a:cubicBezTo>
                              <a:cubicBezTo>
                                <a:pt x="2587" y="432"/>
                                <a:pt x="2378" y="746"/>
                                <a:pt x="2480" y="907"/>
                              </a:cubicBezTo>
                              <a:cubicBezTo>
                                <a:pt x="2520" y="971"/>
                                <a:pt x="2602" y="1002"/>
                                <a:pt x="2709" y="1002"/>
                              </a:cubicBezTo>
                              <a:cubicBezTo>
                                <a:pt x="2873" y="1002"/>
                                <a:pt x="3095" y="930"/>
                                <a:pt x="3312" y="794"/>
                              </a:cubicBezTo>
                              <a:cubicBezTo>
                                <a:pt x="3668" y="570"/>
                                <a:pt x="3874" y="257"/>
                                <a:pt x="3773" y="94"/>
                              </a:cubicBezTo>
                              <a:cubicBezTo>
                                <a:pt x="3733" y="31"/>
                                <a:pt x="3652" y="0"/>
                                <a:pt x="3546" y="0"/>
                              </a:cubicBezTo>
                              <a:close/>
                              <a:moveTo>
                                <a:pt x="1497" y="1212"/>
                              </a:moveTo>
                              <a:cubicBezTo>
                                <a:pt x="1295" y="1212"/>
                                <a:pt x="1034" y="1282"/>
                                <a:pt x="773" y="1418"/>
                              </a:cubicBezTo>
                              <a:cubicBezTo>
                                <a:pt x="295" y="1668"/>
                                <a:pt x="1" y="2046"/>
                                <a:pt x="115" y="2264"/>
                              </a:cubicBezTo>
                              <a:cubicBezTo>
                                <a:pt x="166" y="2362"/>
                                <a:pt x="292" y="2410"/>
                                <a:pt x="459" y="2410"/>
                              </a:cubicBezTo>
                              <a:cubicBezTo>
                                <a:pt x="661" y="2410"/>
                                <a:pt x="922" y="2340"/>
                                <a:pt x="1183" y="2203"/>
                              </a:cubicBezTo>
                              <a:cubicBezTo>
                                <a:pt x="1661" y="1952"/>
                                <a:pt x="1957" y="1573"/>
                                <a:pt x="1844" y="1358"/>
                              </a:cubicBezTo>
                              <a:cubicBezTo>
                                <a:pt x="1792" y="1260"/>
                                <a:pt x="1665" y="1212"/>
                                <a:pt x="1497" y="12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
                        <p:cNvSpPr/>
                        <p:nvPr/>
                      </p:nvSpPr>
                      <p:spPr>
                        <a:xfrm>
                          <a:off x="2894650" y="2675413"/>
                          <a:ext cx="63650" cy="92850"/>
                        </a:xfrm>
                        <a:custGeom>
                          <a:avLst/>
                          <a:gdLst/>
                          <a:ahLst/>
                          <a:cxnLst/>
                          <a:rect l="l" t="t" r="r" b="b"/>
                          <a:pathLst>
                            <a:path w="2546" h="3714" extrusionOk="0">
                              <a:moveTo>
                                <a:pt x="2294" y="1"/>
                              </a:moveTo>
                              <a:cubicBezTo>
                                <a:pt x="2122" y="1"/>
                                <a:pt x="1880" y="208"/>
                                <a:pt x="1705" y="519"/>
                              </a:cubicBezTo>
                              <a:cubicBezTo>
                                <a:pt x="1500" y="885"/>
                                <a:pt x="1467" y="1260"/>
                                <a:pt x="1634" y="1354"/>
                              </a:cubicBezTo>
                              <a:cubicBezTo>
                                <a:pt x="1659" y="1368"/>
                                <a:pt x="1688" y="1375"/>
                                <a:pt x="1719" y="1375"/>
                              </a:cubicBezTo>
                              <a:cubicBezTo>
                                <a:pt x="1890" y="1375"/>
                                <a:pt x="2134" y="1167"/>
                                <a:pt x="2309" y="856"/>
                              </a:cubicBezTo>
                              <a:cubicBezTo>
                                <a:pt x="2515" y="489"/>
                                <a:pt x="2546" y="116"/>
                                <a:pt x="2380" y="22"/>
                              </a:cubicBezTo>
                              <a:cubicBezTo>
                                <a:pt x="2354" y="8"/>
                                <a:pt x="2325" y="1"/>
                                <a:pt x="2294" y="1"/>
                              </a:cubicBezTo>
                              <a:close/>
                              <a:moveTo>
                                <a:pt x="1161" y="2018"/>
                              </a:moveTo>
                              <a:cubicBezTo>
                                <a:pt x="942" y="2018"/>
                                <a:pt x="624" y="2253"/>
                                <a:pt x="380" y="2620"/>
                              </a:cubicBezTo>
                              <a:cubicBezTo>
                                <a:pt x="80" y="3068"/>
                                <a:pt x="0" y="3542"/>
                                <a:pt x="206" y="3677"/>
                              </a:cubicBezTo>
                              <a:cubicBezTo>
                                <a:pt x="243" y="3701"/>
                                <a:pt x="287" y="3713"/>
                                <a:pt x="335" y="3713"/>
                              </a:cubicBezTo>
                              <a:cubicBezTo>
                                <a:pt x="554" y="3713"/>
                                <a:pt x="870" y="3478"/>
                                <a:pt x="1116" y="3111"/>
                              </a:cubicBezTo>
                              <a:cubicBezTo>
                                <a:pt x="1415" y="2663"/>
                                <a:pt x="1493" y="2189"/>
                                <a:pt x="1291" y="2054"/>
                              </a:cubicBezTo>
                              <a:cubicBezTo>
                                <a:pt x="1254" y="2029"/>
                                <a:pt x="1210" y="2018"/>
                                <a:pt x="1161" y="20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
                        <p:cNvSpPr/>
                        <p:nvPr/>
                      </p:nvSpPr>
                      <p:spPr>
                        <a:xfrm>
                          <a:off x="3006225" y="2902113"/>
                          <a:ext cx="24650" cy="106275"/>
                        </a:xfrm>
                        <a:custGeom>
                          <a:avLst/>
                          <a:gdLst/>
                          <a:ahLst/>
                          <a:cxnLst/>
                          <a:rect l="l" t="t" r="r" b="b"/>
                          <a:pathLst>
                            <a:path w="986" h="4251" extrusionOk="0">
                              <a:moveTo>
                                <a:pt x="589" y="1"/>
                              </a:moveTo>
                              <a:cubicBezTo>
                                <a:pt x="401" y="1"/>
                                <a:pt x="242" y="337"/>
                                <a:pt x="232" y="757"/>
                              </a:cubicBezTo>
                              <a:cubicBezTo>
                                <a:pt x="223" y="1177"/>
                                <a:pt x="372" y="1522"/>
                                <a:pt x="563" y="1527"/>
                              </a:cubicBezTo>
                              <a:cubicBezTo>
                                <a:pt x="564" y="1527"/>
                                <a:pt x="565" y="1527"/>
                                <a:pt x="567" y="1527"/>
                              </a:cubicBezTo>
                              <a:cubicBezTo>
                                <a:pt x="755" y="1527"/>
                                <a:pt x="915" y="1188"/>
                                <a:pt x="923" y="770"/>
                              </a:cubicBezTo>
                              <a:cubicBezTo>
                                <a:pt x="932" y="349"/>
                                <a:pt x="784" y="4"/>
                                <a:pt x="593" y="1"/>
                              </a:cubicBezTo>
                              <a:cubicBezTo>
                                <a:pt x="591" y="1"/>
                                <a:pt x="590" y="1"/>
                                <a:pt x="589" y="1"/>
                              </a:cubicBezTo>
                              <a:close/>
                              <a:moveTo>
                                <a:pt x="571" y="2306"/>
                              </a:moveTo>
                              <a:cubicBezTo>
                                <a:pt x="334" y="2306"/>
                                <a:pt x="104" y="2713"/>
                                <a:pt x="52" y="3234"/>
                              </a:cubicBezTo>
                              <a:cubicBezTo>
                                <a:pt x="0" y="3771"/>
                                <a:pt x="152" y="4226"/>
                                <a:pt x="398" y="4249"/>
                              </a:cubicBezTo>
                              <a:cubicBezTo>
                                <a:pt x="405" y="4250"/>
                                <a:pt x="412" y="4250"/>
                                <a:pt x="419" y="4250"/>
                              </a:cubicBezTo>
                              <a:cubicBezTo>
                                <a:pt x="655" y="4250"/>
                                <a:pt x="882" y="3842"/>
                                <a:pt x="934" y="3322"/>
                              </a:cubicBezTo>
                              <a:cubicBezTo>
                                <a:pt x="986" y="2784"/>
                                <a:pt x="832" y="2330"/>
                                <a:pt x="591" y="2307"/>
                              </a:cubicBezTo>
                              <a:cubicBezTo>
                                <a:pt x="584" y="2306"/>
                                <a:pt x="578" y="2306"/>
                                <a:pt x="571" y="23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
                        <p:cNvSpPr/>
                        <p:nvPr/>
                      </p:nvSpPr>
                      <p:spPr>
                        <a:xfrm>
                          <a:off x="3180625" y="3046363"/>
                          <a:ext cx="63525" cy="92825"/>
                        </a:xfrm>
                        <a:custGeom>
                          <a:avLst/>
                          <a:gdLst/>
                          <a:ahLst/>
                          <a:cxnLst/>
                          <a:rect l="l" t="t" r="r" b="b"/>
                          <a:pathLst>
                            <a:path w="2541" h="3713" extrusionOk="0">
                              <a:moveTo>
                                <a:pt x="259" y="1"/>
                              </a:moveTo>
                              <a:cubicBezTo>
                                <a:pt x="224" y="1"/>
                                <a:pt x="191" y="9"/>
                                <a:pt x="163" y="27"/>
                              </a:cubicBezTo>
                              <a:cubicBezTo>
                                <a:pt x="0" y="126"/>
                                <a:pt x="52" y="498"/>
                                <a:pt x="274" y="857"/>
                              </a:cubicBezTo>
                              <a:cubicBezTo>
                                <a:pt x="459" y="1152"/>
                                <a:pt x="706" y="1346"/>
                                <a:pt x="878" y="1346"/>
                              </a:cubicBezTo>
                              <a:cubicBezTo>
                                <a:pt x="913" y="1346"/>
                                <a:pt x="945" y="1338"/>
                                <a:pt x="973" y="1321"/>
                              </a:cubicBezTo>
                              <a:cubicBezTo>
                                <a:pt x="1133" y="1219"/>
                                <a:pt x="1084" y="846"/>
                                <a:pt x="860" y="489"/>
                              </a:cubicBezTo>
                              <a:cubicBezTo>
                                <a:pt x="675" y="193"/>
                                <a:pt x="430" y="1"/>
                                <a:pt x="259" y="1"/>
                              </a:cubicBezTo>
                              <a:close/>
                              <a:moveTo>
                                <a:pt x="1523" y="1933"/>
                              </a:moveTo>
                              <a:cubicBezTo>
                                <a:pt x="1487" y="1933"/>
                                <a:pt x="1453" y="1941"/>
                                <a:pt x="1422" y="1957"/>
                              </a:cubicBezTo>
                              <a:cubicBezTo>
                                <a:pt x="1206" y="2071"/>
                                <a:pt x="1231" y="2550"/>
                                <a:pt x="1480" y="3028"/>
                              </a:cubicBezTo>
                              <a:cubicBezTo>
                                <a:pt x="1694" y="3436"/>
                                <a:pt x="2000" y="3713"/>
                                <a:pt x="2220" y="3713"/>
                              </a:cubicBezTo>
                              <a:cubicBezTo>
                                <a:pt x="2258" y="3713"/>
                                <a:pt x="2293" y="3705"/>
                                <a:pt x="2325" y="3688"/>
                              </a:cubicBezTo>
                              <a:cubicBezTo>
                                <a:pt x="2541" y="3575"/>
                                <a:pt x="2514" y="3097"/>
                                <a:pt x="2265" y="2619"/>
                              </a:cubicBezTo>
                              <a:cubicBezTo>
                                <a:pt x="2050" y="2208"/>
                                <a:pt x="1742" y="1933"/>
                                <a:pt x="1523" y="19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
                        <p:cNvSpPr/>
                        <p:nvPr/>
                      </p:nvSpPr>
                      <p:spPr>
                        <a:xfrm>
                          <a:off x="3360650" y="3102388"/>
                          <a:ext cx="102150" cy="49575"/>
                        </a:xfrm>
                        <a:custGeom>
                          <a:avLst/>
                          <a:gdLst/>
                          <a:ahLst/>
                          <a:cxnLst/>
                          <a:rect l="l" t="t" r="r" b="b"/>
                          <a:pathLst>
                            <a:path w="4086" h="1983" extrusionOk="0">
                              <a:moveTo>
                                <a:pt x="407" y="1"/>
                              </a:moveTo>
                              <a:cubicBezTo>
                                <a:pt x="237" y="1"/>
                                <a:pt x="110" y="50"/>
                                <a:pt x="71" y="147"/>
                              </a:cubicBezTo>
                              <a:cubicBezTo>
                                <a:pt x="0" y="324"/>
                                <a:pt x="260" y="593"/>
                                <a:pt x="652" y="751"/>
                              </a:cubicBezTo>
                              <a:cubicBezTo>
                                <a:pt x="831" y="823"/>
                                <a:pt x="1007" y="858"/>
                                <a:pt x="1152" y="858"/>
                              </a:cubicBezTo>
                              <a:cubicBezTo>
                                <a:pt x="1322" y="858"/>
                                <a:pt x="1449" y="809"/>
                                <a:pt x="1488" y="714"/>
                              </a:cubicBezTo>
                              <a:cubicBezTo>
                                <a:pt x="1559" y="537"/>
                                <a:pt x="1299" y="264"/>
                                <a:pt x="907" y="109"/>
                              </a:cubicBezTo>
                              <a:cubicBezTo>
                                <a:pt x="728" y="36"/>
                                <a:pt x="552" y="1"/>
                                <a:pt x="407" y="1"/>
                              </a:cubicBezTo>
                              <a:close/>
                              <a:moveTo>
                                <a:pt x="2589" y="809"/>
                              </a:moveTo>
                              <a:cubicBezTo>
                                <a:pt x="2412" y="809"/>
                                <a:pt x="2278" y="860"/>
                                <a:pt x="2228" y="963"/>
                              </a:cubicBezTo>
                              <a:cubicBezTo>
                                <a:pt x="2121" y="1182"/>
                                <a:pt x="2424" y="1553"/>
                                <a:pt x="2906" y="1793"/>
                              </a:cubicBezTo>
                              <a:cubicBezTo>
                                <a:pt x="3162" y="1919"/>
                                <a:pt x="3416" y="1983"/>
                                <a:pt x="3615" y="1983"/>
                              </a:cubicBezTo>
                              <a:cubicBezTo>
                                <a:pt x="3793" y="1983"/>
                                <a:pt x="3927" y="1932"/>
                                <a:pt x="3978" y="1827"/>
                              </a:cubicBezTo>
                              <a:cubicBezTo>
                                <a:pt x="4086" y="1610"/>
                                <a:pt x="3782" y="1238"/>
                                <a:pt x="3299" y="999"/>
                              </a:cubicBezTo>
                              <a:cubicBezTo>
                                <a:pt x="3044" y="873"/>
                                <a:pt x="2789" y="809"/>
                                <a:pt x="2589" y="8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
                        <p:cNvSpPr/>
                        <p:nvPr/>
                      </p:nvSpPr>
                      <p:spPr>
                        <a:xfrm>
                          <a:off x="2296175" y="1372613"/>
                          <a:ext cx="29225" cy="80225"/>
                        </a:xfrm>
                        <a:custGeom>
                          <a:avLst/>
                          <a:gdLst/>
                          <a:ahLst/>
                          <a:cxnLst/>
                          <a:rect l="l" t="t" r="r" b="b"/>
                          <a:pathLst>
                            <a:path w="1169" h="3209" extrusionOk="0">
                              <a:moveTo>
                                <a:pt x="862" y="1"/>
                              </a:moveTo>
                              <a:cubicBezTo>
                                <a:pt x="682" y="1"/>
                                <a:pt x="492" y="298"/>
                                <a:pt x="429" y="690"/>
                              </a:cubicBezTo>
                              <a:cubicBezTo>
                                <a:pt x="364" y="1101"/>
                                <a:pt x="462" y="1456"/>
                                <a:pt x="647" y="1488"/>
                              </a:cubicBezTo>
                              <a:cubicBezTo>
                                <a:pt x="655" y="1489"/>
                                <a:pt x="664" y="1490"/>
                                <a:pt x="672" y="1490"/>
                              </a:cubicBezTo>
                              <a:cubicBezTo>
                                <a:pt x="850" y="1490"/>
                                <a:pt x="1040" y="1191"/>
                                <a:pt x="1103" y="799"/>
                              </a:cubicBezTo>
                              <a:cubicBezTo>
                                <a:pt x="1169" y="390"/>
                                <a:pt x="1072" y="33"/>
                                <a:pt x="887" y="3"/>
                              </a:cubicBezTo>
                              <a:cubicBezTo>
                                <a:pt x="878" y="1"/>
                                <a:pt x="870" y="1"/>
                                <a:pt x="862" y="1"/>
                              </a:cubicBezTo>
                              <a:close/>
                              <a:moveTo>
                                <a:pt x="444" y="2059"/>
                              </a:moveTo>
                              <a:cubicBezTo>
                                <a:pt x="307" y="2059"/>
                                <a:pt x="147" y="2278"/>
                                <a:pt x="77" y="2570"/>
                              </a:cubicBezTo>
                              <a:cubicBezTo>
                                <a:pt x="0" y="2887"/>
                                <a:pt x="53" y="3170"/>
                                <a:pt x="196" y="3205"/>
                              </a:cubicBezTo>
                              <a:cubicBezTo>
                                <a:pt x="206" y="3207"/>
                                <a:pt x="216" y="3208"/>
                                <a:pt x="226" y="3208"/>
                              </a:cubicBezTo>
                              <a:cubicBezTo>
                                <a:pt x="364" y="3208"/>
                                <a:pt x="522" y="2991"/>
                                <a:pt x="594" y="2696"/>
                              </a:cubicBezTo>
                              <a:cubicBezTo>
                                <a:pt x="671" y="2381"/>
                                <a:pt x="616" y="2097"/>
                                <a:pt x="473" y="2063"/>
                              </a:cubicBezTo>
                              <a:cubicBezTo>
                                <a:pt x="464" y="2060"/>
                                <a:pt x="454" y="2059"/>
                                <a:pt x="444" y="20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
                        <p:cNvSpPr/>
                        <p:nvPr/>
                      </p:nvSpPr>
                      <p:spPr>
                        <a:xfrm>
                          <a:off x="2274075" y="1140263"/>
                          <a:ext cx="82000" cy="26225"/>
                        </a:xfrm>
                        <a:custGeom>
                          <a:avLst/>
                          <a:gdLst/>
                          <a:ahLst/>
                          <a:cxnLst/>
                          <a:rect l="l" t="t" r="r" b="b"/>
                          <a:pathLst>
                            <a:path w="3280" h="1049" extrusionOk="0">
                              <a:moveTo>
                                <a:pt x="427" y="1"/>
                              </a:moveTo>
                              <a:cubicBezTo>
                                <a:pt x="211" y="1"/>
                                <a:pt x="47" y="67"/>
                                <a:pt x="27" y="177"/>
                              </a:cubicBezTo>
                              <a:cubicBezTo>
                                <a:pt x="1" y="321"/>
                                <a:pt x="237" y="487"/>
                                <a:pt x="557" y="546"/>
                              </a:cubicBezTo>
                              <a:cubicBezTo>
                                <a:pt x="634" y="561"/>
                                <a:pt x="710" y="568"/>
                                <a:pt x="780" y="568"/>
                              </a:cubicBezTo>
                              <a:cubicBezTo>
                                <a:pt x="997" y="568"/>
                                <a:pt x="1163" y="501"/>
                                <a:pt x="1182" y="391"/>
                              </a:cubicBezTo>
                              <a:cubicBezTo>
                                <a:pt x="1210" y="249"/>
                                <a:pt x="973" y="81"/>
                                <a:pt x="654" y="23"/>
                              </a:cubicBezTo>
                              <a:cubicBezTo>
                                <a:pt x="575" y="8"/>
                                <a:pt x="498" y="1"/>
                                <a:pt x="427" y="1"/>
                              </a:cubicBezTo>
                              <a:close/>
                              <a:moveTo>
                                <a:pt x="2210" y="282"/>
                              </a:moveTo>
                              <a:cubicBezTo>
                                <a:pt x="1982" y="282"/>
                                <a:pt x="1812" y="349"/>
                                <a:pt x="1779" y="470"/>
                              </a:cubicBezTo>
                              <a:cubicBezTo>
                                <a:pt x="1730" y="651"/>
                                <a:pt x="2015" y="886"/>
                                <a:pt x="2416" y="994"/>
                              </a:cubicBezTo>
                              <a:cubicBezTo>
                                <a:pt x="2551" y="1031"/>
                                <a:pt x="2683" y="1048"/>
                                <a:pt x="2799" y="1048"/>
                              </a:cubicBezTo>
                              <a:cubicBezTo>
                                <a:pt x="3027" y="1048"/>
                                <a:pt x="3199" y="981"/>
                                <a:pt x="3231" y="860"/>
                              </a:cubicBezTo>
                              <a:cubicBezTo>
                                <a:pt x="3279" y="678"/>
                                <a:pt x="2994" y="443"/>
                                <a:pt x="2593" y="336"/>
                              </a:cubicBezTo>
                              <a:cubicBezTo>
                                <a:pt x="2458" y="300"/>
                                <a:pt x="2327" y="282"/>
                                <a:pt x="2210" y="28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
                        <p:cNvSpPr/>
                        <p:nvPr/>
                      </p:nvSpPr>
                      <p:spPr>
                        <a:xfrm>
                          <a:off x="2189125" y="1056863"/>
                          <a:ext cx="19150" cy="81825"/>
                        </a:xfrm>
                        <a:custGeom>
                          <a:avLst/>
                          <a:gdLst/>
                          <a:ahLst/>
                          <a:cxnLst/>
                          <a:rect l="l" t="t" r="r" b="b"/>
                          <a:pathLst>
                            <a:path w="766" h="3273" extrusionOk="0">
                              <a:moveTo>
                                <a:pt x="470" y="0"/>
                              </a:moveTo>
                              <a:cubicBezTo>
                                <a:pt x="325" y="0"/>
                                <a:pt x="201" y="259"/>
                                <a:pt x="194" y="580"/>
                              </a:cubicBezTo>
                              <a:cubicBezTo>
                                <a:pt x="184" y="904"/>
                                <a:pt x="297" y="1171"/>
                                <a:pt x="444" y="1174"/>
                              </a:cubicBezTo>
                              <a:cubicBezTo>
                                <a:pt x="446" y="1174"/>
                                <a:pt x="447" y="1174"/>
                                <a:pt x="448" y="1174"/>
                              </a:cubicBezTo>
                              <a:cubicBezTo>
                                <a:pt x="592" y="1174"/>
                                <a:pt x="717" y="916"/>
                                <a:pt x="725" y="594"/>
                              </a:cubicBezTo>
                              <a:cubicBezTo>
                                <a:pt x="734" y="270"/>
                                <a:pt x="621" y="4"/>
                                <a:pt x="474" y="1"/>
                              </a:cubicBezTo>
                              <a:cubicBezTo>
                                <a:pt x="473" y="0"/>
                                <a:pt x="471" y="0"/>
                                <a:pt x="470" y="0"/>
                              </a:cubicBezTo>
                              <a:close/>
                              <a:moveTo>
                                <a:pt x="446" y="1775"/>
                              </a:moveTo>
                              <a:cubicBezTo>
                                <a:pt x="265" y="1775"/>
                                <a:pt x="86" y="2088"/>
                                <a:pt x="45" y="2488"/>
                              </a:cubicBezTo>
                              <a:cubicBezTo>
                                <a:pt x="1" y="2902"/>
                                <a:pt x="117" y="3253"/>
                                <a:pt x="306" y="3271"/>
                              </a:cubicBezTo>
                              <a:cubicBezTo>
                                <a:pt x="312" y="3272"/>
                                <a:pt x="318" y="3272"/>
                                <a:pt x="323" y="3272"/>
                              </a:cubicBezTo>
                              <a:cubicBezTo>
                                <a:pt x="504" y="3272"/>
                                <a:pt x="681" y="2960"/>
                                <a:pt x="722" y="2560"/>
                              </a:cubicBezTo>
                              <a:cubicBezTo>
                                <a:pt x="765" y="2147"/>
                                <a:pt x="649" y="1796"/>
                                <a:pt x="461" y="1775"/>
                              </a:cubicBezTo>
                              <a:cubicBezTo>
                                <a:pt x="456" y="1775"/>
                                <a:pt x="451" y="1775"/>
                                <a:pt x="446" y="1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
                        <p:cNvSpPr/>
                        <p:nvPr/>
                      </p:nvSpPr>
                      <p:spPr>
                        <a:xfrm>
                          <a:off x="2190675" y="915263"/>
                          <a:ext cx="77625" cy="40600"/>
                        </a:xfrm>
                        <a:custGeom>
                          <a:avLst/>
                          <a:gdLst/>
                          <a:ahLst/>
                          <a:cxnLst/>
                          <a:rect l="l" t="t" r="r" b="b"/>
                          <a:pathLst>
                            <a:path w="3105" h="1624" extrusionOk="0">
                              <a:moveTo>
                                <a:pt x="2823" y="1"/>
                              </a:moveTo>
                              <a:cubicBezTo>
                                <a:pt x="2703" y="1"/>
                                <a:pt x="2548" y="41"/>
                                <a:pt x="2394" y="119"/>
                              </a:cubicBezTo>
                              <a:cubicBezTo>
                                <a:pt x="2104" y="263"/>
                                <a:pt x="1921" y="487"/>
                                <a:pt x="1988" y="619"/>
                              </a:cubicBezTo>
                              <a:cubicBezTo>
                                <a:pt x="2018" y="680"/>
                                <a:pt x="2097" y="711"/>
                                <a:pt x="2203" y="711"/>
                              </a:cubicBezTo>
                              <a:cubicBezTo>
                                <a:pt x="2323" y="711"/>
                                <a:pt x="2477" y="671"/>
                                <a:pt x="2632" y="594"/>
                              </a:cubicBezTo>
                              <a:cubicBezTo>
                                <a:pt x="2922" y="450"/>
                                <a:pt x="3105" y="226"/>
                                <a:pt x="3037" y="92"/>
                              </a:cubicBezTo>
                              <a:cubicBezTo>
                                <a:pt x="3008" y="31"/>
                                <a:pt x="2929" y="1"/>
                                <a:pt x="2823" y="1"/>
                              </a:cubicBezTo>
                              <a:close/>
                              <a:moveTo>
                                <a:pt x="1137" y="775"/>
                              </a:moveTo>
                              <a:cubicBezTo>
                                <a:pt x="993" y="775"/>
                                <a:pt x="818" y="811"/>
                                <a:pt x="639" y="884"/>
                              </a:cubicBezTo>
                              <a:cubicBezTo>
                                <a:pt x="255" y="1040"/>
                                <a:pt x="0" y="1307"/>
                                <a:pt x="72" y="1482"/>
                              </a:cubicBezTo>
                              <a:cubicBezTo>
                                <a:pt x="109" y="1575"/>
                                <a:pt x="233" y="1623"/>
                                <a:pt x="399" y="1623"/>
                              </a:cubicBezTo>
                              <a:cubicBezTo>
                                <a:pt x="543" y="1623"/>
                                <a:pt x="718" y="1587"/>
                                <a:pt x="896" y="1515"/>
                              </a:cubicBezTo>
                              <a:cubicBezTo>
                                <a:pt x="1280" y="1360"/>
                                <a:pt x="1535" y="1090"/>
                                <a:pt x="1465" y="916"/>
                              </a:cubicBezTo>
                              <a:cubicBezTo>
                                <a:pt x="1427" y="823"/>
                                <a:pt x="1303" y="775"/>
                                <a:pt x="1137" y="7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
                        <p:cNvSpPr/>
                        <p:nvPr/>
                      </p:nvSpPr>
                      <p:spPr>
                        <a:xfrm>
                          <a:off x="2041975" y="1333313"/>
                          <a:ext cx="70900" cy="52125"/>
                        </a:xfrm>
                        <a:custGeom>
                          <a:avLst/>
                          <a:gdLst/>
                          <a:ahLst/>
                          <a:cxnLst/>
                          <a:rect l="l" t="t" r="r" b="b"/>
                          <a:pathLst>
                            <a:path w="2836" h="2085" extrusionOk="0">
                              <a:moveTo>
                                <a:pt x="2539" y="0"/>
                              </a:moveTo>
                              <a:cubicBezTo>
                                <a:pt x="2373" y="0"/>
                                <a:pt x="2138" y="103"/>
                                <a:pt x="1919" y="284"/>
                              </a:cubicBezTo>
                              <a:cubicBezTo>
                                <a:pt x="1599" y="549"/>
                                <a:pt x="1437" y="881"/>
                                <a:pt x="1557" y="1026"/>
                              </a:cubicBezTo>
                              <a:cubicBezTo>
                                <a:pt x="1594" y="1072"/>
                                <a:pt x="1655" y="1093"/>
                                <a:pt x="1731" y="1093"/>
                              </a:cubicBezTo>
                              <a:cubicBezTo>
                                <a:pt x="1897" y="1093"/>
                                <a:pt x="2134" y="990"/>
                                <a:pt x="2353" y="809"/>
                              </a:cubicBezTo>
                              <a:cubicBezTo>
                                <a:pt x="2672" y="544"/>
                                <a:pt x="2835" y="212"/>
                                <a:pt x="2715" y="68"/>
                              </a:cubicBezTo>
                              <a:cubicBezTo>
                                <a:pt x="2677" y="22"/>
                                <a:pt x="2615" y="0"/>
                                <a:pt x="2539" y="0"/>
                              </a:cubicBezTo>
                              <a:close/>
                              <a:moveTo>
                                <a:pt x="887" y="1280"/>
                              </a:moveTo>
                              <a:cubicBezTo>
                                <a:pt x="759" y="1280"/>
                                <a:pt x="581" y="1346"/>
                                <a:pt x="412" y="1465"/>
                              </a:cubicBezTo>
                              <a:cubicBezTo>
                                <a:pt x="147" y="1652"/>
                                <a:pt x="0" y="1901"/>
                                <a:pt x="85" y="2020"/>
                              </a:cubicBezTo>
                              <a:cubicBezTo>
                                <a:pt x="116" y="2064"/>
                                <a:pt x="173" y="2085"/>
                                <a:pt x="245" y="2085"/>
                              </a:cubicBezTo>
                              <a:cubicBezTo>
                                <a:pt x="373" y="2085"/>
                                <a:pt x="550" y="2019"/>
                                <a:pt x="719" y="1899"/>
                              </a:cubicBezTo>
                              <a:cubicBezTo>
                                <a:pt x="984" y="1714"/>
                                <a:pt x="1131" y="1464"/>
                                <a:pt x="1046" y="1344"/>
                              </a:cubicBezTo>
                              <a:cubicBezTo>
                                <a:pt x="1016" y="1301"/>
                                <a:pt x="960" y="1280"/>
                                <a:pt x="887" y="12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
                        <p:cNvSpPr/>
                        <p:nvPr/>
                      </p:nvSpPr>
                      <p:spPr>
                        <a:xfrm>
                          <a:off x="1946050" y="1088663"/>
                          <a:ext cx="79050" cy="36950"/>
                        </a:xfrm>
                        <a:custGeom>
                          <a:avLst/>
                          <a:gdLst/>
                          <a:ahLst/>
                          <a:cxnLst/>
                          <a:rect l="l" t="t" r="r" b="b"/>
                          <a:pathLst>
                            <a:path w="3162" h="1478" extrusionOk="0">
                              <a:moveTo>
                                <a:pt x="303" y="0"/>
                              </a:moveTo>
                              <a:cubicBezTo>
                                <a:pt x="180" y="0"/>
                                <a:pt x="88" y="35"/>
                                <a:pt x="59" y="105"/>
                              </a:cubicBezTo>
                              <a:cubicBezTo>
                                <a:pt x="1" y="242"/>
                                <a:pt x="195" y="453"/>
                                <a:pt x="494" y="582"/>
                              </a:cubicBezTo>
                              <a:cubicBezTo>
                                <a:pt x="637" y="643"/>
                                <a:pt x="778" y="673"/>
                                <a:pt x="893" y="673"/>
                              </a:cubicBezTo>
                              <a:cubicBezTo>
                                <a:pt x="1016" y="673"/>
                                <a:pt x="1109" y="638"/>
                                <a:pt x="1138" y="568"/>
                              </a:cubicBezTo>
                              <a:cubicBezTo>
                                <a:pt x="1196" y="433"/>
                                <a:pt x="1000" y="218"/>
                                <a:pt x="702" y="91"/>
                              </a:cubicBezTo>
                              <a:cubicBezTo>
                                <a:pt x="559" y="30"/>
                                <a:pt x="417" y="0"/>
                                <a:pt x="303" y="0"/>
                              </a:cubicBezTo>
                              <a:close/>
                              <a:moveTo>
                                <a:pt x="2053" y="671"/>
                              </a:moveTo>
                              <a:cubicBezTo>
                                <a:pt x="1859" y="671"/>
                                <a:pt x="1713" y="727"/>
                                <a:pt x="1677" y="834"/>
                              </a:cubicBezTo>
                              <a:cubicBezTo>
                                <a:pt x="1617" y="1012"/>
                                <a:pt x="1888" y="1265"/>
                                <a:pt x="2281" y="1398"/>
                              </a:cubicBezTo>
                              <a:cubicBezTo>
                                <a:pt x="2440" y="1452"/>
                                <a:pt x="2595" y="1478"/>
                                <a:pt x="2727" y="1478"/>
                              </a:cubicBezTo>
                              <a:cubicBezTo>
                                <a:pt x="2921" y="1478"/>
                                <a:pt x="3066" y="1421"/>
                                <a:pt x="3102" y="1315"/>
                              </a:cubicBezTo>
                              <a:cubicBezTo>
                                <a:pt x="3162" y="1136"/>
                                <a:pt x="2892" y="884"/>
                                <a:pt x="2499" y="751"/>
                              </a:cubicBezTo>
                              <a:cubicBezTo>
                                <a:pt x="2340" y="697"/>
                                <a:pt x="2186" y="671"/>
                                <a:pt x="2053" y="6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
                        <p:cNvSpPr/>
                        <p:nvPr/>
                      </p:nvSpPr>
                      <p:spPr>
                        <a:xfrm>
                          <a:off x="2012625" y="766688"/>
                          <a:ext cx="52625" cy="69300"/>
                        </a:xfrm>
                        <a:custGeom>
                          <a:avLst/>
                          <a:gdLst/>
                          <a:ahLst/>
                          <a:cxnLst/>
                          <a:rect l="l" t="t" r="r" b="b"/>
                          <a:pathLst>
                            <a:path w="2105" h="2772" extrusionOk="0">
                              <a:moveTo>
                                <a:pt x="199" y="0"/>
                              </a:moveTo>
                              <a:cubicBezTo>
                                <a:pt x="172" y="0"/>
                                <a:pt x="147" y="7"/>
                                <a:pt x="126" y="20"/>
                              </a:cubicBezTo>
                              <a:cubicBezTo>
                                <a:pt x="1" y="100"/>
                                <a:pt x="41" y="385"/>
                                <a:pt x="215" y="659"/>
                              </a:cubicBezTo>
                              <a:cubicBezTo>
                                <a:pt x="359" y="886"/>
                                <a:pt x="549" y="1032"/>
                                <a:pt x="681" y="1032"/>
                              </a:cubicBezTo>
                              <a:cubicBezTo>
                                <a:pt x="709" y="1032"/>
                                <a:pt x="734" y="1025"/>
                                <a:pt x="756" y="1012"/>
                              </a:cubicBezTo>
                              <a:cubicBezTo>
                                <a:pt x="880" y="933"/>
                                <a:pt x="839" y="647"/>
                                <a:pt x="665" y="374"/>
                              </a:cubicBezTo>
                              <a:cubicBezTo>
                                <a:pt x="521" y="147"/>
                                <a:pt x="330" y="0"/>
                                <a:pt x="199" y="0"/>
                              </a:cubicBezTo>
                              <a:close/>
                              <a:moveTo>
                                <a:pt x="1162" y="1502"/>
                              </a:moveTo>
                              <a:cubicBezTo>
                                <a:pt x="1119" y="1502"/>
                                <a:pt x="1081" y="1513"/>
                                <a:pt x="1050" y="1536"/>
                              </a:cubicBezTo>
                              <a:cubicBezTo>
                                <a:pt x="900" y="1649"/>
                                <a:pt x="980" y="2011"/>
                                <a:pt x="1230" y="2342"/>
                              </a:cubicBezTo>
                              <a:cubicBezTo>
                                <a:pt x="1429" y="2606"/>
                                <a:pt x="1674" y="2772"/>
                                <a:pt x="1842" y="2772"/>
                              </a:cubicBezTo>
                              <a:cubicBezTo>
                                <a:pt x="1885" y="2772"/>
                                <a:pt x="1923" y="2761"/>
                                <a:pt x="1954" y="2738"/>
                              </a:cubicBezTo>
                              <a:cubicBezTo>
                                <a:pt x="2105" y="2624"/>
                                <a:pt x="2025" y="2263"/>
                                <a:pt x="1776" y="1931"/>
                              </a:cubicBezTo>
                              <a:cubicBezTo>
                                <a:pt x="1576" y="1668"/>
                                <a:pt x="1330" y="1502"/>
                                <a:pt x="1162" y="15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549" name="Google Shape;5549;p8"/>
                  <p:cNvSpPr/>
                  <p:nvPr/>
                </p:nvSpPr>
                <p:spPr>
                  <a:xfrm>
                    <a:off x="2552725" y="1362813"/>
                    <a:ext cx="106900" cy="92950"/>
                  </a:xfrm>
                  <a:custGeom>
                    <a:avLst/>
                    <a:gdLst/>
                    <a:ahLst/>
                    <a:cxnLst/>
                    <a:rect l="l" t="t" r="r" b="b"/>
                    <a:pathLst>
                      <a:path w="4276" h="3718" extrusionOk="0">
                        <a:moveTo>
                          <a:pt x="2157" y="1"/>
                        </a:moveTo>
                        <a:cubicBezTo>
                          <a:pt x="1847" y="1"/>
                          <a:pt x="1532" y="77"/>
                          <a:pt x="1241" y="238"/>
                        </a:cubicBezTo>
                        <a:cubicBezTo>
                          <a:pt x="334" y="739"/>
                          <a:pt x="0" y="1872"/>
                          <a:pt x="495" y="2768"/>
                        </a:cubicBezTo>
                        <a:cubicBezTo>
                          <a:pt x="831" y="3375"/>
                          <a:pt x="1463" y="3717"/>
                          <a:pt x="2118" y="3717"/>
                        </a:cubicBezTo>
                        <a:cubicBezTo>
                          <a:pt x="2428" y="3717"/>
                          <a:pt x="2743" y="3641"/>
                          <a:pt x="3035" y="3479"/>
                        </a:cubicBezTo>
                        <a:cubicBezTo>
                          <a:pt x="3940" y="2978"/>
                          <a:pt x="4275" y="1845"/>
                          <a:pt x="3779" y="951"/>
                        </a:cubicBezTo>
                        <a:cubicBezTo>
                          <a:pt x="3444" y="343"/>
                          <a:pt x="2812"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
                  <p:cNvSpPr/>
                  <p:nvPr/>
                </p:nvSpPr>
                <p:spPr>
                  <a:xfrm>
                    <a:off x="2556125" y="1363963"/>
                    <a:ext cx="100450" cy="91750"/>
                  </a:xfrm>
                  <a:custGeom>
                    <a:avLst/>
                    <a:gdLst/>
                    <a:ahLst/>
                    <a:cxnLst/>
                    <a:rect l="l" t="t" r="r" b="b"/>
                    <a:pathLst>
                      <a:path w="4018" h="3670" extrusionOk="0">
                        <a:moveTo>
                          <a:pt x="2427" y="1"/>
                        </a:moveTo>
                        <a:lnTo>
                          <a:pt x="2427" y="1"/>
                        </a:lnTo>
                        <a:cubicBezTo>
                          <a:pt x="2501" y="100"/>
                          <a:pt x="2563" y="194"/>
                          <a:pt x="2607" y="264"/>
                        </a:cubicBezTo>
                        <a:cubicBezTo>
                          <a:pt x="2925" y="784"/>
                          <a:pt x="2353" y="745"/>
                          <a:pt x="2035" y="855"/>
                        </a:cubicBezTo>
                        <a:cubicBezTo>
                          <a:pt x="1763" y="947"/>
                          <a:pt x="1512" y="1090"/>
                          <a:pt x="1288" y="1270"/>
                        </a:cubicBezTo>
                        <a:cubicBezTo>
                          <a:pt x="1188" y="1351"/>
                          <a:pt x="885" y="1742"/>
                          <a:pt x="694" y="1742"/>
                        </a:cubicBezTo>
                        <a:cubicBezTo>
                          <a:pt x="670" y="1742"/>
                          <a:pt x="648" y="1736"/>
                          <a:pt x="629" y="1723"/>
                        </a:cubicBezTo>
                        <a:cubicBezTo>
                          <a:pt x="497" y="1633"/>
                          <a:pt x="480" y="1177"/>
                          <a:pt x="494" y="731"/>
                        </a:cubicBezTo>
                        <a:lnTo>
                          <a:pt x="494" y="731"/>
                        </a:lnTo>
                        <a:cubicBezTo>
                          <a:pt x="79" y="1300"/>
                          <a:pt x="1" y="2072"/>
                          <a:pt x="359" y="2722"/>
                        </a:cubicBezTo>
                        <a:cubicBezTo>
                          <a:pt x="696" y="3330"/>
                          <a:pt x="1327" y="3670"/>
                          <a:pt x="1982" y="3670"/>
                        </a:cubicBezTo>
                        <a:cubicBezTo>
                          <a:pt x="2019" y="3670"/>
                          <a:pt x="2056" y="3669"/>
                          <a:pt x="2093" y="3667"/>
                        </a:cubicBezTo>
                        <a:cubicBezTo>
                          <a:pt x="2505" y="3454"/>
                          <a:pt x="2988" y="3204"/>
                          <a:pt x="3461" y="2962"/>
                        </a:cubicBezTo>
                        <a:cubicBezTo>
                          <a:pt x="3918" y="2388"/>
                          <a:pt x="4017" y="1580"/>
                          <a:pt x="3643" y="905"/>
                        </a:cubicBezTo>
                        <a:cubicBezTo>
                          <a:pt x="3378" y="424"/>
                          <a:pt x="2928" y="112"/>
                          <a:pt x="24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
                  <p:cNvSpPr/>
                  <p:nvPr/>
                </p:nvSpPr>
                <p:spPr>
                  <a:xfrm>
                    <a:off x="2701425" y="1552488"/>
                    <a:ext cx="136975" cy="84775"/>
                  </a:xfrm>
                  <a:custGeom>
                    <a:avLst/>
                    <a:gdLst/>
                    <a:ahLst/>
                    <a:cxnLst/>
                    <a:rect l="l" t="t" r="r" b="b"/>
                    <a:pathLst>
                      <a:path w="5479" h="3391" extrusionOk="0">
                        <a:moveTo>
                          <a:pt x="9" y="1"/>
                        </a:moveTo>
                        <a:cubicBezTo>
                          <a:pt x="9" y="1"/>
                          <a:pt x="8" y="1"/>
                          <a:pt x="8" y="1"/>
                        </a:cubicBezTo>
                        <a:cubicBezTo>
                          <a:pt x="0" y="9"/>
                          <a:pt x="137" y="162"/>
                          <a:pt x="343" y="390"/>
                        </a:cubicBezTo>
                        <a:cubicBezTo>
                          <a:pt x="450" y="499"/>
                          <a:pt x="577" y="628"/>
                          <a:pt x="712" y="764"/>
                        </a:cubicBezTo>
                        <a:cubicBezTo>
                          <a:pt x="851" y="896"/>
                          <a:pt x="1001" y="1035"/>
                          <a:pt x="1152" y="1176"/>
                        </a:cubicBezTo>
                        <a:cubicBezTo>
                          <a:pt x="1459" y="1447"/>
                          <a:pt x="1781" y="1704"/>
                          <a:pt x="2029" y="1887"/>
                        </a:cubicBezTo>
                        <a:cubicBezTo>
                          <a:pt x="2281" y="2064"/>
                          <a:pt x="2450" y="2183"/>
                          <a:pt x="2450" y="2183"/>
                        </a:cubicBezTo>
                        <a:cubicBezTo>
                          <a:pt x="2450" y="2183"/>
                          <a:pt x="2629" y="2287"/>
                          <a:pt x="2894" y="2443"/>
                        </a:cubicBezTo>
                        <a:cubicBezTo>
                          <a:pt x="3030" y="2518"/>
                          <a:pt x="3194" y="2597"/>
                          <a:pt x="3367" y="2685"/>
                        </a:cubicBezTo>
                        <a:cubicBezTo>
                          <a:pt x="3539" y="2766"/>
                          <a:pt x="3724" y="2852"/>
                          <a:pt x="3909" y="2938"/>
                        </a:cubicBezTo>
                        <a:cubicBezTo>
                          <a:pt x="4280" y="3112"/>
                          <a:pt x="4662" y="3269"/>
                          <a:pt x="4965" y="3341"/>
                        </a:cubicBezTo>
                        <a:cubicBezTo>
                          <a:pt x="5102" y="3366"/>
                          <a:pt x="5216" y="3391"/>
                          <a:pt x="5303" y="3391"/>
                        </a:cubicBezTo>
                        <a:cubicBezTo>
                          <a:pt x="5314" y="3391"/>
                          <a:pt x="5325" y="3390"/>
                          <a:pt x="5336" y="3389"/>
                        </a:cubicBezTo>
                        <a:cubicBezTo>
                          <a:pt x="5428" y="3389"/>
                          <a:pt x="5478" y="3386"/>
                          <a:pt x="5478" y="3382"/>
                        </a:cubicBezTo>
                        <a:cubicBezTo>
                          <a:pt x="5477" y="3364"/>
                          <a:pt x="5273" y="3369"/>
                          <a:pt x="4980" y="3283"/>
                        </a:cubicBezTo>
                        <a:cubicBezTo>
                          <a:pt x="4690" y="3194"/>
                          <a:pt x="4321" y="3024"/>
                          <a:pt x="3957" y="2840"/>
                        </a:cubicBezTo>
                        <a:cubicBezTo>
                          <a:pt x="3774" y="2746"/>
                          <a:pt x="3592" y="2653"/>
                          <a:pt x="3422" y="2567"/>
                        </a:cubicBezTo>
                        <a:cubicBezTo>
                          <a:pt x="3256" y="2476"/>
                          <a:pt x="3097" y="2395"/>
                          <a:pt x="2966" y="2318"/>
                        </a:cubicBezTo>
                        <a:cubicBezTo>
                          <a:pt x="2707" y="2158"/>
                          <a:pt x="2535" y="2052"/>
                          <a:pt x="2535" y="2052"/>
                        </a:cubicBezTo>
                        <a:cubicBezTo>
                          <a:pt x="2535" y="2052"/>
                          <a:pt x="2366" y="1939"/>
                          <a:pt x="2112" y="1770"/>
                        </a:cubicBezTo>
                        <a:cubicBezTo>
                          <a:pt x="1863" y="1594"/>
                          <a:pt x="1537" y="1350"/>
                          <a:pt x="1224" y="1091"/>
                        </a:cubicBezTo>
                        <a:cubicBezTo>
                          <a:pt x="1070" y="958"/>
                          <a:pt x="915" y="825"/>
                          <a:pt x="769" y="701"/>
                        </a:cubicBezTo>
                        <a:cubicBezTo>
                          <a:pt x="630" y="570"/>
                          <a:pt x="497" y="449"/>
                          <a:pt x="386" y="346"/>
                        </a:cubicBezTo>
                        <a:cubicBezTo>
                          <a:pt x="172" y="138"/>
                          <a:pt x="26" y="1"/>
                          <a:pt x="9"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
                  <p:cNvSpPr/>
                  <p:nvPr/>
                </p:nvSpPr>
                <p:spPr>
                  <a:xfrm>
                    <a:off x="2815550" y="1615938"/>
                    <a:ext cx="51050" cy="47000"/>
                  </a:xfrm>
                  <a:custGeom>
                    <a:avLst/>
                    <a:gdLst/>
                    <a:ahLst/>
                    <a:cxnLst/>
                    <a:rect l="l" t="t" r="r" b="b"/>
                    <a:pathLst>
                      <a:path w="2042"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709" y="1763"/>
                          <a:pt x="2041" y="1270"/>
                          <a:pt x="1941" y="761"/>
                        </a:cubicBezTo>
                        <a:cubicBezTo>
                          <a:pt x="1854" y="313"/>
                          <a:pt x="1463" y="1"/>
                          <a:pt x="1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
                  <p:cNvSpPr/>
                  <p:nvPr/>
                </p:nvSpPr>
                <p:spPr>
                  <a:xfrm>
                    <a:off x="2815550" y="1615938"/>
                    <a:ext cx="47325" cy="47000"/>
                  </a:xfrm>
                  <a:custGeom>
                    <a:avLst/>
                    <a:gdLst/>
                    <a:ahLst/>
                    <a:cxnLst/>
                    <a:rect l="l" t="t" r="r" b="b"/>
                    <a:pathLst>
                      <a:path w="1893" h="1880" extrusionOk="0">
                        <a:moveTo>
                          <a:pt x="1021" y="1"/>
                        </a:moveTo>
                        <a:cubicBezTo>
                          <a:pt x="962" y="1"/>
                          <a:pt x="902" y="6"/>
                          <a:pt x="841" y="18"/>
                        </a:cubicBezTo>
                        <a:cubicBezTo>
                          <a:pt x="332" y="117"/>
                          <a:pt x="0" y="610"/>
                          <a:pt x="99" y="1119"/>
                        </a:cubicBezTo>
                        <a:cubicBezTo>
                          <a:pt x="186" y="1568"/>
                          <a:pt x="578" y="1879"/>
                          <a:pt x="1019" y="1879"/>
                        </a:cubicBezTo>
                        <a:cubicBezTo>
                          <a:pt x="1078" y="1879"/>
                          <a:pt x="1138" y="1874"/>
                          <a:pt x="1198" y="1862"/>
                        </a:cubicBezTo>
                        <a:cubicBezTo>
                          <a:pt x="1269" y="1849"/>
                          <a:pt x="1335" y="1826"/>
                          <a:pt x="1397" y="1798"/>
                        </a:cubicBezTo>
                        <a:lnTo>
                          <a:pt x="1397" y="1798"/>
                        </a:lnTo>
                        <a:cubicBezTo>
                          <a:pt x="1366" y="1802"/>
                          <a:pt x="1335" y="1803"/>
                          <a:pt x="1304" y="1803"/>
                        </a:cubicBezTo>
                        <a:cubicBezTo>
                          <a:pt x="953" y="1803"/>
                          <a:pt x="639" y="1558"/>
                          <a:pt x="569" y="1199"/>
                        </a:cubicBezTo>
                        <a:cubicBezTo>
                          <a:pt x="490" y="795"/>
                          <a:pt x="757" y="400"/>
                          <a:pt x="1164" y="322"/>
                        </a:cubicBezTo>
                        <a:cubicBezTo>
                          <a:pt x="1212" y="312"/>
                          <a:pt x="1260" y="308"/>
                          <a:pt x="1307" y="308"/>
                        </a:cubicBezTo>
                        <a:cubicBezTo>
                          <a:pt x="1538" y="308"/>
                          <a:pt x="1752" y="418"/>
                          <a:pt x="1892" y="595"/>
                        </a:cubicBezTo>
                        <a:cubicBezTo>
                          <a:pt x="1750" y="238"/>
                          <a:pt x="1404" y="1"/>
                          <a:pt x="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
                  <p:cNvSpPr/>
                  <p:nvPr/>
                </p:nvSpPr>
                <p:spPr>
                  <a:xfrm>
                    <a:off x="2846050" y="1641613"/>
                    <a:ext cx="12750" cy="11750"/>
                  </a:xfrm>
                  <a:custGeom>
                    <a:avLst/>
                    <a:gdLst/>
                    <a:ahLst/>
                    <a:cxnLst/>
                    <a:rect l="l" t="t" r="r" b="b"/>
                    <a:pathLst>
                      <a:path w="510" h="470" extrusionOk="0">
                        <a:moveTo>
                          <a:pt x="256" y="0"/>
                        </a:moveTo>
                        <a:cubicBezTo>
                          <a:pt x="241" y="0"/>
                          <a:pt x="226" y="2"/>
                          <a:pt x="210" y="5"/>
                        </a:cubicBezTo>
                        <a:cubicBezTo>
                          <a:pt x="83" y="28"/>
                          <a:pt x="0" y="152"/>
                          <a:pt x="25" y="279"/>
                        </a:cubicBezTo>
                        <a:cubicBezTo>
                          <a:pt x="48" y="391"/>
                          <a:pt x="146" y="469"/>
                          <a:pt x="256" y="469"/>
                        </a:cubicBezTo>
                        <a:cubicBezTo>
                          <a:pt x="271" y="469"/>
                          <a:pt x="285" y="468"/>
                          <a:pt x="300" y="465"/>
                        </a:cubicBezTo>
                        <a:cubicBezTo>
                          <a:pt x="428" y="440"/>
                          <a:pt x="510" y="316"/>
                          <a:pt x="486" y="189"/>
                        </a:cubicBezTo>
                        <a:cubicBezTo>
                          <a:pt x="464" y="78"/>
                          <a:pt x="367" y="0"/>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
                  <p:cNvSpPr/>
                  <p:nvPr/>
                </p:nvSpPr>
                <p:spPr>
                  <a:xfrm>
                    <a:off x="2852500" y="1630188"/>
                    <a:ext cx="7275" cy="6725"/>
                  </a:xfrm>
                  <a:custGeom>
                    <a:avLst/>
                    <a:gdLst/>
                    <a:ahLst/>
                    <a:cxnLst/>
                    <a:rect l="l" t="t" r="r" b="b"/>
                    <a:pathLst>
                      <a:path w="291" h="269" extrusionOk="0">
                        <a:moveTo>
                          <a:pt x="146" y="0"/>
                        </a:moveTo>
                        <a:cubicBezTo>
                          <a:pt x="137" y="0"/>
                          <a:pt x="129" y="1"/>
                          <a:pt x="120" y="3"/>
                        </a:cubicBezTo>
                        <a:cubicBezTo>
                          <a:pt x="48" y="17"/>
                          <a:pt x="1" y="86"/>
                          <a:pt x="13" y="159"/>
                        </a:cubicBezTo>
                        <a:cubicBezTo>
                          <a:pt x="26" y="223"/>
                          <a:pt x="82" y="268"/>
                          <a:pt x="145" y="268"/>
                        </a:cubicBezTo>
                        <a:cubicBezTo>
                          <a:pt x="153" y="268"/>
                          <a:pt x="162" y="267"/>
                          <a:pt x="170" y="266"/>
                        </a:cubicBezTo>
                        <a:cubicBezTo>
                          <a:pt x="242" y="252"/>
                          <a:pt x="291" y="181"/>
                          <a:pt x="277" y="108"/>
                        </a:cubicBezTo>
                        <a:cubicBezTo>
                          <a:pt x="264" y="44"/>
                          <a:pt x="208"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
                  <p:cNvSpPr/>
                  <p:nvPr/>
                </p:nvSpPr>
                <p:spPr>
                  <a:xfrm>
                    <a:off x="2663075" y="1557113"/>
                    <a:ext cx="23500" cy="159950"/>
                  </a:xfrm>
                  <a:custGeom>
                    <a:avLst/>
                    <a:gdLst/>
                    <a:ahLst/>
                    <a:cxnLst/>
                    <a:rect l="l" t="t" r="r" b="b"/>
                    <a:pathLst>
                      <a:path w="940" h="6398" extrusionOk="0">
                        <a:moveTo>
                          <a:pt x="673" y="1"/>
                        </a:moveTo>
                        <a:cubicBezTo>
                          <a:pt x="673" y="1"/>
                          <a:pt x="673" y="1"/>
                          <a:pt x="673" y="1"/>
                        </a:cubicBezTo>
                        <a:cubicBezTo>
                          <a:pt x="662" y="3"/>
                          <a:pt x="681" y="206"/>
                          <a:pt x="715" y="512"/>
                        </a:cubicBezTo>
                        <a:cubicBezTo>
                          <a:pt x="729" y="664"/>
                          <a:pt x="745" y="842"/>
                          <a:pt x="762" y="1032"/>
                        </a:cubicBezTo>
                        <a:cubicBezTo>
                          <a:pt x="771" y="1223"/>
                          <a:pt x="784" y="1426"/>
                          <a:pt x="795" y="1630"/>
                        </a:cubicBezTo>
                        <a:cubicBezTo>
                          <a:pt x="809" y="2036"/>
                          <a:pt x="804" y="2443"/>
                          <a:pt x="790" y="2749"/>
                        </a:cubicBezTo>
                        <a:cubicBezTo>
                          <a:pt x="768" y="3052"/>
                          <a:pt x="756" y="3255"/>
                          <a:pt x="756" y="3255"/>
                        </a:cubicBezTo>
                        <a:cubicBezTo>
                          <a:pt x="756" y="3255"/>
                          <a:pt x="735" y="3457"/>
                          <a:pt x="706" y="3759"/>
                        </a:cubicBezTo>
                        <a:cubicBezTo>
                          <a:pt x="685" y="3909"/>
                          <a:pt x="652" y="4082"/>
                          <a:pt x="624" y="4271"/>
                        </a:cubicBezTo>
                        <a:cubicBezTo>
                          <a:pt x="588" y="4459"/>
                          <a:pt x="549" y="4660"/>
                          <a:pt x="513" y="4862"/>
                        </a:cubicBezTo>
                        <a:cubicBezTo>
                          <a:pt x="438" y="5263"/>
                          <a:pt x="345" y="5658"/>
                          <a:pt x="239" y="5943"/>
                        </a:cubicBezTo>
                        <a:cubicBezTo>
                          <a:pt x="129" y="6228"/>
                          <a:pt x="1" y="6388"/>
                          <a:pt x="15" y="6397"/>
                        </a:cubicBezTo>
                        <a:cubicBezTo>
                          <a:pt x="15" y="6397"/>
                          <a:pt x="15" y="6397"/>
                          <a:pt x="16" y="6397"/>
                        </a:cubicBezTo>
                        <a:cubicBezTo>
                          <a:pt x="23" y="6397"/>
                          <a:pt x="55" y="6357"/>
                          <a:pt x="107" y="6290"/>
                        </a:cubicBezTo>
                        <a:cubicBezTo>
                          <a:pt x="170" y="6223"/>
                          <a:pt x="223" y="6104"/>
                          <a:pt x="295" y="5968"/>
                        </a:cubicBezTo>
                        <a:cubicBezTo>
                          <a:pt x="421" y="5683"/>
                          <a:pt x="533" y="5285"/>
                          <a:pt x="621" y="4884"/>
                        </a:cubicBezTo>
                        <a:cubicBezTo>
                          <a:pt x="665" y="4685"/>
                          <a:pt x="709" y="4486"/>
                          <a:pt x="751" y="4299"/>
                        </a:cubicBezTo>
                        <a:cubicBezTo>
                          <a:pt x="787" y="4108"/>
                          <a:pt x="823" y="3931"/>
                          <a:pt x="847" y="3779"/>
                        </a:cubicBezTo>
                        <a:cubicBezTo>
                          <a:pt x="884" y="3472"/>
                          <a:pt x="911" y="3267"/>
                          <a:pt x="911" y="3267"/>
                        </a:cubicBezTo>
                        <a:cubicBezTo>
                          <a:pt x="911" y="3267"/>
                          <a:pt x="920" y="3062"/>
                          <a:pt x="934" y="2753"/>
                        </a:cubicBezTo>
                        <a:cubicBezTo>
                          <a:pt x="939" y="2445"/>
                          <a:pt x="933" y="2033"/>
                          <a:pt x="905" y="1624"/>
                        </a:cubicBezTo>
                        <a:cubicBezTo>
                          <a:pt x="886" y="1420"/>
                          <a:pt x="865" y="1213"/>
                          <a:pt x="848" y="1024"/>
                        </a:cubicBezTo>
                        <a:cubicBezTo>
                          <a:pt x="822" y="834"/>
                          <a:pt x="798" y="656"/>
                          <a:pt x="776" y="502"/>
                        </a:cubicBezTo>
                        <a:cubicBezTo>
                          <a:pt x="723" y="201"/>
                          <a:pt x="684" y="1"/>
                          <a:pt x="673" y="1"/>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
                  <p:cNvSpPr/>
                  <p:nvPr/>
                </p:nvSpPr>
                <p:spPr>
                  <a:xfrm>
                    <a:off x="2637500" y="1697163"/>
                    <a:ext cx="52400" cy="46975"/>
                  </a:xfrm>
                  <a:custGeom>
                    <a:avLst/>
                    <a:gdLst/>
                    <a:ahLst/>
                    <a:cxnLst/>
                    <a:rect l="l" t="t" r="r" b="b"/>
                    <a:pathLst>
                      <a:path w="2096" h="1879" extrusionOk="0">
                        <a:moveTo>
                          <a:pt x="1049" y="0"/>
                        </a:moveTo>
                        <a:cubicBezTo>
                          <a:pt x="828" y="0"/>
                          <a:pt x="606" y="78"/>
                          <a:pt x="427" y="236"/>
                        </a:cubicBezTo>
                        <a:cubicBezTo>
                          <a:pt x="38" y="577"/>
                          <a:pt x="1" y="1171"/>
                          <a:pt x="344" y="1561"/>
                        </a:cubicBezTo>
                        <a:cubicBezTo>
                          <a:pt x="529" y="1771"/>
                          <a:pt x="788" y="1878"/>
                          <a:pt x="1048" y="1878"/>
                        </a:cubicBezTo>
                        <a:cubicBezTo>
                          <a:pt x="1269" y="1878"/>
                          <a:pt x="1491" y="1801"/>
                          <a:pt x="1669" y="1642"/>
                        </a:cubicBezTo>
                        <a:cubicBezTo>
                          <a:pt x="2059" y="1301"/>
                          <a:pt x="2095" y="707"/>
                          <a:pt x="1752" y="317"/>
                        </a:cubicBezTo>
                        <a:cubicBezTo>
                          <a:pt x="1567" y="107"/>
                          <a:pt x="1308"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
                  <p:cNvSpPr/>
                  <p:nvPr/>
                </p:nvSpPr>
                <p:spPr>
                  <a:xfrm>
                    <a:off x="2637850" y="1697163"/>
                    <a:ext cx="52050" cy="44050"/>
                  </a:xfrm>
                  <a:custGeom>
                    <a:avLst/>
                    <a:gdLst/>
                    <a:ahLst/>
                    <a:cxnLst/>
                    <a:rect l="l" t="t" r="r" b="b"/>
                    <a:pathLst>
                      <a:path w="2082" h="1762" extrusionOk="0">
                        <a:moveTo>
                          <a:pt x="1035" y="0"/>
                        </a:moveTo>
                        <a:cubicBezTo>
                          <a:pt x="814" y="0"/>
                          <a:pt x="592" y="78"/>
                          <a:pt x="413" y="236"/>
                        </a:cubicBezTo>
                        <a:cubicBezTo>
                          <a:pt x="68" y="538"/>
                          <a:pt x="1" y="1038"/>
                          <a:pt x="228" y="1418"/>
                        </a:cubicBezTo>
                        <a:cubicBezTo>
                          <a:pt x="164" y="1155"/>
                          <a:pt x="239" y="865"/>
                          <a:pt x="457" y="674"/>
                        </a:cubicBezTo>
                        <a:cubicBezTo>
                          <a:pt x="599" y="549"/>
                          <a:pt x="776" y="487"/>
                          <a:pt x="951" y="487"/>
                        </a:cubicBezTo>
                        <a:cubicBezTo>
                          <a:pt x="1159" y="487"/>
                          <a:pt x="1366" y="573"/>
                          <a:pt x="1514" y="742"/>
                        </a:cubicBezTo>
                        <a:cubicBezTo>
                          <a:pt x="1777" y="1038"/>
                          <a:pt x="1760" y="1484"/>
                          <a:pt x="1484" y="1762"/>
                        </a:cubicBezTo>
                        <a:cubicBezTo>
                          <a:pt x="1544" y="1729"/>
                          <a:pt x="1602" y="1691"/>
                          <a:pt x="1655" y="1644"/>
                        </a:cubicBezTo>
                        <a:cubicBezTo>
                          <a:pt x="2044" y="1301"/>
                          <a:pt x="2081" y="707"/>
                          <a:pt x="1738" y="317"/>
                        </a:cubicBezTo>
                        <a:cubicBezTo>
                          <a:pt x="1553" y="107"/>
                          <a:pt x="1294" y="0"/>
                          <a:pt x="1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
                  <p:cNvSpPr/>
                  <p:nvPr/>
                </p:nvSpPr>
                <p:spPr>
                  <a:xfrm>
                    <a:off x="2656575" y="1728663"/>
                    <a:ext cx="13100" cy="11775"/>
                  </a:xfrm>
                  <a:custGeom>
                    <a:avLst/>
                    <a:gdLst/>
                    <a:ahLst/>
                    <a:cxnLst/>
                    <a:rect l="l" t="t" r="r" b="b"/>
                    <a:pathLst>
                      <a:path w="524" h="471" extrusionOk="0">
                        <a:moveTo>
                          <a:pt x="262" y="1"/>
                        </a:moveTo>
                        <a:cubicBezTo>
                          <a:pt x="207" y="1"/>
                          <a:pt x="152" y="20"/>
                          <a:pt x="107" y="60"/>
                        </a:cubicBezTo>
                        <a:cubicBezTo>
                          <a:pt x="10" y="146"/>
                          <a:pt x="1" y="295"/>
                          <a:pt x="85" y="390"/>
                        </a:cubicBezTo>
                        <a:cubicBezTo>
                          <a:pt x="133" y="444"/>
                          <a:pt x="198" y="470"/>
                          <a:pt x="262" y="470"/>
                        </a:cubicBezTo>
                        <a:cubicBezTo>
                          <a:pt x="318" y="470"/>
                          <a:pt x="373" y="451"/>
                          <a:pt x="417" y="412"/>
                        </a:cubicBezTo>
                        <a:cubicBezTo>
                          <a:pt x="516" y="326"/>
                          <a:pt x="524" y="177"/>
                          <a:pt x="438" y="82"/>
                        </a:cubicBezTo>
                        <a:cubicBezTo>
                          <a:pt x="392" y="28"/>
                          <a:pt x="327"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
                  <p:cNvSpPr/>
                  <p:nvPr/>
                </p:nvSpPr>
                <p:spPr>
                  <a:xfrm>
                    <a:off x="2646050" y="1725588"/>
                    <a:ext cx="7550" cy="6750"/>
                  </a:xfrm>
                  <a:custGeom>
                    <a:avLst/>
                    <a:gdLst/>
                    <a:ahLst/>
                    <a:cxnLst/>
                    <a:rect l="l" t="t" r="r" b="b"/>
                    <a:pathLst>
                      <a:path w="302" h="270" extrusionOk="0">
                        <a:moveTo>
                          <a:pt x="151" y="1"/>
                        </a:moveTo>
                        <a:cubicBezTo>
                          <a:pt x="120" y="1"/>
                          <a:pt x="88" y="12"/>
                          <a:pt x="63" y="35"/>
                        </a:cubicBezTo>
                        <a:cubicBezTo>
                          <a:pt x="7" y="84"/>
                          <a:pt x="0" y="169"/>
                          <a:pt x="50" y="223"/>
                        </a:cubicBezTo>
                        <a:cubicBezTo>
                          <a:pt x="78" y="254"/>
                          <a:pt x="115" y="269"/>
                          <a:pt x="152" y="269"/>
                        </a:cubicBezTo>
                        <a:cubicBezTo>
                          <a:pt x="183" y="269"/>
                          <a:pt x="215" y="258"/>
                          <a:pt x="240" y="236"/>
                        </a:cubicBezTo>
                        <a:cubicBezTo>
                          <a:pt x="295" y="186"/>
                          <a:pt x="301" y="101"/>
                          <a:pt x="251" y="46"/>
                        </a:cubicBezTo>
                        <a:cubicBezTo>
                          <a:pt x="224" y="16"/>
                          <a:pt x="188"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
                  <p:cNvSpPr/>
                  <p:nvPr/>
                </p:nvSpPr>
                <p:spPr>
                  <a:xfrm>
                    <a:off x="2704675" y="1601063"/>
                    <a:ext cx="73575" cy="143525"/>
                  </a:xfrm>
                  <a:custGeom>
                    <a:avLst/>
                    <a:gdLst/>
                    <a:ahLst/>
                    <a:cxnLst/>
                    <a:rect l="l" t="t" r="r" b="b"/>
                    <a:pathLst>
                      <a:path w="2943" h="5741" extrusionOk="0">
                        <a:moveTo>
                          <a:pt x="9" y="0"/>
                        </a:moveTo>
                        <a:cubicBezTo>
                          <a:pt x="9" y="0"/>
                          <a:pt x="8" y="0"/>
                          <a:pt x="8" y="1"/>
                        </a:cubicBezTo>
                        <a:cubicBezTo>
                          <a:pt x="0" y="7"/>
                          <a:pt x="126" y="168"/>
                          <a:pt x="320" y="406"/>
                        </a:cubicBezTo>
                        <a:cubicBezTo>
                          <a:pt x="412" y="528"/>
                          <a:pt x="522" y="669"/>
                          <a:pt x="639" y="820"/>
                        </a:cubicBezTo>
                        <a:cubicBezTo>
                          <a:pt x="751" y="975"/>
                          <a:pt x="870" y="1139"/>
                          <a:pt x="989" y="1304"/>
                        </a:cubicBezTo>
                        <a:cubicBezTo>
                          <a:pt x="1221" y="1641"/>
                          <a:pt x="1437" y="1985"/>
                          <a:pt x="1589" y="2248"/>
                        </a:cubicBezTo>
                        <a:cubicBezTo>
                          <a:pt x="1734" y="2516"/>
                          <a:pt x="1833" y="2693"/>
                          <a:pt x="1833" y="2693"/>
                        </a:cubicBezTo>
                        <a:cubicBezTo>
                          <a:pt x="1833" y="2693"/>
                          <a:pt x="1926" y="2875"/>
                          <a:pt x="2062" y="3148"/>
                        </a:cubicBezTo>
                        <a:cubicBezTo>
                          <a:pt x="2126" y="3284"/>
                          <a:pt x="2193" y="3448"/>
                          <a:pt x="2270" y="3622"/>
                        </a:cubicBezTo>
                        <a:cubicBezTo>
                          <a:pt x="2342" y="3799"/>
                          <a:pt x="2419" y="3989"/>
                          <a:pt x="2496" y="4178"/>
                        </a:cubicBezTo>
                        <a:cubicBezTo>
                          <a:pt x="2649" y="4556"/>
                          <a:pt x="2786" y="4940"/>
                          <a:pt x="2850" y="5237"/>
                        </a:cubicBezTo>
                        <a:cubicBezTo>
                          <a:pt x="2911" y="5535"/>
                          <a:pt x="2889" y="5739"/>
                          <a:pt x="2905" y="5740"/>
                        </a:cubicBezTo>
                        <a:cubicBezTo>
                          <a:pt x="2909" y="5740"/>
                          <a:pt x="2917" y="5692"/>
                          <a:pt x="2925" y="5601"/>
                        </a:cubicBezTo>
                        <a:cubicBezTo>
                          <a:pt x="2942" y="5510"/>
                          <a:pt x="2923" y="5380"/>
                          <a:pt x="2909" y="5226"/>
                        </a:cubicBezTo>
                        <a:cubicBezTo>
                          <a:pt x="2862" y="4919"/>
                          <a:pt x="2740" y="4523"/>
                          <a:pt x="2598" y="4139"/>
                        </a:cubicBezTo>
                        <a:cubicBezTo>
                          <a:pt x="2527" y="3947"/>
                          <a:pt x="2458" y="3755"/>
                          <a:pt x="2392" y="3575"/>
                        </a:cubicBezTo>
                        <a:cubicBezTo>
                          <a:pt x="2320" y="3397"/>
                          <a:pt x="2256" y="3228"/>
                          <a:pt x="2193" y="3087"/>
                        </a:cubicBezTo>
                        <a:cubicBezTo>
                          <a:pt x="2060" y="2808"/>
                          <a:pt x="1971" y="2620"/>
                          <a:pt x="1971" y="2620"/>
                        </a:cubicBezTo>
                        <a:cubicBezTo>
                          <a:pt x="1971" y="2620"/>
                          <a:pt x="1868" y="2443"/>
                          <a:pt x="1714" y="2176"/>
                        </a:cubicBezTo>
                        <a:cubicBezTo>
                          <a:pt x="1551" y="1913"/>
                          <a:pt x="1324" y="1570"/>
                          <a:pt x="1080" y="1240"/>
                        </a:cubicBezTo>
                        <a:cubicBezTo>
                          <a:pt x="953" y="1078"/>
                          <a:pt x="826" y="917"/>
                          <a:pt x="707" y="767"/>
                        </a:cubicBezTo>
                        <a:cubicBezTo>
                          <a:pt x="583" y="619"/>
                          <a:pt x="466" y="483"/>
                          <a:pt x="367" y="367"/>
                        </a:cubicBezTo>
                        <a:cubicBezTo>
                          <a:pt x="164" y="146"/>
                          <a:pt x="23" y="0"/>
                          <a:pt x="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
                  <p:cNvSpPr/>
                  <p:nvPr/>
                </p:nvSpPr>
                <p:spPr>
                  <a:xfrm>
                    <a:off x="2753300" y="1723938"/>
                    <a:ext cx="52325" cy="46975"/>
                  </a:xfrm>
                  <a:custGeom>
                    <a:avLst/>
                    <a:gdLst/>
                    <a:ahLst/>
                    <a:cxnLst/>
                    <a:rect l="l" t="t" r="r" b="b"/>
                    <a:pathLst>
                      <a:path w="2093" h="1879" extrusionOk="0">
                        <a:moveTo>
                          <a:pt x="1046" y="1"/>
                        </a:moveTo>
                        <a:cubicBezTo>
                          <a:pt x="637" y="1"/>
                          <a:pt x="261" y="269"/>
                          <a:pt x="143" y="683"/>
                        </a:cubicBezTo>
                        <a:cubicBezTo>
                          <a:pt x="1" y="1181"/>
                          <a:pt x="291" y="1701"/>
                          <a:pt x="790" y="1842"/>
                        </a:cubicBezTo>
                        <a:cubicBezTo>
                          <a:pt x="877" y="1867"/>
                          <a:pt x="964" y="1879"/>
                          <a:pt x="1050" y="1879"/>
                        </a:cubicBezTo>
                        <a:cubicBezTo>
                          <a:pt x="1457" y="1879"/>
                          <a:pt x="1833" y="1609"/>
                          <a:pt x="1950" y="1196"/>
                        </a:cubicBezTo>
                        <a:cubicBezTo>
                          <a:pt x="2092" y="698"/>
                          <a:pt x="1802" y="180"/>
                          <a:pt x="1304" y="37"/>
                        </a:cubicBezTo>
                        <a:cubicBezTo>
                          <a:pt x="1218" y="13"/>
                          <a:pt x="1131" y="1"/>
                          <a:pt x="1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
                  <p:cNvSpPr/>
                  <p:nvPr/>
                </p:nvSpPr>
                <p:spPr>
                  <a:xfrm>
                    <a:off x="2753750" y="1723938"/>
                    <a:ext cx="51875" cy="44450"/>
                  </a:xfrm>
                  <a:custGeom>
                    <a:avLst/>
                    <a:gdLst/>
                    <a:ahLst/>
                    <a:cxnLst/>
                    <a:rect l="l" t="t" r="r" b="b"/>
                    <a:pathLst>
                      <a:path w="2075" h="1778" extrusionOk="0">
                        <a:moveTo>
                          <a:pt x="1028" y="1"/>
                        </a:moveTo>
                        <a:cubicBezTo>
                          <a:pt x="619" y="1"/>
                          <a:pt x="243" y="269"/>
                          <a:pt x="125" y="683"/>
                        </a:cubicBezTo>
                        <a:cubicBezTo>
                          <a:pt x="0" y="1123"/>
                          <a:pt x="213" y="1580"/>
                          <a:pt x="610" y="1778"/>
                        </a:cubicBezTo>
                        <a:cubicBezTo>
                          <a:pt x="412" y="1593"/>
                          <a:pt x="321" y="1308"/>
                          <a:pt x="400" y="1030"/>
                        </a:cubicBezTo>
                        <a:cubicBezTo>
                          <a:pt x="494" y="700"/>
                          <a:pt x="795" y="485"/>
                          <a:pt x="1122" y="485"/>
                        </a:cubicBezTo>
                        <a:cubicBezTo>
                          <a:pt x="1190" y="485"/>
                          <a:pt x="1259" y="494"/>
                          <a:pt x="1327" y="513"/>
                        </a:cubicBezTo>
                        <a:cubicBezTo>
                          <a:pt x="1709" y="623"/>
                          <a:pt x="1933" y="1009"/>
                          <a:pt x="1852" y="1389"/>
                        </a:cubicBezTo>
                        <a:cubicBezTo>
                          <a:pt x="1885" y="1330"/>
                          <a:pt x="1913" y="1267"/>
                          <a:pt x="1932" y="1198"/>
                        </a:cubicBezTo>
                        <a:cubicBezTo>
                          <a:pt x="2074" y="698"/>
                          <a:pt x="1784" y="180"/>
                          <a:pt x="1286" y="37"/>
                        </a:cubicBezTo>
                        <a:cubicBezTo>
                          <a:pt x="1200" y="13"/>
                          <a:pt x="1113"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
                  <p:cNvSpPr/>
                  <p:nvPr/>
                </p:nvSpPr>
                <p:spPr>
                  <a:xfrm>
                    <a:off x="2779950" y="1753613"/>
                    <a:ext cx="13100" cy="11750"/>
                  </a:xfrm>
                  <a:custGeom>
                    <a:avLst/>
                    <a:gdLst/>
                    <a:ahLst/>
                    <a:cxnLst/>
                    <a:rect l="l" t="t" r="r" b="b"/>
                    <a:pathLst>
                      <a:path w="524" h="470" extrusionOk="0">
                        <a:moveTo>
                          <a:pt x="261" y="0"/>
                        </a:moveTo>
                        <a:cubicBezTo>
                          <a:pt x="159" y="0"/>
                          <a:pt x="66" y="67"/>
                          <a:pt x="36" y="169"/>
                        </a:cubicBezTo>
                        <a:cubicBezTo>
                          <a:pt x="0" y="295"/>
                          <a:pt x="74" y="423"/>
                          <a:pt x="198" y="461"/>
                        </a:cubicBezTo>
                        <a:cubicBezTo>
                          <a:pt x="219" y="466"/>
                          <a:pt x="240" y="469"/>
                          <a:pt x="261" y="469"/>
                        </a:cubicBezTo>
                        <a:cubicBezTo>
                          <a:pt x="364" y="469"/>
                          <a:pt x="459" y="402"/>
                          <a:pt x="487" y="299"/>
                        </a:cubicBezTo>
                        <a:cubicBezTo>
                          <a:pt x="523" y="174"/>
                          <a:pt x="451" y="42"/>
                          <a:pt x="326" y="9"/>
                        </a:cubicBezTo>
                        <a:cubicBezTo>
                          <a:pt x="304" y="3"/>
                          <a:pt x="282" y="0"/>
                          <a:pt x="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
                  <p:cNvSpPr/>
                  <p:nvPr/>
                </p:nvSpPr>
                <p:spPr>
                  <a:xfrm>
                    <a:off x="2768550" y="1758563"/>
                    <a:ext cx="7450" cy="6750"/>
                  </a:xfrm>
                  <a:custGeom>
                    <a:avLst/>
                    <a:gdLst/>
                    <a:ahLst/>
                    <a:cxnLst/>
                    <a:rect l="l" t="t" r="r" b="b"/>
                    <a:pathLst>
                      <a:path w="298" h="270" extrusionOk="0">
                        <a:moveTo>
                          <a:pt x="150" y="1"/>
                        </a:moveTo>
                        <a:cubicBezTo>
                          <a:pt x="91" y="1"/>
                          <a:pt x="38" y="40"/>
                          <a:pt x="21" y="100"/>
                        </a:cubicBezTo>
                        <a:cubicBezTo>
                          <a:pt x="0" y="170"/>
                          <a:pt x="43" y="244"/>
                          <a:pt x="112" y="264"/>
                        </a:cubicBezTo>
                        <a:cubicBezTo>
                          <a:pt x="124" y="268"/>
                          <a:pt x="136" y="269"/>
                          <a:pt x="148" y="269"/>
                        </a:cubicBezTo>
                        <a:cubicBezTo>
                          <a:pt x="207" y="269"/>
                          <a:pt x="261" y="230"/>
                          <a:pt x="279" y="172"/>
                        </a:cubicBezTo>
                        <a:cubicBezTo>
                          <a:pt x="298" y="101"/>
                          <a:pt x="257" y="26"/>
                          <a:pt x="187" y="6"/>
                        </a:cubicBezTo>
                        <a:cubicBezTo>
                          <a:pt x="174" y="2"/>
                          <a:pt x="162"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
                  <p:cNvSpPr/>
                  <p:nvPr/>
                </p:nvSpPr>
                <p:spPr>
                  <a:xfrm>
                    <a:off x="2563150" y="1392988"/>
                    <a:ext cx="304100" cy="328175"/>
                  </a:xfrm>
                  <a:custGeom>
                    <a:avLst/>
                    <a:gdLst/>
                    <a:ahLst/>
                    <a:cxnLst/>
                    <a:rect l="l" t="t" r="r" b="b"/>
                    <a:pathLst>
                      <a:path w="12164" h="13127" extrusionOk="0">
                        <a:moveTo>
                          <a:pt x="2795" y="1"/>
                        </a:moveTo>
                        <a:cubicBezTo>
                          <a:pt x="1928" y="1"/>
                          <a:pt x="1050" y="366"/>
                          <a:pt x="587" y="1113"/>
                        </a:cubicBezTo>
                        <a:cubicBezTo>
                          <a:pt x="61" y="1960"/>
                          <a:pt x="0" y="3001"/>
                          <a:pt x="482" y="3883"/>
                        </a:cubicBezTo>
                        <a:cubicBezTo>
                          <a:pt x="1092" y="4998"/>
                          <a:pt x="2431" y="5283"/>
                          <a:pt x="2423" y="6754"/>
                        </a:cubicBezTo>
                        <a:cubicBezTo>
                          <a:pt x="2419" y="7876"/>
                          <a:pt x="1504" y="8798"/>
                          <a:pt x="1029" y="9729"/>
                        </a:cubicBezTo>
                        <a:cubicBezTo>
                          <a:pt x="96" y="11556"/>
                          <a:pt x="1199" y="13126"/>
                          <a:pt x="2344" y="13126"/>
                        </a:cubicBezTo>
                        <a:cubicBezTo>
                          <a:pt x="2663" y="13126"/>
                          <a:pt x="2985" y="13004"/>
                          <a:pt x="3268" y="12732"/>
                        </a:cubicBezTo>
                        <a:cubicBezTo>
                          <a:pt x="4345" y="11692"/>
                          <a:pt x="4355" y="7592"/>
                          <a:pt x="4327" y="6242"/>
                        </a:cubicBezTo>
                        <a:cubicBezTo>
                          <a:pt x="4331" y="6239"/>
                          <a:pt x="4336" y="6235"/>
                          <a:pt x="4341" y="6232"/>
                        </a:cubicBezTo>
                        <a:cubicBezTo>
                          <a:pt x="4450" y="7745"/>
                          <a:pt x="4979" y="12797"/>
                          <a:pt x="7204" y="12797"/>
                        </a:cubicBezTo>
                        <a:cubicBezTo>
                          <a:pt x="7442" y="12797"/>
                          <a:pt x="7700" y="12739"/>
                          <a:pt x="7978" y="12613"/>
                        </a:cubicBezTo>
                        <a:cubicBezTo>
                          <a:pt x="10773" y="11345"/>
                          <a:pt x="6196" y="6846"/>
                          <a:pt x="5074" y="5800"/>
                        </a:cubicBezTo>
                        <a:cubicBezTo>
                          <a:pt x="5082" y="5795"/>
                          <a:pt x="5090" y="5791"/>
                          <a:pt x="5099" y="5787"/>
                        </a:cubicBezTo>
                        <a:cubicBezTo>
                          <a:pt x="5918" y="6418"/>
                          <a:pt x="8467" y="8269"/>
                          <a:pt x="10168" y="8269"/>
                        </a:cubicBezTo>
                        <a:cubicBezTo>
                          <a:pt x="10846" y="8269"/>
                          <a:pt x="11389" y="7975"/>
                          <a:pt x="11634" y="7193"/>
                        </a:cubicBezTo>
                        <a:cubicBezTo>
                          <a:pt x="12164" y="5505"/>
                          <a:pt x="10024" y="5073"/>
                          <a:pt x="8815" y="4967"/>
                        </a:cubicBezTo>
                        <a:cubicBezTo>
                          <a:pt x="7590" y="4858"/>
                          <a:pt x="6131" y="4468"/>
                          <a:pt x="5497" y="3298"/>
                        </a:cubicBezTo>
                        <a:cubicBezTo>
                          <a:pt x="5480" y="3267"/>
                          <a:pt x="5464" y="3236"/>
                          <a:pt x="5448" y="3204"/>
                        </a:cubicBezTo>
                        <a:cubicBezTo>
                          <a:pt x="4934" y="2156"/>
                          <a:pt x="5207" y="778"/>
                          <a:pt x="3949" y="233"/>
                        </a:cubicBezTo>
                        <a:cubicBezTo>
                          <a:pt x="3594" y="79"/>
                          <a:pt x="3196" y="1"/>
                          <a:pt x="2795"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
                  <p:cNvSpPr/>
                  <p:nvPr/>
                </p:nvSpPr>
                <p:spPr>
                  <a:xfrm>
                    <a:off x="2622625" y="1657338"/>
                    <a:ext cx="225" cy="975"/>
                  </a:xfrm>
                  <a:custGeom>
                    <a:avLst/>
                    <a:gdLst/>
                    <a:ahLst/>
                    <a:cxnLst/>
                    <a:rect l="l" t="t" r="r" b="b"/>
                    <a:pathLst>
                      <a:path w="9" h="39" extrusionOk="0">
                        <a:moveTo>
                          <a:pt x="8" y="1"/>
                        </a:moveTo>
                        <a:cubicBezTo>
                          <a:pt x="4" y="19"/>
                          <a:pt x="1" y="32"/>
                          <a:pt x="1" y="37"/>
                        </a:cubicBezTo>
                        <a:cubicBezTo>
                          <a:pt x="1" y="38"/>
                          <a:pt x="1" y="39"/>
                          <a:pt x="1" y="39"/>
                        </a:cubicBezTo>
                        <a:cubicBezTo>
                          <a:pt x="3" y="39"/>
                          <a:pt x="5" y="26"/>
                          <a:pt x="8" y="1"/>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
                  <p:cNvSpPr/>
                  <p:nvPr/>
                </p:nvSpPr>
                <p:spPr>
                  <a:xfrm>
                    <a:off x="2742775" y="1625413"/>
                    <a:ext cx="30425" cy="57225"/>
                  </a:xfrm>
                  <a:custGeom>
                    <a:avLst/>
                    <a:gdLst/>
                    <a:ahLst/>
                    <a:cxnLst/>
                    <a:rect l="l" t="t" r="r" b="b"/>
                    <a:pathLst>
                      <a:path w="1217" h="2289" extrusionOk="0">
                        <a:moveTo>
                          <a:pt x="184" y="1"/>
                        </a:moveTo>
                        <a:cubicBezTo>
                          <a:pt x="164" y="1"/>
                          <a:pt x="145" y="5"/>
                          <a:pt x="127" y="13"/>
                        </a:cubicBezTo>
                        <a:cubicBezTo>
                          <a:pt x="1" y="76"/>
                          <a:pt x="12" y="355"/>
                          <a:pt x="149" y="635"/>
                        </a:cubicBezTo>
                        <a:cubicBezTo>
                          <a:pt x="268" y="877"/>
                          <a:pt x="445" y="1042"/>
                          <a:pt x="573" y="1042"/>
                        </a:cubicBezTo>
                        <a:cubicBezTo>
                          <a:pt x="593" y="1042"/>
                          <a:pt x="613" y="1037"/>
                          <a:pt x="630" y="1029"/>
                        </a:cubicBezTo>
                        <a:cubicBezTo>
                          <a:pt x="757" y="967"/>
                          <a:pt x="748" y="689"/>
                          <a:pt x="608" y="408"/>
                        </a:cubicBezTo>
                        <a:cubicBezTo>
                          <a:pt x="489" y="166"/>
                          <a:pt x="313" y="1"/>
                          <a:pt x="184" y="1"/>
                        </a:cubicBezTo>
                        <a:close/>
                        <a:moveTo>
                          <a:pt x="812" y="1452"/>
                        </a:moveTo>
                        <a:cubicBezTo>
                          <a:pt x="800" y="1452"/>
                          <a:pt x="787" y="1455"/>
                          <a:pt x="776" y="1459"/>
                        </a:cubicBezTo>
                        <a:cubicBezTo>
                          <a:pt x="673" y="1500"/>
                          <a:pt x="662" y="1718"/>
                          <a:pt x="752" y="1945"/>
                        </a:cubicBezTo>
                        <a:cubicBezTo>
                          <a:pt x="835" y="2147"/>
                          <a:pt x="968" y="2288"/>
                          <a:pt x="1068" y="2288"/>
                        </a:cubicBezTo>
                        <a:cubicBezTo>
                          <a:pt x="1080" y="2288"/>
                          <a:pt x="1092" y="2286"/>
                          <a:pt x="1103" y="2282"/>
                        </a:cubicBezTo>
                        <a:cubicBezTo>
                          <a:pt x="1208" y="2241"/>
                          <a:pt x="1216" y="2022"/>
                          <a:pt x="1125" y="1796"/>
                        </a:cubicBezTo>
                        <a:cubicBezTo>
                          <a:pt x="1045" y="1595"/>
                          <a:pt x="912" y="1452"/>
                          <a:pt x="812" y="145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
                  <p:cNvSpPr/>
                  <p:nvPr/>
                </p:nvSpPr>
                <p:spPr>
                  <a:xfrm>
                    <a:off x="2625375" y="1652563"/>
                    <a:ext cx="29300" cy="57825"/>
                  </a:xfrm>
                  <a:custGeom>
                    <a:avLst/>
                    <a:gdLst/>
                    <a:ahLst/>
                    <a:cxnLst/>
                    <a:rect l="l" t="t" r="r" b="b"/>
                    <a:pathLst>
                      <a:path w="1172" h="2313" extrusionOk="0">
                        <a:moveTo>
                          <a:pt x="970" y="0"/>
                        </a:moveTo>
                        <a:cubicBezTo>
                          <a:pt x="839" y="0"/>
                          <a:pt x="675" y="193"/>
                          <a:pt x="586" y="463"/>
                        </a:cubicBezTo>
                        <a:cubicBezTo>
                          <a:pt x="487" y="760"/>
                          <a:pt x="517" y="1036"/>
                          <a:pt x="650" y="1081"/>
                        </a:cubicBezTo>
                        <a:cubicBezTo>
                          <a:pt x="663" y="1086"/>
                          <a:pt x="676" y="1088"/>
                          <a:pt x="689" y="1088"/>
                        </a:cubicBezTo>
                        <a:cubicBezTo>
                          <a:pt x="820" y="1088"/>
                          <a:pt x="984" y="894"/>
                          <a:pt x="1073" y="626"/>
                        </a:cubicBezTo>
                        <a:cubicBezTo>
                          <a:pt x="1172" y="328"/>
                          <a:pt x="1142" y="51"/>
                          <a:pt x="1009" y="7"/>
                        </a:cubicBezTo>
                        <a:cubicBezTo>
                          <a:pt x="996" y="3"/>
                          <a:pt x="983" y="0"/>
                          <a:pt x="970" y="0"/>
                        </a:cubicBezTo>
                        <a:close/>
                        <a:moveTo>
                          <a:pt x="413" y="1481"/>
                        </a:moveTo>
                        <a:cubicBezTo>
                          <a:pt x="313" y="1481"/>
                          <a:pt x="178" y="1620"/>
                          <a:pt x="94" y="1819"/>
                        </a:cubicBezTo>
                        <a:cubicBezTo>
                          <a:pt x="0" y="2045"/>
                          <a:pt x="6" y="2263"/>
                          <a:pt x="108" y="2305"/>
                        </a:cubicBezTo>
                        <a:cubicBezTo>
                          <a:pt x="120" y="2310"/>
                          <a:pt x="133" y="2312"/>
                          <a:pt x="146" y="2312"/>
                        </a:cubicBezTo>
                        <a:cubicBezTo>
                          <a:pt x="246" y="2312"/>
                          <a:pt x="381" y="2174"/>
                          <a:pt x="464" y="1974"/>
                        </a:cubicBezTo>
                        <a:cubicBezTo>
                          <a:pt x="559" y="1750"/>
                          <a:pt x="553" y="1531"/>
                          <a:pt x="451" y="1489"/>
                        </a:cubicBezTo>
                        <a:cubicBezTo>
                          <a:pt x="439" y="1484"/>
                          <a:pt x="426" y="1481"/>
                          <a:pt x="413" y="148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
                  <p:cNvSpPr/>
                  <p:nvPr/>
                </p:nvSpPr>
                <p:spPr>
                  <a:xfrm>
                    <a:off x="2790800" y="1529588"/>
                    <a:ext cx="56575" cy="34400"/>
                  </a:xfrm>
                  <a:custGeom>
                    <a:avLst/>
                    <a:gdLst/>
                    <a:ahLst/>
                    <a:cxnLst/>
                    <a:rect l="l" t="t" r="r" b="b"/>
                    <a:pathLst>
                      <a:path w="2263" h="1376" extrusionOk="0">
                        <a:moveTo>
                          <a:pt x="270" y="1"/>
                        </a:moveTo>
                        <a:cubicBezTo>
                          <a:pt x="170" y="1"/>
                          <a:pt x="94" y="30"/>
                          <a:pt x="64" y="88"/>
                        </a:cubicBezTo>
                        <a:cubicBezTo>
                          <a:pt x="0" y="215"/>
                          <a:pt x="174" y="431"/>
                          <a:pt x="453" y="574"/>
                        </a:cubicBezTo>
                        <a:cubicBezTo>
                          <a:pt x="602" y="650"/>
                          <a:pt x="751" y="688"/>
                          <a:pt x="868" y="688"/>
                        </a:cubicBezTo>
                        <a:cubicBezTo>
                          <a:pt x="968" y="688"/>
                          <a:pt x="1044" y="659"/>
                          <a:pt x="1073" y="601"/>
                        </a:cubicBezTo>
                        <a:cubicBezTo>
                          <a:pt x="1139" y="475"/>
                          <a:pt x="963" y="258"/>
                          <a:pt x="685" y="115"/>
                        </a:cubicBezTo>
                        <a:cubicBezTo>
                          <a:pt x="535" y="39"/>
                          <a:pt x="386" y="1"/>
                          <a:pt x="270" y="1"/>
                        </a:cubicBezTo>
                        <a:close/>
                        <a:moveTo>
                          <a:pt x="1584" y="802"/>
                        </a:moveTo>
                        <a:cubicBezTo>
                          <a:pt x="1520" y="802"/>
                          <a:pt x="1471" y="820"/>
                          <a:pt x="1448" y="858"/>
                        </a:cubicBezTo>
                        <a:cubicBezTo>
                          <a:pt x="1390" y="953"/>
                          <a:pt x="1513" y="1132"/>
                          <a:pt x="1720" y="1260"/>
                        </a:cubicBezTo>
                        <a:cubicBezTo>
                          <a:pt x="1845" y="1336"/>
                          <a:pt x="1973" y="1376"/>
                          <a:pt x="2067" y="1376"/>
                        </a:cubicBezTo>
                        <a:cubicBezTo>
                          <a:pt x="2131" y="1376"/>
                          <a:pt x="2180" y="1358"/>
                          <a:pt x="2203" y="1320"/>
                        </a:cubicBezTo>
                        <a:cubicBezTo>
                          <a:pt x="2262" y="1226"/>
                          <a:pt x="2140" y="1046"/>
                          <a:pt x="1930" y="919"/>
                        </a:cubicBezTo>
                        <a:cubicBezTo>
                          <a:pt x="1806" y="842"/>
                          <a:pt x="1678" y="802"/>
                          <a:pt x="1584" y="802"/>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
                  <p:cNvSpPr/>
                  <p:nvPr/>
                </p:nvSpPr>
                <p:spPr>
                  <a:xfrm>
                    <a:off x="2611450" y="1489700"/>
                    <a:ext cx="215950" cy="201950"/>
                  </a:xfrm>
                  <a:custGeom>
                    <a:avLst/>
                    <a:gdLst/>
                    <a:ahLst/>
                    <a:cxnLst/>
                    <a:rect l="l" t="t" r="r" b="b"/>
                    <a:pathLst>
                      <a:path w="8638" h="8078" extrusionOk="0">
                        <a:moveTo>
                          <a:pt x="2150" y="1"/>
                        </a:moveTo>
                        <a:cubicBezTo>
                          <a:pt x="2149" y="1"/>
                          <a:pt x="2148" y="1"/>
                          <a:pt x="2148" y="2"/>
                        </a:cubicBezTo>
                        <a:cubicBezTo>
                          <a:pt x="2132" y="14"/>
                          <a:pt x="2281" y="194"/>
                          <a:pt x="2513" y="457"/>
                        </a:cubicBezTo>
                        <a:cubicBezTo>
                          <a:pt x="2571" y="523"/>
                          <a:pt x="2635" y="594"/>
                          <a:pt x="2702" y="670"/>
                        </a:cubicBezTo>
                        <a:cubicBezTo>
                          <a:pt x="2773" y="742"/>
                          <a:pt x="2854" y="810"/>
                          <a:pt x="2934" y="885"/>
                        </a:cubicBezTo>
                        <a:cubicBezTo>
                          <a:pt x="3099" y="1031"/>
                          <a:pt x="3271" y="1192"/>
                          <a:pt x="3451" y="1342"/>
                        </a:cubicBezTo>
                        <a:cubicBezTo>
                          <a:pt x="3830" y="1617"/>
                          <a:pt x="4201" y="1911"/>
                          <a:pt x="4513" y="2079"/>
                        </a:cubicBezTo>
                        <a:cubicBezTo>
                          <a:pt x="4817" y="2259"/>
                          <a:pt x="5019" y="2379"/>
                          <a:pt x="5019" y="2379"/>
                        </a:cubicBezTo>
                        <a:cubicBezTo>
                          <a:pt x="5019" y="2379"/>
                          <a:pt x="5235" y="2475"/>
                          <a:pt x="5560" y="2619"/>
                        </a:cubicBezTo>
                        <a:cubicBezTo>
                          <a:pt x="5876" y="2777"/>
                          <a:pt x="6332" y="2907"/>
                          <a:pt x="6778" y="3058"/>
                        </a:cubicBezTo>
                        <a:cubicBezTo>
                          <a:pt x="7007" y="3116"/>
                          <a:pt x="7237" y="3160"/>
                          <a:pt x="7453" y="3208"/>
                        </a:cubicBezTo>
                        <a:cubicBezTo>
                          <a:pt x="7562" y="3229"/>
                          <a:pt x="7665" y="3257"/>
                          <a:pt x="7765" y="3269"/>
                        </a:cubicBezTo>
                        <a:cubicBezTo>
                          <a:pt x="7865" y="3279"/>
                          <a:pt x="7961" y="3288"/>
                          <a:pt x="8049" y="3296"/>
                        </a:cubicBezTo>
                        <a:cubicBezTo>
                          <a:pt x="8288" y="3317"/>
                          <a:pt x="8472" y="3330"/>
                          <a:pt x="8566" y="3330"/>
                        </a:cubicBezTo>
                        <a:cubicBezTo>
                          <a:pt x="8610" y="3330"/>
                          <a:pt x="8634" y="3327"/>
                          <a:pt x="8635" y="3321"/>
                        </a:cubicBezTo>
                        <a:cubicBezTo>
                          <a:pt x="8638" y="3275"/>
                          <a:pt x="7713" y="3164"/>
                          <a:pt x="6835" y="2871"/>
                        </a:cubicBezTo>
                        <a:cubicBezTo>
                          <a:pt x="6405" y="2701"/>
                          <a:pt x="5967" y="2555"/>
                          <a:pt x="5663" y="2386"/>
                        </a:cubicBezTo>
                        <a:cubicBezTo>
                          <a:pt x="5353" y="2235"/>
                          <a:pt x="5144" y="2135"/>
                          <a:pt x="5144" y="2135"/>
                        </a:cubicBezTo>
                        <a:cubicBezTo>
                          <a:pt x="5144" y="2135"/>
                          <a:pt x="4944" y="2025"/>
                          <a:pt x="4642" y="1859"/>
                        </a:cubicBezTo>
                        <a:cubicBezTo>
                          <a:pt x="4328" y="1707"/>
                          <a:pt x="3957" y="1436"/>
                          <a:pt x="3568" y="1187"/>
                        </a:cubicBezTo>
                        <a:cubicBezTo>
                          <a:pt x="2836" y="658"/>
                          <a:pt x="2207" y="1"/>
                          <a:pt x="2150" y="1"/>
                        </a:cubicBezTo>
                        <a:close/>
                        <a:moveTo>
                          <a:pt x="1596" y="390"/>
                        </a:moveTo>
                        <a:cubicBezTo>
                          <a:pt x="1595" y="390"/>
                          <a:pt x="1595" y="390"/>
                          <a:pt x="1595" y="390"/>
                        </a:cubicBezTo>
                        <a:cubicBezTo>
                          <a:pt x="1579" y="399"/>
                          <a:pt x="1695" y="647"/>
                          <a:pt x="1878" y="1010"/>
                        </a:cubicBezTo>
                        <a:cubicBezTo>
                          <a:pt x="2065" y="1372"/>
                          <a:pt x="2312" y="1856"/>
                          <a:pt x="2563" y="2339"/>
                        </a:cubicBezTo>
                        <a:cubicBezTo>
                          <a:pt x="3070" y="3297"/>
                          <a:pt x="3578" y="4259"/>
                          <a:pt x="3578" y="4259"/>
                        </a:cubicBezTo>
                        <a:cubicBezTo>
                          <a:pt x="3578" y="4259"/>
                          <a:pt x="4120" y="5196"/>
                          <a:pt x="4662" y="6134"/>
                        </a:cubicBezTo>
                        <a:cubicBezTo>
                          <a:pt x="4939" y="6600"/>
                          <a:pt x="5215" y="7066"/>
                          <a:pt x="5422" y="7416"/>
                        </a:cubicBezTo>
                        <a:cubicBezTo>
                          <a:pt x="5629" y="7758"/>
                          <a:pt x="5774" y="7983"/>
                          <a:pt x="5795" y="7983"/>
                        </a:cubicBezTo>
                        <a:cubicBezTo>
                          <a:pt x="5795" y="7983"/>
                          <a:pt x="5796" y="7983"/>
                          <a:pt x="5796" y="7983"/>
                        </a:cubicBezTo>
                        <a:cubicBezTo>
                          <a:pt x="5813" y="7973"/>
                          <a:pt x="5699" y="7729"/>
                          <a:pt x="5516" y="7364"/>
                        </a:cubicBezTo>
                        <a:cubicBezTo>
                          <a:pt x="5329" y="7004"/>
                          <a:pt x="5082" y="6521"/>
                          <a:pt x="4833" y="6040"/>
                        </a:cubicBezTo>
                        <a:cubicBezTo>
                          <a:pt x="4327" y="5083"/>
                          <a:pt x="3819" y="4125"/>
                          <a:pt x="3819" y="4125"/>
                        </a:cubicBezTo>
                        <a:cubicBezTo>
                          <a:pt x="3819" y="4125"/>
                          <a:pt x="3276" y="3185"/>
                          <a:pt x="2732" y="2243"/>
                        </a:cubicBezTo>
                        <a:cubicBezTo>
                          <a:pt x="2456" y="1776"/>
                          <a:pt x="2179" y="1310"/>
                          <a:pt x="1971" y="959"/>
                        </a:cubicBezTo>
                        <a:cubicBezTo>
                          <a:pt x="1763" y="618"/>
                          <a:pt x="1618" y="390"/>
                          <a:pt x="1596" y="390"/>
                        </a:cubicBezTo>
                        <a:close/>
                        <a:moveTo>
                          <a:pt x="676" y="816"/>
                        </a:moveTo>
                        <a:cubicBezTo>
                          <a:pt x="676" y="816"/>
                          <a:pt x="675" y="816"/>
                          <a:pt x="675" y="816"/>
                        </a:cubicBezTo>
                        <a:cubicBezTo>
                          <a:pt x="633" y="830"/>
                          <a:pt x="863" y="1729"/>
                          <a:pt x="923" y="2650"/>
                        </a:cubicBezTo>
                        <a:cubicBezTo>
                          <a:pt x="929" y="3113"/>
                          <a:pt x="960" y="3572"/>
                          <a:pt x="923" y="3916"/>
                        </a:cubicBezTo>
                        <a:cubicBezTo>
                          <a:pt x="902" y="4261"/>
                          <a:pt x="890" y="4490"/>
                          <a:pt x="890" y="4490"/>
                        </a:cubicBezTo>
                        <a:cubicBezTo>
                          <a:pt x="890" y="4490"/>
                          <a:pt x="865" y="4720"/>
                          <a:pt x="827" y="5063"/>
                        </a:cubicBezTo>
                        <a:cubicBezTo>
                          <a:pt x="808" y="5409"/>
                          <a:pt x="699" y="5857"/>
                          <a:pt x="616" y="6313"/>
                        </a:cubicBezTo>
                        <a:cubicBezTo>
                          <a:pt x="396" y="7212"/>
                          <a:pt x="0" y="8055"/>
                          <a:pt x="39" y="8077"/>
                        </a:cubicBezTo>
                        <a:cubicBezTo>
                          <a:pt x="39" y="8077"/>
                          <a:pt x="40" y="8077"/>
                          <a:pt x="40" y="8077"/>
                        </a:cubicBezTo>
                        <a:cubicBezTo>
                          <a:pt x="61" y="8077"/>
                          <a:pt x="172" y="7875"/>
                          <a:pt x="331" y="7566"/>
                        </a:cubicBezTo>
                        <a:cubicBezTo>
                          <a:pt x="370" y="7488"/>
                          <a:pt x="412" y="7402"/>
                          <a:pt x="459" y="7312"/>
                        </a:cubicBezTo>
                        <a:cubicBezTo>
                          <a:pt x="501" y="7220"/>
                          <a:pt x="533" y="7118"/>
                          <a:pt x="572" y="7016"/>
                        </a:cubicBezTo>
                        <a:cubicBezTo>
                          <a:pt x="645" y="6808"/>
                          <a:pt x="732" y="6587"/>
                          <a:pt x="802" y="6363"/>
                        </a:cubicBezTo>
                        <a:cubicBezTo>
                          <a:pt x="913" y="5906"/>
                          <a:pt x="1043" y="5450"/>
                          <a:pt x="1079" y="5097"/>
                        </a:cubicBezTo>
                        <a:cubicBezTo>
                          <a:pt x="1129" y="4746"/>
                          <a:pt x="1164" y="4513"/>
                          <a:pt x="1164" y="4513"/>
                        </a:cubicBezTo>
                        <a:cubicBezTo>
                          <a:pt x="1164" y="4513"/>
                          <a:pt x="1169" y="4276"/>
                          <a:pt x="1176" y="3924"/>
                        </a:cubicBezTo>
                        <a:cubicBezTo>
                          <a:pt x="1200" y="3570"/>
                          <a:pt x="1148" y="3102"/>
                          <a:pt x="1118" y="2633"/>
                        </a:cubicBezTo>
                        <a:cubicBezTo>
                          <a:pt x="1086" y="2400"/>
                          <a:pt x="1040" y="2170"/>
                          <a:pt x="1004" y="1953"/>
                        </a:cubicBezTo>
                        <a:cubicBezTo>
                          <a:pt x="984" y="1845"/>
                          <a:pt x="970" y="1740"/>
                          <a:pt x="946" y="1642"/>
                        </a:cubicBezTo>
                        <a:cubicBezTo>
                          <a:pt x="918" y="1545"/>
                          <a:pt x="891" y="1454"/>
                          <a:pt x="866" y="1369"/>
                        </a:cubicBezTo>
                        <a:cubicBezTo>
                          <a:pt x="767" y="1037"/>
                          <a:pt x="696" y="816"/>
                          <a:pt x="676" y="8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
                  <p:cNvSpPr/>
                  <p:nvPr/>
                </p:nvSpPr>
                <p:spPr>
                  <a:xfrm>
                    <a:off x="2563150" y="1393013"/>
                    <a:ext cx="296050" cy="304175"/>
                  </a:xfrm>
                  <a:custGeom>
                    <a:avLst/>
                    <a:gdLst/>
                    <a:ahLst/>
                    <a:cxnLst/>
                    <a:rect l="l" t="t" r="r" b="b"/>
                    <a:pathLst>
                      <a:path w="11842" h="12167" extrusionOk="0">
                        <a:moveTo>
                          <a:pt x="2795" y="1"/>
                        </a:moveTo>
                        <a:cubicBezTo>
                          <a:pt x="1927" y="1"/>
                          <a:pt x="1049" y="365"/>
                          <a:pt x="587" y="1112"/>
                        </a:cubicBezTo>
                        <a:cubicBezTo>
                          <a:pt x="61" y="1961"/>
                          <a:pt x="0" y="3001"/>
                          <a:pt x="482" y="3883"/>
                        </a:cubicBezTo>
                        <a:cubicBezTo>
                          <a:pt x="520" y="3950"/>
                          <a:pt x="559" y="4015"/>
                          <a:pt x="602" y="4077"/>
                        </a:cubicBezTo>
                        <a:cubicBezTo>
                          <a:pt x="614" y="4098"/>
                          <a:pt x="630" y="4115"/>
                          <a:pt x="642" y="4135"/>
                        </a:cubicBezTo>
                        <a:cubicBezTo>
                          <a:pt x="672" y="4176"/>
                          <a:pt x="702" y="4217"/>
                          <a:pt x="733" y="4256"/>
                        </a:cubicBezTo>
                        <a:cubicBezTo>
                          <a:pt x="752" y="4279"/>
                          <a:pt x="771" y="4298"/>
                          <a:pt x="788" y="4320"/>
                        </a:cubicBezTo>
                        <a:cubicBezTo>
                          <a:pt x="818" y="4355"/>
                          <a:pt x="847" y="4391"/>
                          <a:pt x="877" y="4424"/>
                        </a:cubicBezTo>
                        <a:cubicBezTo>
                          <a:pt x="896" y="4445"/>
                          <a:pt x="916" y="4466"/>
                          <a:pt x="937" y="4485"/>
                        </a:cubicBezTo>
                        <a:cubicBezTo>
                          <a:pt x="968" y="4518"/>
                          <a:pt x="998" y="4550"/>
                          <a:pt x="1031" y="4582"/>
                        </a:cubicBezTo>
                        <a:cubicBezTo>
                          <a:pt x="1050" y="4601"/>
                          <a:pt x="1068" y="4619"/>
                          <a:pt x="1089" y="4638"/>
                        </a:cubicBezTo>
                        <a:cubicBezTo>
                          <a:pt x="1123" y="4671"/>
                          <a:pt x="1158" y="4704"/>
                          <a:pt x="1192" y="4735"/>
                        </a:cubicBezTo>
                        <a:cubicBezTo>
                          <a:pt x="1208" y="4751"/>
                          <a:pt x="1223" y="4765"/>
                          <a:pt x="1241" y="4779"/>
                        </a:cubicBezTo>
                        <a:cubicBezTo>
                          <a:pt x="1352" y="4881"/>
                          <a:pt x="1465" y="4981"/>
                          <a:pt x="1573" y="5081"/>
                        </a:cubicBezTo>
                        <a:cubicBezTo>
                          <a:pt x="1593" y="5099"/>
                          <a:pt x="1612" y="5118"/>
                          <a:pt x="1631" y="5135"/>
                        </a:cubicBezTo>
                        <a:cubicBezTo>
                          <a:pt x="1661" y="5163"/>
                          <a:pt x="1690" y="5193"/>
                          <a:pt x="1720" y="5222"/>
                        </a:cubicBezTo>
                        <a:cubicBezTo>
                          <a:pt x="1742" y="5241"/>
                          <a:pt x="1762" y="5263"/>
                          <a:pt x="1783" y="5284"/>
                        </a:cubicBezTo>
                        <a:cubicBezTo>
                          <a:pt x="1811" y="5312"/>
                          <a:pt x="1836" y="5340"/>
                          <a:pt x="1863" y="5368"/>
                        </a:cubicBezTo>
                        <a:cubicBezTo>
                          <a:pt x="1883" y="5390"/>
                          <a:pt x="1905" y="5414"/>
                          <a:pt x="1924" y="5437"/>
                        </a:cubicBezTo>
                        <a:cubicBezTo>
                          <a:pt x="1949" y="5465"/>
                          <a:pt x="1972" y="5493"/>
                          <a:pt x="1996" y="5522"/>
                        </a:cubicBezTo>
                        <a:cubicBezTo>
                          <a:pt x="2015" y="5547"/>
                          <a:pt x="2033" y="5572"/>
                          <a:pt x="2052" y="5598"/>
                        </a:cubicBezTo>
                        <a:cubicBezTo>
                          <a:pt x="2074" y="5627"/>
                          <a:pt x="2096" y="5656"/>
                          <a:pt x="2115" y="5686"/>
                        </a:cubicBezTo>
                        <a:cubicBezTo>
                          <a:pt x="2134" y="5713"/>
                          <a:pt x="2149" y="5741"/>
                          <a:pt x="2166" y="5771"/>
                        </a:cubicBezTo>
                        <a:cubicBezTo>
                          <a:pt x="2184" y="5801"/>
                          <a:pt x="2203" y="5830"/>
                          <a:pt x="2220" y="5863"/>
                        </a:cubicBezTo>
                        <a:cubicBezTo>
                          <a:pt x="2235" y="5894"/>
                          <a:pt x="2250" y="5926"/>
                          <a:pt x="2264" y="5957"/>
                        </a:cubicBezTo>
                        <a:cubicBezTo>
                          <a:pt x="2278" y="5990"/>
                          <a:pt x="2292" y="6021"/>
                          <a:pt x="2306" y="6056"/>
                        </a:cubicBezTo>
                        <a:cubicBezTo>
                          <a:pt x="2318" y="6090"/>
                          <a:pt x="2328" y="6128"/>
                          <a:pt x="2340" y="6166"/>
                        </a:cubicBezTo>
                        <a:cubicBezTo>
                          <a:pt x="2350" y="6198"/>
                          <a:pt x="2362" y="6230"/>
                          <a:pt x="2370" y="6266"/>
                        </a:cubicBezTo>
                        <a:cubicBezTo>
                          <a:pt x="2381" y="6310"/>
                          <a:pt x="2387" y="6358"/>
                          <a:pt x="2395" y="6405"/>
                        </a:cubicBezTo>
                        <a:cubicBezTo>
                          <a:pt x="2400" y="6435"/>
                          <a:pt x="2408" y="6463"/>
                          <a:pt x="2411" y="6496"/>
                        </a:cubicBezTo>
                        <a:cubicBezTo>
                          <a:pt x="2420" y="6577"/>
                          <a:pt x="2425" y="6664"/>
                          <a:pt x="2423" y="6753"/>
                        </a:cubicBezTo>
                        <a:cubicBezTo>
                          <a:pt x="2419" y="7875"/>
                          <a:pt x="1504" y="8797"/>
                          <a:pt x="1029" y="9729"/>
                        </a:cubicBezTo>
                        <a:cubicBezTo>
                          <a:pt x="548" y="10669"/>
                          <a:pt x="608" y="11542"/>
                          <a:pt x="935" y="12167"/>
                        </a:cubicBezTo>
                        <a:cubicBezTo>
                          <a:pt x="935" y="11523"/>
                          <a:pt x="1006" y="10661"/>
                          <a:pt x="1513" y="10069"/>
                        </a:cubicBezTo>
                        <a:cubicBezTo>
                          <a:pt x="2403" y="9035"/>
                          <a:pt x="3064" y="6830"/>
                          <a:pt x="2962" y="6344"/>
                        </a:cubicBezTo>
                        <a:cubicBezTo>
                          <a:pt x="2958" y="6325"/>
                          <a:pt x="2950" y="6300"/>
                          <a:pt x="2940" y="6277"/>
                        </a:cubicBezTo>
                        <a:cubicBezTo>
                          <a:pt x="3000" y="5931"/>
                          <a:pt x="3138" y="5578"/>
                          <a:pt x="3453" y="5544"/>
                        </a:cubicBezTo>
                        <a:cubicBezTo>
                          <a:pt x="3456" y="5543"/>
                          <a:pt x="3460" y="5543"/>
                          <a:pt x="3463" y="5543"/>
                        </a:cubicBezTo>
                        <a:cubicBezTo>
                          <a:pt x="3716" y="5543"/>
                          <a:pt x="4033" y="6497"/>
                          <a:pt x="4325" y="7641"/>
                        </a:cubicBezTo>
                        <a:cubicBezTo>
                          <a:pt x="4338" y="7066"/>
                          <a:pt x="4335" y="6571"/>
                          <a:pt x="4327" y="6241"/>
                        </a:cubicBezTo>
                        <a:cubicBezTo>
                          <a:pt x="4331" y="6239"/>
                          <a:pt x="4336" y="6234"/>
                          <a:pt x="4341" y="6231"/>
                        </a:cubicBezTo>
                        <a:cubicBezTo>
                          <a:pt x="4422" y="7369"/>
                          <a:pt x="4743" y="10500"/>
                          <a:pt x="5840" y="11990"/>
                        </a:cubicBezTo>
                        <a:cubicBezTo>
                          <a:pt x="5476" y="10702"/>
                          <a:pt x="4696" y="7808"/>
                          <a:pt x="5090" y="7808"/>
                        </a:cubicBezTo>
                        <a:cubicBezTo>
                          <a:pt x="5093" y="7808"/>
                          <a:pt x="5095" y="7809"/>
                          <a:pt x="5097" y="7809"/>
                        </a:cubicBezTo>
                        <a:cubicBezTo>
                          <a:pt x="5567" y="7848"/>
                          <a:pt x="7159" y="10884"/>
                          <a:pt x="7488" y="11518"/>
                        </a:cubicBezTo>
                        <a:cubicBezTo>
                          <a:pt x="7112" y="10787"/>
                          <a:pt x="5130" y="6867"/>
                          <a:pt x="5682" y="6867"/>
                        </a:cubicBezTo>
                        <a:cubicBezTo>
                          <a:pt x="5685" y="6867"/>
                          <a:pt x="5687" y="6867"/>
                          <a:pt x="5690" y="6867"/>
                        </a:cubicBezTo>
                        <a:cubicBezTo>
                          <a:pt x="5956" y="6885"/>
                          <a:pt x="6639" y="7510"/>
                          <a:pt x="7341" y="8227"/>
                        </a:cubicBezTo>
                        <a:cubicBezTo>
                          <a:pt x="6488" y="7156"/>
                          <a:pt x="5514" y="6209"/>
                          <a:pt x="5074" y="5799"/>
                        </a:cubicBezTo>
                        <a:cubicBezTo>
                          <a:pt x="5082" y="5794"/>
                          <a:pt x="5090" y="5790"/>
                          <a:pt x="5099" y="5786"/>
                        </a:cubicBezTo>
                        <a:cubicBezTo>
                          <a:pt x="5398" y="6018"/>
                          <a:pt x="5932" y="6415"/>
                          <a:pt x="6571" y="6822"/>
                        </a:cubicBezTo>
                        <a:cubicBezTo>
                          <a:pt x="5719" y="6125"/>
                          <a:pt x="4999" y="5476"/>
                          <a:pt x="5237" y="5446"/>
                        </a:cubicBezTo>
                        <a:cubicBezTo>
                          <a:pt x="5250" y="5445"/>
                          <a:pt x="5263" y="5444"/>
                          <a:pt x="5278" y="5444"/>
                        </a:cubicBezTo>
                        <a:cubicBezTo>
                          <a:pt x="5864" y="5444"/>
                          <a:pt x="7930" y="6687"/>
                          <a:pt x="7930" y="6687"/>
                        </a:cubicBezTo>
                        <a:cubicBezTo>
                          <a:pt x="7521" y="6377"/>
                          <a:pt x="7121" y="6056"/>
                          <a:pt x="6731" y="5722"/>
                        </a:cubicBezTo>
                        <a:cubicBezTo>
                          <a:pt x="6476" y="5504"/>
                          <a:pt x="6072" y="5246"/>
                          <a:pt x="5887" y="4969"/>
                        </a:cubicBezTo>
                        <a:cubicBezTo>
                          <a:pt x="5705" y="4699"/>
                          <a:pt x="5810" y="4553"/>
                          <a:pt x="5999" y="4553"/>
                        </a:cubicBezTo>
                        <a:cubicBezTo>
                          <a:pt x="6055" y="4553"/>
                          <a:pt x="6120" y="4566"/>
                          <a:pt x="6186" y="4593"/>
                        </a:cubicBezTo>
                        <a:cubicBezTo>
                          <a:pt x="6399" y="4677"/>
                          <a:pt x="6571" y="4840"/>
                          <a:pt x="6824" y="4911"/>
                        </a:cubicBezTo>
                        <a:cubicBezTo>
                          <a:pt x="7399" y="5072"/>
                          <a:pt x="7981" y="5197"/>
                          <a:pt x="8558" y="5351"/>
                        </a:cubicBezTo>
                        <a:cubicBezTo>
                          <a:pt x="9542" y="5609"/>
                          <a:pt x="11105" y="5902"/>
                          <a:pt x="11708" y="6828"/>
                        </a:cubicBezTo>
                        <a:cubicBezTo>
                          <a:pt x="11841" y="5440"/>
                          <a:pt x="9932" y="5064"/>
                          <a:pt x="8815" y="4966"/>
                        </a:cubicBezTo>
                        <a:cubicBezTo>
                          <a:pt x="8033" y="4898"/>
                          <a:pt x="7157" y="4712"/>
                          <a:pt x="6460" y="4284"/>
                        </a:cubicBezTo>
                        <a:cubicBezTo>
                          <a:pt x="6368" y="4228"/>
                          <a:pt x="6282" y="4167"/>
                          <a:pt x="6196" y="4102"/>
                        </a:cubicBezTo>
                        <a:cubicBezTo>
                          <a:pt x="6186" y="4095"/>
                          <a:pt x="6175" y="4087"/>
                          <a:pt x="6166" y="4079"/>
                        </a:cubicBezTo>
                        <a:cubicBezTo>
                          <a:pt x="6080" y="4012"/>
                          <a:pt x="5998" y="3940"/>
                          <a:pt x="5920" y="3861"/>
                        </a:cubicBezTo>
                        <a:cubicBezTo>
                          <a:pt x="5917" y="3858"/>
                          <a:pt x="5914" y="3855"/>
                          <a:pt x="5909" y="3850"/>
                        </a:cubicBezTo>
                        <a:cubicBezTo>
                          <a:pt x="5841" y="3781"/>
                          <a:pt x="5777" y="3706"/>
                          <a:pt x="5716" y="3628"/>
                        </a:cubicBezTo>
                        <a:cubicBezTo>
                          <a:pt x="5701" y="3609"/>
                          <a:pt x="5685" y="3589"/>
                          <a:pt x="5669" y="3567"/>
                        </a:cubicBezTo>
                        <a:cubicBezTo>
                          <a:pt x="5608" y="3482"/>
                          <a:pt x="5549" y="3393"/>
                          <a:pt x="5497" y="3297"/>
                        </a:cubicBezTo>
                        <a:cubicBezTo>
                          <a:pt x="5480" y="3267"/>
                          <a:pt x="5464" y="3236"/>
                          <a:pt x="5448" y="3205"/>
                        </a:cubicBezTo>
                        <a:cubicBezTo>
                          <a:pt x="4934" y="2155"/>
                          <a:pt x="5207" y="777"/>
                          <a:pt x="3949" y="232"/>
                        </a:cubicBezTo>
                        <a:cubicBezTo>
                          <a:pt x="3594" y="78"/>
                          <a:pt x="3196" y="1"/>
                          <a:pt x="27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
                  <p:cNvSpPr/>
                  <p:nvPr/>
                </p:nvSpPr>
                <p:spPr>
                  <a:xfrm>
                    <a:off x="2619375" y="1408638"/>
                    <a:ext cx="58775" cy="29175"/>
                  </a:xfrm>
                  <a:custGeom>
                    <a:avLst/>
                    <a:gdLst/>
                    <a:ahLst/>
                    <a:cxnLst/>
                    <a:rect l="l" t="t" r="r" b="b"/>
                    <a:pathLst>
                      <a:path w="2351" h="1167" extrusionOk="0">
                        <a:moveTo>
                          <a:pt x="415" y="1"/>
                        </a:moveTo>
                        <a:cubicBezTo>
                          <a:pt x="206" y="1"/>
                          <a:pt x="47" y="65"/>
                          <a:pt x="27" y="171"/>
                        </a:cubicBezTo>
                        <a:cubicBezTo>
                          <a:pt x="1" y="310"/>
                          <a:pt x="229" y="470"/>
                          <a:pt x="538" y="526"/>
                        </a:cubicBezTo>
                        <a:cubicBezTo>
                          <a:pt x="613" y="540"/>
                          <a:pt x="686" y="547"/>
                          <a:pt x="753" y="547"/>
                        </a:cubicBezTo>
                        <a:cubicBezTo>
                          <a:pt x="962" y="547"/>
                          <a:pt x="1121" y="484"/>
                          <a:pt x="1141" y="377"/>
                        </a:cubicBezTo>
                        <a:cubicBezTo>
                          <a:pt x="1166" y="239"/>
                          <a:pt x="937" y="80"/>
                          <a:pt x="630" y="22"/>
                        </a:cubicBezTo>
                        <a:cubicBezTo>
                          <a:pt x="555" y="8"/>
                          <a:pt x="483" y="1"/>
                          <a:pt x="415" y="1"/>
                        </a:cubicBezTo>
                        <a:close/>
                        <a:moveTo>
                          <a:pt x="1676" y="579"/>
                        </a:moveTo>
                        <a:cubicBezTo>
                          <a:pt x="1616" y="579"/>
                          <a:pt x="1570" y="596"/>
                          <a:pt x="1547" y="633"/>
                        </a:cubicBezTo>
                        <a:cubicBezTo>
                          <a:pt x="1486" y="724"/>
                          <a:pt x="1605" y="908"/>
                          <a:pt x="1808" y="1042"/>
                        </a:cubicBezTo>
                        <a:cubicBezTo>
                          <a:pt x="1935" y="1123"/>
                          <a:pt x="2065" y="1167"/>
                          <a:pt x="2160" y="1167"/>
                        </a:cubicBezTo>
                        <a:cubicBezTo>
                          <a:pt x="2220" y="1167"/>
                          <a:pt x="2266" y="1149"/>
                          <a:pt x="2289" y="1114"/>
                        </a:cubicBezTo>
                        <a:cubicBezTo>
                          <a:pt x="2350" y="1021"/>
                          <a:pt x="2233" y="838"/>
                          <a:pt x="2028" y="705"/>
                        </a:cubicBezTo>
                        <a:cubicBezTo>
                          <a:pt x="1901" y="623"/>
                          <a:pt x="1771" y="579"/>
                          <a:pt x="1676" y="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4" name="Google Shape;5574;p8"/>
                <p:cNvSpPr/>
                <p:nvPr/>
              </p:nvSpPr>
              <p:spPr>
                <a:xfrm>
                  <a:off x="2157100" y="807213"/>
                  <a:ext cx="75850" cy="66700"/>
                </a:xfrm>
                <a:custGeom>
                  <a:avLst/>
                  <a:gdLst/>
                  <a:ahLst/>
                  <a:cxnLst/>
                  <a:rect l="l" t="t" r="r" b="b"/>
                  <a:pathLst>
                    <a:path w="3034" h="2668" extrusionOk="0">
                      <a:moveTo>
                        <a:pt x="1501" y="0"/>
                      </a:moveTo>
                      <a:cubicBezTo>
                        <a:pt x="1096" y="0"/>
                        <a:pt x="698" y="183"/>
                        <a:pt x="439" y="530"/>
                      </a:cubicBezTo>
                      <a:cubicBezTo>
                        <a:pt x="1" y="1117"/>
                        <a:pt x="129" y="1953"/>
                        <a:pt x="723" y="2398"/>
                      </a:cubicBezTo>
                      <a:cubicBezTo>
                        <a:pt x="966" y="2580"/>
                        <a:pt x="1251" y="2668"/>
                        <a:pt x="1532" y="2668"/>
                      </a:cubicBezTo>
                      <a:cubicBezTo>
                        <a:pt x="1937" y="2668"/>
                        <a:pt x="2336" y="2485"/>
                        <a:pt x="2595" y="2138"/>
                      </a:cubicBezTo>
                      <a:cubicBezTo>
                        <a:pt x="3033" y="1551"/>
                        <a:pt x="2906" y="714"/>
                        <a:pt x="2310" y="270"/>
                      </a:cubicBezTo>
                      <a:cubicBezTo>
                        <a:pt x="2066" y="88"/>
                        <a:pt x="1782" y="0"/>
                        <a:pt x="150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
                <p:cNvSpPr/>
                <p:nvPr/>
              </p:nvSpPr>
              <p:spPr>
                <a:xfrm>
                  <a:off x="2160425" y="807213"/>
                  <a:ext cx="69975" cy="66675"/>
                </a:xfrm>
                <a:custGeom>
                  <a:avLst/>
                  <a:gdLst/>
                  <a:ahLst/>
                  <a:cxnLst/>
                  <a:rect l="l" t="t" r="r" b="b"/>
                  <a:pathLst>
                    <a:path w="2799" h="2667" extrusionOk="0">
                      <a:moveTo>
                        <a:pt x="1368" y="0"/>
                      </a:moveTo>
                      <a:cubicBezTo>
                        <a:pt x="963" y="0"/>
                        <a:pt x="565" y="183"/>
                        <a:pt x="306" y="530"/>
                      </a:cubicBezTo>
                      <a:cubicBezTo>
                        <a:pt x="71" y="846"/>
                        <a:pt x="1" y="1231"/>
                        <a:pt x="76" y="1590"/>
                      </a:cubicBezTo>
                      <a:cubicBezTo>
                        <a:pt x="118" y="1513"/>
                        <a:pt x="160" y="1446"/>
                        <a:pt x="195" y="1396"/>
                      </a:cubicBezTo>
                      <a:cubicBezTo>
                        <a:pt x="268" y="1288"/>
                        <a:pt x="332" y="1247"/>
                        <a:pt x="391" y="1247"/>
                      </a:cubicBezTo>
                      <a:cubicBezTo>
                        <a:pt x="527" y="1247"/>
                        <a:pt x="633" y="1472"/>
                        <a:pt x="748" y="1595"/>
                      </a:cubicBezTo>
                      <a:cubicBezTo>
                        <a:pt x="890" y="1745"/>
                        <a:pt x="1057" y="1867"/>
                        <a:pt x="1240" y="1961"/>
                      </a:cubicBezTo>
                      <a:cubicBezTo>
                        <a:pt x="1332" y="2008"/>
                        <a:pt x="1758" y="2105"/>
                        <a:pt x="1730" y="2257"/>
                      </a:cubicBezTo>
                      <a:cubicBezTo>
                        <a:pt x="1710" y="2369"/>
                        <a:pt x="1418" y="2516"/>
                        <a:pt x="1122" y="2638"/>
                      </a:cubicBezTo>
                      <a:cubicBezTo>
                        <a:pt x="1214" y="2657"/>
                        <a:pt x="1307" y="2667"/>
                        <a:pt x="1400" y="2667"/>
                      </a:cubicBezTo>
                      <a:cubicBezTo>
                        <a:pt x="1805" y="2667"/>
                        <a:pt x="2203" y="2485"/>
                        <a:pt x="2462" y="2138"/>
                      </a:cubicBezTo>
                      <a:cubicBezTo>
                        <a:pt x="2777" y="1717"/>
                        <a:pt x="2798" y="1169"/>
                        <a:pt x="2567" y="727"/>
                      </a:cubicBezTo>
                      <a:cubicBezTo>
                        <a:pt x="2307" y="522"/>
                        <a:pt x="2001" y="279"/>
                        <a:pt x="1702" y="42"/>
                      </a:cubicBezTo>
                      <a:cubicBezTo>
                        <a:pt x="1592" y="14"/>
                        <a:pt x="1480" y="0"/>
                        <a:pt x="136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
                <p:cNvSpPr/>
                <p:nvPr/>
              </p:nvSpPr>
              <p:spPr>
                <a:xfrm>
                  <a:off x="2260150" y="621738"/>
                  <a:ext cx="19425" cy="114250"/>
                </a:xfrm>
                <a:custGeom>
                  <a:avLst/>
                  <a:gdLst/>
                  <a:ahLst/>
                  <a:cxnLst/>
                  <a:rect l="l" t="t" r="r" b="b"/>
                  <a:pathLst>
                    <a:path w="777" h="4570" extrusionOk="0">
                      <a:moveTo>
                        <a:pt x="599" y="0"/>
                      </a:moveTo>
                      <a:cubicBezTo>
                        <a:pt x="599" y="0"/>
                        <a:pt x="599" y="0"/>
                        <a:pt x="598" y="0"/>
                      </a:cubicBezTo>
                      <a:cubicBezTo>
                        <a:pt x="587" y="6"/>
                        <a:pt x="652" y="138"/>
                        <a:pt x="681" y="354"/>
                      </a:cubicBezTo>
                      <a:cubicBezTo>
                        <a:pt x="708" y="570"/>
                        <a:pt x="708" y="862"/>
                        <a:pt x="694" y="1153"/>
                      </a:cubicBezTo>
                      <a:cubicBezTo>
                        <a:pt x="688" y="1300"/>
                        <a:pt x="680" y="1446"/>
                        <a:pt x="675" y="1584"/>
                      </a:cubicBezTo>
                      <a:cubicBezTo>
                        <a:pt x="664" y="1719"/>
                        <a:pt x="658" y="1845"/>
                        <a:pt x="647" y="1954"/>
                      </a:cubicBezTo>
                      <a:cubicBezTo>
                        <a:pt x="617" y="2170"/>
                        <a:pt x="600" y="2314"/>
                        <a:pt x="600" y="2314"/>
                      </a:cubicBezTo>
                      <a:cubicBezTo>
                        <a:pt x="600" y="2314"/>
                        <a:pt x="575" y="2458"/>
                        <a:pt x="540" y="2673"/>
                      </a:cubicBezTo>
                      <a:cubicBezTo>
                        <a:pt x="500" y="2887"/>
                        <a:pt x="435" y="3172"/>
                        <a:pt x="359" y="3453"/>
                      </a:cubicBezTo>
                      <a:cubicBezTo>
                        <a:pt x="320" y="3594"/>
                        <a:pt x="277" y="3733"/>
                        <a:pt x="238" y="3865"/>
                      </a:cubicBezTo>
                      <a:cubicBezTo>
                        <a:pt x="196" y="3995"/>
                        <a:pt x="155" y="4117"/>
                        <a:pt x="121" y="4220"/>
                      </a:cubicBezTo>
                      <a:cubicBezTo>
                        <a:pt x="47" y="4427"/>
                        <a:pt x="0" y="4565"/>
                        <a:pt x="8" y="4570"/>
                      </a:cubicBezTo>
                      <a:cubicBezTo>
                        <a:pt x="8" y="4570"/>
                        <a:pt x="8" y="4570"/>
                        <a:pt x="8" y="4570"/>
                      </a:cubicBezTo>
                      <a:cubicBezTo>
                        <a:pt x="15" y="4570"/>
                        <a:pt x="76" y="4437"/>
                        <a:pt x="163" y="4236"/>
                      </a:cubicBezTo>
                      <a:cubicBezTo>
                        <a:pt x="202" y="4134"/>
                        <a:pt x="249" y="4014"/>
                        <a:pt x="298" y="3885"/>
                      </a:cubicBezTo>
                      <a:cubicBezTo>
                        <a:pt x="343" y="3755"/>
                        <a:pt x="388" y="3616"/>
                        <a:pt x="437" y="3476"/>
                      </a:cubicBezTo>
                      <a:cubicBezTo>
                        <a:pt x="523" y="3194"/>
                        <a:pt x="595" y="2909"/>
                        <a:pt x="642" y="2693"/>
                      </a:cubicBezTo>
                      <a:cubicBezTo>
                        <a:pt x="683" y="2475"/>
                        <a:pt x="711" y="2331"/>
                        <a:pt x="711" y="2331"/>
                      </a:cubicBezTo>
                      <a:cubicBezTo>
                        <a:pt x="711" y="2331"/>
                        <a:pt x="725" y="2184"/>
                        <a:pt x="750" y="1965"/>
                      </a:cubicBezTo>
                      <a:cubicBezTo>
                        <a:pt x="758" y="1853"/>
                        <a:pt x="761" y="1723"/>
                        <a:pt x="768" y="1585"/>
                      </a:cubicBezTo>
                      <a:cubicBezTo>
                        <a:pt x="769" y="1449"/>
                        <a:pt x="771" y="1302"/>
                        <a:pt x="772" y="1156"/>
                      </a:cubicBezTo>
                      <a:cubicBezTo>
                        <a:pt x="777" y="863"/>
                        <a:pt x="766" y="566"/>
                        <a:pt x="725" y="348"/>
                      </a:cubicBezTo>
                      <a:cubicBezTo>
                        <a:pt x="696" y="240"/>
                        <a:pt x="678" y="149"/>
                        <a:pt x="647" y="91"/>
                      </a:cubicBezTo>
                      <a:cubicBezTo>
                        <a:pt x="619" y="33"/>
                        <a:pt x="604" y="0"/>
                        <a:pt x="599"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
                <p:cNvSpPr/>
                <p:nvPr/>
              </p:nvSpPr>
              <p:spPr>
                <a:xfrm>
                  <a:off x="2256800" y="602463"/>
                  <a:ext cx="38225" cy="33675"/>
                </a:xfrm>
                <a:custGeom>
                  <a:avLst/>
                  <a:gdLst/>
                  <a:ahLst/>
                  <a:cxnLst/>
                  <a:rect l="l" t="t" r="r" b="b"/>
                  <a:pathLst>
                    <a:path w="1529" h="1347" extrusionOk="0">
                      <a:moveTo>
                        <a:pt x="763" y="1"/>
                      </a:moveTo>
                      <a:cubicBezTo>
                        <a:pt x="629" y="1"/>
                        <a:pt x="493" y="41"/>
                        <a:pt x="375" y="124"/>
                      </a:cubicBezTo>
                      <a:cubicBezTo>
                        <a:pt x="73" y="340"/>
                        <a:pt x="1" y="759"/>
                        <a:pt x="215" y="1063"/>
                      </a:cubicBezTo>
                      <a:cubicBezTo>
                        <a:pt x="346" y="1248"/>
                        <a:pt x="554" y="1346"/>
                        <a:pt x="764" y="1346"/>
                      </a:cubicBezTo>
                      <a:cubicBezTo>
                        <a:pt x="899" y="1346"/>
                        <a:pt x="1035" y="1306"/>
                        <a:pt x="1154" y="1222"/>
                      </a:cubicBezTo>
                      <a:cubicBezTo>
                        <a:pt x="1456" y="1008"/>
                        <a:pt x="1528" y="588"/>
                        <a:pt x="1314" y="286"/>
                      </a:cubicBezTo>
                      <a:cubicBezTo>
                        <a:pt x="1182" y="100"/>
                        <a:pt x="975"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
                <p:cNvSpPr/>
                <p:nvPr/>
              </p:nvSpPr>
              <p:spPr>
                <a:xfrm>
                  <a:off x="2257425" y="606763"/>
                  <a:ext cx="37600" cy="29350"/>
                </a:xfrm>
                <a:custGeom>
                  <a:avLst/>
                  <a:gdLst/>
                  <a:ahLst/>
                  <a:cxnLst/>
                  <a:rect l="l" t="t" r="r" b="b"/>
                  <a:pathLst>
                    <a:path w="1504" h="1174" extrusionOk="0">
                      <a:moveTo>
                        <a:pt x="1188" y="1"/>
                      </a:moveTo>
                      <a:lnTo>
                        <a:pt x="1188" y="1"/>
                      </a:lnTo>
                      <a:cubicBezTo>
                        <a:pt x="1334" y="240"/>
                        <a:pt x="1274" y="554"/>
                        <a:pt x="1043" y="718"/>
                      </a:cubicBezTo>
                      <a:cubicBezTo>
                        <a:pt x="949" y="785"/>
                        <a:pt x="840" y="817"/>
                        <a:pt x="733" y="817"/>
                      </a:cubicBezTo>
                      <a:cubicBezTo>
                        <a:pt x="564" y="817"/>
                        <a:pt x="398" y="738"/>
                        <a:pt x="294" y="590"/>
                      </a:cubicBezTo>
                      <a:cubicBezTo>
                        <a:pt x="173" y="422"/>
                        <a:pt x="167" y="208"/>
                        <a:pt x="256" y="35"/>
                      </a:cubicBezTo>
                      <a:lnTo>
                        <a:pt x="256" y="35"/>
                      </a:lnTo>
                      <a:cubicBezTo>
                        <a:pt x="35" y="264"/>
                        <a:pt x="1" y="623"/>
                        <a:pt x="190" y="891"/>
                      </a:cubicBezTo>
                      <a:cubicBezTo>
                        <a:pt x="322" y="1075"/>
                        <a:pt x="529" y="1174"/>
                        <a:pt x="740" y="1174"/>
                      </a:cubicBezTo>
                      <a:cubicBezTo>
                        <a:pt x="875" y="1174"/>
                        <a:pt x="1011" y="1134"/>
                        <a:pt x="1129" y="1050"/>
                      </a:cubicBezTo>
                      <a:cubicBezTo>
                        <a:pt x="1431" y="836"/>
                        <a:pt x="1503" y="416"/>
                        <a:pt x="1289" y="114"/>
                      </a:cubicBezTo>
                      <a:cubicBezTo>
                        <a:pt x="1260" y="71"/>
                        <a:pt x="1226" y="34"/>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
                <p:cNvSpPr/>
                <p:nvPr/>
              </p:nvSpPr>
              <p:spPr>
                <a:xfrm>
                  <a:off x="2273025" y="605263"/>
                  <a:ext cx="9550" cy="8450"/>
                </a:xfrm>
                <a:custGeom>
                  <a:avLst/>
                  <a:gdLst/>
                  <a:ahLst/>
                  <a:cxnLst/>
                  <a:rect l="l" t="t" r="r" b="b"/>
                  <a:pathLst>
                    <a:path w="382" h="338" extrusionOk="0">
                      <a:moveTo>
                        <a:pt x="191" y="1"/>
                      </a:moveTo>
                      <a:cubicBezTo>
                        <a:pt x="157" y="1"/>
                        <a:pt x="123" y="11"/>
                        <a:pt x="93" y="33"/>
                      </a:cubicBezTo>
                      <a:cubicBezTo>
                        <a:pt x="18" y="86"/>
                        <a:pt x="0" y="191"/>
                        <a:pt x="54" y="266"/>
                      </a:cubicBezTo>
                      <a:cubicBezTo>
                        <a:pt x="86" y="312"/>
                        <a:pt x="139" y="337"/>
                        <a:pt x="192" y="337"/>
                      </a:cubicBezTo>
                      <a:cubicBezTo>
                        <a:pt x="225" y="337"/>
                        <a:pt x="259" y="327"/>
                        <a:pt x="289" y="307"/>
                      </a:cubicBezTo>
                      <a:cubicBezTo>
                        <a:pt x="364" y="253"/>
                        <a:pt x="381" y="148"/>
                        <a:pt x="328" y="72"/>
                      </a:cubicBezTo>
                      <a:cubicBezTo>
                        <a:pt x="295" y="26"/>
                        <a:pt x="244" y="1"/>
                        <a:pt x="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
                <p:cNvSpPr/>
                <p:nvPr/>
              </p:nvSpPr>
              <p:spPr>
                <a:xfrm>
                  <a:off x="2264875" y="608813"/>
                  <a:ext cx="5475" cy="4800"/>
                </a:xfrm>
                <a:custGeom>
                  <a:avLst/>
                  <a:gdLst/>
                  <a:ahLst/>
                  <a:cxnLst/>
                  <a:rect l="l" t="t" r="r" b="b"/>
                  <a:pathLst>
                    <a:path w="219" h="192" extrusionOk="0">
                      <a:moveTo>
                        <a:pt x="110" y="0"/>
                      </a:moveTo>
                      <a:cubicBezTo>
                        <a:pt x="91" y="0"/>
                        <a:pt x="71" y="6"/>
                        <a:pt x="54" y="17"/>
                      </a:cubicBezTo>
                      <a:cubicBezTo>
                        <a:pt x="10" y="47"/>
                        <a:pt x="1" y="108"/>
                        <a:pt x="30" y="151"/>
                      </a:cubicBezTo>
                      <a:cubicBezTo>
                        <a:pt x="50" y="177"/>
                        <a:pt x="79" y="192"/>
                        <a:pt x="110" y="192"/>
                      </a:cubicBezTo>
                      <a:cubicBezTo>
                        <a:pt x="129" y="192"/>
                        <a:pt x="148" y="186"/>
                        <a:pt x="165" y="174"/>
                      </a:cubicBezTo>
                      <a:cubicBezTo>
                        <a:pt x="209" y="144"/>
                        <a:pt x="218" y="85"/>
                        <a:pt x="187" y="39"/>
                      </a:cubicBezTo>
                      <a:cubicBezTo>
                        <a:pt x="169" y="14"/>
                        <a:pt x="140" y="0"/>
                        <a:pt x="11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
                <p:cNvSpPr/>
                <p:nvPr/>
              </p:nvSpPr>
              <p:spPr>
                <a:xfrm>
                  <a:off x="2269650" y="710913"/>
                  <a:ext cx="109400" cy="37900"/>
                </a:xfrm>
                <a:custGeom>
                  <a:avLst/>
                  <a:gdLst/>
                  <a:ahLst/>
                  <a:cxnLst/>
                  <a:rect l="l" t="t" r="r" b="b"/>
                  <a:pathLst>
                    <a:path w="4376" h="1516" extrusionOk="0">
                      <a:moveTo>
                        <a:pt x="4011" y="0"/>
                      </a:moveTo>
                      <a:cubicBezTo>
                        <a:pt x="3788" y="2"/>
                        <a:pt x="3496" y="47"/>
                        <a:pt x="3207" y="108"/>
                      </a:cubicBezTo>
                      <a:cubicBezTo>
                        <a:pt x="3065" y="138"/>
                        <a:pt x="2922" y="168"/>
                        <a:pt x="2787" y="196"/>
                      </a:cubicBezTo>
                      <a:cubicBezTo>
                        <a:pt x="2653" y="229"/>
                        <a:pt x="2526" y="257"/>
                        <a:pt x="2419" y="287"/>
                      </a:cubicBezTo>
                      <a:cubicBezTo>
                        <a:pt x="2208" y="353"/>
                        <a:pt x="2067" y="395"/>
                        <a:pt x="2067" y="395"/>
                      </a:cubicBezTo>
                      <a:cubicBezTo>
                        <a:pt x="2067" y="395"/>
                        <a:pt x="1929" y="450"/>
                        <a:pt x="1724" y="531"/>
                      </a:cubicBezTo>
                      <a:cubicBezTo>
                        <a:pt x="1520" y="620"/>
                        <a:pt x="1255" y="746"/>
                        <a:pt x="995" y="885"/>
                      </a:cubicBezTo>
                      <a:cubicBezTo>
                        <a:pt x="867" y="957"/>
                        <a:pt x="740" y="1031"/>
                        <a:pt x="621" y="1098"/>
                      </a:cubicBezTo>
                      <a:cubicBezTo>
                        <a:pt x="505" y="1173"/>
                        <a:pt x="395" y="1241"/>
                        <a:pt x="301" y="1300"/>
                      </a:cubicBezTo>
                      <a:cubicBezTo>
                        <a:pt x="120" y="1424"/>
                        <a:pt x="1" y="1509"/>
                        <a:pt x="5" y="1515"/>
                      </a:cubicBezTo>
                      <a:cubicBezTo>
                        <a:pt x="6" y="1515"/>
                        <a:pt x="6" y="1515"/>
                        <a:pt x="7" y="1515"/>
                      </a:cubicBezTo>
                      <a:cubicBezTo>
                        <a:pt x="23" y="1515"/>
                        <a:pt x="146" y="1444"/>
                        <a:pt x="326" y="1338"/>
                      </a:cubicBezTo>
                      <a:cubicBezTo>
                        <a:pt x="422" y="1283"/>
                        <a:pt x="533" y="1220"/>
                        <a:pt x="652" y="1153"/>
                      </a:cubicBezTo>
                      <a:cubicBezTo>
                        <a:pt x="775" y="1090"/>
                        <a:pt x="903" y="1023"/>
                        <a:pt x="1033" y="954"/>
                      </a:cubicBezTo>
                      <a:cubicBezTo>
                        <a:pt x="1295" y="826"/>
                        <a:pt x="1561" y="708"/>
                        <a:pt x="1763" y="628"/>
                      </a:cubicBezTo>
                      <a:cubicBezTo>
                        <a:pt x="1968" y="551"/>
                        <a:pt x="2104" y="501"/>
                        <a:pt x="2104" y="501"/>
                      </a:cubicBezTo>
                      <a:cubicBezTo>
                        <a:pt x="2104" y="501"/>
                        <a:pt x="2242" y="454"/>
                        <a:pt x="2448" y="385"/>
                      </a:cubicBezTo>
                      <a:cubicBezTo>
                        <a:pt x="2552" y="354"/>
                        <a:pt x="2675" y="324"/>
                        <a:pt x="2806" y="287"/>
                      </a:cubicBezTo>
                      <a:cubicBezTo>
                        <a:pt x="2941" y="255"/>
                        <a:pt x="3084" y="221"/>
                        <a:pt x="3226" y="185"/>
                      </a:cubicBezTo>
                      <a:cubicBezTo>
                        <a:pt x="3510" y="116"/>
                        <a:pt x="3795" y="60"/>
                        <a:pt x="4012" y="44"/>
                      </a:cubicBezTo>
                      <a:cubicBezTo>
                        <a:pt x="4044" y="42"/>
                        <a:pt x="4074" y="41"/>
                        <a:pt x="4103" y="41"/>
                      </a:cubicBezTo>
                      <a:cubicBezTo>
                        <a:pt x="4244" y="41"/>
                        <a:pt x="4340" y="60"/>
                        <a:pt x="4367" y="60"/>
                      </a:cubicBezTo>
                      <a:cubicBezTo>
                        <a:pt x="4372" y="60"/>
                        <a:pt x="4374" y="59"/>
                        <a:pt x="4374" y="58"/>
                      </a:cubicBezTo>
                      <a:cubicBezTo>
                        <a:pt x="4376" y="53"/>
                        <a:pt x="4340" y="42"/>
                        <a:pt x="4279" y="28"/>
                      </a:cubicBezTo>
                      <a:cubicBezTo>
                        <a:pt x="4215" y="8"/>
                        <a:pt x="4122" y="6"/>
                        <a:pt x="4011"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
                <p:cNvSpPr/>
                <p:nvPr/>
              </p:nvSpPr>
              <p:spPr>
                <a:xfrm>
                  <a:off x="2362150" y="694263"/>
                  <a:ext cx="38300" cy="33675"/>
                </a:xfrm>
                <a:custGeom>
                  <a:avLst/>
                  <a:gdLst/>
                  <a:ahLst/>
                  <a:cxnLst/>
                  <a:rect l="l" t="t" r="r" b="b"/>
                  <a:pathLst>
                    <a:path w="1532" h="1347" extrusionOk="0">
                      <a:moveTo>
                        <a:pt x="765" y="1"/>
                      </a:moveTo>
                      <a:cubicBezTo>
                        <a:pt x="509" y="1"/>
                        <a:pt x="264" y="148"/>
                        <a:pt x="151" y="397"/>
                      </a:cubicBezTo>
                      <a:cubicBezTo>
                        <a:pt x="1" y="735"/>
                        <a:pt x="151" y="1134"/>
                        <a:pt x="489" y="1286"/>
                      </a:cubicBezTo>
                      <a:cubicBezTo>
                        <a:pt x="579" y="1327"/>
                        <a:pt x="672" y="1346"/>
                        <a:pt x="765" y="1346"/>
                      </a:cubicBezTo>
                      <a:cubicBezTo>
                        <a:pt x="1021" y="1346"/>
                        <a:pt x="1266" y="1198"/>
                        <a:pt x="1378" y="950"/>
                      </a:cubicBezTo>
                      <a:cubicBezTo>
                        <a:pt x="1531" y="611"/>
                        <a:pt x="1381" y="212"/>
                        <a:pt x="1041" y="60"/>
                      </a:cubicBezTo>
                      <a:cubicBezTo>
                        <a:pt x="951" y="20"/>
                        <a:pt x="858"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
                <p:cNvSpPr/>
                <p:nvPr/>
              </p:nvSpPr>
              <p:spPr>
                <a:xfrm>
                  <a:off x="2362125" y="694263"/>
                  <a:ext cx="32925" cy="33675"/>
                </a:xfrm>
                <a:custGeom>
                  <a:avLst/>
                  <a:gdLst/>
                  <a:ahLst/>
                  <a:cxnLst/>
                  <a:rect l="l" t="t" r="r" b="b"/>
                  <a:pathLst>
                    <a:path w="1317" h="1347" extrusionOk="0">
                      <a:moveTo>
                        <a:pt x="766" y="1"/>
                      </a:moveTo>
                      <a:cubicBezTo>
                        <a:pt x="510" y="1"/>
                        <a:pt x="265" y="148"/>
                        <a:pt x="152" y="397"/>
                      </a:cubicBezTo>
                      <a:cubicBezTo>
                        <a:pt x="0" y="735"/>
                        <a:pt x="151" y="1134"/>
                        <a:pt x="490" y="1286"/>
                      </a:cubicBezTo>
                      <a:cubicBezTo>
                        <a:pt x="580" y="1327"/>
                        <a:pt x="673" y="1346"/>
                        <a:pt x="765" y="1346"/>
                      </a:cubicBezTo>
                      <a:cubicBezTo>
                        <a:pt x="981" y="1346"/>
                        <a:pt x="1190" y="1240"/>
                        <a:pt x="1316" y="1058"/>
                      </a:cubicBezTo>
                      <a:lnTo>
                        <a:pt x="1316" y="1058"/>
                      </a:lnTo>
                      <a:cubicBezTo>
                        <a:pt x="1221" y="1133"/>
                        <a:pt x="1102" y="1176"/>
                        <a:pt x="981" y="1176"/>
                      </a:cubicBezTo>
                      <a:cubicBezTo>
                        <a:pt x="909" y="1176"/>
                        <a:pt x="835" y="1160"/>
                        <a:pt x="765" y="1128"/>
                      </a:cubicBezTo>
                      <a:cubicBezTo>
                        <a:pt x="494" y="1008"/>
                        <a:pt x="373" y="688"/>
                        <a:pt x="495" y="419"/>
                      </a:cubicBezTo>
                      <a:cubicBezTo>
                        <a:pt x="584" y="219"/>
                        <a:pt x="778" y="103"/>
                        <a:pt x="983" y="103"/>
                      </a:cubicBezTo>
                      <a:cubicBezTo>
                        <a:pt x="1045" y="103"/>
                        <a:pt x="1109" y="114"/>
                        <a:pt x="1170" y="137"/>
                      </a:cubicBezTo>
                      <a:cubicBezTo>
                        <a:pt x="1131" y="108"/>
                        <a:pt x="1089" y="80"/>
                        <a:pt x="1042" y="60"/>
                      </a:cubicBezTo>
                      <a:cubicBezTo>
                        <a:pt x="952" y="20"/>
                        <a:pt x="859"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
                <p:cNvSpPr/>
                <p:nvPr/>
              </p:nvSpPr>
              <p:spPr>
                <a:xfrm>
                  <a:off x="2385725" y="703138"/>
                  <a:ext cx="9575" cy="8425"/>
                </a:xfrm>
                <a:custGeom>
                  <a:avLst/>
                  <a:gdLst/>
                  <a:ahLst/>
                  <a:cxnLst/>
                  <a:rect l="l" t="t" r="r" b="b"/>
                  <a:pathLst>
                    <a:path w="383" h="337" extrusionOk="0">
                      <a:moveTo>
                        <a:pt x="193" y="0"/>
                      </a:moveTo>
                      <a:cubicBezTo>
                        <a:pt x="129" y="0"/>
                        <a:pt x="68" y="37"/>
                        <a:pt x="40" y="100"/>
                      </a:cubicBezTo>
                      <a:cubicBezTo>
                        <a:pt x="1" y="186"/>
                        <a:pt x="38" y="284"/>
                        <a:pt x="123" y="322"/>
                      </a:cubicBezTo>
                      <a:cubicBezTo>
                        <a:pt x="146" y="332"/>
                        <a:pt x="169" y="337"/>
                        <a:pt x="193" y="337"/>
                      </a:cubicBezTo>
                      <a:cubicBezTo>
                        <a:pt x="257" y="337"/>
                        <a:pt x="318" y="301"/>
                        <a:pt x="345" y="239"/>
                      </a:cubicBezTo>
                      <a:cubicBezTo>
                        <a:pt x="383" y="153"/>
                        <a:pt x="345" y="54"/>
                        <a:pt x="261" y="15"/>
                      </a:cubicBezTo>
                      <a:cubicBezTo>
                        <a:pt x="239" y="5"/>
                        <a:pt x="215" y="0"/>
                        <a:pt x="1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
                <p:cNvSpPr/>
                <p:nvPr/>
              </p:nvSpPr>
              <p:spPr>
                <a:xfrm>
                  <a:off x="2388050" y="715263"/>
                  <a:ext cx="5550" cy="4850"/>
                </a:xfrm>
                <a:custGeom>
                  <a:avLst/>
                  <a:gdLst/>
                  <a:ahLst/>
                  <a:cxnLst/>
                  <a:rect l="l" t="t" r="r" b="b"/>
                  <a:pathLst>
                    <a:path w="222" h="194" extrusionOk="0">
                      <a:moveTo>
                        <a:pt x="111" y="1"/>
                      </a:moveTo>
                      <a:cubicBezTo>
                        <a:pt x="74" y="1"/>
                        <a:pt x="39" y="22"/>
                        <a:pt x="24" y="58"/>
                      </a:cubicBezTo>
                      <a:cubicBezTo>
                        <a:pt x="0" y="106"/>
                        <a:pt x="24" y="163"/>
                        <a:pt x="71" y="185"/>
                      </a:cubicBezTo>
                      <a:cubicBezTo>
                        <a:pt x="83" y="191"/>
                        <a:pt x="97" y="193"/>
                        <a:pt x="110" y="193"/>
                      </a:cubicBezTo>
                      <a:cubicBezTo>
                        <a:pt x="147" y="193"/>
                        <a:pt x="183" y="172"/>
                        <a:pt x="198" y="136"/>
                      </a:cubicBezTo>
                      <a:cubicBezTo>
                        <a:pt x="221" y="88"/>
                        <a:pt x="198" y="31"/>
                        <a:pt x="151" y="9"/>
                      </a:cubicBezTo>
                      <a:cubicBezTo>
                        <a:pt x="138" y="4"/>
                        <a:pt x="124" y="1"/>
                        <a:pt x="1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
                <p:cNvSpPr/>
                <p:nvPr/>
              </p:nvSpPr>
              <p:spPr>
                <a:xfrm>
                  <a:off x="2290875" y="629863"/>
                  <a:ext cx="72600" cy="89675"/>
                </a:xfrm>
                <a:custGeom>
                  <a:avLst/>
                  <a:gdLst/>
                  <a:ahLst/>
                  <a:cxnLst/>
                  <a:rect l="l" t="t" r="r" b="b"/>
                  <a:pathLst>
                    <a:path w="2904" h="3587" extrusionOk="0">
                      <a:moveTo>
                        <a:pt x="2897" y="0"/>
                      </a:moveTo>
                      <a:cubicBezTo>
                        <a:pt x="2890" y="0"/>
                        <a:pt x="2856" y="10"/>
                        <a:pt x="2802" y="29"/>
                      </a:cubicBezTo>
                      <a:cubicBezTo>
                        <a:pt x="2737" y="45"/>
                        <a:pt x="2659" y="95"/>
                        <a:pt x="2562" y="150"/>
                      </a:cubicBezTo>
                      <a:cubicBezTo>
                        <a:pt x="2376" y="270"/>
                        <a:pt x="2153" y="468"/>
                        <a:pt x="1945" y="675"/>
                      </a:cubicBezTo>
                      <a:cubicBezTo>
                        <a:pt x="1840" y="776"/>
                        <a:pt x="1736" y="878"/>
                        <a:pt x="1638" y="975"/>
                      </a:cubicBezTo>
                      <a:cubicBezTo>
                        <a:pt x="1542" y="1074"/>
                        <a:pt x="1451" y="1166"/>
                        <a:pt x="1376" y="1249"/>
                      </a:cubicBezTo>
                      <a:cubicBezTo>
                        <a:pt x="1234" y="1419"/>
                        <a:pt x="1138" y="1531"/>
                        <a:pt x="1138" y="1531"/>
                      </a:cubicBezTo>
                      <a:cubicBezTo>
                        <a:pt x="1138" y="1531"/>
                        <a:pt x="1053" y="1652"/>
                        <a:pt x="923" y="1831"/>
                      </a:cubicBezTo>
                      <a:cubicBezTo>
                        <a:pt x="801" y="2014"/>
                        <a:pt x="643" y="2265"/>
                        <a:pt x="500" y="2521"/>
                      </a:cubicBezTo>
                      <a:cubicBezTo>
                        <a:pt x="431" y="2651"/>
                        <a:pt x="364" y="2782"/>
                        <a:pt x="301" y="2904"/>
                      </a:cubicBezTo>
                      <a:cubicBezTo>
                        <a:pt x="242" y="3029"/>
                        <a:pt x="187" y="3145"/>
                        <a:pt x="140" y="3244"/>
                      </a:cubicBezTo>
                      <a:cubicBezTo>
                        <a:pt x="56" y="3447"/>
                        <a:pt x="1" y="3584"/>
                        <a:pt x="9" y="3587"/>
                      </a:cubicBezTo>
                      <a:cubicBezTo>
                        <a:pt x="9" y="3587"/>
                        <a:pt x="9" y="3587"/>
                        <a:pt x="9" y="3587"/>
                      </a:cubicBezTo>
                      <a:cubicBezTo>
                        <a:pt x="16" y="3587"/>
                        <a:pt x="85" y="3457"/>
                        <a:pt x="179" y="3262"/>
                      </a:cubicBezTo>
                      <a:cubicBezTo>
                        <a:pt x="233" y="3167"/>
                        <a:pt x="292" y="3054"/>
                        <a:pt x="356" y="2932"/>
                      </a:cubicBezTo>
                      <a:cubicBezTo>
                        <a:pt x="424" y="2813"/>
                        <a:pt x="497" y="2688"/>
                        <a:pt x="569" y="2561"/>
                      </a:cubicBezTo>
                      <a:cubicBezTo>
                        <a:pt x="720" y="2310"/>
                        <a:pt x="881" y="2067"/>
                        <a:pt x="1008" y="1890"/>
                      </a:cubicBezTo>
                      <a:cubicBezTo>
                        <a:pt x="1140" y="1716"/>
                        <a:pt x="1227" y="1600"/>
                        <a:pt x="1227" y="1600"/>
                      </a:cubicBezTo>
                      <a:cubicBezTo>
                        <a:pt x="1227" y="1600"/>
                        <a:pt x="1318" y="1486"/>
                        <a:pt x="1454" y="1317"/>
                      </a:cubicBezTo>
                      <a:cubicBezTo>
                        <a:pt x="1525" y="1234"/>
                        <a:pt x="1613" y="1141"/>
                        <a:pt x="1703" y="1040"/>
                      </a:cubicBezTo>
                      <a:cubicBezTo>
                        <a:pt x="1797" y="941"/>
                        <a:pt x="1899" y="834"/>
                        <a:pt x="2001" y="729"/>
                      </a:cubicBezTo>
                      <a:cubicBezTo>
                        <a:pt x="2202" y="518"/>
                        <a:pt x="2412" y="316"/>
                        <a:pt x="2587" y="186"/>
                      </a:cubicBezTo>
                      <a:cubicBezTo>
                        <a:pt x="2762" y="57"/>
                        <a:pt x="2903" y="12"/>
                        <a:pt x="2899" y="1"/>
                      </a:cubicBezTo>
                      <a:cubicBezTo>
                        <a:pt x="2899" y="1"/>
                        <a:pt x="2898" y="0"/>
                        <a:pt x="2897" y="0"/>
                      </a:cubicBezTo>
                      <a:close/>
                    </a:path>
                  </a:pathLst>
                </a:custGeom>
                <a:solidFill>
                  <a:srgbClr val="A1B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
                <p:cNvSpPr/>
                <p:nvPr/>
              </p:nvSpPr>
              <p:spPr>
                <a:xfrm>
                  <a:off x="2346600" y="610763"/>
                  <a:ext cx="36025" cy="33700"/>
                </a:xfrm>
                <a:custGeom>
                  <a:avLst/>
                  <a:gdLst/>
                  <a:ahLst/>
                  <a:cxnLst/>
                  <a:rect l="l" t="t" r="r" b="b"/>
                  <a:pathLst>
                    <a:path w="1441" h="1348" extrusionOk="0">
                      <a:moveTo>
                        <a:pt x="721" y="1"/>
                      </a:moveTo>
                      <a:cubicBezTo>
                        <a:pt x="688" y="1"/>
                        <a:pt x="655" y="3"/>
                        <a:pt x="621" y="8"/>
                      </a:cubicBezTo>
                      <a:cubicBezTo>
                        <a:pt x="255" y="63"/>
                        <a:pt x="1" y="406"/>
                        <a:pt x="56" y="773"/>
                      </a:cubicBezTo>
                      <a:cubicBezTo>
                        <a:pt x="104" y="1106"/>
                        <a:pt x="391" y="1347"/>
                        <a:pt x="719" y="1347"/>
                      </a:cubicBezTo>
                      <a:cubicBezTo>
                        <a:pt x="752" y="1347"/>
                        <a:pt x="785" y="1345"/>
                        <a:pt x="819" y="1340"/>
                      </a:cubicBezTo>
                      <a:cubicBezTo>
                        <a:pt x="1187" y="1285"/>
                        <a:pt x="1440" y="944"/>
                        <a:pt x="1386" y="575"/>
                      </a:cubicBezTo>
                      <a:cubicBezTo>
                        <a:pt x="1336" y="242"/>
                        <a:pt x="104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
                <p:cNvSpPr/>
                <p:nvPr/>
              </p:nvSpPr>
              <p:spPr>
                <a:xfrm>
                  <a:off x="2346600" y="610813"/>
                  <a:ext cx="34775" cy="33650"/>
                </a:xfrm>
                <a:custGeom>
                  <a:avLst/>
                  <a:gdLst/>
                  <a:ahLst/>
                  <a:cxnLst/>
                  <a:rect l="l" t="t" r="r" b="b"/>
                  <a:pathLst>
                    <a:path w="1391" h="1346" extrusionOk="0">
                      <a:moveTo>
                        <a:pt x="721" y="0"/>
                      </a:moveTo>
                      <a:cubicBezTo>
                        <a:pt x="688" y="0"/>
                        <a:pt x="655" y="2"/>
                        <a:pt x="621" y="6"/>
                      </a:cubicBezTo>
                      <a:cubicBezTo>
                        <a:pt x="255" y="61"/>
                        <a:pt x="1" y="404"/>
                        <a:pt x="56" y="771"/>
                      </a:cubicBezTo>
                      <a:cubicBezTo>
                        <a:pt x="104" y="1104"/>
                        <a:pt x="391" y="1345"/>
                        <a:pt x="719" y="1345"/>
                      </a:cubicBezTo>
                      <a:cubicBezTo>
                        <a:pt x="752" y="1345"/>
                        <a:pt x="785" y="1343"/>
                        <a:pt x="819" y="1338"/>
                      </a:cubicBezTo>
                      <a:cubicBezTo>
                        <a:pt x="1143" y="1289"/>
                        <a:pt x="1378" y="1015"/>
                        <a:pt x="1390" y="699"/>
                      </a:cubicBezTo>
                      <a:lnTo>
                        <a:pt x="1390" y="699"/>
                      </a:lnTo>
                      <a:cubicBezTo>
                        <a:pt x="1328" y="882"/>
                        <a:pt x="1169" y="1026"/>
                        <a:pt x="963" y="1056"/>
                      </a:cubicBezTo>
                      <a:cubicBezTo>
                        <a:pt x="936" y="1060"/>
                        <a:pt x="909" y="1062"/>
                        <a:pt x="883" y="1062"/>
                      </a:cubicBezTo>
                      <a:cubicBezTo>
                        <a:pt x="622" y="1062"/>
                        <a:pt x="393" y="871"/>
                        <a:pt x="353" y="603"/>
                      </a:cubicBezTo>
                      <a:cubicBezTo>
                        <a:pt x="311" y="323"/>
                        <a:pt x="497" y="63"/>
                        <a:pt x="770" y="2"/>
                      </a:cubicBezTo>
                      <a:cubicBezTo>
                        <a:pt x="754" y="1"/>
                        <a:pt x="737"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
                <p:cNvSpPr/>
                <p:nvPr/>
              </p:nvSpPr>
              <p:spPr>
                <a:xfrm>
                  <a:off x="2365825" y="615263"/>
                  <a:ext cx="9050" cy="8450"/>
                </a:xfrm>
                <a:custGeom>
                  <a:avLst/>
                  <a:gdLst/>
                  <a:ahLst/>
                  <a:cxnLst/>
                  <a:rect l="l" t="t" r="r" b="b"/>
                  <a:pathLst>
                    <a:path w="362" h="338" extrusionOk="0">
                      <a:moveTo>
                        <a:pt x="181" y="1"/>
                      </a:moveTo>
                      <a:cubicBezTo>
                        <a:pt x="173" y="1"/>
                        <a:pt x="165" y="1"/>
                        <a:pt x="158" y="2"/>
                      </a:cubicBezTo>
                      <a:cubicBezTo>
                        <a:pt x="65" y="16"/>
                        <a:pt x="1" y="101"/>
                        <a:pt x="15" y="193"/>
                      </a:cubicBezTo>
                      <a:cubicBezTo>
                        <a:pt x="28" y="278"/>
                        <a:pt x="101" y="337"/>
                        <a:pt x="183" y="337"/>
                      </a:cubicBezTo>
                      <a:cubicBezTo>
                        <a:pt x="191" y="337"/>
                        <a:pt x="198" y="337"/>
                        <a:pt x="206" y="336"/>
                      </a:cubicBezTo>
                      <a:cubicBezTo>
                        <a:pt x="299" y="322"/>
                        <a:pt x="361" y="236"/>
                        <a:pt x="349" y="143"/>
                      </a:cubicBezTo>
                      <a:cubicBezTo>
                        <a:pt x="336" y="60"/>
                        <a:pt x="263" y="1"/>
                        <a:pt x="18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
                <p:cNvSpPr/>
                <p:nvPr/>
              </p:nvSpPr>
              <p:spPr>
                <a:xfrm>
                  <a:off x="2373600" y="625613"/>
                  <a:ext cx="5175" cy="4825"/>
                </a:xfrm>
                <a:custGeom>
                  <a:avLst/>
                  <a:gdLst/>
                  <a:ahLst/>
                  <a:cxnLst/>
                  <a:rect l="l" t="t" r="r" b="b"/>
                  <a:pathLst>
                    <a:path w="207" h="193" extrusionOk="0">
                      <a:moveTo>
                        <a:pt x="104" y="1"/>
                      </a:moveTo>
                      <a:cubicBezTo>
                        <a:pt x="99" y="1"/>
                        <a:pt x="94" y="1"/>
                        <a:pt x="89" y="2"/>
                      </a:cubicBezTo>
                      <a:cubicBezTo>
                        <a:pt x="38" y="10"/>
                        <a:pt x="0" y="58"/>
                        <a:pt x="8" y="111"/>
                      </a:cubicBezTo>
                      <a:cubicBezTo>
                        <a:pt x="15" y="158"/>
                        <a:pt x="57" y="192"/>
                        <a:pt x="105" y="192"/>
                      </a:cubicBezTo>
                      <a:cubicBezTo>
                        <a:pt x="109" y="192"/>
                        <a:pt x="114" y="192"/>
                        <a:pt x="119" y="191"/>
                      </a:cubicBezTo>
                      <a:cubicBezTo>
                        <a:pt x="169" y="183"/>
                        <a:pt x="207" y="133"/>
                        <a:pt x="199" y="83"/>
                      </a:cubicBezTo>
                      <a:cubicBezTo>
                        <a:pt x="192" y="35"/>
                        <a:pt x="151" y="1"/>
                        <a:pt x="10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
                <p:cNvSpPr/>
                <p:nvPr/>
              </p:nvSpPr>
              <p:spPr>
                <a:xfrm>
                  <a:off x="2171325" y="630213"/>
                  <a:ext cx="238700" cy="225900"/>
                </a:xfrm>
                <a:custGeom>
                  <a:avLst/>
                  <a:gdLst/>
                  <a:ahLst/>
                  <a:cxnLst/>
                  <a:rect l="l" t="t" r="r" b="b"/>
                  <a:pathLst>
                    <a:path w="9548" h="9036" extrusionOk="0">
                      <a:moveTo>
                        <a:pt x="2471" y="1"/>
                      </a:moveTo>
                      <a:cubicBezTo>
                        <a:pt x="2413" y="1"/>
                        <a:pt x="2353" y="4"/>
                        <a:pt x="2290" y="12"/>
                      </a:cubicBezTo>
                      <a:cubicBezTo>
                        <a:pt x="1033" y="164"/>
                        <a:pt x="1383" y="1690"/>
                        <a:pt x="1670" y="2509"/>
                      </a:cubicBezTo>
                      <a:cubicBezTo>
                        <a:pt x="1960" y="3341"/>
                        <a:pt x="2137" y="4408"/>
                        <a:pt x="1560" y="5167"/>
                      </a:cubicBezTo>
                      <a:cubicBezTo>
                        <a:pt x="1545" y="5188"/>
                        <a:pt x="1531" y="5208"/>
                        <a:pt x="1513" y="5227"/>
                      </a:cubicBezTo>
                      <a:cubicBezTo>
                        <a:pt x="981" y="5871"/>
                        <a:pt x="0" y="6099"/>
                        <a:pt x="16" y="7083"/>
                      </a:cubicBezTo>
                      <a:cubicBezTo>
                        <a:pt x="30" y="7959"/>
                        <a:pt x="671" y="8899"/>
                        <a:pt x="1582" y="9018"/>
                      </a:cubicBezTo>
                      <a:cubicBezTo>
                        <a:pt x="1675" y="9030"/>
                        <a:pt x="1767" y="9036"/>
                        <a:pt x="1858" y="9036"/>
                      </a:cubicBezTo>
                      <a:cubicBezTo>
                        <a:pt x="2469" y="9036"/>
                        <a:pt x="3045" y="8769"/>
                        <a:pt x="3423" y="8267"/>
                      </a:cubicBezTo>
                      <a:cubicBezTo>
                        <a:pt x="3970" y="7542"/>
                        <a:pt x="3761" y="6582"/>
                        <a:pt x="4723" y="6153"/>
                      </a:cubicBezTo>
                      <a:cubicBezTo>
                        <a:pt x="4964" y="6045"/>
                        <a:pt x="5220" y="6008"/>
                        <a:pt x="5482" y="6008"/>
                      </a:cubicBezTo>
                      <a:cubicBezTo>
                        <a:pt x="6017" y="6008"/>
                        <a:pt x="6575" y="6162"/>
                        <a:pt x="7078" y="6186"/>
                      </a:cubicBezTo>
                      <a:cubicBezTo>
                        <a:pt x="7119" y="6188"/>
                        <a:pt x="7160" y="6189"/>
                        <a:pt x="7201" y="6189"/>
                      </a:cubicBezTo>
                      <a:cubicBezTo>
                        <a:pt x="8982" y="6189"/>
                        <a:pt x="9548" y="4305"/>
                        <a:pt x="8376" y="3837"/>
                      </a:cubicBezTo>
                      <a:cubicBezTo>
                        <a:pt x="8239" y="3783"/>
                        <a:pt x="8069" y="3759"/>
                        <a:pt x="7877" y="3759"/>
                      </a:cubicBezTo>
                      <a:cubicBezTo>
                        <a:pt x="6675" y="3759"/>
                        <a:pt x="4581" y="4703"/>
                        <a:pt x="3827" y="5062"/>
                      </a:cubicBezTo>
                      <a:cubicBezTo>
                        <a:pt x="3824" y="5059"/>
                        <a:pt x="3821" y="5058"/>
                        <a:pt x="3818" y="5056"/>
                      </a:cubicBezTo>
                      <a:cubicBezTo>
                        <a:pt x="4875" y="4483"/>
                        <a:pt x="8611" y="2293"/>
                        <a:pt x="6908" y="798"/>
                      </a:cubicBezTo>
                      <a:cubicBezTo>
                        <a:pt x="6675" y="593"/>
                        <a:pt x="6442" y="503"/>
                        <a:pt x="6214" y="503"/>
                      </a:cubicBezTo>
                      <a:cubicBezTo>
                        <a:pt x="4832" y="503"/>
                        <a:pt x="3621" y="3811"/>
                        <a:pt x="3318" y="4705"/>
                      </a:cubicBezTo>
                      <a:cubicBezTo>
                        <a:pt x="3313" y="4702"/>
                        <a:pt x="3307" y="4697"/>
                        <a:pt x="3302" y="4693"/>
                      </a:cubicBezTo>
                      <a:cubicBezTo>
                        <a:pt x="3533" y="3715"/>
                        <a:pt x="4289" y="1"/>
                        <a:pt x="24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
                <p:cNvSpPr/>
                <p:nvPr/>
              </p:nvSpPr>
              <p:spPr>
                <a:xfrm>
                  <a:off x="2352025" y="756263"/>
                  <a:ext cx="700" cy="200"/>
                </a:xfrm>
                <a:custGeom>
                  <a:avLst/>
                  <a:gdLst/>
                  <a:ahLst/>
                  <a:cxnLst/>
                  <a:rect l="l" t="t" r="r" b="b"/>
                  <a:pathLst>
                    <a:path w="28" h="8" extrusionOk="0">
                      <a:moveTo>
                        <a:pt x="27" y="0"/>
                      </a:moveTo>
                      <a:cubicBezTo>
                        <a:pt x="25" y="0"/>
                        <a:pt x="16" y="3"/>
                        <a:pt x="0" y="8"/>
                      </a:cubicBezTo>
                      <a:cubicBezTo>
                        <a:pt x="14" y="6"/>
                        <a:pt x="22" y="3"/>
                        <a:pt x="25" y="2"/>
                      </a:cubicBezTo>
                      <a:cubicBezTo>
                        <a:pt x="27" y="1"/>
                        <a:pt x="27" y="0"/>
                        <a:pt x="27" y="0"/>
                      </a:cubicBezTo>
                      <a:close/>
                    </a:path>
                  </a:pathLst>
                </a:custGeom>
                <a:solidFill>
                  <a:srgbClr val="FF8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
                <p:cNvSpPr/>
                <p:nvPr/>
              </p:nvSpPr>
              <p:spPr>
                <a:xfrm>
                  <a:off x="2293075" y="652213"/>
                  <a:ext cx="33225" cy="33750"/>
                </a:xfrm>
                <a:custGeom>
                  <a:avLst/>
                  <a:gdLst/>
                  <a:ahLst/>
                  <a:cxnLst/>
                  <a:rect l="l" t="t" r="r" b="b"/>
                  <a:pathLst>
                    <a:path w="1329" h="1350" extrusionOk="0">
                      <a:moveTo>
                        <a:pt x="1212" y="0"/>
                      </a:moveTo>
                      <a:cubicBezTo>
                        <a:pt x="1141" y="0"/>
                        <a:pt x="1038" y="57"/>
                        <a:pt x="948" y="150"/>
                      </a:cubicBezTo>
                      <a:cubicBezTo>
                        <a:pt x="828" y="277"/>
                        <a:pt x="774" y="424"/>
                        <a:pt x="832" y="478"/>
                      </a:cubicBezTo>
                      <a:cubicBezTo>
                        <a:pt x="847" y="492"/>
                        <a:pt x="868" y="499"/>
                        <a:pt x="892" y="499"/>
                      </a:cubicBezTo>
                      <a:cubicBezTo>
                        <a:pt x="963" y="499"/>
                        <a:pt x="1066" y="443"/>
                        <a:pt x="1155" y="349"/>
                      </a:cubicBezTo>
                      <a:cubicBezTo>
                        <a:pt x="1276" y="222"/>
                        <a:pt x="1329" y="77"/>
                        <a:pt x="1272" y="22"/>
                      </a:cubicBezTo>
                      <a:cubicBezTo>
                        <a:pt x="1257" y="7"/>
                        <a:pt x="1237" y="0"/>
                        <a:pt x="1212" y="0"/>
                      </a:cubicBezTo>
                      <a:close/>
                      <a:moveTo>
                        <a:pt x="528" y="679"/>
                      </a:moveTo>
                      <a:cubicBezTo>
                        <a:pt x="438" y="679"/>
                        <a:pt x="304" y="762"/>
                        <a:pt x="195" y="897"/>
                      </a:cubicBezTo>
                      <a:cubicBezTo>
                        <a:pt x="52" y="1071"/>
                        <a:pt x="0" y="1262"/>
                        <a:pt x="79" y="1328"/>
                      </a:cubicBezTo>
                      <a:cubicBezTo>
                        <a:pt x="96" y="1342"/>
                        <a:pt x="118" y="1349"/>
                        <a:pt x="144" y="1349"/>
                      </a:cubicBezTo>
                      <a:cubicBezTo>
                        <a:pt x="234" y="1349"/>
                        <a:pt x="367" y="1265"/>
                        <a:pt x="478" y="1129"/>
                      </a:cubicBezTo>
                      <a:cubicBezTo>
                        <a:pt x="621" y="957"/>
                        <a:pt x="672" y="764"/>
                        <a:pt x="594" y="700"/>
                      </a:cubicBezTo>
                      <a:cubicBezTo>
                        <a:pt x="577" y="686"/>
                        <a:pt x="554" y="679"/>
                        <a:pt x="52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
                <p:cNvSpPr/>
                <p:nvPr/>
              </p:nvSpPr>
              <p:spPr>
                <a:xfrm>
                  <a:off x="2340550" y="733938"/>
                  <a:ext cx="44450" cy="9450"/>
                </a:xfrm>
                <a:custGeom>
                  <a:avLst/>
                  <a:gdLst/>
                  <a:ahLst/>
                  <a:cxnLst/>
                  <a:rect l="l" t="t" r="r" b="b"/>
                  <a:pathLst>
                    <a:path w="1778" h="378" extrusionOk="0">
                      <a:moveTo>
                        <a:pt x="1474" y="5"/>
                      </a:moveTo>
                      <a:cubicBezTo>
                        <a:pt x="1468" y="5"/>
                        <a:pt x="1462" y="5"/>
                        <a:pt x="1455" y="5"/>
                      </a:cubicBezTo>
                      <a:cubicBezTo>
                        <a:pt x="1281" y="10"/>
                        <a:pt x="1140" y="78"/>
                        <a:pt x="1142" y="157"/>
                      </a:cubicBezTo>
                      <a:cubicBezTo>
                        <a:pt x="1145" y="232"/>
                        <a:pt x="1278" y="292"/>
                        <a:pt x="1444" y="292"/>
                      </a:cubicBezTo>
                      <a:cubicBezTo>
                        <a:pt x="1450" y="292"/>
                        <a:pt x="1457" y="292"/>
                        <a:pt x="1463" y="292"/>
                      </a:cubicBezTo>
                      <a:cubicBezTo>
                        <a:pt x="1639" y="287"/>
                        <a:pt x="1778" y="219"/>
                        <a:pt x="1776" y="140"/>
                      </a:cubicBezTo>
                      <a:cubicBezTo>
                        <a:pt x="1775" y="64"/>
                        <a:pt x="1641" y="5"/>
                        <a:pt x="1474" y="5"/>
                      </a:cubicBezTo>
                      <a:close/>
                      <a:moveTo>
                        <a:pt x="482" y="0"/>
                      </a:moveTo>
                      <a:cubicBezTo>
                        <a:pt x="454" y="0"/>
                        <a:pt x="425" y="2"/>
                        <a:pt x="395" y="5"/>
                      </a:cubicBezTo>
                      <a:cubicBezTo>
                        <a:pt x="172" y="28"/>
                        <a:pt x="0" y="130"/>
                        <a:pt x="9" y="230"/>
                      </a:cubicBezTo>
                      <a:cubicBezTo>
                        <a:pt x="19" y="317"/>
                        <a:pt x="162" y="377"/>
                        <a:pt x="346" y="377"/>
                      </a:cubicBezTo>
                      <a:cubicBezTo>
                        <a:pt x="374" y="377"/>
                        <a:pt x="403" y="376"/>
                        <a:pt x="432" y="373"/>
                      </a:cubicBezTo>
                      <a:cubicBezTo>
                        <a:pt x="656" y="348"/>
                        <a:pt x="829" y="248"/>
                        <a:pt x="818" y="147"/>
                      </a:cubicBezTo>
                      <a:cubicBezTo>
                        <a:pt x="810" y="59"/>
                        <a:pt x="665"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
                <p:cNvSpPr/>
                <p:nvPr/>
              </p:nvSpPr>
              <p:spPr>
                <a:xfrm>
                  <a:off x="2215600" y="638788"/>
                  <a:ext cx="11850" cy="44050"/>
                </a:xfrm>
                <a:custGeom>
                  <a:avLst/>
                  <a:gdLst/>
                  <a:ahLst/>
                  <a:cxnLst/>
                  <a:rect l="l" t="t" r="r" b="b"/>
                  <a:pathLst>
                    <a:path w="474" h="1762" extrusionOk="0">
                      <a:moveTo>
                        <a:pt x="342" y="1"/>
                      </a:moveTo>
                      <a:cubicBezTo>
                        <a:pt x="265" y="1"/>
                        <a:pt x="188" y="131"/>
                        <a:pt x="169" y="299"/>
                      </a:cubicBezTo>
                      <a:cubicBezTo>
                        <a:pt x="145" y="473"/>
                        <a:pt x="192" y="621"/>
                        <a:pt x="270" y="632"/>
                      </a:cubicBezTo>
                      <a:cubicBezTo>
                        <a:pt x="273" y="633"/>
                        <a:pt x="276" y="633"/>
                        <a:pt x="278" y="633"/>
                      </a:cubicBezTo>
                      <a:cubicBezTo>
                        <a:pt x="354" y="633"/>
                        <a:pt x="431" y="503"/>
                        <a:pt x="454" y="335"/>
                      </a:cubicBezTo>
                      <a:cubicBezTo>
                        <a:pt x="474" y="161"/>
                        <a:pt x="427" y="12"/>
                        <a:pt x="350" y="1"/>
                      </a:cubicBezTo>
                      <a:cubicBezTo>
                        <a:pt x="348" y="1"/>
                        <a:pt x="345" y="1"/>
                        <a:pt x="342" y="1"/>
                      </a:cubicBezTo>
                      <a:close/>
                      <a:moveTo>
                        <a:pt x="208" y="950"/>
                      </a:moveTo>
                      <a:cubicBezTo>
                        <a:pt x="110" y="950"/>
                        <a:pt x="21" y="1127"/>
                        <a:pt x="10" y="1348"/>
                      </a:cubicBezTo>
                      <a:cubicBezTo>
                        <a:pt x="1" y="1571"/>
                        <a:pt x="75" y="1757"/>
                        <a:pt x="176" y="1762"/>
                      </a:cubicBezTo>
                      <a:cubicBezTo>
                        <a:pt x="178" y="1762"/>
                        <a:pt x="179" y="1762"/>
                        <a:pt x="180" y="1762"/>
                      </a:cubicBezTo>
                      <a:cubicBezTo>
                        <a:pt x="280" y="1762"/>
                        <a:pt x="368" y="1585"/>
                        <a:pt x="378" y="1364"/>
                      </a:cubicBezTo>
                      <a:cubicBezTo>
                        <a:pt x="389" y="1142"/>
                        <a:pt x="314" y="955"/>
                        <a:pt x="212" y="950"/>
                      </a:cubicBezTo>
                      <a:cubicBezTo>
                        <a:pt x="211" y="950"/>
                        <a:pt x="210" y="950"/>
                        <a:pt x="208" y="9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
                <p:cNvSpPr/>
                <p:nvPr/>
              </p:nvSpPr>
              <p:spPr>
                <a:xfrm>
                  <a:off x="2228875" y="647738"/>
                  <a:ext cx="148075" cy="148425"/>
                </a:xfrm>
                <a:custGeom>
                  <a:avLst/>
                  <a:gdLst/>
                  <a:ahLst/>
                  <a:cxnLst/>
                  <a:rect l="l" t="t" r="r" b="b"/>
                  <a:pathLst>
                    <a:path w="5923" h="5937" extrusionOk="0">
                      <a:moveTo>
                        <a:pt x="280" y="0"/>
                      </a:moveTo>
                      <a:cubicBezTo>
                        <a:pt x="280" y="0"/>
                        <a:pt x="280" y="0"/>
                        <a:pt x="280" y="0"/>
                      </a:cubicBezTo>
                      <a:cubicBezTo>
                        <a:pt x="250" y="13"/>
                        <a:pt x="451" y="649"/>
                        <a:pt x="518" y="1308"/>
                      </a:cubicBezTo>
                      <a:cubicBezTo>
                        <a:pt x="534" y="1639"/>
                        <a:pt x="566" y="1968"/>
                        <a:pt x="548" y="2217"/>
                      </a:cubicBezTo>
                      <a:cubicBezTo>
                        <a:pt x="541" y="2464"/>
                        <a:pt x="537" y="2629"/>
                        <a:pt x="537" y="2629"/>
                      </a:cubicBezTo>
                      <a:cubicBezTo>
                        <a:pt x="537" y="2629"/>
                        <a:pt x="524" y="2793"/>
                        <a:pt x="505" y="3039"/>
                      </a:cubicBezTo>
                      <a:cubicBezTo>
                        <a:pt x="499" y="3287"/>
                        <a:pt x="432" y="3611"/>
                        <a:pt x="383" y="3937"/>
                      </a:cubicBezTo>
                      <a:cubicBezTo>
                        <a:pt x="252" y="4585"/>
                        <a:pt x="1" y="5203"/>
                        <a:pt x="29" y="5215"/>
                      </a:cubicBezTo>
                      <a:cubicBezTo>
                        <a:pt x="29" y="5215"/>
                        <a:pt x="30" y="5215"/>
                        <a:pt x="30" y="5215"/>
                      </a:cubicBezTo>
                      <a:cubicBezTo>
                        <a:pt x="45" y="5215"/>
                        <a:pt x="117" y="5066"/>
                        <a:pt x="219" y="4842"/>
                      </a:cubicBezTo>
                      <a:cubicBezTo>
                        <a:pt x="244" y="4784"/>
                        <a:pt x="272" y="4722"/>
                        <a:pt x="302" y="4656"/>
                      </a:cubicBezTo>
                      <a:cubicBezTo>
                        <a:pt x="328" y="4589"/>
                        <a:pt x="349" y="4515"/>
                        <a:pt x="372" y="4440"/>
                      </a:cubicBezTo>
                      <a:cubicBezTo>
                        <a:pt x="419" y="4291"/>
                        <a:pt x="474" y="4131"/>
                        <a:pt x="519" y="3968"/>
                      </a:cubicBezTo>
                      <a:cubicBezTo>
                        <a:pt x="587" y="3639"/>
                        <a:pt x="668" y="3310"/>
                        <a:pt x="685" y="3058"/>
                      </a:cubicBezTo>
                      <a:cubicBezTo>
                        <a:pt x="715" y="2807"/>
                        <a:pt x="734" y="2638"/>
                        <a:pt x="734" y="2638"/>
                      </a:cubicBezTo>
                      <a:cubicBezTo>
                        <a:pt x="734" y="2638"/>
                        <a:pt x="731" y="2469"/>
                        <a:pt x="729" y="2215"/>
                      </a:cubicBezTo>
                      <a:cubicBezTo>
                        <a:pt x="739" y="1962"/>
                        <a:pt x="690" y="1626"/>
                        <a:pt x="656" y="1291"/>
                      </a:cubicBezTo>
                      <a:cubicBezTo>
                        <a:pt x="626" y="1125"/>
                        <a:pt x="588" y="959"/>
                        <a:pt x="554" y="805"/>
                      </a:cubicBezTo>
                      <a:cubicBezTo>
                        <a:pt x="537" y="729"/>
                        <a:pt x="524" y="654"/>
                        <a:pt x="504" y="585"/>
                      </a:cubicBezTo>
                      <a:cubicBezTo>
                        <a:pt x="480" y="516"/>
                        <a:pt x="457" y="450"/>
                        <a:pt x="436" y="390"/>
                      </a:cubicBezTo>
                      <a:cubicBezTo>
                        <a:pt x="355" y="156"/>
                        <a:pt x="294" y="0"/>
                        <a:pt x="280" y="0"/>
                      </a:cubicBezTo>
                      <a:close/>
                      <a:moveTo>
                        <a:pt x="4159" y="478"/>
                      </a:moveTo>
                      <a:cubicBezTo>
                        <a:pt x="4143" y="478"/>
                        <a:pt x="4018" y="623"/>
                        <a:pt x="3840" y="843"/>
                      </a:cubicBezTo>
                      <a:cubicBezTo>
                        <a:pt x="3659" y="1070"/>
                        <a:pt x="3417" y="1376"/>
                        <a:pt x="3178" y="1680"/>
                      </a:cubicBezTo>
                      <a:cubicBezTo>
                        <a:pt x="2702" y="2294"/>
                        <a:pt x="2225" y="2906"/>
                        <a:pt x="2225" y="2906"/>
                      </a:cubicBezTo>
                      <a:cubicBezTo>
                        <a:pt x="2225" y="2906"/>
                        <a:pt x="1773" y="3539"/>
                        <a:pt x="1318" y="4172"/>
                      </a:cubicBezTo>
                      <a:cubicBezTo>
                        <a:pt x="1096" y="4490"/>
                        <a:pt x="873" y="4808"/>
                        <a:pt x="704" y="5048"/>
                      </a:cubicBezTo>
                      <a:cubicBezTo>
                        <a:pt x="540" y="5289"/>
                        <a:pt x="433" y="5453"/>
                        <a:pt x="446" y="5461"/>
                      </a:cubicBezTo>
                      <a:cubicBezTo>
                        <a:pt x="446" y="5461"/>
                        <a:pt x="446" y="5461"/>
                        <a:pt x="447" y="5461"/>
                      </a:cubicBezTo>
                      <a:cubicBezTo>
                        <a:pt x="462" y="5461"/>
                        <a:pt x="587" y="5314"/>
                        <a:pt x="767" y="5093"/>
                      </a:cubicBezTo>
                      <a:cubicBezTo>
                        <a:pt x="947" y="4864"/>
                        <a:pt x="1190" y="4560"/>
                        <a:pt x="1431" y="4255"/>
                      </a:cubicBezTo>
                      <a:cubicBezTo>
                        <a:pt x="1907" y="3639"/>
                        <a:pt x="2384" y="3025"/>
                        <a:pt x="2384" y="3025"/>
                      </a:cubicBezTo>
                      <a:cubicBezTo>
                        <a:pt x="2384" y="3025"/>
                        <a:pt x="2836" y="2394"/>
                        <a:pt x="3289" y="1763"/>
                      </a:cubicBezTo>
                      <a:cubicBezTo>
                        <a:pt x="3511" y="1445"/>
                        <a:pt x="3734" y="1128"/>
                        <a:pt x="3902" y="888"/>
                      </a:cubicBezTo>
                      <a:cubicBezTo>
                        <a:pt x="4066" y="649"/>
                        <a:pt x="4173" y="486"/>
                        <a:pt x="4160" y="478"/>
                      </a:cubicBezTo>
                      <a:cubicBezTo>
                        <a:pt x="4160" y="478"/>
                        <a:pt x="4159" y="478"/>
                        <a:pt x="4159" y="478"/>
                      </a:cubicBezTo>
                      <a:close/>
                      <a:moveTo>
                        <a:pt x="5299" y="4159"/>
                      </a:moveTo>
                      <a:cubicBezTo>
                        <a:pt x="5227" y="4159"/>
                        <a:pt x="5152" y="4169"/>
                        <a:pt x="5072" y="4173"/>
                      </a:cubicBezTo>
                      <a:cubicBezTo>
                        <a:pt x="4915" y="4188"/>
                        <a:pt x="4746" y="4195"/>
                        <a:pt x="4578" y="4216"/>
                      </a:cubicBezTo>
                      <a:cubicBezTo>
                        <a:pt x="4246" y="4278"/>
                        <a:pt x="3911" y="4327"/>
                        <a:pt x="3670" y="4408"/>
                      </a:cubicBezTo>
                      <a:cubicBezTo>
                        <a:pt x="3425" y="4479"/>
                        <a:pt x="3264" y="4526"/>
                        <a:pt x="3264" y="4526"/>
                      </a:cubicBezTo>
                      <a:cubicBezTo>
                        <a:pt x="3264" y="4526"/>
                        <a:pt x="3107" y="4593"/>
                        <a:pt x="2875" y="4692"/>
                      </a:cubicBezTo>
                      <a:cubicBezTo>
                        <a:pt x="2637" y="4780"/>
                        <a:pt x="2346" y="4952"/>
                        <a:pt x="2050" y="5110"/>
                      </a:cubicBezTo>
                      <a:cubicBezTo>
                        <a:pt x="1907" y="5201"/>
                        <a:pt x="1770" y="5298"/>
                        <a:pt x="1639" y="5386"/>
                      </a:cubicBezTo>
                      <a:cubicBezTo>
                        <a:pt x="1575" y="5431"/>
                        <a:pt x="1511" y="5471"/>
                        <a:pt x="1453" y="5516"/>
                      </a:cubicBezTo>
                      <a:cubicBezTo>
                        <a:pt x="1400" y="5563"/>
                        <a:pt x="1347" y="5607"/>
                        <a:pt x="1300" y="5648"/>
                      </a:cubicBezTo>
                      <a:cubicBezTo>
                        <a:pt x="1108" y="5814"/>
                        <a:pt x="986" y="5926"/>
                        <a:pt x="996" y="5936"/>
                      </a:cubicBezTo>
                      <a:cubicBezTo>
                        <a:pt x="996" y="5936"/>
                        <a:pt x="997" y="5937"/>
                        <a:pt x="998" y="5937"/>
                      </a:cubicBezTo>
                      <a:cubicBezTo>
                        <a:pt x="1044" y="5937"/>
                        <a:pt x="1550" y="5536"/>
                        <a:pt x="2119" y="5232"/>
                      </a:cubicBezTo>
                      <a:cubicBezTo>
                        <a:pt x="2418" y="5091"/>
                        <a:pt x="2709" y="4936"/>
                        <a:pt x="2946" y="4860"/>
                      </a:cubicBezTo>
                      <a:cubicBezTo>
                        <a:pt x="3176" y="4770"/>
                        <a:pt x="3330" y="4711"/>
                        <a:pt x="3330" y="4711"/>
                      </a:cubicBezTo>
                      <a:cubicBezTo>
                        <a:pt x="3330" y="4711"/>
                        <a:pt x="3486" y="4661"/>
                        <a:pt x="3721" y="4582"/>
                      </a:cubicBezTo>
                      <a:cubicBezTo>
                        <a:pt x="3953" y="4493"/>
                        <a:pt x="4279" y="4432"/>
                        <a:pt x="4600" y="4354"/>
                      </a:cubicBezTo>
                      <a:cubicBezTo>
                        <a:pt x="5252" y="4230"/>
                        <a:pt x="5919" y="4239"/>
                        <a:pt x="5921" y="4208"/>
                      </a:cubicBezTo>
                      <a:cubicBezTo>
                        <a:pt x="5922" y="4194"/>
                        <a:pt x="5755" y="4181"/>
                        <a:pt x="5502" y="4169"/>
                      </a:cubicBezTo>
                      <a:cubicBezTo>
                        <a:pt x="5440" y="4166"/>
                        <a:pt x="5372" y="4162"/>
                        <a:pt x="5299" y="41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
                <p:cNvSpPr/>
                <p:nvPr/>
              </p:nvSpPr>
              <p:spPr>
                <a:xfrm>
                  <a:off x="2171325" y="631938"/>
                  <a:ext cx="217400" cy="224175"/>
                </a:xfrm>
                <a:custGeom>
                  <a:avLst/>
                  <a:gdLst/>
                  <a:ahLst/>
                  <a:cxnLst/>
                  <a:rect l="l" t="t" r="r" b="b"/>
                  <a:pathLst>
                    <a:path w="8696" h="8967" extrusionOk="0">
                      <a:moveTo>
                        <a:pt x="2032" y="1"/>
                      </a:moveTo>
                      <a:lnTo>
                        <a:pt x="2032" y="1"/>
                      </a:lnTo>
                      <a:cubicBezTo>
                        <a:pt x="1087" y="325"/>
                        <a:pt x="1405" y="1683"/>
                        <a:pt x="1670" y="2440"/>
                      </a:cubicBezTo>
                      <a:cubicBezTo>
                        <a:pt x="1855" y="2971"/>
                        <a:pt x="1993" y="3598"/>
                        <a:pt x="1919" y="4179"/>
                      </a:cubicBezTo>
                      <a:cubicBezTo>
                        <a:pt x="1910" y="4254"/>
                        <a:pt x="1896" y="4331"/>
                        <a:pt x="1878" y="4404"/>
                      </a:cubicBezTo>
                      <a:cubicBezTo>
                        <a:pt x="1877" y="4414"/>
                        <a:pt x="1874" y="4423"/>
                        <a:pt x="1872" y="4431"/>
                      </a:cubicBezTo>
                      <a:cubicBezTo>
                        <a:pt x="1853" y="4508"/>
                        <a:pt x="1831" y="4583"/>
                        <a:pt x="1803" y="4655"/>
                      </a:cubicBezTo>
                      <a:cubicBezTo>
                        <a:pt x="1803" y="4660"/>
                        <a:pt x="1800" y="4663"/>
                        <a:pt x="1800" y="4666"/>
                      </a:cubicBezTo>
                      <a:cubicBezTo>
                        <a:pt x="1773" y="4732"/>
                        <a:pt x="1744" y="4794"/>
                        <a:pt x="1711" y="4857"/>
                      </a:cubicBezTo>
                      <a:cubicBezTo>
                        <a:pt x="1703" y="4874"/>
                        <a:pt x="1694" y="4890"/>
                        <a:pt x="1684" y="4907"/>
                      </a:cubicBezTo>
                      <a:cubicBezTo>
                        <a:pt x="1648" y="4971"/>
                        <a:pt x="1607" y="5036"/>
                        <a:pt x="1560" y="5098"/>
                      </a:cubicBezTo>
                      <a:cubicBezTo>
                        <a:pt x="1545" y="5119"/>
                        <a:pt x="1531" y="5139"/>
                        <a:pt x="1513" y="5158"/>
                      </a:cubicBezTo>
                      <a:cubicBezTo>
                        <a:pt x="981" y="5802"/>
                        <a:pt x="0" y="6032"/>
                        <a:pt x="16" y="7014"/>
                      </a:cubicBezTo>
                      <a:cubicBezTo>
                        <a:pt x="30" y="7891"/>
                        <a:pt x="671" y="8830"/>
                        <a:pt x="1582" y="8949"/>
                      </a:cubicBezTo>
                      <a:cubicBezTo>
                        <a:pt x="1675" y="8961"/>
                        <a:pt x="1767" y="8967"/>
                        <a:pt x="1858" y="8967"/>
                      </a:cubicBezTo>
                      <a:cubicBezTo>
                        <a:pt x="2469" y="8967"/>
                        <a:pt x="3045" y="8700"/>
                        <a:pt x="3423" y="8198"/>
                      </a:cubicBezTo>
                      <a:cubicBezTo>
                        <a:pt x="3456" y="8155"/>
                        <a:pt x="3486" y="8109"/>
                        <a:pt x="3514" y="8064"/>
                      </a:cubicBezTo>
                      <a:cubicBezTo>
                        <a:pt x="3523" y="8050"/>
                        <a:pt x="3531" y="8034"/>
                        <a:pt x="3539" y="8020"/>
                      </a:cubicBezTo>
                      <a:cubicBezTo>
                        <a:pt x="3558" y="7989"/>
                        <a:pt x="3576" y="7957"/>
                        <a:pt x="3592" y="7924"/>
                      </a:cubicBezTo>
                      <a:cubicBezTo>
                        <a:pt x="3602" y="7907"/>
                        <a:pt x="3609" y="7888"/>
                        <a:pt x="3617" y="7871"/>
                      </a:cubicBezTo>
                      <a:cubicBezTo>
                        <a:pt x="3631" y="7841"/>
                        <a:pt x="3647" y="7812"/>
                        <a:pt x="3660" y="7782"/>
                      </a:cubicBezTo>
                      <a:cubicBezTo>
                        <a:pt x="3667" y="7763"/>
                        <a:pt x="3674" y="7744"/>
                        <a:pt x="3681" y="7725"/>
                      </a:cubicBezTo>
                      <a:cubicBezTo>
                        <a:pt x="3694" y="7696"/>
                        <a:pt x="3707" y="7666"/>
                        <a:pt x="3717" y="7635"/>
                      </a:cubicBezTo>
                      <a:cubicBezTo>
                        <a:pt x="3722" y="7617"/>
                        <a:pt x="3728" y="7599"/>
                        <a:pt x="3736" y="7580"/>
                      </a:cubicBezTo>
                      <a:cubicBezTo>
                        <a:pt x="3747" y="7548"/>
                        <a:pt x="3760" y="7515"/>
                        <a:pt x="3769" y="7484"/>
                      </a:cubicBezTo>
                      <a:cubicBezTo>
                        <a:pt x="3774" y="7470"/>
                        <a:pt x="3780" y="7454"/>
                        <a:pt x="3783" y="7440"/>
                      </a:cubicBezTo>
                      <a:cubicBezTo>
                        <a:pt x="3818" y="7337"/>
                        <a:pt x="3849" y="7234"/>
                        <a:pt x="3884" y="7133"/>
                      </a:cubicBezTo>
                      <a:cubicBezTo>
                        <a:pt x="3888" y="7116"/>
                        <a:pt x="3894" y="7097"/>
                        <a:pt x="3901" y="7080"/>
                      </a:cubicBezTo>
                      <a:cubicBezTo>
                        <a:pt x="3910" y="7052"/>
                        <a:pt x="3921" y="7024"/>
                        <a:pt x="3931" y="6995"/>
                      </a:cubicBezTo>
                      <a:cubicBezTo>
                        <a:pt x="3938" y="6977"/>
                        <a:pt x="3945" y="6956"/>
                        <a:pt x="3952" y="6937"/>
                      </a:cubicBezTo>
                      <a:cubicBezTo>
                        <a:pt x="3963" y="6911"/>
                        <a:pt x="3974" y="6884"/>
                        <a:pt x="3984" y="6859"/>
                      </a:cubicBezTo>
                      <a:cubicBezTo>
                        <a:pt x="3993" y="6839"/>
                        <a:pt x="4001" y="6818"/>
                        <a:pt x="4010" y="6800"/>
                      </a:cubicBezTo>
                      <a:cubicBezTo>
                        <a:pt x="4023" y="6775"/>
                        <a:pt x="4034" y="6751"/>
                        <a:pt x="4045" y="6728"/>
                      </a:cubicBezTo>
                      <a:cubicBezTo>
                        <a:pt x="4056" y="6707"/>
                        <a:pt x="4067" y="6687"/>
                        <a:pt x="4079" y="6668"/>
                      </a:cubicBezTo>
                      <a:cubicBezTo>
                        <a:pt x="4092" y="6646"/>
                        <a:pt x="4104" y="6623"/>
                        <a:pt x="4119" y="6601"/>
                      </a:cubicBezTo>
                      <a:cubicBezTo>
                        <a:pt x="4129" y="6582"/>
                        <a:pt x="4144" y="6561"/>
                        <a:pt x="4158" y="6543"/>
                      </a:cubicBezTo>
                      <a:cubicBezTo>
                        <a:pt x="4172" y="6522"/>
                        <a:pt x="4186" y="6500"/>
                        <a:pt x="4203" y="6480"/>
                      </a:cubicBezTo>
                      <a:cubicBezTo>
                        <a:pt x="4217" y="6461"/>
                        <a:pt x="4234" y="6442"/>
                        <a:pt x="4250" y="6424"/>
                      </a:cubicBezTo>
                      <a:cubicBezTo>
                        <a:pt x="4267" y="6405"/>
                        <a:pt x="4285" y="6386"/>
                        <a:pt x="4302" y="6367"/>
                      </a:cubicBezTo>
                      <a:cubicBezTo>
                        <a:pt x="4322" y="6348"/>
                        <a:pt x="4343" y="6331"/>
                        <a:pt x="4363" y="6312"/>
                      </a:cubicBezTo>
                      <a:cubicBezTo>
                        <a:pt x="4383" y="6297"/>
                        <a:pt x="4400" y="6280"/>
                        <a:pt x="4421" y="6264"/>
                      </a:cubicBezTo>
                      <a:cubicBezTo>
                        <a:pt x="4446" y="6243"/>
                        <a:pt x="4476" y="6225"/>
                        <a:pt x="4504" y="6206"/>
                      </a:cubicBezTo>
                      <a:cubicBezTo>
                        <a:pt x="4523" y="6193"/>
                        <a:pt x="4538" y="6181"/>
                        <a:pt x="4559" y="6170"/>
                      </a:cubicBezTo>
                      <a:cubicBezTo>
                        <a:pt x="4610" y="6139"/>
                        <a:pt x="4664" y="6110"/>
                        <a:pt x="4722" y="6084"/>
                      </a:cubicBezTo>
                      <a:cubicBezTo>
                        <a:pt x="4964" y="5976"/>
                        <a:pt x="5221" y="5939"/>
                        <a:pt x="5483" y="5939"/>
                      </a:cubicBezTo>
                      <a:cubicBezTo>
                        <a:pt x="6018" y="5939"/>
                        <a:pt x="6576" y="6092"/>
                        <a:pt x="7078" y="6117"/>
                      </a:cubicBezTo>
                      <a:cubicBezTo>
                        <a:pt x="7119" y="6119"/>
                        <a:pt x="7161" y="6120"/>
                        <a:pt x="7201" y="6120"/>
                      </a:cubicBezTo>
                      <a:cubicBezTo>
                        <a:pt x="7893" y="6120"/>
                        <a:pt x="8401" y="5835"/>
                        <a:pt x="8696" y="5459"/>
                      </a:cubicBezTo>
                      <a:lnTo>
                        <a:pt x="8696" y="5459"/>
                      </a:lnTo>
                      <a:cubicBezTo>
                        <a:pt x="8380" y="5602"/>
                        <a:pt x="7972" y="5755"/>
                        <a:pt x="7561" y="5755"/>
                      </a:cubicBezTo>
                      <a:cubicBezTo>
                        <a:pt x="7426" y="5755"/>
                        <a:pt x="7290" y="5739"/>
                        <a:pt x="7158" y="5700"/>
                      </a:cubicBezTo>
                      <a:cubicBezTo>
                        <a:pt x="6842" y="5607"/>
                        <a:pt x="6448" y="5571"/>
                        <a:pt x="6053" y="5571"/>
                      </a:cubicBezTo>
                      <a:cubicBezTo>
                        <a:pt x="5272" y="5571"/>
                        <a:pt x="4488" y="5715"/>
                        <a:pt x="4297" y="5855"/>
                      </a:cubicBezTo>
                      <a:cubicBezTo>
                        <a:pt x="4286" y="5863"/>
                        <a:pt x="4272" y="5874"/>
                        <a:pt x="4259" y="5888"/>
                      </a:cubicBezTo>
                      <a:cubicBezTo>
                        <a:pt x="4164" y="5913"/>
                        <a:pt x="4065" y="5930"/>
                        <a:pt x="3972" y="5930"/>
                      </a:cubicBezTo>
                      <a:cubicBezTo>
                        <a:pt x="3828" y="5930"/>
                        <a:pt x="3700" y="5889"/>
                        <a:pt x="3630" y="5770"/>
                      </a:cubicBezTo>
                      <a:cubicBezTo>
                        <a:pt x="3537" y="5614"/>
                        <a:pt x="4070" y="5117"/>
                        <a:pt x="4742" y="4581"/>
                      </a:cubicBezTo>
                      <a:lnTo>
                        <a:pt x="4742" y="4581"/>
                      </a:lnTo>
                      <a:cubicBezTo>
                        <a:pt x="4363" y="4743"/>
                        <a:pt x="4040" y="4892"/>
                        <a:pt x="3827" y="4993"/>
                      </a:cubicBezTo>
                      <a:cubicBezTo>
                        <a:pt x="3824" y="4990"/>
                        <a:pt x="3821" y="4989"/>
                        <a:pt x="3818" y="4987"/>
                      </a:cubicBezTo>
                      <a:cubicBezTo>
                        <a:pt x="4535" y="4599"/>
                        <a:pt x="6484" y="3465"/>
                        <a:pt x="7132" y="2308"/>
                      </a:cubicBezTo>
                      <a:lnTo>
                        <a:pt x="7132" y="2308"/>
                      </a:lnTo>
                      <a:cubicBezTo>
                        <a:pt x="6462" y="2875"/>
                        <a:pt x="5015" y="4065"/>
                        <a:pt x="4686" y="4065"/>
                      </a:cubicBezTo>
                      <a:cubicBezTo>
                        <a:pt x="4653" y="4065"/>
                        <a:pt x="4632" y="4053"/>
                        <a:pt x="4623" y="4028"/>
                      </a:cubicBezTo>
                      <a:cubicBezTo>
                        <a:pt x="4510" y="3709"/>
                        <a:pt x="6022" y="1774"/>
                        <a:pt x="6338" y="1373"/>
                      </a:cubicBezTo>
                      <a:lnTo>
                        <a:pt x="6338" y="1373"/>
                      </a:lnTo>
                      <a:cubicBezTo>
                        <a:pt x="5998" y="1802"/>
                        <a:pt x="4261" y="3960"/>
                        <a:pt x="3894" y="3960"/>
                      </a:cubicBezTo>
                      <a:cubicBezTo>
                        <a:pt x="3866" y="3960"/>
                        <a:pt x="3846" y="3947"/>
                        <a:pt x="3835" y="3919"/>
                      </a:cubicBezTo>
                      <a:cubicBezTo>
                        <a:pt x="3766" y="3740"/>
                        <a:pt x="3973" y="3110"/>
                        <a:pt x="4234" y="2440"/>
                      </a:cubicBezTo>
                      <a:lnTo>
                        <a:pt x="4234" y="2440"/>
                      </a:lnTo>
                      <a:cubicBezTo>
                        <a:pt x="3786" y="3313"/>
                        <a:pt x="3456" y="4227"/>
                        <a:pt x="3318" y="4636"/>
                      </a:cubicBezTo>
                      <a:cubicBezTo>
                        <a:pt x="3313" y="4633"/>
                        <a:pt x="3307" y="4628"/>
                        <a:pt x="3302" y="4625"/>
                      </a:cubicBezTo>
                      <a:cubicBezTo>
                        <a:pt x="3365" y="4361"/>
                        <a:pt x="3467" y="3894"/>
                        <a:pt x="3544" y="3356"/>
                      </a:cubicBezTo>
                      <a:lnTo>
                        <a:pt x="3544" y="3356"/>
                      </a:lnTo>
                      <a:cubicBezTo>
                        <a:pt x="3361" y="4047"/>
                        <a:pt x="3170" y="4655"/>
                        <a:pt x="3069" y="4655"/>
                      </a:cubicBezTo>
                      <a:cubicBezTo>
                        <a:pt x="3059" y="4655"/>
                        <a:pt x="3049" y="4648"/>
                        <a:pt x="3041" y="4635"/>
                      </a:cubicBezTo>
                      <a:cubicBezTo>
                        <a:pt x="2843" y="4312"/>
                        <a:pt x="3056" y="2511"/>
                        <a:pt x="3056" y="2511"/>
                      </a:cubicBezTo>
                      <a:lnTo>
                        <a:pt x="3056" y="2511"/>
                      </a:lnTo>
                      <a:cubicBezTo>
                        <a:pt x="2973" y="2868"/>
                        <a:pt x="2881" y="3225"/>
                        <a:pt x="2779" y="3577"/>
                      </a:cubicBezTo>
                      <a:cubicBezTo>
                        <a:pt x="2712" y="3808"/>
                        <a:pt x="2663" y="4149"/>
                        <a:pt x="2536" y="4351"/>
                      </a:cubicBezTo>
                      <a:cubicBezTo>
                        <a:pt x="2473" y="4454"/>
                        <a:pt x="2408" y="4496"/>
                        <a:pt x="2353" y="4496"/>
                      </a:cubicBezTo>
                      <a:cubicBezTo>
                        <a:pt x="2270" y="4496"/>
                        <a:pt x="2208" y="4400"/>
                        <a:pt x="2203" y="4267"/>
                      </a:cubicBezTo>
                      <a:cubicBezTo>
                        <a:pt x="2195" y="4102"/>
                        <a:pt x="2251" y="3942"/>
                        <a:pt x="2221" y="3756"/>
                      </a:cubicBezTo>
                      <a:cubicBezTo>
                        <a:pt x="2157" y="3334"/>
                        <a:pt x="2068" y="2916"/>
                        <a:pt x="1997" y="2495"/>
                      </a:cubicBezTo>
                      <a:cubicBezTo>
                        <a:pt x="1875" y="1776"/>
                        <a:pt x="1606" y="670"/>
                        <a:pt x="20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
                <p:cNvSpPr/>
                <p:nvPr/>
              </p:nvSpPr>
              <p:spPr>
                <a:xfrm>
                  <a:off x="2329775" y="664413"/>
                  <a:ext cx="1500" cy="1875"/>
                </a:xfrm>
                <a:custGeom>
                  <a:avLst/>
                  <a:gdLst/>
                  <a:ahLst/>
                  <a:cxnLst/>
                  <a:rect l="l" t="t" r="r" b="b"/>
                  <a:pathLst>
                    <a:path w="60" h="75" extrusionOk="0">
                      <a:moveTo>
                        <a:pt x="0" y="74"/>
                      </a:moveTo>
                      <a:cubicBezTo>
                        <a:pt x="38" y="27"/>
                        <a:pt x="60" y="1"/>
                        <a:pt x="60" y="1"/>
                      </a:cubicBezTo>
                      <a:cubicBezTo>
                        <a:pt x="60" y="1"/>
                        <a:pt x="38" y="27"/>
                        <a:pt x="0" y="7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
                <p:cNvSpPr/>
                <p:nvPr/>
              </p:nvSpPr>
              <p:spPr>
                <a:xfrm>
                  <a:off x="2185075" y="786513"/>
                  <a:ext cx="11600" cy="44000"/>
                </a:xfrm>
                <a:custGeom>
                  <a:avLst/>
                  <a:gdLst/>
                  <a:ahLst/>
                  <a:cxnLst/>
                  <a:rect l="l" t="t" r="r" b="b"/>
                  <a:pathLst>
                    <a:path w="464" h="1760" extrusionOk="0">
                      <a:moveTo>
                        <a:pt x="266" y="0"/>
                      </a:moveTo>
                      <a:cubicBezTo>
                        <a:pt x="191" y="0"/>
                        <a:pt x="112" y="127"/>
                        <a:pt x="86" y="294"/>
                      </a:cubicBezTo>
                      <a:cubicBezTo>
                        <a:pt x="60" y="468"/>
                        <a:pt x="102" y="617"/>
                        <a:pt x="182" y="629"/>
                      </a:cubicBezTo>
                      <a:cubicBezTo>
                        <a:pt x="185" y="630"/>
                        <a:pt x="189" y="630"/>
                        <a:pt x="192" y="630"/>
                      </a:cubicBezTo>
                      <a:cubicBezTo>
                        <a:pt x="266" y="630"/>
                        <a:pt x="346" y="502"/>
                        <a:pt x="371" y="338"/>
                      </a:cubicBezTo>
                      <a:cubicBezTo>
                        <a:pt x="396" y="164"/>
                        <a:pt x="356" y="13"/>
                        <a:pt x="276" y="1"/>
                      </a:cubicBezTo>
                      <a:cubicBezTo>
                        <a:pt x="273" y="1"/>
                        <a:pt x="270" y="0"/>
                        <a:pt x="266" y="0"/>
                      </a:cubicBezTo>
                      <a:close/>
                      <a:moveTo>
                        <a:pt x="156" y="966"/>
                      </a:moveTo>
                      <a:cubicBezTo>
                        <a:pt x="149" y="966"/>
                        <a:pt x="142" y="967"/>
                        <a:pt x="135" y="969"/>
                      </a:cubicBezTo>
                      <a:cubicBezTo>
                        <a:pt x="36" y="993"/>
                        <a:pt x="0" y="1188"/>
                        <a:pt x="53" y="1406"/>
                      </a:cubicBezTo>
                      <a:cubicBezTo>
                        <a:pt x="103" y="1609"/>
                        <a:pt x="214" y="1759"/>
                        <a:pt x="308" y="1759"/>
                      </a:cubicBezTo>
                      <a:cubicBezTo>
                        <a:pt x="314" y="1759"/>
                        <a:pt x="321" y="1759"/>
                        <a:pt x="327" y="1757"/>
                      </a:cubicBezTo>
                      <a:cubicBezTo>
                        <a:pt x="428" y="1734"/>
                        <a:pt x="464" y="1536"/>
                        <a:pt x="410" y="1318"/>
                      </a:cubicBezTo>
                      <a:cubicBezTo>
                        <a:pt x="359" y="1117"/>
                        <a:pt x="250" y="966"/>
                        <a:pt x="156" y="96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8"/>
              <p:cNvGrpSpPr/>
              <p:nvPr/>
            </p:nvGrpSpPr>
            <p:grpSpPr>
              <a:xfrm flipH="1">
                <a:off x="141289" y="1547341"/>
                <a:ext cx="2240918" cy="2071152"/>
                <a:chOff x="1204200" y="2054338"/>
                <a:chExt cx="1596550" cy="1475600"/>
              </a:xfrm>
            </p:grpSpPr>
            <p:sp>
              <p:nvSpPr>
                <p:cNvPr id="5601" name="Google Shape;5601;p8"/>
                <p:cNvSpPr/>
                <p:nvPr/>
              </p:nvSpPr>
              <p:spPr>
                <a:xfrm>
                  <a:off x="2053100" y="2280888"/>
                  <a:ext cx="162250" cy="103800"/>
                </a:xfrm>
                <a:custGeom>
                  <a:avLst/>
                  <a:gdLst/>
                  <a:ahLst/>
                  <a:cxnLst/>
                  <a:rect l="l" t="t" r="r" b="b"/>
                  <a:pathLst>
                    <a:path w="6490" h="4152" extrusionOk="0">
                      <a:moveTo>
                        <a:pt x="5678" y="0"/>
                      </a:moveTo>
                      <a:lnTo>
                        <a:pt x="5678" y="0"/>
                      </a:lnTo>
                      <a:cubicBezTo>
                        <a:pt x="4942" y="303"/>
                        <a:pt x="4167" y="535"/>
                        <a:pt x="3391" y="713"/>
                      </a:cubicBezTo>
                      <a:cubicBezTo>
                        <a:pt x="2749" y="862"/>
                        <a:pt x="2090" y="976"/>
                        <a:pt x="1430" y="987"/>
                      </a:cubicBezTo>
                      <a:cubicBezTo>
                        <a:pt x="1417" y="988"/>
                        <a:pt x="1404" y="988"/>
                        <a:pt x="1390" y="988"/>
                      </a:cubicBezTo>
                      <a:cubicBezTo>
                        <a:pt x="1222" y="988"/>
                        <a:pt x="1013" y="971"/>
                        <a:pt x="813" y="971"/>
                      </a:cubicBezTo>
                      <a:cubicBezTo>
                        <a:pt x="384" y="971"/>
                        <a:pt x="0" y="1048"/>
                        <a:pt x="169" y="1532"/>
                      </a:cubicBezTo>
                      <a:cubicBezTo>
                        <a:pt x="319" y="1962"/>
                        <a:pt x="1053" y="2482"/>
                        <a:pt x="1391" y="2762"/>
                      </a:cubicBezTo>
                      <a:cubicBezTo>
                        <a:pt x="2357" y="3565"/>
                        <a:pt x="3538" y="4152"/>
                        <a:pt x="4807" y="4152"/>
                      </a:cubicBezTo>
                      <a:cubicBezTo>
                        <a:pt x="4908" y="4152"/>
                        <a:pt x="5009" y="4148"/>
                        <a:pt x="5111" y="4141"/>
                      </a:cubicBezTo>
                      <a:cubicBezTo>
                        <a:pt x="5111" y="4141"/>
                        <a:pt x="6490" y="574"/>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
                <p:cNvSpPr/>
                <p:nvPr/>
              </p:nvSpPr>
              <p:spPr>
                <a:xfrm>
                  <a:off x="2119625" y="2311238"/>
                  <a:ext cx="32175" cy="13300"/>
                </a:xfrm>
                <a:custGeom>
                  <a:avLst/>
                  <a:gdLst/>
                  <a:ahLst/>
                  <a:cxnLst/>
                  <a:rect l="l" t="t" r="r" b="b"/>
                  <a:pathLst>
                    <a:path w="1287" h="532" extrusionOk="0">
                      <a:moveTo>
                        <a:pt x="1286" y="0"/>
                      </a:moveTo>
                      <a:lnTo>
                        <a:pt x="1286" y="0"/>
                      </a:lnTo>
                      <a:cubicBezTo>
                        <a:pt x="813" y="104"/>
                        <a:pt x="0" y="146"/>
                        <a:pt x="240" y="458"/>
                      </a:cubicBezTo>
                      <a:cubicBezTo>
                        <a:pt x="280" y="510"/>
                        <a:pt x="337" y="532"/>
                        <a:pt x="402" y="532"/>
                      </a:cubicBezTo>
                      <a:cubicBezTo>
                        <a:pt x="728" y="532"/>
                        <a:pt x="1286" y="0"/>
                        <a:pt x="128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
                <p:cNvSpPr/>
                <p:nvPr/>
              </p:nvSpPr>
              <p:spPr>
                <a:xfrm>
                  <a:off x="2054500" y="2280888"/>
                  <a:ext cx="160850" cy="103800"/>
                </a:xfrm>
                <a:custGeom>
                  <a:avLst/>
                  <a:gdLst/>
                  <a:ahLst/>
                  <a:cxnLst/>
                  <a:rect l="l" t="t" r="r" b="b"/>
                  <a:pathLst>
                    <a:path w="6434" h="4152" extrusionOk="0">
                      <a:moveTo>
                        <a:pt x="5622" y="0"/>
                      </a:moveTo>
                      <a:lnTo>
                        <a:pt x="5622" y="0"/>
                      </a:lnTo>
                      <a:cubicBezTo>
                        <a:pt x="5304" y="132"/>
                        <a:pt x="4977" y="246"/>
                        <a:pt x="4647" y="353"/>
                      </a:cubicBezTo>
                      <a:cubicBezTo>
                        <a:pt x="4584" y="1289"/>
                        <a:pt x="4313" y="2757"/>
                        <a:pt x="3227" y="2757"/>
                      </a:cubicBezTo>
                      <a:cubicBezTo>
                        <a:pt x="3195" y="2757"/>
                        <a:pt x="3163" y="2755"/>
                        <a:pt x="3130" y="2753"/>
                      </a:cubicBezTo>
                      <a:cubicBezTo>
                        <a:pt x="1788" y="2648"/>
                        <a:pt x="727" y="1786"/>
                        <a:pt x="362" y="1009"/>
                      </a:cubicBezTo>
                      <a:cubicBezTo>
                        <a:pt x="135" y="1069"/>
                        <a:pt x="0" y="1210"/>
                        <a:pt x="113" y="1532"/>
                      </a:cubicBezTo>
                      <a:cubicBezTo>
                        <a:pt x="263" y="1962"/>
                        <a:pt x="995" y="2482"/>
                        <a:pt x="1335" y="2762"/>
                      </a:cubicBezTo>
                      <a:cubicBezTo>
                        <a:pt x="2301" y="3565"/>
                        <a:pt x="3482" y="4152"/>
                        <a:pt x="4751" y="4152"/>
                      </a:cubicBezTo>
                      <a:cubicBezTo>
                        <a:pt x="4852" y="4152"/>
                        <a:pt x="4953" y="4148"/>
                        <a:pt x="5055" y="4141"/>
                      </a:cubicBezTo>
                      <a:cubicBezTo>
                        <a:pt x="5055" y="4141"/>
                        <a:pt x="6434" y="574"/>
                        <a:pt x="562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
                <p:cNvSpPr/>
                <p:nvPr/>
              </p:nvSpPr>
              <p:spPr>
                <a:xfrm>
                  <a:off x="1698750" y="2179888"/>
                  <a:ext cx="819250" cy="900975"/>
                </a:xfrm>
                <a:custGeom>
                  <a:avLst/>
                  <a:gdLst/>
                  <a:ahLst/>
                  <a:cxnLst/>
                  <a:rect l="l" t="t" r="r" b="b"/>
                  <a:pathLst>
                    <a:path w="32770" h="36039" extrusionOk="0">
                      <a:moveTo>
                        <a:pt x="25047" y="1"/>
                      </a:moveTo>
                      <a:cubicBezTo>
                        <a:pt x="21674" y="1"/>
                        <a:pt x="18856" y="2643"/>
                        <a:pt x="18678" y="6052"/>
                      </a:cubicBezTo>
                      <a:cubicBezTo>
                        <a:pt x="18493" y="9573"/>
                        <a:pt x="21198" y="12576"/>
                        <a:pt x="24720" y="12761"/>
                      </a:cubicBezTo>
                      <a:cubicBezTo>
                        <a:pt x="24742" y="12762"/>
                        <a:pt x="24763" y="12763"/>
                        <a:pt x="24785" y="12763"/>
                      </a:cubicBezTo>
                      <a:cubicBezTo>
                        <a:pt x="24809" y="12763"/>
                        <a:pt x="24833" y="12762"/>
                        <a:pt x="24857" y="12762"/>
                      </a:cubicBezTo>
                      <a:cubicBezTo>
                        <a:pt x="24871" y="12762"/>
                        <a:pt x="24884" y="12762"/>
                        <a:pt x="24898" y="12763"/>
                      </a:cubicBezTo>
                      <a:cubicBezTo>
                        <a:pt x="22985" y="18037"/>
                        <a:pt x="18528" y="19465"/>
                        <a:pt x="15806" y="19465"/>
                      </a:cubicBezTo>
                      <a:cubicBezTo>
                        <a:pt x="15479" y="19465"/>
                        <a:pt x="15178" y="19445"/>
                        <a:pt x="14909" y="19408"/>
                      </a:cubicBezTo>
                      <a:cubicBezTo>
                        <a:pt x="14041" y="19290"/>
                        <a:pt x="12619" y="19049"/>
                        <a:pt x="11006" y="19049"/>
                      </a:cubicBezTo>
                      <a:cubicBezTo>
                        <a:pt x="7584" y="19049"/>
                        <a:pt x="3302" y="20131"/>
                        <a:pt x="1617" y="25758"/>
                      </a:cubicBezTo>
                      <a:cubicBezTo>
                        <a:pt x="1" y="31155"/>
                        <a:pt x="5169" y="36038"/>
                        <a:pt x="11752" y="36038"/>
                      </a:cubicBezTo>
                      <a:cubicBezTo>
                        <a:pt x="15271" y="36038"/>
                        <a:pt x="19194" y="34643"/>
                        <a:pt x="22702" y="31183"/>
                      </a:cubicBezTo>
                      <a:cubicBezTo>
                        <a:pt x="32770" y="21255"/>
                        <a:pt x="31429" y="6719"/>
                        <a:pt x="31429" y="6719"/>
                      </a:cubicBezTo>
                      <a:cubicBezTo>
                        <a:pt x="31614" y="3198"/>
                        <a:pt x="28910" y="195"/>
                        <a:pt x="25387" y="10"/>
                      </a:cubicBezTo>
                      <a:cubicBezTo>
                        <a:pt x="25273" y="4"/>
                        <a:pt x="25159" y="1"/>
                        <a:pt x="25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
                <p:cNvSpPr/>
                <p:nvPr/>
              </p:nvSpPr>
              <p:spPr>
                <a:xfrm>
                  <a:off x="1698750" y="2247913"/>
                  <a:ext cx="819250" cy="832950"/>
                </a:xfrm>
                <a:custGeom>
                  <a:avLst/>
                  <a:gdLst/>
                  <a:ahLst/>
                  <a:cxnLst/>
                  <a:rect l="l" t="t" r="r" b="b"/>
                  <a:pathLst>
                    <a:path w="32770" h="33318" extrusionOk="0">
                      <a:moveTo>
                        <a:pt x="30274" y="0"/>
                      </a:moveTo>
                      <a:lnTo>
                        <a:pt x="30274" y="0"/>
                      </a:lnTo>
                      <a:cubicBezTo>
                        <a:pt x="31161" y="2208"/>
                        <a:pt x="31722" y="5389"/>
                        <a:pt x="28946" y="7449"/>
                      </a:cubicBezTo>
                      <a:cubicBezTo>
                        <a:pt x="27492" y="8529"/>
                        <a:pt x="25994" y="8979"/>
                        <a:pt x="24572" y="8979"/>
                      </a:cubicBezTo>
                      <a:cubicBezTo>
                        <a:pt x="22729" y="8979"/>
                        <a:pt x="21013" y="8223"/>
                        <a:pt x="19682" y="7105"/>
                      </a:cubicBezTo>
                      <a:lnTo>
                        <a:pt x="19682" y="7105"/>
                      </a:lnTo>
                      <a:cubicBezTo>
                        <a:pt x="20755" y="8778"/>
                        <a:pt x="22583" y="9929"/>
                        <a:pt x="24720" y="10040"/>
                      </a:cubicBezTo>
                      <a:cubicBezTo>
                        <a:pt x="24742" y="10041"/>
                        <a:pt x="24763" y="10042"/>
                        <a:pt x="24785" y="10042"/>
                      </a:cubicBezTo>
                      <a:cubicBezTo>
                        <a:pt x="24809" y="10042"/>
                        <a:pt x="24833" y="10041"/>
                        <a:pt x="24857" y="10041"/>
                      </a:cubicBezTo>
                      <a:cubicBezTo>
                        <a:pt x="24871" y="10041"/>
                        <a:pt x="24884" y="10041"/>
                        <a:pt x="24898" y="10042"/>
                      </a:cubicBezTo>
                      <a:cubicBezTo>
                        <a:pt x="24765" y="10407"/>
                        <a:pt x="24619" y="10754"/>
                        <a:pt x="24464" y="11083"/>
                      </a:cubicBezTo>
                      <a:cubicBezTo>
                        <a:pt x="25115" y="10923"/>
                        <a:pt x="25913" y="10777"/>
                        <a:pt x="26657" y="10777"/>
                      </a:cubicBezTo>
                      <a:cubicBezTo>
                        <a:pt x="27775" y="10777"/>
                        <a:pt x="28769" y="11108"/>
                        <a:pt x="28952" y="12224"/>
                      </a:cubicBezTo>
                      <a:cubicBezTo>
                        <a:pt x="29405" y="14975"/>
                        <a:pt x="25269" y="28824"/>
                        <a:pt x="13126" y="29552"/>
                      </a:cubicBezTo>
                      <a:cubicBezTo>
                        <a:pt x="12686" y="29579"/>
                        <a:pt x="12263" y="29591"/>
                        <a:pt x="11857" y="29591"/>
                      </a:cubicBezTo>
                      <a:cubicBezTo>
                        <a:pt x="4135" y="29591"/>
                        <a:pt x="2513" y="24976"/>
                        <a:pt x="2403" y="21065"/>
                      </a:cubicBezTo>
                      <a:cubicBezTo>
                        <a:pt x="2102" y="21653"/>
                        <a:pt x="1836" y="22304"/>
                        <a:pt x="1617" y="23037"/>
                      </a:cubicBezTo>
                      <a:cubicBezTo>
                        <a:pt x="1" y="28434"/>
                        <a:pt x="5169" y="33317"/>
                        <a:pt x="11752" y="33317"/>
                      </a:cubicBezTo>
                      <a:cubicBezTo>
                        <a:pt x="15271" y="33317"/>
                        <a:pt x="19194" y="31922"/>
                        <a:pt x="22702" y="28462"/>
                      </a:cubicBezTo>
                      <a:cubicBezTo>
                        <a:pt x="32770" y="18534"/>
                        <a:pt x="31429" y="3998"/>
                        <a:pt x="31429" y="3998"/>
                      </a:cubicBezTo>
                      <a:cubicBezTo>
                        <a:pt x="31507" y="2515"/>
                        <a:pt x="31067" y="1127"/>
                        <a:pt x="3027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
                <p:cNvSpPr/>
                <p:nvPr/>
              </p:nvSpPr>
              <p:spPr>
                <a:xfrm>
                  <a:off x="2392950" y="2054338"/>
                  <a:ext cx="276275" cy="153150"/>
                </a:xfrm>
                <a:custGeom>
                  <a:avLst/>
                  <a:gdLst/>
                  <a:ahLst/>
                  <a:cxnLst/>
                  <a:rect l="l" t="t" r="r" b="b"/>
                  <a:pathLst>
                    <a:path w="11051" h="6126" extrusionOk="0">
                      <a:moveTo>
                        <a:pt x="8097" y="1"/>
                      </a:moveTo>
                      <a:cubicBezTo>
                        <a:pt x="6836" y="1"/>
                        <a:pt x="5357" y="545"/>
                        <a:pt x="4408" y="1343"/>
                      </a:cubicBezTo>
                      <a:cubicBezTo>
                        <a:pt x="2721" y="2760"/>
                        <a:pt x="1429" y="4469"/>
                        <a:pt x="0" y="6125"/>
                      </a:cubicBezTo>
                      <a:cubicBezTo>
                        <a:pt x="20" y="6110"/>
                        <a:pt x="41" y="6095"/>
                        <a:pt x="60" y="6081"/>
                      </a:cubicBezTo>
                      <a:cubicBezTo>
                        <a:pt x="2000" y="4708"/>
                        <a:pt x="4407" y="4239"/>
                        <a:pt x="6706" y="3978"/>
                      </a:cubicBezTo>
                      <a:cubicBezTo>
                        <a:pt x="8364" y="3790"/>
                        <a:pt x="11050" y="3038"/>
                        <a:pt x="9853" y="827"/>
                      </a:cubicBezTo>
                      <a:cubicBezTo>
                        <a:pt x="9538" y="245"/>
                        <a:pt x="8913" y="33"/>
                        <a:pt x="8285" y="5"/>
                      </a:cubicBezTo>
                      <a:cubicBezTo>
                        <a:pt x="8223" y="2"/>
                        <a:pt x="8161" y="1"/>
                        <a:pt x="8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
                <p:cNvSpPr/>
                <p:nvPr/>
              </p:nvSpPr>
              <p:spPr>
                <a:xfrm>
                  <a:off x="2422750" y="2087288"/>
                  <a:ext cx="177175" cy="98225"/>
                </a:xfrm>
                <a:custGeom>
                  <a:avLst/>
                  <a:gdLst/>
                  <a:ahLst/>
                  <a:cxnLst/>
                  <a:rect l="l" t="t" r="r" b="b"/>
                  <a:pathLst>
                    <a:path w="7087" h="3929" extrusionOk="0">
                      <a:moveTo>
                        <a:pt x="5192" y="0"/>
                      </a:moveTo>
                      <a:cubicBezTo>
                        <a:pt x="4384" y="0"/>
                        <a:pt x="3434" y="350"/>
                        <a:pt x="2826" y="860"/>
                      </a:cubicBezTo>
                      <a:cubicBezTo>
                        <a:pt x="1744" y="1770"/>
                        <a:pt x="915" y="2866"/>
                        <a:pt x="0" y="3928"/>
                      </a:cubicBezTo>
                      <a:cubicBezTo>
                        <a:pt x="11" y="3919"/>
                        <a:pt x="24" y="3910"/>
                        <a:pt x="36" y="3900"/>
                      </a:cubicBezTo>
                      <a:cubicBezTo>
                        <a:pt x="1282" y="3020"/>
                        <a:pt x="2826" y="2719"/>
                        <a:pt x="4302" y="2551"/>
                      </a:cubicBezTo>
                      <a:cubicBezTo>
                        <a:pt x="5364" y="2431"/>
                        <a:pt x="7087" y="1948"/>
                        <a:pt x="6319" y="529"/>
                      </a:cubicBezTo>
                      <a:cubicBezTo>
                        <a:pt x="6119" y="155"/>
                        <a:pt x="5716" y="20"/>
                        <a:pt x="5314" y="3"/>
                      </a:cubicBezTo>
                      <a:cubicBezTo>
                        <a:pt x="5274" y="1"/>
                        <a:pt x="5233" y="0"/>
                        <a:pt x="5192"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
                <p:cNvSpPr/>
                <p:nvPr/>
              </p:nvSpPr>
              <p:spPr>
                <a:xfrm>
                  <a:off x="2402050" y="2088413"/>
                  <a:ext cx="209400" cy="109400"/>
                </a:xfrm>
                <a:custGeom>
                  <a:avLst/>
                  <a:gdLst/>
                  <a:ahLst/>
                  <a:cxnLst/>
                  <a:rect l="l" t="t" r="r" b="b"/>
                  <a:pathLst>
                    <a:path w="8376" h="4376" extrusionOk="0">
                      <a:moveTo>
                        <a:pt x="8304" y="0"/>
                      </a:moveTo>
                      <a:cubicBezTo>
                        <a:pt x="8270" y="0"/>
                        <a:pt x="8223" y="1"/>
                        <a:pt x="8166" y="3"/>
                      </a:cubicBezTo>
                      <a:cubicBezTo>
                        <a:pt x="8034" y="13"/>
                        <a:pt x="7844" y="16"/>
                        <a:pt x="7620" y="53"/>
                      </a:cubicBezTo>
                      <a:cubicBezTo>
                        <a:pt x="7168" y="103"/>
                        <a:pt x="6579" y="252"/>
                        <a:pt x="6001" y="432"/>
                      </a:cubicBezTo>
                      <a:cubicBezTo>
                        <a:pt x="5423" y="616"/>
                        <a:pt x="4865" y="855"/>
                        <a:pt x="4451" y="1042"/>
                      </a:cubicBezTo>
                      <a:cubicBezTo>
                        <a:pt x="4041" y="1238"/>
                        <a:pt x="3772" y="1377"/>
                        <a:pt x="3772" y="1377"/>
                      </a:cubicBezTo>
                      <a:cubicBezTo>
                        <a:pt x="3772" y="1377"/>
                        <a:pt x="3507" y="1523"/>
                        <a:pt x="3117" y="1759"/>
                      </a:cubicBezTo>
                      <a:cubicBezTo>
                        <a:pt x="2731" y="1999"/>
                        <a:pt x="2224" y="2333"/>
                        <a:pt x="1748" y="2704"/>
                      </a:cubicBezTo>
                      <a:cubicBezTo>
                        <a:pt x="1273" y="3078"/>
                        <a:pt x="812" y="3473"/>
                        <a:pt x="501" y="3805"/>
                      </a:cubicBezTo>
                      <a:cubicBezTo>
                        <a:pt x="338" y="3962"/>
                        <a:pt x="219" y="4109"/>
                        <a:pt x="134" y="4209"/>
                      </a:cubicBezTo>
                      <a:cubicBezTo>
                        <a:pt x="46" y="4310"/>
                        <a:pt x="1" y="4371"/>
                        <a:pt x="9" y="4375"/>
                      </a:cubicBezTo>
                      <a:cubicBezTo>
                        <a:pt x="9" y="4376"/>
                        <a:pt x="10" y="4376"/>
                        <a:pt x="11" y="4376"/>
                      </a:cubicBezTo>
                      <a:cubicBezTo>
                        <a:pt x="36" y="4376"/>
                        <a:pt x="240" y="4161"/>
                        <a:pt x="565" y="3871"/>
                      </a:cubicBezTo>
                      <a:cubicBezTo>
                        <a:pt x="894" y="3562"/>
                        <a:pt x="1364" y="3191"/>
                        <a:pt x="1846" y="2837"/>
                      </a:cubicBezTo>
                      <a:cubicBezTo>
                        <a:pt x="2332" y="2486"/>
                        <a:pt x="2841" y="2171"/>
                        <a:pt x="3228" y="1946"/>
                      </a:cubicBezTo>
                      <a:cubicBezTo>
                        <a:pt x="3616" y="1723"/>
                        <a:pt x="3881" y="1584"/>
                        <a:pt x="3881" y="1584"/>
                      </a:cubicBezTo>
                      <a:cubicBezTo>
                        <a:pt x="3881" y="1584"/>
                        <a:pt x="4146" y="1444"/>
                        <a:pt x="4544" y="1238"/>
                      </a:cubicBezTo>
                      <a:cubicBezTo>
                        <a:pt x="4946" y="1042"/>
                        <a:pt x="5490" y="790"/>
                        <a:pt x="6054" y="589"/>
                      </a:cubicBezTo>
                      <a:cubicBezTo>
                        <a:pt x="6618" y="393"/>
                        <a:pt x="7193" y="221"/>
                        <a:pt x="7635" y="143"/>
                      </a:cubicBezTo>
                      <a:cubicBezTo>
                        <a:pt x="8075" y="53"/>
                        <a:pt x="8376" y="28"/>
                        <a:pt x="8374" y="6"/>
                      </a:cubicBezTo>
                      <a:cubicBezTo>
                        <a:pt x="8373" y="2"/>
                        <a:pt x="8349" y="0"/>
                        <a:pt x="8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
                <p:cNvSpPr/>
                <p:nvPr/>
              </p:nvSpPr>
              <p:spPr>
                <a:xfrm>
                  <a:off x="2533575" y="2102638"/>
                  <a:ext cx="91975" cy="32025"/>
                </a:xfrm>
                <a:custGeom>
                  <a:avLst/>
                  <a:gdLst/>
                  <a:ahLst/>
                  <a:cxnLst/>
                  <a:rect l="l" t="t" r="r" b="b"/>
                  <a:pathLst>
                    <a:path w="3679" h="1281" extrusionOk="0">
                      <a:moveTo>
                        <a:pt x="3253" y="0"/>
                      </a:moveTo>
                      <a:cubicBezTo>
                        <a:pt x="3152" y="0"/>
                        <a:pt x="3037" y="15"/>
                        <a:pt x="2919" y="47"/>
                      </a:cubicBezTo>
                      <a:cubicBezTo>
                        <a:pt x="2565" y="141"/>
                        <a:pt x="2311" y="347"/>
                        <a:pt x="2355" y="509"/>
                      </a:cubicBezTo>
                      <a:cubicBezTo>
                        <a:pt x="2383" y="614"/>
                        <a:pt x="2535" y="675"/>
                        <a:pt x="2739" y="675"/>
                      </a:cubicBezTo>
                      <a:cubicBezTo>
                        <a:pt x="2841" y="675"/>
                        <a:pt x="2955" y="660"/>
                        <a:pt x="3074" y="628"/>
                      </a:cubicBezTo>
                      <a:cubicBezTo>
                        <a:pt x="3428" y="534"/>
                        <a:pt x="3678" y="327"/>
                        <a:pt x="3638" y="167"/>
                      </a:cubicBezTo>
                      <a:cubicBezTo>
                        <a:pt x="3609" y="60"/>
                        <a:pt x="3456" y="0"/>
                        <a:pt x="3253" y="0"/>
                      </a:cubicBezTo>
                      <a:close/>
                      <a:moveTo>
                        <a:pt x="1122" y="463"/>
                      </a:moveTo>
                      <a:cubicBezTo>
                        <a:pt x="1022" y="463"/>
                        <a:pt x="915" y="473"/>
                        <a:pt x="804" y="493"/>
                      </a:cubicBezTo>
                      <a:cubicBezTo>
                        <a:pt x="342" y="578"/>
                        <a:pt x="0" y="816"/>
                        <a:pt x="38" y="1026"/>
                      </a:cubicBezTo>
                      <a:cubicBezTo>
                        <a:pt x="68" y="1185"/>
                        <a:pt x="307" y="1281"/>
                        <a:pt x="621" y="1281"/>
                      </a:cubicBezTo>
                      <a:cubicBezTo>
                        <a:pt x="723" y="1281"/>
                        <a:pt x="831" y="1271"/>
                        <a:pt x="943" y="1250"/>
                      </a:cubicBezTo>
                      <a:cubicBezTo>
                        <a:pt x="1404" y="1167"/>
                        <a:pt x="1747" y="927"/>
                        <a:pt x="1709" y="717"/>
                      </a:cubicBezTo>
                      <a:cubicBezTo>
                        <a:pt x="1680" y="560"/>
                        <a:pt x="1439" y="463"/>
                        <a:pt x="1122" y="46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
                <p:cNvSpPr/>
                <p:nvPr/>
              </p:nvSpPr>
              <p:spPr>
                <a:xfrm>
                  <a:off x="2409225" y="2163863"/>
                  <a:ext cx="280125" cy="105225"/>
                </a:xfrm>
                <a:custGeom>
                  <a:avLst/>
                  <a:gdLst/>
                  <a:ahLst/>
                  <a:cxnLst/>
                  <a:rect l="l" t="t" r="r" b="b"/>
                  <a:pathLst>
                    <a:path w="11205" h="4209" extrusionOk="0">
                      <a:moveTo>
                        <a:pt x="6964" y="1"/>
                      </a:moveTo>
                      <a:cubicBezTo>
                        <a:pt x="6726" y="1"/>
                        <a:pt x="6494" y="16"/>
                        <a:pt x="6271" y="48"/>
                      </a:cubicBezTo>
                      <a:cubicBezTo>
                        <a:pt x="4091" y="356"/>
                        <a:pt x="2089" y="1121"/>
                        <a:pt x="1" y="1769"/>
                      </a:cubicBezTo>
                      <a:cubicBezTo>
                        <a:pt x="26" y="1766"/>
                        <a:pt x="49" y="1765"/>
                        <a:pt x="74" y="1763"/>
                      </a:cubicBezTo>
                      <a:cubicBezTo>
                        <a:pt x="241" y="1753"/>
                        <a:pt x="406" y="1749"/>
                        <a:pt x="572" y="1749"/>
                      </a:cubicBezTo>
                      <a:cubicBezTo>
                        <a:pt x="2767" y="1749"/>
                        <a:pt x="4883" y="2572"/>
                        <a:pt x="6826" y="3500"/>
                      </a:cubicBezTo>
                      <a:cubicBezTo>
                        <a:pt x="7551" y="3846"/>
                        <a:pt x="8550" y="4208"/>
                        <a:pt x="9407" y="4208"/>
                      </a:cubicBezTo>
                      <a:cubicBezTo>
                        <a:pt x="10326" y="4208"/>
                        <a:pt x="11082" y="3792"/>
                        <a:pt x="11164" y="2493"/>
                      </a:cubicBezTo>
                      <a:cubicBezTo>
                        <a:pt x="11204" y="1834"/>
                        <a:pt x="10786" y="1321"/>
                        <a:pt x="10269" y="966"/>
                      </a:cubicBezTo>
                      <a:cubicBezTo>
                        <a:pt x="9381" y="355"/>
                        <a:pt x="8107"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
                <p:cNvSpPr/>
                <p:nvPr/>
              </p:nvSpPr>
              <p:spPr>
                <a:xfrm>
                  <a:off x="2446125" y="2176838"/>
                  <a:ext cx="179725" cy="67525"/>
                </a:xfrm>
                <a:custGeom>
                  <a:avLst/>
                  <a:gdLst/>
                  <a:ahLst/>
                  <a:cxnLst/>
                  <a:rect l="l" t="t" r="r" b="b"/>
                  <a:pathLst>
                    <a:path w="7189" h="2701" extrusionOk="0">
                      <a:moveTo>
                        <a:pt x="4464" y="1"/>
                      </a:moveTo>
                      <a:cubicBezTo>
                        <a:pt x="4312" y="1"/>
                        <a:pt x="4164" y="10"/>
                        <a:pt x="4023" y="30"/>
                      </a:cubicBezTo>
                      <a:cubicBezTo>
                        <a:pt x="2623" y="229"/>
                        <a:pt x="1338" y="719"/>
                        <a:pt x="0" y="1136"/>
                      </a:cubicBezTo>
                      <a:cubicBezTo>
                        <a:pt x="14" y="1134"/>
                        <a:pt x="30" y="1133"/>
                        <a:pt x="44" y="1131"/>
                      </a:cubicBezTo>
                      <a:cubicBezTo>
                        <a:pt x="150" y="1125"/>
                        <a:pt x="256" y="1122"/>
                        <a:pt x="361" y="1122"/>
                      </a:cubicBezTo>
                      <a:cubicBezTo>
                        <a:pt x="1772" y="1122"/>
                        <a:pt x="3131" y="1652"/>
                        <a:pt x="4377" y="2247"/>
                      </a:cubicBezTo>
                      <a:cubicBezTo>
                        <a:pt x="4842" y="2469"/>
                        <a:pt x="5483" y="2701"/>
                        <a:pt x="6033" y="2701"/>
                      </a:cubicBezTo>
                      <a:cubicBezTo>
                        <a:pt x="6623" y="2701"/>
                        <a:pt x="7109" y="2433"/>
                        <a:pt x="7161" y="1600"/>
                      </a:cubicBezTo>
                      <a:cubicBezTo>
                        <a:pt x="7189" y="1177"/>
                        <a:pt x="6918" y="849"/>
                        <a:pt x="6586" y="621"/>
                      </a:cubicBezTo>
                      <a:cubicBezTo>
                        <a:pt x="6017" y="227"/>
                        <a:pt x="5198" y="1"/>
                        <a:pt x="4464"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
                <p:cNvSpPr/>
                <p:nvPr/>
              </p:nvSpPr>
              <p:spPr>
                <a:xfrm>
                  <a:off x="2422150" y="2190488"/>
                  <a:ext cx="235400" cy="32475"/>
                </a:xfrm>
                <a:custGeom>
                  <a:avLst/>
                  <a:gdLst/>
                  <a:ahLst/>
                  <a:cxnLst/>
                  <a:rect l="l" t="t" r="r" b="b"/>
                  <a:pathLst>
                    <a:path w="9416" h="1299" extrusionOk="0">
                      <a:moveTo>
                        <a:pt x="3959" y="1"/>
                      </a:moveTo>
                      <a:cubicBezTo>
                        <a:pt x="3514" y="1"/>
                        <a:pt x="2936" y="16"/>
                        <a:pt x="2363" y="76"/>
                      </a:cubicBezTo>
                      <a:cubicBezTo>
                        <a:pt x="1763" y="142"/>
                        <a:pt x="1163" y="233"/>
                        <a:pt x="724" y="350"/>
                      </a:cubicBezTo>
                      <a:cubicBezTo>
                        <a:pt x="502" y="397"/>
                        <a:pt x="323" y="458"/>
                        <a:pt x="198" y="499"/>
                      </a:cubicBezTo>
                      <a:cubicBezTo>
                        <a:pt x="71" y="538"/>
                        <a:pt x="1" y="565"/>
                        <a:pt x="2" y="573"/>
                      </a:cubicBezTo>
                      <a:cubicBezTo>
                        <a:pt x="3" y="575"/>
                        <a:pt x="7" y="576"/>
                        <a:pt x="15" y="576"/>
                      </a:cubicBezTo>
                      <a:cubicBezTo>
                        <a:pt x="75" y="576"/>
                        <a:pt x="349" y="508"/>
                        <a:pt x="743" y="440"/>
                      </a:cubicBezTo>
                      <a:cubicBezTo>
                        <a:pt x="1185" y="352"/>
                        <a:pt x="1780" y="284"/>
                        <a:pt x="2377" y="242"/>
                      </a:cubicBezTo>
                      <a:cubicBezTo>
                        <a:pt x="2744" y="217"/>
                        <a:pt x="3111" y="208"/>
                        <a:pt x="3444" y="208"/>
                      </a:cubicBezTo>
                      <a:cubicBezTo>
                        <a:pt x="3653" y="208"/>
                        <a:pt x="3848" y="212"/>
                        <a:pt x="4022" y="217"/>
                      </a:cubicBezTo>
                      <a:cubicBezTo>
                        <a:pt x="4470" y="234"/>
                        <a:pt x="4767" y="255"/>
                        <a:pt x="4767" y="255"/>
                      </a:cubicBezTo>
                      <a:cubicBezTo>
                        <a:pt x="4767" y="255"/>
                        <a:pt x="5065" y="278"/>
                        <a:pt x="5513" y="314"/>
                      </a:cubicBezTo>
                      <a:cubicBezTo>
                        <a:pt x="5958" y="360"/>
                        <a:pt x="6553" y="433"/>
                        <a:pt x="7136" y="563"/>
                      </a:cubicBezTo>
                      <a:cubicBezTo>
                        <a:pt x="7719" y="695"/>
                        <a:pt x="8298" y="853"/>
                        <a:pt x="8713" y="1022"/>
                      </a:cubicBezTo>
                      <a:cubicBezTo>
                        <a:pt x="9107" y="1169"/>
                        <a:pt x="9367" y="1298"/>
                        <a:pt x="9407" y="1298"/>
                      </a:cubicBezTo>
                      <a:cubicBezTo>
                        <a:pt x="9410" y="1298"/>
                        <a:pt x="9412" y="1298"/>
                        <a:pt x="9412" y="1296"/>
                      </a:cubicBezTo>
                      <a:cubicBezTo>
                        <a:pt x="9415" y="1290"/>
                        <a:pt x="9353" y="1249"/>
                        <a:pt x="9237" y="1185"/>
                      </a:cubicBezTo>
                      <a:cubicBezTo>
                        <a:pt x="9121" y="1121"/>
                        <a:pt x="8958" y="1024"/>
                        <a:pt x="8750" y="938"/>
                      </a:cubicBezTo>
                      <a:cubicBezTo>
                        <a:pt x="8338" y="740"/>
                        <a:pt x="7759" y="555"/>
                        <a:pt x="7175" y="402"/>
                      </a:cubicBezTo>
                      <a:cubicBezTo>
                        <a:pt x="6586" y="250"/>
                        <a:pt x="5986" y="159"/>
                        <a:pt x="5537" y="98"/>
                      </a:cubicBezTo>
                      <a:cubicBezTo>
                        <a:pt x="5084" y="46"/>
                        <a:pt x="4783" y="21"/>
                        <a:pt x="4783" y="21"/>
                      </a:cubicBezTo>
                      <a:cubicBezTo>
                        <a:pt x="4783" y="21"/>
                        <a:pt x="4481" y="6"/>
                        <a:pt x="4025" y="1"/>
                      </a:cubicBezTo>
                      <a:cubicBezTo>
                        <a:pt x="4003" y="1"/>
                        <a:pt x="3981" y="1"/>
                        <a:pt x="3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
                <p:cNvSpPr/>
                <p:nvPr/>
              </p:nvSpPr>
              <p:spPr>
                <a:xfrm>
                  <a:off x="2569275" y="2211813"/>
                  <a:ext cx="90900" cy="37350"/>
                </a:xfrm>
                <a:custGeom>
                  <a:avLst/>
                  <a:gdLst/>
                  <a:ahLst/>
                  <a:cxnLst/>
                  <a:rect l="l" t="t" r="r" b="b"/>
                  <a:pathLst>
                    <a:path w="3636" h="1494" extrusionOk="0">
                      <a:moveTo>
                        <a:pt x="456" y="1"/>
                      </a:moveTo>
                      <a:cubicBezTo>
                        <a:pt x="265" y="1"/>
                        <a:pt x="122" y="56"/>
                        <a:pt x="79" y="163"/>
                      </a:cubicBezTo>
                      <a:cubicBezTo>
                        <a:pt x="1" y="362"/>
                        <a:pt x="291" y="663"/>
                        <a:pt x="728" y="833"/>
                      </a:cubicBezTo>
                      <a:cubicBezTo>
                        <a:pt x="926" y="912"/>
                        <a:pt x="1120" y="950"/>
                        <a:pt x="1280" y="950"/>
                      </a:cubicBezTo>
                      <a:cubicBezTo>
                        <a:pt x="1472" y="950"/>
                        <a:pt x="1616" y="895"/>
                        <a:pt x="1658" y="786"/>
                      </a:cubicBezTo>
                      <a:cubicBezTo>
                        <a:pt x="1737" y="591"/>
                        <a:pt x="1447" y="290"/>
                        <a:pt x="1010" y="118"/>
                      </a:cubicBezTo>
                      <a:cubicBezTo>
                        <a:pt x="811" y="39"/>
                        <a:pt x="617" y="1"/>
                        <a:pt x="456" y="1"/>
                      </a:cubicBezTo>
                      <a:close/>
                      <a:moveTo>
                        <a:pt x="2670" y="799"/>
                      </a:moveTo>
                      <a:cubicBezTo>
                        <a:pt x="2486" y="799"/>
                        <a:pt x="2348" y="852"/>
                        <a:pt x="2318" y="951"/>
                      </a:cubicBezTo>
                      <a:cubicBezTo>
                        <a:pt x="2269" y="1109"/>
                        <a:pt x="2512" y="1325"/>
                        <a:pt x="2865" y="1433"/>
                      </a:cubicBezTo>
                      <a:cubicBezTo>
                        <a:pt x="2996" y="1474"/>
                        <a:pt x="3123" y="1493"/>
                        <a:pt x="3234" y="1493"/>
                      </a:cubicBezTo>
                      <a:cubicBezTo>
                        <a:pt x="3418" y="1493"/>
                        <a:pt x="3555" y="1440"/>
                        <a:pt x="3587" y="1341"/>
                      </a:cubicBezTo>
                      <a:cubicBezTo>
                        <a:pt x="3635" y="1183"/>
                        <a:pt x="3391" y="967"/>
                        <a:pt x="3040" y="859"/>
                      </a:cubicBezTo>
                      <a:cubicBezTo>
                        <a:pt x="2909" y="819"/>
                        <a:pt x="2781" y="799"/>
                        <a:pt x="2670" y="79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
                <p:cNvSpPr/>
                <p:nvPr/>
              </p:nvSpPr>
              <p:spPr>
                <a:xfrm>
                  <a:off x="2390425" y="2210813"/>
                  <a:ext cx="232500" cy="189950"/>
                </a:xfrm>
                <a:custGeom>
                  <a:avLst/>
                  <a:gdLst/>
                  <a:ahLst/>
                  <a:cxnLst/>
                  <a:rect l="l" t="t" r="r" b="b"/>
                  <a:pathLst>
                    <a:path w="9300" h="7598" extrusionOk="0">
                      <a:moveTo>
                        <a:pt x="1" y="1"/>
                      </a:moveTo>
                      <a:lnTo>
                        <a:pt x="1" y="1"/>
                      </a:lnTo>
                      <a:cubicBezTo>
                        <a:pt x="23" y="13"/>
                        <a:pt x="45" y="26"/>
                        <a:pt x="65" y="37"/>
                      </a:cubicBezTo>
                      <a:cubicBezTo>
                        <a:pt x="2119" y="1235"/>
                        <a:pt x="3541" y="3233"/>
                        <a:pt x="4728" y="5219"/>
                      </a:cubicBezTo>
                      <a:cubicBezTo>
                        <a:pt x="5335" y="6232"/>
                        <a:pt x="6412" y="7598"/>
                        <a:pt x="7528" y="7598"/>
                      </a:cubicBezTo>
                      <a:cubicBezTo>
                        <a:pt x="7989" y="7598"/>
                        <a:pt x="8455" y="7366"/>
                        <a:pt x="8898" y="6781"/>
                      </a:cubicBezTo>
                      <a:cubicBezTo>
                        <a:pt x="9299" y="6254"/>
                        <a:pt x="9232" y="5596"/>
                        <a:pt x="8999" y="5014"/>
                      </a:cubicBezTo>
                      <a:cubicBezTo>
                        <a:pt x="8513" y="3806"/>
                        <a:pt x="7352" y="2598"/>
                        <a:pt x="6177" y="2036"/>
                      </a:cubicBezTo>
                      <a:cubicBezTo>
                        <a:pt x="4190" y="1087"/>
                        <a:pt x="2098" y="6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
                <p:cNvSpPr/>
                <p:nvPr/>
              </p:nvSpPr>
              <p:spPr>
                <a:xfrm>
                  <a:off x="2422750" y="2228888"/>
                  <a:ext cx="149175" cy="121850"/>
                </a:xfrm>
                <a:custGeom>
                  <a:avLst/>
                  <a:gdLst/>
                  <a:ahLst/>
                  <a:cxnLst/>
                  <a:rect l="l" t="t" r="r" b="b"/>
                  <a:pathLst>
                    <a:path w="5967" h="4874" extrusionOk="0">
                      <a:moveTo>
                        <a:pt x="0" y="0"/>
                      </a:moveTo>
                      <a:cubicBezTo>
                        <a:pt x="13" y="6"/>
                        <a:pt x="27" y="14"/>
                        <a:pt x="39" y="22"/>
                      </a:cubicBezTo>
                      <a:cubicBezTo>
                        <a:pt x="1358" y="790"/>
                        <a:pt x="2270" y="2073"/>
                        <a:pt x="3033" y="3346"/>
                      </a:cubicBezTo>
                      <a:cubicBezTo>
                        <a:pt x="3422" y="3996"/>
                        <a:pt x="4113" y="4873"/>
                        <a:pt x="4829" y="4873"/>
                      </a:cubicBezTo>
                      <a:cubicBezTo>
                        <a:pt x="5125" y="4873"/>
                        <a:pt x="5424" y="4724"/>
                        <a:pt x="5708" y="4349"/>
                      </a:cubicBezTo>
                      <a:cubicBezTo>
                        <a:pt x="5967" y="4010"/>
                        <a:pt x="5921" y="3589"/>
                        <a:pt x="5773" y="3215"/>
                      </a:cubicBezTo>
                      <a:cubicBezTo>
                        <a:pt x="5462" y="2439"/>
                        <a:pt x="4715" y="1665"/>
                        <a:pt x="3963" y="1305"/>
                      </a:cubicBezTo>
                      <a:cubicBezTo>
                        <a:pt x="2687" y="696"/>
                        <a:pt x="1344" y="393"/>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
                <p:cNvSpPr/>
                <p:nvPr/>
              </p:nvSpPr>
              <p:spPr>
                <a:xfrm>
                  <a:off x="2402875" y="2215238"/>
                  <a:ext cx="186325" cy="145300"/>
                </a:xfrm>
                <a:custGeom>
                  <a:avLst/>
                  <a:gdLst/>
                  <a:ahLst/>
                  <a:cxnLst/>
                  <a:rect l="l" t="t" r="r" b="b"/>
                  <a:pathLst>
                    <a:path w="7453" h="5812" extrusionOk="0">
                      <a:moveTo>
                        <a:pt x="15" y="1"/>
                      </a:moveTo>
                      <a:cubicBezTo>
                        <a:pt x="11" y="1"/>
                        <a:pt x="9" y="1"/>
                        <a:pt x="9" y="3"/>
                      </a:cubicBezTo>
                      <a:cubicBezTo>
                        <a:pt x="1" y="23"/>
                        <a:pt x="286" y="122"/>
                        <a:pt x="698" y="300"/>
                      </a:cubicBezTo>
                      <a:cubicBezTo>
                        <a:pt x="1115" y="472"/>
                        <a:pt x="1647" y="747"/>
                        <a:pt x="2169" y="1041"/>
                      </a:cubicBezTo>
                      <a:cubicBezTo>
                        <a:pt x="2689" y="1337"/>
                        <a:pt x="3186" y="1671"/>
                        <a:pt x="3552" y="1929"/>
                      </a:cubicBezTo>
                      <a:cubicBezTo>
                        <a:pt x="3916" y="2193"/>
                        <a:pt x="4152" y="2374"/>
                        <a:pt x="4152" y="2374"/>
                      </a:cubicBezTo>
                      <a:cubicBezTo>
                        <a:pt x="4152" y="2374"/>
                        <a:pt x="4387" y="2557"/>
                        <a:pt x="4741" y="2835"/>
                      </a:cubicBezTo>
                      <a:cubicBezTo>
                        <a:pt x="5086" y="3120"/>
                        <a:pt x="5542" y="3510"/>
                        <a:pt x="5955" y="3941"/>
                      </a:cubicBezTo>
                      <a:cubicBezTo>
                        <a:pt x="6367" y="4373"/>
                        <a:pt x="6763" y="4826"/>
                        <a:pt x="7016" y="5195"/>
                      </a:cubicBezTo>
                      <a:cubicBezTo>
                        <a:pt x="7273" y="5551"/>
                        <a:pt x="7419" y="5812"/>
                        <a:pt x="7445" y="5812"/>
                      </a:cubicBezTo>
                      <a:cubicBezTo>
                        <a:pt x="7445" y="5812"/>
                        <a:pt x="7446" y="5811"/>
                        <a:pt x="7446" y="5811"/>
                      </a:cubicBezTo>
                      <a:cubicBezTo>
                        <a:pt x="7453" y="5808"/>
                        <a:pt x="7421" y="5739"/>
                        <a:pt x="7362" y="5622"/>
                      </a:cubicBezTo>
                      <a:cubicBezTo>
                        <a:pt x="7299" y="5504"/>
                        <a:pt x="7219" y="5333"/>
                        <a:pt x="7092" y="5145"/>
                      </a:cubicBezTo>
                      <a:cubicBezTo>
                        <a:pt x="6859" y="4754"/>
                        <a:pt x="6478" y="4281"/>
                        <a:pt x="6076" y="3828"/>
                      </a:cubicBezTo>
                      <a:cubicBezTo>
                        <a:pt x="5670" y="3377"/>
                        <a:pt x="5222" y="2968"/>
                        <a:pt x="4881" y="2669"/>
                      </a:cubicBezTo>
                      <a:cubicBezTo>
                        <a:pt x="4531" y="2376"/>
                        <a:pt x="4295" y="2189"/>
                        <a:pt x="4295" y="2189"/>
                      </a:cubicBezTo>
                      <a:cubicBezTo>
                        <a:pt x="4295" y="2189"/>
                        <a:pt x="4052" y="2008"/>
                        <a:pt x="3676" y="1751"/>
                      </a:cubicBezTo>
                      <a:cubicBezTo>
                        <a:pt x="3298" y="1499"/>
                        <a:pt x="2785" y="1176"/>
                        <a:pt x="2249" y="895"/>
                      </a:cubicBezTo>
                      <a:cubicBezTo>
                        <a:pt x="1712" y="617"/>
                        <a:pt x="1162" y="361"/>
                        <a:pt x="732" y="216"/>
                      </a:cubicBezTo>
                      <a:cubicBezTo>
                        <a:pt x="521" y="133"/>
                        <a:pt x="338" y="86"/>
                        <a:pt x="212" y="50"/>
                      </a:cubicBezTo>
                      <a:cubicBezTo>
                        <a:pt x="105" y="17"/>
                        <a:pt x="36"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
                <p:cNvSpPr/>
                <p:nvPr/>
              </p:nvSpPr>
              <p:spPr>
                <a:xfrm>
                  <a:off x="2516700" y="2306113"/>
                  <a:ext cx="64350" cy="74775"/>
                </a:xfrm>
                <a:custGeom>
                  <a:avLst/>
                  <a:gdLst/>
                  <a:ahLst/>
                  <a:cxnLst/>
                  <a:rect l="l" t="t" r="r" b="b"/>
                  <a:pathLst>
                    <a:path w="2574" h="2991" extrusionOk="0">
                      <a:moveTo>
                        <a:pt x="293" y="1"/>
                      </a:moveTo>
                      <a:cubicBezTo>
                        <a:pt x="248" y="1"/>
                        <a:pt x="209" y="12"/>
                        <a:pt x="176" y="35"/>
                      </a:cubicBezTo>
                      <a:cubicBezTo>
                        <a:pt x="0" y="157"/>
                        <a:pt x="77" y="569"/>
                        <a:pt x="345" y="953"/>
                      </a:cubicBezTo>
                      <a:cubicBezTo>
                        <a:pt x="561" y="1264"/>
                        <a:pt x="838" y="1463"/>
                        <a:pt x="1028" y="1463"/>
                      </a:cubicBezTo>
                      <a:cubicBezTo>
                        <a:pt x="1073" y="1463"/>
                        <a:pt x="1113" y="1452"/>
                        <a:pt x="1147" y="1429"/>
                      </a:cubicBezTo>
                      <a:cubicBezTo>
                        <a:pt x="1321" y="1308"/>
                        <a:pt x="1244" y="898"/>
                        <a:pt x="978" y="511"/>
                      </a:cubicBezTo>
                      <a:cubicBezTo>
                        <a:pt x="759" y="200"/>
                        <a:pt x="482" y="1"/>
                        <a:pt x="293" y="1"/>
                      </a:cubicBezTo>
                      <a:close/>
                      <a:moveTo>
                        <a:pt x="1711" y="1896"/>
                      </a:moveTo>
                      <a:cubicBezTo>
                        <a:pt x="1669" y="1896"/>
                        <a:pt x="1633" y="1907"/>
                        <a:pt x="1604" y="1930"/>
                      </a:cubicBezTo>
                      <a:cubicBezTo>
                        <a:pt x="1477" y="2035"/>
                        <a:pt x="1559" y="2350"/>
                        <a:pt x="1792" y="2634"/>
                      </a:cubicBezTo>
                      <a:cubicBezTo>
                        <a:pt x="1974" y="2854"/>
                        <a:pt x="2191" y="2991"/>
                        <a:pt x="2339" y="2991"/>
                      </a:cubicBezTo>
                      <a:cubicBezTo>
                        <a:pt x="2381" y="2991"/>
                        <a:pt x="2417" y="2979"/>
                        <a:pt x="2445" y="2956"/>
                      </a:cubicBezTo>
                      <a:cubicBezTo>
                        <a:pt x="2574" y="2851"/>
                        <a:pt x="2491" y="2536"/>
                        <a:pt x="2257" y="2253"/>
                      </a:cubicBezTo>
                      <a:cubicBezTo>
                        <a:pt x="2077" y="2032"/>
                        <a:pt x="1859" y="1896"/>
                        <a:pt x="1711" y="189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
                <p:cNvSpPr/>
                <p:nvPr/>
              </p:nvSpPr>
              <p:spPr>
                <a:xfrm>
                  <a:off x="2217950" y="2302963"/>
                  <a:ext cx="86750" cy="65875"/>
                </a:xfrm>
                <a:custGeom>
                  <a:avLst/>
                  <a:gdLst/>
                  <a:ahLst/>
                  <a:cxnLst/>
                  <a:rect l="l" t="t" r="r" b="b"/>
                  <a:pathLst>
                    <a:path w="3470" h="2635" extrusionOk="0">
                      <a:moveTo>
                        <a:pt x="856" y="1"/>
                      </a:moveTo>
                      <a:cubicBezTo>
                        <a:pt x="809" y="1"/>
                        <a:pt x="677" y="112"/>
                        <a:pt x="523" y="303"/>
                      </a:cubicBezTo>
                      <a:cubicBezTo>
                        <a:pt x="355" y="515"/>
                        <a:pt x="148" y="825"/>
                        <a:pt x="54" y="1217"/>
                      </a:cubicBezTo>
                      <a:cubicBezTo>
                        <a:pt x="7" y="1409"/>
                        <a:pt x="1" y="1632"/>
                        <a:pt x="62" y="1840"/>
                      </a:cubicBezTo>
                      <a:cubicBezTo>
                        <a:pt x="120" y="2051"/>
                        <a:pt x="252" y="2230"/>
                        <a:pt x="386" y="2341"/>
                      </a:cubicBezTo>
                      <a:cubicBezTo>
                        <a:pt x="519" y="2460"/>
                        <a:pt x="651" y="2515"/>
                        <a:pt x="739" y="2554"/>
                      </a:cubicBezTo>
                      <a:cubicBezTo>
                        <a:pt x="830" y="2587"/>
                        <a:pt x="881" y="2603"/>
                        <a:pt x="881" y="2603"/>
                      </a:cubicBezTo>
                      <a:cubicBezTo>
                        <a:pt x="881" y="2603"/>
                        <a:pt x="1020" y="2634"/>
                        <a:pt x="1231" y="2634"/>
                      </a:cubicBezTo>
                      <a:cubicBezTo>
                        <a:pt x="1282" y="2634"/>
                        <a:pt x="1337" y="2633"/>
                        <a:pt x="1395" y="2628"/>
                      </a:cubicBezTo>
                      <a:cubicBezTo>
                        <a:pt x="1694" y="2608"/>
                        <a:pt x="2069" y="2501"/>
                        <a:pt x="2399" y="2329"/>
                      </a:cubicBezTo>
                      <a:cubicBezTo>
                        <a:pt x="2730" y="2156"/>
                        <a:pt x="3020" y="1926"/>
                        <a:pt x="3201" y="1724"/>
                      </a:cubicBezTo>
                      <a:cubicBezTo>
                        <a:pt x="3383" y="1520"/>
                        <a:pt x="3469" y="1361"/>
                        <a:pt x="3439" y="1332"/>
                      </a:cubicBezTo>
                      <a:cubicBezTo>
                        <a:pt x="3435" y="1328"/>
                        <a:pt x="3428" y="1326"/>
                        <a:pt x="3420" y="1326"/>
                      </a:cubicBezTo>
                      <a:cubicBezTo>
                        <a:pt x="3366" y="1326"/>
                        <a:pt x="3231" y="1417"/>
                        <a:pt x="3043" y="1530"/>
                      </a:cubicBezTo>
                      <a:cubicBezTo>
                        <a:pt x="2827" y="1661"/>
                        <a:pt x="2529" y="1812"/>
                        <a:pt x="2222" y="1910"/>
                      </a:cubicBezTo>
                      <a:cubicBezTo>
                        <a:pt x="1956" y="1998"/>
                        <a:pt x="1681" y="2040"/>
                        <a:pt x="1469" y="2040"/>
                      </a:cubicBezTo>
                      <a:cubicBezTo>
                        <a:pt x="1437" y="2040"/>
                        <a:pt x="1408" y="2039"/>
                        <a:pt x="1379" y="2037"/>
                      </a:cubicBezTo>
                      <a:cubicBezTo>
                        <a:pt x="1159" y="2025"/>
                        <a:pt x="1035" y="1981"/>
                        <a:pt x="1035" y="1981"/>
                      </a:cubicBezTo>
                      <a:cubicBezTo>
                        <a:pt x="1035" y="1981"/>
                        <a:pt x="1003" y="1973"/>
                        <a:pt x="947" y="1962"/>
                      </a:cubicBezTo>
                      <a:cubicBezTo>
                        <a:pt x="895" y="1945"/>
                        <a:pt x="819" y="1925"/>
                        <a:pt x="750" y="1876"/>
                      </a:cubicBezTo>
                      <a:cubicBezTo>
                        <a:pt x="606" y="1795"/>
                        <a:pt x="480" y="1591"/>
                        <a:pt x="502" y="1284"/>
                      </a:cubicBezTo>
                      <a:cubicBezTo>
                        <a:pt x="519" y="985"/>
                        <a:pt x="642" y="665"/>
                        <a:pt x="737" y="430"/>
                      </a:cubicBezTo>
                      <a:cubicBezTo>
                        <a:pt x="831" y="194"/>
                        <a:pt x="906" y="32"/>
                        <a:pt x="867" y="4"/>
                      </a:cubicBezTo>
                      <a:cubicBezTo>
                        <a:pt x="864" y="2"/>
                        <a:pt x="861"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
                <p:cNvSpPr/>
                <p:nvPr/>
              </p:nvSpPr>
              <p:spPr>
                <a:xfrm>
                  <a:off x="2071700" y="2660588"/>
                  <a:ext cx="16725" cy="28150"/>
                </a:xfrm>
                <a:custGeom>
                  <a:avLst/>
                  <a:gdLst/>
                  <a:ahLst/>
                  <a:cxnLst/>
                  <a:rect l="l" t="t" r="r" b="b"/>
                  <a:pathLst>
                    <a:path w="669" h="1126" extrusionOk="0">
                      <a:moveTo>
                        <a:pt x="607" y="0"/>
                      </a:moveTo>
                      <a:cubicBezTo>
                        <a:pt x="292" y="0"/>
                        <a:pt x="29" y="247"/>
                        <a:pt x="13" y="565"/>
                      </a:cubicBezTo>
                      <a:cubicBezTo>
                        <a:pt x="0" y="806"/>
                        <a:pt x="133" y="1021"/>
                        <a:pt x="335" y="1126"/>
                      </a:cubicBezTo>
                      <a:cubicBezTo>
                        <a:pt x="451" y="750"/>
                        <a:pt x="570" y="382"/>
                        <a:pt x="669" y="6"/>
                      </a:cubicBezTo>
                      <a:cubicBezTo>
                        <a:pt x="658" y="4"/>
                        <a:pt x="650" y="1"/>
                        <a:pt x="639" y="1"/>
                      </a:cubicBezTo>
                      <a:cubicBezTo>
                        <a:pt x="628" y="1"/>
                        <a:pt x="618" y="0"/>
                        <a:pt x="60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
                <p:cNvSpPr/>
                <p:nvPr/>
              </p:nvSpPr>
              <p:spPr>
                <a:xfrm>
                  <a:off x="1673800" y="2068963"/>
                  <a:ext cx="261850" cy="432325"/>
                </a:xfrm>
                <a:custGeom>
                  <a:avLst/>
                  <a:gdLst/>
                  <a:ahLst/>
                  <a:cxnLst/>
                  <a:rect l="l" t="t" r="r" b="b"/>
                  <a:pathLst>
                    <a:path w="10474" h="17293" extrusionOk="0">
                      <a:moveTo>
                        <a:pt x="3241" y="1"/>
                      </a:moveTo>
                      <a:cubicBezTo>
                        <a:pt x="2733" y="1"/>
                        <a:pt x="2159" y="153"/>
                        <a:pt x="1510" y="501"/>
                      </a:cubicBezTo>
                      <a:cubicBezTo>
                        <a:pt x="517" y="1035"/>
                        <a:pt x="157" y="2099"/>
                        <a:pt x="105" y="3165"/>
                      </a:cubicBezTo>
                      <a:cubicBezTo>
                        <a:pt x="0" y="5379"/>
                        <a:pt x="940" y="8070"/>
                        <a:pt x="2361" y="9768"/>
                      </a:cubicBezTo>
                      <a:cubicBezTo>
                        <a:pt x="4764" y="12646"/>
                        <a:pt x="7667" y="14853"/>
                        <a:pt x="10474" y="17292"/>
                      </a:cubicBezTo>
                      <a:cubicBezTo>
                        <a:pt x="10449" y="17259"/>
                        <a:pt x="10425" y="17225"/>
                        <a:pt x="10400" y="17192"/>
                      </a:cubicBezTo>
                      <a:cubicBezTo>
                        <a:pt x="8073" y="13882"/>
                        <a:pt x="7288" y="9784"/>
                        <a:pt x="6858" y="5872"/>
                      </a:cubicBezTo>
                      <a:cubicBezTo>
                        <a:pt x="6599" y="3538"/>
                        <a:pt x="5687" y="1"/>
                        <a:pt x="3241"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
                <p:cNvSpPr/>
                <p:nvPr/>
              </p:nvSpPr>
              <p:spPr>
                <a:xfrm>
                  <a:off x="1730425" y="2173163"/>
                  <a:ext cx="168075" cy="277400"/>
                </a:xfrm>
                <a:custGeom>
                  <a:avLst/>
                  <a:gdLst/>
                  <a:ahLst/>
                  <a:cxnLst/>
                  <a:rect l="l" t="t" r="r" b="b"/>
                  <a:pathLst>
                    <a:path w="6723" h="11096" extrusionOk="0">
                      <a:moveTo>
                        <a:pt x="2082" y="1"/>
                      </a:moveTo>
                      <a:cubicBezTo>
                        <a:pt x="1755" y="1"/>
                        <a:pt x="1387" y="99"/>
                        <a:pt x="970" y="323"/>
                      </a:cubicBezTo>
                      <a:cubicBezTo>
                        <a:pt x="333" y="664"/>
                        <a:pt x="102" y="1349"/>
                        <a:pt x="68" y="2033"/>
                      </a:cubicBezTo>
                      <a:cubicBezTo>
                        <a:pt x="1" y="3453"/>
                        <a:pt x="607" y="5176"/>
                        <a:pt x="1517" y="6269"/>
                      </a:cubicBezTo>
                      <a:cubicBezTo>
                        <a:pt x="3058" y="8114"/>
                        <a:pt x="4918" y="9531"/>
                        <a:pt x="6722" y="11095"/>
                      </a:cubicBezTo>
                      <a:cubicBezTo>
                        <a:pt x="6707" y="11075"/>
                        <a:pt x="6691" y="11053"/>
                        <a:pt x="6674" y="11031"/>
                      </a:cubicBezTo>
                      <a:cubicBezTo>
                        <a:pt x="5181" y="8909"/>
                        <a:pt x="4678" y="6279"/>
                        <a:pt x="4401" y="3769"/>
                      </a:cubicBezTo>
                      <a:cubicBezTo>
                        <a:pt x="4235" y="2271"/>
                        <a:pt x="365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
                <p:cNvSpPr/>
                <p:nvPr/>
              </p:nvSpPr>
              <p:spPr>
                <a:xfrm>
                  <a:off x="1759100" y="2099138"/>
                  <a:ext cx="51700" cy="155150"/>
                </a:xfrm>
                <a:custGeom>
                  <a:avLst/>
                  <a:gdLst/>
                  <a:ahLst/>
                  <a:cxnLst/>
                  <a:rect l="l" t="t" r="r" b="b"/>
                  <a:pathLst>
                    <a:path w="2068" h="6206" extrusionOk="0">
                      <a:moveTo>
                        <a:pt x="446" y="0"/>
                      </a:moveTo>
                      <a:cubicBezTo>
                        <a:pt x="430" y="0"/>
                        <a:pt x="414" y="2"/>
                        <a:pt x="398" y="5"/>
                      </a:cubicBezTo>
                      <a:cubicBezTo>
                        <a:pt x="122" y="61"/>
                        <a:pt x="0" y="603"/>
                        <a:pt x="124" y="1214"/>
                      </a:cubicBezTo>
                      <a:cubicBezTo>
                        <a:pt x="241" y="1789"/>
                        <a:pt x="537" y="2223"/>
                        <a:pt x="803" y="2223"/>
                      </a:cubicBezTo>
                      <a:cubicBezTo>
                        <a:pt x="819" y="2223"/>
                        <a:pt x="835" y="2222"/>
                        <a:pt x="851" y="2218"/>
                      </a:cubicBezTo>
                      <a:cubicBezTo>
                        <a:pt x="1127" y="2164"/>
                        <a:pt x="1252" y="1620"/>
                        <a:pt x="1127" y="1009"/>
                      </a:cubicBezTo>
                      <a:cubicBezTo>
                        <a:pt x="1010" y="433"/>
                        <a:pt x="713" y="0"/>
                        <a:pt x="446" y="0"/>
                      </a:cubicBezTo>
                      <a:close/>
                      <a:moveTo>
                        <a:pt x="1183" y="3335"/>
                      </a:moveTo>
                      <a:cubicBezTo>
                        <a:pt x="1170" y="3335"/>
                        <a:pt x="1158" y="3335"/>
                        <a:pt x="1145" y="3337"/>
                      </a:cubicBezTo>
                      <a:cubicBezTo>
                        <a:pt x="783" y="3381"/>
                        <a:pt x="572" y="4059"/>
                        <a:pt x="671" y="4850"/>
                      </a:cubicBezTo>
                      <a:cubicBezTo>
                        <a:pt x="764" y="5614"/>
                        <a:pt x="1113" y="6206"/>
                        <a:pt x="1461" y="6206"/>
                      </a:cubicBezTo>
                      <a:cubicBezTo>
                        <a:pt x="1473" y="6206"/>
                        <a:pt x="1485" y="6205"/>
                        <a:pt x="1498" y="6204"/>
                      </a:cubicBezTo>
                      <a:cubicBezTo>
                        <a:pt x="1857" y="6158"/>
                        <a:pt x="2068" y="5481"/>
                        <a:pt x="1969" y="4690"/>
                      </a:cubicBezTo>
                      <a:cubicBezTo>
                        <a:pt x="1876" y="3926"/>
                        <a:pt x="1527" y="3335"/>
                        <a:pt x="1183" y="333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
                <p:cNvSpPr/>
                <p:nvPr/>
              </p:nvSpPr>
              <p:spPr>
                <a:xfrm>
                  <a:off x="1673800" y="2098263"/>
                  <a:ext cx="226850" cy="365575"/>
                </a:xfrm>
                <a:custGeom>
                  <a:avLst/>
                  <a:gdLst/>
                  <a:ahLst/>
                  <a:cxnLst/>
                  <a:rect l="l" t="t" r="r" b="b"/>
                  <a:pathLst>
                    <a:path w="9074" h="14623" extrusionOk="0">
                      <a:moveTo>
                        <a:pt x="740" y="1"/>
                      </a:moveTo>
                      <a:cubicBezTo>
                        <a:pt x="321" y="557"/>
                        <a:pt x="140" y="1273"/>
                        <a:pt x="105" y="1993"/>
                      </a:cubicBezTo>
                      <a:cubicBezTo>
                        <a:pt x="0" y="4207"/>
                        <a:pt x="940" y="6898"/>
                        <a:pt x="2361" y="8598"/>
                      </a:cubicBezTo>
                      <a:cubicBezTo>
                        <a:pt x="4264" y="10877"/>
                        <a:pt x="6483" y="12736"/>
                        <a:pt x="8716" y="14623"/>
                      </a:cubicBezTo>
                      <a:cubicBezTo>
                        <a:pt x="8868" y="14331"/>
                        <a:pt x="8984" y="14029"/>
                        <a:pt x="9074" y="13719"/>
                      </a:cubicBezTo>
                      <a:cubicBezTo>
                        <a:pt x="8152" y="11767"/>
                        <a:pt x="7603" y="9649"/>
                        <a:pt x="7242" y="7517"/>
                      </a:cubicBezTo>
                      <a:cubicBezTo>
                        <a:pt x="7210" y="8628"/>
                        <a:pt x="6960" y="9747"/>
                        <a:pt x="6087" y="9747"/>
                      </a:cubicBezTo>
                      <a:cubicBezTo>
                        <a:pt x="5978" y="9747"/>
                        <a:pt x="5860" y="9730"/>
                        <a:pt x="5731" y="9693"/>
                      </a:cubicBezTo>
                      <a:cubicBezTo>
                        <a:pt x="3779" y="9134"/>
                        <a:pt x="1235" y="2600"/>
                        <a:pt x="7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
                <p:cNvSpPr/>
                <p:nvPr/>
              </p:nvSpPr>
              <p:spPr>
                <a:xfrm>
                  <a:off x="1505475" y="2153188"/>
                  <a:ext cx="461625" cy="381800"/>
                </a:xfrm>
                <a:custGeom>
                  <a:avLst/>
                  <a:gdLst/>
                  <a:ahLst/>
                  <a:cxnLst/>
                  <a:rect l="l" t="t" r="r" b="b"/>
                  <a:pathLst>
                    <a:path w="18465" h="15272" extrusionOk="0">
                      <a:moveTo>
                        <a:pt x="3536" y="1"/>
                      </a:moveTo>
                      <a:cubicBezTo>
                        <a:pt x="2623" y="1"/>
                        <a:pt x="1695" y="459"/>
                        <a:pt x="807" y="1610"/>
                      </a:cubicBezTo>
                      <a:cubicBezTo>
                        <a:pt x="1" y="2657"/>
                        <a:pt x="124" y="3970"/>
                        <a:pt x="583" y="5137"/>
                      </a:cubicBezTo>
                      <a:cubicBezTo>
                        <a:pt x="1534" y="7555"/>
                        <a:pt x="3834" y="9983"/>
                        <a:pt x="6169" y="11118"/>
                      </a:cubicBezTo>
                      <a:cubicBezTo>
                        <a:pt x="10123" y="13041"/>
                        <a:pt x="14289" y="14011"/>
                        <a:pt x="18465" y="15272"/>
                      </a:cubicBezTo>
                      <a:cubicBezTo>
                        <a:pt x="18423" y="15250"/>
                        <a:pt x="18380" y="15223"/>
                        <a:pt x="18336" y="15200"/>
                      </a:cubicBezTo>
                      <a:cubicBezTo>
                        <a:pt x="14257" y="12778"/>
                        <a:pt x="11450" y="8768"/>
                        <a:pt x="9110" y="4789"/>
                      </a:cubicBezTo>
                      <a:cubicBezTo>
                        <a:pt x="7910" y="2752"/>
                        <a:pt x="5772" y="1"/>
                        <a:pt x="3536"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
                <p:cNvSpPr/>
                <p:nvPr/>
              </p:nvSpPr>
              <p:spPr>
                <a:xfrm>
                  <a:off x="1606750" y="2253588"/>
                  <a:ext cx="296200" cy="245000"/>
                </a:xfrm>
                <a:custGeom>
                  <a:avLst/>
                  <a:gdLst/>
                  <a:ahLst/>
                  <a:cxnLst/>
                  <a:rect l="l" t="t" r="r" b="b"/>
                  <a:pathLst>
                    <a:path w="11848" h="9800" extrusionOk="0">
                      <a:moveTo>
                        <a:pt x="2268" y="0"/>
                      </a:moveTo>
                      <a:cubicBezTo>
                        <a:pt x="1683" y="0"/>
                        <a:pt x="1088" y="294"/>
                        <a:pt x="519" y="1033"/>
                      </a:cubicBezTo>
                      <a:cubicBezTo>
                        <a:pt x="1" y="1706"/>
                        <a:pt x="82" y="2549"/>
                        <a:pt x="375" y="3298"/>
                      </a:cubicBezTo>
                      <a:cubicBezTo>
                        <a:pt x="983" y="4849"/>
                        <a:pt x="2461" y="6404"/>
                        <a:pt x="3959" y="7136"/>
                      </a:cubicBezTo>
                      <a:cubicBezTo>
                        <a:pt x="6495" y="8370"/>
                        <a:pt x="9168" y="8992"/>
                        <a:pt x="11848" y="9799"/>
                      </a:cubicBezTo>
                      <a:cubicBezTo>
                        <a:pt x="11823" y="9785"/>
                        <a:pt x="11795" y="9768"/>
                        <a:pt x="11766" y="9754"/>
                      </a:cubicBezTo>
                      <a:cubicBezTo>
                        <a:pt x="9149" y="8200"/>
                        <a:pt x="7347" y="5627"/>
                        <a:pt x="5845" y="3072"/>
                      </a:cubicBezTo>
                      <a:cubicBezTo>
                        <a:pt x="5075" y="1767"/>
                        <a:pt x="3702"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
                <p:cNvSpPr/>
                <p:nvPr/>
              </p:nvSpPr>
              <p:spPr>
                <a:xfrm>
                  <a:off x="1589000" y="2183438"/>
                  <a:ext cx="119625" cy="155375"/>
                </a:xfrm>
                <a:custGeom>
                  <a:avLst/>
                  <a:gdLst/>
                  <a:ahLst/>
                  <a:cxnLst/>
                  <a:rect l="l" t="t" r="r" b="b"/>
                  <a:pathLst>
                    <a:path w="4785" h="6215" extrusionOk="0">
                      <a:moveTo>
                        <a:pt x="460" y="0"/>
                      </a:moveTo>
                      <a:cubicBezTo>
                        <a:pt x="387" y="0"/>
                        <a:pt x="323" y="18"/>
                        <a:pt x="270" y="56"/>
                      </a:cubicBezTo>
                      <a:cubicBezTo>
                        <a:pt x="1" y="248"/>
                        <a:pt x="129" y="886"/>
                        <a:pt x="555" y="1481"/>
                      </a:cubicBezTo>
                      <a:cubicBezTo>
                        <a:pt x="898" y="1959"/>
                        <a:pt x="1331" y="2263"/>
                        <a:pt x="1627" y="2263"/>
                      </a:cubicBezTo>
                      <a:cubicBezTo>
                        <a:pt x="1699" y="2263"/>
                        <a:pt x="1764" y="2245"/>
                        <a:pt x="1816" y="2207"/>
                      </a:cubicBezTo>
                      <a:cubicBezTo>
                        <a:pt x="2084" y="2015"/>
                        <a:pt x="1957" y="1375"/>
                        <a:pt x="1530" y="781"/>
                      </a:cubicBezTo>
                      <a:cubicBezTo>
                        <a:pt x="1188" y="302"/>
                        <a:pt x="756" y="0"/>
                        <a:pt x="460" y="0"/>
                      </a:cubicBezTo>
                      <a:close/>
                      <a:moveTo>
                        <a:pt x="2873" y="3209"/>
                      </a:moveTo>
                      <a:cubicBezTo>
                        <a:pt x="2797" y="3209"/>
                        <a:pt x="2729" y="3226"/>
                        <a:pt x="2669" y="3262"/>
                      </a:cubicBezTo>
                      <a:cubicBezTo>
                        <a:pt x="2304" y="3483"/>
                        <a:pt x="2402" y="4310"/>
                        <a:pt x="2888" y="5109"/>
                      </a:cubicBezTo>
                      <a:cubicBezTo>
                        <a:pt x="3293" y="5777"/>
                        <a:pt x="3837" y="6214"/>
                        <a:pt x="4217" y="6214"/>
                      </a:cubicBezTo>
                      <a:cubicBezTo>
                        <a:pt x="4293" y="6214"/>
                        <a:pt x="4363" y="6197"/>
                        <a:pt x="4423" y="6160"/>
                      </a:cubicBezTo>
                      <a:cubicBezTo>
                        <a:pt x="4785" y="5940"/>
                        <a:pt x="4685" y="5114"/>
                        <a:pt x="4201" y="4315"/>
                      </a:cubicBezTo>
                      <a:cubicBezTo>
                        <a:pt x="3797" y="3646"/>
                        <a:pt x="3252" y="3209"/>
                        <a:pt x="2873" y="320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
                <p:cNvSpPr/>
                <p:nvPr/>
              </p:nvSpPr>
              <p:spPr>
                <a:xfrm>
                  <a:off x="1507425" y="2212788"/>
                  <a:ext cx="427775" cy="312575"/>
                </a:xfrm>
                <a:custGeom>
                  <a:avLst/>
                  <a:gdLst/>
                  <a:ahLst/>
                  <a:cxnLst/>
                  <a:rect l="l" t="t" r="r" b="b"/>
                  <a:pathLst>
                    <a:path w="17111" h="12503" extrusionOk="0">
                      <a:moveTo>
                        <a:pt x="4956" y="4297"/>
                      </a:moveTo>
                      <a:cubicBezTo>
                        <a:pt x="4956" y="4297"/>
                        <a:pt x="4958" y="4300"/>
                        <a:pt x="4963" y="4304"/>
                      </a:cubicBezTo>
                      <a:lnTo>
                        <a:pt x="4963" y="4304"/>
                      </a:lnTo>
                      <a:cubicBezTo>
                        <a:pt x="4958" y="4300"/>
                        <a:pt x="4956" y="4297"/>
                        <a:pt x="4956" y="4297"/>
                      </a:cubicBezTo>
                      <a:close/>
                      <a:moveTo>
                        <a:pt x="309" y="0"/>
                      </a:moveTo>
                      <a:lnTo>
                        <a:pt x="309" y="0"/>
                      </a:lnTo>
                      <a:cubicBezTo>
                        <a:pt x="1" y="881"/>
                        <a:pt x="154" y="1860"/>
                        <a:pt x="505" y="2753"/>
                      </a:cubicBezTo>
                      <a:cubicBezTo>
                        <a:pt x="1456" y="5171"/>
                        <a:pt x="3756" y="7599"/>
                        <a:pt x="6091" y="8734"/>
                      </a:cubicBezTo>
                      <a:cubicBezTo>
                        <a:pt x="9633" y="10458"/>
                        <a:pt x="13346" y="11415"/>
                        <a:pt x="17084" y="12503"/>
                      </a:cubicBezTo>
                      <a:cubicBezTo>
                        <a:pt x="17102" y="12357"/>
                        <a:pt x="17110" y="12210"/>
                        <a:pt x="17101" y="12058"/>
                      </a:cubicBezTo>
                      <a:cubicBezTo>
                        <a:pt x="14818" y="10443"/>
                        <a:pt x="12954" y="8325"/>
                        <a:pt x="11347" y="6038"/>
                      </a:cubicBezTo>
                      <a:lnTo>
                        <a:pt x="11347" y="6038"/>
                      </a:lnTo>
                      <a:cubicBezTo>
                        <a:pt x="11646" y="6865"/>
                        <a:pt x="11739" y="7797"/>
                        <a:pt x="10653" y="7834"/>
                      </a:cubicBezTo>
                      <a:cubicBezTo>
                        <a:pt x="10635" y="7835"/>
                        <a:pt x="10617" y="7835"/>
                        <a:pt x="10598" y="7835"/>
                      </a:cubicBezTo>
                      <a:cubicBezTo>
                        <a:pt x="8671" y="7835"/>
                        <a:pt x="5144" y="4478"/>
                        <a:pt x="4963" y="4304"/>
                      </a:cubicBezTo>
                      <a:lnTo>
                        <a:pt x="4963" y="4304"/>
                      </a:lnTo>
                      <a:cubicBezTo>
                        <a:pt x="5155" y="4489"/>
                        <a:pt x="9063" y="8265"/>
                        <a:pt x="7730" y="8278"/>
                      </a:cubicBezTo>
                      <a:cubicBezTo>
                        <a:pt x="7728" y="8278"/>
                        <a:pt x="7726" y="8278"/>
                        <a:pt x="7723" y="8278"/>
                      </a:cubicBezTo>
                      <a:cubicBezTo>
                        <a:pt x="6438" y="8278"/>
                        <a:pt x="1157" y="4219"/>
                        <a:pt x="30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
                <p:cNvSpPr/>
                <p:nvPr/>
              </p:nvSpPr>
              <p:spPr>
                <a:xfrm>
                  <a:off x="1377150" y="2305563"/>
                  <a:ext cx="547700" cy="237950"/>
                </a:xfrm>
                <a:custGeom>
                  <a:avLst/>
                  <a:gdLst/>
                  <a:ahLst/>
                  <a:cxnLst/>
                  <a:rect l="l" t="t" r="r" b="b"/>
                  <a:pathLst>
                    <a:path w="21908" h="9518" extrusionOk="0">
                      <a:moveTo>
                        <a:pt x="3480" y="1"/>
                      </a:moveTo>
                      <a:cubicBezTo>
                        <a:pt x="2079" y="1"/>
                        <a:pt x="883" y="723"/>
                        <a:pt x="338" y="2773"/>
                      </a:cubicBezTo>
                      <a:cubicBezTo>
                        <a:pt x="0" y="4051"/>
                        <a:pt x="622" y="5214"/>
                        <a:pt x="1496" y="6113"/>
                      </a:cubicBezTo>
                      <a:cubicBezTo>
                        <a:pt x="3309" y="7975"/>
                        <a:pt x="6368" y="9326"/>
                        <a:pt x="8961" y="9468"/>
                      </a:cubicBezTo>
                      <a:cubicBezTo>
                        <a:pt x="9573" y="9502"/>
                        <a:pt x="10182" y="9518"/>
                        <a:pt x="10788" y="9518"/>
                      </a:cubicBezTo>
                      <a:cubicBezTo>
                        <a:pt x="14530" y="9518"/>
                        <a:pt x="18174" y="8932"/>
                        <a:pt x="21908" y="8544"/>
                      </a:cubicBezTo>
                      <a:cubicBezTo>
                        <a:pt x="21859" y="8539"/>
                        <a:pt x="21811" y="8531"/>
                        <a:pt x="21762" y="8527"/>
                      </a:cubicBezTo>
                      <a:cubicBezTo>
                        <a:pt x="17061" y="7870"/>
                        <a:pt x="12921" y="5259"/>
                        <a:pt x="9224" y="2494"/>
                      </a:cubicBezTo>
                      <a:cubicBezTo>
                        <a:pt x="7685" y="1345"/>
                        <a:pt x="5392" y="1"/>
                        <a:pt x="3480"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
                <p:cNvSpPr/>
                <p:nvPr/>
              </p:nvSpPr>
              <p:spPr>
                <a:xfrm>
                  <a:off x="1500200" y="2373313"/>
                  <a:ext cx="351375" cy="152750"/>
                </a:xfrm>
                <a:custGeom>
                  <a:avLst/>
                  <a:gdLst/>
                  <a:ahLst/>
                  <a:cxnLst/>
                  <a:rect l="l" t="t" r="r" b="b"/>
                  <a:pathLst>
                    <a:path w="14055" h="6110" extrusionOk="0">
                      <a:moveTo>
                        <a:pt x="2231" y="1"/>
                      </a:moveTo>
                      <a:cubicBezTo>
                        <a:pt x="1332" y="1"/>
                        <a:pt x="566" y="464"/>
                        <a:pt x="218" y="1780"/>
                      </a:cubicBezTo>
                      <a:cubicBezTo>
                        <a:pt x="0" y="2601"/>
                        <a:pt x="400" y="3346"/>
                        <a:pt x="960" y="3924"/>
                      </a:cubicBezTo>
                      <a:cubicBezTo>
                        <a:pt x="2121" y="5120"/>
                        <a:pt x="4084" y="5981"/>
                        <a:pt x="5749" y="6077"/>
                      </a:cubicBezTo>
                      <a:cubicBezTo>
                        <a:pt x="6144" y="6099"/>
                        <a:pt x="6538" y="6109"/>
                        <a:pt x="6929" y="6109"/>
                      </a:cubicBezTo>
                      <a:cubicBezTo>
                        <a:pt x="9327" y="6109"/>
                        <a:pt x="11662" y="5733"/>
                        <a:pt x="14055" y="5482"/>
                      </a:cubicBezTo>
                      <a:cubicBezTo>
                        <a:pt x="14025" y="5478"/>
                        <a:pt x="13994" y="5474"/>
                        <a:pt x="13962" y="5471"/>
                      </a:cubicBezTo>
                      <a:cubicBezTo>
                        <a:pt x="10947" y="5051"/>
                        <a:pt x="8292" y="3376"/>
                        <a:pt x="5918" y="1601"/>
                      </a:cubicBezTo>
                      <a:cubicBezTo>
                        <a:pt x="4931" y="864"/>
                        <a:pt x="3458" y="1"/>
                        <a:pt x="2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
                <p:cNvSpPr/>
                <p:nvPr/>
              </p:nvSpPr>
              <p:spPr>
                <a:xfrm>
                  <a:off x="1442575" y="2335613"/>
                  <a:ext cx="165375" cy="109325"/>
                </a:xfrm>
                <a:custGeom>
                  <a:avLst/>
                  <a:gdLst/>
                  <a:ahLst/>
                  <a:cxnLst/>
                  <a:rect l="l" t="t" r="r" b="b"/>
                  <a:pathLst>
                    <a:path w="6615" h="4373" extrusionOk="0">
                      <a:moveTo>
                        <a:pt x="583" y="1"/>
                      </a:moveTo>
                      <a:cubicBezTo>
                        <a:pt x="392" y="1"/>
                        <a:pt x="245" y="56"/>
                        <a:pt x="175" y="171"/>
                      </a:cubicBezTo>
                      <a:cubicBezTo>
                        <a:pt x="1" y="451"/>
                        <a:pt x="367" y="990"/>
                        <a:pt x="989" y="1374"/>
                      </a:cubicBezTo>
                      <a:cubicBezTo>
                        <a:pt x="1361" y="1602"/>
                        <a:pt x="1743" y="1724"/>
                        <a:pt x="2026" y="1724"/>
                      </a:cubicBezTo>
                      <a:cubicBezTo>
                        <a:pt x="2216" y="1724"/>
                        <a:pt x="2362" y="1669"/>
                        <a:pt x="2432" y="1555"/>
                      </a:cubicBezTo>
                      <a:cubicBezTo>
                        <a:pt x="2606" y="1275"/>
                        <a:pt x="2241" y="733"/>
                        <a:pt x="1617" y="351"/>
                      </a:cubicBezTo>
                      <a:cubicBezTo>
                        <a:pt x="1246" y="122"/>
                        <a:pt x="866" y="1"/>
                        <a:pt x="583" y="1"/>
                      </a:cubicBezTo>
                      <a:close/>
                      <a:moveTo>
                        <a:pt x="4069" y="2022"/>
                      </a:moveTo>
                      <a:cubicBezTo>
                        <a:pt x="3870" y="2022"/>
                        <a:pt x="3713" y="2079"/>
                        <a:pt x="3626" y="2199"/>
                      </a:cubicBezTo>
                      <a:cubicBezTo>
                        <a:pt x="3375" y="2544"/>
                        <a:pt x="3787" y="3269"/>
                        <a:pt x="4542" y="3819"/>
                      </a:cubicBezTo>
                      <a:cubicBezTo>
                        <a:pt x="5034" y="4176"/>
                        <a:pt x="5549" y="4372"/>
                        <a:pt x="5919" y="4372"/>
                      </a:cubicBezTo>
                      <a:cubicBezTo>
                        <a:pt x="6120" y="4372"/>
                        <a:pt x="6277" y="4314"/>
                        <a:pt x="6365" y="4193"/>
                      </a:cubicBezTo>
                      <a:cubicBezTo>
                        <a:pt x="6615" y="3850"/>
                        <a:pt x="6203" y="3127"/>
                        <a:pt x="5447" y="2577"/>
                      </a:cubicBezTo>
                      <a:cubicBezTo>
                        <a:pt x="4955" y="2219"/>
                        <a:pt x="4439" y="2022"/>
                        <a:pt x="4069" y="2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
                <p:cNvSpPr/>
                <p:nvPr/>
              </p:nvSpPr>
              <p:spPr>
                <a:xfrm>
                  <a:off x="1383450" y="2396813"/>
                  <a:ext cx="507575" cy="146700"/>
                </a:xfrm>
                <a:custGeom>
                  <a:avLst/>
                  <a:gdLst/>
                  <a:ahLst/>
                  <a:cxnLst/>
                  <a:rect l="l" t="t" r="r" b="b"/>
                  <a:pathLst>
                    <a:path w="20303" h="5868" extrusionOk="0">
                      <a:moveTo>
                        <a:pt x="5945" y="2165"/>
                      </a:moveTo>
                      <a:cubicBezTo>
                        <a:pt x="5945" y="2165"/>
                        <a:pt x="5949" y="2166"/>
                        <a:pt x="5955" y="2169"/>
                      </a:cubicBezTo>
                      <a:lnTo>
                        <a:pt x="5955" y="2169"/>
                      </a:lnTo>
                      <a:cubicBezTo>
                        <a:pt x="5949" y="2166"/>
                        <a:pt x="5945" y="2165"/>
                        <a:pt x="5945" y="2165"/>
                      </a:cubicBezTo>
                      <a:close/>
                      <a:moveTo>
                        <a:pt x="0" y="0"/>
                      </a:moveTo>
                      <a:lnTo>
                        <a:pt x="0" y="0"/>
                      </a:lnTo>
                      <a:cubicBezTo>
                        <a:pt x="55" y="931"/>
                        <a:pt x="575" y="1775"/>
                        <a:pt x="1244" y="2463"/>
                      </a:cubicBezTo>
                      <a:cubicBezTo>
                        <a:pt x="3057" y="4325"/>
                        <a:pt x="6116" y="5676"/>
                        <a:pt x="8709" y="5818"/>
                      </a:cubicBezTo>
                      <a:cubicBezTo>
                        <a:pt x="9322" y="5852"/>
                        <a:pt x="9931" y="5868"/>
                        <a:pt x="10539" y="5868"/>
                      </a:cubicBezTo>
                      <a:cubicBezTo>
                        <a:pt x="13827" y="5868"/>
                        <a:pt x="17039" y="5416"/>
                        <a:pt x="20302" y="5043"/>
                      </a:cubicBezTo>
                      <a:cubicBezTo>
                        <a:pt x="20265" y="4900"/>
                        <a:pt x="20214" y="4761"/>
                        <a:pt x="20147" y="4626"/>
                      </a:cubicBezTo>
                      <a:cubicBezTo>
                        <a:pt x="17418" y="4018"/>
                        <a:pt x="14881" y="2785"/>
                        <a:pt x="12512" y="1299"/>
                      </a:cubicBezTo>
                      <a:lnTo>
                        <a:pt x="12512" y="1299"/>
                      </a:lnTo>
                      <a:cubicBezTo>
                        <a:pt x="13109" y="1946"/>
                        <a:pt x="13554" y="2770"/>
                        <a:pt x="12567" y="3224"/>
                      </a:cubicBezTo>
                      <a:cubicBezTo>
                        <a:pt x="12247" y="3372"/>
                        <a:pt x="11829" y="3432"/>
                        <a:pt x="11358" y="3432"/>
                      </a:cubicBezTo>
                      <a:cubicBezTo>
                        <a:pt x="9271" y="3432"/>
                        <a:pt x="6151" y="2244"/>
                        <a:pt x="5955" y="2169"/>
                      </a:cubicBezTo>
                      <a:lnTo>
                        <a:pt x="5955" y="2169"/>
                      </a:lnTo>
                      <a:cubicBezTo>
                        <a:pt x="6207" y="2267"/>
                        <a:pt x="11267" y="4237"/>
                        <a:pt x="10045" y="4764"/>
                      </a:cubicBezTo>
                      <a:cubicBezTo>
                        <a:pt x="9910" y="4822"/>
                        <a:pt x="9704" y="4851"/>
                        <a:pt x="9442" y="4851"/>
                      </a:cubicBezTo>
                      <a:cubicBezTo>
                        <a:pt x="7438" y="4851"/>
                        <a:pt x="2138" y="3157"/>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
                <p:cNvSpPr/>
                <p:nvPr/>
              </p:nvSpPr>
              <p:spPr>
                <a:xfrm>
                  <a:off x="1367675" y="2491563"/>
                  <a:ext cx="529950" cy="178300"/>
                </a:xfrm>
                <a:custGeom>
                  <a:avLst/>
                  <a:gdLst/>
                  <a:ahLst/>
                  <a:cxnLst/>
                  <a:rect l="l" t="t" r="r" b="b"/>
                  <a:pathLst>
                    <a:path w="21198" h="7132" extrusionOk="0">
                      <a:moveTo>
                        <a:pt x="4725" y="1"/>
                      </a:moveTo>
                      <a:cubicBezTo>
                        <a:pt x="2267" y="1"/>
                        <a:pt x="0" y="852"/>
                        <a:pt x="506" y="4024"/>
                      </a:cubicBezTo>
                      <a:cubicBezTo>
                        <a:pt x="702" y="5249"/>
                        <a:pt x="1678" y="6009"/>
                        <a:pt x="2768" y="6447"/>
                      </a:cubicBezTo>
                      <a:cubicBezTo>
                        <a:pt x="3910" y="6906"/>
                        <a:pt x="5275" y="7131"/>
                        <a:pt x="6640" y="7131"/>
                      </a:cubicBezTo>
                      <a:cubicBezTo>
                        <a:pt x="7979" y="7131"/>
                        <a:pt x="9318" y="6914"/>
                        <a:pt x="10445" y="6486"/>
                      </a:cubicBezTo>
                      <a:cubicBezTo>
                        <a:pt x="14305" y="5027"/>
                        <a:pt x="17648" y="2807"/>
                        <a:pt x="21198" y="770"/>
                      </a:cubicBezTo>
                      <a:lnTo>
                        <a:pt x="21198" y="770"/>
                      </a:lnTo>
                      <a:cubicBezTo>
                        <a:pt x="21154" y="783"/>
                        <a:pt x="21110" y="795"/>
                        <a:pt x="21066" y="811"/>
                      </a:cubicBezTo>
                      <a:cubicBezTo>
                        <a:pt x="19410" y="1285"/>
                        <a:pt x="17714" y="1476"/>
                        <a:pt x="16012" y="1476"/>
                      </a:cubicBezTo>
                      <a:cubicBezTo>
                        <a:pt x="13317" y="1476"/>
                        <a:pt x="10609" y="997"/>
                        <a:pt x="8021" y="405"/>
                      </a:cubicBezTo>
                      <a:cubicBezTo>
                        <a:pt x="7054" y="185"/>
                        <a:pt x="5869" y="1"/>
                        <a:pt x="4725"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
                <p:cNvSpPr/>
                <p:nvPr/>
              </p:nvSpPr>
              <p:spPr>
                <a:xfrm>
                  <a:off x="1491400" y="2518813"/>
                  <a:ext cx="340050" cy="114375"/>
                </a:xfrm>
                <a:custGeom>
                  <a:avLst/>
                  <a:gdLst/>
                  <a:ahLst/>
                  <a:cxnLst/>
                  <a:rect l="l" t="t" r="r" b="b"/>
                  <a:pathLst>
                    <a:path w="13602" h="4575" extrusionOk="0">
                      <a:moveTo>
                        <a:pt x="3033" y="0"/>
                      </a:moveTo>
                      <a:cubicBezTo>
                        <a:pt x="1456" y="0"/>
                        <a:pt x="1" y="546"/>
                        <a:pt x="327" y="2581"/>
                      </a:cubicBezTo>
                      <a:cubicBezTo>
                        <a:pt x="452" y="3366"/>
                        <a:pt x="1079" y="3855"/>
                        <a:pt x="1779" y="4137"/>
                      </a:cubicBezTo>
                      <a:cubicBezTo>
                        <a:pt x="2510" y="4431"/>
                        <a:pt x="3384" y="4575"/>
                        <a:pt x="4259" y="4575"/>
                      </a:cubicBezTo>
                      <a:cubicBezTo>
                        <a:pt x="5119" y="4575"/>
                        <a:pt x="5980" y="4436"/>
                        <a:pt x="6706" y="4162"/>
                      </a:cubicBezTo>
                      <a:cubicBezTo>
                        <a:pt x="9181" y="3227"/>
                        <a:pt x="11325" y="1801"/>
                        <a:pt x="13602" y="493"/>
                      </a:cubicBezTo>
                      <a:lnTo>
                        <a:pt x="13602" y="493"/>
                      </a:lnTo>
                      <a:cubicBezTo>
                        <a:pt x="13576" y="501"/>
                        <a:pt x="13545" y="509"/>
                        <a:pt x="13518" y="518"/>
                      </a:cubicBezTo>
                      <a:cubicBezTo>
                        <a:pt x="12455" y="823"/>
                        <a:pt x="11365" y="946"/>
                        <a:pt x="10273" y="946"/>
                      </a:cubicBezTo>
                      <a:cubicBezTo>
                        <a:pt x="8544" y="946"/>
                        <a:pt x="6807" y="639"/>
                        <a:pt x="5147" y="260"/>
                      </a:cubicBezTo>
                      <a:cubicBezTo>
                        <a:pt x="4527" y="119"/>
                        <a:pt x="3767" y="0"/>
                        <a:pt x="3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
                <p:cNvSpPr/>
                <p:nvPr/>
              </p:nvSpPr>
              <p:spPr>
                <a:xfrm>
                  <a:off x="1418525" y="2528338"/>
                  <a:ext cx="174150" cy="49025"/>
                </a:xfrm>
                <a:custGeom>
                  <a:avLst/>
                  <a:gdLst/>
                  <a:ahLst/>
                  <a:cxnLst/>
                  <a:rect l="l" t="t" r="r" b="b"/>
                  <a:pathLst>
                    <a:path w="6966" h="1961" extrusionOk="0">
                      <a:moveTo>
                        <a:pt x="993" y="0"/>
                      </a:moveTo>
                      <a:cubicBezTo>
                        <a:pt x="475" y="0"/>
                        <a:pt x="75" y="165"/>
                        <a:pt x="42" y="418"/>
                      </a:cubicBezTo>
                      <a:cubicBezTo>
                        <a:pt x="1" y="726"/>
                        <a:pt x="519" y="1048"/>
                        <a:pt x="1198" y="1142"/>
                      </a:cubicBezTo>
                      <a:cubicBezTo>
                        <a:pt x="1319" y="1158"/>
                        <a:pt x="1437" y="1165"/>
                        <a:pt x="1550" y="1165"/>
                      </a:cubicBezTo>
                      <a:cubicBezTo>
                        <a:pt x="2069" y="1165"/>
                        <a:pt x="2471" y="1002"/>
                        <a:pt x="2506" y="747"/>
                      </a:cubicBezTo>
                      <a:cubicBezTo>
                        <a:pt x="2546" y="441"/>
                        <a:pt x="2030" y="115"/>
                        <a:pt x="1348" y="25"/>
                      </a:cubicBezTo>
                      <a:cubicBezTo>
                        <a:pt x="1226" y="8"/>
                        <a:pt x="1107" y="0"/>
                        <a:pt x="993" y="0"/>
                      </a:cubicBezTo>
                      <a:close/>
                      <a:moveTo>
                        <a:pt x="4799" y="402"/>
                      </a:moveTo>
                      <a:cubicBezTo>
                        <a:pt x="4249" y="402"/>
                        <a:pt x="3833" y="566"/>
                        <a:pt x="3775" y="847"/>
                      </a:cubicBezTo>
                      <a:cubicBezTo>
                        <a:pt x="3690" y="1237"/>
                        <a:pt x="4318" y="1702"/>
                        <a:pt x="5177" y="1886"/>
                      </a:cubicBezTo>
                      <a:cubicBezTo>
                        <a:pt x="5414" y="1936"/>
                        <a:pt x="5645" y="1960"/>
                        <a:pt x="5856" y="1960"/>
                      </a:cubicBezTo>
                      <a:cubicBezTo>
                        <a:pt x="6406" y="1960"/>
                        <a:pt x="6821" y="1796"/>
                        <a:pt x="6881" y="1514"/>
                      </a:cubicBezTo>
                      <a:cubicBezTo>
                        <a:pt x="6966" y="1124"/>
                        <a:pt x="6336" y="662"/>
                        <a:pt x="5481" y="477"/>
                      </a:cubicBezTo>
                      <a:cubicBezTo>
                        <a:pt x="5242" y="426"/>
                        <a:pt x="5011" y="402"/>
                        <a:pt x="4799" y="40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
                <p:cNvSpPr/>
                <p:nvPr/>
              </p:nvSpPr>
              <p:spPr>
                <a:xfrm>
                  <a:off x="1386775" y="2519338"/>
                  <a:ext cx="483250" cy="150525"/>
                </a:xfrm>
                <a:custGeom>
                  <a:avLst/>
                  <a:gdLst/>
                  <a:ahLst/>
                  <a:cxnLst/>
                  <a:rect l="l" t="t" r="r" b="b"/>
                  <a:pathLst>
                    <a:path w="19330" h="6021" extrusionOk="0">
                      <a:moveTo>
                        <a:pt x="5934" y="3293"/>
                      </a:moveTo>
                      <a:lnTo>
                        <a:pt x="5934" y="3293"/>
                      </a:lnTo>
                      <a:cubicBezTo>
                        <a:pt x="5927" y="3293"/>
                        <a:pt x="5923" y="3294"/>
                        <a:pt x="5923" y="3294"/>
                      </a:cubicBezTo>
                      <a:cubicBezTo>
                        <a:pt x="5923" y="3294"/>
                        <a:pt x="5927" y="3293"/>
                        <a:pt x="5934" y="3293"/>
                      </a:cubicBezTo>
                      <a:close/>
                      <a:moveTo>
                        <a:pt x="19038" y="1"/>
                      </a:moveTo>
                      <a:cubicBezTo>
                        <a:pt x="17781" y="254"/>
                        <a:pt x="16507" y="362"/>
                        <a:pt x="15229" y="362"/>
                      </a:cubicBezTo>
                      <a:cubicBezTo>
                        <a:pt x="13893" y="362"/>
                        <a:pt x="12553" y="244"/>
                        <a:pt x="11226" y="53"/>
                      </a:cubicBezTo>
                      <a:lnTo>
                        <a:pt x="11226" y="53"/>
                      </a:lnTo>
                      <a:cubicBezTo>
                        <a:pt x="11983" y="380"/>
                        <a:pt x="12678" y="919"/>
                        <a:pt x="12005" y="1683"/>
                      </a:cubicBezTo>
                      <a:cubicBezTo>
                        <a:pt x="10820" y="3030"/>
                        <a:pt x="6190" y="3280"/>
                        <a:pt x="5934" y="3293"/>
                      </a:cubicBezTo>
                      <a:lnTo>
                        <a:pt x="5934" y="3293"/>
                      </a:lnTo>
                      <a:cubicBezTo>
                        <a:pt x="6028" y="3289"/>
                        <a:pt x="6705" y="3257"/>
                        <a:pt x="7511" y="3257"/>
                      </a:cubicBezTo>
                      <a:cubicBezTo>
                        <a:pt x="9018" y="3257"/>
                        <a:pt x="10978" y="3366"/>
                        <a:pt x="10427" y="3963"/>
                      </a:cubicBezTo>
                      <a:cubicBezTo>
                        <a:pt x="9974" y="4452"/>
                        <a:pt x="7854" y="4979"/>
                        <a:pt x="5471" y="4979"/>
                      </a:cubicBezTo>
                      <a:cubicBezTo>
                        <a:pt x="3578" y="4979"/>
                        <a:pt x="1519" y="4646"/>
                        <a:pt x="0" y="3698"/>
                      </a:cubicBezTo>
                      <a:lnTo>
                        <a:pt x="0" y="3698"/>
                      </a:lnTo>
                      <a:cubicBezTo>
                        <a:pt x="402" y="4476"/>
                        <a:pt x="1169" y="5001"/>
                        <a:pt x="2004" y="5336"/>
                      </a:cubicBezTo>
                      <a:cubicBezTo>
                        <a:pt x="3146" y="5795"/>
                        <a:pt x="4511" y="6020"/>
                        <a:pt x="5876" y="6020"/>
                      </a:cubicBezTo>
                      <a:cubicBezTo>
                        <a:pt x="7215" y="6020"/>
                        <a:pt x="8554" y="5803"/>
                        <a:pt x="9681" y="5375"/>
                      </a:cubicBezTo>
                      <a:cubicBezTo>
                        <a:pt x="13139" y="4067"/>
                        <a:pt x="16182" y="2150"/>
                        <a:pt x="19330" y="300"/>
                      </a:cubicBezTo>
                      <a:cubicBezTo>
                        <a:pt x="19243" y="194"/>
                        <a:pt x="19148" y="92"/>
                        <a:pt x="1903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
                <p:cNvSpPr/>
                <p:nvPr/>
              </p:nvSpPr>
              <p:spPr>
                <a:xfrm>
                  <a:off x="1428100" y="2495663"/>
                  <a:ext cx="454975" cy="327950"/>
                </a:xfrm>
                <a:custGeom>
                  <a:avLst/>
                  <a:gdLst/>
                  <a:ahLst/>
                  <a:cxnLst/>
                  <a:rect l="l" t="t" r="r" b="b"/>
                  <a:pathLst>
                    <a:path w="18199" h="13118" extrusionOk="0">
                      <a:moveTo>
                        <a:pt x="18198" y="0"/>
                      </a:moveTo>
                      <a:lnTo>
                        <a:pt x="18198" y="0"/>
                      </a:lnTo>
                      <a:cubicBezTo>
                        <a:pt x="18170" y="30"/>
                        <a:pt x="18139" y="61"/>
                        <a:pt x="18110" y="94"/>
                      </a:cubicBezTo>
                      <a:cubicBezTo>
                        <a:pt x="15162" y="3053"/>
                        <a:pt x="11135" y="4585"/>
                        <a:pt x="7234" y="5724"/>
                      </a:cubicBezTo>
                      <a:cubicBezTo>
                        <a:pt x="4424" y="6548"/>
                        <a:pt x="0" y="8653"/>
                        <a:pt x="2732" y="12123"/>
                      </a:cubicBezTo>
                      <a:cubicBezTo>
                        <a:pt x="3312" y="12860"/>
                        <a:pt x="4168" y="13118"/>
                        <a:pt x="5051" y="13118"/>
                      </a:cubicBezTo>
                      <a:cubicBezTo>
                        <a:pt x="5264" y="13118"/>
                        <a:pt x="5480" y="13103"/>
                        <a:pt x="5693" y="13076"/>
                      </a:cubicBezTo>
                      <a:cubicBezTo>
                        <a:pt x="7963" y="12786"/>
                        <a:pt x="10532" y="11346"/>
                        <a:pt x="12003" y="9598"/>
                      </a:cubicBezTo>
                      <a:cubicBezTo>
                        <a:pt x="14497" y="6639"/>
                        <a:pt x="16221" y="3291"/>
                        <a:pt x="18198"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
                <p:cNvSpPr/>
                <p:nvPr/>
              </p:nvSpPr>
              <p:spPr>
                <a:xfrm>
                  <a:off x="1546200" y="2542538"/>
                  <a:ext cx="291950" cy="210450"/>
                </a:xfrm>
                <a:custGeom>
                  <a:avLst/>
                  <a:gdLst/>
                  <a:ahLst/>
                  <a:cxnLst/>
                  <a:rect l="l" t="t" r="r" b="b"/>
                  <a:pathLst>
                    <a:path w="11678" h="8418" extrusionOk="0">
                      <a:moveTo>
                        <a:pt x="11677" y="0"/>
                      </a:moveTo>
                      <a:cubicBezTo>
                        <a:pt x="11660" y="19"/>
                        <a:pt x="11640" y="39"/>
                        <a:pt x="11621" y="60"/>
                      </a:cubicBezTo>
                      <a:cubicBezTo>
                        <a:pt x="9730" y="1960"/>
                        <a:pt x="7147" y="2944"/>
                        <a:pt x="4644" y="3674"/>
                      </a:cubicBezTo>
                      <a:cubicBezTo>
                        <a:pt x="2841" y="4203"/>
                        <a:pt x="1" y="5553"/>
                        <a:pt x="1755" y="7779"/>
                      </a:cubicBezTo>
                      <a:cubicBezTo>
                        <a:pt x="2127" y="8252"/>
                        <a:pt x="2677" y="8418"/>
                        <a:pt x="3243" y="8418"/>
                      </a:cubicBezTo>
                      <a:cubicBezTo>
                        <a:pt x="3381" y="8418"/>
                        <a:pt x="3520" y="8408"/>
                        <a:pt x="3657" y="8390"/>
                      </a:cubicBezTo>
                      <a:cubicBezTo>
                        <a:pt x="5111" y="8206"/>
                        <a:pt x="6757" y="7281"/>
                        <a:pt x="7703" y="6160"/>
                      </a:cubicBezTo>
                      <a:cubicBezTo>
                        <a:pt x="9304" y="4261"/>
                        <a:pt x="10412" y="2115"/>
                        <a:pt x="11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8" name="Google Shape;5638;p8"/>
                <p:cNvGrpSpPr/>
                <p:nvPr/>
              </p:nvGrpSpPr>
              <p:grpSpPr>
                <a:xfrm>
                  <a:off x="1437950" y="2129088"/>
                  <a:ext cx="504375" cy="637950"/>
                  <a:chOff x="1437950" y="2129088"/>
                  <a:chExt cx="504375" cy="637950"/>
                </a:xfrm>
              </p:grpSpPr>
              <p:sp>
                <p:nvSpPr>
                  <p:cNvPr id="5639" name="Google Shape;5639;p8"/>
                  <p:cNvSpPr/>
                  <p:nvPr/>
                </p:nvSpPr>
                <p:spPr>
                  <a:xfrm>
                    <a:off x="1734100" y="2129088"/>
                    <a:ext cx="185825" cy="356350"/>
                  </a:xfrm>
                  <a:custGeom>
                    <a:avLst/>
                    <a:gdLst/>
                    <a:ahLst/>
                    <a:cxnLst/>
                    <a:rect l="l" t="t" r="r" b="b"/>
                    <a:pathLst>
                      <a:path w="7433" h="14254" extrusionOk="0">
                        <a:moveTo>
                          <a:pt x="14" y="1"/>
                        </a:moveTo>
                        <a:cubicBezTo>
                          <a:pt x="14" y="1"/>
                          <a:pt x="13" y="1"/>
                          <a:pt x="13" y="1"/>
                        </a:cubicBezTo>
                        <a:cubicBezTo>
                          <a:pt x="2" y="1"/>
                          <a:pt x="1" y="131"/>
                          <a:pt x="10" y="355"/>
                        </a:cubicBezTo>
                        <a:cubicBezTo>
                          <a:pt x="23" y="579"/>
                          <a:pt x="26" y="901"/>
                          <a:pt x="92" y="1282"/>
                        </a:cubicBezTo>
                        <a:cubicBezTo>
                          <a:pt x="175" y="2053"/>
                          <a:pt x="427" y="3055"/>
                          <a:pt x="731" y="4039"/>
                        </a:cubicBezTo>
                        <a:cubicBezTo>
                          <a:pt x="1038" y="5024"/>
                          <a:pt x="1442" y="5974"/>
                          <a:pt x="1760" y="6680"/>
                        </a:cubicBezTo>
                        <a:cubicBezTo>
                          <a:pt x="2089" y="7379"/>
                          <a:pt x="2324" y="7836"/>
                          <a:pt x="2324" y="7836"/>
                        </a:cubicBezTo>
                        <a:cubicBezTo>
                          <a:pt x="2324" y="7836"/>
                          <a:pt x="2571" y="8289"/>
                          <a:pt x="2972" y="8950"/>
                        </a:cubicBezTo>
                        <a:cubicBezTo>
                          <a:pt x="3377" y="9608"/>
                          <a:pt x="3942" y="10473"/>
                          <a:pt x="4573" y="11286"/>
                        </a:cubicBezTo>
                        <a:cubicBezTo>
                          <a:pt x="5206" y="12097"/>
                          <a:pt x="5877" y="12880"/>
                          <a:pt x="6438" y="13410"/>
                        </a:cubicBezTo>
                        <a:cubicBezTo>
                          <a:pt x="6705" y="13689"/>
                          <a:pt x="6956" y="13892"/>
                          <a:pt x="7125" y="14041"/>
                        </a:cubicBezTo>
                        <a:cubicBezTo>
                          <a:pt x="7285" y="14178"/>
                          <a:pt x="7386" y="14254"/>
                          <a:pt x="7406" y="14254"/>
                        </a:cubicBezTo>
                        <a:cubicBezTo>
                          <a:pt x="7407" y="14254"/>
                          <a:pt x="7408" y="14253"/>
                          <a:pt x="7409" y="14253"/>
                        </a:cubicBezTo>
                        <a:cubicBezTo>
                          <a:pt x="7432" y="14226"/>
                          <a:pt x="7059" y="13875"/>
                          <a:pt x="6549" y="13303"/>
                        </a:cubicBezTo>
                        <a:cubicBezTo>
                          <a:pt x="6027" y="12744"/>
                          <a:pt x="5397" y="11941"/>
                          <a:pt x="4799" y="11118"/>
                        </a:cubicBezTo>
                        <a:cubicBezTo>
                          <a:pt x="4205" y="10291"/>
                          <a:pt x="3670" y="9423"/>
                          <a:pt x="3287" y="8764"/>
                        </a:cubicBezTo>
                        <a:cubicBezTo>
                          <a:pt x="2911" y="8101"/>
                          <a:pt x="2676" y="7650"/>
                          <a:pt x="2676" y="7650"/>
                        </a:cubicBezTo>
                        <a:cubicBezTo>
                          <a:pt x="2676" y="7650"/>
                          <a:pt x="2441" y="7197"/>
                          <a:pt x="2090" y="6522"/>
                        </a:cubicBezTo>
                        <a:cubicBezTo>
                          <a:pt x="1760" y="5836"/>
                          <a:pt x="1332" y="4909"/>
                          <a:pt x="997" y="3948"/>
                        </a:cubicBezTo>
                        <a:cubicBezTo>
                          <a:pt x="662" y="2990"/>
                          <a:pt x="375" y="2010"/>
                          <a:pt x="245" y="1257"/>
                        </a:cubicBezTo>
                        <a:cubicBezTo>
                          <a:pt x="95" y="511"/>
                          <a:pt x="54"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
                  <p:cNvSpPr/>
                  <p:nvPr/>
                </p:nvSpPr>
                <p:spPr>
                  <a:xfrm>
                    <a:off x="1572675" y="2233338"/>
                    <a:ext cx="369650" cy="292675"/>
                  </a:xfrm>
                  <a:custGeom>
                    <a:avLst/>
                    <a:gdLst/>
                    <a:ahLst/>
                    <a:cxnLst/>
                    <a:rect l="l" t="t" r="r" b="b"/>
                    <a:pathLst>
                      <a:path w="14786" h="11707" extrusionOk="0">
                        <a:moveTo>
                          <a:pt x="16" y="0"/>
                        </a:moveTo>
                        <a:cubicBezTo>
                          <a:pt x="15" y="0"/>
                          <a:pt x="14" y="0"/>
                          <a:pt x="13" y="1"/>
                        </a:cubicBezTo>
                        <a:cubicBezTo>
                          <a:pt x="1" y="9"/>
                          <a:pt x="62" y="146"/>
                          <a:pt x="179" y="383"/>
                        </a:cubicBezTo>
                        <a:cubicBezTo>
                          <a:pt x="301" y="615"/>
                          <a:pt x="460" y="959"/>
                          <a:pt x="712" y="1335"/>
                        </a:cubicBezTo>
                        <a:cubicBezTo>
                          <a:pt x="1172" y="2120"/>
                          <a:pt x="1921" y="3073"/>
                          <a:pt x="2722" y="3980"/>
                        </a:cubicBezTo>
                        <a:cubicBezTo>
                          <a:pt x="3522" y="4887"/>
                          <a:pt x="4410" y="5707"/>
                          <a:pt x="5090" y="6311"/>
                        </a:cubicBezTo>
                        <a:cubicBezTo>
                          <a:pt x="5778" y="6901"/>
                          <a:pt x="6249" y="7277"/>
                          <a:pt x="6249" y="7277"/>
                        </a:cubicBezTo>
                        <a:cubicBezTo>
                          <a:pt x="6249" y="7277"/>
                          <a:pt x="6732" y="7644"/>
                          <a:pt x="7478" y="8159"/>
                        </a:cubicBezTo>
                        <a:cubicBezTo>
                          <a:pt x="8226" y="8668"/>
                          <a:pt x="9249" y="9321"/>
                          <a:pt x="10313" y="9887"/>
                        </a:cubicBezTo>
                        <a:cubicBezTo>
                          <a:pt x="11381" y="10452"/>
                          <a:pt x="12475" y="10969"/>
                          <a:pt x="13330" y="11267"/>
                        </a:cubicBezTo>
                        <a:cubicBezTo>
                          <a:pt x="13750" y="11436"/>
                          <a:pt x="14115" y="11533"/>
                          <a:pt x="14367" y="11610"/>
                        </a:cubicBezTo>
                        <a:cubicBezTo>
                          <a:pt x="14579" y="11673"/>
                          <a:pt x="14717" y="11706"/>
                          <a:pt x="14759" y="11706"/>
                        </a:cubicBezTo>
                        <a:cubicBezTo>
                          <a:pt x="14767" y="11706"/>
                          <a:pt x="14772" y="11705"/>
                          <a:pt x="14773" y="11702"/>
                        </a:cubicBezTo>
                        <a:cubicBezTo>
                          <a:pt x="14785" y="11662"/>
                          <a:pt x="14220" y="11464"/>
                          <a:pt x="13399" y="11098"/>
                        </a:cubicBezTo>
                        <a:cubicBezTo>
                          <a:pt x="12570" y="10752"/>
                          <a:pt x="11511" y="10192"/>
                          <a:pt x="10476" y="9600"/>
                        </a:cubicBezTo>
                        <a:cubicBezTo>
                          <a:pt x="9444" y="9000"/>
                          <a:pt x="8452" y="8327"/>
                          <a:pt x="7727" y="7805"/>
                        </a:cubicBezTo>
                        <a:cubicBezTo>
                          <a:pt x="7006" y="7279"/>
                          <a:pt x="6538" y="6907"/>
                          <a:pt x="6538" y="6907"/>
                        </a:cubicBezTo>
                        <a:cubicBezTo>
                          <a:pt x="6538" y="6907"/>
                          <a:pt x="6069" y="6538"/>
                          <a:pt x="5369" y="5982"/>
                        </a:cubicBezTo>
                        <a:cubicBezTo>
                          <a:pt x="4686" y="5407"/>
                          <a:pt x="3784" y="4620"/>
                          <a:pt x="2964" y="3754"/>
                        </a:cubicBezTo>
                        <a:cubicBezTo>
                          <a:pt x="2144" y="2889"/>
                          <a:pt x="1365" y="1979"/>
                          <a:pt x="864" y="1235"/>
                        </a:cubicBezTo>
                        <a:cubicBezTo>
                          <a:pt x="353" y="520"/>
                          <a:pt x="66"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
                  <p:cNvSpPr/>
                  <p:nvPr/>
                </p:nvSpPr>
                <p:spPr>
                  <a:xfrm>
                    <a:off x="1444500" y="2393338"/>
                    <a:ext cx="453725" cy="131625"/>
                  </a:xfrm>
                  <a:custGeom>
                    <a:avLst/>
                    <a:gdLst/>
                    <a:ahLst/>
                    <a:cxnLst/>
                    <a:rect l="l" t="t" r="r" b="b"/>
                    <a:pathLst>
                      <a:path w="18149" h="5265" extrusionOk="0">
                        <a:moveTo>
                          <a:pt x="17" y="1"/>
                        </a:moveTo>
                        <a:cubicBezTo>
                          <a:pt x="13" y="1"/>
                          <a:pt x="11" y="1"/>
                          <a:pt x="10" y="3"/>
                        </a:cubicBezTo>
                        <a:cubicBezTo>
                          <a:pt x="1" y="14"/>
                          <a:pt x="110" y="117"/>
                          <a:pt x="311" y="290"/>
                        </a:cubicBezTo>
                        <a:cubicBezTo>
                          <a:pt x="513" y="457"/>
                          <a:pt x="792" y="714"/>
                          <a:pt x="1169" y="962"/>
                        </a:cubicBezTo>
                        <a:cubicBezTo>
                          <a:pt x="1898" y="1510"/>
                          <a:pt x="2956" y="2097"/>
                          <a:pt x="4045" y="2624"/>
                        </a:cubicBezTo>
                        <a:cubicBezTo>
                          <a:pt x="5134" y="3150"/>
                          <a:pt x="6271" y="3565"/>
                          <a:pt x="7133" y="3858"/>
                        </a:cubicBezTo>
                        <a:cubicBezTo>
                          <a:pt x="7993" y="4137"/>
                          <a:pt x="8574" y="4301"/>
                          <a:pt x="8574" y="4301"/>
                        </a:cubicBezTo>
                        <a:cubicBezTo>
                          <a:pt x="8574" y="4301"/>
                          <a:pt x="9161" y="4452"/>
                          <a:pt x="10048" y="4638"/>
                        </a:cubicBezTo>
                        <a:cubicBezTo>
                          <a:pt x="10936" y="4820"/>
                          <a:pt x="12131" y="5025"/>
                          <a:pt x="13333" y="5136"/>
                        </a:cubicBezTo>
                        <a:cubicBezTo>
                          <a:pt x="14203" y="5215"/>
                          <a:pt x="15076" y="5264"/>
                          <a:pt x="15835" y="5264"/>
                        </a:cubicBezTo>
                        <a:cubicBezTo>
                          <a:pt x="16124" y="5264"/>
                          <a:pt x="16397" y="5257"/>
                          <a:pt x="16646" y="5241"/>
                        </a:cubicBezTo>
                        <a:cubicBezTo>
                          <a:pt x="17100" y="5235"/>
                          <a:pt x="17475" y="5183"/>
                          <a:pt x="17736" y="5157"/>
                        </a:cubicBezTo>
                        <a:cubicBezTo>
                          <a:pt x="18000" y="5129"/>
                          <a:pt x="18148" y="5102"/>
                          <a:pt x="18145" y="5085"/>
                        </a:cubicBezTo>
                        <a:cubicBezTo>
                          <a:pt x="18144" y="5068"/>
                          <a:pt x="18040" y="5064"/>
                          <a:pt x="17856" y="5064"/>
                        </a:cubicBezTo>
                        <a:cubicBezTo>
                          <a:pt x="17711" y="5064"/>
                          <a:pt x="17516" y="5066"/>
                          <a:pt x="17281" y="5066"/>
                        </a:cubicBezTo>
                        <a:cubicBezTo>
                          <a:pt x="17093" y="5066"/>
                          <a:pt x="16879" y="5065"/>
                          <a:pt x="16645" y="5060"/>
                        </a:cubicBezTo>
                        <a:cubicBezTo>
                          <a:pt x="15747" y="5060"/>
                          <a:pt x="14555" y="4956"/>
                          <a:pt x="13369" y="4807"/>
                        </a:cubicBezTo>
                        <a:cubicBezTo>
                          <a:pt x="12185" y="4655"/>
                          <a:pt x="11011" y="4417"/>
                          <a:pt x="10142" y="4217"/>
                        </a:cubicBezTo>
                        <a:cubicBezTo>
                          <a:pt x="9273" y="4010"/>
                          <a:pt x="8698" y="3849"/>
                          <a:pt x="8698" y="3849"/>
                        </a:cubicBezTo>
                        <a:cubicBezTo>
                          <a:pt x="8698" y="3849"/>
                          <a:pt x="8121" y="3689"/>
                          <a:pt x="7263" y="3448"/>
                        </a:cubicBezTo>
                        <a:cubicBezTo>
                          <a:pt x="6407" y="3180"/>
                          <a:pt x="5273" y="2804"/>
                          <a:pt x="4181" y="2323"/>
                        </a:cubicBezTo>
                        <a:cubicBezTo>
                          <a:pt x="3091" y="1842"/>
                          <a:pt x="2021" y="1305"/>
                          <a:pt x="1271" y="811"/>
                        </a:cubicBezTo>
                        <a:cubicBezTo>
                          <a:pt x="544" y="362"/>
                          <a:pt x="8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
                  <p:cNvSpPr/>
                  <p:nvPr/>
                </p:nvSpPr>
                <p:spPr>
                  <a:xfrm>
                    <a:off x="1437950" y="2522013"/>
                    <a:ext cx="437475" cy="81625"/>
                  </a:xfrm>
                  <a:custGeom>
                    <a:avLst/>
                    <a:gdLst/>
                    <a:ahLst/>
                    <a:cxnLst/>
                    <a:rect l="l" t="t" r="r" b="b"/>
                    <a:pathLst>
                      <a:path w="17499" h="3265" extrusionOk="0">
                        <a:moveTo>
                          <a:pt x="17482" y="0"/>
                        </a:moveTo>
                        <a:cubicBezTo>
                          <a:pt x="17407" y="0"/>
                          <a:pt x="16924" y="248"/>
                          <a:pt x="16194" y="552"/>
                        </a:cubicBezTo>
                        <a:cubicBezTo>
                          <a:pt x="15425" y="893"/>
                          <a:pt x="14363" y="1258"/>
                          <a:pt x="13290" y="1583"/>
                        </a:cubicBezTo>
                        <a:cubicBezTo>
                          <a:pt x="12215" y="1901"/>
                          <a:pt x="11120" y="2143"/>
                          <a:pt x="10296" y="2303"/>
                        </a:cubicBezTo>
                        <a:cubicBezTo>
                          <a:pt x="9472" y="2457"/>
                          <a:pt x="8917" y="2537"/>
                          <a:pt x="8917" y="2537"/>
                        </a:cubicBezTo>
                        <a:cubicBezTo>
                          <a:pt x="8917" y="2537"/>
                          <a:pt x="8363" y="2618"/>
                          <a:pt x="7534" y="2737"/>
                        </a:cubicBezTo>
                        <a:cubicBezTo>
                          <a:pt x="6701" y="2834"/>
                          <a:pt x="5584" y="2942"/>
                          <a:pt x="4464" y="2945"/>
                        </a:cubicBezTo>
                        <a:cubicBezTo>
                          <a:pt x="4434" y="2945"/>
                          <a:pt x="4404" y="2945"/>
                          <a:pt x="4374" y="2945"/>
                        </a:cubicBezTo>
                        <a:cubicBezTo>
                          <a:pt x="3287" y="2945"/>
                          <a:pt x="2203" y="2890"/>
                          <a:pt x="1394" y="2756"/>
                        </a:cubicBezTo>
                        <a:cubicBezTo>
                          <a:pt x="666" y="2657"/>
                          <a:pt x="158" y="2535"/>
                          <a:pt x="34" y="2535"/>
                        </a:cubicBezTo>
                        <a:cubicBezTo>
                          <a:pt x="16" y="2535"/>
                          <a:pt x="6" y="2537"/>
                          <a:pt x="4" y="2543"/>
                        </a:cubicBezTo>
                        <a:cubicBezTo>
                          <a:pt x="1" y="2555"/>
                          <a:pt x="134" y="2602"/>
                          <a:pt x="372" y="2674"/>
                        </a:cubicBezTo>
                        <a:cubicBezTo>
                          <a:pt x="607" y="2742"/>
                          <a:pt x="945" y="2855"/>
                          <a:pt x="1364" y="2923"/>
                        </a:cubicBezTo>
                        <a:cubicBezTo>
                          <a:pt x="2196" y="3116"/>
                          <a:pt x="3328" y="3216"/>
                          <a:pt x="4462" y="3256"/>
                        </a:cubicBezTo>
                        <a:cubicBezTo>
                          <a:pt x="4661" y="3262"/>
                          <a:pt x="4859" y="3265"/>
                          <a:pt x="5056" y="3265"/>
                        </a:cubicBezTo>
                        <a:cubicBezTo>
                          <a:pt x="5984" y="3265"/>
                          <a:pt x="6878" y="3201"/>
                          <a:pt x="7578" y="3138"/>
                        </a:cubicBezTo>
                        <a:cubicBezTo>
                          <a:pt x="8424" y="3050"/>
                          <a:pt x="8985" y="2970"/>
                          <a:pt x="8985" y="2970"/>
                        </a:cubicBezTo>
                        <a:cubicBezTo>
                          <a:pt x="8985" y="2970"/>
                          <a:pt x="9544" y="2876"/>
                          <a:pt x="10376" y="2699"/>
                        </a:cubicBezTo>
                        <a:cubicBezTo>
                          <a:pt x="11206" y="2516"/>
                          <a:pt x="12310" y="2239"/>
                          <a:pt x="13382" y="1879"/>
                        </a:cubicBezTo>
                        <a:cubicBezTo>
                          <a:pt x="14455" y="1512"/>
                          <a:pt x="15511" y="1098"/>
                          <a:pt x="16264" y="707"/>
                        </a:cubicBezTo>
                        <a:cubicBezTo>
                          <a:pt x="16651" y="530"/>
                          <a:pt x="16952" y="342"/>
                          <a:pt x="17168" y="220"/>
                        </a:cubicBezTo>
                        <a:cubicBezTo>
                          <a:pt x="17381" y="94"/>
                          <a:pt x="17499" y="16"/>
                          <a:pt x="17491" y="3"/>
                        </a:cubicBezTo>
                        <a:cubicBezTo>
                          <a:pt x="17490" y="1"/>
                          <a:pt x="17486" y="0"/>
                          <a:pt x="17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
                  <p:cNvSpPr/>
                  <p:nvPr/>
                </p:nvSpPr>
                <p:spPr>
                  <a:xfrm>
                    <a:off x="1540450" y="2515113"/>
                    <a:ext cx="329775" cy="251925"/>
                  </a:xfrm>
                  <a:custGeom>
                    <a:avLst/>
                    <a:gdLst/>
                    <a:ahLst/>
                    <a:cxnLst/>
                    <a:rect l="l" t="t" r="r" b="b"/>
                    <a:pathLst>
                      <a:path w="13191" h="10077" extrusionOk="0">
                        <a:moveTo>
                          <a:pt x="13174" y="0"/>
                        </a:moveTo>
                        <a:cubicBezTo>
                          <a:pt x="13133" y="0"/>
                          <a:pt x="12843" y="435"/>
                          <a:pt x="12365" y="1044"/>
                        </a:cubicBezTo>
                        <a:cubicBezTo>
                          <a:pt x="11890" y="1675"/>
                          <a:pt x="11187" y="2458"/>
                          <a:pt x="10457" y="3214"/>
                        </a:cubicBezTo>
                        <a:cubicBezTo>
                          <a:pt x="9722" y="3967"/>
                          <a:pt x="8934" y="4667"/>
                          <a:pt x="8333" y="5173"/>
                        </a:cubicBezTo>
                        <a:cubicBezTo>
                          <a:pt x="7728" y="5676"/>
                          <a:pt x="7310" y="5994"/>
                          <a:pt x="7310" y="5994"/>
                        </a:cubicBezTo>
                        <a:cubicBezTo>
                          <a:pt x="7310" y="5994"/>
                          <a:pt x="6893" y="6315"/>
                          <a:pt x="6270" y="6793"/>
                        </a:cubicBezTo>
                        <a:cubicBezTo>
                          <a:pt x="5630" y="7252"/>
                          <a:pt x="4764" y="7852"/>
                          <a:pt x="3849" y="8366"/>
                        </a:cubicBezTo>
                        <a:cubicBezTo>
                          <a:pt x="2933" y="8878"/>
                          <a:pt x="1990" y="9346"/>
                          <a:pt x="1246" y="9613"/>
                        </a:cubicBezTo>
                        <a:cubicBezTo>
                          <a:pt x="513" y="9901"/>
                          <a:pt x="0" y="10034"/>
                          <a:pt x="10" y="10073"/>
                        </a:cubicBezTo>
                        <a:cubicBezTo>
                          <a:pt x="11" y="10076"/>
                          <a:pt x="16" y="10077"/>
                          <a:pt x="25" y="10077"/>
                        </a:cubicBezTo>
                        <a:cubicBezTo>
                          <a:pt x="66" y="10077"/>
                          <a:pt x="187" y="10055"/>
                          <a:pt x="372" y="10014"/>
                        </a:cubicBezTo>
                        <a:cubicBezTo>
                          <a:pt x="596" y="9960"/>
                          <a:pt x="923" y="9899"/>
                          <a:pt x="1297" y="9765"/>
                        </a:cubicBezTo>
                        <a:cubicBezTo>
                          <a:pt x="2068" y="9541"/>
                          <a:pt x="3041" y="9108"/>
                          <a:pt x="3989" y="8621"/>
                        </a:cubicBezTo>
                        <a:cubicBezTo>
                          <a:pt x="4935" y="8132"/>
                          <a:pt x="5828" y="7551"/>
                          <a:pt x="6489" y="7100"/>
                        </a:cubicBezTo>
                        <a:cubicBezTo>
                          <a:pt x="7141" y="6641"/>
                          <a:pt x="7563" y="6320"/>
                          <a:pt x="7563" y="6320"/>
                        </a:cubicBezTo>
                        <a:cubicBezTo>
                          <a:pt x="7563" y="6320"/>
                          <a:pt x="7980" y="5986"/>
                          <a:pt x="8580" y="5463"/>
                        </a:cubicBezTo>
                        <a:cubicBezTo>
                          <a:pt x="9177" y="4932"/>
                          <a:pt x="9954" y="4200"/>
                          <a:pt x="10668" y="3414"/>
                        </a:cubicBezTo>
                        <a:cubicBezTo>
                          <a:pt x="11379" y="2625"/>
                          <a:pt x="12056" y="1804"/>
                          <a:pt x="12493" y="1138"/>
                        </a:cubicBezTo>
                        <a:cubicBezTo>
                          <a:pt x="12730" y="815"/>
                          <a:pt x="12891" y="525"/>
                          <a:pt x="13010" y="326"/>
                        </a:cubicBezTo>
                        <a:cubicBezTo>
                          <a:pt x="13129" y="126"/>
                          <a:pt x="13190" y="8"/>
                          <a:pt x="13176" y="1"/>
                        </a:cubicBezTo>
                        <a:cubicBezTo>
                          <a:pt x="13176" y="0"/>
                          <a:pt x="13175" y="0"/>
                          <a:pt x="13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4" name="Google Shape;5644;p8"/>
                <p:cNvSpPr/>
                <p:nvPr/>
              </p:nvSpPr>
              <p:spPr>
                <a:xfrm>
                  <a:off x="1501475" y="2672813"/>
                  <a:ext cx="158100" cy="69875"/>
                </a:xfrm>
                <a:custGeom>
                  <a:avLst/>
                  <a:gdLst/>
                  <a:ahLst/>
                  <a:cxnLst/>
                  <a:rect l="l" t="t" r="r" b="b"/>
                  <a:pathLst>
                    <a:path w="6324" h="2795" extrusionOk="0">
                      <a:moveTo>
                        <a:pt x="5423" y="1"/>
                      </a:moveTo>
                      <a:cubicBezTo>
                        <a:pt x="5174" y="1"/>
                        <a:pt x="4887" y="44"/>
                        <a:pt x="4591" y="134"/>
                      </a:cubicBezTo>
                      <a:cubicBezTo>
                        <a:pt x="3801" y="377"/>
                        <a:pt x="3251" y="861"/>
                        <a:pt x="3361" y="1217"/>
                      </a:cubicBezTo>
                      <a:cubicBezTo>
                        <a:pt x="3429" y="1441"/>
                        <a:pt x="3740" y="1562"/>
                        <a:pt x="4156" y="1562"/>
                      </a:cubicBezTo>
                      <a:cubicBezTo>
                        <a:pt x="4404" y="1562"/>
                        <a:pt x="4691" y="1518"/>
                        <a:pt x="4985" y="1428"/>
                      </a:cubicBezTo>
                      <a:cubicBezTo>
                        <a:pt x="5773" y="1185"/>
                        <a:pt x="6323" y="700"/>
                        <a:pt x="6212" y="342"/>
                      </a:cubicBezTo>
                      <a:cubicBezTo>
                        <a:pt x="6145" y="120"/>
                        <a:pt x="5836" y="1"/>
                        <a:pt x="5423" y="1"/>
                      </a:cubicBezTo>
                      <a:close/>
                      <a:moveTo>
                        <a:pt x="1758" y="1491"/>
                      </a:moveTo>
                      <a:cubicBezTo>
                        <a:pt x="1538" y="1491"/>
                        <a:pt x="1271" y="1544"/>
                        <a:pt x="999" y="1652"/>
                      </a:cubicBezTo>
                      <a:cubicBezTo>
                        <a:pt x="400" y="1887"/>
                        <a:pt x="1" y="2299"/>
                        <a:pt x="107" y="2572"/>
                      </a:cubicBezTo>
                      <a:cubicBezTo>
                        <a:pt x="165" y="2719"/>
                        <a:pt x="361" y="2794"/>
                        <a:pt x="625" y="2794"/>
                      </a:cubicBezTo>
                      <a:cubicBezTo>
                        <a:pt x="846" y="2794"/>
                        <a:pt x="1114" y="2741"/>
                        <a:pt x="1387" y="2634"/>
                      </a:cubicBezTo>
                      <a:cubicBezTo>
                        <a:pt x="1984" y="2398"/>
                        <a:pt x="2383" y="1987"/>
                        <a:pt x="2277" y="1715"/>
                      </a:cubicBezTo>
                      <a:cubicBezTo>
                        <a:pt x="2220" y="1568"/>
                        <a:pt x="2023" y="1491"/>
                        <a:pt x="1758" y="149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
                <p:cNvSpPr/>
                <p:nvPr/>
              </p:nvSpPr>
              <p:spPr>
                <a:xfrm>
                  <a:off x="1510650" y="2518613"/>
                  <a:ext cx="357150" cy="305000"/>
                </a:xfrm>
                <a:custGeom>
                  <a:avLst/>
                  <a:gdLst/>
                  <a:ahLst/>
                  <a:cxnLst/>
                  <a:rect l="l" t="t" r="r" b="b"/>
                  <a:pathLst>
                    <a:path w="14286" h="12200" extrusionOk="0">
                      <a:moveTo>
                        <a:pt x="4677" y="8687"/>
                      </a:moveTo>
                      <a:lnTo>
                        <a:pt x="4677" y="8687"/>
                      </a:lnTo>
                      <a:cubicBezTo>
                        <a:pt x="4671" y="8691"/>
                        <a:pt x="4668" y="8693"/>
                        <a:pt x="4668" y="8693"/>
                      </a:cubicBezTo>
                      <a:cubicBezTo>
                        <a:pt x="4668" y="8693"/>
                        <a:pt x="4671" y="8691"/>
                        <a:pt x="4677" y="8687"/>
                      </a:cubicBezTo>
                      <a:close/>
                      <a:moveTo>
                        <a:pt x="13911" y="0"/>
                      </a:moveTo>
                      <a:cubicBezTo>
                        <a:pt x="12039" y="1599"/>
                        <a:pt x="9830" y="2734"/>
                        <a:pt x="7532" y="3612"/>
                      </a:cubicBezTo>
                      <a:cubicBezTo>
                        <a:pt x="7652" y="3600"/>
                        <a:pt x="7773" y="3593"/>
                        <a:pt x="7891" y="3593"/>
                      </a:cubicBezTo>
                      <a:cubicBezTo>
                        <a:pt x="8532" y="3593"/>
                        <a:pt x="9087" y="3803"/>
                        <a:pt x="8917" y="4593"/>
                      </a:cubicBezTo>
                      <a:cubicBezTo>
                        <a:pt x="8560" y="6239"/>
                        <a:pt x="4877" y="8562"/>
                        <a:pt x="4677" y="8687"/>
                      </a:cubicBezTo>
                      <a:lnTo>
                        <a:pt x="4677" y="8687"/>
                      </a:lnTo>
                      <a:cubicBezTo>
                        <a:pt x="4849" y="8580"/>
                        <a:pt x="7580" y="6888"/>
                        <a:pt x="8429" y="6888"/>
                      </a:cubicBezTo>
                      <a:cubicBezTo>
                        <a:pt x="8620" y="6888"/>
                        <a:pt x="8715" y="6974"/>
                        <a:pt x="8665" y="7182"/>
                      </a:cubicBezTo>
                      <a:cubicBezTo>
                        <a:pt x="8408" y="8245"/>
                        <a:pt x="4018" y="11737"/>
                        <a:pt x="286" y="11737"/>
                      </a:cubicBezTo>
                      <a:cubicBezTo>
                        <a:pt x="191" y="11737"/>
                        <a:pt x="95" y="11735"/>
                        <a:pt x="0" y="11730"/>
                      </a:cubicBezTo>
                      <a:lnTo>
                        <a:pt x="0" y="11730"/>
                      </a:lnTo>
                      <a:cubicBezTo>
                        <a:pt x="511" y="12069"/>
                        <a:pt x="1125" y="12200"/>
                        <a:pt x="1752" y="12200"/>
                      </a:cubicBezTo>
                      <a:cubicBezTo>
                        <a:pt x="1964" y="12200"/>
                        <a:pt x="2178" y="12185"/>
                        <a:pt x="2391" y="12158"/>
                      </a:cubicBezTo>
                      <a:cubicBezTo>
                        <a:pt x="4661" y="11868"/>
                        <a:pt x="7230" y="10428"/>
                        <a:pt x="8701" y="8680"/>
                      </a:cubicBezTo>
                      <a:cubicBezTo>
                        <a:pt x="10936" y="6028"/>
                        <a:pt x="12553" y="3066"/>
                        <a:pt x="14285" y="111"/>
                      </a:cubicBezTo>
                      <a:cubicBezTo>
                        <a:pt x="14166" y="63"/>
                        <a:pt x="14041" y="24"/>
                        <a:pt x="139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
                <p:cNvSpPr/>
                <p:nvPr/>
              </p:nvSpPr>
              <p:spPr>
                <a:xfrm>
                  <a:off x="1691275" y="2359413"/>
                  <a:ext cx="516725" cy="393325"/>
                </a:xfrm>
                <a:custGeom>
                  <a:avLst/>
                  <a:gdLst/>
                  <a:ahLst/>
                  <a:cxnLst/>
                  <a:rect l="l" t="t" r="r" b="b"/>
                  <a:pathLst>
                    <a:path w="20669" h="15733" extrusionOk="0">
                      <a:moveTo>
                        <a:pt x="6691" y="0"/>
                      </a:moveTo>
                      <a:cubicBezTo>
                        <a:pt x="6691" y="0"/>
                        <a:pt x="0" y="8190"/>
                        <a:pt x="6213" y="13112"/>
                      </a:cubicBezTo>
                      <a:cubicBezTo>
                        <a:pt x="8770" y="15137"/>
                        <a:pt x="10702" y="15733"/>
                        <a:pt x="12091" y="15733"/>
                      </a:cubicBezTo>
                      <a:cubicBezTo>
                        <a:pt x="14075" y="15733"/>
                        <a:pt x="14949" y="14515"/>
                        <a:pt x="14949" y="14515"/>
                      </a:cubicBezTo>
                      <a:cubicBezTo>
                        <a:pt x="14949" y="14515"/>
                        <a:pt x="20668" y="6329"/>
                        <a:pt x="6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
                <p:cNvSpPr/>
                <p:nvPr/>
              </p:nvSpPr>
              <p:spPr>
                <a:xfrm>
                  <a:off x="1832475" y="2376438"/>
                  <a:ext cx="158375" cy="376225"/>
                </a:xfrm>
                <a:custGeom>
                  <a:avLst/>
                  <a:gdLst/>
                  <a:ahLst/>
                  <a:cxnLst/>
                  <a:rect l="l" t="t" r="r" b="b"/>
                  <a:pathLst>
                    <a:path w="6335" h="15049" extrusionOk="0">
                      <a:moveTo>
                        <a:pt x="2456" y="1"/>
                      </a:moveTo>
                      <a:cubicBezTo>
                        <a:pt x="1898" y="167"/>
                        <a:pt x="1470" y="450"/>
                        <a:pt x="1187" y="858"/>
                      </a:cubicBezTo>
                      <a:cubicBezTo>
                        <a:pt x="906" y="1257"/>
                        <a:pt x="811" y="1710"/>
                        <a:pt x="902" y="2202"/>
                      </a:cubicBezTo>
                      <a:cubicBezTo>
                        <a:pt x="1027" y="2880"/>
                        <a:pt x="1512" y="3521"/>
                        <a:pt x="2014" y="4022"/>
                      </a:cubicBezTo>
                      <a:cubicBezTo>
                        <a:pt x="1409" y="4244"/>
                        <a:pt x="770" y="4597"/>
                        <a:pt x="400" y="5151"/>
                      </a:cubicBezTo>
                      <a:cubicBezTo>
                        <a:pt x="81" y="5634"/>
                        <a:pt x="1" y="6201"/>
                        <a:pt x="172" y="6793"/>
                      </a:cubicBezTo>
                      <a:cubicBezTo>
                        <a:pt x="490" y="7893"/>
                        <a:pt x="1296" y="8474"/>
                        <a:pt x="2080" y="8779"/>
                      </a:cubicBezTo>
                      <a:cubicBezTo>
                        <a:pt x="1724" y="9115"/>
                        <a:pt x="1478" y="9473"/>
                        <a:pt x="1345" y="9846"/>
                      </a:cubicBezTo>
                      <a:cubicBezTo>
                        <a:pt x="1149" y="10390"/>
                        <a:pt x="1193" y="10936"/>
                        <a:pt x="1473" y="11471"/>
                      </a:cubicBezTo>
                      <a:cubicBezTo>
                        <a:pt x="2014" y="12498"/>
                        <a:pt x="3063" y="13128"/>
                        <a:pt x="4353" y="13195"/>
                      </a:cubicBezTo>
                      <a:cubicBezTo>
                        <a:pt x="4424" y="13199"/>
                        <a:pt x="4496" y="13201"/>
                        <a:pt x="4568" y="13201"/>
                      </a:cubicBezTo>
                      <a:cubicBezTo>
                        <a:pt x="4664" y="13201"/>
                        <a:pt x="4759" y="13198"/>
                        <a:pt x="4854" y="13191"/>
                      </a:cubicBezTo>
                      <a:cubicBezTo>
                        <a:pt x="4870" y="13455"/>
                        <a:pt x="4929" y="13723"/>
                        <a:pt x="5034" y="13991"/>
                      </a:cubicBezTo>
                      <a:cubicBezTo>
                        <a:pt x="5188" y="14383"/>
                        <a:pt x="5424" y="14729"/>
                        <a:pt x="5701" y="14997"/>
                      </a:cubicBezTo>
                      <a:cubicBezTo>
                        <a:pt x="5924" y="15030"/>
                        <a:pt x="6134" y="15044"/>
                        <a:pt x="6334" y="15048"/>
                      </a:cubicBezTo>
                      <a:cubicBezTo>
                        <a:pt x="5927" y="14821"/>
                        <a:pt x="5554" y="14384"/>
                        <a:pt x="5350" y="13867"/>
                      </a:cubicBezTo>
                      <a:cubicBezTo>
                        <a:pt x="5209" y="13505"/>
                        <a:pt x="5162" y="13144"/>
                        <a:pt x="5211" y="12804"/>
                      </a:cubicBezTo>
                      <a:lnTo>
                        <a:pt x="5211" y="12804"/>
                      </a:lnTo>
                      <a:cubicBezTo>
                        <a:pt x="5001" y="12841"/>
                        <a:pt x="4782" y="12860"/>
                        <a:pt x="4561" y="12860"/>
                      </a:cubicBezTo>
                      <a:cubicBezTo>
                        <a:pt x="4498" y="12860"/>
                        <a:pt x="4434" y="12859"/>
                        <a:pt x="4370" y="12855"/>
                      </a:cubicBezTo>
                      <a:cubicBezTo>
                        <a:pt x="3204" y="12794"/>
                        <a:pt x="2258" y="12232"/>
                        <a:pt x="1776" y="11312"/>
                      </a:cubicBezTo>
                      <a:cubicBezTo>
                        <a:pt x="1541" y="10866"/>
                        <a:pt x="1503" y="10410"/>
                        <a:pt x="1664" y="9962"/>
                      </a:cubicBezTo>
                      <a:cubicBezTo>
                        <a:pt x="1863" y="9404"/>
                        <a:pt x="2343" y="8956"/>
                        <a:pt x="2788" y="8643"/>
                      </a:cubicBezTo>
                      <a:cubicBezTo>
                        <a:pt x="1951" y="8444"/>
                        <a:pt x="859" y="7946"/>
                        <a:pt x="499" y="6699"/>
                      </a:cubicBezTo>
                      <a:cubicBezTo>
                        <a:pt x="355" y="6199"/>
                        <a:pt x="418" y="5742"/>
                        <a:pt x="684" y="5341"/>
                      </a:cubicBezTo>
                      <a:cubicBezTo>
                        <a:pt x="1119" y="4686"/>
                        <a:pt x="2023" y="4341"/>
                        <a:pt x="2676" y="4171"/>
                      </a:cubicBezTo>
                      <a:cubicBezTo>
                        <a:pt x="2127" y="3699"/>
                        <a:pt x="1382" y="2933"/>
                        <a:pt x="1235" y="2141"/>
                      </a:cubicBezTo>
                      <a:cubicBezTo>
                        <a:pt x="1162" y="1741"/>
                        <a:pt x="1240" y="1374"/>
                        <a:pt x="1465" y="1052"/>
                      </a:cubicBezTo>
                      <a:cubicBezTo>
                        <a:pt x="1760" y="630"/>
                        <a:pt x="2250" y="361"/>
                        <a:pt x="2919" y="242"/>
                      </a:cubicBezTo>
                      <a:cubicBezTo>
                        <a:pt x="2767" y="160"/>
                        <a:pt x="2612" y="81"/>
                        <a:pt x="2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
                <p:cNvSpPr/>
                <p:nvPr/>
              </p:nvSpPr>
              <p:spPr>
                <a:xfrm>
                  <a:off x="1839650" y="2389438"/>
                  <a:ext cx="254350" cy="359925"/>
                </a:xfrm>
                <a:custGeom>
                  <a:avLst/>
                  <a:gdLst/>
                  <a:ahLst/>
                  <a:cxnLst/>
                  <a:rect l="l" t="t" r="r" b="b"/>
                  <a:pathLst>
                    <a:path w="10174" h="14397" extrusionOk="0">
                      <a:moveTo>
                        <a:pt x="3143" y="1"/>
                      </a:moveTo>
                      <a:cubicBezTo>
                        <a:pt x="2460" y="45"/>
                        <a:pt x="1804" y="233"/>
                        <a:pt x="1457" y="728"/>
                      </a:cubicBezTo>
                      <a:cubicBezTo>
                        <a:pt x="536" y="2043"/>
                        <a:pt x="3187" y="3840"/>
                        <a:pt x="3187" y="3840"/>
                      </a:cubicBezTo>
                      <a:cubicBezTo>
                        <a:pt x="3187" y="3840"/>
                        <a:pt x="0" y="4216"/>
                        <a:pt x="539" y="6085"/>
                      </a:cubicBezTo>
                      <a:cubicBezTo>
                        <a:pt x="1057" y="7879"/>
                        <a:pt x="3357" y="7915"/>
                        <a:pt x="3542" y="7915"/>
                      </a:cubicBezTo>
                      <a:cubicBezTo>
                        <a:pt x="3549" y="7915"/>
                        <a:pt x="3553" y="7915"/>
                        <a:pt x="3553" y="7915"/>
                      </a:cubicBezTo>
                      <a:lnTo>
                        <a:pt x="3553" y="7915"/>
                      </a:lnTo>
                      <a:cubicBezTo>
                        <a:pt x="3553" y="7915"/>
                        <a:pt x="944" y="9021"/>
                        <a:pt x="1791" y="10634"/>
                      </a:cubicBezTo>
                      <a:cubicBezTo>
                        <a:pt x="2299" y="11602"/>
                        <a:pt x="3329" y="12001"/>
                        <a:pt x="4282" y="12001"/>
                      </a:cubicBezTo>
                      <a:cubicBezTo>
                        <a:pt x="4710" y="12001"/>
                        <a:pt x="5122" y="11920"/>
                        <a:pt x="5464" y="11775"/>
                      </a:cubicBezTo>
                      <a:lnTo>
                        <a:pt x="5464" y="11775"/>
                      </a:lnTo>
                      <a:cubicBezTo>
                        <a:pt x="4832" y="12796"/>
                        <a:pt x="5712" y="14132"/>
                        <a:pt x="6444" y="14333"/>
                      </a:cubicBezTo>
                      <a:cubicBezTo>
                        <a:pt x="6602" y="14376"/>
                        <a:pt x="6767" y="14396"/>
                        <a:pt x="6932" y="14396"/>
                      </a:cubicBezTo>
                      <a:cubicBezTo>
                        <a:pt x="7733" y="14396"/>
                        <a:pt x="8568" y="13923"/>
                        <a:pt x="9016" y="13314"/>
                      </a:cubicBezTo>
                      <a:cubicBezTo>
                        <a:pt x="9019" y="13308"/>
                        <a:pt x="9230" y="13003"/>
                        <a:pt x="9472" y="12470"/>
                      </a:cubicBezTo>
                      <a:cubicBezTo>
                        <a:pt x="9747" y="11466"/>
                        <a:pt x="10136" y="10573"/>
                        <a:pt x="10169" y="9484"/>
                      </a:cubicBezTo>
                      <a:cubicBezTo>
                        <a:pt x="10169" y="9478"/>
                        <a:pt x="10170" y="9470"/>
                        <a:pt x="10170" y="9464"/>
                      </a:cubicBezTo>
                      <a:cubicBezTo>
                        <a:pt x="10173" y="9345"/>
                        <a:pt x="10173" y="9226"/>
                        <a:pt x="10170" y="9108"/>
                      </a:cubicBezTo>
                      <a:cubicBezTo>
                        <a:pt x="10170" y="9083"/>
                        <a:pt x="10170" y="9057"/>
                        <a:pt x="10169" y="9032"/>
                      </a:cubicBezTo>
                      <a:cubicBezTo>
                        <a:pt x="10164" y="8913"/>
                        <a:pt x="10159" y="8795"/>
                        <a:pt x="10150" y="8678"/>
                      </a:cubicBezTo>
                      <a:cubicBezTo>
                        <a:pt x="10150" y="8665"/>
                        <a:pt x="10148" y="8654"/>
                        <a:pt x="10147" y="8642"/>
                      </a:cubicBezTo>
                      <a:cubicBezTo>
                        <a:pt x="10137" y="8533"/>
                        <a:pt x="10126" y="8427"/>
                        <a:pt x="10112" y="8322"/>
                      </a:cubicBezTo>
                      <a:cubicBezTo>
                        <a:pt x="10109" y="8295"/>
                        <a:pt x="10106" y="8269"/>
                        <a:pt x="10103" y="8244"/>
                      </a:cubicBezTo>
                      <a:cubicBezTo>
                        <a:pt x="10068" y="7999"/>
                        <a:pt x="10023" y="7760"/>
                        <a:pt x="9967" y="7525"/>
                      </a:cubicBezTo>
                      <a:cubicBezTo>
                        <a:pt x="9965" y="7518"/>
                        <a:pt x="9965" y="7512"/>
                        <a:pt x="9963" y="7506"/>
                      </a:cubicBezTo>
                      <a:cubicBezTo>
                        <a:pt x="9218" y="4440"/>
                        <a:pt x="6594" y="2089"/>
                        <a:pt x="3907" y="449"/>
                      </a:cubicBezTo>
                      <a:cubicBezTo>
                        <a:pt x="3860" y="421"/>
                        <a:pt x="3816" y="392"/>
                        <a:pt x="3771" y="366"/>
                      </a:cubicBezTo>
                      <a:cubicBezTo>
                        <a:pt x="3707" y="327"/>
                        <a:pt x="3643" y="289"/>
                        <a:pt x="3578" y="251"/>
                      </a:cubicBezTo>
                      <a:cubicBezTo>
                        <a:pt x="3455" y="179"/>
                        <a:pt x="3329" y="106"/>
                        <a:pt x="3201" y="34"/>
                      </a:cubicBezTo>
                      <a:cubicBezTo>
                        <a:pt x="3182" y="23"/>
                        <a:pt x="3163" y="12"/>
                        <a:pt x="3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
                <p:cNvSpPr/>
                <p:nvPr/>
              </p:nvSpPr>
              <p:spPr>
                <a:xfrm>
                  <a:off x="1920900" y="2417613"/>
                  <a:ext cx="173100" cy="292325"/>
                </a:xfrm>
                <a:custGeom>
                  <a:avLst/>
                  <a:gdLst/>
                  <a:ahLst/>
                  <a:cxnLst/>
                  <a:rect l="l" t="t" r="r" b="b"/>
                  <a:pathLst>
                    <a:path w="6924" h="11693" extrusionOk="0">
                      <a:moveTo>
                        <a:pt x="1701" y="0"/>
                      </a:moveTo>
                      <a:lnTo>
                        <a:pt x="1701" y="0"/>
                      </a:lnTo>
                      <a:cubicBezTo>
                        <a:pt x="2268" y="782"/>
                        <a:pt x="3187" y="1405"/>
                        <a:pt x="3187" y="1405"/>
                      </a:cubicBezTo>
                      <a:cubicBezTo>
                        <a:pt x="3187" y="1405"/>
                        <a:pt x="1" y="1781"/>
                        <a:pt x="541" y="3650"/>
                      </a:cubicBezTo>
                      <a:cubicBezTo>
                        <a:pt x="1057" y="5439"/>
                        <a:pt x="3345" y="5478"/>
                        <a:pt x="3542" y="5478"/>
                      </a:cubicBezTo>
                      <a:cubicBezTo>
                        <a:pt x="3551" y="5478"/>
                        <a:pt x="3555" y="5478"/>
                        <a:pt x="3555" y="5478"/>
                      </a:cubicBezTo>
                      <a:lnTo>
                        <a:pt x="3555" y="5478"/>
                      </a:lnTo>
                      <a:cubicBezTo>
                        <a:pt x="3555" y="5478"/>
                        <a:pt x="946" y="6587"/>
                        <a:pt x="1793" y="8199"/>
                      </a:cubicBezTo>
                      <a:cubicBezTo>
                        <a:pt x="2301" y="9167"/>
                        <a:pt x="3330" y="9567"/>
                        <a:pt x="4282" y="9567"/>
                      </a:cubicBezTo>
                      <a:cubicBezTo>
                        <a:pt x="4710" y="9567"/>
                        <a:pt x="5123" y="9486"/>
                        <a:pt x="5466" y="9340"/>
                      </a:cubicBezTo>
                      <a:lnTo>
                        <a:pt x="5466" y="9340"/>
                      </a:lnTo>
                      <a:cubicBezTo>
                        <a:pt x="4945" y="10182"/>
                        <a:pt x="5449" y="11233"/>
                        <a:pt x="6052" y="11692"/>
                      </a:cubicBezTo>
                      <a:cubicBezTo>
                        <a:pt x="6106" y="11589"/>
                        <a:pt x="6164" y="11473"/>
                        <a:pt x="6222" y="11342"/>
                      </a:cubicBezTo>
                      <a:cubicBezTo>
                        <a:pt x="6497" y="10337"/>
                        <a:pt x="6886" y="9446"/>
                        <a:pt x="6919" y="8357"/>
                      </a:cubicBezTo>
                      <a:cubicBezTo>
                        <a:pt x="6919" y="8350"/>
                        <a:pt x="6920" y="8343"/>
                        <a:pt x="6920" y="8337"/>
                      </a:cubicBezTo>
                      <a:cubicBezTo>
                        <a:pt x="6923" y="8216"/>
                        <a:pt x="6923" y="8099"/>
                        <a:pt x="6920" y="7981"/>
                      </a:cubicBezTo>
                      <a:cubicBezTo>
                        <a:pt x="6920" y="7955"/>
                        <a:pt x="6920" y="7930"/>
                        <a:pt x="6919" y="7905"/>
                      </a:cubicBezTo>
                      <a:cubicBezTo>
                        <a:pt x="6914" y="7784"/>
                        <a:pt x="6909" y="7668"/>
                        <a:pt x="6900" y="7551"/>
                      </a:cubicBezTo>
                      <a:cubicBezTo>
                        <a:pt x="6900" y="7538"/>
                        <a:pt x="6898" y="7527"/>
                        <a:pt x="6897" y="7515"/>
                      </a:cubicBezTo>
                      <a:cubicBezTo>
                        <a:pt x="6887" y="7406"/>
                        <a:pt x="6876" y="7300"/>
                        <a:pt x="6862" y="7195"/>
                      </a:cubicBezTo>
                      <a:cubicBezTo>
                        <a:pt x="6859" y="7168"/>
                        <a:pt x="6856" y="7142"/>
                        <a:pt x="6853" y="7115"/>
                      </a:cubicBezTo>
                      <a:cubicBezTo>
                        <a:pt x="6818" y="6872"/>
                        <a:pt x="6773" y="6633"/>
                        <a:pt x="6717" y="6396"/>
                      </a:cubicBezTo>
                      <a:cubicBezTo>
                        <a:pt x="6715" y="6391"/>
                        <a:pt x="6713" y="6385"/>
                        <a:pt x="6713" y="6379"/>
                      </a:cubicBezTo>
                      <a:cubicBezTo>
                        <a:pt x="6063" y="3713"/>
                        <a:pt x="3996" y="1587"/>
                        <a:pt x="1701"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
                <p:cNvSpPr/>
                <p:nvPr/>
              </p:nvSpPr>
              <p:spPr>
                <a:xfrm>
                  <a:off x="1909625" y="2415538"/>
                  <a:ext cx="30650" cy="29800"/>
                </a:xfrm>
                <a:custGeom>
                  <a:avLst/>
                  <a:gdLst/>
                  <a:ahLst/>
                  <a:cxnLst/>
                  <a:rect l="l" t="t" r="r" b="b"/>
                  <a:pathLst>
                    <a:path w="1226" h="1192" extrusionOk="0">
                      <a:moveTo>
                        <a:pt x="613" y="1"/>
                      </a:moveTo>
                      <a:cubicBezTo>
                        <a:pt x="298" y="1"/>
                        <a:pt x="36" y="247"/>
                        <a:pt x="20" y="566"/>
                      </a:cubicBezTo>
                      <a:cubicBezTo>
                        <a:pt x="1" y="893"/>
                        <a:pt x="255" y="1173"/>
                        <a:pt x="584" y="1191"/>
                      </a:cubicBezTo>
                      <a:cubicBezTo>
                        <a:pt x="595" y="1191"/>
                        <a:pt x="606" y="1192"/>
                        <a:pt x="618" y="1192"/>
                      </a:cubicBezTo>
                      <a:cubicBezTo>
                        <a:pt x="930" y="1192"/>
                        <a:pt x="1192" y="944"/>
                        <a:pt x="1209" y="627"/>
                      </a:cubicBezTo>
                      <a:cubicBezTo>
                        <a:pt x="1226" y="298"/>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
                <p:cNvSpPr/>
                <p:nvPr/>
              </p:nvSpPr>
              <p:spPr>
                <a:xfrm>
                  <a:off x="1888250" y="2518813"/>
                  <a:ext cx="30650" cy="29875"/>
                </a:xfrm>
                <a:custGeom>
                  <a:avLst/>
                  <a:gdLst/>
                  <a:ahLst/>
                  <a:cxnLst/>
                  <a:rect l="l" t="t" r="r" b="b"/>
                  <a:pathLst>
                    <a:path w="1226" h="1195" extrusionOk="0">
                      <a:moveTo>
                        <a:pt x="613" y="1"/>
                      </a:moveTo>
                      <a:cubicBezTo>
                        <a:pt x="298" y="1"/>
                        <a:pt x="34" y="249"/>
                        <a:pt x="18" y="565"/>
                      </a:cubicBezTo>
                      <a:cubicBezTo>
                        <a:pt x="1" y="894"/>
                        <a:pt x="253" y="1175"/>
                        <a:pt x="582" y="1194"/>
                      </a:cubicBezTo>
                      <a:cubicBezTo>
                        <a:pt x="592" y="1194"/>
                        <a:pt x="603" y="1194"/>
                        <a:pt x="613" y="1194"/>
                      </a:cubicBezTo>
                      <a:cubicBezTo>
                        <a:pt x="928" y="1194"/>
                        <a:pt x="1192" y="946"/>
                        <a:pt x="1208" y="628"/>
                      </a:cubicBezTo>
                      <a:cubicBezTo>
                        <a:pt x="1226" y="299"/>
                        <a:pt x="973" y="20"/>
                        <a:pt x="644" y="1"/>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
                <p:cNvSpPr/>
                <p:nvPr/>
              </p:nvSpPr>
              <p:spPr>
                <a:xfrm>
                  <a:off x="1917700" y="2628013"/>
                  <a:ext cx="30650" cy="29825"/>
                </a:xfrm>
                <a:custGeom>
                  <a:avLst/>
                  <a:gdLst/>
                  <a:ahLst/>
                  <a:cxnLst/>
                  <a:rect l="l" t="t" r="r" b="b"/>
                  <a:pathLst>
                    <a:path w="1226" h="1193" extrusionOk="0">
                      <a:moveTo>
                        <a:pt x="613" y="0"/>
                      </a:moveTo>
                      <a:cubicBezTo>
                        <a:pt x="298" y="0"/>
                        <a:pt x="34" y="246"/>
                        <a:pt x="18" y="565"/>
                      </a:cubicBezTo>
                      <a:cubicBezTo>
                        <a:pt x="1" y="894"/>
                        <a:pt x="253" y="1174"/>
                        <a:pt x="582" y="1191"/>
                      </a:cubicBezTo>
                      <a:cubicBezTo>
                        <a:pt x="592" y="1192"/>
                        <a:pt x="603" y="1192"/>
                        <a:pt x="613" y="1192"/>
                      </a:cubicBezTo>
                      <a:cubicBezTo>
                        <a:pt x="929" y="1192"/>
                        <a:pt x="1192" y="946"/>
                        <a:pt x="1208" y="627"/>
                      </a:cubicBezTo>
                      <a:cubicBezTo>
                        <a:pt x="1226" y="299"/>
                        <a:pt x="972" y="18"/>
                        <a:pt x="644" y="1"/>
                      </a:cubicBezTo>
                      <a:cubicBezTo>
                        <a:pt x="634" y="0"/>
                        <a:pt x="623" y="0"/>
                        <a:pt x="613"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
                <p:cNvSpPr/>
                <p:nvPr/>
              </p:nvSpPr>
              <p:spPr>
                <a:xfrm>
                  <a:off x="1997150" y="2595938"/>
                  <a:ext cx="30650" cy="29825"/>
                </a:xfrm>
                <a:custGeom>
                  <a:avLst/>
                  <a:gdLst/>
                  <a:ahLst/>
                  <a:cxnLst/>
                  <a:rect l="l" t="t" r="r" b="b"/>
                  <a:pathLst>
                    <a:path w="1226" h="1193" extrusionOk="0">
                      <a:moveTo>
                        <a:pt x="616" y="0"/>
                      </a:moveTo>
                      <a:cubicBezTo>
                        <a:pt x="299" y="0"/>
                        <a:pt x="35" y="247"/>
                        <a:pt x="18" y="565"/>
                      </a:cubicBezTo>
                      <a:cubicBezTo>
                        <a:pt x="1" y="894"/>
                        <a:pt x="253" y="1174"/>
                        <a:pt x="582" y="1191"/>
                      </a:cubicBezTo>
                      <a:cubicBezTo>
                        <a:pt x="593" y="1192"/>
                        <a:pt x="603" y="1192"/>
                        <a:pt x="614" y="1192"/>
                      </a:cubicBezTo>
                      <a:cubicBezTo>
                        <a:pt x="929" y="1192"/>
                        <a:pt x="1192" y="946"/>
                        <a:pt x="1209" y="628"/>
                      </a:cubicBezTo>
                      <a:cubicBezTo>
                        <a:pt x="1226" y="300"/>
                        <a:pt x="974" y="18"/>
                        <a:pt x="645" y="1"/>
                      </a:cubicBezTo>
                      <a:cubicBezTo>
                        <a:pt x="635" y="0"/>
                        <a:pt x="625" y="0"/>
                        <a:pt x="616"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
                <p:cNvSpPr/>
                <p:nvPr/>
              </p:nvSpPr>
              <p:spPr>
                <a:xfrm>
                  <a:off x="1968050" y="2491563"/>
                  <a:ext cx="30600" cy="29800"/>
                </a:xfrm>
                <a:custGeom>
                  <a:avLst/>
                  <a:gdLst/>
                  <a:ahLst/>
                  <a:cxnLst/>
                  <a:rect l="l" t="t" r="r" b="b"/>
                  <a:pathLst>
                    <a:path w="1224" h="1192" extrusionOk="0">
                      <a:moveTo>
                        <a:pt x="611" y="1"/>
                      </a:moveTo>
                      <a:cubicBezTo>
                        <a:pt x="297" y="1"/>
                        <a:pt x="34" y="247"/>
                        <a:pt x="16" y="566"/>
                      </a:cubicBezTo>
                      <a:cubicBezTo>
                        <a:pt x="0" y="893"/>
                        <a:pt x="252" y="1174"/>
                        <a:pt x="580" y="1191"/>
                      </a:cubicBezTo>
                      <a:cubicBezTo>
                        <a:pt x="590" y="1191"/>
                        <a:pt x="601" y="1192"/>
                        <a:pt x="612" y="1192"/>
                      </a:cubicBezTo>
                      <a:cubicBezTo>
                        <a:pt x="928" y="1192"/>
                        <a:pt x="1191" y="945"/>
                        <a:pt x="1206" y="627"/>
                      </a:cubicBezTo>
                      <a:cubicBezTo>
                        <a:pt x="1224" y="298"/>
                        <a:pt x="971" y="19"/>
                        <a:pt x="642" y="2"/>
                      </a:cubicBezTo>
                      <a:cubicBezTo>
                        <a:pt x="632" y="1"/>
                        <a:pt x="621" y="1"/>
                        <a:pt x="6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
                <p:cNvSpPr/>
                <p:nvPr/>
              </p:nvSpPr>
              <p:spPr>
                <a:xfrm>
                  <a:off x="2000250" y="2699463"/>
                  <a:ext cx="30650" cy="29850"/>
                </a:xfrm>
                <a:custGeom>
                  <a:avLst/>
                  <a:gdLst/>
                  <a:ahLst/>
                  <a:cxnLst/>
                  <a:rect l="l" t="t" r="r" b="b"/>
                  <a:pathLst>
                    <a:path w="1226" h="1194" extrusionOk="0">
                      <a:moveTo>
                        <a:pt x="613" y="1"/>
                      </a:moveTo>
                      <a:cubicBezTo>
                        <a:pt x="298" y="1"/>
                        <a:pt x="35" y="247"/>
                        <a:pt x="18" y="566"/>
                      </a:cubicBezTo>
                      <a:cubicBezTo>
                        <a:pt x="1" y="895"/>
                        <a:pt x="253" y="1173"/>
                        <a:pt x="582" y="1192"/>
                      </a:cubicBezTo>
                      <a:cubicBezTo>
                        <a:pt x="593" y="1193"/>
                        <a:pt x="603" y="1193"/>
                        <a:pt x="614" y="1193"/>
                      </a:cubicBezTo>
                      <a:cubicBezTo>
                        <a:pt x="929" y="1193"/>
                        <a:pt x="1192" y="947"/>
                        <a:pt x="1208" y="627"/>
                      </a:cubicBezTo>
                      <a:cubicBezTo>
                        <a:pt x="1226" y="299"/>
                        <a:pt x="974" y="19"/>
                        <a:pt x="645" y="2"/>
                      </a:cubicBezTo>
                      <a:cubicBezTo>
                        <a:pt x="634" y="1"/>
                        <a:pt x="623" y="1"/>
                        <a:pt x="613"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
                <p:cNvSpPr/>
                <p:nvPr/>
              </p:nvSpPr>
              <p:spPr>
                <a:xfrm>
                  <a:off x="1924525" y="2719563"/>
                  <a:ext cx="14575" cy="14225"/>
                </a:xfrm>
                <a:custGeom>
                  <a:avLst/>
                  <a:gdLst/>
                  <a:ahLst/>
                  <a:cxnLst/>
                  <a:rect l="l" t="t" r="r" b="b"/>
                  <a:pathLst>
                    <a:path w="583" h="569" extrusionOk="0">
                      <a:moveTo>
                        <a:pt x="291" y="1"/>
                      </a:moveTo>
                      <a:cubicBezTo>
                        <a:pt x="142" y="1"/>
                        <a:pt x="17" y="119"/>
                        <a:pt x="8" y="269"/>
                      </a:cubicBezTo>
                      <a:cubicBezTo>
                        <a:pt x="0" y="427"/>
                        <a:pt x="121" y="559"/>
                        <a:pt x="277" y="568"/>
                      </a:cubicBezTo>
                      <a:cubicBezTo>
                        <a:pt x="282" y="569"/>
                        <a:pt x="287" y="569"/>
                        <a:pt x="292" y="569"/>
                      </a:cubicBezTo>
                      <a:cubicBezTo>
                        <a:pt x="442" y="569"/>
                        <a:pt x="567" y="451"/>
                        <a:pt x="575" y="301"/>
                      </a:cubicBezTo>
                      <a:cubicBezTo>
                        <a:pt x="583" y="142"/>
                        <a:pt x="464" y="11"/>
                        <a:pt x="306" y="1"/>
                      </a:cubicBezTo>
                      <a:cubicBezTo>
                        <a:pt x="301" y="1"/>
                        <a:pt x="296"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
                <p:cNvSpPr/>
                <p:nvPr/>
              </p:nvSpPr>
              <p:spPr>
                <a:xfrm>
                  <a:off x="1872350" y="2365988"/>
                  <a:ext cx="12175" cy="7750"/>
                </a:xfrm>
                <a:custGeom>
                  <a:avLst/>
                  <a:gdLst/>
                  <a:ahLst/>
                  <a:cxnLst/>
                  <a:rect l="l" t="t" r="r" b="b"/>
                  <a:pathLst>
                    <a:path w="487" h="310" extrusionOk="0">
                      <a:moveTo>
                        <a:pt x="11" y="0"/>
                      </a:moveTo>
                      <a:cubicBezTo>
                        <a:pt x="11" y="4"/>
                        <a:pt x="8" y="7"/>
                        <a:pt x="8" y="10"/>
                      </a:cubicBezTo>
                      <a:cubicBezTo>
                        <a:pt x="1" y="166"/>
                        <a:pt x="121" y="300"/>
                        <a:pt x="278" y="309"/>
                      </a:cubicBezTo>
                      <a:cubicBezTo>
                        <a:pt x="282" y="309"/>
                        <a:pt x="285" y="309"/>
                        <a:pt x="289" y="309"/>
                      </a:cubicBezTo>
                      <a:cubicBezTo>
                        <a:pt x="365" y="309"/>
                        <a:pt x="434" y="280"/>
                        <a:pt x="486" y="231"/>
                      </a:cubicBezTo>
                      <a:cubicBezTo>
                        <a:pt x="331" y="154"/>
                        <a:pt x="173" y="76"/>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
                <p:cNvSpPr/>
                <p:nvPr/>
              </p:nvSpPr>
              <p:spPr>
                <a:xfrm>
                  <a:off x="1839225" y="2598613"/>
                  <a:ext cx="14575" cy="14200"/>
                </a:xfrm>
                <a:custGeom>
                  <a:avLst/>
                  <a:gdLst/>
                  <a:ahLst/>
                  <a:cxnLst/>
                  <a:rect l="l" t="t" r="r" b="b"/>
                  <a:pathLst>
                    <a:path w="583" h="568" extrusionOk="0">
                      <a:moveTo>
                        <a:pt x="291" y="0"/>
                      </a:moveTo>
                      <a:cubicBezTo>
                        <a:pt x="142" y="0"/>
                        <a:pt x="16" y="118"/>
                        <a:pt x="8" y="268"/>
                      </a:cubicBezTo>
                      <a:cubicBezTo>
                        <a:pt x="0" y="425"/>
                        <a:pt x="121" y="558"/>
                        <a:pt x="276" y="567"/>
                      </a:cubicBezTo>
                      <a:cubicBezTo>
                        <a:pt x="281" y="568"/>
                        <a:pt x="286" y="568"/>
                        <a:pt x="291" y="568"/>
                      </a:cubicBezTo>
                      <a:cubicBezTo>
                        <a:pt x="442" y="568"/>
                        <a:pt x="568" y="450"/>
                        <a:pt x="575" y="300"/>
                      </a:cubicBezTo>
                      <a:cubicBezTo>
                        <a:pt x="583" y="141"/>
                        <a:pt x="462" y="8"/>
                        <a:pt x="306" y="0"/>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
                <p:cNvSpPr/>
                <p:nvPr/>
              </p:nvSpPr>
              <p:spPr>
                <a:xfrm>
                  <a:off x="1838600" y="2461463"/>
                  <a:ext cx="14575" cy="14200"/>
                </a:xfrm>
                <a:custGeom>
                  <a:avLst/>
                  <a:gdLst/>
                  <a:ahLst/>
                  <a:cxnLst/>
                  <a:rect l="l" t="t" r="r" b="b"/>
                  <a:pathLst>
                    <a:path w="583" h="568" extrusionOk="0">
                      <a:moveTo>
                        <a:pt x="291" y="0"/>
                      </a:moveTo>
                      <a:cubicBezTo>
                        <a:pt x="141" y="0"/>
                        <a:pt x="16" y="117"/>
                        <a:pt x="8" y="268"/>
                      </a:cubicBezTo>
                      <a:cubicBezTo>
                        <a:pt x="0" y="425"/>
                        <a:pt x="121" y="558"/>
                        <a:pt x="276" y="568"/>
                      </a:cubicBezTo>
                      <a:cubicBezTo>
                        <a:pt x="281" y="568"/>
                        <a:pt x="286" y="568"/>
                        <a:pt x="290" y="568"/>
                      </a:cubicBezTo>
                      <a:cubicBezTo>
                        <a:pt x="442" y="568"/>
                        <a:pt x="568" y="450"/>
                        <a:pt x="575" y="298"/>
                      </a:cubicBezTo>
                      <a:cubicBezTo>
                        <a:pt x="583" y="142"/>
                        <a:pt x="464" y="8"/>
                        <a:pt x="306" y="1"/>
                      </a:cubicBezTo>
                      <a:cubicBezTo>
                        <a:pt x="301" y="0"/>
                        <a:pt x="296"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
                <p:cNvSpPr/>
                <p:nvPr/>
              </p:nvSpPr>
              <p:spPr>
                <a:xfrm>
                  <a:off x="1736625" y="2404713"/>
                  <a:ext cx="357050" cy="348025"/>
                </a:xfrm>
                <a:custGeom>
                  <a:avLst/>
                  <a:gdLst/>
                  <a:ahLst/>
                  <a:cxnLst/>
                  <a:rect l="l" t="t" r="r" b="b"/>
                  <a:pathLst>
                    <a:path w="14282" h="13921" extrusionOk="0">
                      <a:moveTo>
                        <a:pt x="3652" y="1"/>
                      </a:moveTo>
                      <a:lnTo>
                        <a:pt x="3652" y="1"/>
                      </a:lnTo>
                      <a:cubicBezTo>
                        <a:pt x="2069" y="2695"/>
                        <a:pt x="0" y="7814"/>
                        <a:pt x="4399" y="11300"/>
                      </a:cubicBezTo>
                      <a:cubicBezTo>
                        <a:pt x="6956" y="13325"/>
                        <a:pt x="8888" y="13921"/>
                        <a:pt x="10277" y="13921"/>
                      </a:cubicBezTo>
                      <a:cubicBezTo>
                        <a:pt x="12261" y="13921"/>
                        <a:pt x="13135" y="12703"/>
                        <a:pt x="13135" y="12703"/>
                      </a:cubicBezTo>
                      <a:cubicBezTo>
                        <a:pt x="13135" y="12703"/>
                        <a:pt x="14158" y="11239"/>
                        <a:pt x="14282" y="9069"/>
                      </a:cubicBezTo>
                      <a:lnTo>
                        <a:pt x="14282" y="9069"/>
                      </a:lnTo>
                      <a:cubicBezTo>
                        <a:pt x="13822" y="10484"/>
                        <a:pt x="12831" y="11687"/>
                        <a:pt x="10792" y="11687"/>
                      </a:cubicBezTo>
                      <a:cubicBezTo>
                        <a:pt x="10272" y="11687"/>
                        <a:pt x="9684" y="11609"/>
                        <a:pt x="9020" y="11436"/>
                      </a:cubicBezTo>
                      <a:cubicBezTo>
                        <a:pt x="3410" y="9976"/>
                        <a:pt x="2201" y="4085"/>
                        <a:pt x="365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
                <p:cNvSpPr/>
                <p:nvPr/>
              </p:nvSpPr>
              <p:spPr>
                <a:xfrm>
                  <a:off x="2006925" y="2486013"/>
                  <a:ext cx="59425" cy="101100"/>
                </a:xfrm>
                <a:custGeom>
                  <a:avLst/>
                  <a:gdLst/>
                  <a:ahLst/>
                  <a:cxnLst/>
                  <a:rect l="l" t="t" r="r" b="b"/>
                  <a:pathLst>
                    <a:path w="2377" h="4044" extrusionOk="0">
                      <a:moveTo>
                        <a:pt x="338" y="0"/>
                      </a:moveTo>
                      <a:cubicBezTo>
                        <a:pt x="296" y="0"/>
                        <a:pt x="257" y="10"/>
                        <a:pt x="222" y="29"/>
                      </a:cubicBezTo>
                      <a:cubicBezTo>
                        <a:pt x="0" y="154"/>
                        <a:pt x="42" y="654"/>
                        <a:pt x="318" y="1149"/>
                      </a:cubicBezTo>
                      <a:cubicBezTo>
                        <a:pt x="552" y="1566"/>
                        <a:pt x="879" y="1843"/>
                        <a:pt x="1108" y="1843"/>
                      </a:cubicBezTo>
                      <a:cubicBezTo>
                        <a:pt x="1150" y="1843"/>
                        <a:pt x="1189" y="1834"/>
                        <a:pt x="1223" y="1815"/>
                      </a:cubicBezTo>
                      <a:cubicBezTo>
                        <a:pt x="1447" y="1691"/>
                        <a:pt x="1404" y="1188"/>
                        <a:pt x="1128" y="695"/>
                      </a:cubicBezTo>
                      <a:cubicBezTo>
                        <a:pt x="895" y="279"/>
                        <a:pt x="568" y="0"/>
                        <a:pt x="338" y="0"/>
                      </a:cubicBezTo>
                      <a:close/>
                      <a:moveTo>
                        <a:pt x="1600" y="2559"/>
                      </a:moveTo>
                      <a:cubicBezTo>
                        <a:pt x="1574" y="2559"/>
                        <a:pt x="1549" y="2564"/>
                        <a:pt x="1526" y="2574"/>
                      </a:cubicBezTo>
                      <a:cubicBezTo>
                        <a:pt x="1344" y="2659"/>
                        <a:pt x="1347" y="3052"/>
                        <a:pt x="1530" y="3453"/>
                      </a:cubicBezTo>
                      <a:cubicBezTo>
                        <a:pt x="1693" y="3803"/>
                        <a:pt x="1941" y="4044"/>
                        <a:pt x="2122" y="4044"/>
                      </a:cubicBezTo>
                      <a:cubicBezTo>
                        <a:pt x="2148" y="4044"/>
                        <a:pt x="2173" y="4039"/>
                        <a:pt x="2196" y="4028"/>
                      </a:cubicBezTo>
                      <a:cubicBezTo>
                        <a:pt x="2376" y="3944"/>
                        <a:pt x="2375" y="3550"/>
                        <a:pt x="2188" y="3149"/>
                      </a:cubicBezTo>
                      <a:cubicBezTo>
                        <a:pt x="2027" y="2799"/>
                        <a:pt x="1781" y="2559"/>
                        <a:pt x="1600" y="2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
                <p:cNvSpPr/>
                <p:nvPr/>
              </p:nvSpPr>
              <p:spPr>
                <a:xfrm>
                  <a:off x="2322375" y="2950788"/>
                  <a:ext cx="478375" cy="234600"/>
                </a:xfrm>
                <a:custGeom>
                  <a:avLst/>
                  <a:gdLst/>
                  <a:ahLst/>
                  <a:cxnLst/>
                  <a:rect l="l" t="t" r="r" b="b"/>
                  <a:pathLst>
                    <a:path w="19135" h="9384" extrusionOk="0">
                      <a:moveTo>
                        <a:pt x="0" y="1"/>
                      </a:moveTo>
                      <a:lnTo>
                        <a:pt x="0" y="1"/>
                      </a:lnTo>
                      <a:cubicBezTo>
                        <a:pt x="2633" y="2625"/>
                        <a:pt x="5041" y="5363"/>
                        <a:pt x="8083" y="7555"/>
                      </a:cubicBezTo>
                      <a:cubicBezTo>
                        <a:pt x="9637" y="8676"/>
                        <a:pt x="11907" y="9384"/>
                        <a:pt x="13916" y="9384"/>
                      </a:cubicBezTo>
                      <a:cubicBezTo>
                        <a:pt x="14229" y="9384"/>
                        <a:pt x="14535" y="9366"/>
                        <a:pt x="14832" y="9331"/>
                      </a:cubicBezTo>
                      <a:cubicBezTo>
                        <a:pt x="15891" y="9204"/>
                        <a:pt x="16928" y="8769"/>
                        <a:pt x="17388" y="7739"/>
                      </a:cubicBezTo>
                      <a:cubicBezTo>
                        <a:pt x="19135" y="3836"/>
                        <a:pt x="14484" y="2901"/>
                        <a:pt x="11649" y="2791"/>
                      </a:cubicBezTo>
                      <a:cubicBezTo>
                        <a:pt x="7717" y="2641"/>
                        <a:pt x="3572" y="2152"/>
                        <a:pt x="107" y="67"/>
                      </a:cubicBezTo>
                      <a:cubicBezTo>
                        <a:pt x="69" y="45"/>
                        <a:pt x="35"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
                <p:cNvSpPr/>
                <p:nvPr/>
              </p:nvSpPr>
              <p:spPr>
                <a:xfrm>
                  <a:off x="2375625" y="2984213"/>
                  <a:ext cx="307025" cy="150600"/>
                </a:xfrm>
                <a:custGeom>
                  <a:avLst/>
                  <a:gdLst/>
                  <a:ahLst/>
                  <a:cxnLst/>
                  <a:rect l="l" t="t" r="r" b="b"/>
                  <a:pathLst>
                    <a:path w="12281" h="6024" extrusionOk="0">
                      <a:moveTo>
                        <a:pt x="1" y="0"/>
                      </a:moveTo>
                      <a:lnTo>
                        <a:pt x="1" y="0"/>
                      </a:lnTo>
                      <a:cubicBezTo>
                        <a:pt x="1688" y="1687"/>
                        <a:pt x="3235" y="3443"/>
                        <a:pt x="5186" y="4847"/>
                      </a:cubicBezTo>
                      <a:cubicBezTo>
                        <a:pt x="6186" y="5566"/>
                        <a:pt x="7645" y="6024"/>
                        <a:pt x="8933" y="6024"/>
                      </a:cubicBezTo>
                      <a:cubicBezTo>
                        <a:pt x="9132" y="6024"/>
                        <a:pt x="9326" y="6013"/>
                        <a:pt x="9514" y="5990"/>
                      </a:cubicBezTo>
                      <a:cubicBezTo>
                        <a:pt x="10195" y="5907"/>
                        <a:pt x="10861" y="5627"/>
                        <a:pt x="11157" y="4968"/>
                      </a:cubicBezTo>
                      <a:cubicBezTo>
                        <a:pt x="12280" y="2463"/>
                        <a:pt x="9292" y="1863"/>
                        <a:pt x="7474" y="1792"/>
                      </a:cubicBezTo>
                      <a:cubicBezTo>
                        <a:pt x="4951" y="1695"/>
                        <a:pt x="2291" y="1380"/>
                        <a:pt x="68" y="42"/>
                      </a:cubicBezTo>
                      <a:cubicBezTo>
                        <a:pt x="44" y="28"/>
                        <a:pt x="23" y="1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
                <p:cNvSpPr/>
                <p:nvPr/>
              </p:nvSpPr>
              <p:spPr>
                <a:xfrm>
                  <a:off x="2339100" y="2965888"/>
                  <a:ext cx="368875" cy="159900"/>
                </a:xfrm>
                <a:custGeom>
                  <a:avLst/>
                  <a:gdLst/>
                  <a:ahLst/>
                  <a:cxnLst/>
                  <a:rect l="l" t="t" r="r" b="b"/>
                  <a:pathLst>
                    <a:path w="14755" h="6396" extrusionOk="0">
                      <a:moveTo>
                        <a:pt x="13" y="0"/>
                      </a:moveTo>
                      <a:cubicBezTo>
                        <a:pt x="12" y="0"/>
                        <a:pt x="10" y="1"/>
                        <a:pt x="9" y="2"/>
                      </a:cubicBezTo>
                      <a:cubicBezTo>
                        <a:pt x="0" y="13"/>
                        <a:pt x="85" y="110"/>
                        <a:pt x="243" y="269"/>
                      </a:cubicBezTo>
                      <a:cubicBezTo>
                        <a:pt x="401" y="428"/>
                        <a:pt x="624" y="663"/>
                        <a:pt x="920" y="910"/>
                      </a:cubicBezTo>
                      <a:cubicBezTo>
                        <a:pt x="1488" y="1432"/>
                        <a:pt x="2318" y="2044"/>
                        <a:pt x="3172" y="2618"/>
                      </a:cubicBezTo>
                      <a:cubicBezTo>
                        <a:pt x="4029" y="3189"/>
                        <a:pt x="4931" y="3691"/>
                        <a:pt x="5616" y="4048"/>
                      </a:cubicBezTo>
                      <a:cubicBezTo>
                        <a:pt x="6305" y="4400"/>
                        <a:pt x="6774" y="4615"/>
                        <a:pt x="6774" y="4615"/>
                      </a:cubicBezTo>
                      <a:cubicBezTo>
                        <a:pt x="6774" y="4615"/>
                        <a:pt x="7247" y="4817"/>
                        <a:pt x="7967" y="5096"/>
                      </a:cubicBezTo>
                      <a:cubicBezTo>
                        <a:pt x="8694" y="5362"/>
                        <a:pt x="9670" y="5697"/>
                        <a:pt x="10674" y="5934"/>
                      </a:cubicBezTo>
                      <a:cubicBezTo>
                        <a:pt x="11680" y="6166"/>
                        <a:pt x="12697" y="6346"/>
                        <a:pt x="13472" y="6371"/>
                      </a:cubicBezTo>
                      <a:cubicBezTo>
                        <a:pt x="13660" y="6390"/>
                        <a:pt x="13834" y="6395"/>
                        <a:pt x="13989" y="6395"/>
                      </a:cubicBezTo>
                      <a:cubicBezTo>
                        <a:pt x="14149" y="6395"/>
                        <a:pt x="14288" y="6390"/>
                        <a:pt x="14402" y="6388"/>
                      </a:cubicBezTo>
                      <a:cubicBezTo>
                        <a:pt x="14626" y="6380"/>
                        <a:pt x="14755" y="6371"/>
                        <a:pt x="14755" y="6358"/>
                      </a:cubicBezTo>
                      <a:cubicBezTo>
                        <a:pt x="14755" y="6319"/>
                        <a:pt x="14243" y="6315"/>
                        <a:pt x="13484" y="6217"/>
                      </a:cubicBezTo>
                      <a:cubicBezTo>
                        <a:pt x="12725" y="6142"/>
                        <a:pt x="11727" y="5926"/>
                        <a:pt x="10746" y="5660"/>
                      </a:cubicBezTo>
                      <a:cubicBezTo>
                        <a:pt x="9764" y="5394"/>
                        <a:pt x="8810" y="5035"/>
                        <a:pt x="8102" y="4753"/>
                      </a:cubicBezTo>
                      <a:cubicBezTo>
                        <a:pt x="7402" y="4454"/>
                        <a:pt x="6935" y="4250"/>
                        <a:pt x="6935" y="4250"/>
                      </a:cubicBezTo>
                      <a:cubicBezTo>
                        <a:pt x="6935" y="4250"/>
                        <a:pt x="6467" y="4048"/>
                        <a:pt x="5780" y="3719"/>
                      </a:cubicBezTo>
                      <a:cubicBezTo>
                        <a:pt x="5096" y="3385"/>
                        <a:pt x="4190" y="2914"/>
                        <a:pt x="3323" y="2381"/>
                      </a:cubicBezTo>
                      <a:cubicBezTo>
                        <a:pt x="2459" y="1842"/>
                        <a:pt x="1614" y="1272"/>
                        <a:pt x="1018" y="793"/>
                      </a:cubicBezTo>
                      <a:cubicBezTo>
                        <a:pt x="433" y="339"/>
                        <a:pt x="61"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
                <p:cNvSpPr/>
                <p:nvPr/>
              </p:nvSpPr>
              <p:spPr>
                <a:xfrm>
                  <a:off x="2578250" y="3057288"/>
                  <a:ext cx="157925" cy="40425"/>
                </a:xfrm>
                <a:custGeom>
                  <a:avLst/>
                  <a:gdLst/>
                  <a:ahLst/>
                  <a:cxnLst/>
                  <a:rect l="l" t="t" r="r" b="b"/>
                  <a:pathLst>
                    <a:path w="6317" h="1617" extrusionOk="0">
                      <a:moveTo>
                        <a:pt x="1325" y="0"/>
                      </a:moveTo>
                      <a:cubicBezTo>
                        <a:pt x="606" y="0"/>
                        <a:pt x="37" y="247"/>
                        <a:pt x="19" y="583"/>
                      </a:cubicBezTo>
                      <a:cubicBezTo>
                        <a:pt x="1" y="945"/>
                        <a:pt x="632" y="1271"/>
                        <a:pt x="1428" y="1313"/>
                      </a:cubicBezTo>
                      <a:cubicBezTo>
                        <a:pt x="1481" y="1316"/>
                        <a:pt x="1534" y="1317"/>
                        <a:pt x="1586" y="1317"/>
                      </a:cubicBezTo>
                      <a:cubicBezTo>
                        <a:pt x="2309" y="1317"/>
                        <a:pt x="2886" y="1068"/>
                        <a:pt x="2903" y="730"/>
                      </a:cubicBezTo>
                      <a:cubicBezTo>
                        <a:pt x="2924" y="370"/>
                        <a:pt x="2292" y="44"/>
                        <a:pt x="1495" y="5"/>
                      </a:cubicBezTo>
                      <a:cubicBezTo>
                        <a:pt x="1438" y="2"/>
                        <a:pt x="1381" y="0"/>
                        <a:pt x="1325" y="0"/>
                      </a:cubicBezTo>
                      <a:close/>
                      <a:moveTo>
                        <a:pt x="4917" y="561"/>
                      </a:moveTo>
                      <a:cubicBezTo>
                        <a:pt x="4439" y="561"/>
                        <a:pt x="4069" y="712"/>
                        <a:pt x="4041" y="943"/>
                      </a:cubicBezTo>
                      <a:cubicBezTo>
                        <a:pt x="4003" y="1224"/>
                        <a:pt x="4478" y="1517"/>
                        <a:pt x="5093" y="1597"/>
                      </a:cubicBezTo>
                      <a:cubicBezTo>
                        <a:pt x="5201" y="1610"/>
                        <a:pt x="5305" y="1617"/>
                        <a:pt x="5405" y="1617"/>
                      </a:cubicBezTo>
                      <a:cubicBezTo>
                        <a:pt x="5881" y="1617"/>
                        <a:pt x="6249" y="1467"/>
                        <a:pt x="6279" y="1236"/>
                      </a:cubicBezTo>
                      <a:cubicBezTo>
                        <a:pt x="6317" y="954"/>
                        <a:pt x="5844" y="663"/>
                        <a:pt x="5227" y="581"/>
                      </a:cubicBezTo>
                      <a:cubicBezTo>
                        <a:pt x="5120" y="568"/>
                        <a:pt x="5016" y="561"/>
                        <a:pt x="4917" y="56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
                <p:cNvSpPr/>
                <p:nvPr/>
              </p:nvSpPr>
              <p:spPr>
                <a:xfrm>
                  <a:off x="2362850" y="2981413"/>
                  <a:ext cx="378900" cy="204000"/>
                </a:xfrm>
                <a:custGeom>
                  <a:avLst/>
                  <a:gdLst/>
                  <a:ahLst/>
                  <a:cxnLst/>
                  <a:rect l="l" t="t" r="r" b="b"/>
                  <a:pathLst>
                    <a:path w="15156" h="8160" extrusionOk="0">
                      <a:moveTo>
                        <a:pt x="877" y="1"/>
                      </a:moveTo>
                      <a:cubicBezTo>
                        <a:pt x="574" y="111"/>
                        <a:pt x="281" y="248"/>
                        <a:pt x="1" y="421"/>
                      </a:cubicBezTo>
                      <a:cubicBezTo>
                        <a:pt x="2042" y="2514"/>
                        <a:pt x="4055" y="4594"/>
                        <a:pt x="6466" y="6330"/>
                      </a:cubicBezTo>
                      <a:cubicBezTo>
                        <a:pt x="8020" y="7451"/>
                        <a:pt x="10291" y="8160"/>
                        <a:pt x="12301" y="8160"/>
                      </a:cubicBezTo>
                      <a:cubicBezTo>
                        <a:pt x="12613" y="8160"/>
                        <a:pt x="12918" y="8143"/>
                        <a:pt x="13213" y="8108"/>
                      </a:cubicBezTo>
                      <a:cubicBezTo>
                        <a:pt x="13930" y="8021"/>
                        <a:pt x="14632" y="7788"/>
                        <a:pt x="15155" y="7332"/>
                      </a:cubicBezTo>
                      <a:cubicBezTo>
                        <a:pt x="12528" y="7022"/>
                        <a:pt x="5828" y="4953"/>
                        <a:pt x="5130" y="3045"/>
                      </a:cubicBezTo>
                      <a:cubicBezTo>
                        <a:pt x="4715" y="1909"/>
                        <a:pt x="5949" y="1508"/>
                        <a:pt x="7193" y="1383"/>
                      </a:cubicBezTo>
                      <a:cubicBezTo>
                        <a:pt x="5040" y="1176"/>
                        <a:pt x="2888" y="780"/>
                        <a:pt x="87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
                <p:cNvSpPr/>
                <p:nvPr/>
              </p:nvSpPr>
              <p:spPr>
                <a:xfrm>
                  <a:off x="2286450" y="2921788"/>
                  <a:ext cx="465900" cy="434000"/>
                </a:xfrm>
                <a:custGeom>
                  <a:avLst/>
                  <a:gdLst/>
                  <a:ahLst/>
                  <a:cxnLst/>
                  <a:rect l="l" t="t" r="r" b="b"/>
                  <a:pathLst>
                    <a:path w="18636" h="17360" extrusionOk="0">
                      <a:moveTo>
                        <a:pt x="1" y="0"/>
                      </a:moveTo>
                      <a:cubicBezTo>
                        <a:pt x="1558" y="4076"/>
                        <a:pt x="2822" y="8162"/>
                        <a:pt x="5023" y="11970"/>
                      </a:cubicBezTo>
                      <a:cubicBezTo>
                        <a:pt x="6322" y="14218"/>
                        <a:pt x="8909" y="16337"/>
                        <a:pt x="11389" y="17111"/>
                      </a:cubicBezTo>
                      <a:cubicBezTo>
                        <a:pt x="11876" y="17264"/>
                        <a:pt x="12384" y="17360"/>
                        <a:pt x="12881" y="17360"/>
                      </a:cubicBezTo>
                      <a:cubicBezTo>
                        <a:pt x="13604" y="17360"/>
                        <a:pt x="14305" y="17157"/>
                        <a:pt x="14890" y="16636"/>
                      </a:cubicBezTo>
                      <a:cubicBezTo>
                        <a:pt x="18636" y="13298"/>
                        <a:pt x="14109" y="10062"/>
                        <a:pt x="11126" y="8583"/>
                      </a:cubicBezTo>
                      <a:cubicBezTo>
                        <a:pt x="6990" y="6534"/>
                        <a:pt x="2791" y="4020"/>
                        <a:pt x="82" y="124"/>
                      </a:cubicBezTo>
                      <a:cubicBezTo>
                        <a:pt x="56" y="82"/>
                        <a:pt x="27"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
                <p:cNvSpPr/>
                <p:nvPr/>
              </p:nvSpPr>
              <p:spPr>
                <a:xfrm>
                  <a:off x="2327375" y="2983188"/>
                  <a:ext cx="299000" cy="278450"/>
                </a:xfrm>
                <a:custGeom>
                  <a:avLst/>
                  <a:gdLst/>
                  <a:ahLst/>
                  <a:cxnLst/>
                  <a:rect l="l" t="t" r="r" b="b"/>
                  <a:pathLst>
                    <a:path w="11960" h="11138" extrusionOk="0">
                      <a:moveTo>
                        <a:pt x="1" y="0"/>
                      </a:moveTo>
                      <a:lnTo>
                        <a:pt x="1" y="0"/>
                      </a:lnTo>
                      <a:cubicBezTo>
                        <a:pt x="997" y="2616"/>
                        <a:pt x="1808" y="5237"/>
                        <a:pt x="3221" y="7679"/>
                      </a:cubicBezTo>
                      <a:cubicBezTo>
                        <a:pt x="4059" y="9121"/>
                        <a:pt x="5715" y="10483"/>
                        <a:pt x="7305" y="10978"/>
                      </a:cubicBezTo>
                      <a:cubicBezTo>
                        <a:pt x="7619" y="11076"/>
                        <a:pt x="7946" y="11138"/>
                        <a:pt x="8265" y="11138"/>
                      </a:cubicBezTo>
                      <a:cubicBezTo>
                        <a:pt x="8729" y="11138"/>
                        <a:pt x="9179" y="11008"/>
                        <a:pt x="9555" y="10675"/>
                      </a:cubicBezTo>
                      <a:cubicBezTo>
                        <a:pt x="11959" y="8533"/>
                        <a:pt x="9050" y="6456"/>
                        <a:pt x="7139" y="5507"/>
                      </a:cubicBezTo>
                      <a:cubicBezTo>
                        <a:pt x="4484" y="4191"/>
                        <a:pt x="1790" y="2579"/>
                        <a:pt x="52" y="77"/>
                      </a:cubicBezTo>
                      <a:cubicBezTo>
                        <a:pt x="37" y="52"/>
                        <a:pt x="16" y="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
                <p:cNvSpPr/>
                <p:nvPr/>
              </p:nvSpPr>
              <p:spPr>
                <a:xfrm>
                  <a:off x="2296950" y="2946163"/>
                  <a:ext cx="319050" cy="347225"/>
                </a:xfrm>
                <a:custGeom>
                  <a:avLst/>
                  <a:gdLst/>
                  <a:ahLst/>
                  <a:cxnLst/>
                  <a:rect l="l" t="t" r="r" b="b"/>
                  <a:pathLst>
                    <a:path w="12762" h="13889" extrusionOk="0">
                      <a:moveTo>
                        <a:pt x="18" y="1"/>
                      </a:moveTo>
                      <a:cubicBezTo>
                        <a:pt x="17" y="1"/>
                        <a:pt x="17" y="1"/>
                        <a:pt x="16" y="1"/>
                      </a:cubicBezTo>
                      <a:cubicBezTo>
                        <a:pt x="1" y="7"/>
                        <a:pt x="44" y="151"/>
                        <a:pt x="137" y="399"/>
                      </a:cubicBezTo>
                      <a:cubicBezTo>
                        <a:pt x="231" y="645"/>
                        <a:pt x="355" y="1004"/>
                        <a:pt x="555" y="1409"/>
                      </a:cubicBezTo>
                      <a:cubicBezTo>
                        <a:pt x="911" y="2241"/>
                        <a:pt x="1506" y="3294"/>
                        <a:pt x="2145" y="4320"/>
                      </a:cubicBezTo>
                      <a:cubicBezTo>
                        <a:pt x="2786" y="5341"/>
                        <a:pt x="3511" y="6314"/>
                        <a:pt x="4073" y="7025"/>
                      </a:cubicBezTo>
                      <a:cubicBezTo>
                        <a:pt x="4640" y="7732"/>
                        <a:pt x="5038" y="8188"/>
                        <a:pt x="5038" y="8188"/>
                      </a:cubicBezTo>
                      <a:cubicBezTo>
                        <a:pt x="5038" y="8188"/>
                        <a:pt x="5447" y="8631"/>
                        <a:pt x="6086" y="9273"/>
                      </a:cubicBezTo>
                      <a:cubicBezTo>
                        <a:pt x="6736" y="9909"/>
                        <a:pt x="7620" y="10736"/>
                        <a:pt x="8582" y="11471"/>
                      </a:cubicBezTo>
                      <a:cubicBezTo>
                        <a:pt x="9544" y="12203"/>
                        <a:pt x="10545" y="12882"/>
                        <a:pt x="11362" y="13285"/>
                      </a:cubicBezTo>
                      <a:cubicBezTo>
                        <a:pt x="11756" y="13511"/>
                        <a:pt x="12110" y="13644"/>
                        <a:pt x="12351" y="13749"/>
                      </a:cubicBezTo>
                      <a:cubicBezTo>
                        <a:pt x="12570" y="13839"/>
                        <a:pt x="12707" y="13888"/>
                        <a:pt x="12736" y="13888"/>
                      </a:cubicBezTo>
                      <a:cubicBezTo>
                        <a:pt x="12740" y="13888"/>
                        <a:pt x="12742" y="13888"/>
                        <a:pt x="12742" y="13887"/>
                      </a:cubicBezTo>
                      <a:cubicBezTo>
                        <a:pt x="12761" y="13844"/>
                        <a:pt x="12215" y="13594"/>
                        <a:pt x="11452" y="13125"/>
                      </a:cubicBezTo>
                      <a:cubicBezTo>
                        <a:pt x="10673" y="12679"/>
                        <a:pt x="9710" y="11969"/>
                        <a:pt x="8789" y="11213"/>
                      </a:cubicBezTo>
                      <a:cubicBezTo>
                        <a:pt x="7866" y="10454"/>
                        <a:pt x="7017" y="9613"/>
                        <a:pt x="6393" y="8972"/>
                      </a:cubicBezTo>
                      <a:cubicBezTo>
                        <a:pt x="5790" y="8315"/>
                        <a:pt x="5388" y="7874"/>
                        <a:pt x="5388" y="7874"/>
                      </a:cubicBezTo>
                      <a:cubicBezTo>
                        <a:pt x="5388" y="7874"/>
                        <a:pt x="4984" y="7433"/>
                        <a:pt x="4407" y="6751"/>
                      </a:cubicBezTo>
                      <a:cubicBezTo>
                        <a:pt x="3834" y="6065"/>
                        <a:pt x="3093" y="5125"/>
                        <a:pt x="2421" y="4138"/>
                      </a:cubicBezTo>
                      <a:cubicBezTo>
                        <a:pt x="1755" y="3147"/>
                        <a:pt x="1122" y="2130"/>
                        <a:pt x="716" y="1329"/>
                      </a:cubicBezTo>
                      <a:cubicBezTo>
                        <a:pt x="299" y="547"/>
                        <a:pt x="61"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
                <p:cNvSpPr/>
                <p:nvPr/>
              </p:nvSpPr>
              <p:spPr>
                <a:xfrm>
                  <a:off x="2497825" y="3168063"/>
                  <a:ext cx="168850" cy="103325"/>
                </a:xfrm>
                <a:custGeom>
                  <a:avLst/>
                  <a:gdLst/>
                  <a:ahLst/>
                  <a:cxnLst/>
                  <a:rect l="l" t="t" r="r" b="b"/>
                  <a:pathLst>
                    <a:path w="6754" h="4133" extrusionOk="0">
                      <a:moveTo>
                        <a:pt x="802" y="1"/>
                      </a:moveTo>
                      <a:cubicBezTo>
                        <a:pt x="506" y="1"/>
                        <a:pt x="282" y="86"/>
                        <a:pt x="193" y="259"/>
                      </a:cubicBezTo>
                      <a:cubicBezTo>
                        <a:pt x="0" y="637"/>
                        <a:pt x="519" y="1289"/>
                        <a:pt x="1350" y="1715"/>
                      </a:cubicBezTo>
                      <a:cubicBezTo>
                        <a:pt x="1800" y="1945"/>
                        <a:pt x="2249" y="2063"/>
                        <a:pt x="2597" y="2063"/>
                      </a:cubicBezTo>
                      <a:cubicBezTo>
                        <a:pt x="2895" y="2063"/>
                        <a:pt x="3120" y="1977"/>
                        <a:pt x="3208" y="1802"/>
                      </a:cubicBezTo>
                      <a:cubicBezTo>
                        <a:pt x="3403" y="1428"/>
                        <a:pt x="2884" y="775"/>
                        <a:pt x="2049" y="349"/>
                      </a:cubicBezTo>
                      <a:cubicBezTo>
                        <a:pt x="1600" y="118"/>
                        <a:pt x="1151" y="1"/>
                        <a:pt x="802" y="1"/>
                      </a:cubicBezTo>
                      <a:close/>
                      <a:moveTo>
                        <a:pt x="4727" y="2408"/>
                      </a:moveTo>
                      <a:cubicBezTo>
                        <a:pt x="4537" y="2408"/>
                        <a:pt x="4391" y="2463"/>
                        <a:pt x="4322" y="2576"/>
                      </a:cubicBezTo>
                      <a:cubicBezTo>
                        <a:pt x="4148" y="2858"/>
                        <a:pt x="4515" y="3399"/>
                        <a:pt x="5135" y="3782"/>
                      </a:cubicBezTo>
                      <a:cubicBezTo>
                        <a:pt x="5509" y="4011"/>
                        <a:pt x="5890" y="4133"/>
                        <a:pt x="6174" y="4133"/>
                      </a:cubicBezTo>
                      <a:cubicBezTo>
                        <a:pt x="6364" y="4133"/>
                        <a:pt x="6510" y="4078"/>
                        <a:pt x="6579" y="3964"/>
                      </a:cubicBezTo>
                      <a:cubicBezTo>
                        <a:pt x="6753" y="3682"/>
                        <a:pt x="6388" y="3142"/>
                        <a:pt x="5765" y="2759"/>
                      </a:cubicBezTo>
                      <a:cubicBezTo>
                        <a:pt x="5393" y="2530"/>
                        <a:pt x="5011" y="2408"/>
                        <a:pt x="4727" y="24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
                <p:cNvSpPr/>
                <p:nvPr/>
              </p:nvSpPr>
              <p:spPr>
                <a:xfrm>
                  <a:off x="2298400" y="2952363"/>
                  <a:ext cx="341750" cy="403425"/>
                </a:xfrm>
                <a:custGeom>
                  <a:avLst/>
                  <a:gdLst/>
                  <a:ahLst/>
                  <a:cxnLst/>
                  <a:rect l="l" t="t" r="r" b="b"/>
                  <a:pathLst>
                    <a:path w="13670" h="16137" extrusionOk="0">
                      <a:moveTo>
                        <a:pt x="9046" y="11553"/>
                      </a:moveTo>
                      <a:lnTo>
                        <a:pt x="9046" y="11553"/>
                      </a:lnTo>
                      <a:cubicBezTo>
                        <a:pt x="9051" y="11557"/>
                        <a:pt x="9053" y="11560"/>
                        <a:pt x="9053" y="11560"/>
                      </a:cubicBezTo>
                      <a:cubicBezTo>
                        <a:pt x="9053" y="11560"/>
                        <a:pt x="9051" y="11557"/>
                        <a:pt x="9046" y="11553"/>
                      </a:cubicBezTo>
                      <a:close/>
                      <a:moveTo>
                        <a:pt x="444" y="1"/>
                      </a:moveTo>
                      <a:cubicBezTo>
                        <a:pt x="292" y="2"/>
                        <a:pt x="146" y="23"/>
                        <a:pt x="0" y="51"/>
                      </a:cubicBezTo>
                      <a:cubicBezTo>
                        <a:pt x="1352" y="3701"/>
                        <a:pt x="2574" y="7335"/>
                        <a:pt x="4545" y="10747"/>
                      </a:cubicBezTo>
                      <a:cubicBezTo>
                        <a:pt x="5845" y="12995"/>
                        <a:pt x="8431" y="15114"/>
                        <a:pt x="10911" y="15890"/>
                      </a:cubicBezTo>
                      <a:cubicBezTo>
                        <a:pt x="11397" y="16042"/>
                        <a:pt x="11903" y="16136"/>
                        <a:pt x="12399" y="16136"/>
                      </a:cubicBezTo>
                      <a:cubicBezTo>
                        <a:pt x="12838" y="16136"/>
                        <a:pt x="13268" y="16062"/>
                        <a:pt x="13670" y="15888"/>
                      </a:cubicBezTo>
                      <a:cubicBezTo>
                        <a:pt x="9395" y="15343"/>
                        <a:pt x="4962" y="10350"/>
                        <a:pt x="4883" y="9077"/>
                      </a:cubicBezTo>
                      <a:cubicBezTo>
                        <a:pt x="4871" y="8872"/>
                        <a:pt x="4956" y="8785"/>
                        <a:pt x="5111" y="8785"/>
                      </a:cubicBezTo>
                      <a:cubicBezTo>
                        <a:pt x="5958" y="8785"/>
                        <a:pt x="8876" y="11400"/>
                        <a:pt x="9046" y="11553"/>
                      </a:cubicBezTo>
                      <a:lnTo>
                        <a:pt x="9046" y="11553"/>
                      </a:lnTo>
                      <a:cubicBezTo>
                        <a:pt x="8855" y="11381"/>
                        <a:pt x="5188" y="8044"/>
                        <a:pt x="5117" y="6132"/>
                      </a:cubicBezTo>
                      <a:cubicBezTo>
                        <a:pt x="5090" y="5405"/>
                        <a:pt x="5501" y="5176"/>
                        <a:pt x="6029" y="5176"/>
                      </a:cubicBezTo>
                      <a:cubicBezTo>
                        <a:pt x="6290" y="5176"/>
                        <a:pt x="6579" y="5232"/>
                        <a:pt x="6859" y="5311"/>
                      </a:cubicBezTo>
                      <a:cubicBezTo>
                        <a:pt x="4463" y="3871"/>
                        <a:pt x="2219" y="2162"/>
                        <a:pt x="4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
                <p:cNvSpPr/>
                <p:nvPr/>
              </p:nvSpPr>
              <p:spPr>
                <a:xfrm>
                  <a:off x="2291425" y="2962863"/>
                  <a:ext cx="314925" cy="531300"/>
                </a:xfrm>
                <a:custGeom>
                  <a:avLst/>
                  <a:gdLst/>
                  <a:ahLst/>
                  <a:cxnLst/>
                  <a:rect l="l" t="t" r="r" b="b"/>
                  <a:pathLst>
                    <a:path w="12597" h="21252" extrusionOk="0">
                      <a:moveTo>
                        <a:pt x="555" y="0"/>
                      </a:moveTo>
                      <a:cubicBezTo>
                        <a:pt x="414" y="4360"/>
                        <a:pt x="1" y="8616"/>
                        <a:pt x="558" y="12979"/>
                      </a:cubicBezTo>
                      <a:cubicBezTo>
                        <a:pt x="886" y="15554"/>
                        <a:pt x="2452" y="18510"/>
                        <a:pt x="4440" y="20183"/>
                      </a:cubicBezTo>
                      <a:cubicBezTo>
                        <a:pt x="5165" y="20795"/>
                        <a:pt x="6030" y="21252"/>
                        <a:pt x="6950" y="21252"/>
                      </a:cubicBezTo>
                      <a:cubicBezTo>
                        <a:pt x="7246" y="21252"/>
                        <a:pt x="7547" y="21205"/>
                        <a:pt x="7852" y="21100"/>
                      </a:cubicBezTo>
                      <a:cubicBezTo>
                        <a:pt x="12597" y="19469"/>
                        <a:pt x="9672" y="14735"/>
                        <a:pt x="7496" y="12218"/>
                      </a:cubicBezTo>
                      <a:cubicBezTo>
                        <a:pt x="4473" y="8729"/>
                        <a:pt x="1573" y="4785"/>
                        <a:pt x="582" y="145"/>
                      </a:cubicBezTo>
                      <a:cubicBezTo>
                        <a:pt x="574" y="96"/>
                        <a:pt x="565" y="47"/>
                        <a:pt x="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
                <p:cNvSpPr/>
                <p:nvPr/>
              </p:nvSpPr>
              <p:spPr>
                <a:xfrm>
                  <a:off x="2310300" y="3035263"/>
                  <a:ext cx="202175" cy="340900"/>
                </a:xfrm>
                <a:custGeom>
                  <a:avLst/>
                  <a:gdLst/>
                  <a:ahLst/>
                  <a:cxnLst/>
                  <a:rect l="l" t="t" r="r" b="b"/>
                  <a:pathLst>
                    <a:path w="8087" h="13636" extrusionOk="0">
                      <a:moveTo>
                        <a:pt x="361" y="1"/>
                      </a:moveTo>
                      <a:cubicBezTo>
                        <a:pt x="267" y="2799"/>
                        <a:pt x="1" y="5529"/>
                        <a:pt x="361" y="8327"/>
                      </a:cubicBezTo>
                      <a:cubicBezTo>
                        <a:pt x="574" y="9983"/>
                        <a:pt x="1575" y="11880"/>
                        <a:pt x="2850" y="12953"/>
                      </a:cubicBezTo>
                      <a:cubicBezTo>
                        <a:pt x="3316" y="13343"/>
                        <a:pt x="3872" y="13636"/>
                        <a:pt x="4463" y="13636"/>
                      </a:cubicBezTo>
                      <a:cubicBezTo>
                        <a:pt x="4653" y="13636"/>
                        <a:pt x="4846" y="13606"/>
                        <a:pt x="5042" y="13539"/>
                      </a:cubicBezTo>
                      <a:cubicBezTo>
                        <a:pt x="8087" y="12494"/>
                        <a:pt x="6209" y="9455"/>
                        <a:pt x="4811" y="7840"/>
                      </a:cubicBezTo>
                      <a:cubicBezTo>
                        <a:pt x="2874" y="5600"/>
                        <a:pt x="1013" y="3070"/>
                        <a:pt x="378" y="93"/>
                      </a:cubicBezTo>
                      <a:cubicBezTo>
                        <a:pt x="374" y="62"/>
                        <a:pt x="366" y="3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
                <p:cNvSpPr/>
                <p:nvPr/>
              </p:nvSpPr>
              <p:spPr>
                <a:xfrm>
                  <a:off x="2304050" y="2989563"/>
                  <a:ext cx="161875" cy="443200"/>
                </a:xfrm>
                <a:custGeom>
                  <a:avLst/>
                  <a:gdLst/>
                  <a:ahLst/>
                  <a:cxnLst/>
                  <a:rect l="l" t="t" r="r" b="b"/>
                  <a:pathLst>
                    <a:path w="6475" h="17728" extrusionOk="0">
                      <a:moveTo>
                        <a:pt x="73" y="1"/>
                      </a:moveTo>
                      <a:cubicBezTo>
                        <a:pt x="56" y="1"/>
                        <a:pt x="42" y="151"/>
                        <a:pt x="31" y="413"/>
                      </a:cubicBezTo>
                      <a:cubicBezTo>
                        <a:pt x="24" y="676"/>
                        <a:pt x="0" y="1055"/>
                        <a:pt x="25" y="1508"/>
                      </a:cubicBezTo>
                      <a:cubicBezTo>
                        <a:pt x="33" y="2412"/>
                        <a:pt x="174" y="3613"/>
                        <a:pt x="367" y="4805"/>
                      </a:cubicBezTo>
                      <a:cubicBezTo>
                        <a:pt x="562" y="5996"/>
                        <a:pt x="854" y="7172"/>
                        <a:pt x="1098" y="8045"/>
                      </a:cubicBezTo>
                      <a:cubicBezTo>
                        <a:pt x="1347" y="8917"/>
                        <a:pt x="1540" y="9491"/>
                        <a:pt x="1540" y="9491"/>
                      </a:cubicBezTo>
                      <a:cubicBezTo>
                        <a:pt x="1540" y="9491"/>
                        <a:pt x="1745" y="10058"/>
                        <a:pt x="2087" y="10897"/>
                      </a:cubicBezTo>
                      <a:cubicBezTo>
                        <a:pt x="2439" y="11735"/>
                        <a:pt x="2934" y="12840"/>
                        <a:pt x="3537" y="13889"/>
                      </a:cubicBezTo>
                      <a:cubicBezTo>
                        <a:pt x="4140" y="14936"/>
                        <a:pt x="4801" y="15949"/>
                        <a:pt x="5400" y="16637"/>
                      </a:cubicBezTo>
                      <a:cubicBezTo>
                        <a:pt x="5674" y="16996"/>
                        <a:pt x="5950" y="17259"/>
                        <a:pt x="6131" y="17447"/>
                      </a:cubicBezTo>
                      <a:cubicBezTo>
                        <a:pt x="6311" y="17627"/>
                        <a:pt x="6421" y="17728"/>
                        <a:pt x="6438" y="17728"/>
                      </a:cubicBezTo>
                      <a:cubicBezTo>
                        <a:pt x="6439" y="17728"/>
                        <a:pt x="6440" y="17728"/>
                        <a:pt x="6440" y="17727"/>
                      </a:cubicBezTo>
                      <a:cubicBezTo>
                        <a:pt x="6474" y="17694"/>
                        <a:pt x="6067" y="17253"/>
                        <a:pt x="5544" y="16526"/>
                      </a:cubicBezTo>
                      <a:cubicBezTo>
                        <a:pt x="4997" y="15813"/>
                        <a:pt x="4385" y="14784"/>
                        <a:pt x="3829" y="13731"/>
                      </a:cubicBezTo>
                      <a:cubicBezTo>
                        <a:pt x="3269" y="12677"/>
                        <a:pt x="2813" y="11571"/>
                        <a:pt x="2486" y="10739"/>
                      </a:cubicBezTo>
                      <a:cubicBezTo>
                        <a:pt x="2184" y="9898"/>
                        <a:pt x="1983" y="9336"/>
                        <a:pt x="1983" y="9336"/>
                      </a:cubicBezTo>
                      <a:cubicBezTo>
                        <a:pt x="1983" y="9336"/>
                        <a:pt x="1781" y="8773"/>
                        <a:pt x="1512" y="7921"/>
                      </a:cubicBezTo>
                      <a:cubicBezTo>
                        <a:pt x="1250" y="7067"/>
                        <a:pt x="929" y="5916"/>
                        <a:pt x="691" y="4744"/>
                      </a:cubicBezTo>
                      <a:cubicBezTo>
                        <a:pt x="459" y="3572"/>
                        <a:pt x="269" y="2391"/>
                        <a:pt x="207" y="1495"/>
                      </a:cubicBezTo>
                      <a:cubicBezTo>
                        <a:pt x="122" y="601"/>
                        <a:pt x="116" y="2"/>
                        <a:pt x="74" y="1"/>
                      </a:cubicBezTo>
                      <a:cubicBezTo>
                        <a:pt x="74" y="1"/>
                        <a:pt x="73"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
                <p:cNvSpPr/>
                <p:nvPr/>
              </p:nvSpPr>
              <p:spPr>
                <a:xfrm>
                  <a:off x="2398775" y="3277213"/>
                  <a:ext cx="126275" cy="150900"/>
                </a:xfrm>
                <a:custGeom>
                  <a:avLst/>
                  <a:gdLst/>
                  <a:ahLst/>
                  <a:cxnLst/>
                  <a:rect l="l" t="t" r="r" b="b"/>
                  <a:pathLst>
                    <a:path w="5051" h="6036" extrusionOk="0">
                      <a:moveTo>
                        <a:pt x="606" y="0"/>
                      </a:moveTo>
                      <a:cubicBezTo>
                        <a:pt x="495" y="0"/>
                        <a:pt x="399" y="30"/>
                        <a:pt x="325" y="92"/>
                      </a:cubicBezTo>
                      <a:cubicBezTo>
                        <a:pt x="0" y="366"/>
                        <a:pt x="226" y="1168"/>
                        <a:pt x="831" y="1884"/>
                      </a:cubicBezTo>
                      <a:cubicBezTo>
                        <a:pt x="1295" y="2435"/>
                        <a:pt x="1849" y="2774"/>
                        <a:pt x="2227" y="2774"/>
                      </a:cubicBezTo>
                      <a:cubicBezTo>
                        <a:pt x="2339" y="2774"/>
                        <a:pt x="2436" y="2744"/>
                        <a:pt x="2510" y="2681"/>
                      </a:cubicBezTo>
                      <a:cubicBezTo>
                        <a:pt x="2833" y="2410"/>
                        <a:pt x="2607" y="1610"/>
                        <a:pt x="2002" y="892"/>
                      </a:cubicBezTo>
                      <a:cubicBezTo>
                        <a:pt x="1538" y="340"/>
                        <a:pt x="984" y="0"/>
                        <a:pt x="606" y="0"/>
                      </a:cubicBezTo>
                      <a:close/>
                      <a:moveTo>
                        <a:pt x="3426" y="3771"/>
                      </a:moveTo>
                      <a:cubicBezTo>
                        <a:pt x="3354" y="3771"/>
                        <a:pt x="3290" y="3788"/>
                        <a:pt x="3238" y="3826"/>
                      </a:cubicBezTo>
                      <a:cubicBezTo>
                        <a:pt x="2969" y="4020"/>
                        <a:pt x="3096" y="4659"/>
                        <a:pt x="3522" y="5253"/>
                      </a:cubicBezTo>
                      <a:cubicBezTo>
                        <a:pt x="3865" y="5731"/>
                        <a:pt x="4297" y="6035"/>
                        <a:pt x="4593" y="6035"/>
                      </a:cubicBezTo>
                      <a:cubicBezTo>
                        <a:pt x="4665" y="6035"/>
                        <a:pt x="4729" y="6018"/>
                        <a:pt x="4781" y="5980"/>
                      </a:cubicBezTo>
                      <a:cubicBezTo>
                        <a:pt x="5051" y="5786"/>
                        <a:pt x="4924" y="5147"/>
                        <a:pt x="4496" y="4553"/>
                      </a:cubicBezTo>
                      <a:cubicBezTo>
                        <a:pt x="4155" y="4074"/>
                        <a:pt x="3721" y="3771"/>
                        <a:pt x="3426" y="37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
                <p:cNvSpPr/>
                <p:nvPr/>
              </p:nvSpPr>
              <p:spPr>
                <a:xfrm>
                  <a:off x="2292875" y="2996863"/>
                  <a:ext cx="173175" cy="497275"/>
                </a:xfrm>
                <a:custGeom>
                  <a:avLst/>
                  <a:gdLst/>
                  <a:ahLst/>
                  <a:cxnLst/>
                  <a:rect l="l" t="t" r="r" b="b"/>
                  <a:pathLst>
                    <a:path w="6927" h="19891" extrusionOk="0">
                      <a:moveTo>
                        <a:pt x="4337" y="14105"/>
                      </a:moveTo>
                      <a:cubicBezTo>
                        <a:pt x="4340" y="14111"/>
                        <a:pt x="4341" y="14114"/>
                        <a:pt x="4341" y="14114"/>
                      </a:cubicBezTo>
                      <a:cubicBezTo>
                        <a:pt x="4341" y="14114"/>
                        <a:pt x="4340" y="14111"/>
                        <a:pt x="4337" y="14105"/>
                      </a:cubicBezTo>
                      <a:close/>
                      <a:moveTo>
                        <a:pt x="445" y="0"/>
                      </a:moveTo>
                      <a:lnTo>
                        <a:pt x="445" y="0"/>
                      </a:lnTo>
                      <a:cubicBezTo>
                        <a:pt x="281" y="3888"/>
                        <a:pt x="1" y="7712"/>
                        <a:pt x="500" y="11620"/>
                      </a:cubicBezTo>
                      <a:cubicBezTo>
                        <a:pt x="828" y="14194"/>
                        <a:pt x="2394" y="17150"/>
                        <a:pt x="4382" y="18823"/>
                      </a:cubicBezTo>
                      <a:cubicBezTo>
                        <a:pt x="5107" y="19435"/>
                        <a:pt x="5973" y="19890"/>
                        <a:pt x="6893" y="19890"/>
                      </a:cubicBezTo>
                      <a:cubicBezTo>
                        <a:pt x="6904" y="19890"/>
                        <a:pt x="6915" y="19890"/>
                        <a:pt x="6926" y="19890"/>
                      </a:cubicBezTo>
                      <a:cubicBezTo>
                        <a:pt x="3193" y="17733"/>
                        <a:pt x="1036" y="11415"/>
                        <a:pt x="1457" y="10211"/>
                      </a:cubicBezTo>
                      <a:cubicBezTo>
                        <a:pt x="1507" y="10069"/>
                        <a:pt x="1581" y="10005"/>
                        <a:pt x="1672" y="10005"/>
                      </a:cubicBezTo>
                      <a:cubicBezTo>
                        <a:pt x="2392" y="10005"/>
                        <a:pt x="4233" y="13885"/>
                        <a:pt x="4337" y="14105"/>
                      </a:cubicBezTo>
                      <a:lnTo>
                        <a:pt x="4337" y="14105"/>
                      </a:lnTo>
                      <a:cubicBezTo>
                        <a:pt x="4226" y="13868"/>
                        <a:pt x="2137" y="9376"/>
                        <a:pt x="2812" y="7585"/>
                      </a:cubicBezTo>
                      <a:cubicBezTo>
                        <a:pt x="2986" y="7124"/>
                        <a:pt x="3256" y="6951"/>
                        <a:pt x="3563" y="6951"/>
                      </a:cubicBezTo>
                      <a:cubicBezTo>
                        <a:pt x="3934" y="6951"/>
                        <a:pt x="4360" y="7202"/>
                        <a:pt x="4736" y="7502"/>
                      </a:cubicBezTo>
                      <a:cubicBezTo>
                        <a:pt x="3083" y="5246"/>
                        <a:pt x="1674" y="2804"/>
                        <a:pt x="873" y="124"/>
                      </a:cubicBezTo>
                      <a:cubicBezTo>
                        <a:pt x="732" y="68"/>
                        <a:pt x="590" y="27"/>
                        <a:pt x="44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
                <p:cNvSpPr/>
                <p:nvPr/>
              </p:nvSpPr>
              <p:spPr>
                <a:xfrm>
                  <a:off x="2174775" y="2989413"/>
                  <a:ext cx="212550" cy="522350"/>
                </a:xfrm>
                <a:custGeom>
                  <a:avLst/>
                  <a:gdLst/>
                  <a:ahLst/>
                  <a:cxnLst/>
                  <a:rect l="l" t="t" r="r" b="b"/>
                  <a:pathLst>
                    <a:path w="8502" h="20894" extrusionOk="0">
                      <a:moveTo>
                        <a:pt x="5632" y="1"/>
                      </a:moveTo>
                      <a:cubicBezTo>
                        <a:pt x="3854" y="3686"/>
                        <a:pt x="1880" y="7178"/>
                        <a:pt x="699" y="11132"/>
                      </a:cubicBezTo>
                      <a:cubicBezTo>
                        <a:pt x="0" y="13465"/>
                        <a:pt x="219" y="16596"/>
                        <a:pt x="1286" y="18788"/>
                      </a:cubicBezTo>
                      <a:cubicBezTo>
                        <a:pt x="1802" y="19845"/>
                        <a:pt x="2630" y="20763"/>
                        <a:pt x="3865" y="20871"/>
                      </a:cubicBezTo>
                      <a:cubicBezTo>
                        <a:pt x="4040" y="20886"/>
                        <a:pt x="4207" y="20894"/>
                        <a:pt x="4368" y="20894"/>
                      </a:cubicBezTo>
                      <a:cubicBezTo>
                        <a:pt x="8502" y="20894"/>
                        <a:pt x="7814" y="15993"/>
                        <a:pt x="6938" y="13117"/>
                      </a:cubicBezTo>
                      <a:cubicBezTo>
                        <a:pt x="5674" y="8975"/>
                        <a:pt x="4685" y="4490"/>
                        <a:pt x="5600" y="134"/>
                      </a:cubicBezTo>
                      <a:cubicBezTo>
                        <a:pt x="5611" y="88"/>
                        <a:pt x="5622" y="43"/>
                        <a:pt x="5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
                <p:cNvSpPr/>
                <p:nvPr/>
              </p:nvSpPr>
              <p:spPr>
                <a:xfrm>
                  <a:off x="2209725" y="3056813"/>
                  <a:ext cx="136325" cy="335200"/>
                </a:xfrm>
                <a:custGeom>
                  <a:avLst/>
                  <a:gdLst/>
                  <a:ahLst/>
                  <a:cxnLst/>
                  <a:rect l="l" t="t" r="r" b="b"/>
                  <a:pathLst>
                    <a:path w="5453" h="13408" extrusionOk="0">
                      <a:moveTo>
                        <a:pt x="3612" y="0"/>
                      </a:moveTo>
                      <a:lnTo>
                        <a:pt x="3612" y="0"/>
                      </a:lnTo>
                      <a:cubicBezTo>
                        <a:pt x="2470" y="2366"/>
                        <a:pt x="1202" y="4608"/>
                        <a:pt x="446" y="7142"/>
                      </a:cubicBezTo>
                      <a:cubicBezTo>
                        <a:pt x="1" y="8643"/>
                        <a:pt x="137" y="10650"/>
                        <a:pt x="822" y="12055"/>
                      </a:cubicBezTo>
                      <a:cubicBezTo>
                        <a:pt x="1154" y="12733"/>
                        <a:pt x="1685" y="13324"/>
                        <a:pt x="2479" y="13392"/>
                      </a:cubicBezTo>
                      <a:cubicBezTo>
                        <a:pt x="2592" y="13402"/>
                        <a:pt x="2700" y="13407"/>
                        <a:pt x="2803" y="13407"/>
                      </a:cubicBezTo>
                      <a:cubicBezTo>
                        <a:pt x="5452" y="13407"/>
                        <a:pt x="5009" y="10261"/>
                        <a:pt x="4450" y="8419"/>
                      </a:cubicBezTo>
                      <a:cubicBezTo>
                        <a:pt x="3638" y="5759"/>
                        <a:pt x="3005" y="2881"/>
                        <a:pt x="3593" y="87"/>
                      </a:cubicBezTo>
                      <a:cubicBezTo>
                        <a:pt x="3601" y="58"/>
                        <a:pt x="3605" y="29"/>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
                <p:cNvSpPr/>
                <p:nvPr/>
              </p:nvSpPr>
              <p:spPr>
                <a:xfrm>
                  <a:off x="2245050" y="3012513"/>
                  <a:ext cx="61800" cy="440650"/>
                </a:xfrm>
                <a:custGeom>
                  <a:avLst/>
                  <a:gdLst/>
                  <a:ahLst/>
                  <a:cxnLst/>
                  <a:rect l="l" t="t" r="r" b="b"/>
                  <a:pathLst>
                    <a:path w="2472" h="17626" extrusionOk="0">
                      <a:moveTo>
                        <a:pt x="2434" y="0"/>
                      </a:moveTo>
                      <a:cubicBezTo>
                        <a:pt x="2417" y="0"/>
                        <a:pt x="2349" y="123"/>
                        <a:pt x="2243" y="339"/>
                      </a:cubicBezTo>
                      <a:cubicBezTo>
                        <a:pt x="2134" y="562"/>
                        <a:pt x="1970" y="876"/>
                        <a:pt x="1821" y="1274"/>
                      </a:cubicBezTo>
                      <a:cubicBezTo>
                        <a:pt x="1483" y="2053"/>
                        <a:pt x="1148" y="3137"/>
                        <a:pt x="858" y="4233"/>
                      </a:cubicBezTo>
                      <a:cubicBezTo>
                        <a:pt x="574" y="5328"/>
                        <a:pt x="377" y="6448"/>
                        <a:pt x="255" y="7290"/>
                      </a:cubicBezTo>
                      <a:cubicBezTo>
                        <a:pt x="136" y="8134"/>
                        <a:pt x="82" y="8698"/>
                        <a:pt x="82" y="8698"/>
                      </a:cubicBezTo>
                      <a:cubicBezTo>
                        <a:pt x="82" y="8698"/>
                        <a:pt x="43" y="9263"/>
                        <a:pt x="17" y="10111"/>
                      </a:cubicBezTo>
                      <a:cubicBezTo>
                        <a:pt x="1" y="10965"/>
                        <a:pt x="4" y="12100"/>
                        <a:pt x="123" y="13230"/>
                      </a:cubicBezTo>
                      <a:cubicBezTo>
                        <a:pt x="242" y="14356"/>
                        <a:pt x="424" y="15479"/>
                        <a:pt x="674" y="16295"/>
                      </a:cubicBezTo>
                      <a:cubicBezTo>
                        <a:pt x="773" y="16707"/>
                        <a:pt x="911" y="17036"/>
                        <a:pt x="996" y="17268"/>
                      </a:cubicBezTo>
                      <a:cubicBezTo>
                        <a:pt x="1084" y="17496"/>
                        <a:pt x="1138" y="17625"/>
                        <a:pt x="1153" y="17625"/>
                      </a:cubicBezTo>
                      <a:cubicBezTo>
                        <a:pt x="1154" y="17625"/>
                        <a:pt x="1154" y="17625"/>
                        <a:pt x="1154" y="17625"/>
                      </a:cubicBezTo>
                      <a:cubicBezTo>
                        <a:pt x="1195" y="17610"/>
                        <a:pt x="1013" y="17076"/>
                        <a:pt x="841" y="16255"/>
                      </a:cubicBezTo>
                      <a:cubicBezTo>
                        <a:pt x="645" y="15435"/>
                        <a:pt x="510" y="14320"/>
                        <a:pt x="433" y="13205"/>
                      </a:cubicBezTo>
                      <a:cubicBezTo>
                        <a:pt x="355" y="12088"/>
                        <a:pt x="383" y="10966"/>
                        <a:pt x="419" y="10128"/>
                      </a:cubicBezTo>
                      <a:cubicBezTo>
                        <a:pt x="480" y="9293"/>
                        <a:pt x="521" y="8734"/>
                        <a:pt x="521" y="8734"/>
                      </a:cubicBezTo>
                      <a:cubicBezTo>
                        <a:pt x="521" y="8734"/>
                        <a:pt x="563" y="8175"/>
                        <a:pt x="656" y="7341"/>
                      </a:cubicBezTo>
                      <a:cubicBezTo>
                        <a:pt x="756" y="6510"/>
                        <a:pt x="920" y="5400"/>
                        <a:pt x="1162" y="4304"/>
                      </a:cubicBezTo>
                      <a:cubicBezTo>
                        <a:pt x="1408" y="3212"/>
                        <a:pt x="1696" y="2126"/>
                        <a:pt x="1981" y="1334"/>
                      </a:cubicBezTo>
                      <a:cubicBezTo>
                        <a:pt x="2249" y="535"/>
                        <a:pt x="2471" y="18"/>
                        <a:pt x="2435" y="1"/>
                      </a:cubicBezTo>
                      <a:cubicBezTo>
                        <a:pt x="2435" y="1"/>
                        <a:pt x="2434" y="0"/>
                        <a:pt x="2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
                <p:cNvSpPr/>
                <p:nvPr/>
              </p:nvSpPr>
              <p:spPr>
                <a:xfrm>
                  <a:off x="2269925" y="3299288"/>
                  <a:ext cx="62925" cy="169075"/>
                </a:xfrm>
                <a:custGeom>
                  <a:avLst/>
                  <a:gdLst/>
                  <a:ahLst/>
                  <a:cxnLst/>
                  <a:rect l="l" t="t" r="r" b="b"/>
                  <a:pathLst>
                    <a:path w="2517" h="6763" extrusionOk="0">
                      <a:moveTo>
                        <a:pt x="590" y="0"/>
                      </a:moveTo>
                      <a:cubicBezTo>
                        <a:pt x="557" y="0"/>
                        <a:pt x="525" y="5"/>
                        <a:pt x="494" y="14"/>
                      </a:cubicBezTo>
                      <a:cubicBezTo>
                        <a:pt x="112" y="125"/>
                        <a:pt x="1" y="897"/>
                        <a:pt x="245" y="1742"/>
                      </a:cubicBezTo>
                      <a:cubicBezTo>
                        <a:pt x="471" y="2515"/>
                        <a:pt x="917" y="3079"/>
                        <a:pt x="1286" y="3079"/>
                      </a:cubicBezTo>
                      <a:cubicBezTo>
                        <a:pt x="1319" y="3079"/>
                        <a:pt x="1351" y="3075"/>
                        <a:pt x="1382" y="3065"/>
                      </a:cubicBezTo>
                      <a:cubicBezTo>
                        <a:pt x="1763" y="2956"/>
                        <a:pt x="1874" y="2182"/>
                        <a:pt x="1628" y="1337"/>
                      </a:cubicBezTo>
                      <a:cubicBezTo>
                        <a:pt x="1404" y="564"/>
                        <a:pt x="958" y="0"/>
                        <a:pt x="590" y="0"/>
                      </a:cubicBezTo>
                      <a:close/>
                      <a:moveTo>
                        <a:pt x="1626" y="4318"/>
                      </a:moveTo>
                      <a:cubicBezTo>
                        <a:pt x="1607" y="4318"/>
                        <a:pt x="1590" y="4319"/>
                        <a:pt x="1572" y="4323"/>
                      </a:cubicBezTo>
                      <a:cubicBezTo>
                        <a:pt x="1268" y="4387"/>
                        <a:pt x="1133" y="4984"/>
                        <a:pt x="1273" y="5655"/>
                      </a:cubicBezTo>
                      <a:cubicBezTo>
                        <a:pt x="1406" y="6288"/>
                        <a:pt x="1733" y="6763"/>
                        <a:pt x="2024" y="6763"/>
                      </a:cubicBezTo>
                      <a:cubicBezTo>
                        <a:pt x="2041" y="6763"/>
                        <a:pt x="2059" y="6761"/>
                        <a:pt x="2076" y="6758"/>
                      </a:cubicBezTo>
                      <a:cubicBezTo>
                        <a:pt x="2382" y="6693"/>
                        <a:pt x="2516" y="6096"/>
                        <a:pt x="2375" y="5426"/>
                      </a:cubicBezTo>
                      <a:cubicBezTo>
                        <a:pt x="2246" y="4793"/>
                        <a:pt x="1916" y="4318"/>
                        <a:pt x="1626" y="431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
                <p:cNvSpPr/>
                <p:nvPr/>
              </p:nvSpPr>
              <p:spPr>
                <a:xfrm>
                  <a:off x="2174775" y="3018038"/>
                  <a:ext cx="147450" cy="488100"/>
                </a:xfrm>
                <a:custGeom>
                  <a:avLst/>
                  <a:gdLst/>
                  <a:ahLst/>
                  <a:cxnLst/>
                  <a:rect l="l" t="t" r="r" b="b"/>
                  <a:pathLst>
                    <a:path w="5898" h="19524" extrusionOk="0">
                      <a:moveTo>
                        <a:pt x="3043" y="13577"/>
                      </a:moveTo>
                      <a:cubicBezTo>
                        <a:pt x="3044" y="13585"/>
                        <a:pt x="3044" y="13588"/>
                        <a:pt x="3044" y="13588"/>
                      </a:cubicBezTo>
                      <a:cubicBezTo>
                        <a:pt x="3044" y="13588"/>
                        <a:pt x="3044" y="13585"/>
                        <a:pt x="3043" y="13577"/>
                      </a:cubicBezTo>
                      <a:close/>
                      <a:moveTo>
                        <a:pt x="5071" y="1"/>
                      </a:moveTo>
                      <a:cubicBezTo>
                        <a:pt x="3451" y="3273"/>
                        <a:pt x="1756" y="6445"/>
                        <a:pt x="699" y="9987"/>
                      </a:cubicBezTo>
                      <a:cubicBezTo>
                        <a:pt x="0" y="12320"/>
                        <a:pt x="219" y="15451"/>
                        <a:pt x="1286" y="17643"/>
                      </a:cubicBezTo>
                      <a:cubicBezTo>
                        <a:pt x="1681" y="18452"/>
                        <a:pt x="2260" y="19179"/>
                        <a:pt x="3064" y="19524"/>
                      </a:cubicBezTo>
                      <a:cubicBezTo>
                        <a:pt x="683" y="16256"/>
                        <a:pt x="1236" y="10017"/>
                        <a:pt x="2054" y="9143"/>
                      </a:cubicBezTo>
                      <a:cubicBezTo>
                        <a:pt x="2124" y="9068"/>
                        <a:pt x="2189" y="9034"/>
                        <a:pt x="2250" y="9034"/>
                      </a:cubicBezTo>
                      <a:cubicBezTo>
                        <a:pt x="2928" y="9034"/>
                        <a:pt x="3038" y="13326"/>
                        <a:pt x="3043" y="13577"/>
                      </a:cubicBezTo>
                      <a:lnTo>
                        <a:pt x="3043" y="13577"/>
                      </a:lnTo>
                      <a:cubicBezTo>
                        <a:pt x="3038" y="13317"/>
                        <a:pt x="2958" y="8683"/>
                        <a:pt x="4215" y="7405"/>
                      </a:cubicBezTo>
                      <a:cubicBezTo>
                        <a:pt x="4435" y="7182"/>
                        <a:pt x="4642" y="7089"/>
                        <a:pt x="4836" y="7089"/>
                      </a:cubicBezTo>
                      <a:cubicBezTo>
                        <a:pt x="5271" y="7089"/>
                        <a:pt x="5633" y="7560"/>
                        <a:pt x="5898" y="8068"/>
                      </a:cubicBezTo>
                      <a:cubicBezTo>
                        <a:pt x="5337" y="5505"/>
                        <a:pt x="5057" y="2874"/>
                        <a:pt x="5390" y="270"/>
                      </a:cubicBezTo>
                      <a:cubicBezTo>
                        <a:pt x="5292" y="168"/>
                        <a:pt x="5185" y="81"/>
                        <a:pt x="507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
                <p:cNvSpPr/>
                <p:nvPr/>
              </p:nvSpPr>
              <p:spPr>
                <a:xfrm>
                  <a:off x="2026500" y="3002813"/>
                  <a:ext cx="305250" cy="425150"/>
                </a:xfrm>
                <a:custGeom>
                  <a:avLst/>
                  <a:gdLst/>
                  <a:ahLst/>
                  <a:cxnLst/>
                  <a:rect l="l" t="t" r="r" b="b"/>
                  <a:pathLst>
                    <a:path w="12210" h="17006" extrusionOk="0">
                      <a:moveTo>
                        <a:pt x="12210" y="0"/>
                      </a:moveTo>
                      <a:lnTo>
                        <a:pt x="12210" y="0"/>
                      </a:lnTo>
                      <a:cubicBezTo>
                        <a:pt x="9067" y="2207"/>
                        <a:pt x="5853" y="4167"/>
                        <a:pt x="3078" y="6868"/>
                      </a:cubicBezTo>
                      <a:cubicBezTo>
                        <a:pt x="1440" y="8459"/>
                        <a:pt x="188" y="11126"/>
                        <a:pt x="61" y="13408"/>
                      </a:cubicBezTo>
                      <a:cubicBezTo>
                        <a:pt x="0" y="14511"/>
                        <a:pt x="259" y="15642"/>
                        <a:pt x="1222" y="16295"/>
                      </a:cubicBezTo>
                      <a:cubicBezTo>
                        <a:pt x="1957" y="16792"/>
                        <a:pt x="2616" y="17006"/>
                        <a:pt x="3206" y="17006"/>
                      </a:cubicBezTo>
                      <a:cubicBezTo>
                        <a:pt x="5550" y="17006"/>
                        <a:pt x="6788" y="13633"/>
                        <a:pt x="7283" y="11346"/>
                      </a:cubicBezTo>
                      <a:cubicBezTo>
                        <a:pt x="8140" y="7374"/>
                        <a:pt x="9380" y="3248"/>
                        <a:pt x="12122" y="96"/>
                      </a:cubicBezTo>
                      <a:cubicBezTo>
                        <a:pt x="12152" y="64"/>
                        <a:pt x="12181" y="32"/>
                        <a:pt x="12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
                <p:cNvSpPr/>
                <p:nvPr/>
              </p:nvSpPr>
              <p:spPr>
                <a:xfrm>
                  <a:off x="2092325" y="3050988"/>
                  <a:ext cx="195850" cy="272800"/>
                </a:xfrm>
                <a:custGeom>
                  <a:avLst/>
                  <a:gdLst/>
                  <a:ahLst/>
                  <a:cxnLst/>
                  <a:rect l="l" t="t" r="r" b="b"/>
                  <a:pathLst>
                    <a:path w="7834" h="10912" extrusionOk="0">
                      <a:moveTo>
                        <a:pt x="7833" y="0"/>
                      </a:moveTo>
                      <a:lnTo>
                        <a:pt x="7833" y="0"/>
                      </a:lnTo>
                      <a:cubicBezTo>
                        <a:pt x="5817" y="1415"/>
                        <a:pt x="3754" y="2673"/>
                        <a:pt x="1976" y="4403"/>
                      </a:cubicBezTo>
                      <a:cubicBezTo>
                        <a:pt x="925" y="5428"/>
                        <a:pt x="120" y="7137"/>
                        <a:pt x="38" y="8600"/>
                      </a:cubicBezTo>
                      <a:cubicBezTo>
                        <a:pt x="1" y="9308"/>
                        <a:pt x="167" y="10035"/>
                        <a:pt x="784" y="10455"/>
                      </a:cubicBezTo>
                      <a:cubicBezTo>
                        <a:pt x="1255" y="10774"/>
                        <a:pt x="1678" y="10911"/>
                        <a:pt x="2056" y="10911"/>
                      </a:cubicBezTo>
                      <a:cubicBezTo>
                        <a:pt x="3559" y="10911"/>
                        <a:pt x="4355" y="8745"/>
                        <a:pt x="4672" y="7280"/>
                      </a:cubicBezTo>
                      <a:cubicBezTo>
                        <a:pt x="5223" y="4729"/>
                        <a:pt x="6019" y="2082"/>
                        <a:pt x="7778" y="61"/>
                      </a:cubicBezTo>
                      <a:cubicBezTo>
                        <a:pt x="7797" y="41"/>
                        <a:pt x="7816" y="19"/>
                        <a:pt x="7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
                <p:cNvSpPr/>
                <p:nvPr/>
              </p:nvSpPr>
              <p:spPr>
                <a:xfrm>
                  <a:off x="2085275" y="3017338"/>
                  <a:ext cx="228500" cy="346375"/>
                </a:xfrm>
                <a:custGeom>
                  <a:avLst/>
                  <a:gdLst/>
                  <a:ahLst/>
                  <a:cxnLst/>
                  <a:rect l="l" t="t" r="r" b="b"/>
                  <a:pathLst>
                    <a:path w="9140" h="13855" extrusionOk="0">
                      <a:moveTo>
                        <a:pt x="9115" y="1"/>
                      </a:moveTo>
                      <a:cubicBezTo>
                        <a:pt x="9093" y="1"/>
                        <a:pt x="8984" y="69"/>
                        <a:pt x="8806" y="190"/>
                      </a:cubicBezTo>
                      <a:cubicBezTo>
                        <a:pt x="8616" y="325"/>
                        <a:pt x="8337" y="506"/>
                        <a:pt x="8034" y="765"/>
                      </a:cubicBezTo>
                      <a:cubicBezTo>
                        <a:pt x="7401" y="1247"/>
                        <a:pt x="6630" y="1982"/>
                        <a:pt x="5894" y="2750"/>
                      </a:cubicBezTo>
                      <a:cubicBezTo>
                        <a:pt x="5159" y="3516"/>
                        <a:pt x="4485" y="4344"/>
                        <a:pt x="4000" y="4977"/>
                      </a:cubicBezTo>
                      <a:cubicBezTo>
                        <a:pt x="3521" y="5615"/>
                        <a:pt x="3217" y="6053"/>
                        <a:pt x="3217" y="6053"/>
                      </a:cubicBezTo>
                      <a:cubicBezTo>
                        <a:pt x="3217" y="6053"/>
                        <a:pt x="2925" y="6498"/>
                        <a:pt x="2516" y="7180"/>
                      </a:cubicBezTo>
                      <a:cubicBezTo>
                        <a:pt x="2112" y="7872"/>
                        <a:pt x="1598" y="8804"/>
                        <a:pt x="1179" y="9783"/>
                      </a:cubicBezTo>
                      <a:cubicBezTo>
                        <a:pt x="760" y="10762"/>
                        <a:pt x="397" y="11763"/>
                        <a:pt x="229" y="12548"/>
                      </a:cubicBezTo>
                      <a:cubicBezTo>
                        <a:pt x="121" y="12932"/>
                        <a:pt x="84" y="13262"/>
                        <a:pt x="48" y="13491"/>
                      </a:cubicBezTo>
                      <a:cubicBezTo>
                        <a:pt x="13" y="13721"/>
                        <a:pt x="1" y="13853"/>
                        <a:pt x="13" y="13855"/>
                      </a:cubicBezTo>
                      <a:cubicBezTo>
                        <a:pt x="13" y="13855"/>
                        <a:pt x="14" y="13855"/>
                        <a:pt x="14" y="13855"/>
                      </a:cubicBezTo>
                      <a:cubicBezTo>
                        <a:pt x="55" y="13855"/>
                        <a:pt x="151" y="13337"/>
                        <a:pt x="384" y="12589"/>
                      </a:cubicBezTo>
                      <a:cubicBezTo>
                        <a:pt x="597" y="11829"/>
                        <a:pt x="997" y="10855"/>
                        <a:pt x="1443" y="9904"/>
                      </a:cubicBezTo>
                      <a:cubicBezTo>
                        <a:pt x="1890" y="8955"/>
                        <a:pt x="2426" y="8049"/>
                        <a:pt x="2839" y="7377"/>
                      </a:cubicBezTo>
                      <a:cubicBezTo>
                        <a:pt x="3270" y="6721"/>
                        <a:pt x="3560" y="6282"/>
                        <a:pt x="3560" y="6282"/>
                      </a:cubicBezTo>
                      <a:cubicBezTo>
                        <a:pt x="3560" y="6282"/>
                        <a:pt x="3848" y="5842"/>
                        <a:pt x="4305" y="5203"/>
                      </a:cubicBezTo>
                      <a:cubicBezTo>
                        <a:pt x="4767" y="4567"/>
                        <a:pt x="5410" y="3732"/>
                        <a:pt x="6108" y="2944"/>
                      </a:cubicBezTo>
                      <a:cubicBezTo>
                        <a:pt x="6809" y="2164"/>
                        <a:pt x="7542" y="1404"/>
                        <a:pt x="8137" y="886"/>
                      </a:cubicBezTo>
                      <a:cubicBezTo>
                        <a:pt x="8721" y="353"/>
                        <a:pt x="9140" y="32"/>
                        <a:pt x="9119" y="2"/>
                      </a:cubicBezTo>
                      <a:cubicBezTo>
                        <a:pt x="9119" y="1"/>
                        <a:pt x="9117" y="1"/>
                        <a:pt x="9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
                <p:cNvSpPr/>
                <p:nvPr/>
              </p:nvSpPr>
              <p:spPr>
                <a:xfrm>
                  <a:off x="2109325" y="3241563"/>
                  <a:ext cx="66050" cy="156750"/>
                </a:xfrm>
                <a:custGeom>
                  <a:avLst/>
                  <a:gdLst/>
                  <a:ahLst/>
                  <a:cxnLst/>
                  <a:rect l="l" t="t" r="r" b="b"/>
                  <a:pathLst>
                    <a:path w="2642" h="6270" extrusionOk="0">
                      <a:moveTo>
                        <a:pt x="2062" y="1"/>
                      </a:moveTo>
                      <a:cubicBezTo>
                        <a:pt x="1713" y="1"/>
                        <a:pt x="1312" y="561"/>
                        <a:pt x="1139" y="1311"/>
                      </a:cubicBezTo>
                      <a:cubicBezTo>
                        <a:pt x="954" y="2114"/>
                        <a:pt x="1100" y="2833"/>
                        <a:pt x="1467" y="2916"/>
                      </a:cubicBezTo>
                      <a:cubicBezTo>
                        <a:pt x="1490" y="2922"/>
                        <a:pt x="1514" y="2925"/>
                        <a:pt x="1538" y="2925"/>
                      </a:cubicBezTo>
                      <a:cubicBezTo>
                        <a:pt x="1885" y="2925"/>
                        <a:pt x="2284" y="2365"/>
                        <a:pt x="2457" y="1612"/>
                      </a:cubicBezTo>
                      <a:cubicBezTo>
                        <a:pt x="2642" y="811"/>
                        <a:pt x="2497" y="94"/>
                        <a:pt x="2134" y="9"/>
                      </a:cubicBezTo>
                      <a:cubicBezTo>
                        <a:pt x="2110" y="4"/>
                        <a:pt x="2086" y="1"/>
                        <a:pt x="2062" y="1"/>
                      </a:cubicBezTo>
                      <a:close/>
                      <a:moveTo>
                        <a:pt x="971" y="4022"/>
                      </a:moveTo>
                      <a:cubicBezTo>
                        <a:pt x="701" y="4022"/>
                        <a:pt x="367" y="4428"/>
                        <a:pt x="192" y="4987"/>
                      </a:cubicBezTo>
                      <a:cubicBezTo>
                        <a:pt x="0" y="5601"/>
                        <a:pt x="69" y="6172"/>
                        <a:pt x="347" y="6258"/>
                      </a:cubicBezTo>
                      <a:cubicBezTo>
                        <a:pt x="371" y="6265"/>
                        <a:pt x="396" y="6269"/>
                        <a:pt x="422" y="6269"/>
                      </a:cubicBezTo>
                      <a:cubicBezTo>
                        <a:pt x="692" y="6269"/>
                        <a:pt x="1026" y="5864"/>
                        <a:pt x="1200" y="5304"/>
                      </a:cubicBezTo>
                      <a:cubicBezTo>
                        <a:pt x="1395" y="4690"/>
                        <a:pt x="1323" y="4120"/>
                        <a:pt x="1047" y="4033"/>
                      </a:cubicBezTo>
                      <a:cubicBezTo>
                        <a:pt x="1022" y="4026"/>
                        <a:pt x="997" y="4022"/>
                        <a:pt x="971" y="40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
                <p:cNvSpPr/>
                <p:nvPr/>
              </p:nvSpPr>
              <p:spPr>
                <a:xfrm>
                  <a:off x="2026850" y="3019913"/>
                  <a:ext cx="283750" cy="376975"/>
                </a:xfrm>
                <a:custGeom>
                  <a:avLst/>
                  <a:gdLst/>
                  <a:ahLst/>
                  <a:cxnLst/>
                  <a:rect l="l" t="t" r="r" b="b"/>
                  <a:pathLst>
                    <a:path w="11350" h="15079" extrusionOk="0">
                      <a:moveTo>
                        <a:pt x="3345" y="10196"/>
                      </a:moveTo>
                      <a:cubicBezTo>
                        <a:pt x="3342" y="10202"/>
                        <a:pt x="3340" y="10205"/>
                        <a:pt x="3340" y="10205"/>
                      </a:cubicBezTo>
                      <a:cubicBezTo>
                        <a:pt x="3340" y="10205"/>
                        <a:pt x="3342" y="10202"/>
                        <a:pt x="3345" y="10196"/>
                      </a:cubicBezTo>
                      <a:close/>
                      <a:moveTo>
                        <a:pt x="11210" y="1"/>
                      </a:moveTo>
                      <a:cubicBezTo>
                        <a:pt x="8389" y="1940"/>
                        <a:pt x="5549" y="3765"/>
                        <a:pt x="3064" y="6184"/>
                      </a:cubicBezTo>
                      <a:cubicBezTo>
                        <a:pt x="1426" y="7775"/>
                        <a:pt x="174" y="10442"/>
                        <a:pt x="47" y="12724"/>
                      </a:cubicBezTo>
                      <a:cubicBezTo>
                        <a:pt x="0" y="13567"/>
                        <a:pt x="141" y="14428"/>
                        <a:pt x="644" y="15078"/>
                      </a:cubicBezTo>
                      <a:cubicBezTo>
                        <a:pt x="187" y="11313"/>
                        <a:pt x="3492" y="6452"/>
                        <a:pt x="4560" y="6112"/>
                      </a:cubicBezTo>
                      <a:cubicBezTo>
                        <a:pt x="4605" y="6097"/>
                        <a:pt x="4645" y="6090"/>
                        <a:pt x="4680" y="6090"/>
                      </a:cubicBezTo>
                      <a:cubicBezTo>
                        <a:pt x="5500" y="6090"/>
                        <a:pt x="3458" y="9982"/>
                        <a:pt x="3345" y="10196"/>
                      </a:cubicBezTo>
                      <a:lnTo>
                        <a:pt x="3345" y="10196"/>
                      </a:lnTo>
                      <a:cubicBezTo>
                        <a:pt x="3458" y="9983"/>
                        <a:pt x="5510" y="6148"/>
                        <a:pt x="7125" y="5676"/>
                      </a:cubicBezTo>
                      <a:cubicBezTo>
                        <a:pt x="7248" y="5640"/>
                        <a:pt x="7359" y="5623"/>
                        <a:pt x="7457" y="5623"/>
                      </a:cubicBezTo>
                      <a:cubicBezTo>
                        <a:pt x="8088" y="5623"/>
                        <a:pt x="8222" y="6316"/>
                        <a:pt x="8203" y="6986"/>
                      </a:cubicBezTo>
                      <a:cubicBezTo>
                        <a:pt x="8914" y="4631"/>
                        <a:pt x="9888" y="2346"/>
                        <a:pt x="11350" y="366"/>
                      </a:cubicBezTo>
                      <a:cubicBezTo>
                        <a:pt x="11315" y="237"/>
                        <a:pt x="11267" y="115"/>
                        <a:pt x="1121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
                <p:cNvSpPr/>
                <p:nvPr/>
              </p:nvSpPr>
              <p:spPr>
                <a:xfrm>
                  <a:off x="2009450" y="2800938"/>
                  <a:ext cx="459925" cy="308850"/>
                </a:xfrm>
                <a:custGeom>
                  <a:avLst/>
                  <a:gdLst/>
                  <a:ahLst/>
                  <a:cxnLst/>
                  <a:rect l="l" t="t" r="r" b="b"/>
                  <a:pathLst>
                    <a:path w="18397" h="12354" extrusionOk="0">
                      <a:moveTo>
                        <a:pt x="7825" y="0"/>
                      </a:moveTo>
                      <a:cubicBezTo>
                        <a:pt x="5134" y="0"/>
                        <a:pt x="3328" y="1465"/>
                        <a:pt x="3328" y="1465"/>
                      </a:cubicBezTo>
                      <a:cubicBezTo>
                        <a:pt x="3328" y="1465"/>
                        <a:pt x="1" y="4234"/>
                        <a:pt x="5354" y="10077"/>
                      </a:cubicBezTo>
                      <a:cubicBezTo>
                        <a:pt x="6890" y="11756"/>
                        <a:pt x="8619" y="12354"/>
                        <a:pt x="10303" y="12354"/>
                      </a:cubicBezTo>
                      <a:cubicBezTo>
                        <a:pt x="14487" y="12354"/>
                        <a:pt x="18396" y="8664"/>
                        <a:pt x="18396" y="8664"/>
                      </a:cubicBezTo>
                      <a:cubicBezTo>
                        <a:pt x="14613" y="1684"/>
                        <a:pt x="10711" y="0"/>
                        <a:pt x="7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
                <p:cNvSpPr/>
                <p:nvPr/>
              </p:nvSpPr>
              <p:spPr>
                <a:xfrm>
                  <a:off x="2067650" y="2913663"/>
                  <a:ext cx="382225" cy="140200"/>
                </a:xfrm>
                <a:custGeom>
                  <a:avLst/>
                  <a:gdLst/>
                  <a:ahLst/>
                  <a:cxnLst/>
                  <a:rect l="l" t="t" r="r" b="b"/>
                  <a:pathLst>
                    <a:path w="15289" h="5608" extrusionOk="0">
                      <a:moveTo>
                        <a:pt x="1" y="1"/>
                      </a:moveTo>
                      <a:lnTo>
                        <a:pt x="1" y="1"/>
                      </a:lnTo>
                      <a:cubicBezTo>
                        <a:pt x="19" y="201"/>
                        <a:pt x="51" y="410"/>
                        <a:pt x="98" y="629"/>
                      </a:cubicBezTo>
                      <a:cubicBezTo>
                        <a:pt x="386" y="888"/>
                        <a:pt x="748" y="1097"/>
                        <a:pt x="1149" y="1223"/>
                      </a:cubicBezTo>
                      <a:cubicBezTo>
                        <a:pt x="1409" y="1304"/>
                        <a:pt x="1667" y="1345"/>
                        <a:pt x="1918" y="1345"/>
                      </a:cubicBezTo>
                      <a:cubicBezTo>
                        <a:pt x="1932" y="1345"/>
                        <a:pt x="1945" y="1345"/>
                        <a:pt x="1959" y="1345"/>
                      </a:cubicBezTo>
                      <a:cubicBezTo>
                        <a:pt x="1960" y="1511"/>
                        <a:pt x="1970" y="1679"/>
                        <a:pt x="1992" y="1846"/>
                      </a:cubicBezTo>
                      <a:cubicBezTo>
                        <a:pt x="2151" y="3126"/>
                        <a:pt x="2852" y="4129"/>
                        <a:pt x="3918" y="4594"/>
                      </a:cubicBezTo>
                      <a:cubicBezTo>
                        <a:pt x="4200" y="4717"/>
                        <a:pt x="4480" y="4778"/>
                        <a:pt x="4757" y="4778"/>
                      </a:cubicBezTo>
                      <a:cubicBezTo>
                        <a:pt x="5024" y="4778"/>
                        <a:pt x="5288" y="4721"/>
                        <a:pt x="5548" y="4606"/>
                      </a:cubicBezTo>
                      <a:cubicBezTo>
                        <a:pt x="5911" y="4447"/>
                        <a:pt x="6249" y="4176"/>
                        <a:pt x="6558" y="3797"/>
                      </a:cubicBezTo>
                      <a:cubicBezTo>
                        <a:pt x="6920" y="4556"/>
                        <a:pt x="7556" y="5319"/>
                        <a:pt x="8676" y="5557"/>
                      </a:cubicBezTo>
                      <a:cubicBezTo>
                        <a:pt x="8833" y="5591"/>
                        <a:pt x="8988" y="5608"/>
                        <a:pt x="9139" y="5608"/>
                      </a:cubicBezTo>
                      <a:cubicBezTo>
                        <a:pt x="9564" y="5608"/>
                        <a:pt x="9958" y="5474"/>
                        <a:pt x="10297" y="5213"/>
                      </a:cubicBezTo>
                      <a:cubicBezTo>
                        <a:pt x="10824" y="4805"/>
                        <a:pt x="11131" y="4143"/>
                        <a:pt x="11309" y="3524"/>
                      </a:cubicBezTo>
                      <a:cubicBezTo>
                        <a:pt x="11845" y="3986"/>
                        <a:pt x="12519" y="4426"/>
                        <a:pt x="13203" y="4503"/>
                      </a:cubicBezTo>
                      <a:cubicBezTo>
                        <a:pt x="13278" y="4511"/>
                        <a:pt x="13351" y="4515"/>
                        <a:pt x="13423" y="4515"/>
                      </a:cubicBezTo>
                      <a:cubicBezTo>
                        <a:pt x="13833" y="4515"/>
                        <a:pt x="14203" y="4383"/>
                        <a:pt x="14525" y="4121"/>
                      </a:cubicBezTo>
                      <a:cubicBezTo>
                        <a:pt x="14911" y="3809"/>
                        <a:pt x="15163" y="3363"/>
                        <a:pt x="15288" y="2794"/>
                      </a:cubicBezTo>
                      <a:cubicBezTo>
                        <a:pt x="15196" y="2644"/>
                        <a:pt x="15105" y="2495"/>
                        <a:pt x="15016" y="2349"/>
                      </a:cubicBezTo>
                      <a:cubicBezTo>
                        <a:pt x="14943" y="3024"/>
                        <a:pt x="14710" y="3532"/>
                        <a:pt x="14311" y="3858"/>
                      </a:cubicBezTo>
                      <a:cubicBezTo>
                        <a:pt x="14052" y="4067"/>
                        <a:pt x="13754" y="4174"/>
                        <a:pt x="13423" y="4174"/>
                      </a:cubicBezTo>
                      <a:cubicBezTo>
                        <a:pt x="13363" y="4174"/>
                        <a:pt x="13303" y="4170"/>
                        <a:pt x="13241" y="4163"/>
                      </a:cubicBezTo>
                      <a:cubicBezTo>
                        <a:pt x="12439" y="4075"/>
                        <a:pt x="11621" y="3386"/>
                        <a:pt x="11113" y="2872"/>
                      </a:cubicBezTo>
                      <a:cubicBezTo>
                        <a:pt x="10988" y="3536"/>
                        <a:pt x="10711" y="4464"/>
                        <a:pt x="10089" y="4943"/>
                      </a:cubicBezTo>
                      <a:cubicBezTo>
                        <a:pt x="9808" y="5159"/>
                        <a:pt x="9491" y="5268"/>
                        <a:pt x="9140" y="5268"/>
                      </a:cubicBezTo>
                      <a:cubicBezTo>
                        <a:pt x="9013" y="5268"/>
                        <a:pt x="8882" y="5254"/>
                        <a:pt x="8746" y="5225"/>
                      </a:cubicBezTo>
                      <a:cubicBezTo>
                        <a:pt x="7478" y="4956"/>
                        <a:pt x="6903" y="3903"/>
                        <a:pt x="6644" y="3081"/>
                      </a:cubicBezTo>
                      <a:cubicBezTo>
                        <a:pt x="6362" y="3547"/>
                        <a:pt x="5952" y="4057"/>
                        <a:pt x="5410" y="4296"/>
                      </a:cubicBezTo>
                      <a:cubicBezTo>
                        <a:pt x="5197" y="4390"/>
                        <a:pt x="4979" y="4437"/>
                        <a:pt x="4759" y="4437"/>
                      </a:cubicBezTo>
                      <a:cubicBezTo>
                        <a:pt x="4526" y="4437"/>
                        <a:pt x="4291" y="4385"/>
                        <a:pt x="4055" y="4281"/>
                      </a:cubicBezTo>
                      <a:cubicBezTo>
                        <a:pt x="3102" y="3865"/>
                        <a:pt x="2473" y="2962"/>
                        <a:pt x="2328" y="1804"/>
                      </a:cubicBezTo>
                      <a:cubicBezTo>
                        <a:pt x="2294" y="1522"/>
                        <a:pt x="2292" y="1235"/>
                        <a:pt x="2321" y="961"/>
                      </a:cubicBezTo>
                      <a:lnTo>
                        <a:pt x="2321" y="961"/>
                      </a:lnTo>
                      <a:cubicBezTo>
                        <a:pt x="2190" y="989"/>
                        <a:pt x="2055" y="1004"/>
                        <a:pt x="1916" y="1004"/>
                      </a:cubicBezTo>
                      <a:cubicBezTo>
                        <a:pt x="1700" y="1004"/>
                        <a:pt x="1476" y="969"/>
                        <a:pt x="1251" y="897"/>
                      </a:cubicBezTo>
                      <a:cubicBezTo>
                        <a:pt x="721" y="731"/>
                        <a:pt x="258" y="39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
                <p:cNvSpPr/>
                <p:nvPr/>
              </p:nvSpPr>
              <p:spPr>
                <a:xfrm>
                  <a:off x="2063850" y="2800963"/>
                  <a:ext cx="371450" cy="235875"/>
                </a:xfrm>
                <a:custGeom>
                  <a:avLst/>
                  <a:gdLst/>
                  <a:ahLst/>
                  <a:cxnLst/>
                  <a:rect l="l" t="t" r="r" b="b"/>
                  <a:pathLst>
                    <a:path w="14858" h="9435" extrusionOk="0">
                      <a:moveTo>
                        <a:pt x="5634" y="0"/>
                      </a:moveTo>
                      <a:cubicBezTo>
                        <a:pt x="5537" y="0"/>
                        <a:pt x="5440" y="3"/>
                        <a:pt x="5342" y="7"/>
                      </a:cubicBezTo>
                      <a:cubicBezTo>
                        <a:pt x="5316" y="8"/>
                        <a:pt x="5291" y="8"/>
                        <a:pt x="5266" y="10"/>
                      </a:cubicBezTo>
                      <a:cubicBezTo>
                        <a:pt x="5148" y="16"/>
                        <a:pt x="5029" y="24"/>
                        <a:pt x="4910" y="37"/>
                      </a:cubicBezTo>
                      <a:cubicBezTo>
                        <a:pt x="4904" y="37"/>
                        <a:pt x="4898" y="38"/>
                        <a:pt x="4890" y="38"/>
                      </a:cubicBezTo>
                      <a:cubicBezTo>
                        <a:pt x="3807" y="151"/>
                        <a:pt x="2944" y="600"/>
                        <a:pt x="1962" y="948"/>
                      </a:cubicBezTo>
                      <a:cubicBezTo>
                        <a:pt x="1448" y="1226"/>
                        <a:pt x="1158" y="1459"/>
                        <a:pt x="1152" y="1464"/>
                      </a:cubicBezTo>
                      <a:cubicBezTo>
                        <a:pt x="458" y="2056"/>
                        <a:pt x="1" y="3193"/>
                        <a:pt x="320" y="4102"/>
                      </a:cubicBezTo>
                      <a:cubicBezTo>
                        <a:pt x="503" y="4619"/>
                        <a:pt x="1281" y="5171"/>
                        <a:pt x="2068" y="5171"/>
                      </a:cubicBezTo>
                      <a:cubicBezTo>
                        <a:pt x="2369" y="5171"/>
                        <a:pt x="2672" y="5090"/>
                        <a:pt x="2943" y="4894"/>
                      </a:cubicBezTo>
                      <a:lnTo>
                        <a:pt x="2943" y="4894"/>
                      </a:lnTo>
                      <a:cubicBezTo>
                        <a:pt x="2551" y="6032"/>
                        <a:pt x="2891" y="7844"/>
                        <a:pt x="4343" y="8477"/>
                      </a:cubicBezTo>
                      <a:cubicBezTo>
                        <a:pt x="4543" y="8564"/>
                        <a:pt x="4732" y="8603"/>
                        <a:pt x="4910" y="8603"/>
                      </a:cubicBezTo>
                      <a:cubicBezTo>
                        <a:pt x="6218" y="8603"/>
                        <a:pt x="6929" y="6525"/>
                        <a:pt x="6929" y="6525"/>
                      </a:cubicBezTo>
                      <a:cubicBezTo>
                        <a:pt x="6929" y="6525"/>
                        <a:pt x="7067" y="8995"/>
                        <a:pt x="8969" y="9400"/>
                      </a:cubicBezTo>
                      <a:cubicBezTo>
                        <a:pt x="9082" y="9423"/>
                        <a:pt x="9189" y="9435"/>
                        <a:pt x="9289" y="9435"/>
                      </a:cubicBezTo>
                      <a:cubicBezTo>
                        <a:pt x="10889" y="9435"/>
                        <a:pt x="11019" y="6599"/>
                        <a:pt x="11019" y="6599"/>
                      </a:cubicBezTo>
                      <a:cubicBezTo>
                        <a:pt x="11019" y="6599"/>
                        <a:pt x="12391" y="8342"/>
                        <a:pt x="13570" y="8342"/>
                      </a:cubicBezTo>
                      <a:cubicBezTo>
                        <a:pt x="13808" y="8342"/>
                        <a:pt x="14037" y="8271"/>
                        <a:pt x="14246" y="8101"/>
                      </a:cubicBezTo>
                      <a:cubicBezTo>
                        <a:pt x="14716" y="7720"/>
                        <a:pt x="14857" y="7053"/>
                        <a:pt x="14851" y="6368"/>
                      </a:cubicBezTo>
                      <a:cubicBezTo>
                        <a:pt x="14839" y="6350"/>
                        <a:pt x="14828" y="6331"/>
                        <a:pt x="14815" y="6312"/>
                      </a:cubicBezTo>
                      <a:cubicBezTo>
                        <a:pt x="14734" y="6190"/>
                        <a:pt x="14652" y="6071"/>
                        <a:pt x="14571" y="5952"/>
                      </a:cubicBezTo>
                      <a:cubicBezTo>
                        <a:pt x="14528" y="5891"/>
                        <a:pt x="14486" y="5831"/>
                        <a:pt x="14442" y="5768"/>
                      </a:cubicBezTo>
                      <a:cubicBezTo>
                        <a:pt x="14413" y="5725"/>
                        <a:pt x="14381" y="5682"/>
                        <a:pt x="14350" y="5638"/>
                      </a:cubicBezTo>
                      <a:cubicBezTo>
                        <a:pt x="12522" y="3076"/>
                        <a:pt x="9989" y="627"/>
                        <a:pt x="6878" y="102"/>
                      </a:cubicBezTo>
                      <a:cubicBezTo>
                        <a:pt x="6871" y="102"/>
                        <a:pt x="6867" y="101"/>
                        <a:pt x="6860" y="99"/>
                      </a:cubicBezTo>
                      <a:cubicBezTo>
                        <a:pt x="6621" y="60"/>
                        <a:pt x="6378" y="32"/>
                        <a:pt x="6134" y="16"/>
                      </a:cubicBezTo>
                      <a:cubicBezTo>
                        <a:pt x="6107" y="15"/>
                        <a:pt x="6080" y="13"/>
                        <a:pt x="6054" y="11"/>
                      </a:cubicBezTo>
                      <a:cubicBezTo>
                        <a:pt x="5947" y="5"/>
                        <a:pt x="5841" y="2"/>
                        <a:pt x="5733" y="1"/>
                      </a:cubicBezTo>
                      <a:lnTo>
                        <a:pt x="5696" y="1"/>
                      </a:lnTo>
                      <a:cubicBezTo>
                        <a:pt x="5676" y="0"/>
                        <a:pt x="5655" y="0"/>
                        <a:pt x="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
                <p:cNvSpPr/>
                <p:nvPr/>
              </p:nvSpPr>
              <p:spPr>
                <a:xfrm>
                  <a:off x="2104475" y="2800913"/>
                  <a:ext cx="299375" cy="152525"/>
                </a:xfrm>
                <a:custGeom>
                  <a:avLst/>
                  <a:gdLst/>
                  <a:ahLst/>
                  <a:cxnLst/>
                  <a:rect l="l" t="t" r="r" b="b"/>
                  <a:pathLst>
                    <a:path w="11975" h="6101" extrusionOk="0">
                      <a:moveTo>
                        <a:pt x="4071" y="1"/>
                      </a:moveTo>
                      <a:cubicBezTo>
                        <a:pt x="3954" y="1"/>
                        <a:pt x="3838" y="4"/>
                        <a:pt x="3717" y="9"/>
                      </a:cubicBezTo>
                      <a:cubicBezTo>
                        <a:pt x="3692" y="9"/>
                        <a:pt x="3666" y="10"/>
                        <a:pt x="3641" y="12"/>
                      </a:cubicBezTo>
                      <a:cubicBezTo>
                        <a:pt x="3523" y="18"/>
                        <a:pt x="3406" y="26"/>
                        <a:pt x="3285" y="39"/>
                      </a:cubicBezTo>
                      <a:cubicBezTo>
                        <a:pt x="3279" y="39"/>
                        <a:pt x="3273" y="39"/>
                        <a:pt x="3266" y="40"/>
                      </a:cubicBezTo>
                      <a:cubicBezTo>
                        <a:pt x="2182" y="151"/>
                        <a:pt x="1319" y="602"/>
                        <a:pt x="339" y="950"/>
                      </a:cubicBezTo>
                      <a:cubicBezTo>
                        <a:pt x="212" y="1018"/>
                        <a:pt x="100" y="1083"/>
                        <a:pt x="0" y="1143"/>
                      </a:cubicBezTo>
                      <a:cubicBezTo>
                        <a:pt x="333" y="1520"/>
                        <a:pt x="923" y="1836"/>
                        <a:pt x="1517" y="1836"/>
                      </a:cubicBezTo>
                      <a:cubicBezTo>
                        <a:pt x="1818" y="1836"/>
                        <a:pt x="2120" y="1755"/>
                        <a:pt x="2391" y="1560"/>
                      </a:cubicBezTo>
                      <a:lnTo>
                        <a:pt x="2391" y="1560"/>
                      </a:lnTo>
                      <a:cubicBezTo>
                        <a:pt x="1999" y="2695"/>
                        <a:pt x="2337" y="4508"/>
                        <a:pt x="3790" y="5142"/>
                      </a:cubicBezTo>
                      <a:cubicBezTo>
                        <a:pt x="3990" y="5230"/>
                        <a:pt x="4179" y="5268"/>
                        <a:pt x="4357" y="5268"/>
                      </a:cubicBezTo>
                      <a:cubicBezTo>
                        <a:pt x="5666" y="5268"/>
                        <a:pt x="6377" y="3190"/>
                        <a:pt x="6377" y="3190"/>
                      </a:cubicBezTo>
                      <a:cubicBezTo>
                        <a:pt x="6377" y="3190"/>
                        <a:pt x="6512" y="5661"/>
                        <a:pt x="8415" y="6065"/>
                      </a:cubicBezTo>
                      <a:cubicBezTo>
                        <a:pt x="8528" y="6089"/>
                        <a:pt x="8635" y="6100"/>
                        <a:pt x="8736" y="6100"/>
                      </a:cubicBezTo>
                      <a:cubicBezTo>
                        <a:pt x="10336" y="6100"/>
                        <a:pt x="10466" y="3264"/>
                        <a:pt x="10466" y="3264"/>
                      </a:cubicBezTo>
                      <a:cubicBezTo>
                        <a:pt x="10466" y="3264"/>
                        <a:pt x="11155" y="4138"/>
                        <a:pt x="11974" y="4649"/>
                      </a:cubicBezTo>
                      <a:cubicBezTo>
                        <a:pt x="10226" y="2471"/>
                        <a:pt x="7958" y="562"/>
                        <a:pt x="5253" y="104"/>
                      </a:cubicBezTo>
                      <a:cubicBezTo>
                        <a:pt x="5246" y="103"/>
                        <a:pt x="5242" y="103"/>
                        <a:pt x="5235" y="100"/>
                      </a:cubicBezTo>
                      <a:cubicBezTo>
                        <a:pt x="4996" y="62"/>
                        <a:pt x="4754" y="34"/>
                        <a:pt x="4509" y="18"/>
                      </a:cubicBezTo>
                      <a:cubicBezTo>
                        <a:pt x="4482" y="17"/>
                        <a:pt x="4455" y="15"/>
                        <a:pt x="4430" y="13"/>
                      </a:cubicBezTo>
                      <a:cubicBezTo>
                        <a:pt x="4324" y="7"/>
                        <a:pt x="4216" y="4"/>
                        <a:pt x="4109" y="1"/>
                      </a:cubicBezTo>
                      <a:cubicBezTo>
                        <a:pt x="4105" y="1"/>
                        <a:pt x="4101" y="2"/>
                        <a:pt x="4097" y="2"/>
                      </a:cubicBezTo>
                      <a:cubicBezTo>
                        <a:pt x="4088" y="2"/>
                        <a:pt x="4080" y="1"/>
                        <a:pt x="4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
                <p:cNvSpPr/>
                <p:nvPr/>
              </p:nvSpPr>
              <p:spPr>
                <a:xfrm>
                  <a:off x="2377975" y="2941463"/>
                  <a:ext cx="31625" cy="29800"/>
                </a:xfrm>
                <a:custGeom>
                  <a:avLst/>
                  <a:gdLst/>
                  <a:ahLst/>
                  <a:cxnLst/>
                  <a:rect l="l" t="t" r="r" b="b"/>
                  <a:pathLst>
                    <a:path w="1265" h="1192" extrusionOk="0">
                      <a:moveTo>
                        <a:pt x="635" y="1"/>
                      </a:moveTo>
                      <a:cubicBezTo>
                        <a:pt x="610" y="1"/>
                        <a:pt x="584" y="2"/>
                        <a:pt x="558" y="6"/>
                      </a:cubicBezTo>
                      <a:cubicBezTo>
                        <a:pt x="232" y="47"/>
                        <a:pt x="1" y="343"/>
                        <a:pt x="40" y="668"/>
                      </a:cubicBezTo>
                      <a:cubicBezTo>
                        <a:pt x="79" y="971"/>
                        <a:pt x="336" y="1192"/>
                        <a:pt x="632" y="1192"/>
                      </a:cubicBezTo>
                      <a:cubicBezTo>
                        <a:pt x="657" y="1192"/>
                        <a:pt x="682" y="1190"/>
                        <a:pt x="707" y="1187"/>
                      </a:cubicBezTo>
                      <a:cubicBezTo>
                        <a:pt x="1033" y="1146"/>
                        <a:pt x="1265" y="849"/>
                        <a:pt x="1222" y="523"/>
                      </a:cubicBezTo>
                      <a:cubicBezTo>
                        <a:pt x="1186"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
                <p:cNvSpPr/>
                <p:nvPr/>
              </p:nvSpPr>
              <p:spPr>
                <a:xfrm>
                  <a:off x="2276425" y="2970163"/>
                  <a:ext cx="31675" cy="29850"/>
                </a:xfrm>
                <a:custGeom>
                  <a:avLst/>
                  <a:gdLst/>
                  <a:ahLst/>
                  <a:cxnLst/>
                  <a:rect l="l" t="t" r="r" b="b"/>
                  <a:pathLst>
                    <a:path w="1267" h="1194" extrusionOk="0">
                      <a:moveTo>
                        <a:pt x="632" y="0"/>
                      </a:moveTo>
                      <a:cubicBezTo>
                        <a:pt x="608" y="0"/>
                        <a:pt x="584" y="2"/>
                        <a:pt x="560" y="4"/>
                      </a:cubicBezTo>
                      <a:cubicBezTo>
                        <a:pt x="234" y="47"/>
                        <a:pt x="1" y="344"/>
                        <a:pt x="43" y="670"/>
                      </a:cubicBezTo>
                      <a:cubicBezTo>
                        <a:pt x="81" y="973"/>
                        <a:pt x="337" y="1193"/>
                        <a:pt x="633" y="1193"/>
                      </a:cubicBezTo>
                      <a:cubicBezTo>
                        <a:pt x="657" y="1193"/>
                        <a:pt x="682" y="1192"/>
                        <a:pt x="707" y="1189"/>
                      </a:cubicBezTo>
                      <a:cubicBezTo>
                        <a:pt x="1035" y="1148"/>
                        <a:pt x="1266" y="850"/>
                        <a:pt x="1226" y="525"/>
                      </a:cubicBezTo>
                      <a:cubicBezTo>
                        <a:pt x="1187" y="221"/>
                        <a:pt x="93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
                <p:cNvSpPr/>
                <p:nvPr/>
              </p:nvSpPr>
              <p:spPr>
                <a:xfrm>
                  <a:off x="2165475" y="2948638"/>
                  <a:ext cx="31600" cy="29800"/>
                </a:xfrm>
                <a:custGeom>
                  <a:avLst/>
                  <a:gdLst/>
                  <a:ahLst/>
                  <a:cxnLst/>
                  <a:rect l="l" t="t" r="r" b="b"/>
                  <a:pathLst>
                    <a:path w="1264" h="1192" extrusionOk="0">
                      <a:moveTo>
                        <a:pt x="635" y="1"/>
                      </a:moveTo>
                      <a:cubicBezTo>
                        <a:pt x="610" y="1"/>
                        <a:pt x="584" y="2"/>
                        <a:pt x="558" y="5"/>
                      </a:cubicBezTo>
                      <a:cubicBezTo>
                        <a:pt x="231" y="45"/>
                        <a:pt x="1" y="344"/>
                        <a:pt x="40" y="670"/>
                      </a:cubicBezTo>
                      <a:cubicBezTo>
                        <a:pt x="79" y="972"/>
                        <a:pt x="336" y="1191"/>
                        <a:pt x="631" y="1191"/>
                      </a:cubicBezTo>
                      <a:cubicBezTo>
                        <a:pt x="656" y="1191"/>
                        <a:pt x="681" y="1190"/>
                        <a:pt x="706" y="1187"/>
                      </a:cubicBezTo>
                      <a:cubicBezTo>
                        <a:pt x="1032" y="1146"/>
                        <a:pt x="1263" y="850"/>
                        <a:pt x="1223" y="522"/>
                      </a:cubicBezTo>
                      <a:cubicBezTo>
                        <a:pt x="1185" y="221"/>
                        <a:pt x="930" y="1"/>
                        <a:pt x="6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
                <p:cNvSpPr/>
                <p:nvPr/>
              </p:nvSpPr>
              <p:spPr>
                <a:xfrm>
                  <a:off x="2191750" y="2867063"/>
                  <a:ext cx="31650" cy="29825"/>
                </a:xfrm>
                <a:custGeom>
                  <a:avLst/>
                  <a:gdLst/>
                  <a:ahLst/>
                  <a:cxnLst/>
                  <a:rect l="l" t="t" r="r" b="b"/>
                  <a:pathLst>
                    <a:path w="1266" h="1193" extrusionOk="0">
                      <a:moveTo>
                        <a:pt x="633" y="1"/>
                      </a:moveTo>
                      <a:cubicBezTo>
                        <a:pt x="609" y="1"/>
                        <a:pt x="584" y="2"/>
                        <a:pt x="559" y="5"/>
                      </a:cubicBezTo>
                      <a:cubicBezTo>
                        <a:pt x="233" y="46"/>
                        <a:pt x="1" y="342"/>
                        <a:pt x="42" y="670"/>
                      </a:cubicBezTo>
                      <a:cubicBezTo>
                        <a:pt x="79" y="972"/>
                        <a:pt x="336" y="1193"/>
                        <a:pt x="633" y="1193"/>
                      </a:cubicBezTo>
                      <a:cubicBezTo>
                        <a:pt x="657" y="1193"/>
                        <a:pt x="682" y="1191"/>
                        <a:pt x="707" y="1188"/>
                      </a:cubicBezTo>
                      <a:cubicBezTo>
                        <a:pt x="1033" y="1147"/>
                        <a:pt x="1265" y="850"/>
                        <a:pt x="1224" y="522"/>
                      </a:cubicBezTo>
                      <a:cubicBezTo>
                        <a:pt x="1187" y="222"/>
                        <a:pt x="930"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
                <p:cNvSpPr/>
                <p:nvPr/>
              </p:nvSpPr>
              <p:spPr>
                <a:xfrm>
                  <a:off x="2302475" y="2886538"/>
                  <a:ext cx="31625" cy="29775"/>
                </a:xfrm>
                <a:custGeom>
                  <a:avLst/>
                  <a:gdLst/>
                  <a:ahLst/>
                  <a:cxnLst/>
                  <a:rect l="l" t="t" r="r" b="b"/>
                  <a:pathLst>
                    <a:path w="1265" h="1191" extrusionOk="0">
                      <a:moveTo>
                        <a:pt x="637" y="0"/>
                      </a:moveTo>
                      <a:cubicBezTo>
                        <a:pt x="611" y="0"/>
                        <a:pt x="586" y="2"/>
                        <a:pt x="560" y="5"/>
                      </a:cubicBezTo>
                      <a:cubicBezTo>
                        <a:pt x="232" y="46"/>
                        <a:pt x="0" y="343"/>
                        <a:pt x="43" y="669"/>
                      </a:cubicBezTo>
                      <a:cubicBezTo>
                        <a:pt x="79" y="970"/>
                        <a:pt x="335" y="1191"/>
                        <a:pt x="632" y="1191"/>
                      </a:cubicBezTo>
                      <a:cubicBezTo>
                        <a:pt x="657" y="1191"/>
                        <a:pt x="682" y="1189"/>
                        <a:pt x="707" y="1186"/>
                      </a:cubicBezTo>
                      <a:cubicBezTo>
                        <a:pt x="1034" y="1145"/>
                        <a:pt x="1265" y="848"/>
                        <a:pt x="1225" y="522"/>
                      </a:cubicBezTo>
                      <a:cubicBezTo>
                        <a:pt x="1188" y="220"/>
                        <a:pt x="93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
                <p:cNvSpPr/>
                <p:nvPr/>
              </p:nvSpPr>
              <p:spPr>
                <a:xfrm>
                  <a:off x="2088250" y="2871388"/>
                  <a:ext cx="31625" cy="29825"/>
                </a:xfrm>
                <a:custGeom>
                  <a:avLst/>
                  <a:gdLst/>
                  <a:ahLst/>
                  <a:cxnLst/>
                  <a:rect l="l" t="t" r="r" b="b"/>
                  <a:pathLst>
                    <a:path w="1265" h="1193" extrusionOk="0">
                      <a:moveTo>
                        <a:pt x="634" y="0"/>
                      </a:moveTo>
                      <a:cubicBezTo>
                        <a:pt x="610" y="0"/>
                        <a:pt x="585" y="2"/>
                        <a:pt x="560" y="5"/>
                      </a:cubicBezTo>
                      <a:cubicBezTo>
                        <a:pt x="234" y="46"/>
                        <a:pt x="1" y="343"/>
                        <a:pt x="43" y="669"/>
                      </a:cubicBezTo>
                      <a:cubicBezTo>
                        <a:pt x="79" y="971"/>
                        <a:pt x="337" y="1192"/>
                        <a:pt x="633" y="1192"/>
                      </a:cubicBezTo>
                      <a:cubicBezTo>
                        <a:pt x="657" y="1192"/>
                        <a:pt x="682" y="1191"/>
                        <a:pt x="707" y="1187"/>
                      </a:cubicBezTo>
                      <a:cubicBezTo>
                        <a:pt x="1035" y="1147"/>
                        <a:pt x="1265" y="849"/>
                        <a:pt x="1226" y="522"/>
                      </a:cubicBezTo>
                      <a:cubicBezTo>
                        <a:pt x="1187" y="221"/>
                        <a:pt x="930" y="0"/>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
                <p:cNvSpPr/>
                <p:nvPr/>
              </p:nvSpPr>
              <p:spPr>
                <a:xfrm>
                  <a:off x="2090300" y="2963588"/>
                  <a:ext cx="15050" cy="14225"/>
                </a:xfrm>
                <a:custGeom>
                  <a:avLst/>
                  <a:gdLst/>
                  <a:ahLst/>
                  <a:cxnLst/>
                  <a:rect l="l" t="t" r="r" b="b"/>
                  <a:pathLst>
                    <a:path w="602" h="569" extrusionOk="0">
                      <a:moveTo>
                        <a:pt x="299" y="1"/>
                      </a:moveTo>
                      <a:cubicBezTo>
                        <a:pt x="288" y="1"/>
                        <a:pt x="276" y="1"/>
                        <a:pt x="265" y="3"/>
                      </a:cubicBezTo>
                      <a:cubicBezTo>
                        <a:pt x="110" y="23"/>
                        <a:pt x="0" y="164"/>
                        <a:pt x="19" y="321"/>
                      </a:cubicBezTo>
                      <a:cubicBezTo>
                        <a:pt x="36" y="464"/>
                        <a:pt x="158" y="569"/>
                        <a:pt x="300" y="569"/>
                      </a:cubicBezTo>
                      <a:cubicBezTo>
                        <a:pt x="312" y="569"/>
                        <a:pt x="324" y="568"/>
                        <a:pt x="335" y="567"/>
                      </a:cubicBezTo>
                      <a:cubicBezTo>
                        <a:pt x="490" y="548"/>
                        <a:pt x="602" y="405"/>
                        <a:pt x="581" y="250"/>
                      </a:cubicBezTo>
                      <a:cubicBezTo>
                        <a:pt x="564" y="105"/>
                        <a:pt x="441" y="1"/>
                        <a:pt x="299"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
                <p:cNvSpPr/>
                <p:nvPr/>
              </p:nvSpPr>
              <p:spPr>
                <a:xfrm>
                  <a:off x="2453400" y="2992513"/>
                  <a:ext cx="8450" cy="11575"/>
                </a:xfrm>
                <a:custGeom>
                  <a:avLst/>
                  <a:gdLst/>
                  <a:ahLst/>
                  <a:cxnLst/>
                  <a:rect l="l" t="t" r="r" b="b"/>
                  <a:pathLst>
                    <a:path w="338" h="463" extrusionOk="0">
                      <a:moveTo>
                        <a:pt x="73" y="0"/>
                      </a:moveTo>
                      <a:cubicBezTo>
                        <a:pt x="26" y="58"/>
                        <a:pt x="1" y="133"/>
                        <a:pt x="10" y="215"/>
                      </a:cubicBezTo>
                      <a:cubicBezTo>
                        <a:pt x="27" y="358"/>
                        <a:pt x="151" y="463"/>
                        <a:pt x="292" y="463"/>
                      </a:cubicBezTo>
                      <a:cubicBezTo>
                        <a:pt x="303" y="463"/>
                        <a:pt x="315" y="462"/>
                        <a:pt x="327" y="461"/>
                      </a:cubicBezTo>
                      <a:cubicBezTo>
                        <a:pt x="330" y="461"/>
                        <a:pt x="333" y="458"/>
                        <a:pt x="337" y="458"/>
                      </a:cubicBezTo>
                      <a:cubicBezTo>
                        <a:pt x="248" y="303"/>
                        <a:pt x="160" y="151"/>
                        <a:pt x="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
                <p:cNvSpPr/>
                <p:nvPr/>
              </p:nvSpPr>
              <p:spPr>
                <a:xfrm>
                  <a:off x="2217025" y="3040038"/>
                  <a:ext cx="15100" cy="14225"/>
                </a:xfrm>
                <a:custGeom>
                  <a:avLst/>
                  <a:gdLst/>
                  <a:ahLst/>
                  <a:cxnLst/>
                  <a:rect l="l" t="t" r="r" b="b"/>
                  <a:pathLst>
                    <a:path w="604" h="569" extrusionOk="0">
                      <a:moveTo>
                        <a:pt x="302" y="0"/>
                      </a:moveTo>
                      <a:cubicBezTo>
                        <a:pt x="290" y="0"/>
                        <a:pt x="278" y="1"/>
                        <a:pt x="267" y="3"/>
                      </a:cubicBezTo>
                      <a:cubicBezTo>
                        <a:pt x="112" y="23"/>
                        <a:pt x="0" y="164"/>
                        <a:pt x="21" y="321"/>
                      </a:cubicBezTo>
                      <a:cubicBezTo>
                        <a:pt x="38" y="464"/>
                        <a:pt x="161" y="569"/>
                        <a:pt x="302" y="569"/>
                      </a:cubicBezTo>
                      <a:cubicBezTo>
                        <a:pt x="314" y="569"/>
                        <a:pt x="325" y="568"/>
                        <a:pt x="337" y="567"/>
                      </a:cubicBezTo>
                      <a:cubicBezTo>
                        <a:pt x="492" y="546"/>
                        <a:pt x="603" y="405"/>
                        <a:pt x="583" y="250"/>
                      </a:cubicBezTo>
                      <a:cubicBezTo>
                        <a:pt x="566" y="105"/>
                        <a:pt x="444" y="0"/>
                        <a:pt x="30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
                <p:cNvSpPr/>
                <p:nvPr/>
              </p:nvSpPr>
              <p:spPr>
                <a:xfrm>
                  <a:off x="2353850" y="3030838"/>
                  <a:ext cx="15100" cy="14275"/>
                </a:xfrm>
                <a:custGeom>
                  <a:avLst/>
                  <a:gdLst/>
                  <a:ahLst/>
                  <a:cxnLst/>
                  <a:rect l="l" t="t" r="r" b="b"/>
                  <a:pathLst>
                    <a:path w="604" h="571" extrusionOk="0">
                      <a:moveTo>
                        <a:pt x="301" y="0"/>
                      </a:moveTo>
                      <a:cubicBezTo>
                        <a:pt x="290" y="0"/>
                        <a:pt x="279" y="1"/>
                        <a:pt x="267" y="2"/>
                      </a:cubicBezTo>
                      <a:cubicBezTo>
                        <a:pt x="112" y="23"/>
                        <a:pt x="1" y="164"/>
                        <a:pt x="21" y="320"/>
                      </a:cubicBezTo>
                      <a:cubicBezTo>
                        <a:pt x="38" y="464"/>
                        <a:pt x="162" y="570"/>
                        <a:pt x="303" y="570"/>
                      </a:cubicBezTo>
                      <a:cubicBezTo>
                        <a:pt x="315" y="570"/>
                        <a:pt x="326" y="569"/>
                        <a:pt x="337" y="568"/>
                      </a:cubicBezTo>
                      <a:cubicBezTo>
                        <a:pt x="493" y="548"/>
                        <a:pt x="604" y="407"/>
                        <a:pt x="583" y="252"/>
                      </a:cubicBezTo>
                      <a:cubicBezTo>
                        <a:pt x="566" y="106"/>
                        <a:pt x="444" y="0"/>
                        <a:pt x="301"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
                <p:cNvSpPr/>
                <p:nvPr/>
              </p:nvSpPr>
              <p:spPr>
                <a:xfrm>
                  <a:off x="2009450" y="2802463"/>
                  <a:ext cx="416925" cy="307325"/>
                </a:xfrm>
                <a:custGeom>
                  <a:avLst/>
                  <a:gdLst/>
                  <a:ahLst/>
                  <a:cxnLst/>
                  <a:rect l="l" t="t" r="r" b="b"/>
                  <a:pathLst>
                    <a:path w="16677" h="12293" extrusionOk="0">
                      <a:moveTo>
                        <a:pt x="6872" y="0"/>
                      </a:moveTo>
                      <a:cubicBezTo>
                        <a:pt x="4718" y="279"/>
                        <a:pt x="3328" y="1404"/>
                        <a:pt x="3328" y="1404"/>
                      </a:cubicBezTo>
                      <a:cubicBezTo>
                        <a:pt x="3328" y="1404"/>
                        <a:pt x="1" y="4173"/>
                        <a:pt x="5354" y="10016"/>
                      </a:cubicBezTo>
                      <a:cubicBezTo>
                        <a:pt x="6890" y="11695"/>
                        <a:pt x="8619" y="12293"/>
                        <a:pt x="10304" y="12293"/>
                      </a:cubicBezTo>
                      <a:cubicBezTo>
                        <a:pt x="12773" y="12293"/>
                        <a:pt x="15146" y="11007"/>
                        <a:pt x="16676" y="9955"/>
                      </a:cubicBezTo>
                      <a:lnTo>
                        <a:pt x="16676" y="9955"/>
                      </a:lnTo>
                      <a:cubicBezTo>
                        <a:pt x="15468" y="10485"/>
                        <a:pt x="14074" y="10780"/>
                        <a:pt x="12669" y="10780"/>
                      </a:cubicBezTo>
                      <a:cubicBezTo>
                        <a:pt x="9456" y="10780"/>
                        <a:pt x="6178" y="9238"/>
                        <a:pt x="4887" y="5419"/>
                      </a:cubicBezTo>
                      <a:cubicBezTo>
                        <a:pt x="3804" y="2215"/>
                        <a:pt x="5142" y="702"/>
                        <a:pt x="687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
                <p:cNvSpPr/>
                <p:nvPr/>
              </p:nvSpPr>
              <p:spPr>
                <a:xfrm>
                  <a:off x="2212825" y="2813688"/>
                  <a:ext cx="107775" cy="49775"/>
                </a:xfrm>
                <a:custGeom>
                  <a:avLst/>
                  <a:gdLst/>
                  <a:ahLst/>
                  <a:cxnLst/>
                  <a:rect l="l" t="t" r="r" b="b"/>
                  <a:pathLst>
                    <a:path w="4311" h="1991" extrusionOk="0">
                      <a:moveTo>
                        <a:pt x="596" y="1"/>
                      </a:moveTo>
                      <a:cubicBezTo>
                        <a:pt x="328" y="1"/>
                        <a:pt x="128" y="78"/>
                        <a:pt x="79" y="225"/>
                      </a:cubicBezTo>
                      <a:cubicBezTo>
                        <a:pt x="1" y="467"/>
                        <a:pt x="369" y="807"/>
                        <a:pt x="906" y="986"/>
                      </a:cubicBezTo>
                      <a:cubicBezTo>
                        <a:pt x="1120" y="1056"/>
                        <a:pt x="1328" y="1090"/>
                        <a:pt x="1506" y="1090"/>
                      </a:cubicBezTo>
                      <a:cubicBezTo>
                        <a:pt x="1775" y="1090"/>
                        <a:pt x="1976" y="1013"/>
                        <a:pt x="2025" y="867"/>
                      </a:cubicBezTo>
                      <a:cubicBezTo>
                        <a:pt x="2104" y="624"/>
                        <a:pt x="1735" y="284"/>
                        <a:pt x="1197" y="106"/>
                      </a:cubicBezTo>
                      <a:cubicBezTo>
                        <a:pt x="983" y="35"/>
                        <a:pt x="775" y="1"/>
                        <a:pt x="596" y="1"/>
                      </a:cubicBezTo>
                      <a:close/>
                      <a:moveTo>
                        <a:pt x="3099" y="1079"/>
                      </a:moveTo>
                      <a:cubicBezTo>
                        <a:pt x="2928" y="1079"/>
                        <a:pt x="2800" y="1129"/>
                        <a:pt x="2759" y="1226"/>
                      </a:cubicBezTo>
                      <a:cubicBezTo>
                        <a:pt x="2681" y="1410"/>
                        <a:pt x="2949" y="1697"/>
                        <a:pt x="3356" y="1869"/>
                      </a:cubicBezTo>
                      <a:cubicBezTo>
                        <a:pt x="3550" y="1951"/>
                        <a:pt x="3740" y="1991"/>
                        <a:pt x="3895" y="1991"/>
                      </a:cubicBezTo>
                      <a:cubicBezTo>
                        <a:pt x="4066" y="1991"/>
                        <a:pt x="4193" y="1942"/>
                        <a:pt x="4233" y="1844"/>
                      </a:cubicBezTo>
                      <a:cubicBezTo>
                        <a:pt x="4310" y="1660"/>
                        <a:pt x="4044" y="1370"/>
                        <a:pt x="3637" y="1201"/>
                      </a:cubicBezTo>
                      <a:cubicBezTo>
                        <a:pt x="3443" y="1120"/>
                        <a:pt x="3253" y="1079"/>
                        <a:pt x="3099" y="1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
                <p:cNvSpPr/>
                <p:nvPr/>
              </p:nvSpPr>
              <p:spPr>
                <a:xfrm>
                  <a:off x="1803575" y="3026663"/>
                  <a:ext cx="252625" cy="358300"/>
                </a:xfrm>
                <a:custGeom>
                  <a:avLst/>
                  <a:gdLst/>
                  <a:ahLst/>
                  <a:cxnLst/>
                  <a:rect l="l" t="t" r="r" b="b"/>
                  <a:pathLst>
                    <a:path w="10105" h="14332" extrusionOk="0">
                      <a:moveTo>
                        <a:pt x="1" y="0"/>
                      </a:moveTo>
                      <a:lnTo>
                        <a:pt x="1" y="0"/>
                      </a:lnTo>
                      <a:cubicBezTo>
                        <a:pt x="280" y="3064"/>
                        <a:pt x="355" y="6077"/>
                        <a:pt x="1122" y="9080"/>
                      </a:cubicBezTo>
                      <a:cubicBezTo>
                        <a:pt x="1575" y="10855"/>
                        <a:pt x="2924" y="12788"/>
                        <a:pt x="4459" y="13789"/>
                      </a:cubicBezTo>
                      <a:cubicBezTo>
                        <a:pt x="4947" y="14106"/>
                        <a:pt x="5501" y="14332"/>
                        <a:pt x="6062" y="14332"/>
                      </a:cubicBezTo>
                      <a:cubicBezTo>
                        <a:pt x="6351" y="14332"/>
                        <a:pt x="6642" y="14272"/>
                        <a:pt x="6926" y="14133"/>
                      </a:cubicBezTo>
                      <a:cubicBezTo>
                        <a:pt x="10105" y="12586"/>
                        <a:pt x="7650" y="9523"/>
                        <a:pt x="5910" y="7952"/>
                      </a:cubicBezTo>
                      <a:cubicBezTo>
                        <a:pt x="3494" y="5770"/>
                        <a:pt x="1127" y="3260"/>
                        <a:pt x="34" y="99"/>
                      </a:cubicBezTo>
                      <a:cubicBezTo>
                        <a:pt x="23" y="66"/>
                        <a:pt x="13" y="33"/>
                        <a:pt x="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
                <p:cNvSpPr/>
                <p:nvPr/>
              </p:nvSpPr>
              <p:spPr>
                <a:xfrm>
                  <a:off x="1819650" y="3076163"/>
                  <a:ext cx="162100" cy="229900"/>
                </a:xfrm>
                <a:custGeom>
                  <a:avLst/>
                  <a:gdLst/>
                  <a:ahLst/>
                  <a:cxnLst/>
                  <a:rect l="l" t="t" r="r" b="b"/>
                  <a:pathLst>
                    <a:path w="6484" h="9196" extrusionOk="0">
                      <a:moveTo>
                        <a:pt x="0" y="0"/>
                      </a:moveTo>
                      <a:lnTo>
                        <a:pt x="0" y="0"/>
                      </a:lnTo>
                      <a:cubicBezTo>
                        <a:pt x="179" y="1965"/>
                        <a:pt x="227" y="3898"/>
                        <a:pt x="719" y="5826"/>
                      </a:cubicBezTo>
                      <a:cubicBezTo>
                        <a:pt x="1010" y="6965"/>
                        <a:pt x="1875" y="8204"/>
                        <a:pt x="2860" y="8845"/>
                      </a:cubicBezTo>
                      <a:cubicBezTo>
                        <a:pt x="3172" y="9050"/>
                        <a:pt x="3527" y="9195"/>
                        <a:pt x="3886" y="9195"/>
                      </a:cubicBezTo>
                      <a:cubicBezTo>
                        <a:pt x="4072" y="9195"/>
                        <a:pt x="4259" y="9156"/>
                        <a:pt x="4443" y="9067"/>
                      </a:cubicBezTo>
                      <a:cubicBezTo>
                        <a:pt x="6484" y="8074"/>
                        <a:pt x="4908" y="6110"/>
                        <a:pt x="3791" y="5102"/>
                      </a:cubicBezTo>
                      <a:cubicBezTo>
                        <a:pt x="2242" y="3702"/>
                        <a:pt x="722" y="2090"/>
                        <a:pt x="20" y="63"/>
                      </a:cubicBezTo>
                      <a:cubicBezTo>
                        <a:pt x="14" y="41"/>
                        <a:pt x="6" y="19"/>
                        <a:pt x="0"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
                <p:cNvSpPr/>
                <p:nvPr/>
              </p:nvSpPr>
              <p:spPr>
                <a:xfrm>
                  <a:off x="1806050" y="3045338"/>
                  <a:ext cx="150375" cy="296300"/>
                </a:xfrm>
                <a:custGeom>
                  <a:avLst/>
                  <a:gdLst/>
                  <a:ahLst/>
                  <a:cxnLst/>
                  <a:rect l="l" t="t" r="r" b="b"/>
                  <a:pathLst>
                    <a:path w="6015" h="11852" extrusionOk="0">
                      <a:moveTo>
                        <a:pt x="12" y="0"/>
                      </a:moveTo>
                      <a:cubicBezTo>
                        <a:pt x="12" y="0"/>
                        <a:pt x="12" y="0"/>
                        <a:pt x="11" y="0"/>
                      </a:cubicBezTo>
                      <a:cubicBezTo>
                        <a:pt x="0" y="2"/>
                        <a:pt x="2" y="107"/>
                        <a:pt x="18" y="292"/>
                      </a:cubicBezTo>
                      <a:cubicBezTo>
                        <a:pt x="35" y="477"/>
                        <a:pt x="51" y="743"/>
                        <a:pt x="107" y="1058"/>
                      </a:cubicBezTo>
                      <a:cubicBezTo>
                        <a:pt x="192" y="1691"/>
                        <a:pt x="394" y="2519"/>
                        <a:pt x="630" y="3336"/>
                      </a:cubicBezTo>
                      <a:cubicBezTo>
                        <a:pt x="871" y="4152"/>
                        <a:pt x="1177" y="4949"/>
                        <a:pt x="1421" y="5540"/>
                      </a:cubicBezTo>
                      <a:cubicBezTo>
                        <a:pt x="1673" y="6127"/>
                        <a:pt x="1855" y="6512"/>
                        <a:pt x="1855" y="6512"/>
                      </a:cubicBezTo>
                      <a:cubicBezTo>
                        <a:pt x="1855" y="6512"/>
                        <a:pt x="2049" y="6892"/>
                        <a:pt x="2360" y="7451"/>
                      </a:cubicBezTo>
                      <a:cubicBezTo>
                        <a:pt x="2678" y="8005"/>
                        <a:pt x="3119" y="8737"/>
                        <a:pt x="3630" y="9418"/>
                      </a:cubicBezTo>
                      <a:cubicBezTo>
                        <a:pt x="4144" y="10098"/>
                        <a:pt x="4695" y="10751"/>
                        <a:pt x="5171" y="11179"/>
                      </a:cubicBezTo>
                      <a:cubicBezTo>
                        <a:pt x="5394" y="11408"/>
                        <a:pt x="5610" y="11566"/>
                        <a:pt x="5754" y="11683"/>
                      </a:cubicBezTo>
                      <a:cubicBezTo>
                        <a:pt x="5890" y="11790"/>
                        <a:pt x="5976" y="11852"/>
                        <a:pt x="5992" y="11852"/>
                      </a:cubicBezTo>
                      <a:cubicBezTo>
                        <a:pt x="5993" y="11852"/>
                        <a:pt x="5993" y="11852"/>
                        <a:pt x="5994" y="11851"/>
                      </a:cubicBezTo>
                      <a:cubicBezTo>
                        <a:pt x="6014" y="11826"/>
                        <a:pt x="5692" y="11552"/>
                        <a:pt x="5261" y="11090"/>
                      </a:cubicBezTo>
                      <a:cubicBezTo>
                        <a:pt x="4819" y="10637"/>
                        <a:pt x="4302" y="9971"/>
                        <a:pt x="3820" y="9282"/>
                      </a:cubicBezTo>
                      <a:cubicBezTo>
                        <a:pt x="3339" y="8593"/>
                        <a:pt x="2925" y="7858"/>
                        <a:pt x="2624" y="7305"/>
                      </a:cubicBezTo>
                      <a:cubicBezTo>
                        <a:pt x="2339" y="6741"/>
                        <a:pt x="2151" y="6368"/>
                        <a:pt x="2151" y="6368"/>
                      </a:cubicBezTo>
                      <a:cubicBezTo>
                        <a:pt x="2150" y="6367"/>
                        <a:pt x="1963" y="5991"/>
                        <a:pt x="1700" y="5417"/>
                      </a:cubicBezTo>
                      <a:cubicBezTo>
                        <a:pt x="1443" y="4841"/>
                        <a:pt x="1120" y="4064"/>
                        <a:pt x="853" y="3265"/>
                      </a:cubicBezTo>
                      <a:cubicBezTo>
                        <a:pt x="588" y="2466"/>
                        <a:pt x="356" y="1655"/>
                        <a:pt x="234" y="1036"/>
                      </a:cubicBezTo>
                      <a:cubicBezTo>
                        <a:pt x="98" y="419"/>
                        <a:pt x="4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
                <p:cNvSpPr/>
                <p:nvPr/>
              </p:nvSpPr>
              <p:spPr>
                <a:xfrm>
                  <a:off x="1895225" y="3231238"/>
                  <a:ext cx="95150" cy="101525"/>
                </a:xfrm>
                <a:custGeom>
                  <a:avLst/>
                  <a:gdLst/>
                  <a:ahLst/>
                  <a:cxnLst/>
                  <a:rect l="l" t="t" r="r" b="b"/>
                  <a:pathLst>
                    <a:path w="3806" h="4061" extrusionOk="0">
                      <a:moveTo>
                        <a:pt x="439" y="1"/>
                      </a:moveTo>
                      <a:cubicBezTo>
                        <a:pt x="347" y="1"/>
                        <a:pt x="270" y="26"/>
                        <a:pt x="215" y="79"/>
                      </a:cubicBezTo>
                      <a:cubicBezTo>
                        <a:pt x="0" y="287"/>
                        <a:pt x="196" y="839"/>
                        <a:pt x="655" y="1317"/>
                      </a:cubicBezTo>
                      <a:cubicBezTo>
                        <a:pt x="995" y="1668"/>
                        <a:pt x="1384" y="1879"/>
                        <a:pt x="1649" y="1879"/>
                      </a:cubicBezTo>
                      <a:cubicBezTo>
                        <a:pt x="1741" y="1879"/>
                        <a:pt x="1818" y="1854"/>
                        <a:pt x="1874" y="1801"/>
                      </a:cubicBezTo>
                      <a:cubicBezTo>
                        <a:pt x="2090" y="1594"/>
                        <a:pt x="1891" y="1039"/>
                        <a:pt x="1434" y="563"/>
                      </a:cubicBezTo>
                      <a:cubicBezTo>
                        <a:pt x="1095" y="211"/>
                        <a:pt x="705" y="1"/>
                        <a:pt x="439" y="1"/>
                      </a:cubicBezTo>
                      <a:close/>
                      <a:moveTo>
                        <a:pt x="2590" y="2521"/>
                      </a:moveTo>
                      <a:cubicBezTo>
                        <a:pt x="2531" y="2521"/>
                        <a:pt x="2479" y="2537"/>
                        <a:pt x="2439" y="2570"/>
                      </a:cubicBezTo>
                      <a:cubicBezTo>
                        <a:pt x="2259" y="2719"/>
                        <a:pt x="2378" y="3162"/>
                        <a:pt x="2706" y="3560"/>
                      </a:cubicBezTo>
                      <a:cubicBezTo>
                        <a:pt x="2961" y="3869"/>
                        <a:pt x="3268" y="4061"/>
                        <a:pt x="3476" y="4061"/>
                      </a:cubicBezTo>
                      <a:cubicBezTo>
                        <a:pt x="3536" y="4061"/>
                        <a:pt x="3587" y="4045"/>
                        <a:pt x="3627" y="4012"/>
                      </a:cubicBezTo>
                      <a:cubicBezTo>
                        <a:pt x="3805" y="3864"/>
                        <a:pt x="3686" y="3420"/>
                        <a:pt x="3359" y="3022"/>
                      </a:cubicBezTo>
                      <a:cubicBezTo>
                        <a:pt x="3104" y="2712"/>
                        <a:pt x="2799" y="2521"/>
                        <a:pt x="2590" y="25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
                <p:cNvSpPr/>
                <p:nvPr/>
              </p:nvSpPr>
              <p:spPr>
                <a:xfrm>
                  <a:off x="1807975" y="3064413"/>
                  <a:ext cx="232600" cy="298825"/>
                </a:xfrm>
                <a:custGeom>
                  <a:avLst/>
                  <a:gdLst/>
                  <a:ahLst/>
                  <a:cxnLst/>
                  <a:rect l="l" t="t" r="r" b="b"/>
                  <a:pathLst>
                    <a:path w="9304" h="11953" extrusionOk="0">
                      <a:moveTo>
                        <a:pt x="451" y="0"/>
                      </a:moveTo>
                      <a:cubicBezTo>
                        <a:pt x="298" y="185"/>
                        <a:pt x="146" y="397"/>
                        <a:pt x="0" y="641"/>
                      </a:cubicBezTo>
                      <a:cubicBezTo>
                        <a:pt x="177" y="2967"/>
                        <a:pt x="360" y="5272"/>
                        <a:pt x="946" y="7570"/>
                      </a:cubicBezTo>
                      <a:cubicBezTo>
                        <a:pt x="1255" y="8781"/>
                        <a:pt x="1982" y="10064"/>
                        <a:pt x="2900" y="11076"/>
                      </a:cubicBezTo>
                      <a:cubicBezTo>
                        <a:pt x="2817" y="10917"/>
                        <a:pt x="2731" y="10767"/>
                        <a:pt x="2632" y="10637"/>
                      </a:cubicBezTo>
                      <a:cubicBezTo>
                        <a:pt x="2093" y="9923"/>
                        <a:pt x="1683" y="9164"/>
                        <a:pt x="1493" y="8275"/>
                      </a:cubicBezTo>
                      <a:cubicBezTo>
                        <a:pt x="1416" y="7911"/>
                        <a:pt x="1168" y="6417"/>
                        <a:pt x="1595" y="6417"/>
                      </a:cubicBezTo>
                      <a:cubicBezTo>
                        <a:pt x="1707" y="6417"/>
                        <a:pt x="1865" y="6520"/>
                        <a:pt x="2085" y="6774"/>
                      </a:cubicBezTo>
                      <a:cubicBezTo>
                        <a:pt x="2615" y="7383"/>
                        <a:pt x="3052" y="8076"/>
                        <a:pt x="3567" y="8705"/>
                      </a:cubicBezTo>
                      <a:cubicBezTo>
                        <a:pt x="3141" y="8013"/>
                        <a:pt x="2505" y="7175"/>
                        <a:pt x="2325" y="6371"/>
                      </a:cubicBezTo>
                      <a:cubicBezTo>
                        <a:pt x="2211" y="5867"/>
                        <a:pt x="2434" y="5601"/>
                        <a:pt x="2783" y="5601"/>
                      </a:cubicBezTo>
                      <a:cubicBezTo>
                        <a:pt x="2954" y="5601"/>
                        <a:pt x="3154" y="5664"/>
                        <a:pt x="3360" y="5795"/>
                      </a:cubicBezTo>
                      <a:cubicBezTo>
                        <a:pt x="4025" y="6215"/>
                        <a:pt x="4659" y="6854"/>
                        <a:pt x="5218" y="7404"/>
                      </a:cubicBezTo>
                      <a:cubicBezTo>
                        <a:pt x="5676" y="7853"/>
                        <a:pt x="5961" y="8372"/>
                        <a:pt x="6337" y="8882"/>
                      </a:cubicBezTo>
                      <a:cubicBezTo>
                        <a:pt x="6944" y="9708"/>
                        <a:pt x="7399" y="10154"/>
                        <a:pt x="7529" y="11176"/>
                      </a:cubicBezTo>
                      <a:cubicBezTo>
                        <a:pt x="7540" y="11257"/>
                        <a:pt x="7627" y="11583"/>
                        <a:pt x="7714" y="11953"/>
                      </a:cubicBezTo>
                      <a:cubicBezTo>
                        <a:pt x="9304" y="10306"/>
                        <a:pt x="7248" y="7809"/>
                        <a:pt x="5734" y="6442"/>
                      </a:cubicBezTo>
                      <a:cubicBezTo>
                        <a:pt x="3691" y="4595"/>
                        <a:pt x="1684" y="2511"/>
                        <a:pt x="4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
                <p:cNvSpPr/>
                <p:nvPr/>
              </p:nvSpPr>
              <p:spPr>
                <a:xfrm>
                  <a:off x="1265425" y="2827113"/>
                  <a:ext cx="446925" cy="149350"/>
                </a:xfrm>
                <a:custGeom>
                  <a:avLst/>
                  <a:gdLst/>
                  <a:ahLst/>
                  <a:cxnLst/>
                  <a:rect l="l" t="t" r="r" b="b"/>
                  <a:pathLst>
                    <a:path w="17877" h="5974" extrusionOk="0">
                      <a:moveTo>
                        <a:pt x="5375" y="0"/>
                      </a:moveTo>
                      <a:cubicBezTo>
                        <a:pt x="4401" y="0"/>
                        <a:pt x="3440" y="139"/>
                        <a:pt x="2607" y="425"/>
                      </a:cubicBezTo>
                      <a:cubicBezTo>
                        <a:pt x="1671" y="750"/>
                        <a:pt x="818" y="1351"/>
                        <a:pt x="601" y="2373"/>
                      </a:cubicBezTo>
                      <a:cubicBezTo>
                        <a:pt x="1" y="5223"/>
                        <a:pt x="2217" y="5944"/>
                        <a:pt x="4461" y="5944"/>
                      </a:cubicBezTo>
                      <a:cubicBezTo>
                        <a:pt x="5272" y="5944"/>
                        <a:pt x="6086" y="5850"/>
                        <a:pt x="6772" y="5728"/>
                      </a:cubicBezTo>
                      <a:cubicBezTo>
                        <a:pt x="8646" y="5397"/>
                        <a:pt x="10590" y="5138"/>
                        <a:pt x="12524" y="5138"/>
                      </a:cubicBezTo>
                      <a:cubicBezTo>
                        <a:pt x="14300" y="5138"/>
                        <a:pt x="16068" y="5356"/>
                        <a:pt x="17767" y="5935"/>
                      </a:cubicBezTo>
                      <a:cubicBezTo>
                        <a:pt x="17805" y="5947"/>
                        <a:pt x="17841" y="5961"/>
                        <a:pt x="17877" y="5974"/>
                      </a:cubicBezTo>
                      <a:cubicBezTo>
                        <a:pt x="14974" y="4111"/>
                        <a:pt x="12256" y="2103"/>
                        <a:pt x="9070" y="714"/>
                      </a:cubicBezTo>
                      <a:cubicBezTo>
                        <a:pt x="7994" y="246"/>
                        <a:pt x="6673" y="0"/>
                        <a:pt x="53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
                <p:cNvSpPr/>
                <p:nvPr/>
              </p:nvSpPr>
              <p:spPr>
                <a:xfrm>
                  <a:off x="1370800" y="2860738"/>
                  <a:ext cx="286700" cy="95850"/>
                </a:xfrm>
                <a:custGeom>
                  <a:avLst/>
                  <a:gdLst/>
                  <a:ahLst/>
                  <a:cxnLst/>
                  <a:rect l="l" t="t" r="r" b="b"/>
                  <a:pathLst>
                    <a:path w="11468" h="3834" extrusionOk="0">
                      <a:moveTo>
                        <a:pt x="3448" y="1"/>
                      </a:moveTo>
                      <a:cubicBezTo>
                        <a:pt x="2823" y="1"/>
                        <a:pt x="2206" y="90"/>
                        <a:pt x="1672" y="274"/>
                      </a:cubicBezTo>
                      <a:cubicBezTo>
                        <a:pt x="1070" y="481"/>
                        <a:pt x="524" y="866"/>
                        <a:pt x="386" y="1523"/>
                      </a:cubicBezTo>
                      <a:cubicBezTo>
                        <a:pt x="0" y="3352"/>
                        <a:pt x="1420" y="3815"/>
                        <a:pt x="2860" y="3815"/>
                      </a:cubicBezTo>
                      <a:cubicBezTo>
                        <a:pt x="3380" y="3815"/>
                        <a:pt x="3903" y="3755"/>
                        <a:pt x="4344" y="3677"/>
                      </a:cubicBezTo>
                      <a:cubicBezTo>
                        <a:pt x="5547" y="3464"/>
                        <a:pt x="6794" y="3298"/>
                        <a:pt x="8036" y="3298"/>
                      </a:cubicBezTo>
                      <a:cubicBezTo>
                        <a:pt x="9176" y="3298"/>
                        <a:pt x="10310" y="3438"/>
                        <a:pt x="11400" y="3810"/>
                      </a:cubicBezTo>
                      <a:cubicBezTo>
                        <a:pt x="11422" y="3816"/>
                        <a:pt x="11447" y="3825"/>
                        <a:pt x="11467" y="3833"/>
                      </a:cubicBezTo>
                      <a:cubicBezTo>
                        <a:pt x="9608" y="2638"/>
                        <a:pt x="7863" y="1350"/>
                        <a:pt x="5818" y="459"/>
                      </a:cubicBezTo>
                      <a:cubicBezTo>
                        <a:pt x="5128" y="158"/>
                        <a:pt x="4280" y="1"/>
                        <a:pt x="3448"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
                <p:cNvSpPr/>
                <p:nvPr/>
              </p:nvSpPr>
              <p:spPr>
                <a:xfrm>
                  <a:off x="1328700" y="2883913"/>
                  <a:ext cx="365400" cy="82175"/>
                </a:xfrm>
                <a:custGeom>
                  <a:avLst/>
                  <a:gdLst/>
                  <a:ahLst/>
                  <a:cxnLst/>
                  <a:rect l="l" t="t" r="r" b="b"/>
                  <a:pathLst>
                    <a:path w="14616" h="3287" extrusionOk="0">
                      <a:moveTo>
                        <a:pt x="3411" y="1"/>
                      </a:moveTo>
                      <a:cubicBezTo>
                        <a:pt x="2583" y="1"/>
                        <a:pt x="1779" y="44"/>
                        <a:pt x="1164" y="154"/>
                      </a:cubicBezTo>
                      <a:cubicBezTo>
                        <a:pt x="809" y="195"/>
                        <a:pt x="519" y="276"/>
                        <a:pt x="317" y="323"/>
                      </a:cubicBezTo>
                      <a:cubicBezTo>
                        <a:pt x="115" y="373"/>
                        <a:pt x="0" y="408"/>
                        <a:pt x="3" y="420"/>
                      </a:cubicBezTo>
                      <a:cubicBezTo>
                        <a:pt x="5" y="425"/>
                        <a:pt x="15" y="427"/>
                        <a:pt x="35" y="427"/>
                      </a:cubicBezTo>
                      <a:cubicBezTo>
                        <a:pt x="152" y="427"/>
                        <a:pt x="578" y="350"/>
                        <a:pt x="1182" y="295"/>
                      </a:cubicBezTo>
                      <a:cubicBezTo>
                        <a:pt x="1572" y="250"/>
                        <a:pt x="2039" y="231"/>
                        <a:pt x="2537" y="231"/>
                      </a:cubicBezTo>
                      <a:cubicBezTo>
                        <a:pt x="2936" y="231"/>
                        <a:pt x="3356" y="244"/>
                        <a:pt x="3774" y="265"/>
                      </a:cubicBezTo>
                      <a:cubicBezTo>
                        <a:pt x="4714" y="314"/>
                        <a:pt x="5649" y="453"/>
                        <a:pt x="6346" y="567"/>
                      </a:cubicBezTo>
                      <a:cubicBezTo>
                        <a:pt x="7042" y="704"/>
                        <a:pt x="7502" y="795"/>
                        <a:pt x="7502" y="795"/>
                      </a:cubicBezTo>
                      <a:cubicBezTo>
                        <a:pt x="7502" y="795"/>
                        <a:pt x="7502" y="795"/>
                        <a:pt x="7502" y="795"/>
                      </a:cubicBezTo>
                      <a:cubicBezTo>
                        <a:pt x="7510" y="795"/>
                        <a:pt x="7970" y="887"/>
                        <a:pt x="8652" y="1050"/>
                      </a:cubicBezTo>
                      <a:cubicBezTo>
                        <a:pt x="9340" y="1219"/>
                        <a:pt x="10250" y="1467"/>
                        <a:pt x="11141" y="1780"/>
                      </a:cubicBezTo>
                      <a:cubicBezTo>
                        <a:pt x="12030" y="2096"/>
                        <a:pt x="12908" y="2450"/>
                        <a:pt x="13543" y="2768"/>
                      </a:cubicBezTo>
                      <a:cubicBezTo>
                        <a:pt x="14149" y="3057"/>
                        <a:pt x="14549" y="3286"/>
                        <a:pt x="14605" y="3286"/>
                      </a:cubicBezTo>
                      <a:cubicBezTo>
                        <a:pt x="14608" y="3286"/>
                        <a:pt x="14610" y="3285"/>
                        <a:pt x="14611" y="3284"/>
                      </a:cubicBezTo>
                      <a:cubicBezTo>
                        <a:pt x="14616" y="3273"/>
                        <a:pt x="14523" y="3202"/>
                        <a:pt x="14348" y="3088"/>
                      </a:cubicBezTo>
                      <a:cubicBezTo>
                        <a:pt x="14172" y="2975"/>
                        <a:pt x="13925" y="2806"/>
                        <a:pt x="13609" y="2640"/>
                      </a:cubicBezTo>
                      <a:cubicBezTo>
                        <a:pt x="12990" y="2280"/>
                        <a:pt x="12117" y="1888"/>
                        <a:pt x="11232" y="1534"/>
                      </a:cubicBezTo>
                      <a:cubicBezTo>
                        <a:pt x="10344" y="1186"/>
                        <a:pt x="9429" y="907"/>
                        <a:pt x="8737" y="718"/>
                      </a:cubicBezTo>
                      <a:cubicBezTo>
                        <a:pt x="8044" y="536"/>
                        <a:pt x="7578" y="431"/>
                        <a:pt x="7578" y="431"/>
                      </a:cubicBezTo>
                      <a:cubicBezTo>
                        <a:pt x="7578" y="431"/>
                        <a:pt x="7108" y="343"/>
                        <a:pt x="6401" y="232"/>
                      </a:cubicBezTo>
                      <a:cubicBezTo>
                        <a:pt x="5691" y="132"/>
                        <a:pt x="4739" y="21"/>
                        <a:pt x="3783" y="4"/>
                      </a:cubicBezTo>
                      <a:cubicBezTo>
                        <a:pt x="3659" y="2"/>
                        <a:pt x="3535" y="1"/>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
                <p:cNvSpPr/>
                <p:nvPr/>
              </p:nvSpPr>
              <p:spPr>
                <a:xfrm>
                  <a:off x="1316875" y="2908138"/>
                  <a:ext cx="146850" cy="31025"/>
                </a:xfrm>
                <a:custGeom>
                  <a:avLst/>
                  <a:gdLst/>
                  <a:ahLst/>
                  <a:cxnLst/>
                  <a:rect l="l" t="t" r="r" b="b"/>
                  <a:pathLst>
                    <a:path w="5874" h="1241" extrusionOk="0">
                      <a:moveTo>
                        <a:pt x="1106" y="285"/>
                      </a:moveTo>
                      <a:cubicBezTo>
                        <a:pt x="1084" y="285"/>
                        <a:pt x="1063" y="286"/>
                        <a:pt x="1042" y="286"/>
                      </a:cubicBezTo>
                      <a:cubicBezTo>
                        <a:pt x="462" y="302"/>
                        <a:pt x="0" y="529"/>
                        <a:pt x="7" y="789"/>
                      </a:cubicBezTo>
                      <a:cubicBezTo>
                        <a:pt x="16" y="1040"/>
                        <a:pt x="453" y="1235"/>
                        <a:pt x="998" y="1235"/>
                      </a:cubicBezTo>
                      <a:cubicBezTo>
                        <a:pt x="1021" y="1235"/>
                        <a:pt x="1044" y="1235"/>
                        <a:pt x="1067" y="1234"/>
                      </a:cubicBezTo>
                      <a:cubicBezTo>
                        <a:pt x="1647" y="1220"/>
                        <a:pt x="2107" y="993"/>
                        <a:pt x="2101" y="731"/>
                      </a:cubicBezTo>
                      <a:cubicBezTo>
                        <a:pt x="2093" y="479"/>
                        <a:pt x="1653" y="285"/>
                        <a:pt x="1106" y="285"/>
                      </a:cubicBezTo>
                      <a:close/>
                      <a:moveTo>
                        <a:pt x="4748" y="0"/>
                      </a:moveTo>
                      <a:cubicBezTo>
                        <a:pt x="4649" y="0"/>
                        <a:pt x="4545" y="5"/>
                        <a:pt x="4440" y="17"/>
                      </a:cubicBezTo>
                      <a:cubicBezTo>
                        <a:pt x="3705" y="95"/>
                        <a:pt x="3136" y="429"/>
                        <a:pt x="3171" y="762"/>
                      </a:cubicBezTo>
                      <a:cubicBezTo>
                        <a:pt x="3202" y="1048"/>
                        <a:pt x="3667" y="1240"/>
                        <a:pt x="4266" y="1240"/>
                      </a:cubicBezTo>
                      <a:cubicBezTo>
                        <a:pt x="4364" y="1240"/>
                        <a:pt x="4466" y="1235"/>
                        <a:pt x="4570" y="1224"/>
                      </a:cubicBezTo>
                      <a:cubicBezTo>
                        <a:pt x="5301" y="1146"/>
                        <a:pt x="5873" y="811"/>
                        <a:pt x="5835" y="477"/>
                      </a:cubicBezTo>
                      <a:cubicBezTo>
                        <a:pt x="5806" y="193"/>
                        <a:pt x="5344" y="0"/>
                        <a:pt x="474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
                <p:cNvSpPr/>
                <p:nvPr/>
              </p:nvSpPr>
              <p:spPr>
                <a:xfrm>
                  <a:off x="1278725" y="2827113"/>
                  <a:ext cx="389500" cy="148575"/>
                </a:xfrm>
                <a:custGeom>
                  <a:avLst/>
                  <a:gdLst/>
                  <a:ahLst/>
                  <a:cxnLst/>
                  <a:rect l="l" t="t" r="r" b="b"/>
                  <a:pathLst>
                    <a:path w="15580" h="5943" extrusionOk="0">
                      <a:moveTo>
                        <a:pt x="4848" y="1"/>
                      </a:moveTo>
                      <a:cubicBezTo>
                        <a:pt x="4594" y="1"/>
                        <a:pt x="4341" y="10"/>
                        <a:pt x="4091" y="29"/>
                      </a:cubicBezTo>
                      <a:cubicBezTo>
                        <a:pt x="4288" y="65"/>
                        <a:pt x="4479" y="93"/>
                        <a:pt x="4664" y="95"/>
                      </a:cubicBezTo>
                      <a:cubicBezTo>
                        <a:pt x="5667" y="109"/>
                        <a:pt x="6619" y="269"/>
                        <a:pt x="7539" y="714"/>
                      </a:cubicBezTo>
                      <a:cubicBezTo>
                        <a:pt x="8010" y="942"/>
                        <a:pt x="10266" y="2174"/>
                        <a:pt x="8460" y="2271"/>
                      </a:cubicBezTo>
                      <a:cubicBezTo>
                        <a:pt x="8263" y="2281"/>
                        <a:pt x="8066" y="2285"/>
                        <a:pt x="7869" y="2285"/>
                      </a:cubicBezTo>
                      <a:cubicBezTo>
                        <a:pt x="7265" y="2285"/>
                        <a:pt x="6659" y="2248"/>
                        <a:pt x="6053" y="2248"/>
                      </a:cubicBezTo>
                      <a:cubicBezTo>
                        <a:pt x="5945" y="2248"/>
                        <a:pt x="5837" y="2249"/>
                        <a:pt x="5729" y="2252"/>
                      </a:cubicBezTo>
                      <a:cubicBezTo>
                        <a:pt x="6635" y="2352"/>
                        <a:pt x="7814" y="2366"/>
                        <a:pt x="8649" y="2760"/>
                      </a:cubicBezTo>
                      <a:cubicBezTo>
                        <a:pt x="9431" y="3128"/>
                        <a:pt x="9232" y="3790"/>
                        <a:pt x="8447" y="4074"/>
                      </a:cubicBezTo>
                      <a:cubicBezTo>
                        <a:pt x="7617" y="4371"/>
                        <a:pt x="6616" y="4494"/>
                        <a:pt x="5743" y="4610"/>
                      </a:cubicBezTo>
                      <a:cubicBezTo>
                        <a:pt x="5527" y="4639"/>
                        <a:pt x="5315" y="4649"/>
                        <a:pt x="5106" y="4649"/>
                      </a:cubicBezTo>
                      <a:cubicBezTo>
                        <a:pt x="4627" y="4649"/>
                        <a:pt x="4159" y="4594"/>
                        <a:pt x="3665" y="4581"/>
                      </a:cubicBezTo>
                      <a:cubicBezTo>
                        <a:pt x="2515" y="4550"/>
                        <a:pt x="1808" y="4646"/>
                        <a:pt x="815" y="4058"/>
                      </a:cubicBezTo>
                      <a:cubicBezTo>
                        <a:pt x="735" y="4011"/>
                        <a:pt x="386" y="3864"/>
                        <a:pt x="1" y="3687"/>
                      </a:cubicBezTo>
                      <a:lnTo>
                        <a:pt x="1" y="3687"/>
                      </a:lnTo>
                      <a:cubicBezTo>
                        <a:pt x="252" y="5454"/>
                        <a:pt x="2083" y="5943"/>
                        <a:pt x="3933" y="5943"/>
                      </a:cubicBezTo>
                      <a:cubicBezTo>
                        <a:pt x="4741" y="5943"/>
                        <a:pt x="5554" y="5849"/>
                        <a:pt x="6240" y="5728"/>
                      </a:cubicBezTo>
                      <a:cubicBezTo>
                        <a:pt x="8111" y="5399"/>
                        <a:pt x="10052" y="5142"/>
                        <a:pt x="11983" y="5142"/>
                      </a:cubicBezTo>
                      <a:cubicBezTo>
                        <a:pt x="13192" y="5142"/>
                        <a:pt x="14397" y="5242"/>
                        <a:pt x="15579" y="5488"/>
                      </a:cubicBezTo>
                      <a:cubicBezTo>
                        <a:pt x="15520" y="5225"/>
                        <a:pt x="15438" y="4945"/>
                        <a:pt x="15322" y="4649"/>
                      </a:cubicBezTo>
                      <a:cubicBezTo>
                        <a:pt x="13140" y="3201"/>
                        <a:pt x="10975" y="1777"/>
                        <a:pt x="8538" y="714"/>
                      </a:cubicBezTo>
                      <a:cubicBezTo>
                        <a:pt x="7464" y="246"/>
                        <a:pt x="6144" y="1"/>
                        <a:pt x="484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
                <p:cNvSpPr/>
                <p:nvPr/>
              </p:nvSpPr>
              <p:spPr>
                <a:xfrm>
                  <a:off x="1654325" y="2996888"/>
                  <a:ext cx="224550" cy="533050"/>
                </a:xfrm>
                <a:custGeom>
                  <a:avLst/>
                  <a:gdLst/>
                  <a:ahLst/>
                  <a:cxnLst/>
                  <a:rect l="l" t="t" r="r" b="b"/>
                  <a:pathLst>
                    <a:path w="8982" h="21322" extrusionOk="0">
                      <a:moveTo>
                        <a:pt x="5187" y="1"/>
                      </a:moveTo>
                      <a:lnTo>
                        <a:pt x="5187" y="1"/>
                      </a:lnTo>
                      <a:cubicBezTo>
                        <a:pt x="3527" y="3825"/>
                        <a:pt x="1657" y="7459"/>
                        <a:pt x="615" y="11530"/>
                      </a:cubicBezTo>
                      <a:cubicBezTo>
                        <a:pt x="1" y="13935"/>
                        <a:pt x="349" y="17110"/>
                        <a:pt x="1522" y="19300"/>
                      </a:cubicBezTo>
                      <a:cubicBezTo>
                        <a:pt x="2091" y="20353"/>
                        <a:pt x="2972" y="21255"/>
                        <a:pt x="4232" y="21315"/>
                      </a:cubicBezTo>
                      <a:cubicBezTo>
                        <a:pt x="4332" y="21319"/>
                        <a:pt x="4429" y="21321"/>
                        <a:pt x="4524" y="21321"/>
                      </a:cubicBezTo>
                      <a:cubicBezTo>
                        <a:pt x="8982" y="21321"/>
                        <a:pt x="8070" y="16238"/>
                        <a:pt x="7044" y="13300"/>
                      </a:cubicBezTo>
                      <a:cubicBezTo>
                        <a:pt x="5590" y="9133"/>
                        <a:pt x="4407" y="4609"/>
                        <a:pt x="5162" y="137"/>
                      </a:cubicBezTo>
                      <a:cubicBezTo>
                        <a:pt x="5170" y="93"/>
                        <a:pt x="5180" y="46"/>
                        <a:pt x="51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
                <p:cNvSpPr/>
                <p:nvPr/>
              </p:nvSpPr>
              <p:spPr>
                <a:xfrm>
                  <a:off x="1687750" y="3066213"/>
                  <a:ext cx="144050" cy="341950"/>
                </a:xfrm>
                <a:custGeom>
                  <a:avLst/>
                  <a:gdLst/>
                  <a:ahLst/>
                  <a:cxnLst/>
                  <a:rect l="l" t="t" r="r" b="b"/>
                  <a:pathLst>
                    <a:path w="5762" h="13678" extrusionOk="0">
                      <a:moveTo>
                        <a:pt x="3326" y="0"/>
                      </a:moveTo>
                      <a:lnTo>
                        <a:pt x="3326" y="0"/>
                      </a:lnTo>
                      <a:cubicBezTo>
                        <a:pt x="2259" y="2452"/>
                        <a:pt x="1061" y="4785"/>
                        <a:pt x="393" y="7396"/>
                      </a:cubicBezTo>
                      <a:cubicBezTo>
                        <a:pt x="0" y="8940"/>
                        <a:pt x="222" y="10977"/>
                        <a:pt x="976" y="12380"/>
                      </a:cubicBezTo>
                      <a:cubicBezTo>
                        <a:pt x="1338" y="13059"/>
                        <a:pt x="1903" y="13637"/>
                        <a:pt x="2713" y="13673"/>
                      </a:cubicBezTo>
                      <a:cubicBezTo>
                        <a:pt x="2778" y="13676"/>
                        <a:pt x="2841" y="13677"/>
                        <a:pt x="2903" y="13677"/>
                      </a:cubicBezTo>
                      <a:cubicBezTo>
                        <a:pt x="5762" y="13677"/>
                        <a:pt x="5177" y="10418"/>
                        <a:pt x="4519" y="8533"/>
                      </a:cubicBezTo>
                      <a:cubicBezTo>
                        <a:pt x="3586" y="5859"/>
                        <a:pt x="2824" y="2955"/>
                        <a:pt x="3310" y="87"/>
                      </a:cubicBezTo>
                      <a:cubicBezTo>
                        <a:pt x="3315" y="57"/>
                        <a:pt x="3319" y="27"/>
                        <a:pt x="3326"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
                <p:cNvSpPr/>
                <p:nvPr/>
              </p:nvSpPr>
              <p:spPr>
                <a:xfrm>
                  <a:off x="1723650" y="3020863"/>
                  <a:ext cx="52375" cy="449725"/>
                </a:xfrm>
                <a:custGeom>
                  <a:avLst/>
                  <a:gdLst/>
                  <a:ahLst/>
                  <a:cxnLst/>
                  <a:rect l="l" t="t" r="r" b="b"/>
                  <a:pathLst>
                    <a:path w="2095" h="17989" extrusionOk="0">
                      <a:moveTo>
                        <a:pt x="2058" y="0"/>
                      </a:moveTo>
                      <a:cubicBezTo>
                        <a:pt x="2042" y="0"/>
                        <a:pt x="1977" y="127"/>
                        <a:pt x="1876" y="353"/>
                      </a:cubicBezTo>
                      <a:cubicBezTo>
                        <a:pt x="1777" y="583"/>
                        <a:pt x="1620" y="911"/>
                        <a:pt x="1486" y="1321"/>
                      </a:cubicBezTo>
                      <a:cubicBezTo>
                        <a:pt x="1172" y="2128"/>
                        <a:pt x="875" y="3246"/>
                        <a:pt x="624" y="4371"/>
                      </a:cubicBezTo>
                      <a:cubicBezTo>
                        <a:pt x="381" y="5499"/>
                        <a:pt x="225" y="6644"/>
                        <a:pt x="135" y="7507"/>
                      </a:cubicBezTo>
                      <a:cubicBezTo>
                        <a:pt x="49" y="8370"/>
                        <a:pt x="16" y="8945"/>
                        <a:pt x="16" y="8945"/>
                      </a:cubicBezTo>
                      <a:cubicBezTo>
                        <a:pt x="16" y="8945"/>
                        <a:pt x="1" y="9523"/>
                        <a:pt x="5" y="10389"/>
                      </a:cubicBezTo>
                      <a:cubicBezTo>
                        <a:pt x="24" y="11256"/>
                        <a:pt x="74" y="12413"/>
                        <a:pt x="239" y="13557"/>
                      </a:cubicBezTo>
                      <a:cubicBezTo>
                        <a:pt x="408" y="14699"/>
                        <a:pt x="638" y="15835"/>
                        <a:pt x="928" y="16655"/>
                      </a:cubicBezTo>
                      <a:cubicBezTo>
                        <a:pt x="1042" y="17071"/>
                        <a:pt x="1196" y="17400"/>
                        <a:pt x="1291" y="17633"/>
                      </a:cubicBezTo>
                      <a:cubicBezTo>
                        <a:pt x="1388" y="17859"/>
                        <a:pt x="1452" y="17989"/>
                        <a:pt x="1468" y="17989"/>
                      </a:cubicBezTo>
                      <a:cubicBezTo>
                        <a:pt x="1468" y="17989"/>
                        <a:pt x="1468" y="17989"/>
                        <a:pt x="1468" y="17989"/>
                      </a:cubicBezTo>
                      <a:cubicBezTo>
                        <a:pt x="1507" y="17971"/>
                        <a:pt x="1302" y="17436"/>
                        <a:pt x="1092" y="16604"/>
                      </a:cubicBezTo>
                      <a:cubicBezTo>
                        <a:pt x="861" y="15781"/>
                        <a:pt x="679" y="14650"/>
                        <a:pt x="553" y="13518"/>
                      </a:cubicBezTo>
                      <a:cubicBezTo>
                        <a:pt x="430" y="12385"/>
                        <a:pt x="414" y="11242"/>
                        <a:pt x="417" y="10389"/>
                      </a:cubicBezTo>
                      <a:cubicBezTo>
                        <a:pt x="444" y="9534"/>
                        <a:pt x="463" y="8965"/>
                        <a:pt x="463" y="8965"/>
                      </a:cubicBezTo>
                      <a:cubicBezTo>
                        <a:pt x="463" y="8965"/>
                        <a:pt x="483" y="8395"/>
                        <a:pt x="544" y="7543"/>
                      </a:cubicBezTo>
                      <a:cubicBezTo>
                        <a:pt x="615" y="6691"/>
                        <a:pt x="734" y="5557"/>
                        <a:pt x="936" y="4432"/>
                      </a:cubicBezTo>
                      <a:cubicBezTo>
                        <a:pt x="1141" y="3310"/>
                        <a:pt x="1392" y="2194"/>
                        <a:pt x="1650" y="1376"/>
                      </a:cubicBezTo>
                      <a:cubicBezTo>
                        <a:pt x="1890" y="552"/>
                        <a:pt x="2095" y="15"/>
                        <a:pt x="2059" y="0"/>
                      </a:cubicBezTo>
                      <a:cubicBezTo>
                        <a:pt x="2059" y="0"/>
                        <a:pt x="2058" y="0"/>
                        <a:pt x="2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
                <p:cNvSpPr/>
                <p:nvPr/>
              </p:nvSpPr>
              <p:spPr>
                <a:xfrm>
                  <a:off x="1752125" y="3305338"/>
                  <a:ext cx="61900" cy="172850"/>
                </a:xfrm>
                <a:custGeom>
                  <a:avLst/>
                  <a:gdLst/>
                  <a:ahLst/>
                  <a:cxnLst/>
                  <a:rect l="l" t="t" r="r" b="b"/>
                  <a:pathLst>
                    <a:path w="2476" h="6914" extrusionOk="0">
                      <a:moveTo>
                        <a:pt x="609" y="1"/>
                      </a:moveTo>
                      <a:cubicBezTo>
                        <a:pt x="578" y="1"/>
                        <a:pt x="547" y="5"/>
                        <a:pt x="517" y="13"/>
                      </a:cubicBezTo>
                      <a:cubicBezTo>
                        <a:pt x="126" y="120"/>
                        <a:pt x="0" y="904"/>
                        <a:pt x="235" y="1769"/>
                      </a:cubicBezTo>
                      <a:cubicBezTo>
                        <a:pt x="454" y="2565"/>
                        <a:pt x="904" y="3150"/>
                        <a:pt x="1280" y="3150"/>
                      </a:cubicBezTo>
                      <a:cubicBezTo>
                        <a:pt x="1311" y="3150"/>
                        <a:pt x="1341" y="3146"/>
                        <a:pt x="1371" y="3138"/>
                      </a:cubicBezTo>
                      <a:cubicBezTo>
                        <a:pt x="1763" y="3033"/>
                        <a:pt x="1886" y="2245"/>
                        <a:pt x="1651" y="1382"/>
                      </a:cubicBezTo>
                      <a:cubicBezTo>
                        <a:pt x="1434" y="587"/>
                        <a:pt x="985" y="1"/>
                        <a:pt x="609" y="1"/>
                      </a:cubicBezTo>
                      <a:close/>
                      <a:moveTo>
                        <a:pt x="1592" y="4417"/>
                      </a:moveTo>
                      <a:cubicBezTo>
                        <a:pt x="1576" y="4417"/>
                        <a:pt x="1560" y="4418"/>
                        <a:pt x="1543" y="4421"/>
                      </a:cubicBezTo>
                      <a:cubicBezTo>
                        <a:pt x="1232" y="4482"/>
                        <a:pt x="1086" y="5085"/>
                        <a:pt x="1216" y="5773"/>
                      </a:cubicBezTo>
                      <a:cubicBezTo>
                        <a:pt x="1341" y="6424"/>
                        <a:pt x="1670" y="6913"/>
                        <a:pt x="1967" y="6913"/>
                      </a:cubicBezTo>
                      <a:cubicBezTo>
                        <a:pt x="1983" y="6913"/>
                        <a:pt x="2000" y="6912"/>
                        <a:pt x="2016" y="6909"/>
                      </a:cubicBezTo>
                      <a:cubicBezTo>
                        <a:pt x="2327" y="6848"/>
                        <a:pt x="2475" y="6245"/>
                        <a:pt x="2344" y="5558"/>
                      </a:cubicBezTo>
                      <a:cubicBezTo>
                        <a:pt x="2219" y="4905"/>
                        <a:pt x="1890" y="4417"/>
                        <a:pt x="1592" y="441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
                <p:cNvSpPr/>
                <p:nvPr/>
              </p:nvSpPr>
              <p:spPr>
                <a:xfrm>
                  <a:off x="1659225" y="3051963"/>
                  <a:ext cx="214525" cy="473525"/>
                </a:xfrm>
                <a:custGeom>
                  <a:avLst/>
                  <a:gdLst/>
                  <a:ahLst/>
                  <a:cxnLst/>
                  <a:rect l="l" t="t" r="r" b="b"/>
                  <a:pathLst>
                    <a:path w="8581" h="18941" extrusionOk="0">
                      <a:moveTo>
                        <a:pt x="4755" y="0"/>
                      </a:moveTo>
                      <a:lnTo>
                        <a:pt x="4755" y="0"/>
                      </a:lnTo>
                      <a:cubicBezTo>
                        <a:pt x="4451" y="119"/>
                        <a:pt x="4133" y="273"/>
                        <a:pt x="3801" y="469"/>
                      </a:cubicBezTo>
                      <a:cubicBezTo>
                        <a:pt x="2499" y="3353"/>
                        <a:pt x="1216" y="6211"/>
                        <a:pt x="419" y="9327"/>
                      </a:cubicBezTo>
                      <a:cubicBezTo>
                        <a:pt x="1" y="10967"/>
                        <a:pt x="29" y="12966"/>
                        <a:pt x="463" y="14766"/>
                      </a:cubicBezTo>
                      <a:cubicBezTo>
                        <a:pt x="467" y="14525"/>
                        <a:pt x="463" y="14290"/>
                        <a:pt x="431" y="14069"/>
                      </a:cubicBezTo>
                      <a:cubicBezTo>
                        <a:pt x="254" y="12869"/>
                        <a:pt x="259" y="11704"/>
                        <a:pt x="612" y="10519"/>
                      </a:cubicBezTo>
                      <a:cubicBezTo>
                        <a:pt x="746" y="10069"/>
                        <a:pt x="1346" y="8349"/>
                        <a:pt x="1838" y="8349"/>
                      </a:cubicBezTo>
                      <a:cubicBezTo>
                        <a:pt x="2011" y="8349"/>
                        <a:pt x="2171" y="8562"/>
                        <a:pt x="2292" y="9119"/>
                      </a:cubicBezTo>
                      <a:cubicBezTo>
                        <a:pt x="2526" y="10190"/>
                        <a:pt x="2593" y="11298"/>
                        <a:pt x="2798" y="12380"/>
                      </a:cubicBezTo>
                      <a:cubicBezTo>
                        <a:pt x="2742" y="11281"/>
                        <a:pt x="2532" y="9869"/>
                        <a:pt x="2839" y="8796"/>
                      </a:cubicBezTo>
                      <a:cubicBezTo>
                        <a:pt x="2979" y="8308"/>
                        <a:pt x="3247" y="8083"/>
                        <a:pt x="3542" y="8083"/>
                      </a:cubicBezTo>
                      <a:cubicBezTo>
                        <a:pt x="3853" y="8083"/>
                        <a:pt x="4194" y="8332"/>
                        <a:pt x="4446" y="8785"/>
                      </a:cubicBezTo>
                      <a:cubicBezTo>
                        <a:pt x="4963" y="9717"/>
                        <a:pt x="5302" y="10887"/>
                        <a:pt x="5610" y="11906"/>
                      </a:cubicBezTo>
                      <a:cubicBezTo>
                        <a:pt x="5861" y="12737"/>
                        <a:pt x="5862" y="13541"/>
                        <a:pt x="5977" y="14392"/>
                      </a:cubicBezTo>
                      <a:cubicBezTo>
                        <a:pt x="6163" y="15772"/>
                        <a:pt x="6414" y="16596"/>
                        <a:pt x="5905" y="17894"/>
                      </a:cubicBezTo>
                      <a:cubicBezTo>
                        <a:pt x="5864" y="17999"/>
                        <a:pt x="5758" y="18447"/>
                        <a:pt x="5620" y="18941"/>
                      </a:cubicBezTo>
                      <a:cubicBezTo>
                        <a:pt x="8580" y="18017"/>
                        <a:pt x="7759" y="13712"/>
                        <a:pt x="6848" y="11099"/>
                      </a:cubicBezTo>
                      <a:cubicBezTo>
                        <a:pt x="5618" y="7571"/>
                        <a:pt x="4586" y="3790"/>
                        <a:pt x="475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
                <p:cNvSpPr/>
                <p:nvPr/>
              </p:nvSpPr>
              <p:spPr>
                <a:xfrm>
                  <a:off x="1437525" y="2971938"/>
                  <a:ext cx="324575" cy="534325"/>
                </a:xfrm>
                <a:custGeom>
                  <a:avLst/>
                  <a:gdLst/>
                  <a:ahLst/>
                  <a:cxnLst/>
                  <a:rect l="l" t="t" r="r" b="b"/>
                  <a:pathLst>
                    <a:path w="12983" h="21373" extrusionOk="0">
                      <a:moveTo>
                        <a:pt x="12982" y="1"/>
                      </a:moveTo>
                      <a:lnTo>
                        <a:pt x="12982" y="1"/>
                      </a:lnTo>
                      <a:cubicBezTo>
                        <a:pt x="9506" y="3013"/>
                        <a:pt x="5910" y="5736"/>
                        <a:pt x="2930" y="9287"/>
                      </a:cubicBezTo>
                      <a:cubicBezTo>
                        <a:pt x="1171" y="11386"/>
                        <a:pt x="1" y="14712"/>
                        <a:pt x="124" y="17450"/>
                      </a:cubicBezTo>
                      <a:cubicBezTo>
                        <a:pt x="186" y="18769"/>
                        <a:pt x="632" y="20088"/>
                        <a:pt x="1857" y="20749"/>
                      </a:cubicBezTo>
                      <a:cubicBezTo>
                        <a:pt x="2661" y="21182"/>
                        <a:pt x="3372" y="21372"/>
                        <a:pt x="4002" y="21372"/>
                      </a:cubicBezTo>
                      <a:cubicBezTo>
                        <a:pt x="7023" y="21372"/>
                        <a:pt x="8157" y="17004"/>
                        <a:pt x="8480" y="14120"/>
                      </a:cubicBezTo>
                      <a:cubicBezTo>
                        <a:pt x="9024" y="9279"/>
                        <a:pt x="10006" y="4215"/>
                        <a:pt x="12893" y="126"/>
                      </a:cubicBezTo>
                      <a:cubicBezTo>
                        <a:pt x="12923" y="84"/>
                        <a:pt x="12952" y="43"/>
                        <a:pt x="12982"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
                <p:cNvSpPr/>
                <p:nvPr/>
              </p:nvSpPr>
              <p:spPr>
                <a:xfrm>
                  <a:off x="1507750" y="3034613"/>
                  <a:ext cx="208250" cy="342825"/>
                </a:xfrm>
                <a:custGeom>
                  <a:avLst/>
                  <a:gdLst/>
                  <a:ahLst/>
                  <a:cxnLst/>
                  <a:rect l="l" t="t" r="r" b="b"/>
                  <a:pathLst>
                    <a:path w="8330" h="13713" extrusionOk="0">
                      <a:moveTo>
                        <a:pt x="8329" y="0"/>
                      </a:moveTo>
                      <a:lnTo>
                        <a:pt x="8329" y="0"/>
                      </a:lnTo>
                      <a:cubicBezTo>
                        <a:pt x="6097" y="1932"/>
                        <a:pt x="3791" y="3678"/>
                        <a:pt x="1880" y="5958"/>
                      </a:cubicBezTo>
                      <a:cubicBezTo>
                        <a:pt x="751" y="7308"/>
                        <a:pt x="0" y="9440"/>
                        <a:pt x="80" y="11196"/>
                      </a:cubicBezTo>
                      <a:cubicBezTo>
                        <a:pt x="118" y="12044"/>
                        <a:pt x="403" y="12888"/>
                        <a:pt x="1191" y="13312"/>
                      </a:cubicBezTo>
                      <a:cubicBezTo>
                        <a:pt x="1707" y="13591"/>
                        <a:pt x="2165" y="13713"/>
                        <a:pt x="2569" y="13713"/>
                      </a:cubicBezTo>
                      <a:cubicBezTo>
                        <a:pt x="4508" y="13713"/>
                        <a:pt x="5235" y="10910"/>
                        <a:pt x="5442" y="9059"/>
                      </a:cubicBezTo>
                      <a:cubicBezTo>
                        <a:pt x="5790" y="5955"/>
                        <a:pt x="6420" y="2702"/>
                        <a:pt x="8273" y="79"/>
                      </a:cubicBezTo>
                      <a:cubicBezTo>
                        <a:pt x="8290" y="54"/>
                        <a:pt x="8311" y="25"/>
                        <a:pt x="8329" y="0"/>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
                <p:cNvSpPr/>
                <p:nvPr/>
              </p:nvSpPr>
              <p:spPr>
                <a:xfrm>
                  <a:off x="1511975" y="2991513"/>
                  <a:ext cx="230575" cy="440375"/>
                </a:xfrm>
                <a:custGeom>
                  <a:avLst/>
                  <a:gdLst/>
                  <a:ahLst/>
                  <a:cxnLst/>
                  <a:rect l="l" t="t" r="r" b="b"/>
                  <a:pathLst>
                    <a:path w="9223" h="17615" extrusionOk="0">
                      <a:moveTo>
                        <a:pt x="9191" y="0"/>
                      </a:moveTo>
                      <a:cubicBezTo>
                        <a:pt x="9167" y="0"/>
                        <a:pt x="9044" y="95"/>
                        <a:pt x="8845" y="264"/>
                      </a:cubicBezTo>
                      <a:cubicBezTo>
                        <a:pt x="8635" y="448"/>
                        <a:pt x="8323" y="698"/>
                        <a:pt x="7993" y="1040"/>
                      </a:cubicBezTo>
                      <a:cubicBezTo>
                        <a:pt x="7297" y="1694"/>
                        <a:pt x="6466" y="2666"/>
                        <a:pt x="5679" y="3665"/>
                      </a:cubicBezTo>
                      <a:cubicBezTo>
                        <a:pt x="4901" y="4669"/>
                        <a:pt x="4199" y="5736"/>
                        <a:pt x="3696" y="6551"/>
                      </a:cubicBezTo>
                      <a:cubicBezTo>
                        <a:pt x="3199" y="7370"/>
                        <a:pt x="2891" y="7926"/>
                        <a:pt x="2891" y="7926"/>
                      </a:cubicBezTo>
                      <a:cubicBezTo>
                        <a:pt x="2891" y="7926"/>
                        <a:pt x="2601" y="8493"/>
                        <a:pt x="2192" y="9358"/>
                      </a:cubicBezTo>
                      <a:cubicBezTo>
                        <a:pt x="1797" y="10227"/>
                        <a:pt x="1293" y="11402"/>
                        <a:pt x="911" y="12619"/>
                      </a:cubicBezTo>
                      <a:cubicBezTo>
                        <a:pt x="533" y="13836"/>
                        <a:pt x="221" y="15077"/>
                        <a:pt x="117" y="16030"/>
                      </a:cubicBezTo>
                      <a:cubicBezTo>
                        <a:pt x="33" y="16499"/>
                        <a:pt x="30" y="16899"/>
                        <a:pt x="13" y="17176"/>
                      </a:cubicBezTo>
                      <a:cubicBezTo>
                        <a:pt x="1" y="17453"/>
                        <a:pt x="1" y="17613"/>
                        <a:pt x="18" y="17615"/>
                      </a:cubicBezTo>
                      <a:cubicBezTo>
                        <a:pt x="18" y="17615"/>
                        <a:pt x="18" y="17615"/>
                        <a:pt x="18" y="17615"/>
                      </a:cubicBezTo>
                      <a:cubicBezTo>
                        <a:pt x="67" y="17615"/>
                        <a:pt x="118" y="16986"/>
                        <a:pt x="304" y="16059"/>
                      </a:cubicBezTo>
                      <a:cubicBezTo>
                        <a:pt x="467" y="15129"/>
                        <a:pt x="826" y="13918"/>
                        <a:pt x="1243" y="12730"/>
                      </a:cubicBezTo>
                      <a:cubicBezTo>
                        <a:pt x="1661" y="11545"/>
                        <a:pt x="2191" y="10401"/>
                        <a:pt x="2601" y="9554"/>
                      </a:cubicBezTo>
                      <a:cubicBezTo>
                        <a:pt x="3036" y="8714"/>
                        <a:pt x="3326" y="8159"/>
                        <a:pt x="3326" y="8159"/>
                      </a:cubicBezTo>
                      <a:cubicBezTo>
                        <a:pt x="3326" y="8158"/>
                        <a:pt x="3619" y="7602"/>
                        <a:pt x="4088" y="6782"/>
                      </a:cubicBezTo>
                      <a:cubicBezTo>
                        <a:pt x="4564" y="5969"/>
                        <a:pt x="5223" y="4896"/>
                        <a:pt x="5961" y="3873"/>
                      </a:cubicBezTo>
                      <a:cubicBezTo>
                        <a:pt x="6702" y="2855"/>
                        <a:pt x="7485" y="1865"/>
                        <a:pt x="8131" y="1176"/>
                      </a:cubicBezTo>
                      <a:cubicBezTo>
                        <a:pt x="8764" y="469"/>
                        <a:pt x="9223" y="32"/>
                        <a:pt x="9194" y="1"/>
                      </a:cubicBezTo>
                      <a:cubicBezTo>
                        <a:pt x="9194" y="0"/>
                        <a:pt x="9193" y="0"/>
                        <a:pt x="9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
                <p:cNvSpPr/>
                <p:nvPr/>
              </p:nvSpPr>
              <p:spPr>
                <a:xfrm>
                  <a:off x="1539550" y="3269938"/>
                  <a:ext cx="72625" cy="189800"/>
                </a:xfrm>
                <a:custGeom>
                  <a:avLst/>
                  <a:gdLst/>
                  <a:ahLst/>
                  <a:cxnLst/>
                  <a:rect l="l" t="t" r="r" b="b"/>
                  <a:pathLst>
                    <a:path w="2905" h="7592" extrusionOk="0">
                      <a:moveTo>
                        <a:pt x="2182" y="0"/>
                      </a:moveTo>
                      <a:cubicBezTo>
                        <a:pt x="1760" y="0"/>
                        <a:pt x="1304" y="697"/>
                        <a:pt x="1133" y="1619"/>
                      </a:cubicBezTo>
                      <a:cubicBezTo>
                        <a:pt x="958" y="2588"/>
                        <a:pt x="1171" y="3440"/>
                        <a:pt x="1609" y="3522"/>
                      </a:cubicBezTo>
                      <a:cubicBezTo>
                        <a:pt x="1632" y="3526"/>
                        <a:pt x="1655" y="3528"/>
                        <a:pt x="1678" y="3528"/>
                      </a:cubicBezTo>
                      <a:cubicBezTo>
                        <a:pt x="2100" y="3528"/>
                        <a:pt x="2558" y="2830"/>
                        <a:pt x="2728" y="1908"/>
                      </a:cubicBezTo>
                      <a:cubicBezTo>
                        <a:pt x="2905" y="940"/>
                        <a:pt x="2693" y="85"/>
                        <a:pt x="2251" y="7"/>
                      </a:cubicBezTo>
                      <a:cubicBezTo>
                        <a:pt x="2228" y="2"/>
                        <a:pt x="2205" y="0"/>
                        <a:pt x="2182" y="0"/>
                      </a:cubicBezTo>
                      <a:close/>
                      <a:moveTo>
                        <a:pt x="1094" y="4871"/>
                      </a:moveTo>
                      <a:cubicBezTo>
                        <a:pt x="767" y="4871"/>
                        <a:pt x="381" y="5377"/>
                        <a:pt x="198" y="6069"/>
                      </a:cubicBezTo>
                      <a:cubicBezTo>
                        <a:pt x="0" y="6815"/>
                        <a:pt x="115" y="7493"/>
                        <a:pt x="452" y="7582"/>
                      </a:cubicBezTo>
                      <a:cubicBezTo>
                        <a:pt x="476" y="7589"/>
                        <a:pt x="501" y="7592"/>
                        <a:pt x="526" y="7592"/>
                      </a:cubicBezTo>
                      <a:cubicBezTo>
                        <a:pt x="851" y="7592"/>
                        <a:pt x="1240" y="7085"/>
                        <a:pt x="1421" y="6395"/>
                      </a:cubicBezTo>
                      <a:cubicBezTo>
                        <a:pt x="1620" y="5646"/>
                        <a:pt x="1504" y="4971"/>
                        <a:pt x="1169" y="4880"/>
                      </a:cubicBezTo>
                      <a:cubicBezTo>
                        <a:pt x="1144" y="4874"/>
                        <a:pt x="1119" y="4871"/>
                        <a:pt x="1094" y="487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
                <p:cNvSpPr/>
                <p:nvPr/>
              </p:nvSpPr>
              <p:spPr>
                <a:xfrm>
                  <a:off x="1446975" y="3023463"/>
                  <a:ext cx="282975" cy="482725"/>
                </a:xfrm>
                <a:custGeom>
                  <a:avLst/>
                  <a:gdLst/>
                  <a:ahLst/>
                  <a:cxnLst/>
                  <a:rect l="l" t="t" r="r" b="b"/>
                  <a:pathLst>
                    <a:path w="11319" h="19309" extrusionOk="0">
                      <a:moveTo>
                        <a:pt x="10803" y="1"/>
                      </a:moveTo>
                      <a:cubicBezTo>
                        <a:pt x="10593" y="1"/>
                        <a:pt x="10375" y="9"/>
                        <a:pt x="10146" y="28"/>
                      </a:cubicBezTo>
                      <a:cubicBezTo>
                        <a:pt x="7472" y="2276"/>
                        <a:pt x="4833" y="4508"/>
                        <a:pt x="2552" y="7228"/>
                      </a:cubicBezTo>
                      <a:cubicBezTo>
                        <a:pt x="1352" y="8658"/>
                        <a:pt x="426" y="10661"/>
                        <a:pt x="0" y="12659"/>
                      </a:cubicBezTo>
                      <a:cubicBezTo>
                        <a:pt x="119" y="12421"/>
                        <a:pt x="227" y="12186"/>
                        <a:pt x="301" y="11951"/>
                      </a:cubicBezTo>
                      <a:cubicBezTo>
                        <a:pt x="696" y="10672"/>
                        <a:pt x="1258" y="9515"/>
                        <a:pt x="2176" y="8506"/>
                      </a:cubicBezTo>
                      <a:cubicBezTo>
                        <a:pt x="2498" y="8151"/>
                        <a:pt x="3734" y="6907"/>
                        <a:pt x="4305" y="6907"/>
                      </a:cubicBezTo>
                      <a:cubicBezTo>
                        <a:pt x="4569" y="6907"/>
                        <a:pt x="4691" y="7172"/>
                        <a:pt x="4515" y="7914"/>
                      </a:cubicBezTo>
                      <a:cubicBezTo>
                        <a:pt x="4236" y="9092"/>
                        <a:pt x="3775" y="10226"/>
                        <a:pt x="3462" y="11402"/>
                      </a:cubicBezTo>
                      <a:cubicBezTo>
                        <a:pt x="3931" y="10281"/>
                        <a:pt x="4394" y="8775"/>
                        <a:pt x="5214" y="7856"/>
                      </a:cubicBezTo>
                      <a:cubicBezTo>
                        <a:pt x="5480" y="7555"/>
                        <a:pt x="5748" y="7421"/>
                        <a:pt x="5986" y="7421"/>
                      </a:cubicBezTo>
                      <a:cubicBezTo>
                        <a:pt x="6431" y="7421"/>
                        <a:pt x="6774" y="7887"/>
                        <a:pt x="6818" y="8611"/>
                      </a:cubicBezTo>
                      <a:cubicBezTo>
                        <a:pt x="6887" y="9784"/>
                        <a:pt x="6664" y="11111"/>
                        <a:pt x="6484" y="12272"/>
                      </a:cubicBezTo>
                      <a:cubicBezTo>
                        <a:pt x="6338" y="13218"/>
                        <a:pt x="5956" y="14018"/>
                        <a:pt x="5663" y="14921"/>
                      </a:cubicBezTo>
                      <a:cubicBezTo>
                        <a:pt x="5192" y="16381"/>
                        <a:pt x="5046" y="17321"/>
                        <a:pt x="3920" y="18370"/>
                      </a:cubicBezTo>
                      <a:cubicBezTo>
                        <a:pt x="3827" y="18455"/>
                        <a:pt x="3509" y="18848"/>
                        <a:pt x="3136" y="19272"/>
                      </a:cubicBezTo>
                      <a:cubicBezTo>
                        <a:pt x="3304" y="19297"/>
                        <a:pt x="3466" y="19309"/>
                        <a:pt x="3624" y="19309"/>
                      </a:cubicBezTo>
                      <a:cubicBezTo>
                        <a:pt x="6644" y="19309"/>
                        <a:pt x="7779" y="14943"/>
                        <a:pt x="8102" y="12059"/>
                      </a:cubicBezTo>
                      <a:cubicBezTo>
                        <a:pt x="8563" y="7964"/>
                        <a:pt x="9341" y="3708"/>
                        <a:pt x="11318" y="19"/>
                      </a:cubicBezTo>
                      <a:cubicBezTo>
                        <a:pt x="11153" y="7"/>
                        <a:pt x="10981" y="1"/>
                        <a:pt x="108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
                <p:cNvSpPr/>
                <p:nvPr/>
              </p:nvSpPr>
              <p:spPr>
                <a:xfrm>
                  <a:off x="1204200" y="2979163"/>
                  <a:ext cx="576875" cy="313175"/>
                </a:xfrm>
                <a:custGeom>
                  <a:avLst/>
                  <a:gdLst/>
                  <a:ahLst/>
                  <a:cxnLst/>
                  <a:rect l="l" t="t" r="r" b="b"/>
                  <a:pathLst>
                    <a:path w="23075" h="12527" extrusionOk="0">
                      <a:moveTo>
                        <a:pt x="23075" y="0"/>
                      </a:moveTo>
                      <a:cubicBezTo>
                        <a:pt x="18274" y="257"/>
                        <a:pt x="13560" y="199"/>
                        <a:pt x="8821" y="1222"/>
                      </a:cubicBezTo>
                      <a:cubicBezTo>
                        <a:pt x="6024" y="1827"/>
                        <a:pt x="2925" y="3822"/>
                        <a:pt x="1271" y="6163"/>
                      </a:cubicBezTo>
                      <a:cubicBezTo>
                        <a:pt x="475" y="7291"/>
                        <a:pt x="0" y="8668"/>
                        <a:pt x="586" y="9997"/>
                      </a:cubicBezTo>
                      <a:cubicBezTo>
                        <a:pt x="1401" y="11841"/>
                        <a:pt x="2574" y="12527"/>
                        <a:pt x="3858" y="12527"/>
                      </a:cubicBezTo>
                      <a:cubicBezTo>
                        <a:pt x="6098" y="12527"/>
                        <a:pt x="8681" y="10440"/>
                        <a:pt x="10306" y="8769"/>
                      </a:cubicBezTo>
                      <a:cubicBezTo>
                        <a:pt x="13858" y="5121"/>
                        <a:pt x="17917" y="1570"/>
                        <a:pt x="22921" y="46"/>
                      </a:cubicBezTo>
                      <a:cubicBezTo>
                        <a:pt x="22973" y="30"/>
                        <a:pt x="23025" y="14"/>
                        <a:pt x="23075"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
                <p:cNvSpPr/>
                <p:nvPr/>
              </p:nvSpPr>
              <p:spPr>
                <a:xfrm>
                  <a:off x="1332650" y="3001313"/>
                  <a:ext cx="370200" cy="201000"/>
                </a:xfrm>
                <a:custGeom>
                  <a:avLst/>
                  <a:gdLst/>
                  <a:ahLst/>
                  <a:cxnLst/>
                  <a:rect l="l" t="t" r="r" b="b"/>
                  <a:pathLst>
                    <a:path w="14808" h="8040" extrusionOk="0">
                      <a:moveTo>
                        <a:pt x="14807" y="1"/>
                      </a:moveTo>
                      <a:lnTo>
                        <a:pt x="14807" y="1"/>
                      </a:lnTo>
                      <a:cubicBezTo>
                        <a:pt x="11726" y="165"/>
                        <a:pt x="8702" y="129"/>
                        <a:pt x="5662" y="786"/>
                      </a:cubicBezTo>
                      <a:cubicBezTo>
                        <a:pt x="3865" y="1176"/>
                        <a:pt x="1879" y="2454"/>
                        <a:pt x="818" y="3955"/>
                      </a:cubicBezTo>
                      <a:cubicBezTo>
                        <a:pt x="306" y="4678"/>
                        <a:pt x="1" y="5560"/>
                        <a:pt x="380" y="6416"/>
                      </a:cubicBezTo>
                      <a:cubicBezTo>
                        <a:pt x="902" y="7599"/>
                        <a:pt x="1654" y="8039"/>
                        <a:pt x="2478" y="8039"/>
                      </a:cubicBezTo>
                      <a:cubicBezTo>
                        <a:pt x="3915" y="8039"/>
                        <a:pt x="5573" y="6700"/>
                        <a:pt x="6616" y="5629"/>
                      </a:cubicBezTo>
                      <a:cubicBezTo>
                        <a:pt x="8892" y="3289"/>
                        <a:pt x="11499" y="1006"/>
                        <a:pt x="14710" y="29"/>
                      </a:cubicBezTo>
                      <a:cubicBezTo>
                        <a:pt x="14741" y="20"/>
                        <a:pt x="14776" y="10"/>
                        <a:pt x="14807" y="1"/>
                      </a:cubicBezTo>
                      <a:close/>
                    </a:path>
                  </a:pathLst>
                </a:custGeom>
                <a:solidFill>
                  <a:srgbClr val="88AD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
                <p:cNvSpPr/>
                <p:nvPr/>
              </p:nvSpPr>
              <p:spPr>
                <a:xfrm>
                  <a:off x="1279750" y="2981913"/>
                  <a:ext cx="472125" cy="216925"/>
                </a:xfrm>
                <a:custGeom>
                  <a:avLst/>
                  <a:gdLst/>
                  <a:ahLst/>
                  <a:cxnLst/>
                  <a:rect l="l" t="t" r="r" b="b"/>
                  <a:pathLst>
                    <a:path w="18885" h="8677" extrusionOk="0">
                      <a:moveTo>
                        <a:pt x="18729" y="1"/>
                      </a:moveTo>
                      <a:cubicBezTo>
                        <a:pt x="18654" y="1"/>
                        <a:pt x="18551" y="4"/>
                        <a:pt x="18424" y="9"/>
                      </a:cubicBezTo>
                      <a:cubicBezTo>
                        <a:pt x="18134" y="26"/>
                        <a:pt x="17717" y="34"/>
                        <a:pt x="17224" y="105"/>
                      </a:cubicBezTo>
                      <a:cubicBezTo>
                        <a:pt x="16229" y="200"/>
                        <a:pt x="14921" y="468"/>
                        <a:pt x="13630" y="789"/>
                      </a:cubicBezTo>
                      <a:cubicBezTo>
                        <a:pt x="12343" y="1118"/>
                        <a:pt x="11080" y="1549"/>
                        <a:pt x="10143" y="1898"/>
                      </a:cubicBezTo>
                      <a:cubicBezTo>
                        <a:pt x="9210" y="2256"/>
                        <a:pt x="8597" y="2519"/>
                        <a:pt x="8597" y="2519"/>
                      </a:cubicBezTo>
                      <a:cubicBezTo>
                        <a:pt x="8597" y="2519"/>
                        <a:pt x="7993" y="2801"/>
                        <a:pt x="7101" y="3252"/>
                      </a:cubicBezTo>
                      <a:cubicBezTo>
                        <a:pt x="6218" y="3717"/>
                        <a:pt x="5047" y="4364"/>
                        <a:pt x="3953" y="5124"/>
                      </a:cubicBezTo>
                      <a:cubicBezTo>
                        <a:pt x="2861" y="5887"/>
                        <a:pt x="1808" y="6711"/>
                        <a:pt x="1109" y="7431"/>
                      </a:cubicBezTo>
                      <a:cubicBezTo>
                        <a:pt x="740" y="7765"/>
                        <a:pt x="481" y="8094"/>
                        <a:pt x="288" y="8310"/>
                      </a:cubicBezTo>
                      <a:cubicBezTo>
                        <a:pt x="100" y="8531"/>
                        <a:pt x="0" y="8664"/>
                        <a:pt x="13" y="8675"/>
                      </a:cubicBezTo>
                      <a:cubicBezTo>
                        <a:pt x="14" y="8676"/>
                        <a:pt x="16" y="8677"/>
                        <a:pt x="18" y="8677"/>
                      </a:cubicBezTo>
                      <a:cubicBezTo>
                        <a:pt x="79" y="8677"/>
                        <a:pt x="522" y="8200"/>
                        <a:pt x="1246" y="7574"/>
                      </a:cubicBezTo>
                      <a:cubicBezTo>
                        <a:pt x="1977" y="6911"/>
                        <a:pt x="3050" y="6140"/>
                        <a:pt x="4155" y="5428"/>
                      </a:cubicBezTo>
                      <a:cubicBezTo>
                        <a:pt x="5261" y="4716"/>
                        <a:pt x="6431" y="4112"/>
                        <a:pt x="7314" y="3675"/>
                      </a:cubicBezTo>
                      <a:cubicBezTo>
                        <a:pt x="8210" y="3263"/>
                        <a:pt x="8807" y="2990"/>
                        <a:pt x="8807" y="2990"/>
                      </a:cubicBezTo>
                      <a:cubicBezTo>
                        <a:pt x="8807" y="2989"/>
                        <a:pt x="9406" y="2718"/>
                        <a:pt x="10317" y="2340"/>
                      </a:cubicBezTo>
                      <a:cubicBezTo>
                        <a:pt x="11232" y="1975"/>
                        <a:pt x="12465" y="1513"/>
                        <a:pt x="13729" y="1140"/>
                      </a:cubicBezTo>
                      <a:cubicBezTo>
                        <a:pt x="14993" y="775"/>
                        <a:pt x="16275" y="459"/>
                        <a:pt x="17251" y="304"/>
                      </a:cubicBezTo>
                      <a:cubicBezTo>
                        <a:pt x="18225" y="127"/>
                        <a:pt x="18884" y="61"/>
                        <a:pt x="18881" y="15"/>
                      </a:cubicBezTo>
                      <a:cubicBezTo>
                        <a:pt x="18880" y="6"/>
                        <a:pt x="18828" y="1"/>
                        <a:pt x="18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
                <p:cNvSpPr/>
                <p:nvPr/>
              </p:nvSpPr>
              <p:spPr>
                <a:xfrm>
                  <a:off x="1288550" y="3114913"/>
                  <a:ext cx="171950" cy="134950"/>
                </a:xfrm>
                <a:custGeom>
                  <a:avLst/>
                  <a:gdLst/>
                  <a:ahLst/>
                  <a:cxnLst/>
                  <a:rect l="l" t="t" r="r" b="b"/>
                  <a:pathLst>
                    <a:path w="6878" h="5398" extrusionOk="0">
                      <a:moveTo>
                        <a:pt x="6162" y="0"/>
                      </a:moveTo>
                      <a:cubicBezTo>
                        <a:pt x="5749" y="0"/>
                        <a:pt x="5153" y="280"/>
                        <a:pt x="4608" y="766"/>
                      </a:cubicBezTo>
                      <a:cubicBezTo>
                        <a:pt x="3840" y="1453"/>
                        <a:pt x="3469" y="2295"/>
                        <a:pt x="3781" y="2644"/>
                      </a:cubicBezTo>
                      <a:cubicBezTo>
                        <a:pt x="3872" y="2746"/>
                        <a:pt x="4011" y="2795"/>
                        <a:pt x="4183" y="2795"/>
                      </a:cubicBezTo>
                      <a:cubicBezTo>
                        <a:pt x="4596" y="2795"/>
                        <a:pt x="5194" y="2513"/>
                        <a:pt x="5737" y="2028"/>
                      </a:cubicBezTo>
                      <a:cubicBezTo>
                        <a:pt x="6505" y="1342"/>
                        <a:pt x="6878" y="501"/>
                        <a:pt x="6566" y="152"/>
                      </a:cubicBezTo>
                      <a:cubicBezTo>
                        <a:pt x="6474" y="49"/>
                        <a:pt x="6334" y="0"/>
                        <a:pt x="6162" y="0"/>
                      </a:cubicBezTo>
                      <a:close/>
                      <a:moveTo>
                        <a:pt x="2175" y="3338"/>
                      </a:moveTo>
                      <a:cubicBezTo>
                        <a:pt x="1855" y="3338"/>
                        <a:pt x="1406" y="3517"/>
                        <a:pt x="981" y="3841"/>
                      </a:cubicBezTo>
                      <a:cubicBezTo>
                        <a:pt x="341" y="4331"/>
                        <a:pt x="1" y="4964"/>
                        <a:pt x="220" y="5254"/>
                      </a:cubicBezTo>
                      <a:cubicBezTo>
                        <a:pt x="295" y="5351"/>
                        <a:pt x="425" y="5397"/>
                        <a:pt x="588" y="5397"/>
                      </a:cubicBezTo>
                      <a:cubicBezTo>
                        <a:pt x="909" y="5397"/>
                        <a:pt x="1359" y="5218"/>
                        <a:pt x="1782" y="4893"/>
                      </a:cubicBezTo>
                      <a:cubicBezTo>
                        <a:pt x="2426" y="4403"/>
                        <a:pt x="2764" y="3772"/>
                        <a:pt x="2545" y="3483"/>
                      </a:cubicBezTo>
                      <a:cubicBezTo>
                        <a:pt x="2469" y="3385"/>
                        <a:pt x="2339" y="3338"/>
                        <a:pt x="2175" y="333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
                <p:cNvSpPr/>
                <p:nvPr/>
              </p:nvSpPr>
              <p:spPr>
                <a:xfrm>
                  <a:off x="1243675" y="2982838"/>
                  <a:ext cx="477575" cy="309450"/>
                </a:xfrm>
                <a:custGeom>
                  <a:avLst/>
                  <a:gdLst/>
                  <a:ahLst/>
                  <a:cxnLst/>
                  <a:rect l="l" t="t" r="r" b="b"/>
                  <a:pathLst>
                    <a:path w="19103" h="12378" extrusionOk="0">
                      <a:moveTo>
                        <a:pt x="18128" y="0"/>
                      </a:moveTo>
                      <a:cubicBezTo>
                        <a:pt x="14480" y="141"/>
                        <a:pt x="10869" y="293"/>
                        <a:pt x="7242" y="1075"/>
                      </a:cubicBezTo>
                      <a:cubicBezTo>
                        <a:pt x="5334" y="1489"/>
                        <a:pt x="3285" y="2549"/>
                        <a:pt x="1652" y="3923"/>
                      </a:cubicBezTo>
                      <a:cubicBezTo>
                        <a:pt x="1902" y="3804"/>
                        <a:pt x="2143" y="3678"/>
                        <a:pt x="2355" y="3531"/>
                      </a:cubicBezTo>
                      <a:cubicBezTo>
                        <a:pt x="3500" y="2731"/>
                        <a:pt x="4708" y="2134"/>
                        <a:pt x="6111" y="1890"/>
                      </a:cubicBezTo>
                      <a:cubicBezTo>
                        <a:pt x="6403" y="1838"/>
                        <a:pt x="7157" y="1735"/>
                        <a:pt x="7823" y="1735"/>
                      </a:cubicBezTo>
                      <a:cubicBezTo>
                        <a:pt x="8804" y="1735"/>
                        <a:pt x="9592" y="1959"/>
                        <a:pt x="8422" y="2902"/>
                      </a:cubicBezTo>
                      <a:cubicBezTo>
                        <a:pt x="7437" y="3694"/>
                        <a:pt x="6329" y="4335"/>
                        <a:pt x="5316" y="5106"/>
                      </a:cubicBezTo>
                      <a:cubicBezTo>
                        <a:pt x="6423" y="4479"/>
                        <a:pt x="7770" y="3534"/>
                        <a:pt x="9038" y="3301"/>
                      </a:cubicBezTo>
                      <a:cubicBezTo>
                        <a:pt x="9159" y="3278"/>
                        <a:pt x="9271" y="3268"/>
                        <a:pt x="9374" y="3268"/>
                      </a:cubicBezTo>
                      <a:cubicBezTo>
                        <a:pt x="10273" y="3268"/>
                        <a:pt x="10468" y="4089"/>
                        <a:pt x="9877" y="4952"/>
                      </a:cubicBezTo>
                      <a:cubicBezTo>
                        <a:pt x="9182" y="5967"/>
                        <a:pt x="8146" y="6920"/>
                        <a:pt x="7255" y="7761"/>
                      </a:cubicBezTo>
                      <a:cubicBezTo>
                        <a:pt x="6527" y="8450"/>
                        <a:pt x="5698" y="8864"/>
                        <a:pt x="4879" y="9423"/>
                      </a:cubicBezTo>
                      <a:cubicBezTo>
                        <a:pt x="3552" y="10325"/>
                        <a:pt x="2828" y="11008"/>
                        <a:pt x="1225" y="11151"/>
                      </a:cubicBezTo>
                      <a:cubicBezTo>
                        <a:pt x="1095" y="11163"/>
                        <a:pt x="582" y="11284"/>
                        <a:pt x="0" y="11395"/>
                      </a:cubicBezTo>
                      <a:cubicBezTo>
                        <a:pt x="670" y="12092"/>
                        <a:pt x="1452" y="12377"/>
                        <a:pt x="2280" y="12377"/>
                      </a:cubicBezTo>
                      <a:cubicBezTo>
                        <a:pt x="4521" y="12377"/>
                        <a:pt x="7102" y="10292"/>
                        <a:pt x="8727" y="8622"/>
                      </a:cubicBezTo>
                      <a:cubicBezTo>
                        <a:pt x="11734" y="5536"/>
                        <a:pt x="15105" y="2521"/>
                        <a:pt x="19102" y="744"/>
                      </a:cubicBezTo>
                      <a:cubicBezTo>
                        <a:pt x="18822" y="494"/>
                        <a:pt x="18499" y="243"/>
                        <a:pt x="1812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
                <p:cNvSpPr/>
                <p:nvPr/>
              </p:nvSpPr>
              <p:spPr>
                <a:xfrm>
                  <a:off x="1497350" y="2856513"/>
                  <a:ext cx="397225" cy="378125"/>
                </a:xfrm>
                <a:custGeom>
                  <a:avLst/>
                  <a:gdLst/>
                  <a:ahLst/>
                  <a:cxnLst/>
                  <a:rect l="l" t="t" r="r" b="b"/>
                  <a:pathLst>
                    <a:path w="15889" h="15125" extrusionOk="0">
                      <a:moveTo>
                        <a:pt x="5185" y="1"/>
                      </a:moveTo>
                      <a:cubicBezTo>
                        <a:pt x="4506" y="1"/>
                        <a:pt x="3880" y="194"/>
                        <a:pt x="3386" y="688"/>
                      </a:cubicBezTo>
                      <a:cubicBezTo>
                        <a:pt x="495" y="3582"/>
                        <a:pt x="6509" y="4461"/>
                        <a:pt x="6509" y="4461"/>
                      </a:cubicBezTo>
                      <a:cubicBezTo>
                        <a:pt x="5780" y="4360"/>
                        <a:pt x="5092" y="4306"/>
                        <a:pt x="4461" y="4306"/>
                      </a:cubicBezTo>
                      <a:cubicBezTo>
                        <a:pt x="1692" y="4306"/>
                        <a:pt x="1" y="5353"/>
                        <a:pt x="684" y="8132"/>
                      </a:cubicBezTo>
                      <a:cubicBezTo>
                        <a:pt x="775" y="8501"/>
                        <a:pt x="1151" y="8642"/>
                        <a:pt x="1673" y="8642"/>
                      </a:cubicBezTo>
                      <a:cubicBezTo>
                        <a:pt x="3381" y="8642"/>
                        <a:pt x="6655" y="7132"/>
                        <a:pt x="6656" y="7132"/>
                      </a:cubicBezTo>
                      <a:lnTo>
                        <a:pt x="6656" y="7132"/>
                      </a:lnTo>
                      <a:cubicBezTo>
                        <a:pt x="6655" y="7132"/>
                        <a:pt x="1129" y="10464"/>
                        <a:pt x="3211" y="12917"/>
                      </a:cubicBezTo>
                      <a:cubicBezTo>
                        <a:pt x="3540" y="13305"/>
                        <a:pt x="3917" y="13468"/>
                        <a:pt x="4318" y="13468"/>
                      </a:cubicBezTo>
                      <a:cubicBezTo>
                        <a:pt x="6344" y="13468"/>
                        <a:pt x="8977" y="9305"/>
                        <a:pt x="9109" y="8951"/>
                      </a:cubicBezTo>
                      <a:cubicBezTo>
                        <a:pt x="9115" y="8936"/>
                        <a:pt x="9118" y="8928"/>
                        <a:pt x="9119" y="8928"/>
                      </a:cubicBezTo>
                      <a:cubicBezTo>
                        <a:pt x="9153" y="8928"/>
                        <a:pt x="7702" y="14238"/>
                        <a:pt x="9297" y="15048"/>
                      </a:cubicBezTo>
                      <a:cubicBezTo>
                        <a:pt x="9399" y="15100"/>
                        <a:pt x="9497" y="15124"/>
                        <a:pt x="9591" y="15124"/>
                      </a:cubicBezTo>
                      <a:cubicBezTo>
                        <a:pt x="11000" y="15124"/>
                        <a:pt x="11368" y="9532"/>
                        <a:pt x="11368" y="9532"/>
                      </a:cubicBezTo>
                      <a:cubicBezTo>
                        <a:pt x="11368" y="9532"/>
                        <a:pt x="12439" y="12695"/>
                        <a:pt x="14073" y="12695"/>
                      </a:cubicBezTo>
                      <a:cubicBezTo>
                        <a:pt x="14144" y="12695"/>
                        <a:pt x="14217" y="12689"/>
                        <a:pt x="14291" y="12676"/>
                      </a:cubicBezTo>
                      <a:cubicBezTo>
                        <a:pt x="15889" y="12399"/>
                        <a:pt x="14565" y="8901"/>
                        <a:pt x="14361" y="8042"/>
                      </a:cubicBezTo>
                      <a:cubicBezTo>
                        <a:pt x="14252" y="7583"/>
                        <a:pt x="14120" y="7149"/>
                        <a:pt x="13967" y="6739"/>
                      </a:cubicBezTo>
                      <a:cubicBezTo>
                        <a:pt x="13191" y="4659"/>
                        <a:pt x="11852" y="3167"/>
                        <a:pt x="9906" y="1878"/>
                      </a:cubicBezTo>
                      <a:cubicBezTo>
                        <a:pt x="8811" y="1153"/>
                        <a:pt x="6843" y="1"/>
                        <a:pt x="5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
                <p:cNvSpPr/>
                <p:nvPr/>
              </p:nvSpPr>
              <p:spPr>
                <a:xfrm>
                  <a:off x="1694800" y="3047488"/>
                  <a:ext cx="199775" cy="187150"/>
                </a:xfrm>
                <a:custGeom>
                  <a:avLst/>
                  <a:gdLst/>
                  <a:ahLst/>
                  <a:cxnLst/>
                  <a:rect l="l" t="t" r="r" b="b"/>
                  <a:pathLst>
                    <a:path w="7991" h="7486" extrusionOk="0">
                      <a:moveTo>
                        <a:pt x="3296" y="1"/>
                      </a:moveTo>
                      <a:cubicBezTo>
                        <a:pt x="3296" y="1"/>
                        <a:pt x="3000" y="5623"/>
                        <a:pt x="1926" y="5623"/>
                      </a:cubicBezTo>
                      <a:cubicBezTo>
                        <a:pt x="1853" y="5623"/>
                        <a:pt x="1778" y="5597"/>
                        <a:pt x="1698" y="5543"/>
                      </a:cubicBezTo>
                      <a:cubicBezTo>
                        <a:pt x="912" y="5006"/>
                        <a:pt x="998" y="2972"/>
                        <a:pt x="1175" y="1514"/>
                      </a:cubicBezTo>
                      <a:lnTo>
                        <a:pt x="1175" y="1514"/>
                      </a:lnTo>
                      <a:cubicBezTo>
                        <a:pt x="945" y="2529"/>
                        <a:pt x="0" y="6699"/>
                        <a:pt x="1399" y="7409"/>
                      </a:cubicBezTo>
                      <a:cubicBezTo>
                        <a:pt x="1501" y="7461"/>
                        <a:pt x="1599" y="7485"/>
                        <a:pt x="1693" y="7485"/>
                      </a:cubicBezTo>
                      <a:cubicBezTo>
                        <a:pt x="3102" y="7485"/>
                        <a:pt x="3470" y="1893"/>
                        <a:pt x="3470" y="1893"/>
                      </a:cubicBezTo>
                      <a:cubicBezTo>
                        <a:pt x="3470" y="1893"/>
                        <a:pt x="4541" y="5056"/>
                        <a:pt x="6175" y="5056"/>
                      </a:cubicBezTo>
                      <a:cubicBezTo>
                        <a:pt x="6246" y="5056"/>
                        <a:pt x="6319" y="5050"/>
                        <a:pt x="6393" y="5037"/>
                      </a:cubicBezTo>
                      <a:cubicBezTo>
                        <a:pt x="7991" y="4760"/>
                        <a:pt x="6667" y="1262"/>
                        <a:pt x="6463" y="403"/>
                      </a:cubicBezTo>
                      <a:cubicBezTo>
                        <a:pt x="6443" y="323"/>
                        <a:pt x="6421" y="248"/>
                        <a:pt x="6401" y="171"/>
                      </a:cubicBezTo>
                      <a:lnTo>
                        <a:pt x="6401" y="171"/>
                      </a:lnTo>
                      <a:cubicBezTo>
                        <a:pt x="6664" y="1374"/>
                        <a:pt x="6716" y="2466"/>
                        <a:pt x="6061" y="2532"/>
                      </a:cubicBezTo>
                      <a:cubicBezTo>
                        <a:pt x="6020" y="2536"/>
                        <a:pt x="5980" y="2538"/>
                        <a:pt x="5940" y="2538"/>
                      </a:cubicBezTo>
                      <a:cubicBezTo>
                        <a:pt x="4507" y="2538"/>
                        <a:pt x="3296" y="1"/>
                        <a:pt x="3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
                <p:cNvSpPr/>
                <p:nvPr/>
              </p:nvSpPr>
              <p:spPr>
                <a:xfrm>
                  <a:off x="1497350" y="2860488"/>
                  <a:ext cx="233025" cy="332750"/>
                </a:xfrm>
                <a:custGeom>
                  <a:avLst/>
                  <a:gdLst/>
                  <a:ahLst/>
                  <a:cxnLst/>
                  <a:rect l="l" t="t" r="r" b="b"/>
                  <a:pathLst>
                    <a:path w="9321" h="13310" extrusionOk="0">
                      <a:moveTo>
                        <a:pt x="4221" y="1"/>
                      </a:moveTo>
                      <a:lnTo>
                        <a:pt x="4221" y="1"/>
                      </a:lnTo>
                      <a:cubicBezTo>
                        <a:pt x="3916" y="110"/>
                        <a:pt x="3634" y="281"/>
                        <a:pt x="3386" y="529"/>
                      </a:cubicBezTo>
                      <a:cubicBezTo>
                        <a:pt x="495" y="3423"/>
                        <a:pt x="6509" y="4302"/>
                        <a:pt x="6509" y="4302"/>
                      </a:cubicBezTo>
                      <a:cubicBezTo>
                        <a:pt x="5780" y="4201"/>
                        <a:pt x="5092" y="4147"/>
                        <a:pt x="4461" y="4147"/>
                      </a:cubicBezTo>
                      <a:cubicBezTo>
                        <a:pt x="1692" y="4147"/>
                        <a:pt x="1" y="5194"/>
                        <a:pt x="684" y="7973"/>
                      </a:cubicBezTo>
                      <a:cubicBezTo>
                        <a:pt x="775" y="8342"/>
                        <a:pt x="1151" y="8483"/>
                        <a:pt x="1673" y="8483"/>
                      </a:cubicBezTo>
                      <a:cubicBezTo>
                        <a:pt x="3381" y="8483"/>
                        <a:pt x="6655" y="6973"/>
                        <a:pt x="6656" y="6973"/>
                      </a:cubicBezTo>
                      <a:lnTo>
                        <a:pt x="6656" y="6973"/>
                      </a:lnTo>
                      <a:cubicBezTo>
                        <a:pt x="6655" y="6973"/>
                        <a:pt x="1129" y="10305"/>
                        <a:pt x="3211" y="12758"/>
                      </a:cubicBezTo>
                      <a:cubicBezTo>
                        <a:pt x="3541" y="13146"/>
                        <a:pt x="3918" y="13309"/>
                        <a:pt x="4319" y="13309"/>
                      </a:cubicBezTo>
                      <a:cubicBezTo>
                        <a:pt x="6300" y="13309"/>
                        <a:pt x="8859" y="9333"/>
                        <a:pt x="9095" y="8825"/>
                      </a:cubicBezTo>
                      <a:cubicBezTo>
                        <a:pt x="9198" y="8027"/>
                        <a:pt x="9320" y="7440"/>
                        <a:pt x="9320" y="7440"/>
                      </a:cubicBezTo>
                      <a:lnTo>
                        <a:pt x="9320" y="7440"/>
                      </a:lnTo>
                      <a:cubicBezTo>
                        <a:pt x="9320" y="7440"/>
                        <a:pt x="6660" y="11565"/>
                        <a:pt x="5115" y="11565"/>
                      </a:cubicBezTo>
                      <a:cubicBezTo>
                        <a:pt x="4978" y="11565"/>
                        <a:pt x="4849" y="11532"/>
                        <a:pt x="4732" y="11461"/>
                      </a:cubicBezTo>
                      <a:cubicBezTo>
                        <a:pt x="3300" y="10590"/>
                        <a:pt x="7387" y="6372"/>
                        <a:pt x="7387" y="6372"/>
                      </a:cubicBezTo>
                      <a:lnTo>
                        <a:pt x="7387" y="6372"/>
                      </a:lnTo>
                      <a:cubicBezTo>
                        <a:pt x="7387" y="6372"/>
                        <a:pt x="4841" y="7057"/>
                        <a:pt x="3154" y="7057"/>
                      </a:cubicBezTo>
                      <a:cubicBezTo>
                        <a:pt x="2367" y="7057"/>
                        <a:pt x="1767" y="6908"/>
                        <a:pt x="1699" y="6470"/>
                      </a:cubicBezTo>
                      <a:cubicBezTo>
                        <a:pt x="1486" y="5096"/>
                        <a:pt x="7557" y="4221"/>
                        <a:pt x="7557" y="4221"/>
                      </a:cubicBezTo>
                      <a:cubicBezTo>
                        <a:pt x="7557" y="4221"/>
                        <a:pt x="2797" y="3016"/>
                        <a:pt x="4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
                <p:cNvSpPr/>
                <p:nvPr/>
              </p:nvSpPr>
              <p:spPr>
                <a:xfrm>
                  <a:off x="1742850" y="2910763"/>
                  <a:ext cx="86025" cy="86625"/>
                </a:xfrm>
                <a:custGeom>
                  <a:avLst/>
                  <a:gdLst/>
                  <a:ahLst/>
                  <a:cxnLst/>
                  <a:rect l="l" t="t" r="r" b="b"/>
                  <a:pathLst>
                    <a:path w="3441" h="3465" extrusionOk="0">
                      <a:moveTo>
                        <a:pt x="501" y="1"/>
                      </a:moveTo>
                      <a:cubicBezTo>
                        <a:pt x="248" y="335"/>
                        <a:pt x="86" y="745"/>
                        <a:pt x="63" y="1195"/>
                      </a:cubicBezTo>
                      <a:cubicBezTo>
                        <a:pt x="0" y="2385"/>
                        <a:pt x="915" y="3399"/>
                        <a:pt x="2104" y="3461"/>
                      </a:cubicBezTo>
                      <a:cubicBezTo>
                        <a:pt x="2143" y="3463"/>
                        <a:pt x="2181" y="3465"/>
                        <a:pt x="2220" y="3465"/>
                      </a:cubicBezTo>
                      <a:cubicBezTo>
                        <a:pt x="2671" y="3465"/>
                        <a:pt x="3091" y="3322"/>
                        <a:pt x="3440" y="3082"/>
                      </a:cubicBezTo>
                      <a:cubicBezTo>
                        <a:pt x="2724" y="1873"/>
                        <a:pt x="1745" y="886"/>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
                <p:cNvSpPr/>
                <p:nvPr/>
              </p:nvSpPr>
              <p:spPr>
                <a:xfrm>
                  <a:off x="1707875" y="2892088"/>
                  <a:ext cx="136000" cy="139375"/>
                </a:xfrm>
                <a:custGeom>
                  <a:avLst/>
                  <a:gdLst/>
                  <a:ahLst/>
                  <a:cxnLst/>
                  <a:rect l="l" t="t" r="r" b="b"/>
                  <a:pathLst>
                    <a:path w="5440" h="5575" extrusionOk="0">
                      <a:moveTo>
                        <a:pt x="763" y="1"/>
                      </a:moveTo>
                      <a:cubicBezTo>
                        <a:pt x="381" y="530"/>
                        <a:pt x="138" y="1171"/>
                        <a:pt x="102" y="1871"/>
                      </a:cubicBezTo>
                      <a:cubicBezTo>
                        <a:pt x="0" y="3809"/>
                        <a:pt x="1493" y="5468"/>
                        <a:pt x="3432" y="5570"/>
                      </a:cubicBezTo>
                      <a:cubicBezTo>
                        <a:pt x="3494" y="5573"/>
                        <a:pt x="3555" y="5574"/>
                        <a:pt x="3615" y="5574"/>
                      </a:cubicBezTo>
                      <a:cubicBezTo>
                        <a:pt x="4279" y="5574"/>
                        <a:pt x="4904" y="5388"/>
                        <a:pt x="5439" y="5062"/>
                      </a:cubicBezTo>
                      <a:cubicBezTo>
                        <a:pt x="5395" y="4956"/>
                        <a:pt x="5351" y="4848"/>
                        <a:pt x="5304" y="4743"/>
                      </a:cubicBezTo>
                      <a:cubicBezTo>
                        <a:pt x="4813" y="5053"/>
                        <a:pt x="4235" y="5233"/>
                        <a:pt x="3618" y="5233"/>
                      </a:cubicBezTo>
                      <a:cubicBezTo>
                        <a:pt x="3562" y="5233"/>
                        <a:pt x="3506" y="5231"/>
                        <a:pt x="3450" y="5228"/>
                      </a:cubicBezTo>
                      <a:cubicBezTo>
                        <a:pt x="1700" y="5137"/>
                        <a:pt x="350" y="3640"/>
                        <a:pt x="442" y="1888"/>
                      </a:cubicBezTo>
                      <a:cubicBezTo>
                        <a:pt x="475" y="1248"/>
                        <a:pt x="699" y="662"/>
                        <a:pt x="1054" y="179"/>
                      </a:cubicBezTo>
                      <a:cubicBezTo>
                        <a:pt x="960" y="121"/>
                        <a:pt x="863" y="60"/>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
                <p:cNvSpPr/>
                <p:nvPr/>
              </p:nvSpPr>
              <p:spPr>
                <a:xfrm>
                  <a:off x="1766725" y="2946513"/>
                  <a:ext cx="30650" cy="29825"/>
                </a:xfrm>
                <a:custGeom>
                  <a:avLst/>
                  <a:gdLst/>
                  <a:ahLst/>
                  <a:cxnLst/>
                  <a:rect l="l" t="t" r="r" b="b"/>
                  <a:pathLst>
                    <a:path w="1226" h="1193" extrusionOk="0">
                      <a:moveTo>
                        <a:pt x="613" y="0"/>
                      </a:moveTo>
                      <a:cubicBezTo>
                        <a:pt x="298" y="0"/>
                        <a:pt x="35" y="247"/>
                        <a:pt x="18" y="567"/>
                      </a:cubicBezTo>
                      <a:cubicBezTo>
                        <a:pt x="1" y="894"/>
                        <a:pt x="253" y="1175"/>
                        <a:pt x="582" y="1192"/>
                      </a:cubicBezTo>
                      <a:cubicBezTo>
                        <a:pt x="592" y="1192"/>
                        <a:pt x="603" y="1193"/>
                        <a:pt x="614" y="1193"/>
                      </a:cubicBezTo>
                      <a:cubicBezTo>
                        <a:pt x="929" y="1193"/>
                        <a:pt x="1192" y="946"/>
                        <a:pt x="1207" y="628"/>
                      </a:cubicBezTo>
                      <a:cubicBezTo>
                        <a:pt x="1226" y="299"/>
                        <a:pt x="972" y="20"/>
                        <a:pt x="644" y="1"/>
                      </a:cubicBezTo>
                      <a:cubicBezTo>
                        <a:pt x="634" y="1"/>
                        <a:pt x="623"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
                <p:cNvSpPr/>
                <p:nvPr/>
              </p:nvSpPr>
              <p:spPr>
                <a:xfrm>
                  <a:off x="1571625" y="2994863"/>
                  <a:ext cx="98175" cy="26125"/>
                </a:xfrm>
                <a:custGeom>
                  <a:avLst/>
                  <a:gdLst/>
                  <a:ahLst/>
                  <a:cxnLst/>
                  <a:rect l="l" t="t" r="r" b="b"/>
                  <a:pathLst>
                    <a:path w="3927" h="1045" extrusionOk="0">
                      <a:moveTo>
                        <a:pt x="3277" y="1"/>
                      </a:moveTo>
                      <a:cubicBezTo>
                        <a:pt x="3168" y="1"/>
                        <a:pt x="3050" y="12"/>
                        <a:pt x="2928" y="35"/>
                      </a:cubicBezTo>
                      <a:cubicBezTo>
                        <a:pt x="2443" y="127"/>
                        <a:pt x="2082" y="381"/>
                        <a:pt x="2125" y="602"/>
                      </a:cubicBezTo>
                      <a:cubicBezTo>
                        <a:pt x="2156" y="767"/>
                        <a:pt x="2404" y="865"/>
                        <a:pt x="2730" y="865"/>
                      </a:cubicBezTo>
                      <a:cubicBezTo>
                        <a:pt x="2840" y="865"/>
                        <a:pt x="2959" y="854"/>
                        <a:pt x="3082" y="831"/>
                      </a:cubicBezTo>
                      <a:cubicBezTo>
                        <a:pt x="3566" y="738"/>
                        <a:pt x="3926" y="484"/>
                        <a:pt x="3884" y="263"/>
                      </a:cubicBezTo>
                      <a:cubicBezTo>
                        <a:pt x="3852" y="99"/>
                        <a:pt x="3605" y="1"/>
                        <a:pt x="3277" y="1"/>
                      </a:cubicBezTo>
                      <a:close/>
                      <a:moveTo>
                        <a:pt x="853" y="396"/>
                      </a:moveTo>
                      <a:cubicBezTo>
                        <a:pt x="797" y="396"/>
                        <a:pt x="739" y="399"/>
                        <a:pt x="680" y="406"/>
                      </a:cubicBezTo>
                      <a:cubicBezTo>
                        <a:pt x="296" y="448"/>
                        <a:pt x="0" y="625"/>
                        <a:pt x="21" y="798"/>
                      </a:cubicBezTo>
                      <a:cubicBezTo>
                        <a:pt x="38" y="945"/>
                        <a:pt x="274" y="1045"/>
                        <a:pt x="578" y="1045"/>
                      </a:cubicBezTo>
                      <a:cubicBezTo>
                        <a:pt x="634" y="1045"/>
                        <a:pt x="692" y="1041"/>
                        <a:pt x="751" y="1034"/>
                      </a:cubicBezTo>
                      <a:cubicBezTo>
                        <a:pt x="1136" y="992"/>
                        <a:pt x="1431" y="816"/>
                        <a:pt x="1410" y="643"/>
                      </a:cubicBezTo>
                      <a:cubicBezTo>
                        <a:pt x="1394" y="494"/>
                        <a:pt x="1158" y="396"/>
                        <a:pt x="853" y="396"/>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
                <p:cNvSpPr/>
                <p:nvPr/>
              </p:nvSpPr>
              <p:spPr>
                <a:xfrm>
                  <a:off x="1737150" y="3069713"/>
                  <a:ext cx="22800" cy="97375"/>
                </a:xfrm>
                <a:custGeom>
                  <a:avLst/>
                  <a:gdLst/>
                  <a:ahLst/>
                  <a:cxnLst/>
                  <a:rect l="l" t="t" r="r" b="b"/>
                  <a:pathLst>
                    <a:path w="912" h="3895" extrusionOk="0">
                      <a:moveTo>
                        <a:pt x="382" y="0"/>
                      </a:moveTo>
                      <a:cubicBezTo>
                        <a:pt x="375" y="0"/>
                        <a:pt x="368" y="1"/>
                        <a:pt x="361" y="1"/>
                      </a:cubicBezTo>
                      <a:cubicBezTo>
                        <a:pt x="139" y="25"/>
                        <a:pt x="1" y="442"/>
                        <a:pt x="53" y="933"/>
                      </a:cubicBezTo>
                      <a:cubicBezTo>
                        <a:pt x="104" y="1411"/>
                        <a:pt x="315" y="1782"/>
                        <a:pt x="531" y="1782"/>
                      </a:cubicBezTo>
                      <a:cubicBezTo>
                        <a:pt x="538" y="1782"/>
                        <a:pt x="544" y="1782"/>
                        <a:pt x="551" y="1781"/>
                      </a:cubicBezTo>
                      <a:cubicBezTo>
                        <a:pt x="775" y="1757"/>
                        <a:pt x="911" y="1339"/>
                        <a:pt x="861" y="846"/>
                      </a:cubicBezTo>
                      <a:cubicBezTo>
                        <a:pt x="808" y="372"/>
                        <a:pt x="597" y="0"/>
                        <a:pt x="382" y="0"/>
                      </a:cubicBezTo>
                      <a:close/>
                      <a:moveTo>
                        <a:pt x="536" y="2497"/>
                      </a:moveTo>
                      <a:cubicBezTo>
                        <a:pt x="535" y="2497"/>
                        <a:pt x="533" y="2497"/>
                        <a:pt x="532" y="2497"/>
                      </a:cubicBezTo>
                      <a:cubicBezTo>
                        <a:pt x="357" y="2502"/>
                        <a:pt x="225" y="2818"/>
                        <a:pt x="236" y="3205"/>
                      </a:cubicBezTo>
                      <a:cubicBezTo>
                        <a:pt x="247" y="3587"/>
                        <a:pt x="395" y="3894"/>
                        <a:pt x="567" y="3894"/>
                      </a:cubicBezTo>
                      <a:cubicBezTo>
                        <a:pt x="569" y="3894"/>
                        <a:pt x="570" y="3894"/>
                        <a:pt x="571" y="3894"/>
                      </a:cubicBezTo>
                      <a:cubicBezTo>
                        <a:pt x="747" y="3889"/>
                        <a:pt x="880" y="3571"/>
                        <a:pt x="869" y="3186"/>
                      </a:cubicBezTo>
                      <a:cubicBezTo>
                        <a:pt x="858" y="2802"/>
                        <a:pt x="710" y="2497"/>
                        <a:pt x="536" y="249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
                <p:cNvSpPr/>
                <p:nvPr/>
              </p:nvSpPr>
              <p:spPr>
                <a:xfrm>
                  <a:off x="2220000" y="2732638"/>
                  <a:ext cx="122875" cy="49675"/>
                </a:xfrm>
                <a:custGeom>
                  <a:avLst/>
                  <a:gdLst/>
                  <a:ahLst/>
                  <a:cxnLst/>
                  <a:rect l="l" t="t" r="r" b="b"/>
                  <a:pathLst>
                    <a:path w="4915" h="1987" extrusionOk="0">
                      <a:moveTo>
                        <a:pt x="3897" y="0"/>
                      </a:moveTo>
                      <a:cubicBezTo>
                        <a:pt x="3882" y="0"/>
                        <a:pt x="3866" y="1"/>
                        <a:pt x="3851" y="2"/>
                      </a:cubicBezTo>
                      <a:cubicBezTo>
                        <a:pt x="3303" y="27"/>
                        <a:pt x="0" y="1173"/>
                        <a:pt x="0" y="1173"/>
                      </a:cubicBezTo>
                      <a:cubicBezTo>
                        <a:pt x="0" y="1173"/>
                        <a:pt x="3296" y="1987"/>
                        <a:pt x="3917" y="1987"/>
                      </a:cubicBezTo>
                      <a:cubicBezTo>
                        <a:pt x="3926" y="1987"/>
                        <a:pt x="3935" y="1987"/>
                        <a:pt x="3943" y="1986"/>
                      </a:cubicBezTo>
                      <a:cubicBezTo>
                        <a:pt x="4491" y="1961"/>
                        <a:pt x="4914" y="1496"/>
                        <a:pt x="4889" y="948"/>
                      </a:cubicBezTo>
                      <a:cubicBezTo>
                        <a:pt x="4865" y="416"/>
                        <a:pt x="4425" y="0"/>
                        <a:pt x="389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
                <p:cNvSpPr/>
                <p:nvPr/>
              </p:nvSpPr>
              <p:spPr>
                <a:xfrm>
                  <a:off x="2220975" y="2732638"/>
                  <a:ext cx="102425" cy="48650"/>
                </a:xfrm>
                <a:custGeom>
                  <a:avLst/>
                  <a:gdLst/>
                  <a:ahLst/>
                  <a:cxnLst/>
                  <a:rect l="l" t="t" r="r" b="b"/>
                  <a:pathLst>
                    <a:path w="4097" h="1946" extrusionOk="0">
                      <a:moveTo>
                        <a:pt x="3850" y="1"/>
                      </a:moveTo>
                      <a:cubicBezTo>
                        <a:pt x="3837" y="1"/>
                        <a:pt x="3825" y="1"/>
                        <a:pt x="3812" y="2"/>
                      </a:cubicBezTo>
                      <a:cubicBezTo>
                        <a:pt x="3300" y="25"/>
                        <a:pt x="376" y="1031"/>
                        <a:pt x="1" y="1159"/>
                      </a:cubicBezTo>
                      <a:lnTo>
                        <a:pt x="11" y="1186"/>
                      </a:lnTo>
                      <a:cubicBezTo>
                        <a:pt x="365" y="1274"/>
                        <a:pt x="2510" y="1794"/>
                        <a:pt x="3489" y="1946"/>
                      </a:cubicBezTo>
                      <a:cubicBezTo>
                        <a:pt x="2776" y="1767"/>
                        <a:pt x="2136" y="1584"/>
                        <a:pt x="2081" y="1485"/>
                      </a:cubicBezTo>
                      <a:cubicBezTo>
                        <a:pt x="1954" y="1255"/>
                        <a:pt x="3993" y="1006"/>
                        <a:pt x="3994" y="1006"/>
                      </a:cubicBezTo>
                      <a:lnTo>
                        <a:pt x="3994" y="1006"/>
                      </a:lnTo>
                      <a:cubicBezTo>
                        <a:pt x="3993" y="1006"/>
                        <a:pt x="3580" y="1028"/>
                        <a:pt x="3119" y="1028"/>
                      </a:cubicBezTo>
                      <a:cubicBezTo>
                        <a:pt x="2567" y="1028"/>
                        <a:pt x="1947" y="996"/>
                        <a:pt x="1890" y="857"/>
                      </a:cubicBezTo>
                      <a:cubicBezTo>
                        <a:pt x="1811" y="664"/>
                        <a:pt x="3365" y="277"/>
                        <a:pt x="4097" y="34"/>
                      </a:cubicBezTo>
                      <a:cubicBezTo>
                        <a:pt x="4018" y="14"/>
                        <a:pt x="3935" y="1"/>
                        <a:pt x="3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
                <p:cNvSpPr/>
                <p:nvPr/>
              </p:nvSpPr>
              <p:spPr>
                <a:xfrm>
                  <a:off x="2225325" y="2756513"/>
                  <a:ext cx="103125" cy="5800"/>
                </a:xfrm>
                <a:custGeom>
                  <a:avLst/>
                  <a:gdLst/>
                  <a:ahLst/>
                  <a:cxnLst/>
                  <a:rect l="l" t="t" r="r" b="b"/>
                  <a:pathLst>
                    <a:path w="4125" h="232" extrusionOk="0">
                      <a:moveTo>
                        <a:pt x="3309" y="1"/>
                      </a:moveTo>
                      <a:cubicBezTo>
                        <a:pt x="2732" y="1"/>
                        <a:pt x="2059" y="13"/>
                        <a:pt x="2059" y="13"/>
                      </a:cubicBezTo>
                      <a:cubicBezTo>
                        <a:pt x="2059" y="13"/>
                        <a:pt x="0" y="143"/>
                        <a:pt x="2" y="201"/>
                      </a:cubicBezTo>
                      <a:cubicBezTo>
                        <a:pt x="3" y="225"/>
                        <a:pt x="365" y="232"/>
                        <a:pt x="786" y="232"/>
                      </a:cubicBezTo>
                      <a:cubicBezTo>
                        <a:pt x="1370" y="232"/>
                        <a:pt x="2067" y="218"/>
                        <a:pt x="2067" y="218"/>
                      </a:cubicBezTo>
                      <a:cubicBezTo>
                        <a:pt x="2067" y="218"/>
                        <a:pt x="4125" y="87"/>
                        <a:pt x="4123" y="32"/>
                      </a:cubicBezTo>
                      <a:cubicBezTo>
                        <a:pt x="4122" y="8"/>
                        <a:pt x="3743" y="1"/>
                        <a:pt x="3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
                <p:cNvSpPr/>
                <p:nvPr/>
              </p:nvSpPr>
              <p:spPr>
                <a:xfrm>
                  <a:off x="2286925" y="2764063"/>
                  <a:ext cx="46875" cy="9925"/>
                </a:xfrm>
                <a:custGeom>
                  <a:avLst/>
                  <a:gdLst/>
                  <a:ahLst/>
                  <a:cxnLst/>
                  <a:rect l="l" t="t" r="r" b="b"/>
                  <a:pathLst>
                    <a:path w="1875" h="397" extrusionOk="0">
                      <a:moveTo>
                        <a:pt x="352" y="88"/>
                      </a:moveTo>
                      <a:cubicBezTo>
                        <a:pt x="345" y="88"/>
                        <a:pt x="339" y="88"/>
                        <a:pt x="333" y="89"/>
                      </a:cubicBezTo>
                      <a:cubicBezTo>
                        <a:pt x="148" y="93"/>
                        <a:pt x="0" y="165"/>
                        <a:pt x="2" y="247"/>
                      </a:cubicBezTo>
                      <a:cubicBezTo>
                        <a:pt x="4" y="330"/>
                        <a:pt x="145" y="391"/>
                        <a:pt x="321" y="391"/>
                      </a:cubicBezTo>
                      <a:cubicBezTo>
                        <a:pt x="327" y="391"/>
                        <a:pt x="334" y="391"/>
                        <a:pt x="340" y="391"/>
                      </a:cubicBezTo>
                      <a:cubicBezTo>
                        <a:pt x="525" y="386"/>
                        <a:pt x="671" y="316"/>
                        <a:pt x="669" y="231"/>
                      </a:cubicBezTo>
                      <a:cubicBezTo>
                        <a:pt x="668" y="151"/>
                        <a:pt x="528" y="88"/>
                        <a:pt x="352" y="88"/>
                      </a:cubicBezTo>
                      <a:close/>
                      <a:moveTo>
                        <a:pt x="1512" y="1"/>
                      </a:moveTo>
                      <a:cubicBezTo>
                        <a:pt x="1482" y="1"/>
                        <a:pt x="1450" y="2"/>
                        <a:pt x="1418" y="6"/>
                      </a:cubicBezTo>
                      <a:cubicBezTo>
                        <a:pt x="1183" y="29"/>
                        <a:pt x="1001" y="136"/>
                        <a:pt x="1012" y="242"/>
                      </a:cubicBezTo>
                      <a:cubicBezTo>
                        <a:pt x="1022" y="334"/>
                        <a:pt x="1170" y="396"/>
                        <a:pt x="1360" y="396"/>
                      </a:cubicBezTo>
                      <a:cubicBezTo>
                        <a:pt x="1392" y="396"/>
                        <a:pt x="1424" y="394"/>
                        <a:pt x="1457" y="391"/>
                      </a:cubicBezTo>
                      <a:cubicBezTo>
                        <a:pt x="1692" y="366"/>
                        <a:pt x="1874" y="261"/>
                        <a:pt x="1863" y="154"/>
                      </a:cubicBezTo>
                      <a:cubicBezTo>
                        <a:pt x="1854" y="62"/>
                        <a:pt x="1704" y="1"/>
                        <a:pt x="1512"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
                <p:cNvSpPr/>
                <p:nvPr/>
              </p:nvSpPr>
              <p:spPr>
                <a:xfrm>
                  <a:off x="2237850" y="2654763"/>
                  <a:ext cx="108000" cy="81025"/>
                </a:xfrm>
                <a:custGeom>
                  <a:avLst/>
                  <a:gdLst/>
                  <a:ahLst/>
                  <a:cxnLst/>
                  <a:rect l="l" t="t" r="r" b="b"/>
                  <a:pathLst>
                    <a:path w="4320" h="3241" extrusionOk="0">
                      <a:moveTo>
                        <a:pt x="3191" y="1"/>
                      </a:moveTo>
                      <a:cubicBezTo>
                        <a:pt x="2993" y="1"/>
                        <a:pt x="2794" y="60"/>
                        <a:pt x="2620" y="182"/>
                      </a:cubicBezTo>
                      <a:cubicBezTo>
                        <a:pt x="2170" y="497"/>
                        <a:pt x="1" y="3240"/>
                        <a:pt x="1" y="3240"/>
                      </a:cubicBezTo>
                      <a:cubicBezTo>
                        <a:pt x="1" y="3240"/>
                        <a:pt x="3314" y="2122"/>
                        <a:pt x="3762" y="1807"/>
                      </a:cubicBezTo>
                      <a:cubicBezTo>
                        <a:pt x="4211" y="1492"/>
                        <a:pt x="4320" y="872"/>
                        <a:pt x="4003" y="422"/>
                      </a:cubicBezTo>
                      <a:cubicBezTo>
                        <a:pt x="3810" y="148"/>
                        <a:pt x="3503" y="1"/>
                        <a:pt x="319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
                <p:cNvSpPr/>
                <p:nvPr/>
              </p:nvSpPr>
              <p:spPr>
                <a:xfrm>
                  <a:off x="2238525" y="2656188"/>
                  <a:ext cx="84150" cy="79175"/>
                </a:xfrm>
                <a:custGeom>
                  <a:avLst/>
                  <a:gdLst/>
                  <a:ahLst/>
                  <a:cxnLst/>
                  <a:rect l="l" t="t" r="r" b="b"/>
                  <a:pathLst>
                    <a:path w="3366" h="3167" extrusionOk="0">
                      <a:moveTo>
                        <a:pt x="2851" y="0"/>
                      </a:moveTo>
                      <a:cubicBezTo>
                        <a:pt x="2760" y="30"/>
                        <a:pt x="2674" y="68"/>
                        <a:pt x="2593" y="125"/>
                      </a:cubicBezTo>
                      <a:cubicBezTo>
                        <a:pt x="2173" y="420"/>
                        <a:pt x="248" y="2839"/>
                        <a:pt x="0" y="3149"/>
                      </a:cubicBezTo>
                      <a:lnTo>
                        <a:pt x="24" y="3166"/>
                      </a:lnTo>
                      <a:cubicBezTo>
                        <a:pt x="370" y="3050"/>
                        <a:pt x="2457" y="2336"/>
                        <a:pt x="3365" y="1938"/>
                      </a:cubicBezTo>
                      <a:lnTo>
                        <a:pt x="3365" y="1938"/>
                      </a:lnTo>
                      <a:cubicBezTo>
                        <a:pt x="2749" y="2144"/>
                        <a:pt x="2178" y="2315"/>
                        <a:pt x="1986" y="2315"/>
                      </a:cubicBezTo>
                      <a:cubicBezTo>
                        <a:pt x="1960" y="2315"/>
                        <a:pt x="1942" y="2312"/>
                        <a:pt x="1930" y="2306"/>
                      </a:cubicBezTo>
                      <a:cubicBezTo>
                        <a:pt x="1698" y="2179"/>
                        <a:pt x="3285" y="875"/>
                        <a:pt x="3285" y="874"/>
                      </a:cubicBezTo>
                      <a:lnTo>
                        <a:pt x="3285" y="874"/>
                      </a:lnTo>
                      <a:cubicBezTo>
                        <a:pt x="3285" y="875"/>
                        <a:pt x="1859" y="1893"/>
                        <a:pt x="1491" y="1893"/>
                      </a:cubicBezTo>
                      <a:cubicBezTo>
                        <a:pt x="1465" y="1893"/>
                        <a:pt x="1445" y="1889"/>
                        <a:pt x="1431" y="1878"/>
                      </a:cubicBezTo>
                      <a:cubicBezTo>
                        <a:pt x="1261" y="1759"/>
                        <a:pt x="2364" y="597"/>
                        <a:pt x="2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
                <p:cNvSpPr/>
                <p:nvPr/>
              </p:nvSpPr>
              <p:spPr>
                <a:xfrm>
                  <a:off x="2241350" y="2673538"/>
                  <a:ext cx="86250" cy="59000"/>
                </a:xfrm>
                <a:custGeom>
                  <a:avLst/>
                  <a:gdLst/>
                  <a:ahLst/>
                  <a:cxnLst/>
                  <a:rect l="l" t="t" r="r" b="b"/>
                  <a:pathLst>
                    <a:path w="3450" h="2360" extrusionOk="0">
                      <a:moveTo>
                        <a:pt x="3413" y="0"/>
                      </a:moveTo>
                      <a:cubicBezTo>
                        <a:pt x="3317" y="0"/>
                        <a:pt x="1667" y="1097"/>
                        <a:pt x="1667" y="1097"/>
                      </a:cubicBezTo>
                      <a:cubicBezTo>
                        <a:pt x="1667" y="1097"/>
                        <a:pt x="0" y="2311"/>
                        <a:pt x="33" y="2358"/>
                      </a:cubicBezTo>
                      <a:cubicBezTo>
                        <a:pt x="34" y="2359"/>
                        <a:pt x="35" y="2359"/>
                        <a:pt x="37" y="2359"/>
                      </a:cubicBezTo>
                      <a:cubicBezTo>
                        <a:pt x="134" y="2359"/>
                        <a:pt x="1783" y="1263"/>
                        <a:pt x="1783" y="1263"/>
                      </a:cubicBezTo>
                      <a:cubicBezTo>
                        <a:pt x="1783" y="1263"/>
                        <a:pt x="3450" y="49"/>
                        <a:pt x="3417" y="2"/>
                      </a:cubicBezTo>
                      <a:cubicBezTo>
                        <a:pt x="3416" y="1"/>
                        <a:pt x="3415"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
                <p:cNvSpPr/>
                <p:nvPr/>
              </p:nvSpPr>
              <p:spPr>
                <a:xfrm>
                  <a:off x="2297625" y="2678788"/>
                  <a:ext cx="40825" cy="28950"/>
                </a:xfrm>
                <a:custGeom>
                  <a:avLst/>
                  <a:gdLst/>
                  <a:ahLst/>
                  <a:cxnLst/>
                  <a:rect l="l" t="t" r="r" b="b"/>
                  <a:pathLst>
                    <a:path w="1633" h="1158" extrusionOk="0">
                      <a:moveTo>
                        <a:pt x="1463" y="0"/>
                      </a:moveTo>
                      <a:cubicBezTo>
                        <a:pt x="1370" y="0"/>
                        <a:pt x="1236" y="56"/>
                        <a:pt x="1111" y="154"/>
                      </a:cubicBezTo>
                      <a:cubicBezTo>
                        <a:pt x="926" y="301"/>
                        <a:pt x="830" y="487"/>
                        <a:pt x="896" y="572"/>
                      </a:cubicBezTo>
                      <a:cubicBezTo>
                        <a:pt x="918" y="599"/>
                        <a:pt x="954" y="612"/>
                        <a:pt x="1000" y="612"/>
                      </a:cubicBezTo>
                      <a:cubicBezTo>
                        <a:pt x="1094" y="612"/>
                        <a:pt x="1227" y="557"/>
                        <a:pt x="1352" y="457"/>
                      </a:cubicBezTo>
                      <a:cubicBezTo>
                        <a:pt x="1537" y="310"/>
                        <a:pt x="1632" y="125"/>
                        <a:pt x="1567" y="41"/>
                      </a:cubicBezTo>
                      <a:cubicBezTo>
                        <a:pt x="1545" y="13"/>
                        <a:pt x="1509" y="0"/>
                        <a:pt x="1463" y="0"/>
                      </a:cubicBezTo>
                      <a:close/>
                      <a:moveTo>
                        <a:pt x="507" y="707"/>
                      </a:moveTo>
                      <a:cubicBezTo>
                        <a:pt x="435" y="707"/>
                        <a:pt x="336" y="742"/>
                        <a:pt x="240" y="805"/>
                      </a:cubicBezTo>
                      <a:cubicBezTo>
                        <a:pt x="88" y="909"/>
                        <a:pt x="0" y="1050"/>
                        <a:pt x="47" y="1119"/>
                      </a:cubicBezTo>
                      <a:cubicBezTo>
                        <a:pt x="65" y="1145"/>
                        <a:pt x="98" y="1157"/>
                        <a:pt x="142" y="1157"/>
                      </a:cubicBezTo>
                      <a:cubicBezTo>
                        <a:pt x="214" y="1157"/>
                        <a:pt x="314" y="1122"/>
                        <a:pt x="409" y="1057"/>
                      </a:cubicBezTo>
                      <a:cubicBezTo>
                        <a:pt x="563" y="954"/>
                        <a:pt x="649" y="815"/>
                        <a:pt x="602" y="746"/>
                      </a:cubicBezTo>
                      <a:cubicBezTo>
                        <a:pt x="585" y="720"/>
                        <a:pt x="551" y="707"/>
                        <a:pt x="507" y="70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
                <p:cNvSpPr/>
                <p:nvPr/>
              </p:nvSpPr>
              <p:spPr>
                <a:xfrm>
                  <a:off x="2197275" y="2636638"/>
                  <a:ext cx="70325" cy="112925"/>
                </a:xfrm>
                <a:custGeom>
                  <a:avLst/>
                  <a:gdLst/>
                  <a:ahLst/>
                  <a:cxnLst/>
                  <a:rect l="l" t="t" r="r" b="b"/>
                  <a:pathLst>
                    <a:path w="2813" h="4517" extrusionOk="0">
                      <a:moveTo>
                        <a:pt x="1679" y="0"/>
                      </a:moveTo>
                      <a:cubicBezTo>
                        <a:pt x="1308" y="0"/>
                        <a:pt x="952" y="209"/>
                        <a:pt x="782" y="568"/>
                      </a:cubicBezTo>
                      <a:cubicBezTo>
                        <a:pt x="546" y="1063"/>
                        <a:pt x="1" y="4517"/>
                        <a:pt x="1" y="4517"/>
                      </a:cubicBezTo>
                      <a:cubicBezTo>
                        <a:pt x="1" y="4517"/>
                        <a:pt x="2340" y="1916"/>
                        <a:pt x="2576" y="1423"/>
                      </a:cubicBezTo>
                      <a:cubicBezTo>
                        <a:pt x="2813" y="926"/>
                        <a:pt x="2601" y="334"/>
                        <a:pt x="2106" y="98"/>
                      </a:cubicBezTo>
                      <a:cubicBezTo>
                        <a:pt x="1968" y="32"/>
                        <a:pt x="1822" y="0"/>
                        <a:pt x="167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
                <p:cNvSpPr/>
                <p:nvPr/>
              </p:nvSpPr>
              <p:spPr>
                <a:xfrm>
                  <a:off x="2197475" y="2644913"/>
                  <a:ext cx="58425" cy="103675"/>
                </a:xfrm>
                <a:custGeom>
                  <a:avLst/>
                  <a:gdLst/>
                  <a:ahLst/>
                  <a:cxnLst/>
                  <a:rect l="l" t="t" r="r" b="b"/>
                  <a:pathLst>
                    <a:path w="2337" h="4147" extrusionOk="0">
                      <a:moveTo>
                        <a:pt x="937" y="0"/>
                      </a:moveTo>
                      <a:lnTo>
                        <a:pt x="937" y="0"/>
                      </a:lnTo>
                      <a:cubicBezTo>
                        <a:pt x="873" y="71"/>
                        <a:pt x="817" y="147"/>
                        <a:pt x="774" y="237"/>
                      </a:cubicBezTo>
                      <a:cubicBezTo>
                        <a:pt x="554" y="700"/>
                        <a:pt x="62" y="3752"/>
                        <a:pt x="1" y="4143"/>
                      </a:cubicBezTo>
                      <a:lnTo>
                        <a:pt x="27" y="4147"/>
                      </a:lnTo>
                      <a:cubicBezTo>
                        <a:pt x="272" y="3876"/>
                        <a:pt x="1741" y="2231"/>
                        <a:pt x="2336" y="1437"/>
                      </a:cubicBezTo>
                      <a:lnTo>
                        <a:pt x="2336" y="1437"/>
                      </a:lnTo>
                      <a:cubicBezTo>
                        <a:pt x="1843" y="1983"/>
                        <a:pt x="1381" y="2461"/>
                        <a:pt x="1266" y="2464"/>
                      </a:cubicBezTo>
                      <a:cubicBezTo>
                        <a:pt x="1266" y="2464"/>
                        <a:pt x="1266" y="2464"/>
                        <a:pt x="1266" y="2464"/>
                      </a:cubicBezTo>
                      <a:cubicBezTo>
                        <a:pt x="1004" y="2464"/>
                        <a:pt x="1745" y="550"/>
                        <a:pt x="1746" y="550"/>
                      </a:cubicBezTo>
                      <a:lnTo>
                        <a:pt x="1746" y="550"/>
                      </a:lnTo>
                      <a:cubicBezTo>
                        <a:pt x="1745" y="550"/>
                        <a:pt x="910" y="2334"/>
                        <a:pt x="629" y="2334"/>
                      </a:cubicBezTo>
                      <a:cubicBezTo>
                        <a:pt x="627" y="2334"/>
                        <a:pt x="625" y="2334"/>
                        <a:pt x="623" y="2334"/>
                      </a:cubicBezTo>
                      <a:cubicBezTo>
                        <a:pt x="416" y="2314"/>
                        <a:pt x="807" y="761"/>
                        <a:pt x="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
                <p:cNvSpPr/>
                <p:nvPr/>
              </p:nvSpPr>
              <p:spPr>
                <a:xfrm>
                  <a:off x="2198150" y="2651713"/>
                  <a:ext cx="47375" cy="92900"/>
                </a:xfrm>
                <a:custGeom>
                  <a:avLst/>
                  <a:gdLst/>
                  <a:ahLst/>
                  <a:cxnLst/>
                  <a:rect l="l" t="t" r="r" b="b"/>
                  <a:pathLst>
                    <a:path w="1895" h="3716" extrusionOk="0">
                      <a:moveTo>
                        <a:pt x="1843" y="0"/>
                      </a:moveTo>
                      <a:cubicBezTo>
                        <a:pt x="1780" y="0"/>
                        <a:pt x="856" y="1813"/>
                        <a:pt x="856" y="1813"/>
                      </a:cubicBezTo>
                      <a:cubicBezTo>
                        <a:pt x="856" y="1813"/>
                        <a:pt x="0" y="3691"/>
                        <a:pt x="52" y="3715"/>
                      </a:cubicBezTo>
                      <a:cubicBezTo>
                        <a:pt x="52" y="3715"/>
                        <a:pt x="53" y="3715"/>
                        <a:pt x="53" y="3715"/>
                      </a:cubicBezTo>
                      <a:cubicBezTo>
                        <a:pt x="115" y="3715"/>
                        <a:pt x="1040" y="1902"/>
                        <a:pt x="1040" y="1902"/>
                      </a:cubicBezTo>
                      <a:cubicBezTo>
                        <a:pt x="1040" y="1902"/>
                        <a:pt x="1894" y="26"/>
                        <a:pt x="1844" y="1"/>
                      </a:cubicBezTo>
                      <a:cubicBezTo>
                        <a:pt x="1844" y="0"/>
                        <a:pt x="1843" y="0"/>
                        <a:pt x="1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
                <p:cNvSpPr/>
                <p:nvPr/>
              </p:nvSpPr>
              <p:spPr>
                <a:xfrm>
                  <a:off x="2234325" y="2652088"/>
                  <a:ext cx="24400" cy="42500"/>
                </a:xfrm>
                <a:custGeom>
                  <a:avLst/>
                  <a:gdLst/>
                  <a:ahLst/>
                  <a:cxnLst/>
                  <a:rect l="l" t="t" r="r" b="b"/>
                  <a:pathLst>
                    <a:path w="976" h="1700" extrusionOk="0">
                      <a:moveTo>
                        <a:pt x="831" y="0"/>
                      </a:moveTo>
                      <a:cubicBezTo>
                        <a:pt x="734" y="0"/>
                        <a:pt x="606" y="136"/>
                        <a:pt x="527" y="329"/>
                      </a:cubicBezTo>
                      <a:cubicBezTo>
                        <a:pt x="438" y="548"/>
                        <a:pt x="446" y="758"/>
                        <a:pt x="544" y="799"/>
                      </a:cubicBezTo>
                      <a:cubicBezTo>
                        <a:pt x="555" y="803"/>
                        <a:pt x="567" y="805"/>
                        <a:pt x="579" y="805"/>
                      </a:cubicBezTo>
                      <a:cubicBezTo>
                        <a:pt x="676" y="805"/>
                        <a:pt x="806" y="671"/>
                        <a:pt x="886" y="474"/>
                      </a:cubicBezTo>
                      <a:cubicBezTo>
                        <a:pt x="975" y="257"/>
                        <a:pt x="967" y="47"/>
                        <a:pt x="869" y="8"/>
                      </a:cubicBezTo>
                      <a:cubicBezTo>
                        <a:pt x="857" y="3"/>
                        <a:pt x="844" y="0"/>
                        <a:pt x="831" y="0"/>
                      </a:cubicBezTo>
                      <a:close/>
                      <a:moveTo>
                        <a:pt x="341" y="1087"/>
                      </a:moveTo>
                      <a:cubicBezTo>
                        <a:pt x="265" y="1087"/>
                        <a:pt x="160" y="1183"/>
                        <a:pt x="88" y="1325"/>
                      </a:cubicBezTo>
                      <a:cubicBezTo>
                        <a:pt x="7" y="1489"/>
                        <a:pt x="1" y="1654"/>
                        <a:pt x="73" y="1692"/>
                      </a:cubicBezTo>
                      <a:cubicBezTo>
                        <a:pt x="83" y="1697"/>
                        <a:pt x="95" y="1699"/>
                        <a:pt x="107" y="1699"/>
                      </a:cubicBezTo>
                      <a:cubicBezTo>
                        <a:pt x="184" y="1699"/>
                        <a:pt x="288" y="1603"/>
                        <a:pt x="359" y="1461"/>
                      </a:cubicBezTo>
                      <a:cubicBezTo>
                        <a:pt x="442" y="1297"/>
                        <a:pt x="449" y="1132"/>
                        <a:pt x="375" y="1095"/>
                      </a:cubicBezTo>
                      <a:cubicBezTo>
                        <a:pt x="365" y="1089"/>
                        <a:pt x="353" y="1087"/>
                        <a:pt x="341" y="1087"/>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
                <p:cNvSpPr/>
                <p:nvPr/>
              </p:nvSpPr>
              <p:spPr>
                <a:xfrm>
                  <a:off x="1836475" y="2792363"/>
                  <a:ext cx="159300" cy="64350"/>
                </a:xfrm>
                <a:custGeom>
                  <a:avLst/>
                  <a:gdLst/>
                  <a:ahLst/>
                  <a:cxnLst/>
                  <a:rect l="l" t="t" r="r" b="b"/>
                  <a:pathLst>
                    <a:path w="6372" h="2574" extrusionOk="0">
                      <a:moveTo>
                        <a:pt x="1296" y="1"/>
                      </a:moveTo>
                      <a:cubicBezTo>
                        <a:pt x="1283" y="1"/>
                        <a:pt x="1271" y="1"/>
                        <a:pt x="1260" y="1"/>
                      </a:cubicBezTo>
                      <a:cubicBezTo>
                        <a:pt x="549" y="31"/>
                        <a:pt x="1" y="636"/>
                        <a:pt x="32" y="1346"/>
                      </a:cubicBezTo>
                      <a:cubicBezTo>
                        <a:pt x="64" y="2035"/>
                        <a:pt x="634" y="2573"/>
                        <a:pt x="1317" y="2573"/>
                      </a:cubicBezTo>
                      <a:cubicBezTo>
                        <a:pt x="1337" y="2573"/>
                        <a:pt x="1357" y="2573"/>
                        <a:pt x="1378" y="2572"/>
                      </a:cubicBezTo>
                      <a:cubicBezTo>
                        <a:pt x="2089" y="2539"/>
                        <a:pt x="6372" y="1054"/>
                        <a:pt x="6372" y="1054"/>
                      </a:cubicBezTo>
                      <a:cubicBezTo>
                        <a:pt x="6372" y="1054"/>
                        <a:pt x="2106" y="1"/>
                        <a:pt x="1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
                <p:cNvSpPr/>
                <p:nvPr/>
              </p:nvSpPr>
              <p:spPr>
                <a:xfrm>
                  <a:off x="1861700" y="2793638"/>
                  <a:ext cx="132775" cy="63075"/>
                </a:xfrm>
                <a:custGeom>
                  <a:avLst/>
                  <a:gdLst/>
                  <a:ahLst/>
                  <a:cxnLst/>
                  <a:rect l="l" t="t" r="r" b="b"/>
                  <a:pathLst>
                    <a:path w="5311" h="2523" extrusionOk="0">
                      <a:moveTo>
                        <a:pt x="788" y="1"/>
                      </a:moveTo>
                      <a:cubicBezTo>
                        <a:pt x="1711" y="232"/>
                        <a:pt x="2543" y="469"/>
                        <a:pt x="2613" y="597"/>
                      </a:cubicBezTo>
                      <a:cubicBezTo>
                        <a:pt x="2779" y="897"/>
                        <a:pt x="134" y="1219"/>
                        <a:pt x="134" y="1219"/>
                      </a:cubicBezTo>
                      <a:cubicBezTo>
                        <a:pt x="134" y="1219"/>
                        <a:pt x="667" y="1191"/>
                        <a:pt x="1263" y="1191"/>
                      </a:cubicBezTo>
                      <a:cubicBezTo>
                        <a:pt x="1980" y="1191"/>
                        <a:pt x="2787" y="1232"/>
                        <a:pt x="2861" y="1414"/>
                      </a:cubicBezTo>
                      <a:cubicBezTo>
                        <a:pt x="2964" y="1663"/>
                        <a:pt x="948" y="2164"/>
                        <a:pt x="0" y="2479"/>
                      </a:cubicBezTo>
                      <a:cubicBezTo>
                        <a:pt x="103" y="2505"/>
                        <a:pt x="210" y="2522"/>
                        <a:pt x="319" y="2522"/>
                      </a:cubicBezTo>
                      <a:cubicBezTo>
                        <a:pt x="336" y="2522"/>
                        <a:pt x="352" y="2522"/>
                        <a:pt x="369" y="2521"/>
                      </a:cubicBezTo>
                      <a:cubicBezTo>
                        <a:pt x="1034" y="2490"/>
                        <a:pt x="4822" y="1188"/>
                        <a:pt x="5311" y="1019"/>
                      </a:cubicBezTo>
                      <a:lnTo>
                        <a:pt x="5295" y="986"/>
                      </a:lnTo>
                      <a:cubicBezTo>
                        <a:pt x="4838" y="873"/>
                        <a:pt x="2059" y="198"/>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
                <p:cNvSpPr/>
                <p:nvPr/>
              </p:nvSpPr>
              <p:spPr>
                <a:xfrm>
                  <a:off x="1855150" y="2818263"/>
                  <a:ext cx="133700" cy="7475"/>
                </a:xfrm>
                <a:custGeom>
                  <a:avLst/>
                  <a:gdLst/>
                  <a:ahLst/>
                  <a:cxnLst/>
                  <a:rect l="l" t="t" r="r" b="b"/>
                  <a:pathLst>
                    <a:path w="5348" h="299" extrusionOk="0">
                      <a:moveTo>
                        <a:pt x="4339" y="1"/>
                      </a:moveTo>
                      <a:cubicBezTo>
                        <a:pt x="3579" y="1"/>
                        <a:pt x="2667" y="18"/>
                        <a:pt x="2667" y="18"/>
                      </a:cubicBezTo>
                      <a:cubicBezTo>
                        <a:pt x="2667" y="18"/>
                        <a:pt x="1" y="186"/>
                        <a:pt x="4" y="259"/>
                      </a:cubicBezTo>
                      <a:cubicBezTo>
                        <a:pt x="5" y="290"/>
                        <a:pt x="468" y="299"/>
                        <a:pt x="1008" y="299"/>
                      </a:cubicBezTo>
                      <a:cubicBezTo>
                        <a:pt x="1767" y="299"/>
                        <a:pt x="2678" y="281"/>
                        <a:pt x="2678" y="281"/>
                      </a:cubicBezTo>
                      <a:cubicBezTo>
                        <a:pt x="2678" y="281"/>
                        <a:pt x="5347" y="114"/>
                        <a:pt x="5344" y="40"/>
                      </a:cubicBezTo>
                      <a:cubicBezTo>
                        <a:pt x="5343" y="9"/>
                        <a:pt x="4879" y="1"/>
                        <a:pt x="4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
                <p:cNvSpPr/>
                <p:nvPr/>
              </p:nvSpPr>
              <p:spPr>
                <a:xfrm>
                  <a:off x="1848275" y="2803163"/>
                  <a:ext cx="60725" cy="12800"/>
                </a:xfrm>
                <a:custGeom>
                  <a:avLst/>
                  <a:gdLst/>
                  <a:ahLst/>
                  <a:cxnLst/>
                  <a:rect l="l" t="t" r="r" b="b"/>
                  <a:pathLst>
                    <a:path w="2429" h="512" extrusionOk="0">
                      <a:moveTo>
                        <a:pt x="2019" y="6"/>
                      </a:moveTo>
                      <a:cubicBezTo>
                        <a:pt x="2009" y="6"/>
                        <a:pt x="1998" y="6"/>
                        <a:pt x="1988" y="7"/>
                      </a:cubicBezTo>
                      <a:cubicBezTo>
                        <a:pt x="1748" y="11"/>
                        <a:pt x="1557" y="105"/>
                        <a:pt x="1559" y="213"/>
                      </a:cubicBezTo>
                      <a:cubicBezTo>
                        <a:pt x="1562" y="317"/>
                        <a:pt x="1749" y="400"/>
                        <a:pt x="1979" y="400"/>
                      </a:cubicBezTo>
                      <a:cubicBezTo>
                        <a:pt x="1985" y="400"/>
                        <a:pt x="1991" y="400"/>
                        <a:pt x="1997" y="400"/>
                      </a:cubicBezTo>
                      <a:cubicBezTo>
                        <a:pt x="2237" y="392"/>
                        <a:pt x="2428" y="299"/>
                        <a:pt x="2425" y="191"/>
                      </a:cubicBezTo>
                      <a:cubicBezTo>
                        <a:pt x="2424" y="87"/>
                        <a:pt x="2243" y="6"/>
                        <a:pt x="2019" y="6"/>
                      </a:cubicBezTo>
                      <a:close/>
                      <a:moveTo>
                        <a:pt x="662" y="0"/>
                      </a:moveTo>
                      <a:cubicBezTo>
                        <a:pt x="622" y="0"/>
                        <a:pt x="581" y="2"/>
                        <a:pt x="539" y="7"/>
                      </a:cubicBezTo>
                      <a:cubicBezTo>
                        <a:pt x="234" y="38"/>
                        <a:pt x="0" y="174"/>
                        <a:pt x="13" y="312"/>
                      </a:cubicBezTo>
                      <a:cubicBezTo>
                        <a:pt x="26" y="431"/>
                        <a:pt x="216" y="512"/>
                        <a:pt x="463" y="512"/>
                      </a:cubicBezTo>
                      <a:cubicBezTo>
                        <a:pt x="505" y="512"/>
                        <a:pt x="548" y="509"/>
                        <a:pt x="592" y="505"/>
                      </a:cubicBezTo>
                      <a:cubicBezTo>
                        <a:pt x="895" y="475"/>
                        <a:pt x="1131" y="337"/>
                        <a:pt x="1117" y="199"/>
                      </a:cubicBezTo>
                      <a:cubicBezTo>
                        <a:pt x="1104" y="80"/>
                        <a:pt x="910" y="0"/>
                        <a:pt x="66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
                <p:cNvSpPr/>
                <p:nvPr/>
              </p:nvSpPr>
              <p:spPr>
                <a:xfrm>
                  <a:off x="1832600" y="2852663"/>
                  <a:ext cx="140025" cy="104975"/>
                </a:xfrm>
                <a:custGeom>
                  <a:avLst/>
                  <a:gdLst/>
                  <a:ahLst/>
                  <a:cxnLst/>
                  <a:rect l="l" t="t" r="r" b="b"/>
                  <a:pathLst>
                    <a:path w="5601" h="4199" extrusionOk="0">
                      <a:moveTo>
                        <a:pt x="5601" y="0"/>
                      </a:moveTo>
                      <a:cubicBezTo>
                        <a:pt x="5601" y="0"/>
                        <a:pt x="1304" y="1449"/>
                        <a:pt x="723" y="1858"/>
                      </a:cubicBezTo>
                      <a:cubicBezTo>
                        <a:pt x="140" y="2267"/>
                        <a:pt x="1" y="3071"/>
                        <a:pt x="411" y="3653"/>
                      </a:cubicBezTo>
                      <a:cubicBezTo>
                        <a:pt x="661" y="4008"/>
                        <a:pt x="1060" y="4199"/>
                        <a:pt x="1465" y="4199"/>
                      </a:cubicBezTo>
                      <a:cubicBezTo>
                        <a:pt x="1721" y="4199"/>
                        <a:pt x="1979" y="4123"/>
                        <a:pt x="2205" y="3964"/>
                      </a:cubicBezTo>
                      <a:cubicBezTo>
                        <a:pt x="2787" y="3555"/>
                        <a:pt x="5601" y="0"/>
                        <a:pt x="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
                <p:cNvSpPr/>
                <p:nvPr/>
              </p:nvSpPr>
              <p:spPr>
                <a:xfrm>
                  <a:off x="1862675" y="2853213"/>
                  <a:ext cx="109050" cy="102625"/>
                </a:xfrm>
                <a:custGeom>
                  <a:avLst/>
                  <a:gdLst/>
                  <a:ahLst/>
                  <a:cxnLst/>
                  <a:rect l="l" t="t" r="r" b="b"/>
                  <a:pathLst>
                    <a:path w="4362" h="4105" extrusionOk="0">
                      <a:moveTo>
                        <a:pt x="4332" y="0"/>
                      </a:moveTo>
                      <a:cubicBezTo>
                        <a:pt x="3884" y="152"/>
                        <a:pt x="1177" y="1075"/>
                        <a:pt x="1" y="1592"/>
                      </a:cubicBezTo>
                      <a:cubicBezTo>
                        <a:pt x="801" y="1326"/>
                        <a:pt x="1540" y="1102"/>
                        <a:pt x="1790" y="1102"/>
                      </a:cubicBezTo>
                      <a:cubicBezTo>
                        <a:pt x="1823" y="1102"/>
                        <a:pt x="1847" y="1106"/>
                        <a:pt x="1862" y="1114"/>
                      </a:cubicBezTo>
                      <a:cubicBezTo>
                        <a:pt x="2161" y="1278"/>
                        <a:pt x="102" y="2970"/>
                        <a:pt x="102" y="2970"/>
                      </a:cubicBezTo>
                      <a:cubicBezTo>
                        <a:pt x="102" y="2970"/>
                        <a:pt x="1953" y="1649"/>
                        <a:pt x="2431" y="1649"/>
                      </a:cubicBezTo>
                      <a:cubicBezTo>
                        <a:pt x="2463" y="1649"/>
                        <a:pt x="2490" y="1655"/>
                        <a:pt x="2509" y="1669"/>
                      </a:cubicBezTo>
                      <a:cubicBezTo>
                        <a:pt x="2728" y="1824"/>
                        <a:pt x="1298" y="3329"/>
                        <a:pt x="668" y="4104"/>
                      </a:cubicBezTo>
                      <a:cubicBezTo>
                        <a:pt x="784" y="4067"/>
                        <a:pt x="897" y="4015"/>
                        <a:pt x="1002" y="3942"/>
                      </a:cubicBezTo>
                      <a:cubicBezTo>
                        <a:pt x="1545" y="3559"/>
                        <a:pt x="4042" y="425"/>
                        <a:pt x="4362" y="21"/>
                      </a:cubicBezTo>
                      <a:lnTo>
                        <a:pt x="4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
                <p:cNvSpPr/>
                <p:nvPr/>
              </p:nvSpPr>
              <p:spPr>
                <a:xfrm>
                  <a:off x="1856250" y="2856888"/>
                  <a:ext cx="111800" cy="76425"/>
                </a:xfrm>
                <a:custGeom>
                  <a:avLst/>
                  <a:gdLst/>
                  <a:ahLst/>
                  <a:cxnLst/>
                  <a:rect l="l" t="t" r="r" b="b"/>
                  <a:pathLst>
                    <a:path w="4472" h="3057" extrusionOk="0">
                      <a:moveTo>
                        <a:pt x="4426" y="0"/>
                      </a:moveTo>
                      <a:cubicBezTo>
                        <a:pt x="4299" y="0"/>
                        <a:pt x="2161" y="1421"/>
                        <a:pt x="2161" y="1421"/>
                      </a:cubicBezTo>
                      <a:cubicBezTo>
                        <a:pt x="2161" y="1421"/>
                        <a:pt x="1" y="2996"/>
                        <a:pt x="43" y="3055"/>
                      </a:cubicBezTo>
                      <a:cubicBezTo>
                        <a:pt x="44" y="3056"/>
                        <a:pt x="46" y="3057"/>
                        <a:pt x="48" y="3057"/>
                      </a:cubicBezTo>
                      <a:cubicBezTo>
                        <a:pt x="174" y="3057"/>
                        <a:pt x="2311" y="1636"/>
                        <a:pt x="2311" y="1636"/>
                      </a:cubicBezTo>
                      <a:cubicBezTo>
                        <a:pt x="2311" y="1636"/>
                        <a:pt x="4471" y="62"/>
                        <a:pt x="4431" y="2"/>
                      </a:cubicBezTo>
                      <a:cubicBezTo>
                        <a:pt x="4430" y="1"/>
                        <a:pt x="4428" y="0"/>
                        <a:pt x="4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
                <p:cNvSpPr/>
                <p:nvPr/>
              </p:nvSpPr>
              <p:spPr>
                <a:xfrm>
                  <a:off x="1842200" y="2888988"/>
                  <a:ext cx="52900" cy="37550"/>
                </a:xfrm>
                <a:custGeom>
                  <a:avLst/>
                  <a:gdLst/>
                  <a:ahLst/>
                  <a:cxnLst/>
                  <a:rect l="l" t="t" r="r" b="b"/>
                  <a:pathLst>
                    <a:path w="2116" h="1502" extrusionOk="0">
                      <a:moveTo>
                        <a:pt x="1933" y="1"/>
                      </a:moveTo>
                      <a:cubicBezTo>
                        <a:pt x="1839" y="1"/>
                        <a:pt x="1710" y="47"/>
                        <a:pt x="1586" y="131"/>
                      </a:cubicBezTo>
                      <a:cubicBezTo>
                        <a:pt x="1387" y="264"/>
                        <a:pt x="1277" y="444"/>
                        <a:pt x="1337" y="535"/>
                      </a:cubicBezTo>
                      <a:cubicBezTo>
                        <a:pt x="1359" y="568"/>
                        <a:pt x="1402" y="584"/>
                        <a:pt x="1457" y="584"/>
                      </a:cubicBezTo>
                      <a:cubicBezTo>
                        <a:pt x="1551" y="584"/>
                        <a:pt x="1680" y="539"/>
                        <a:pt x="1805" y="455"/>
                      </a:cubicBezTo>
                      <a:cubicBezTo>
                        <a:pt x="2004" y="322"/>
                        <a:pt x="2115" y="140"/>
                        <a:pt x="2056" y="51"/>
                      </a:cubicBezTo>
                      <a:cubicBezTo>
                        <a:pt x="2033" y="17"/>
                        <a:pt x="1989" y="1"/>
                        <a:pt x="1933" y="1"/>
                      </a:cubicBezTo>
                      <a:close/>
                      <a:moveTo>
                        <a:pt x="821" y="709"/>
                      </a:moveTo>
                      <a:cubicBezTo>
                        <a:pt x="699" y="709"/>
                        <a:pt x="525" y="780"/>
                        <a:pt x="364" y="908"/>
                      </a:cubicBezTo>
                      <a:cubicBezTo>
                        <a:pt x="124" y="1099"/>
                        <a:pt x="0" y="1340"/>
                        <a:pt x="86" y="1450"/>
                      </a:cubicBezTo>
                      <a:cubicBezTo>
                        <a:pt x="114" y="1485"/>
                        <a:pt x="161" y="1502"/>
                        <a:pt x="219" y="1502"/>
                      </a:cubicBezTo>
                      <a:cubicBezTo>
                        <a:pt x="341" y="1502"/>
                        <a:pt x="514" y="1429"/>
                        <a:pt x="677" y="1301"/>
                      </a:cubicBezTo>
                      <a:cubicBezTo>
                        <a:pt x="917" y="1112"/>
                        <a:pt x="1040" y="869"/>
                        <a:pt x="956" y="761"/>
                      </a:cubicBezTo>
                      <a:cubicBezTo>
                        <a:pt x="928" y="726"/>
                        <a:pt x="881" y="709"/>
                        <a:pt x="821" y="709"/>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
                <p:cNvSpPr/>
                <p:nvPr/>
              </p:nvSpPr>
              <p:spPr>
                <a:xfrm>
                  <a:off x="1934075" y="2834763"/>
                  <a:ext cx="91150" cy="146375"/>
                </a:xfrm>
                <a:custGeom>
                  <a:avLst/>
                  <a:gdLst/>
                  <a:ahLst/>
                  <a:cxnLst/>
                  <a:rect l="l" t="t" r="r" b="b"/>
                  <a:pathLst>
                    <a:path w="3646" h="5855" extrusionOk="0">
                      <a:moveTo>
                        <a:pt x="3646" y="0"/>
                      </a:moveTo>
                      <a:cubicBezTo>
                        <a:pt x="3645" y="1"/>
                        <a:pt x="613" y="3372"/>
                        <a:pt x="306" y="4012"/>
                      </a:cubicBezTo>
                      <a:cubicBezTo>
                        <a:pt x="0" y="4654"/>
                        <a:pt x="273" y="5422"/>
                        <a:pt x="915" y="5729"/>
                      </a:cubicBezTo>
                      <a:cubicBezTo>
                        <a:pt x="1094" y="5814"/>
                        <a:pt x="1282" y="5855"/>
                        <a:pt x="1468" y="5855"/>
                      </a:cubicBezTo>
                      <a:cubicBezTo>
                        <a:pt x="1949" y="5855"/>
                        <a:pt x="2410" y="5584"/>
                        <a:pt x="2630" y="5120"/>
                      </a:cubicBezTo>
                      <a:cubicBezTo>
                        <a:pt x="2938" y="4477"/>
                        <a:pt x="3646" y="1"/>
                        <a:pt x="36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
                <p:cNvSpPr/>
                <p:nvPr/>
              </p:nvSpPr>
              <p:spPr>
                <a:xfrm>
                  <a:off x="1949175" y="2836013"/>
                  <a:ext cx="75775" cy="134400"/>
                </a:xfrm>
                <a:custGeom>
                  <a:avLst/>
                  <a:gdLst/>
                  <a:ahLst/>
                  <a:cxnLst/>
                  <a:rect l="l" t="t" r="r" b="b"/>
                  <a:pathLst>
                    <a:path w="3031" h="5376" extrusionOk="0">
                      <a:moveTo>
                        <a:pt x="2995" y="1"/>
                      </a:moveTo>
                      <a:cubicBezTo>
                        <a:pt x="2678" y="353"/>
                        <a:pt x="775" y="2485"/>
                        <a:pt x="1" y="3514"/>
                      </a:cubicBezTo>
                      <a:cubicBezTo>
                        <a:pt x="640" y="2808"/>
                        <a:pt x="1242" y="2187"/>
                        <a:pt x="1389" y="2184"/>
                      </a:cubicBezTo>
                      <a:cubicBezTo>
                        <a:pt x="1389" y="2184"/>
                        <a:pt x="1390" y="2184"/>
                        <a:pt x="1390" y="2184"/>
                      </a:cubicBezTo>
                      <a:cubicBezTo>
                        <a:pt x="1729" y="2184"/>
                        <a:pt x="767" y="4664"/>
                        <a:pt x="767" y="4664"/>
                      </a:cubicBezTo>
                      <a:cubicBezTo>
                        <a:pt x="767" y="4664"/>
                        <a:pt x="1851" y="2350"/>
                        <a:pt x="2215" y="2350"/>
                      </a:cubicBezTo>
                      <a:cubicBezTo>
                        <a:pt x="2218" y="2350"/>
                        <a:pt x="2221" y="2350"/>
                        <a:pt x="2224" y="2350"/>
                      </a:cubicBezTo>
                      <a:cubicBezTo>
                        <a:pt x="2492" y="2378"/>
                        <a:pt x="1984" y="4391"/>
                        <a:pt x="1817" y="5375"/>
                      </a:cubicBezTo>
                      <a:cubicBezTo>
                        <a:pt x="1898" y="5286"/>
                        <a:pt x="1972" y="5186"/>
                        <a:pt x="2026" y="5070"/>
                      </a:cubicBezTo>
                      <a:cubicBezTo>
                        <a:pt x="2313" y="4470"/>
                        <a:pt x="2951" y="514"/>
                        <a:pt x="3031" y="5"/>
                      </a:cubicBezTo>
                      <a:lnTo>
                        <a:pt x="2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
                <p:cNvSpPr/>
                <p:nvPr/>
              </p:nvSpPr>
              <p:spPr>
                <a:xfrm>
                  <a:off x="1962650" y="2841188"/>
                  <a:ext cx="61450" cy="120425"/>
                </a:xfrm>
                <a:custGeom>
                  <a:avLst/>
                  <a:gdLst/>
                  <a:ahLst/>
                  <a:cxnLst/>
                  <a:rect l="l" t="t" r="r" b="b"/>
                  <a:pathLst>
                    <a:path w="2458" h="4817" extrusionOk="0">
                      <a:moveTo>
                        <a:pt x="2387" y="0"/>
                      </a:moveTo>
                      <a:cubicBezTo>
                        <a:pt x="2308" y="0"/>
                        <a:pt x="1108" y="2352"/>
                        <a:pt x="1108" y="2352"/>
                      </a:cubicBezTo>
                      <a:cubicBezTo>
                        <a:pt x="1108" y="2352"/>
                        <a:pt x="1" y="4784"/>
                        <a:pt x="67" y="4816"/>
                      </a:cubicBezTo>
                      <a:cubicBezTo>
                        <a:pt x="67" y="4816"/>
                        <a:pt x="68" y="4816"/>
                        <a:pt x="68" y="4816"/>
                      </a:cubicBezTo>
                      <a:cubicBezTo>
                        <a:pt x="148" y="4816"/>
                        <a:pt x="1346" y="2466"/>
                        <a:pt x="1346" y="2466"/>
                      </a:cubicBezTo>
                      <a:cubicBezTo>
                        <a:pt x="1346" y="2466"/>
                        <a:pt x="2457" y="33"/>
                        <a:pt x="2388" y="0"/>
                      </a:cubicBezTo>
                      <a:cubicBezTo>
                        <a:pt x="2388" y="0"/>
                        <a:pt x="2387"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
                <p:cNvSpPr/>
                <p:nvPr/>
              </p:nvSpPr>
              <p:spPr>
                <a:xfrm>
                  <a:off x="1945550" y="2906013"/>
                  <a:ext cx="31625" cy="55150"/>
                </a:xfrm>
                <a:custGeom>
                  <a:avLst/>
                  <a:gdLst/>
                  <a:ahLst/>
                  <a:cxnLst/>
                  <a:rect l="l" t="t" r="r" b="b"/>
                  <a:pathLst>
                    <a:path w="1265" h="2206" extrusionOk="0">
                      <a:moveTo>
                        <a:pt x="1126" y="1"/>
                      </a:moveTo>
                      <a:cubicBezTo>
                        <a:pt x="1027" y="1"/>
                        <a:pt x="891" y="126"/>
                        <a:pt x="799" y="310"/>
                      </a:cubicBezTo>
                      <a:cubicBezTo>
                        <a:pt x="691" y="525"/>
                        <a:pt x="683" y="738"/>
                        <a:pt x="779" y="786"/>
                      </a:cubicBezTo>
                      <a:cubicBezTo>
                        <a:pt x="792" y="793"/>
                        <a:pt x="807" y="796"/>
                        <a:pt x="823" y="796"/>
                      </a:cubicBezTo>
                      <a:cubicBezTo>
                        <a:pt x="921" y="796"/>
                        <a:pt x="1057" y="671"/>
                        <a:pt x="1150" y="487"/>
                      </a:cubicBezTo>
                      <a:cubicBezTo>
                        <a:pt x="1257" y="274"/>
                        <a:pt x="1264" y="59"/>
                        <a:pt x="1170" y="11"/>
                      </a:cubicBezTo>
                      <a:cubicBezTo>
                        <a:pt x="1157" y="4"/>
                        <a:pt x="1142" y="1"/>
                        <a:pt x="1126" y="1"/>
                      </a:cubicBezTo>
                      <a:close/>
                      <a:moveTo>
                        <a:pt x="511" y="1161"/>
                      </a:moveTo>
                      <a:cubicBezTo>
                        <a:pt x="385" y="1161"/>
                        <a:pt x="219" y="1337"/>
                        <a:pt x="116" y="1588"/>
                      </a:cubicBezTo>
                      <a:cubicBezTo>
                        <a:pt x="0" y="1872"/>
                        <a:pt x="11" y="2144"/>
                        <a:pt x="140" y="2196"/>
                      </a:cubicBezTo>
                      <a:cubicBezTo>
                        <a:pt x="154" y="2202"/>
                        <a:pt x="170" y="2205"/>
                        <a:pt x="186" y="2205"/>
                      </a:cubicBezTo>
                      <a:cubicBezTo>
                        <a:pt x="312" y="2205"/>
                        <a:pt x="477" y="2029"/>
                        <a:pt x="581" y="1778"/>
                      </a:cubicBezTo>
                      <a:cubicBezTo>
                        <a:pt x="697" y="1494"/>
                        <a:pt x="686" y="1222"/>
                        <a:pt x="558" y="1170"/>
                      </a:cubicBezTo>
                      <a:cubicBezTo>
                        <a:pt x="543" y="1164"/>
                        <a:pt x="528" y="1161"/>
                        <a:pt x="511" y="116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
                <p:cNvSpPr/>
                <p:nvPr/>
              </p:nvSpPr>
              <p:spPr>
                <a:xfrm>
                  <a:off x="2262525" y="2574488"/>
                  <a:ext cx="178725" cy="105300"/>
                </a:xfrm>
                <a:custGeom>
                  <a:avLst/>
                  <a:gdLst/>
                  <a:ahLst/>
                  <a:cxnLst/>
                  <a:rect l="l" t="t" r="r" b="b"/>
                  <a:pathLst>
                    <a:path w="7149" h="4212" extrusionOk="0">
                      <a:moveTo>
                        <a:pt x="3456" y="0"/>
                      </a:moveTo>
                      <a:lnTo>
                        <a:pt x="2942" y="658"/>
                      </a:lnTo>
                      <a:cubicBezTo>
                        <a:pt x="2567" y="1140"/>
                        <a:pt x="2062" y="1341"/>
                        <a:pt x="1588" y="1341"/>
                      </a:cubicBezTo>
                      <a:cubicBezTo>
                        <a:pt x="1280" y="1341"/>
                        <a:pt x="985" y="1256"/>
                        <a:pt x="748" y="1108"/>
                      </a:cubicBezTo>
                      <a:cubicBezTo>
                        <a:pt x="544" y="980"/>
                        <a:pt x="361" y="792"/>
                        <a:pt x="245" y="549"/>
                      </a:cubicBezTo>
                      <a:cubicBezTo>
                        <a:pt x="163" y="638"/>
                        <a:pt x="82" y="724"/>
                        <a:pt x="1" y="809"/>
                      </a:cubicBezTo>
                      <a:cubicBezTo>
                        <a:pt x="146" y="1061"/>
                        <a:pt x="350" y="1261"/>
                        <a:pt x="568" y="1398"/>
                      </a:cubicBezTo>
                      <a:cubicBezTo>
                        <a:pt x="856" y="1578"/>
                        <a:pt x="1216" y="1682"/>
                        <a:pt x="1591" y="1682"/>
                      </a:cubicBezTo>
                      <a:cubicBezTo>
                        <a:pt x="2003" y="1682"/>
                        <a:pt x="2434" y="1557"/>
                        <a:pt x="2811" y="1268"/>
                      </a:cubicBezTo>
                      <a:lnTo>
                        <a:pt x="2811" y="1268"/>
                      </a:lnTo>
                      <a:cubicBezTo>
                        <a:pt x="2762" y="1688"/>
                        <a:pt x="2773" y="2236"/>
                        <a:pt x="3036" y="2656"/>
                      </a:cubicBezTo>
                      <a:cubicBezTo>
                        <a:pt x="3223" y="2949"/>
                        <a:pt x="3500" y="3133"/>
                        <a:pt x="3865" y="3202"/>
                      </a:cubicBezTo>
                      <a:cubicBezTo>
                        <a:pt x="3944" y="3218"/>
                        <a:pt x="4021" y="3225"/>
                        <a:pt x="4096" y="3225"/>
                      </a:cubicBezTo>
                      <a:cubicBezTo>
                        <a:pt x="4746" y="3225"/>
                        <a:pt x="5246" y="2680"/>
                        <a:pt x="5537" y="2248"/>
                      </a:cubicBezTo>
                      <a:cubicBezTo>
                        <a:pt x="5631" y="2856"/>
                        <a:pt x="5900" y="3426"/>
                        <a:pt x="6282" y="3791"/>
                      </a:cubicBezTo>
                      <a:cubicBezTo>
                        <a:pt x="6503" y="4001"/>
                        <a:pt x="6760" y="4141"/>
                        <a:pt x="7039" y="4211"/>
                      </a:cubicBezTo>
                      <a:cubicBezTo>
                        <a:pt x="7076" y="4102"/>
                        <a:pt x="7112" y="3992"/>
                        <a:pt x="7148" y="3882"/>
                      </a:cubicBezTo>
                      <a:cubicBezTo>
                        <a:pt x="6917" y="3829"/>
                        <a:pt x="6702" y="3722"/>
                        <a:pt x="6517" y="3544"/>
                      </a:cubicBezTo>
                      <a:cubicBezTo>
                        <a:pt x="6021" y="3071"/>
                        <a:pt x="5820" y="2264"/>
                        <a:pt x="5844" y="1673"/>
                      </a:cubicBezTo>
                      <a:lnTo>
                        <a:pt x="5875" y="817"/>
                      </a:lnTo>
                      <a:lnTo>
                        <a:pt x="5875" y="817"/>
                      </a:lnTo>
                      <a:lnTo>
                        <a:pt x="5518" y="1595"/>
                      </a:lnTo>
                      <a:cubicBezTo>
                        <a:pt x="5289" y="2096"/>
                        <a:pt x="4747" y="2881"/>
                        <a:pt x="4081" y="2881"/>
                      </a:cubicBezTo>
                      <a:cubicBezTo>
                        <a:pt x="4031" y="2881"/>
                        <a:pt x="3980" y="2877"/>
                        <a:pt x="3928" y="2867"/>
                      </a:cubicBezTo>
                      <a:cubicBezTo>
                        <a:pt x="3657" y="2815"/>
                        <a:pt x="3459" y="2687"/>
                        <a:pt x="3325" y="2474"/>
                      </a:cubicBezTo>
                      <a:cubicBezTo>
                        <a:pt x="3052" y="2042"/>
                        <a:pt x="3102" y="1329"/>
                        <a:pt x="3242" y="807"/>
                      </a:cubicBezTo>
                      <a:lnTo>
                        <a:pt x="34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
                <p:cNvSpPr/>
                <p:nvPr/>
              </p:nvSpPr>
              <p:spPr>
                <a:xfrm>
                  <a:off x="2236450" y="2375763"/>
                  <a:ext cx="94050" cy="91550"/>
                </a:xfrm>
                <a:custGeom>
                  <a:avLst/>
                  <a:gdLst/>
                  <a:ahLst/>
                  <a:cxnLst/>
                  <a:rect l="l" t="t" r="r" b="b"/>
                  <a:pathLst>
                    <a:path w="3762" h="3662" extrusionOk="0">
                      <a:moveTo>
                        <a:pt x="1879" y="0"/>
                      </a:moveTo>
                      <a:cubicBezTo>
                        <a:pt x="913" y="0"/>
                        <a:pt x="105" y="758"/>
                        <a:pt x="54" y="1735"/>
                      </a:cubicBezTo>
                      <a:cubicBezTo>
                        <a:pt x="0" y="2744"/>
                        <a:pt x="776" y="3606"/>
                        <a:pt x="1786" y="3659"/>
                      </a:cubicBezTo>
                      <a:cubicBezTo>
                        <a:pt x="1818" y="3660"/>
                        <a:pt x="1850" y="3661"/>
                        <a:pt x="1881" y="3661"/>
                      </a:cubicBezTo>
                      <a:cubicBezTo>
                        <a:pt x="2849" y="3661"/>
                        <a:pt x="3658" y="2905"/>
                        <a:pt x="3710" y="1926"/>
                      </a:cubicBezTo>
                      <a:cubicBezTo>
                        <a:pt x="3761" y="917"/>
                        <a:pt x="2988" y="56"/>
                        <a:pt x="1977" y="3"/>
                      </a:cubicBezTo>
                      <a:cubicBezTo>
                        <a:pt x="1944" y="1"/>
                        <a:pt x="1912" y="0"/>
                        <a:pt x="1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
                <p:cNvSpPr/>
                <p:nvPr/>
              </p:nvSpPr>
              <p:spPr>
                <a:xfrm>
                  <a:off x="2244775" y="2202563"/>
                  <a:ext cx="140050" cy="41525"/>
                </a:xfrm>
                <a:custGeom>
                  <a:avLst/>
                  <a:gdLst/>
                  <a:ahLst/>
                  <a:cxnLst/>
                  <a:rect l="l" t="t" r="r" b="b"/>
                  <a:pathLst>
                    <a:path w="5602" h="1661" extrusionOk="0">
                      <a:moveTo>
                        <a:pt x="4161" y="0"/>
                      </a:moveTo>
                      <a:cubicBezTo>
                        <a:pt x="3809" y="0"/>
                        <a:pt x="3543" y="106"/>
                        <a:pt x="3502" y="287"/>
                      </a:cubicBezTo>
                      <a:cubicBezTo>
                        <a:pt x="3446" y="542"/>
                        <a:pt x="3856" y="853"/>
                        <a:pt x="4418" y="981"/>
                      </a:cubicBezTo>
                      <a:cubicBezTo>
                        <a:pt x="4581" y="1017"/>
                        <a:pt x="4738" y="1034"/>
                        <a:pt x="4880" y="1034"/>
                      </a:cubicBezTo>
                      <a:cubicBezTo>
                        <a:pt x="5236" y="1034"/>
                        <a:pt x="5504" y="929"/>
                        <a:pt x="5546" y="748"/>
                      </a:cubicBezTo>
                      <a:cubicBezTo>
                        <a:pt x="5601" y="492"/>
                        <a:pt x="5191" y="181"/>
                        <a:pt x="4628" y="55"/>
                      </a:cubicBezTo>
                      <a:cubicBezTo>
                        <a:pt x="4464" y="18"/>
                        <a:pt x="4305" y="0"/>
                        <a:pt x="4161" y="0"/>
                      </a:cubicBezTo>
                      <a:close/>
                      <a:moveTo>
                        <a:pt x="1975" y="232"/>
                      </a:moveTo>
                      <a:cubicBezTo>
                        <a:pt x="1741" y="232"/>
                        <a:pt x="1467" y="277"/>
                        <a:pt x="1185" y="370"/>
                      </a:cubicBezTo>
                      <a:cubicBezTo>
                        <a:pt x="487" y="602"/>
                        <a:pt x="1" y="1050"/>
                        <a:pt x="106" y="1368"/>
                      </a:cubicBezTo>
                      <a:cubicBezTo>
                        <a:pt x="170" y="1559"/>
                        <a:pt x="431" y="1660"/>
                        <a:pt x="782" y="1660"/>
                      </a:cubicBezTo>
                      <a:cubicBezTo>
                        <a:pt x="1016" y="1660"/>
                        <a:pt x="1288" y="1616"/>
                        <a:pt x="1569" y="1523"/>
                      </a:cubicBezTo>
                      <a:cubicBezTo>
                        <a:pt x="2271" y="1290"/>
                        <a:pt x="2756" y="842"/>
                        <a:pt x="2650" y="524"/>
                      </a:cubicBezTo>
                      <a:cubicBezTo>
                        <a:pt x="2587" y="333"/>
                        <a:pt x="2326" y="232"/>
                        <a:pt x="1975" y="2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
                <p:cNvSpPr/>
                <p:nvPr/>
              </p:nvSpPr>
              <p:spPr>
                <a:xfrm>
                  <a:off x="1757475" y="2728988"/>
                  <a:ext cx="88650" cy="116775"/>
                </a:xfrm>
                <a:custGeom>
                  <a:avLst/>
                  <a:gdLst/>
                  <a:ahLst/>
                  <a:cxnLst/>
                  <a:rect l="l" t="t" r="r" b="b"/>
                  <a:pathLst>
                    <a:path w="3546" h="4671" extrusionOk="0">
                      <a:moveTo>
                        <a:pt x="3124" y="0"/>
                      </a:moveTo>
                      <a:cubicBezTo>
                        <a:pt x="2895" y="0"/>
                        <a:pt x="2573" y="127"/>
                        <a:pt x="2269" y="356"/>
                      </a:cubicBezTo>
                      <a:cubicBezTo>
                        <a:pt x="1804" y="702"/>
                        <a:pt x="1558" y="1155"/>
                        <a:pt x="1716" y="1362"/>
                      </a:cubicBezTo>
                      <a:cubicBezTo>
                        <a:pt x="1770" y="1434"/>
                        <a:pt x="1864" y="1468"/>
                        <a:pt x="1984" y="1468"/>
                      </a:cubicBezTo>
                      <a:cubicBezTo>
                        <a:pt x="2213" y="1468"/>
                        <a:pt x="2534" y="1342"/>
                        <a:pt x="2838" y="1114"/>
                      </a:cubicBezTo>
                      <a:cubicBezTo>
                        <a:pt x="3300" y="766"/>
                        <a:pt x="3546" y="314"/>
                        <a:pt x="3391" y="105"/>
                      </a:cubicBezTo>
                      <a:cubicBezTo>
                        <a:pt x="3337" y="34"/>
                        <a:pt x="3243" y="0"/>
                        <a:pt x="3124" y="0"/>
                      </a:cubicBezTo>
                      <a:close/>
                      <a:moveTo>
                        <a:pt x="1234" y="2144"/>
                      </a:moveTo>
                      <a:cubicBezTo>
                        <a:pt x="929" y="2144"/>
                        <a:pt x="524" y="2571"/>
                        <a:pt x="277" y="3180"/>
                      </a:cubicBezTo>
                      <a:cubicBezTo>
                        <a:pt x="1" y="3865"/>
                        <a:pt x="26" y="4524"/>
                        <a:pt x="338" y="4650"/>
                      </a:cubicBezTo>
                      <a:cubicBezTo>
                        <a:pt x="373" y="4664"/>
                        <a:pt x="410" y="4671"/>
                        <a:pt x="449" y="4671"/>
                      </a:cubicBezTo>
                      <a:cubicBezTo>
                        <a:pt x="753" y="4671"/>
                        <a:pt x="1157" y="4245"/>
                        <a:pt x="1405" y="3635"/>
                      </a:cubicBezTo>
                      <a:cubicBezTo>
                        <a:pt x="1680" y="2952"/>
                        <a:pt x="1655" y="2292"/>
                        <a:pt x="1343" y="2165"/>
                      </a:cubicBezTo>
                      <a:cubicBezTo>
                        <a:pt x="1309" y="2151"/>
                        <a:pt x="1272" y="2144"/>
                        <a:pt x="1234" y="2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764"/>
        <p:cNvGrpSpPr/>
        <p:nvPr/>
      </p:nvGrpSpPr>
      <p:grpSpPr>
        <a:xfrm>
          <a:off x="0" y="0"/>
          <a:ext cx="0" cy="0"/>
          <a:chOff x="0" y="0"/>
          <a:chExt cx="0" cy="0"/>
        </a:xfrm>
      </p:grpSpPr>
      <p:sp>
        <p:nvSpPr>
          <p:cNvPr id="5765" name="Google Shape;5765;p9"/>
          <p:cNvSpPr txBox="1">
            <a:spLocks noGrp="1"/>
          </p:cNvSpPr>
          <p:nvPr>
            <p:ph type="title"/>
          </p:nvPr>
        </p:nvSpPr>
        <p:spPr>
          <a:xfrm>
            <a:off x="2465375" y="1498400"/>
            <a:ext cx="4213200" cy="23733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12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766" name="Google Shape;5766;p9"/>
          <p:cNvSpPr txBox="1">
            <a:spLocks noGrp="1"/>
          </p:cNvSpPr>
          <p:nvPr>
            <p:ph type="subTitle" idx="1"/>
          </p:nvPr>
        </p:nvSpPr>
        <p:spPr>
          <a:xfrm>
            <a:off x="2489150" y="3871433"/>
            <a:ext cx="4165800" cy="97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767" name="Google Shape;5767;p9"/>
          <p:cNvGrpSpPr/>
          <p:nvPr/>
        </p:nvGrpSpPr>
        <p:grpSpPr>
          <a:xfrm>
            <a:off x="-243674" y="-126996"/>
            <a:ext cx="9631349" cy="7111795"/>
            <a:chOff x="-205574" y="-95249"/>
            <a:chExt cx="9631349" cy="5333979"/>
          </a:xfrm>
        </p:grpSpPr>
        <p:grpSp>
          <p:nvGrpSpPr>
            <p:cNvPr id="5768" name="Google Shape;5768;p9"/>
            <p:cNvGrpSpPr/>
            <p:nvPr/>
          </p:nvGrpSpPr>
          <p:grpSpPr>
            <a:xfrm>
              <a:off x="-205574" y="-95249"/>
              <a:ext cx="3410615" cy="5333979"/>
              <a:chOff x="43265" y="80288"/>
              <a:chExt cx="3186002" cy="4982699"/>
            </a:xfrm>
          </p:grpSpPr>
          <p:grpSp>
            <p:nvGrpSpPr>
              <p:cNvPr id="5769" name="Google Shape;5769;p9"/>
              <p:cNvGrpSpPr/>
              <p:nvPr/>
            </p:nvGrpSpPr>
            <p:grpSpPr>
              <a:xfrm rot="-5400000">
                <a:off x="1106898" y="1987612"/>
                <a:ext cx="1022789" cy="1097475"/>
                <a:chOff x="3265676" y="1627057"/>
                <a:chExt cx="1259902" cy="1351903"/>
              </a:xfrm>
            </p:grpSpPr>
            <p:sp>
              <p:nvSpPr>
                <p:cNvPr id="5770" name="Google Shape;5770;p9"/>
                <p:cNvSpPr/>
                <p:nvPr/>
              </p:nvSpPr>
              <p:spPr>
                <a:xfrm>
                  <a:off x="3735419" y="1747671"/>
                  <a:ext cx="160781" cy="410810"/>
                </a:xfrm>
                <a:custGeom>
                  <a:avLst/>
                  <a:gdLst/>
                  <a:ahLst/>
                  <a:cxnLst/>
                  <a:rect l="l" t="t" r="r" b="b"/>
                  <a:pathLst>
                    <a:path w="6716" h="17160" extrusionOk="0">
                      <a:moveTo>
                        <a:pt x="122" y="1"/>
                      </a:moveTo>
                      <a:cubicBezTo>
                        <a:pt x="121" y="1"/>
                        <a:pt x="120" y="1"/>
                        <a:pt x="120" y="1"/>
                      </a:cubicBezTo>
                      <a:cubicBezTo>
                        <a:pt x="0" y="21"/>
                        <a:pt x="280" y="2323"/>
                        <a:pt x="750" y="4603"/>
                      </a:cubicBezTo>
                      <a:cubicBezTo>
                        <a:pt x="1019" y="5734"/>
                        <a:pt x="1264" y="6875"/>
                        <a:pt x="1531" y="7709"/>
                      </a:cubicBezTo>
                      <a:cubicBezTo>
                        <a:pt x="1779" y="8550"/>
                        <a:pt x="1944" y="9108"/>
                        <a:pt x="1944" y="9108"/>
                      </a:cubicBezTo>
                      <a:cubicBezTo>
                        <a:pt x="1944" y="9108"/>
                        <a:pt x="2169" y="9650"/>
                        <a:pt x="2504" y="10462"/>
                      </a:cubicBezTo>
                      <a:cubicBezTo>
                        <a:pt x="2812" y="11283"/>
                        <a:pt x="3370" y="12319"/>
                        <a:pt x="3889" y="13364"/>
                      </a:cubicBezTo>
                      <a:cubicBezTo>
                        <a:pt x="5007" y="15381"/>
                        <a:pt x="6461" y="17159"/>
                        <a:pt x="6594" y="17159"/>
                      </a:cubicBezTo>
                      <a:cubicBezTo>
                        <a:pt x="6597" y="17159"/>
                        <a:pt x="6599" y="17159"/>
                        <a:pt x="6601" y="17157"/>
                      </a:cubicBezTo>
                      <a:cubicBezTo>
                        <a:pt x="6715" y="17067"/>
                        <a:pt x="5437" y="15149"/>
                        <a:pt x="4475" y="13069"/>
                      </a:cubicBezTo>
                      <a:cubicBezTo>
                        <a:pt x="4040" y="12005"/>
                        <a:pt x="3557" y="10971"/>
                        <a:pt x="3298" y="10148"/>
                      </a:cubicBezTo>
                      <a:cubicBezTo>
                        <a:pt x="3011" y="9341"/>
                        <a:pt x="2819" y="8801"/>
                        <a:pt x="2819" y="8801"/>
                      </a:cubicBezTo>
                      <a:cubicBezTo>
                        <a:pt x="2819" y="8801"/>
                        <a:pt x="2630" y="8261"/>
                        <a:pt x="2345" y="7452"/>
                      </a:cubicBezTo>
                      <a:cubicBezTo>
                        <a:pt x="2038" y="6649"/>
                        <a:pt x="1732" y="5543"/>
                        <a:pt x="1386" y="4446"/>
                      </a:cubicBezTo>
                      <a:cubicBezTo>
                        <a:pt x="764" y="2244"/>
                        <a:pt x="25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9"/>
                <p:cNvSpPr/>
                <p:nvPr/>
              </p:nvSpPr>
              <p:spPr>
                <a:xfrm>
                  <a:off x="3661370" y="1655523"/>
                  <a:ext cx="144191" cy="126260"/>
                </a:xfrm>
                <a:custGeom>
                  <a:avLst/>
                  <a:gdLst/>
                  <a:ahLst/>
                  <a:cxnLst/>
                  <a:rect l="l" t="t" r="r" b="b"/>
                  <a:pathLst>
                    <a:path w="6023" h="5274" extrusionOk="0">
                      <a:moveTo>
                        <a:pt x="3012" y="0"/>
                      </a:moveTo>
                      <a:cubicBezTo>
                        <a:pt x="2067" y="0"/>
                        <a:pt x="1154" y="509"/>
                        <a:pt x="681" y="1401"/>
                      </a:cubicBezTo>
                      <a:cubicBezTo>
                        <a:pt x="0" y="2687"/>
                        <a:pt x="488" y="4281"/>
                        <a:pt x="1773" y="4965"/>
                      </a:cubicBezTo>
                      <a:cubicBezTo>
                        <a:pt x="2168" y="5174"/>
                        <a:pt x="2591" y="5273"/>
                        <a:pt x="3009" y="5273"/>
                      </a:cubicBezTo>
                      <a:cubicBezTo>
                        <a:pt x="3953" y="5273"/>
                        <a:pt x="4866" y="4765"/>
                        <a:pt x="5339" y="3873"/>
                      </a:cubicBezTo>
                      <a:cubicBezTo>
                        <a:pt x="6023" y="2588"/>
                        <a:pt x="5532" y="992"/>
                        <a:pt x="4247" y="309"/>
                      </a:cubicBezTo>
                      <a:cubicBezTo>
                        <a:pt x="3852" y="100"/>
                        <a:pt x="3429" y="0"/>
                        <a:pt x="30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
                <p:cNvSpPr/>
                <p:nvPr/>
              </p:nvSpPr>
              <p:spPr>
                <a:xfrm>
                  <a:off x="3661370" y="1686263"/>
                  <a:ext cx="138014" cy="95521"/>
                </a:xfrm>
                <a:custGeom>
                  <a:avLst/>
                  <a:gdLst/>
                  <a:ahLst/>
                  <a:cxnLst/>
                  <a:rect l="l" t="t" r="r" b="b"/>
                  <a:pathLst>
                    <a:path w="5765" h="3990" extrusionOk="0">
                      <a:moveTo>
                        <a:pt x="751" y="1"/>
                      </a:moveTo>
                      <a:cubicBezTo>
                        <a:pt x="730" y="40"/>
                        <a:pt x="704" y="77"/>
                        <a:pt x="681" y="117"/>
                      </a:cubicBezTo>
                      <a:cubicBezTo>
                        <a:pt x="0" y="1403"/>
                        <a:pt x="488" y="2997"/>
                        <a:pt x="1773" y="3681"/>
                      </a:cubicBezTo>
                      <a:cubicBezTo>
                        <a:pt x="2168" y="3890"/>
                        <a:pt x="2591" y="3989"/>
                        <a:pt x="3009" y="3989"/>
                      </a:cubicBezTo>
                      <a:cubicBezTo>
                        <a:pt x="3953" y="3989"/>
                        <a:pt x="4866" y="3481"/>
                        <a:pt x="5339" y="2589"/>
                      </a:cubicBezTo>
                      <a:cubicBezTo>
                        <a:pt x="5764" y="1786"/>
                        <a:pt x="5733" y="863"/>
                        <a:pt x="5337" y="115"/>
                      </a:cubicBezTo>
                      <a:cubicBezTo>
                        <a:pt x="5308" y="403"/>
                        <a:pt x="5227" y="690"/>
                        <a:pt x="5083" y="961"/>
                      </a:cubicBezTo>
                      <a:cubicBezTo>
                        <a:pt x="4669" y="1742"/>
                        <a:pt x="3870" y="2187"/>
                        <a:pt x="3045" y="2187"/>
                      </a:cubicBezTo>
                      <a:cubicBezTo>
                        <a:pt x="2680" y="2187"/>
                        <a:pt x="2310" y="2100"/>
                        <a:pt x="1966" y="1917"/>
                      </a:cubicBezTo>
                      <a:cubicBezTo>
                        <a:pt x="1224" y="1524"/>
                        <a:pt x="794" y="782"/>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9"/>
                <p:cNvSpPr/>
                <p:nvPr/>
              </p:nvSpPr>
              <p:spPr>
                <a:xfrm>
                  <a:off x="3699196" y="1665410"/>
                  <a:ext cx="47473" cy="41584"/>
                </a:xfrm>
                <a:custGeom>
                  <a:avLst/>
                  <a:gdLst/>
                  <a:ahLst/>
                  <a:cxnLst/>
                  <a:rect l="l" t="t" r="r" b="b"/>
                  <a:pathLst>
                    <a:path w="1983" h="1737" extrusionOk="0">
                      <a:moveTo>
                        <a:pt x="993" y="0"/>
                      </a:moveTo>
                      <a:cubicBezTo>
                        <a:pt x="682" y="0"/>
                        <a:pt x="382" y="168"/>
                        <a:pt x="227" y="462"/>
                      </a:cubicBezTo>
                      <a:cubicBezTo>
                        <a:pt x="0" y="884"/>
                        <a:pt x="161" y="1411"/>
                        <a:pt x="585" y="1635"/>
                      </a:cubicBezTo>
                      <a:cubicBezTo>
                        <a:pt x="714" y="1704"/>
                        <a:pt x="853" y="1736"/>
                        <a:pt x="990" y="1736"/>
                      </a:cubicBezTo>
                      <a:cubicBezTo>
                        <a:pt x="1301" y="1736"/>
                        <a:pt x="1602" y="1568"/>
                        <a:pt x="1758" y="1274"/>
                      </a:cubicBezTo>
                      <a:cubicBezTo>
                        <a:pt x="1983" y="852"/>
                        <a:pt x="1822" y="327"/>
                        <a:pt x="1400" y="102"/>
                      </a:cubicBezTo>
                      <a:cubicBezTo>
                        <a:pt x="1270" y="33"/>
                        <a:pt x="1131" y="0"/>
                        <a:pt x="9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9"/>
                <p:cNvSpPr/>
                <p:nvPr/>
              </p:nvSpPr>
              <p:spPr>
                <a:xfrm>
                  <a:off x="3750645" y="1693756"/>
                  <a:ext cx="22097" cy="19296"/>
                </a:xfrm>
                <a:custGeom>
                  <a:avLst/>
                  <a:gdLst/>
                  <a:ahLst/>
                  <a:cxnLst/>
                  <a:rect l="l" t="t" r="r" b="b"/>
                  <a:pathLst>
                    <a:path w="923" h="806" extrusionOk="0">
                      <a:moveTo>
                        <a:pt x="461" y="1"/>
                      </a:moveTo>
                      <a:cubicBezTo>
                        <a:pt x="317" y="1"/>
                        <a:pt x="178" y="78"/>
                        <a:pt x="106" y="214"/>
                      </a:cubicBezTo>
                      <a:cubicBezTo>
                        <a:pt x="1" y="411"/>
                        <a:pt x="74" y="654"/>
                        <a:pt x="271" y="758"/>
                      </a:cubicBezTo>
                      <a:cubicBezTo>
                        <a:pt x="332" y="791"/>
                        <a:pt x="397" y="806"/>
                        <a:pt x="461" y="806"/>
                      </a:cubicBezTo>
                      <a:cubicBezTo>
                        <a:pt x="606" y="806"/>
                        <a:pt x="745" y="728"/>
                        <a:pt x="817" y="593"/>
                      </a:cubicBezTo>
                      <a:cubicBezTo>
                        <a:pt x="923" y="396"/>
                        <a:pt x="847" y="153"/>
                        <a:pt x="651" y="49"/>
                      </a:cubicBezTo>
                      <a:cubicBezTo>
                        <a:pt x="590" y="16"/>
                        <a:pt x="525" y="1"/>
                        <a:pt x="4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9"/>
                <p:cNvSpPr/>
                <p:nvPr/>
              </p:nvSpPr>
              <p:spPr>
                <a:xfrm>
                  <a:off x="3463355" y="1896535"/>
                  <a:ext cx="355796" cy="531133"/>
                </a:xfrm>
                <a:custGeom>
                  <a:avLst/>
                  <a:gdLst/>
                  <a:ahLst/>
                  <a:cxnLst/>
                  <a:rect l="l" t="t" r="r" b="b"/>
                  <a:pathLst>
                    <a:path w="14862" h="22186" extrusionOk="0">
                      <a:moveTo>
                        <a:pt x="6938" y="1"/>
                      </a:moveTo>
                      <a:cubicBezTo>
                        <a:pt x="5690" y="1"/>
                        <a:pt x="4759" y="814"/>
                        <a:pt x="4470" y="1627"/>
                      </a:cubicBezTo>
                      <a:cubicBezTo>
                        <a:pt x="3497" y="4363"/>
                        <a:pt x="1" y="3722"/>
                        <a:pt x="227" y="7426"/>
                      </a:cubicBezTo>
                      <a:cubicBezTo>
                        <a:pt x="540" y="12544"/>
                        <a:pt x="11058" y="18406"/>
                        <a:pt x="11540" y="21122"/>
                      </a:cubicBezTo>
                      <a:cubicBezTo>
                        <a:pt x="11676" y="21889"/>
                        <a:pt x="11913" y="22185"/>
                        <a:pt x="12180" y="22185"/>
                      </a:cubicBezTo>
                      <a:cubicBezTo>
                        <a:pt x="12856" y="22185"/>
                        <a:pt x="13720" y="20273"/>
                        <a:pt x="13588" y="19325"/>
                      </a:cubicBezTo>
                      <a:cubicBezTo>
                        <a:pt x="13588" y="19325"/>
                        <a:pt x="14861" y="9330"/>
                        <a:pt x="11640" y="3794"/>
                      </a:cubicBezTo>
                      <a:cubicBezTo>
                        <a:pt x="9974" y="932"/>
                        <a:pt x="8274" y="1"/>
                        <a:pt x="6938"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9"/>
                <p:cNvSpPr/>
                <p:nvPr/>
              </p:nvSpPr>
              <p:spPr>
                <a:xfrm>
                  <a:off x="3466803" y="2009272"/>
                  <a:ext cx="343659" cy="418399"/>
                </a:xfrm>
                <a:custGeom>
                  <a:avLst/>
                  <a:gdLst/>
                  <a:ahLst/>
                  <a:cxnLst/>
                  <a:rect l="l" t="t" r="r" b="b"/>
                  <a:pathLst>
                    <a:path w="14355" h="17477" extrusionOk="0">
                      <a:moveTo>
                        <a:pt x="1044" y="0"/>
                      </a:moveTo>
                      <a:cubicBezTo>
                        <a:pt x="426" y="572"/>
                        <a:pt x="0" y="1346"/>
                        <a:pt x="83" y="2715"/>
                      </a:cubicBezTo>
                      <a:cubicBezTo>
                        <a:pt x="396" y="7835"/>
                        <a:pt x="10914" y="13697"/>
                        <a:pt x="11396" y="16413"/>
                      </a:cubicBezTo>
                      <a:cubicBezTo>
                        <a:pt x="11532" y="17180"/>
                        <a:pt x="11769" y="17476"/>
                        <a:pt x="12036" y="17476"/>
                      </a:cubicBezTo>
                      <a:cubicBezTo>
                        <a:pt x="12712" y="17476"/>
                        <a:pt x="13576" y="15564"/>
                        <a:pt x="13444" y="14616"/>
                      </a:cubicBezTo>
                      <a:cubicBezTo>
                        <a:pt x="13444" y="14616"/>
                        <a:pt x="14355" y="7468"/>
                        <a:pt x="12687" y="1914"/>
                      </a:cubicBezTo>
                      <a:cubicBezTo>
                        <a:pt x="12611" y="3875"/>
                        <a:pt x="12392" y="5680"/>
                        <a:pt x="11861" y="6079"/>
                      </a:cubicBezTo>
                      <a:cubicBezTo>
                        <a:pt x="11773" y="6145"/>
                        <a:pt x="11671" y="6176"/>
                        <a:pt x="11558" y="6176"/>
                      </a:cubicBezTo>
                      <a:cubicBezTo>
                        <a:pt x="10055" y="6176"/>
                        <a:pt x="6600" y="691"/>
                        <a:pt x="6599" y="690"/>
                      </a:cubicBezTo>
                      <a:lnTo>
                        <a:pt x="6599" y="690"/>
                      </a:lnTo>
                      <a:cubicBezTo>
                        <a:pt x="6599" y="691"/>
                        <a:pt x="8627" y="7347"/>
                        <a:pt x="7740" y="8488"/>
                      </a:cubicBezTo>
                      <a:cubicBezTo>
                        <a:pt x="7527" y="8762"/>
                        <a:pt x="7254" y="8894"/>
                        <a:pt x="6934" y="8894"/>
                      </a:cubicBezTo>
                      <a:cubicBezTo>
                        <a:pt x="5923" y="8894"/>
                        <a:pt x="4432" y="7582"/>
                        <a:pt x="2795" y="5319"/>
                      </a:cubicBezTo>
                      <a:cubicBezTo>
                        <a:pt x="1449" y="3457"/>
                        <a:pt x="1160" y="1325"/>
                        <a:pt x="10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9"/>
                <p:cNvSpPr/>
                <p:nvPr/>
              </p:nvSpPr>
              <p:spPr>
                <a:xfrm>
                  <a:off x="3592037" y="1989928"/>
                  <a:ext cx="177371" cy="400660"/>
                </a:xfrm>
                <a:custGeom>
                  <a:avLst/>
                  <a:gdLst/>
                  <a:ahLst/>
                  <a:cxnLst/>
                  <a:rect l="l" t="t" r="r" b="b"/>
                  <a:pathLst>
                    <a:path w="7409" h="16736" extrusionOk="0">
                      <a:moveTo>
                        <a:pt x="33" y="0"/>
                      </a:moveTo>
                      <a:cubicBezTo>
                        <a:pt x="29" y="0"/>
                        <a:pt x="26" y="1"/>
                        <a:pt x="24" y="3"/>
                      </a:cubicBezTo>
                      <a:cubicBezTo>
                        <a:pt x="1" y="25"/>
                        <a:pt x="70" y="155"/>
                        <a:pt x="210" y="366"/>
                      </a:cubicBezTo>
                      <a:cubicBezTo>
                        <a:pt x="342" y="580"/>
                        <a:pt x="573" y="851"/>
                        <a:pt x="790" y="1221"/>
                      </a:cubicBezTo>
                      <a:cubicBezTo>
                        <a:pt x="1273" y="1923"/>
                        <a:pt x="1815" y="2925"/>
                        <a:pt x="2306" y="3944"/>
                      </a:cubicBezTo>
                      <a:cubicBezTo>
                        <a:pt x="2786" y="4972"/>
                        <a:pt x="3196" y="6032"/>
                        <a:pt x="3488" y="6833"/>
                      </a:cubicBezTo>
                      <a:cubicBezTo>
                        <a:pt x="3768" y="7641"/>
                        <a:pt x="3955" y="8178"/>
                        <a:pt x="3955" y="8178"/>
                      </a:cubicBezTo>
                      <a:cubicBezTo>
                        <a:pt x="3955" y="8178"/>
                        <a:pt x="4157" y="8713"/>
                        <a:pt x="4458" y="9516"/>
                      </a:cubicBezTo>
                      <a:cubicBezTo>
                        <a:pt x="4750" y="10327"/>
                        <a:pt x="5139" y="11407"/>
                        <a:pt x="5529" y="12488"/>
                      </a:cubicBezTo>
                      <a:cubicBezTo>
                        <a:pt x="5924" y="13570"/>
                        <a:pt x="6327" y="14653"/>
                        <a:pt x="6675" y="15448"/>
                      </a:cubicBezTo>
                      <a:cubicBezTo>
                        <a:pt x="7011" y="16228"/>
                        <a:pt x="7279" y="16736"/>
                        <a:pt x="7342" y="16736"/>
                      </a:cubicBezTo>
                      <a:cubicBezTo>
                        <a:pt x="7344" y="16736"/>
                        <a:pt x="7345" y="16735"/>
                        <a:pt x="7346" y="16735"/>
                      </a:cubicBezTo>
                      <a:cubicBezTo>
                        <a:pt x="7409" y="16709"/>
                        <a:pt x="7251" y="16155"/>
                        <a:pt x="7014" y="15328"/>
                      </a:cubicBezTo>
                      <a:cubicBezTo>
                        <a:pt x="6780" y="14497"/>
                        <a:pt x="6467" y="13393"/>
                        <a:pt x="6153" y="12288"/>
                      </a:cubicBezTo>
                      <a:cubicBezTo>
                        <a:pt x="5842" y="11181"/>
                        <a:pt x="5523" y="10072"/>
                        <a:pt x="5267" y="9244"/>
                      </a:cubicBezTo>
                      <a:cubicBezTo>
                        <a:pt x="5004" y="8417"/>
                        <a:pt x="4827" y="7864"/>
                        <a:pt x="4827" y="7864"/>
                      </a:cubicBezTo>
                      <a:cubicBezTo>
                        <a:pt x="4827" y="7864"/>
                        <a:pt x="4619" y="7324"/>
                        <a:pt x="4282" y="6521"/>
                      </a:cubicBezTo>
                      <a:cubicBezTo>
                        <a:pt x="3941" y="5721"/>
                        <a:pt x="3459" y="4661"/>
                        <a:pt x="2889" y="3644"/>
                      </a:cubicBezTo>
                      <a:cubicBezTo>
                        <a:pt x="2307" y="2633"/>
                        <a:pt x="1663" y="1657"/>
                        <a:pt x="1079" y="1004"/>
                      </a:cubicBezTo>
                      <a:cubicBezTo>
                        <a:pt x="811" y="660"/>
                        <a:pt x="530" y="420"/>
                        <a:pt x="349" y="242"/>
                      </a:cubicBezTo>
                      <a:cubicBezTo>
                        <a:pt x="181" y="86"/>
                        <a:pt x="70" y="0"/>
                        <a:pt x="3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9"/>
                <p:cNvSpPr/>
                <p:nvPr/>
              </p:nvSpPr>
              <p:spPr>
                <a:xfrm>
                  <a:off x="3632736" y="1931201"/>
                  <a:ext cx="97795" cy="112255"/>
                </a:xfrm>
                <a:custGeom>
                  <a:avLst/>
                  <a:gdLst/>
                  <a:ahLst/>
                  <a:cxnLst/>
                  <a:rect l="l" t="t" r="r" b="b"/>
                  <a:pathLst>
                    <a:path w="4085" h="4689" extrusionOk="0">
                      <a:moveTo>
                        <a:pt x="374" y="1"/>
                      </a:moveTo>
                      <a:cubicBezTo>
                        <a:pt x="306" y="1"/>
                        <a:pt x="247" y="19"/>
                        <a:pt x="202" y="56"/>
                      </a:cubicBezTo>
                      <a:cubicBezTo>
                        <a:pt x="0" y="223"/>
                        <a:pt x="135" y="719"/>
                        <a:pt x="506" y="1164"/>
                      </a:cubicBezTo>
                      <a:cubicBezTo>
                        <a:pt x="792" y="1507"/>
                        <a:pt x="1134" y="1720"/>
                        <a:pt x="1367" y="1720"/>
                      </a:cubicBezTo>
                      <a:cubicBezTo>
                        <a:pt x="1434" y="1720"/>
                        <a:pt x="1492" y="1702"/>
                        <a:pt x="1537" y="1664"/>
                      </a:cubicBezTo>
                      <a:cubicBezTo>
                        <a:pt x="1738" y="1497"/>
                        <a:pt x="1603" y="1002"/>
                        <a:pt x="1233" y="555"/>
                      </a:cubicBezTo>
                      <a:cubicBezTo>
                        <a:pt x="949" y="213"/>
                        <a:pt x="606" y="1"/>
                        <a:pt x="374" y="1"/>
                      </a:cubicBezTo>
                      <a:close/>
                      <a:moveTo>
                        <a:pt x="2455" y="2393"/>
                      </a:moveTo>
                      <a:cubicBezTo>
                        <a:pt x="2383" y="2393"/>
                        <a:pt x="2319" y="2411"/>
                        <a:pt x="2266" y="2449"/>
                      </a:cubicBezTo>
                      <a:cubicBezTo>
                        <a:pt x="1993" y="2642"/>
                        <a:pt x="2117" y="3287"/>
                        <a:pt x="2544" y="3891"/>
                      </a:cubicBezTo>
                      <a:cubicBezTo>
                        <a:pt x="2887" y="4378"/>
                        <a:pt x="3323" y="4689"/>
                        <a:pt x="3623" y="4689"/>
                      </a:cubicBezTo>
                      <a:cubicBezTo>
                        <a:pt x="3695" y="4689"/>
                        <a:pt x="3759" y="4671"/>
                        <a:pt x="3812" y="4633"/>
                      </a:cubicBezTo>
                      <a:cubicBezTo>
                        <a:pt x="4084" y="4440"/>
                        <a:pt x="3960" y="3795"/>
                        <a:pt x="3535" y="3191"/>
                      </a:cubicBezTo>
                      <a:cubicBezTo>
                        <a:pt x="3190" y="2704"/>
                        <a:pt x="2754" y="2393"/>
                        <a:pt x="2455"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9"/>
                <p:cNvSpPr/>
                <p:nvPr/>
              </p:nvSpPr>
              <p:spPr>
                <a:xfrm>
                  <a:off x="3284278" y="2415404"/>
                  <a:ext cx="615665" cy="314811"/>
                </a:xfrm>
                <a:custGeom>
                  <a:avLst/>
                  <a:gdLst/>
                  <a:ahLst/>
                  <a:cxnLst/>
                  <a:rect l="l" t="t" r="r" b="b"/>
                  <a:pathLst>
                    <a:path w="25717" h="13150" extrusionOk="0">
                      <a:moveTo>
                        <a:pt x="14011" y="1"/>
                      </a:moveTo>
                      <a:cubicBezTo>
                        <a:pt x="11214" y="1"/>
                        <a:pt x="8133" y="341"/>
                        <a:pt x="5755" y="1502"/>
                      </a:cubicBezTo>
                      <a:cubicBezTo>
                        <a:pt x="0" y="4314"/>
                        <a:pt x="1438" y="7777"/>
                        <a:pt x="3074" y="8497"/>
                      </a:cubicBezTo>
                      <a:cubicBezTo>
                        <a:pt x="5731" y="9666"/>
                        <a:pt x="4837" y="13106"/>
                        <a:pt x="8547" y="13149"/>
                      </a:cubicBezTo>
                      <a:cubicBezTo>
                        <a:pt x="8562" y="13149"/>
                        <a:pt x="8577" y="13149"/>
                        <a:pt x="8592" y="13149"/>
                      </a:cubicBezTo>
                      <a:cubicBezTo>
                        <a:pt x="13715" y="13149"/>
                        <a:pt x="20293" y="3144"/>
                        <a:pt x="23031" y="2860"/>
                      </a:cubicBezTo>
                      <a:cubicBezTo>
                        <a:pt x="25716" y="2585"/>
                        <a:pt x="22846" y="685"/>
                        <a:pt x="21475" y="685"/>
                      </a:cubicBezTo>
                      <a:cubicBezTo>
                        <a:pt x="21445" y="685"/>
                        <a:pt x="21415" y="686"/>
                        <a:pt x="21387" y="688"/>
                      </a:cubicBezTo>
                      <a:cubicBezTo>
                        <a:pt x="21387" y="688"/>
                        <a:pt x="17985" y="1"/>
                        <a:pt x="140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9"/>
                <p:cNvSpPr/>
                <p:nvPr/>
              </p:nvSpPr>
              <p:spPr>
                <a:xfrm>
                  <a:off x="3425720" y="2415428"/>
                  <a:ext cx="474227" cy="314787"/>
                </a:xfrm>
                <a:custGeom>
                  <a:avLst/>
                  <a:gdLst/>
                  <a:ahLst/>
                  <a:cxnLst/>
                  <a:rect l="l" t="t" r="r" b="b"/>
                  <a:pathLst>
                    <a:path w="19809" h="13149" extrusionOk="0">
                      <a:moveTo>
                        <a:pt x="8104" y="0"/>
                      </a:moveTo>
                      <a:cubicBezTo>
                        <a:pt x="6352" y="0"/>
                        <a:pt x="4488" y="134"/>
                        <a:pt x="2755" y="519"/>
                      </a:cubicBezTo>
                      <a:cubicBezTo>
                        <a:pt x="4705" y="738"/>
                        <a:pt x="6490" y="1086"/>
                        <a:pt x="6848" y="1646"/>
                      </a:cubicBezTo>
                      <a:cubicBezTo>
                        <a:pt x="7705" y="2980"/>
                        <a:pt x="1092" y="6503"/>
                        <a:pt x="1092" y="6503"/>
                      </a:cubicBezTo>
                      <a:cubicBezTo>
                        <a:pt x="1092" y="6503"/>
                        <a:pt x="5021" y="5611"/>
                        <a:pt x="7373" y="5611"/>
                      </a:cubicBezTo>
                      <a:cubicBezTo>
                        <a:pt x="8113" y="5611"/>
                        <a:pt x="8696" y="5699"/>
                        <a:pt x="8953" y="5931"/>
                      </a:cubicBezTo>
                      <a:cubicBezTo>
                        <a:pt x="10027" y="6899"/>
                        <a:pt x="8560" y="8700"/>
                        <a:pt x="5432" y="10633"/>
                      </a:cubicBezTo>
                      <a:cubicBezTo>
                        <a:pt x="3477" y="11840"/>
                        <a:pt x="1329" y="11973"/>
                        <a:pt x="0" y="11993"/>
                      </a:cubicBezTo>
                      <a:cubicBezTo>
                        <a:pt x="526" y="12651"/>
                        <a:pt x="1268" y="13133"/>
                        <a:pt x="2639" y="13148"/>
                      </a:cubicBezTo>
                      <a:cubicBezTo>
                        <a:pt x="2654" y="13148"/>
                        <a:pt x="2669" y="13148"/>
                        <a:pt x="2684" y="13148"/>
                      </a:cubicBezTo>
                      <a:cubicBezTo>
                        <a:pt x="7807" y="13148"/>
                        <a:pt x="14385" y="3143"/>
                        <a:pt x="17121" y="2859"/>
                      </a:cubicBezTo>
                      <a:cubicBezTo>
                        <a:pt x="19808" y="2584"/>
                        <a:pt x="16938" y="684"/>
                        <a:pt x="15567" y="684"/>
                      </a:cubicBezTo>
                      <a:cubicBezTo>
                        <a:pt x="15537" y="684"/>
                        <a:pt x="15507" y="685"/>
                        <a:pt x="15479" y="687"/>
                      </a:cubicBezTo>
                      <a:cubicBezTo>
                        <a:pt x="15479" y="687"/>
                        <a:pt x="12078" y="0"/>
                        <a:pt x="810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9"/>
                <p:cNvSpPr/>
                <p:nvPr/>
              </p:nvSpPr>
              <p:spPr>
                <a:xfrm>
                  <a:off x="3413367" y="2454404"/>
                  <a:ext cx="413133" cy="146345"/>
                </a:xfrm>
                <a:custGeom>
                  <a:avLst/>
                  <a:gdLst/>
                  <a:ahLst/>
                  <a:cxnLst/>
                  <a:rect l="l" t="t" r="r" b="b"/>
                  <a:pathLst>
                    <a:path w="17257" h="6113" extrusionOk="0">
                      <a:moveTo>
                        <a:pt x="17171" y="1"/>
                      </a:moveTo>
                      <a:cubicBezTo>
                        <a:pt x="16996" y="1"/>
                        <a:pt x="16495" y="105"/>
                        <a:pt x="15811" y="248"/>
                      </a:cubicBezTo>
                      <a:cubicBezTo>
                        <a:pt x="14967" y="421"/>
                        <a:pt x="13841" y="653"/>
                        <a:pt x="12717" y="886"/>
                      </a:cubicBezTo>
                      <a:cubicBezTo>
                        <a:pt x="11589" y="1115"/>
                        <a:pt x="10462" y="1354"/>
                        <a:pt x="9616" y="1550"/>
                      </a:cubicBezTo>
                      <a:cubicBezTo>
                        <a:pt x="8773" y="1751"/>
                        <a:pt x="8209" y="1886"/>
                        <a:pt x="8209" y="1886"/>
                      </a:cubicBezTo>
                      <a:cubicBezTo>
                        <a:pt x="8209" y="1886"/>
                        <a:pt x="7655" y="2056"/>
                        <a:pt x="6830" y="2333"/>
                      </a:cubicBezTo>
                      <a:cubicBezTo>
                        <a:pt x="6007" y="2616"/>
                        <a:pt x="4915" y="3020"/>
                        <a:pt x="3858" y="3514"/>
                      </a:cubicBezTo>
                      <a:cubicBezTo>
                        <a:pt x="2809" y="4020"/>
                        <a:pt x="1789" y="4592"/>
                        <a:pt x="1094" y="5127"/>
                      </a:cubicBezTo>
                      <a:cubicBezTo>
                        <a:pt x="732" y="5369"/>
                        <a:pt x="473" y="5632"/>
                        <a:pt x="282" y="5799"/>
                      </a:cubicBezTo>
                      <a:cubicBezTo>
                        <a:pt x="97" y="5972"/>
                        <a:pt x="1" y="6083"/>
                        <a:pt x="20" y="6108"/>
                      </a:cubicBezTo>
                      <a:cubicBezTo>
                        <a:pt x="23" y="6111"/>
                        <a:pt x="28" y="6113"/>
                        <a:pt x="36" y="6113"/>
                      </a:cubicBezTo>
                      <a:cubicBezTo>
                        <a:pt x="80" y="6113"/>
                        <a:pt x="206" y="6054"/>
                        <a:pt x="395" y="5947"/>
                      </a:cubicBezTo>
                      <a:cubicBezTo>
                        <a:pt x="619" y="5831"/>
                        <a:pt x="906" y="5621"/>
                        <a:pt x="1288" y="5430"/>
                      </a:cubicBezTo>
                      <a:cubicBezTo>
                        <a:pt x="2026" y="4999"/>
                        <a:pt x="3063" y="4534"/>
                        <a:pt x="4117" y="4116"/>
                      </a:cubicBezTo>
                      <a:cubicBezTo>
                        <a:pt x="5175" y="3711"/>
                        <a:pt x="6263" y="3381"/>
                        <a:pt x="7084" y="3148"/>
                      </a:cubicBezTo>
                      <a:cubicBezTo>
                        <a:pt x="7909" y="2926"/>
                        <a:pt x="8460" y="2779"/>
                        <a:pt x="8460" y="2779"/>
                      </a:cubicBezTo>
                      <a:cubicBezTo>
                        <a:pt x="8460" y="2779"/>
                        <a:pt x="9007" y="2617"/>
                        <a:pt x="9830" y="2376"/>
                      </a:cubicBezTo>
                      <a:cubicBezTo>
                        <a:pt x="10659" y="2143"/>
                        <a:pt x="11765" y="1833"/>
                        <a:pt x="12871" y="1522"/>
                      </a:cubicBezTo>
                      <a:cubicBezTo>
                        <a:pt x="13980" y="1208"/>
                        <a:pt x="15087" y="884"/>
                        <a:pt x="15907" y="595"/>
                      </a:cubicBezTo>
                      <a:cubicBezTo>
                        <a:pt x="16726" y="311"/>
                        <a:pt x="17257" y="75"/>
                        <a:pt x="17238" y="18"/>
                      </a:cubicBezTo>
                      <a:cubicBezTo>
                        <a:pt x="17234" y="6"/>
                        <a:pt x="17211" y="1"/>
                        <a:pt x="1717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9"/>
                <p:cNvSpPr/>
                <p:nvPr/>
              </p:nvSpPr>
              <p:spPr>
                <a:xfrm>
                  <a:off x="3356124" y="2469199"/>
                  <a:ext cx="123411" cy="85083"/>
                </a:xfrm>
                <a:custGeom>
                  <a:avLst/>
                  <a:gdLst/>
                  <a:ahLst/>
                  <a:cxnLst/>
                  <a:rect l="l" t="t" r="r" b="b"/>
                  <a:pathLst>
                    <a:path w="5155" h="3554" extrusionOk="0">
                      <a:moveTo>
                        <a:pt x="4565" y="0"/>
                      </a:moveTo>
                      <a:cubicBezTo>
                        <a:pt x="4280" y="0"/>
                        <a:pt x="3897" y="119"/>
                        <a:pt x="3522" y="344"/>
                      </a:cubicBezTo>
                      <a:cubicBezTo>
                        <a:pt x="2889" y="727"/>
                        <a:pt x="2515" y="1268"/>
                        <a:pt x="2690" y="1556"/>
                      </a:cubicBezTo>
                      <a:cubicBezTo>
                        <a:pt x="2760" y="1672"/>
                        <a:pt x="2910" y="1729"/>
                        <a:pt x="3106" y="1729"/>
                      </a:cubicBezTo>
                      <a:cubicBezTo>
                        <a:pt x="3391" y="1729"/>
                        <a:pt x="3773" y="1610"/>
                        <a:pt x="4148" y="1384"/>
                      </a:cubicBezTo>
                      <a:cubicBezTo>
                        <a:pt x="4781" y="1002"/>
                        <a:pt x="5154" y="460"/>
                        <a:pt x="4981" y="173"/>
                      </a:cubicBezTo>
                      <a:cubicBezTo>
                        <a:pt x="4911" y="56"/>
                        <a:pt x="4761" y="0"/>
                        <a:pt x="4565" y="0"/>
                      </a:cubicBezTo>
                      <a:close/>
                      <a:moveTo>
                        <a:pt x="1575" y="2114"/>
                      </a:moveTo>
                      <a:cubicBezTo>
                        <a:pt x="1347" y="2114"/>
                        <a:pt x="1029" y="2232"/>
                        <a:pt x="726" y="2449"/>
                      </a:cubicBezTo>
                      <a:cubicBezTo>
                        <a:pt x="258" y="2784"/>
                        <a:pt x="1" y="3229"/>
                        <a:pt x="152" y="3440"/>
                      </a:cubicBezTo>
                      <a:cubicBezTo>
                        <a:pt x="207" y="3517"/>
                        <a:pt x="306" y="3553"/>
                        <a:pt x="433" y="3553"/>
                      </a:cubicBezTo>
                      <a:cubicBezTo>
                        <a:pt x="661" y="3553"/>
                        <a:pt x="977" y="3435"/>
                        <a:pt x="1281" y="3218"/>
                      </a:cubicBezTo>
                      <a:cubicBezTo>
                        <a:pt x="1748" y="2882"/>
                        <a:pt x="2006" y="2438"/>
                        <a:pt x="1853" y="2226"/>
                      </a:cubicBezTo>
                      <a:cubicBezTo>
                        <a:pt x="1799" y="2150"/>
                        <a:pt x="1701" y="2114"/>
                        <a:pt x="1575" y="211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9"/>
                <p:cNvSpPr/>
                <p:nvPr/>
              </p:nvSpPr>
              <p:spPr>
                <a:xfrm>
                  <a:off x="3956536" y="1896535"/>
                  <a:ext cx="355820" cy="531133"/>
                </a:xfrm>
                <a:custGeom>
                  <a:avLst/>
                  <a:gdLst/>
                  <a:ahLst/>
                  <a:cxnLst/>
                  <a:rect l="l" t="t" r="r" b="b"/>
                  <a:pathLst>
                    <a:path w="14863" h="22186" extrusionOk="0">
                      <a:moveTo>
                        <a:pt x="7923" y="1"/>
                      </a:moveTo>
                      <a:cubicBezTo>
                        <a:pt x="6587" y="1"/>
                        <a:pt x="4887" y="932"/>
                        <a:pt x="3222" y="3794"/>
                      </a:cubicBezTo>
                      <a:cubicBezTo>
                        <a:pt x="0" y="9330"/>
                        <a:pt x="1275" y="19325"/>
                        <a:pt x="1275" y="19325"/>
                      </a:cubicBezTo>
                      <a:cubicBezTo>
                        <a:pt x="1142" y="20273"/>
                        <a:pt x="2006" y="22185"/>
                        <a:pt x="2683" y="22185"/>
                      </a:cubicBezTo>
                      <a:cubicBezTo>
                        <a:pt x="2949" y="22185"/>
                        <a:pt x="3187" y="21889"/>
                        <a:pt x="3323" y="21122"/>
                      </a:cubicBezTo>
                      <a:cubicBezTo>
                        <a:pt x="3805" y="18406"/>
                        <a:pt x="14322" y="12544"/>
                        <a:pt x="14635" y="7426"/>
                      </a:cubicBezTo>
                      <a:cubicBezTo>
                        <a:pt x="14862" y="3722"/>
                        <a:pt x="11366" y="4363"/>
                        <a:pt x="10393" y="1627"/>
                      </a:cubicBezTo>
                      <a:cubicBezTo>
                        <a:pt x="10103" y="814"/>
                        <a:pt x="9172" y="1"/>
                        <a:pt x="7923"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
                <p:cNvSpPr/>
                <p:nvPr/>
              </p:nvSpPr>
              <p:spPr>
                <a:xfrm>
                  <a:off x="3965251" y="2009272"/>
                  <a:ext cx="343659" cy="418399"/>
                </a:xfrm>
                <a:custGeom>
                  <a:avLst/>
                  <a:gdLst/>
                  <a:ahLst/>
                  <a:cxnLst/>
                  <a:rect l="l" t="t" r="r" b="b"/>
                  <a:pathLst>
                    <a:path w="14355" h="17477" extrusionOk="0">
                      <a:moveTo>
                        <a:pt x="13311" y="0"/>
                      </a:moveTo>
                      <a:cubicBezTo>
                        <a:pt x="13195" y="1325"/>
                        <a:pt x="12906" y="3457"/>
                        <a:pt x="11560" y="5319"/>
                      </a:cubicBezTo>
                      <a:cubicBezTo>
                        <a:pt x="9923" y="7582"/>
                        <a:pt x="8431" y="8894"/>
                        <a:pt x="7420" y="8894"/>
                      </a:cubicBezTo>
                      <a:cubicBezTo>
                        <a:pt x="7100" y="8894"/>
                        <a:pt x="6828" y="8762"/>
                        <a:pt x="6615" y="8488"/>
                      </a:cubicBezTo>
                      <a:cubicBezTo>
                        <a:pt x="5727" y="7347"/>
                        <a:pt x="7756" y="691"/>
                        <a:pt x="7756" y="690"/>
                      </a:cubicBezTo>
                      <a:lnTo>
                        <a:pt x="7756" y="690"/>
                      </a:lnTo>
                      <a:cubicBezTo>
                        <a:pt x="7755" y="691"/>
                        <a:pt x="4300" y="6176"/>
                        <a:pt x="2797" y="6176"/>
                      </a:cubicBezTo>
                      <a:cubicBezTo>
                        <a:pt x="2684" y="6176"/>
                        <a:pt x="2582" y="6145"/>
                        <a:pt x="2494" y="6079"/>
                      </a:cubicBezTo>
                      <a:cubicBezTo>
                        <a:pt x="1961" y="5680"/>
                        <a:pt x="1743" y="3875"/>
                        <a:pt x="1668" y="1914"/>
                      </a:cubicBezTo>
                      <a:cubicBezTo>
                        <a:pt x="0" y="7468"/>
                        <a:pt x="911" y="14616"/>
                        <a:pt x="911" y="14616"/>
                      </a:cubicBezTo>
                      <a:cubicBezTo>
                        <a:pt x="778" y="15564"/>
                        <a:pt x="1642" y="17476"/>
                        <a:pt x="2319" y="17476"/>
                      </a:cubicBezTo>
                      <a:cubicBezTo>
                        <a:pt x="2585" y="17476"/>
                        <a:pt x="2823" y="17180"/>
                        <a:pt x="2959" y="16413"/>
                      </a:cubicBezTo>
                      <a:cubicBezTo>
                        <a:pt x="3441" y="13697"/>
                        <a:pt x="13958" y="7835"/>
                        <a:pt x="14271" y="2715"/>
                      </a:cubicBezTo>
                      <a:cubicBezTo>
                        <a:pt x="14355" y="1346"/>
                        <a:pt x="13929" y="572"/>
                        <a:pt x="133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9"/>
                <p:cNvSpPr/>
                <p:nvPr/>
              </p:nvSpPr>
              <p:spPr>
                <a:xfrm>
                  <a:off x="4006261" y="1989928"/>
                  <a:ext cx="177419" cy="400660"/>
                </a:xfrm>
                <a:custGeom>
                  <a:avLst/>
                  <a:gdLst/>
                  <a:ahLst/>
                  <a:cxnLst/>
                  <a:rect l="l" t="t" r="r" b="b"/>
                  <a:pathLst>
                    <a:path w="7411" h="16736" extrusionOk="0">
                      <a:moveTo>
                        <a:pt x="7377" y="0"/>
                      </a:moveTo>
                      <a:cubicBezTo>
                        <a:pt x="7339" y="0"/>
                        <a:pt x="7228" y="86"/>
                        <a:pt x="7060" y="242"/>
                      </a:cubicBezTo>
                      <a:cubicBezTo>
                        <a:pt x="6879" y="420"/>
                        <a:pt x="6600" y="660"/>
                        <a:pt x="6332" y="1004"/>
                      </a:cubicBezTo>
                      <a:cubicBezTo>
                        <a:pt x="5748" y="1657"/>
                        <a:pt x="5102" y="2633"/>
                        <a:pt x="4522" y="3644"/>
                      </a:cubicBezTo>
                      <a:cubicBezTo>
                        <a:pt x="3952" y="4661"/>
                        <a:pt x="3470" y="5721"/>
                        <a:pt x="3127" y="6521"/>
                      </a:cubicBezTo>
                      <a:cubicBezTo>
                        <a:pt x="2792" y="7324"/>
                        <a:pt x="2583" y="7864"/>
                        <a:pt x="2583" y="7864"/>
                      </a:cubicBezTo>
                      <a:cubicBezTo>
                        <a:pt x="2583" y="7864"/>
                        <a:pt x="2407" y="8417"/>
                        <a:pt x="2144" y="9244"/>
                      </a:cubicBezTo>
                      <a:cubicBezTo>
                        <a:pt x="1888" y="10072"/>
                        <a:pt x="1567" y="11181"/>
                        <a:pt x="1256" y="12288"/>
                      </a:cubicBezTo>
                      <a:cubicBezTo>
                        <a:pt x="944" y="13393"/>
                        <a:pt x="631" y="14497"/>
                        <a:pt x="395" y="15328"/>
                      </a:cubicBezTo>
                      <a:cubicBezTo>
                        <a:pt x="158" y="16155"/>
                        <a:pt x="1" y="16709"/>
                        <a:pt x="65" y="16735"/>
                      </a:cubicBezTo>
                      <a:cubicBezTo>
                        <a:pt x="66" y="16735"/>
                        <a:pt x="67" y="16736"/>
                        <a:pt x="69" y="16736"/>
                      </a:cubicBezTo>
                      <a:cubicBezTo>
                        <a:pt x="132" y="16736"/>
                        <a:pt x="400" y="16228"/>
                        <a:pt x="735" y="15448"/>
                      </a:cubicBezTo>
                      <a:cubicBezTo>
                        <a:pt x="1084" y="14653"/>
                        <a:pt x="1487" y="13570"/>
                        <a:pt x="1881" y="12488"/>
                      </a:cubicBezTo>
                      <a:cubicBezTo>
                        <a:pt x="2271" y="11407"/>
                        <a:pt x="2661" y="10327"/>
                        <a:pt x="2953" y="9516"/>
                      </a:cubicBezTo>
                      <a:cubicBezTo>
                        <a:pt x="3254" y="8713"/>
                        <a:pt x="3455" y="8178"/>
                        <a:pt x="3455" y="8178"/>
                      </a:cubicBezTo>
                      <a:cubicBezTo>
                        <a:pt x="3455" y="8178"/>
                        <a:pt x="3641" y="7641"/>
                        <a:pt x="3923" y="6833"/>
                      </a:cubicBezTo>
                      <a:cubicBezTo>
                        <a:pt x="4215" y="6032"/>
                        <a:pt x="4623" y="4972"/>
                        <a:pt x="5105" y="3944"/>
                      </a:cubicBezTo>
                      <a:cubicBezTo>
                        <a:pt x="5596" y="2925"/>
                        <a:pt x="6136" y="1923"/>
                        <a:pt x="6619" y="1221"/>
                      </a:cubicBezTo>
                      <a:cubicBezTo>
                        <a:pt x="6838" y="851"/>
                        <a:pt x="7068" y="580"/>
                        <a:pt x="7201" y="366"/>
                      </a:cubicBezTo>
                      <a:cubicBezTo>
                        <a:pt x="7340" y="155"/>
                        <a:pt x="7410" y="25"/>
                        <a:pt x="7387" y="3"/>
                      </a:cubicBezTo>
                      <a:cubicBezTo>
                        <a:pt x="7385" y="1"/>
                        <a:pt x="7382" y="0"/>
                        <a:pt x="737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9"/>
                <p:cNvSpPr/>
                <p:nvPr/>
              </p:nvSpPr>
              <p:spPr>
                <a:xfrm>
                  <a:off x="4045165" y="1931201"/>
                  <a:ext cx="97795" cy="112255"/>
                </a:xfrm>
                <a:custGeom>
                  <a:avLst/>
                  <a:gdLst/>
                  <a:ahLst/>
                  <a:cxnLst/>
                  <a:rect l="l" t="t" r="r" b="b"/>
                  <a:pathLst>
                    <a:path w="4085" h="4689" extrusionOk="0">
                      <a:moveTo>
                        <a:pt x="3711" y="1"/>
                      </a:moveTo>
                      <a:cubicBezTo>
                        <a:pt x="3478" y="1"/>
                        <a:pt x="3137" y="213"/>
                        <a:pt x="2851" y="555"/>
                      </a:cubicBezTo>
                      <a:cubicBezTo>
                        <a:pt x="2483" y="1000"/>
                        <a:pt x="2347" y="1497"/>
                        <a:pt x="2549" y="1664"/>
                      </a:cubicBezTo>
                      <a:cubicBezTo>
                        <a:pt x="2594" y="1702"/>
                        <a:pt x="2652" y="1720"/>
                        <a:pt x="2719" y="1720"/>
                      </a:cubicBezTo>
                      <a:cubicBezTo>
                        <a:pt x="2952" y="1720"/>
                        <a:pt x="3294" y="1507"/>
                        <a:pt x="3579" y="1164"/>
                      </a:cubicBezTo>
                      <a:cubicBezTo>
                        <a:pt x="3950" y="719"/>
                        <a:pt x="4084" y="223"/>
                        <a:pt x="3882" y="56"/>
                      </a:cubicBezTo>
                      <a:cubicBezTo>
                        <a:pt x="3837" y="19"/>
                        <a:pt x="3779" y="1"/>
                        <a:pt x="3711" y="1"/>
                      </a:cubicBezTo>
                      <a:close/>
                      <a:moveTo>
                        <a:pt x="1630" y="2393"/>
                      </a:moveTo>
                      <a:cubicBezTo>
                        <a:pt x="1331" y="2393"/>
                        <a:pt x="895" y="2704"/>
                        <a:pt x="551" y="3191"/>
                      </a:cubicBezTo>
                      <a:cubicBezTo>
                        <a:pt x="126" y="3795"/>
                        <a:pt x="0" y="4440"/>
                        <a:pt x="274" y="4633"/>
                      </a:cubicBezTo>
                      <a:cubicBezTo>
                        <a:pt x="327" y="4671"/>
                        <a:pt x="391" y="4689"/>
                        <a:pt x="462" y="4689"/>
                      </a:cubicBezTo>
                      <a:cubicBezTo>
                        <a:pt x="762" y="4689"/>
                        <a:pt x="1198" y="4378"/>
                        <a:pt x="1542" y="3891"/>
                      </a:cubicBezTo>
                      <a:cubicBezTo>
                        <a:pt x="1967" y="3287"/>
                        <a:pt x="2093" y="2642"/>
                        <a:pt x="1819" y="2449"/>
                      </a:cubicBezTo>
                      <a:cubicBezTo>
                        <a:pt x="1766" y="2411"/>
                        <a:pt x="1702" y="2393"/>
                        <a:pt x="1630"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9"/>
                <p:cNvSpPr/>
                <p:nvPr/>
              </p:nvSpPr>
              <p:spPr>
                <a:xfrm>
                  <a:off x="3875736" y="2415404"/>
                  <a:ext cx="615689" cy="314811"/>
                </a:xfrm>
                <a:custGeom>
                  <a:avLst/>
                  <a:gdLst/>
                  <a:ahLst/>
                  <a:cxnLst/>
                  <a:rect l="l" t="t" r="r" b="b"/>
                  <a:pathLst>
                    <a:path w="25718" h="13150" extrusionOk="0">
                      <a:moveTo>
                        <a:pt x="11707" y="1"/>
                      </a:moveTo>
                      <a:cubicBezTo>
                        <a:pt x="7733" y="1"/>
                        <a:pt x="4331" y="688"/>
                        <a:pt x="4331" y="688"/>
                      </a:cubicBezTo>
                      <a:cubicBezTo>
                        <a:pt x="4303" y="686"/>
                        <a:pt x="4273" y="685"/>
                        <a:pt x="4243" y="685"/>
                      </a:cubicBezTo>
                      <a:cubicBezTo>
                        <a:pt x="2870" y="685"/>
                        <a:pt x="0" y="2585"/>
                        <a:pt x="2687" y="2860"/>
                      </a:cubicBezTo>
                      <a:cubicBezTo>
                        <a:pt x="5423" y="3144"/>
                        <a:pt x="12002" y="13149"/>
                        <a:pt x="17124" y="13149"/>
                      </a:cubicBezTo>
                      <a:cubicBezTo>
                        <a:pt x="17139" y="13149"/>
                        <a:pt x="17155" y="13149"/>
                        <a:pt x="17170" y="13149"/>
                      </a:cubicBezTo>
                      <a:cubicBezTo>
                        <a:pt x="20879" y="13106"/>
                        <a:pt x="19986" y="9666"/>
                        <a:pt x="22644" y="8497"/>
                      </a:cubicBezTo>
                      <a:cubicBezTo>
                        <a:pt x="24280" y="7777"/>
                        <a:pt x="25717" y="4314"/>
                        <a:pt x="19961" y="1502"/>
                      </a:cubicBezTo>
                      <a:cubicBezTo>
                        <a:pt x="17584" y="341"/>
                        <a:pt x="14504" y="1"/>
                        <a:pt x="1170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9"/>
                <p:cNvSpPr/>
                <p:nvPr/>
              </p:nvSpPr>
              <p:spPr>
                <a:xfrm>
                  <a:off x="3875736" y="2415428"/>
                  <a:ext cx="474227" cy="314787"/>
                </a:xfrm>
                <a:custGeom>
                  <a:avLst/>
                  <a:gdLst/>
                  <a:ahLst/>
                  <a:cxnLst/>
                  <a:rect l="l" t="t" r="r" b="b"/>
                  <a:pathLst>
                    <a:path w="19809" h="13149" extrusionOk="0">
                      <a:moveTo>
                        <a:pt x="11705" y="0"/>
                      </a:moveTo>
                      <a:cubicBezTo>
                        <a:pt x="7732" y="0"/>
                        <a:pt x="4331" y="687"/>
                        <a:pt x="4331" y="687"/>
                      </a:cubicBezTo>
                      <a:cubicBezTo>
                        <a:pt x="4303" y="685"/>
                        <a:pt x="4273" y="684"/>
                        <a:pt x="4243" y="684"/>
                      </a:cubicBezTo>
                      <a:cubicBezTo>
                        <a:pt x="2870" y="684"/>
                        <a:pt x="0" y="2584"/>
                        <a:pt x="2687" y="2859"/>
                      </a:cubicBezTo>
                      <a:cubicBezTo>
                        <a:pt x="5423" y="3143"/>
                        <a:pt x="12002" y="13148"/>
                        <a:pt x="17124" y="13148"/>
                      </a:cubicBezTo>
                      <a:cubicBezTo>
                        <a:pt x="17139" y="13148"/>
                        <a:pt x="17155" y="13148"/>
                        <a:pt x="17170" y="13148"/>
                      </a:cubicBezTo>
                      <a:cubicBezTo>
                        <a:pt x="18540" y="13133"/>
                        <a:pt x="19284" y="12651"/>
                        <a:pt x="19808" y="11993"/>
                      </a:cubicBezTo>
                      <a:cubicBezTo>
                        <a:pt x="18479" y="11973"/>
                        <a:pt x="16333" y="11840"/>
                        <a:pt x="14377" y="10633"/>
                      </a:cubicBezTo>
                      <a:cubicBezTo>
                        <a:pt x="11248" y="8700"/>
                        <a:pt x="9783" y="6899"/>
                        <a:pt x="10857" y="5931"/>
                      </a:cubicBezTo>
                      <a:cubicBezTo>
                        <a:pt x="11114" y="5699"/>
                        <a:pt x="11697" y="5611"/>
                        <a:pt x="12436" y="5611"/>
                      </a:cubicBezTo>
                      <a:cubicBezTo>
                        <a:pt x="14788" y="5611"/>
                        <a:pt x="18716" y="6503"/>
                        <a:pt x="18716" y="6503"/>
                      </a:cubicBezTo>
                      <a:cubicBezTo>
                        <a:pt x="18716" y="6503"/>
                        <a:pt x="12104" y="2980"/>
                        <a:pt x="12960" y="1646"/>
                      </a:cubicBezTo>
                      <a:cubicBezTo>
                        <a:pt x="13320" y="1086"/>
                        <a:pt x="15105" y="738"/>
                        <a:pt x="17054" y="519"/>
                      </a:cubicBezTo>
                      <a:cubicBezTo>
                        <a:pt x="15321" y="134"/>
                        <a:pt x="13458" y="0"/>
                        <a:pt x="117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9"/>
                <p:cNvSpPr/>
                <p:nvPr/>
              </p:nvSpPr>
              <p:spPr>
                <a:xfrm>
                  <a:off x="3949162" y="2454404"/>
                  <a:ext cx="413180" cy="146345"/>
                </a:xfrm>
                <a:custGeom>
                  <a:avLst/>
                  <a:gdLst/>
                  <a:ahLst/>
                  <a:cxnLst/>
                  <a:rect l="l" t="t" r="r" b="b"/>
                  <a:pathLst>
                    <a:path w="17259" h="6113" extrusionOk="0">
                      <a:moveTo>
                        <a:pt x="87" y="1"/>
                      </a:moveTo>
                      <a:cubicBezTo>
                        <a:pt x="47" y="1"/>
                        <a:pt x="23" y="6"/>
                        <a:pt x="19" y="18"/>
                      </a:cubicBezTo>
                      <a:cubicBezTo>
                        <a:pt x="1" y="75"/>
                        <a:pt x="532" y="311"/>
                        <a:pt x="1352" y="595"/>
                      </a:cubicBezTo>
                      <a:cubicBezTo>
                        <a:pt x="2170" y="884"/>
                        <a:pt x="3279" y="1208"/>
                        <a:pt x="4386" y="1522"/>
                      </a:cubicBezTo>
                      <a:cubicBezTo>
                        <a:pt x="5492" y="1833"/>
                        <a:pt x="6598" y="2143"/>
                        <a:pt x="7429" y="2376"/>
                      </a:cubicBezTo>
                      <a:cubicBezTo>
                        <a:pt x="8252" y="2617"/>
                        <a:pt x="8799" y="2779"/>
                        <a:pt x="8799" y="2779"/>
                      </a:cubicBezTo>
                      <a:cubicBezTo>
                        <a:pt x="8799" y="2779"/>
                        <a:pt x="9350" y="2926"/>
                        <a:pt x="10175" y="3148"/>
                      </a:cubicBezTo>
                      <a:cubicBezTo>
                        <a:pt x="10995" y="3381"/>
                        <a:pt x="12082" y="3711"/>
                        <a:pt x="13142" y="4116"/>
                      </a:cubicBezTo>
                      <a:cubicBezTo>
                        <a:pt x="14195" y="4534"/>
                        <a:pt x="15232" y="4999"/>
                        <a:pt x="15969" y="5430"/>
                      </a:cubicBezTo>
                      <a:cubicBezTo>
                        <a:pt x="16353" y="5621"/>
                        <a:pt x="16640" y="5831"/>
                        <a:pt x="16864" y="5947"/>
                      </a:cubicBezTo>
                      <a:cubicBezTo>
                        <a:pt x="17053" y="6054"/>
                        <a:pt x="17179" y="6113"/>
                        <a:pt x="17223" y="6113"/>
                      </a:cubicBezTo>
                      <a:cubicBezTo>
                        <a:pt x="17231" y="6113"/>
                        <a:pt x="17236" y="6111"/>
                        <a:pt x="17239" y="6108"/>
                      </a:cubicBezTo>
                      <a:cubicBezTo>
                        <a:pt x="17258" y="6083"/>
                        <a:pt x="17162" y="5972"/>
                        <a:pt x="16975" y="5799"/>
                      </a:cubicBezTo>
                      <a:cubicBezTo>
                        <a:pt x="16786" y="5632"/>
                        <a:pt x="16526" y="5369"/>
                        <a:pt x="16165" y="5127"/>
                      </a:cubicBezTo>
                      <a:cubicBezTo>
                        <a:pt x="15470" y="4592"/>
                        <a:pt x="14450" y="4020"/>
                        <a:pt x="13399" y="3514"/>
                      </a:cubicBezTo>
                      <a:cubicBezTo>
                        <a:pt x="12344" y="3020"/>
                        <a:pt x="11251" y="2616"/>
                        <a:pt x="10429" y="2333"/>
                      </a:cubicBezTo>
                      <a:cubicBezTo>
                        <a:pt x="9604" y="2056"/>
                        <a:pt x="9049" y="1886"/>
                        <a:pt x="9049" y="1886"/>
                      </a:cubicBezTo>
                      <a:cubicBezTo>
                        <a:pt x="9049" y="1886"/>
                        <a:pt x="8486" y="1751"/>
                        <a:pt x="7642" y="1550"/>
                      </a:cubicBezTo>
                      <a:cubicBezTo>
                        <a:pt x="6797" y="1354"/>
                        <a:pt x="5668" y="1115"/>
                        <a:pt x="4542" y="886"/>
                      </a:cubicBezTo>
                      <a:cubicBezTo>
                        <a:pt x="3418" y="653"/>
                        <a:pt x="2292" y="421"/>
                        <a:pt x="1448" y="248"/>
                      </a:cubicBezTo>
                      <a:cubicBezTo>
                        <a:pt x="763" y="105"/>
                        <a:pt x="263" y="1"/>
                        <a:pt x="8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9"/>
                <p:cNvSpPr/>
                <p:nvPr/>
              </p:nvSpPr>
              <p:spPr>
                <a:xfrm>
                  <a:off x="4296161" y="2469199"/>
                  <a:ext cx="123387" cy="85083"/>
                </a:xfrm>
                <a:custGeom>
                  <a:avLst/>
                  <a:gdLst/>
                  <a:ahLst/>
                  <a:cxnLst/>
                  <a:rect l="l" t="t" r="r" b="b"/>
                  <a:pathLst>
                    <a:path w="5154" h="3554" extrusionOk="0">
                      <a:moveTo>
                        <a:pt x="591" y="0"/>
                      </a:moveTo>
                      <a:cubicBezTo>
                        <a:pt x="395" y="0"/>
                        <a:pt x="245" y="56"/>
                        <a:pt x="175" y="173"/>
                      </a:cubicBezTo>
                      <a:cubicBezTo>
                        <a:pt x="0" y="460"/>
                        <a:pt x="374" y="1002"/>
                        <a:pt x="1007" y="1384"/>
                      </a:cubicBezTo>
                      <a:cubicBezTo>
                        <a:pt x="1382" y="1610"/>
                        <a:pt x="1764" y="1729"/>
                        <a:pt x="2049" y="1729"/>
                      </a:cubicBezTo>
                      <a:cubicBezTo>
                        <a:pt x="2245" y="1729"/>
                        <a:pt x="2396" y="1672"/>
                        <a:pt x="2466" y="1556"/>
                      </a:cubicBezTo>
                      <a:cubicBezTo>
                        <a:pt x="2639" y="1268"/>
                        <a:pt x="2266" y="727"/>
                        <a:pt x="1634" y="344"/>
                      </a:cubicBezTo>
                      <a:cubicBezTo>
                        <a:pt x="1259" y="119"/>
                        <a:pt x="876" y="0"/>
                        <a:pt x="591" y="0"/>
                      </a:cubicBezTo>
                      <a:close/>
                      <a:moveTo>
                        <a:pt x="3580" y="2114"/>
                      </a:moveTo>
                      <a:cubicBezTo>
                        <a:pt x="3454" y="2114"/>
                        <a:pt x="3355" y="2150"/>
                        <a:pt x="3301" y="2226"/>
                      </a:cubicBezTo>
                      <a:cubicBezTo>
                        <a:pt x="3148" y="2438"/>
                        <a:pt x="3407" y="2882"/>
                        <a:pt x="3875" y="3218"/>
                      </a:cubicBezTo>
                      <a:cubicBezTo>
                        <a:pt x="4178" y="3435"/>
                        <a:pt x="4494" y="3553"/>
                        <a:pt x="4722" y="3553"/>
                      </a:cubicBezTo>
                      <a:cubicBezTo>
                        <a:pt x="4848" y="3553"/>
                        <a:pt x="4948" y="3517"/>
                        <a:pt x="5002" y="3440"/>
                      </a:cubicBezTo>
                      <a:cubicBezTo>
                        <a:pt x="5154" y="3229"/>
                        <a:pt x="4897" y="2784"/>
                        <a:pt x="4429" y="2449"/>
                      </a:cubicBezTo>
                      <a:cubicBezTo>
                        <a:pt x="4125" y="2232"/>
                        <a:pt x="3808" y="2114"/>
                        <a:pt x="3580" y="21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9"/>
                <p:cNvSpPr/>
                <p:nvPr/>
              </p:nvSpPr>
              <p:spPr>
                <a:xfrm>
                  <a:off x="3497638" y="2015832"/>
                  <a:ext cx="259773" cy="357544"/>
                </a:xfrm>
                <a:custGeom>
                  <a:avLst/>
                  <a:gdLst/>
                  <a:ahLst/>
                  <a:cxnLst/>
                  <a:rect l="l" t="t" r="r" b="b"/>
                  <a:pathLst>
                    <a:path w="10851" h="14935" extrusionOk="0">
                      <a:moveTo>
                        <a:pt x="103" y="1"/>
                      </a:moveTo>
                      <a:cubicBezTo>
                        <a:pt x="98" y="1"/>
                        <a:pt x="94" y="2"/>
                        <a:pt x="92" y="4"/>
                      </a:cubicBezTo>
                      <a:cubicBezTo>
                        <a:pt x="0" y="101"/>
                        <a:pt x="1591" y="1777"/>
                        <a:pt x="3081" y="3529"/>
                      </a:cubicBezTo>
                      <a:cubicBezTo>
                        <a:pt x="3800" y="4427"/>
                        <a:pt x="4549" y="5296"/>
                        <a:pt x="5045" y="5998"/>
                      </a:cubicBezTo>
                      <a:cubicBezTo>
                        <a:pt x="5561" y="6684"/>
                        <a:pt x="5905" y="7143"/>
                        <a:pt x="5905" y="7143"/>
                      </a:cubicBezTo>
                      <a:cubicBezTo>
                        <a:pt x="5905" y="7143"/>
                        <a:pt x="6246" y="7602"/>
                        <a:pt x="6757" y="8291"/>
                      </a:cubicBezTo>
                      <a:cubicBezTo>
                        <a:pt x="7297" y="8962"/>
                        <a:pt x="7887" y="9940"/>
                        <a:pt x="8530" y="10893"/>
                      </a:cubicBezTo>
                      <a:cubicBezTo>
                        <a:pt x="9710" y="12828"/>
                        <a:pt x="10587" y="14935"/>
                        <a:pt x="10738" y="14935"/>
                      </a:cubicBezTo>
                      <a:cubicBezTo>
                        <a:pt x="10740" y="14935"/>
                        <a:pt x="10742" y="14934"/>
                        <a:pt x="10743" y="14934"/>
                      </a:cubicBezTo>
                      <a:cubicBezTo>
                        <a:pt x="10850" y="14903"/>
                        <a:pt x="10176" y="12659"/>
                        <a:pt x="9100" y="10570"/>
                      </a:cubicBezTo>
                      <a:cubicBezTo>
                        <a:pt x="8520" y="9557"/>
                        <a:pt x="7970" y="8517"/>
                        <a:pt x="7459" y="7804"/>
                      </a:cubicBezTo>
                      <a:cubicBezTo>
                        <a:pt x="6971" y="7073"/>
                        <a:pt x="6645" y="6587"/>
                        <a:pt x="6645" y="6587"/>
                      </a:cubicBezTo>
                      <a:cubicBezTo>
                        <a:pt x="6645" y="6587"/>
                        <a:pt x="6273" y="6138"/>
                        <a:pt x="5712" y="5465"/>
                      </a:cubicBezTo>
                      <a:cubicBezTo>
                        <a:pt x="5169" y="4779"/>
                        <a:pt x="4357" y="3940"/>
                        <a:pt x="3566" y="3088"/>
                      </a:cubicBezTo>
                      <a:cubicBezTo>
                        <a:pt x="1980" y="1475"/>
                        <a:pt x="273"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9"/>
                <p:cNvSpPr/>
                <p:nvPr/>
              </p:nvSpPr>
              <p:spPr>
                <a:xfrm>
                  <a:off x="3412074" y="1932614"/>
                  <a:ext cx="132675" cy="126260"/>
                </a:xfrm>
                <a:custGeom>
                  <a:avLst/>
                  <a:gdLst/>
                  <a:ahLst/>
                  <a:cxnLst/>
                  <a:rect l="l" t="t" r="r" b="b"/>
                  <a:pathLst>
                    <a:path w="5542" h="5274" extrusionOk="0">
                      <a:moveTo>
                        <a:pt x="2769" y="0"/>
                      </a:moveTo>
                      <a:cubicBezTo>
                        <a:pt x="1433" y="0"/>
                        <a:pt x="288" y="1013"/>
                        <a:pt x="148" y="2370"/>
                      </a:cubicBezTo>
                      <a:cubicBezTo>
                        <a:pt x="1" y="3817"/>
                        <a:pt x="1055" y="5113"/>
                        <a:pt x="2503" y="5259"/>
                      </a:cubicBezTo>
                      <a:cubicBezTo>
                        <a:pt x="2595" y="5269"/>
                        <a:pt x="2686" y="5273"/>
                        <a:pt x="2775" y="5273"/>
                      </a:cubicBezTo>
                      <a:cubicBezTo>
                        <a:pt x="4110" y="5273"/>
                        <a:pt x="5254" y="4262"/>
                        <a:pt x="5393" y="2904"/>
                      </a:cubicBezTo>
                      <a:cubicBezTo>
                        <a:pt x="5541" y="1457"/>
                        <a:pt x="4487" y="163"/>
                        <a:pt x="3040" y="14"/>
                      </a:cubicBezTo>
                      <a:cubicBezTo>
                        <a:pt x="2949" y="5"/>
                        <a:pt x="2859" y="0"/>
                        <a:pt x="276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9"/>
                <p:cNvSpPr/>
                <p:nvPr/>
              </p:nvSpPr>
              <p:spPr>
                <a:xfrm>
                  <a:off x="3422775" y="1932805"/>
                  <a:ext cx="121974" cy="126068"/>
                </a:xfrm>
                <a:custGeom>
                  <a:avLst/>
                  <a:gdLst/>
                  <a:ahLst/>
                  <a:cxnLst/>
                  <a:rect l="l" t="t" r="r" b="b"/>
                  <a:pathLst>
                    <a:path w="5095" h="5266" extrusionOk="0">
                      <a:moveTo>
                        <a:pt x="2457" y="0"/>
                      </a:moveTo>
                      <a:lnTo>
                        <a:pt x="2457" y="0"/>
                      </a:lnTo>
                      <a:cubicBezTo>
                        <a:pt x="3083" y="470"/>
                        <a:pt x="3459" y="1239"/>
                        <a:pt x="3375" y="2074"/>
                      </a:cubicBezTo>
                      <a:cubicBezTo>
                        <a:pt x="3253" y="3261"/>
                        <a:pt x="2252" y="4145"/>
                        <a:pt x="1085" y="4145"/>
                      </a:cubicBezTo>
                      <a:cubicBezTo>
                        <a:pt x="1006" y="4145"/>
                        <a:pt x="926" y="4141"/>
                        <a:pt x="847" y="4133"/>
                      </a:cubicBezTo>
                      <a:cubicBezTo>
                        <a:pt x="542" y="4103"/>
                        <a:pt x="258" y="4011"/>
                        <a:pt x="1" y="3875"/>
                      </a:cubicBezTo>
                      <a:lnTo>
                        <a:pt x="1" y="3875"/>
                      </a:lnTo>
                      <a:cubicBezTo>
                        <a:pt x="403" y="4618"/>
                        <a:pt x="1152" y="5158"/>
                        <a:pt x="2056" y="5251"/>
                      </a:cubicBezTo>
                      <a:cubicBezTo>
                        <a:pt x="2148" y="5261"/>
                        <a:pt x="2239" y="5265"/>
                        <a:pt x="2328" y="5265"/>
                      </a:cubicBezTo>
                      <a:cubicBezTo>
                        <a:pt x="3663" y="5265"/>
                        <a:pt x="4807" y="4254"/>
                        <a:pt x="4946" y="2896"/>
                      </a:cubicBezTo>
                      <a:cubicBezTo>
                        <a:pt x="5094" y="1449"/>
                        <a:pt x="4040" y="155"/>
                        <a:pt x="2593" y="6"/>
                      </a:cubicBezTo>
                      <a:cubicBezTo>
                        <a:pt x="2546" y="2"/>
                        <a:pt x="2503" y="3"/>
                        <a:pt x="2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9"/>
                <p:cNvSpPr/>
                <p:nvPr/>
              </p:nvSpPr>
              <p:spPr>
                <a:xfrm>
                  <a:off x="3435440" y="1948175"/>
                  <a:ext cx="43714" cy="41560"/>
                </a:xfrm>
                <a:custGeom>
                  <a:avLst/>
                  <a:gdLst/>
                  <a:ahLst/>
                  <a:cxnLst/>
                  <a:rect l="l" t="t" r="r" b="b"/>
                  <a:pathLst>
                    <a:path w="1826" h="1736" extrusionOk="0">
                      <a:moveTo>
                        <a:pt x="913" y="1"/>
                      </a:moveTo>
                      <a:cubicBezTo>
                        <a:pt x="473" y="1"/>
                        <a:pt x="94" y="334"/>
                        <a:pt x="50" y="782"/>
                      </a:cubicBezTo>
                      <a:cubicBezTo>
                        <a:pt x="1" y="1258"/>
                        <a:pt x="348" y="1683"/>
                        <a:pt x="824" y="1731"/>
                      </a:cubicBezTo>
                      <a:cubicBezTo>
                        <a:pt x="854" y="1734"/>
                        <a:pt x="884" y="1735"/>
                        <a:pt x="914" y="1735"/>
                      </a:cubicBezTo>
                      <a:cubicBezTo>
                        <a:pt x="1353" y="1735"/>
                        <a:pt x="1730" y="1404"/>
                        <a:pt x="1777" y="957"/>
                      </a:cubicBezTo>
                      <a:cubicBezTo>
                        <a:pt x="1826" y="479"/>
                        <a:pt x="1477" y="54"/>
                        <a:pt x="1000" y="5"/>
                      </a:cubicBezTo>
                      <a:cubicBezTo>
                        <a:pt x="971" y="2"/>
                        <a:pt x="942"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9"/>
                <p:cNvSpPr/>
                <p:nvPr/>
              </p:nvSpPr>
              <p:spPr>
                <a:xfrm>
                  <a:off x="3439917" y="2001085"/>
                  <a:ext cx="20277" cy="19296"/>
                </a:xfrm>
                <a:custGeom>
                  <a:avLst/>
                  <a:gdLst/>
                  <a:ahLst/>
                  <a:cxnLst/>
                  <a:rect l="l" t="t" r="r" b="b"/>
                  <a:pathLst>
                    <a:path w="847" h="806" extrusionOk="0">
                      <a:moveTo>
                        <a:pt x="421" y="0"/>
                      </a:moveTo>
                      <a:cubicBezTo>
                        <a:pt x="219" y="0"/>
                        <a:pt x="43" y="154"/>
                        <a:pt x="22" y="363"/>
                      </a:cubicBezTo>
                      <a:cubicBezTo>
                        <a:pt x="1" y="584"/>
                        <a:pt x="160" y="783"/>
                        <a:pt x="381" y="804"/>
                      </a:cubicBezTo>
                      <a:cubicBezTo>
                        <a:pt x="395" y="805"/>
                        <a:pt x="408" y="806"/>
                        <a:pt x="421" y="806"/>
                      </a:cubicBezTo>
                      <a:cubicBezTo>
                        <a:pt x="627" y="806"/>
                        <a:pt x="803" y="653"/>
                        <a:pt x="823" y="445"/>
                      </a:cubicBezTo>
                      <a:cubicBezTo>
                        <a:pt x="846" y="221"/>
                        <a:pt x="684" y="25"/>
                        <a:pt x="462" y="2"/>
                      </a:cubicBezTo>
                      <a:cubicBezTo>
                        <a:pt x="449" y="1"/>
                        <a:pt x="435" y="0"/>
                        <a:pt x="42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9"/>
                <p:cNvSpPr/>
                <p:nvPr/>
              </p:nvSpPr>
              <p:spPr>
                <a:xfrm>
                  <a:off x="3881721" y="1747671"/>
                  <a:ext cx="160781" cy="410810"/>
                </a:xfrm>
                <a:custGeom>
                  <a:avLst/>
                  <a:gdLst/>
                  <a:ahLst/>
                  <a:cxnLst/>
                  <a:rect l="l" t="t" r="r" b="b"/>
                  <a:pathLst>
                    <a:path w="6716" h="17160" extrusionOk="0">
                      <a:moveTo>
                        <a:pt x="6593" y="1"/>
                      </a:moveTo>
                      <a:cubicBezTo>
                        <a:pt x="6458" y="1"/>
                        <a:pt x="5952" y="2244"/>
                        <a:pt x="5328" y="4446"/>
                      </a:cubicBezTo>
                      <a:cubicBezTo>
                        <a:pt x="4982" y="5543"/>
                        <a:pt x="4678" y="6649"/>
                        <a:pt x="4369" y="7452"/>
                      </a:cubicBezTo>
                      <a:cubicBezTo>
                        <a:pt x="4086" y="8261"/>
                        <a:pt x="3896" y="8801"/>
                        <a:pt x="3896" y="8801"/>
                      </a:cubicBezTo>
                      <a:cubicBezTo>
                        <a:pt x="3896" y="8801"/>
                        <a:pt x="3705" y="9341"/>
                        <a:pt x="3418" y="10148"/>
                      </a:cubicBezTo>
                      <a:cubicBezTo>
                        <a:pt x="3159" y="10971"/>
                        <a:pt x="2676" y="12005"/>
                        <a:pt x="2241" y="13069"/>
                      </a:cubicBezTo>
                      <a:cubicBezTo>
                        <a:pt x="1279" y="15149"/>
                        <a:pt x="0" y="17067"/>
                        <a:pt x="113" y="17157"/>
                      </a:cubicBezTo>
                      <a:cubicBezTo>
                        <a:pt x="115" y="17159"/>
                        <a:pt x="117" y="17159"/>
                        <a:pt x="120" y="17159"/>
                      </a:cubicBezTo>
                      <a:cubicBezTo>
                        <a:pt x="255" y="17159"/>
                        <a:pt x="1709" y="15381"/>
                        <a:pt x="2827" y="13364"/>
                      </a:cubicBezTo>
                      <a:cubicBezTo>
                        <a:pt x="3346" y="12319"/>
                        <a:pt x="3904" y="11283"/>
                        <a:pt x="4211" y="10462"/>
                      </a:cubicBezTo>
                      <a:cubicBezTo>
                        <a:pt x="4546" y="9650"/>
                        <a:pt x="4771" y="9108"/>
                        <a:pt x="4771" y="9108"/>
                      </a:cubicBezTo>
                      <a:cubicBezTo>
                        <a:pt x="4771" y="9108"/>
                        <a:pt x="4935" y="8550"/>
                        <a:pt x="5184" y="7709"/>
                      </a:cubicBezTo>
                      <a:cubicBezTo>
                        <a:pt x="5452" y="6875"/>
                        <a:pt x="5697" y="5734"/>
                        <a:pt x="5964" y="4603"/>
                      </a:cubicBezTo>
                      <a:cubicBezTo>
                        <a:pt x="6436" y="2323"/>
                        <a:pt x="6715" y="21"/>
                        <a:pt x="6595" y="1"/>
                      </a:cubicBezTo>
                      <a:cubicBezTo>
                        <a:pt x="6594" y="1"/>
                        <a:pt x="6593" y="1"/>
                        <a:pt x="6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9"/>
                <p:cNvSpPr/>
                <p:nvPr/>
              </p:nvSpPr>
              <p:spPr>
                <a:xfrm>
                  <a:off x="3972361" y="1655523"/>
                  <a:ext cx="144191" cy="126260"/>
                </a:xfrm>
                <a:custGeom>
                  <a:avLst/>
                  <a:gdLst/>
                  <a:ahLst/>
                  <a:cxnLst/>
                  <a:rect l="l" t="t" r="r" b="b"/>
                  <a:pathLst>
                    <a:path w="6023" h="5274" extrusionOk="0">
                      <a:moveTo>
                        <a:pt x="3010" y="0"/>
                      </a:moveTo>
                      <a:cubicBezTo>
                        <a:pt x="2593" y="0"/>
                        <a:pt x="2169" y="100"/>
                        <a:pt x="1775" y="309"/>
                      </a:cubicBezTo>
                      <a:cubicBezTo>
                        <a:pt x="490" y="992"/>
                        <a:pt x="0" y="2588"/>
                        <a:pt x="684" y="3873"/>
                      </a:cubicBezTo>
                      <a:cubicBezTo>
                        <a:pt x="1157" y="4765"/>
                        <a:pt x="2069" y="5273"/>
                        <a:pt x="3013" y="5273"/>
                      </a:cubicBezTo>
                      <a:cubicBezTo>
                        <a:pt x="3430" y="5273"/>
                        <a:pt x="3853" y="5174"/>
                        <a:pt x="4248" y="4965"/>
                      </a:cubicBezTo>
                      <a:cubicBezTo>
                        <a:pt x="5534" y="4281"/>
                        <a:pt x="6022" y="2687"/>
                        <a:pt x="5340" y="1401"/>
                      </a:cubicBezTo>
                      <a:cubicBezTo>
                        <a:pt x="4867" y="509"/>
                        <a:pt x="3955" y="0"/>
                        <a:pt x="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9"/>
                <p:cNvSpPr/>
                <p:nvPr/>
              </p:nvSpPr>
              <p:spPr>
                <a:xfrm>
                  <a:off x="3978538" y="1686263"/>
                  <a:ext cx="138014" cy="95521"/>
                </a:xfrm>
                <a:custGeom>
                  <a:avLst/>
                  <a:gdLst/>
                  <a:ahLst/>
                  <a:cxnLst/>
                  <a:rect l="l" t="t" r="r" b="b"/>
                  <a:pathLst>
                    <a:path w="5765" h="3990" extrusionOk="0">
                      <a:moveTo>
                        <a:pt x="5012" y="1"/>
                      </a:moveTo>
                      <a:cubicBezTo>
                        <a:pt x="4971" y="782"/>
                        <a:pt x="4541" y="1524"/>
                        <a:pt x="3799" y="1917"/>
                      </a:cubicBezTo>
                      <a:cubicBezTo>
                        <a:pt x="3454" y="2100"/>
                        <a:pt x="3084" y="2187"/>
                        <a:pt x="2720" y="2187"/>
                      </a:cubicBezTo>
                      <a:cubicBezTo>
                        <a:pt x="1894" y="2187"/>
                        <a:pt x="1095" y="1742"/>
                        <a:pt x="681" y="961"/>
                      </a:cubicBezTo>
                      <a:cubicBezTo>
                        <a:pt x="538" y="690"/>
                        <a:pt x="455" y="404"/>
                        <a:pt x="427" y="115"/>
                      </a:cubicBezTo>
                      <a:cubicBezTo>
                        <a:pt x="31" y="863"/>
                        <a:pt x="1" y="1786"/>
                        <a:pt x="426" y="2589"/>
                      </a:cubicBezTo>
                      <a:cubicBezTo>
                        <a:pt x="899" y="3481"/>
                        <a:pt x="1811" y="3990"/>
                        <a:pt x="2755" y="3990"/>
                      </a:cubicBezTo>
                      <a:cubicBezTo>
                        <a:pt x="3172" y="3990"/>
                        <a:pt x="3595" y="3890"/>
                        <a:pt x="3990" y="3681"/>
                      </a:cubicBezTo>
                      <a:cubicBezTo>
                        <a:pt x="5276" y="2997"/>
                        <a:pt x="5764" y="1403"/>
                        <a:pt x="5082" y="117"/>
                      </a:cubicBezTo>
                      <a:cubicBezTo>
                        <a:pt x="5059" y="77"/>
                        <a:pt x="5035" y="40"/>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9"/>
                <p:cNvSpPr/>
                <p:nvPr/>
              </p:nvSpPr>
              <p:spPr>
                <a:xfrm>
                  <a:off x="4031231" y="1665410"/>
                  <a:ext cx="47497" cy="41584"/>
                </a:xfrm>
                <a:custGeom>
                  <a:avLst/>
                  <a:gdLst/>
                  <a:ahLst/>
                  <a:cxnLst/>
                  <a:rect l="l" t="t" r="r" b="b"/>
                  <a:pathLst>
                    <a:path w="1984" h="1737" extrusionOk="0">
                      <a:moveTo>
                        <a:pt x="990" y="0"/>
                      </a:moveTo>
                      <a:cubicBezTo>
                        <a:pt x="852" y="0"/>
                        <a:pt x="713" y="33"/>
                        <a:pt x="584" y="102"/>
                      </a:cubicBezTo>
                      <a:cubicBezTo>
                        <a:pt x="161" y="327"/>
                        <a:pt x="1" y="852"/>
                        <a:pt x="226" y="1274"/>
                      </a:cubicBezTo>
                      <a:cubicBezTo>
                        <a:pt x="382" y="1568"/>
                        <a:pt x="683" y="1736"/>
                        <a:pt x="994" y="1736"/>
                      </a:cubicBezTo>
                      <a:cubicBezTo>
                        <a:pt x="1130" y="1736"/>
                        <a:pt x="1269" y="1704"/>
                        <a:pt x="1399" y="1635"/>
                      </a:cubicBezTo>
                      <a:cubicBezTo>
                        <a:pt x="1821" y="1411"/>
                        <a:pt x="1983" y="884"/>
                        <a:pt x="1757" y="462"/>
                      </a:cubicBezTo>
                      <a:cubicBezTo>
                        <a:pt x="1601" y="168"/>
                        <a:pt x="1300" y="0"/>
                        <a:pt x="9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9"/>
                <p:cNvSpPr/>
                <p:nvPr/>
              </p:nvSpPr>
              <p:spPr>
                <a:xfrm>
                  <a:off x="4005160" y="1693756"/>
                  <a:ext cx="22073" cy="19296"/>
                </a:xfrm>
                <a:custGeom>
                  <a:avLst/>
                  <a:gdLst/>
                  <a:ahLst/>
                  <a:cxnLst/>
                  <a:rect l="l" t="t" r="r" b="b"/>
                  <a:pathLst>
                    <a:path w="922" h="806" extrusionOk="0">
                      <a:moveTo>
                        <a:pt x="463" y="1"/>
                      </a:moveTo>
                      <a:cubicBezTo>
                        <a:pt x="399" y="1"/>
                        <a:pt x="334" y="16"/>
                        <a:pt x="273" y="49"/>
                      </a:cubicBezTo>
                      <a:cubicBezTo>
                        <a:pt x="77" y="153"/>
                        <a:pt x="1" y="396"/>
                        <a:pt x="105" y="593"/>
                      </a:cubicBezTo>
                      <a:cubicBezTo>
                        <a:pt x="178" y="728"/>
                        <a:pt x="317" y="806"/>
                        <a:pt x="462" y="806"/>
                      </a:cubicBezTo>
                      <a:cubicBezTo>
                        <a:pt x="526" y="806"/>
                        <a:pt x="591" y="791"/>
                        <a:pt x="652" y="758"/>
                      </a:cubicBezTo>
                      <a:cubicBezTo>
                        <a:pt x="848" y="654"/>
                        <a:pt x="922" y="411"/>
                        <a:pt x="818" y="214"/>
                      </a:cubicBezTo>
                      <a:cubicBezTo>
                        <a:pt x="746" y="78"/>
                        <a:pt x="607" y="1"/>
                        <a:pt x="46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9"/>
                <p:cNvSpPr/>
                <p:nvPr/>
              </p:nvSpPr>
              <p:spPr>
                <a:xfrm>
                  <a:off x="4020506" y="2015832"/>
                  <a:ext cx="259773" cy="357544"/>
                </a:xfrm>
                <a:custGeom>
                  <a:avLst/>
                  <a:gdLst/>
                  <a:ahLst/>
                  <a:cxnLst/>
                  <a:rect l="l" t="t" r="r" b="b"/>
                  <a:pathLst>
                    <a:path w="10851" h="14935" extrusionOk="0">
                      <a:moveTo>
                        <a:pt x="10746" y="1"/>
                      </a:moveTo>
                      <a:cubicBezTo>
                        <a:pt x="10576" y="1"/>
                        <a:pt x="8871" y="1475"/>
                        <a:pt x="7283" y="3088"/>
                      </a:cubicBezTo>
                      <a:cubicBezTo>
                        <a:pt x="6492" y="3940"/>
                        <a:pt x="5682" y="4779"/>
                        <a:pt x="5137" y="5465"/>
                      </a:cubicBezTo>
                      <a:cubicBezTo>
                        <a:pt x="4577" y="6138"/>
                        <a:pt x="4204" y="6587"/>
                        <a:pt x="4204" y="6587"/>
                      </a:cubicBezTo>
                      <a:cubicBezTo>
                        <a:pt x="4204" y="6587"/>
                        <a:pt x="3878" y="7073"/>
                        <a:pt x="3392" y="7804"/>
                      </a:cubicBezTo>
                      <a:cubicBezTo>
                        <a:pt x="2879" y="8517"/>
                        <a:pt x="2329" y="9557"/>
                        <a:pt x="1751" y="10570"/>
                      </a:cubicBezTo>
                      <a:cubicBezTo>
                        <a:pt x="675" y="12659"/>
                        <a:pt x="1" y="14903"/>
                        <a:pt x="108" y="14934"/>
                      </a:cubicBezTo>
                      <a:cubicBezTo>
                        <a:pt x="109" y="14934"/>
                        <a:pt x="111" y="14935"/>
                        <a:pt x="112" y="14935"/>
                      </a:cubicBezTo>
                      <a:cubicBezTo>
                        <a:pt x="263" y="14935"/>
                        <a:pt x="1139" y="12828"/>
                        <a:pt x="2321" y="10893"/>
                      </a:cubicBezTo>
                      <a:cubicBezTo>
                        <a:pt x="2962" y="9940"/>
                        <a:pt x="3553" y="8962"/>
                        <a:pt x="4094" y="8291"/>
                      </a:cubicBezTo>
                      <a:cubicBezTo>
                        <a:pt x="4605" y="7602"/>
                        <a:pt x="4946" y="7143"/>
                        <a:pt x="4946" y="7143"/>
                      </a:cubicBezTo>
                      <a:cubicBezTo>
                        <a:pt x="4946" y="7143"/>
                        <a:pt x="5290" y="6684"/>
                        <a:pt x="5806" y="5998"/>
                      </a:cubicBezTo>
                      <a:cubicBezTo>
                        <a:pt x="6301" y="5296"/>
                        <a:pt x="7051" y="4427"/>
                        <a:pt x="7770" y="3529"/>
                      </a:cubicBezTo>
                      <a:cubicBezTo>
                        <a:pt x="9260" y="1777"/>
                        <a:pt x="10850" y="101"/>
                        <a:pt x="10757" y="4"/>
                      </a:cubicBezTo>
                      <a:cubicBezTo>
                        <a:pt x="10755" y="2"/>
                        <a:pt x="10751" y="1"/>
                        <a:pt x="10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9"/>
                <p:cNvSpPr/>
                <p:nvPr/>
              </p:nvSpPr>
              <p:spPr>
                <a:xfrm>
                  <a:off x="4233172" y="1932614"/>
                  <a:ext cx="132628" cy="126260"/>
                </a:xfrm>
                <a:custGeom>
                  <a:avLst/>
                  <a:gdLst/>
                  <a:ahLst/>
                  <a:cxnLst/>
                  <a:rect l="l" t="t" r="r" b="b"/>
                  <a:pathLst>
                    <a:path w="5540" h="5274" extrusionOk="0">
                      <a:moveTo>
                        <a:pt x="2773" y="0"/>
                      </a:moveTo>
                      <a:cubicBezTo>
                        <a:pt x="2683" y="0"/>
                        <a:pt x="2593" y="5"/>
                        <a:pt x="2501" y="14"/>
                      </a:cubicBezTo>
                      <a:cubicBezTo>
                        <a:pt x="1054" y="163"/>
                        <a:pt x="0" y="1457"/>
                        <a:pt x="147" y="2904"/>
                      </a:cubicBezTo>
                      <a:cubicBezTo>
                        <a:pt x="288" y="4262"/>
                        <a:pt x="1431" y="5273"/>
                        <a:pt x="2766" y="5273"/>
                      </a:cubicBezTo>
                      <a:cubicBezTo>
                        <a:pt x="2856" y="5273"/>
                        <a:pt x="2947" y="5269"/>
                        <a:pt x="3038" y="5259"/>
                      </a:cubicBezTo>
                      <a:cubicBezTo>
                        <a:pt x="4487" y="5113"/>
                        <a:pt x="5539" y="3817"/>
                        <a:pt x="5392" y="2370"/>
                      </a:cubicBezTo>
                      <a:cubicBezTo>
                        <a:pt x="5252" y="1013"/>
                        <a:pt x="4108" y="0"/>
                        <a:pt x="27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9"/>
                <p:cNvSpPr/>
                <p:nvPr/>
              </p:nvSpPr>
              <p:spPr>
                <a:xfrm>
                  <a:off x="4233172" y="1932805"/>
                  <a:ext cx="121926" cy="126068"/>
                </a:xfrm>
                <a:custGeom>
                  <a:avLst/>
                  <a:gdLst/>
                  <a:ahLst/>
                  <a:cxnLst/>
                  <a:rect l="l" t="t" r="r" b="b"/>
                  <a:pathLst>
                    <a:path w="5093" h="5266" extrusionOk="0">
                      <a:moveTo>
                        <a:pt x="2637" y="0"/>
                      </a:moveTo>
                      <a:cubicBezTo>
                        <a:pt x="2592" y="3"/>
                        <a:pt x="2547" y="2"/>
                        <a:pt x="2501" y="6"/>
                      </a:cubicBezTo>
                      <a:cubicBezTo>
                        <a:pt x="1054" y="155"/>
                        <a:pt x="0" y="1449"/>
                        <a:pt x="147" y="2896"/>
                      </a:cubicBezTo>
                      <a:cubicBezTo>
                        <a:pt x="288" y="4254"/>
                        <a:pt x="1431" y="5265"/>
                        <a:pt x="2766" y="5265"/>
                      </a:cubicBezTo>
                      <a:cubicBezTo>
                        <a:pt x="2856" y="5265"/>
                        <a:pt x="2947" y="5261"/>
                        <a:pt x="3038" y="5251"/>
                      </a:cubicBezTo>
                      <a:cubicBezTo>
                        <a:pt x="3942" y="5158"/>
                        <a:pt x="4692" y="4618"/>
                        <a:pt x="5093" y="3875"/>
                      </a:cubicBezTo>
                      <a:lnTo>
                        <a:pt x="5093" y="3875"/>
                      </a:lnTo>
                      <a:cubicBezTo>
                        <a:pt x="4837" y="4011"/>
                        <a:pt x="4553" y="4103"/>
                        <a:pt x="4248" y="4133"/>
                      </a:cubicBezTo>
                      <a:cubicBezTo>
                        <a:pt x="4168" y="4141"/>
                        <a:pt x="4089" y="4145"/>
                        <a:pt x="4010" y="4145"/>
                      </a:cubicBezTo>
                      <a:cubicBezTo>
                        <a:pt x="2841" y="4145"/>
                        <a:pt x="1841" y="3261"/>
                        <a:pt x="1720" y="2074"/>
                      </a:cubicBezTo>
                      <a:cubicBezTo>
                        <a:pt x="1634" y="1239"/>
                        <a:pt x="2010" y="470"/>
                        <a:pt x="26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9"/>
                <p:cNvSpPr/>
                <p:nvPr/>
              </p:nvSpPr>
              <p:spPr>
                <a:xfrm>
                  <a:off x="4298746" y="1948175"/>
                  <a:ext cx="43714" cy="41560"/>
                </a:xfrm>
                <a:custGeom>
                  <a:avLst/>
                  <a:gdLst/>
                  <a:ahLst/>
                  <a:cxnLst/>
                  <a:rect l="l" t="t" r="r" b="b"/>
                  <a:pathLst>
                    <a:path w="1826" h="1736" extrusionOk="0">
                      <a:moveTo>
                        <a:pt x="913" y="1"/>
                      </a:moveTo>
                      <a:cubicBezTo>
                        <a:pt x="884" y="1"/>
                        <a:pt x="855" y="2"/>
                        <a:pt x="825" y="5"/>
                      </a:cubicBezTo>
                      <a:cubicBezTo>
                        <a:pt x="348" y="54"/>
                        <a:pt x="1" y="479"/>
                        <a:pt x="50" y="957"/>
                      </a:cubicBezTo>
                      <a:cubicBezTo>
                        <a:pt x="96" y="1404"/>
                        <a:pt x="473" y="1735"/>
                        <a:pt x="913" y="1735"/>
                      </a:cubicBezTo>
                      <a:cubicBezTo>
                        <a:pt x="943" y="1735"/>
                        <a:pt x="973" y="1734"/>
                        <a:pt x="1003" y="1731"/>
                      </a:cubicBezTo>
                      <a:cubicBezTo>
                        <a:pt x="1477" y="1683"/>
                        <a:pt x="1826" y="1258"/>
                        <a:pt x="1777" y="782"/>
                      </a:cubicBezTo>
                      <a:cubicBezTo>
                        <a:pt x="1731" y="334"/>
                        <a:pt x="1353"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9"/>
                <p:cNvSpPr/>
                <p:nvPr/>
              </p:nvSpPr>
              <p:spPr>
                <a:xfrm>
                  <a:off x="4317683" y="2001085"/>
                  <a:ext cx="20325" cy="19296"/>
                </a:xfrm>
                <a:custGeom>
                  <a:avLst/>
                  <a:gdLst/>
                  <a:ahLst/>
                  <a:cxnLst/>
                  <a:rect l="l" t="t" r="r" b="b"/>
                  <a:pathLst>
                    <a:path w="849" h="806" extrusionOk="0">
                      <a:moveTo>
                        <a:pt x="427" y="0"/>
                      </a:moveTo>
                      <a:cubicBezTo>
                        <a:pt x="413" y="0"/>
                        <a:pt x="399" y="1"/>
                        <a:pt x="385" y="2"/>
                      </a:cubicBezTo>
                      <a:cubicBezTo>
                        <a:pt x="163" y="25"/>
                        <a:pt x="1" y="221"/>
                        <a:pt x="24" y="445"/>
                      </a:cubicBezTo>
                      <a:cubicBezTo>
                        <a:pt x="45" y="653"/>
                        <a:pt x="222" y="806"/>
                        <a:pt x="426" y="806"/>
                      </a:cubicBezTo>
                      <a:cubicBezTo>
                        <a:pt x="439" y="806"/>
                        <a:pt x="452" y="805"/>
                        <a:pt x="466" y="804"/>
                      </a:cubicBezTo>
                      <a:cubicBezTo>
                        <a:pt x="689" y="783"/>
                        <a:pt x="848" y="584"/>
                        <a:pt x="825" y="363"/>
                      </a:cubicBezTo>
                      <a:cubicBezTo>
                        <a:pt x="805" y="154"/>
                        <a:pt x="630" y="0"/>
                        <a:pt x="42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9"/>
                <p:cNvSpPr/>
                <p:nvPr/>
              </p:nvSpPr>
              <p:spPr>
                <a:xfrm>
                  <a:off x="3272403" y="2207909"/>
                  <a:ext cx="632830" cy="412606"/>
                </a:xfrm>
                <a:custGeom>
                  <a:avLst/>
                  <a:gdLst/>
                  <a:ahLst/>
                  <a:cxnLst/>
                  <a:rect l="l" t="t" r="r" b="b"/>
                  <a:pathLst>
                    <a:path w="26434" h="17235" extrusionOk="0">
                      <a:moveTo>
                        <a:pt x="10536" y="1"/>
                      </a:moveTo>
                      <a:cubicBezTo>
                        <a:pt x="2627" y="1"/>
                        <a:pt x="1" y="7611"/>
                        <a:pt x="948" y="8179"/>
                      </a:cubicBezTo>
                      <a:cubicBezTo>
                        <a:pt x="1030" y="8228"/>
                        <a:pt x="1131" y="8250"/>
                        <a:pt x="1250" y="8250"/>
                      </a:cubicBezTo>
                      <a:cubicBezTo>
                        <a:pt x="2083" y="8250"/>
                        <a:pt x="3796" y="7187"/>
                        <a:pt x="6177" y="7187"/>
                      </a:cubicBezTo>
                      <a:cubicBezTo>
                        <a:pt x="7379" y="7187"/>
                        <a:pt x="8751" y="7458"/>
                        <a:pt x="10266" y="8274"/>
                      </a:cubicBezTo>
                      <a:cubicBezTo>
                        <a:pt x="12237" y="9335"/>
                        <a:pt x="18785" y="17234"/>
                        <a:pt x="23234" y="17234"/>
                      </a:cubicBezTo>
                      <a:cubicBezTo>
                        <a:pt x="24536" y="17234"/>
                        <a:pt x="25658" y="16558"/>
                        <a:pt x="26433" y="14836"/>
                      </a:cubicBezTo>
                      <a:cubicBezTo>
                        <a:pt x="26433" y="14836"/>
                        <a:pt x="21203" y="96"/>
                        <a:pt x="10647" y="1"/>
                      </a:cubicBezTo>
                      <a:cubicBezTo>
                        <a:pt x="10610" y="1"/>
                        <a:pt x="10573" y="1"/>
                        <a:pt x="10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9"/>
                <p:cNvSpPr/>
                <p:nvPr/>
              </p:nvSpPr>
              <p:spPr>
                <a:xfrm>
                  <a:off x="3307788" y="2212171"/>
                  <a:ext cx="597447" cy="408345"/>
                </a:xfrm>
                <a:custGeom>
                  <a:avLst/>
                  <a:gdLst/>
                  <a:ahLst/>
                  <a:cxnLst/>
                  <a:rect l="l" t="t" r="r" b="b"/>
                  <a:pathLst>
                    <a:path w="24956" h="17057" extrusionOk="0">
                      <a:moveTo>
                        <a:pt x="11055" y="1"/>
                      </a:moveTo>
                      <a:lnTo>
                        <a:pt x="11055" y="1"/>
                      </a:lnTo>
                      <a:cubicBezTo>
                        <a:pt x="15571" y="2344"/>
                        <a:pt x="18046" y="6354"/>
                        <a:pt x="18046" y="6354"/>
                      </a:cubicBezTo>
                      <a:cubicBezTo>
                        <a:pt x="14764" y="3966"/>
                        <a:pt x="11819" y="3335"/>
                        <a:pt x="9620" y="3335"/>
                      </a:cubicBezTo>
                      <a:cubicBezTo>
                        <a:pt x="7147" y="3335"/>
                        <a:pt x="5619" y="4134"/>
                        <a:pt x="5619" y="4134"/>
                      </a:cubicBezTo>
                      <a:cubicBezTo>
                        <a:pt x="5948" y="4078"/>
                        <a:pt x="6289" y="4051"/>
                        <a:pt x="6640" y="4051"/>
                      </a:cubicBezTo>
                      <a:cubicBezTo>
                        <a:pt x="11432" y="4051"/>
                        <a:pt x="17938" y="8989"/>
                        <a:pt x="16461" y="10347"/>
                      </a:cubicBezTo>
                      <a:cubicBezTo>
                        <a:pt x="16238" y="10552"/>
                        <a:pt x="15980" y="10642"/>
                        <a:pt x="15692" y="10642"/>
                      </a:cubicBezTo>
                      <a:cubicBezTo>
                        <a:pt x="13926" y="10642"/>
                        <a:pt x="11008" y="7288"/>
                        <a:pt x="7903" y="6416"/>
                      </a:cubicBezTo>
                      <a:cubicBezTo>
                        <a:pt x="7376" y="6268"/>
                        <a:pt x="6823" y="6205"/>
                        <a:pt x="6263" y="6205"/>
                      </a:cubicBezTo>
                      <a:cubicBezTo>
                        <a:pt x="3783" y="6205"/>
                        <a:pt x="1149" y="7440"/>
                        <a:pt x="1" y="8050"/>
                      </a:cubicBezTo>
                      <a:cubicBezTo>
                        <a:pt x="897" y="7900"/>
                        <a:pt x="2517" y="7009"/>
                        <a:pt x="4697" y="7009"/>
                      </a:cubicBezTo>
                      <a:cubicBezTo>
                        <a:pt x="5900" y="7009"/>
                        <a:pt x="7273" y="7280"/>
                        <a:pt x="8788" y="8096"/>
                      </a:cubicBezTo>
                      <a:cubicBezTo>
                        <a:pt x="10759" y="9157"/>
                        <a:pt x="17307" y="17056"/>
                        <a:pt x="21756" y="17056"/>
                      </a:cubicBezTo>
                      <a:cubicBezTo>
                        <a:pt x="23058" y="17056"/>
                        <a:pt x="24180" y="16380"/>
                        <a:pt x="24955" y="14658"/>
                      </a:cubicBezTo>
                      <a:cubicBezTo>
                        <a:pt x="24955" y="14658"/>
                        <a:pt x="20348" y="1676"/>
                        <a:pt x="110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9"/>
                <p:cNvSpPr/>
                <p:nvPr/>
              </p:nvSpPr>
              <p:spPr>
                <a:xfrm>
                  <a:off x="3294117" y="2285885"/>
                  <a:ext cx="525818" cy="231739"/>
                </a:xfrm>
                <a:custGeom>
                  <a:avLst/>
                  <a:gdLst/>
                  <a:ahLst/>
                  <a:cxnLst/>
                  <a:rect l="l" t="t" r="r" b="b"/>
                  <a:pathLst>
                    <a:path w="21964" h="9680" extrusionOk="0">
                      <a:moveTo>
                        <a:pt x="9388" y="1"/>
                      </a:moveTo>
                      <a:cubicBezTo>
                        <a:pt x="8924" y="1"/>
                        <a:pt x="8424" y="26"/>
                        <a:pt x="7905" y="71"/>
                      </a:cubicBezTo>
                      <a:cubicBezTo>
                        <a:pt x="7102" y="152"/>
                        <a:pt x="6256" y="310"/>
                        <a:pt x="5428" y="540"/>
                      </a:cubicBezTo>
                      <a:cubicBezTo>
                        <a:pt x="3772" y="997"/>
                        <a:pt x="2225" y="1841"/>
                        <a:pt x="1287" y="2731"/>
                      </a:cubicBezTo>
                      <a:cubicBezTo>
                        <a:pt x="341" y="3619"/>
                        <a:pt x="1" y="4432"/>
                        <a:pt x="41" y="4446"/>
                      </a:cubicBezTo>
                      <a:cubicBezTo>
                        <a:pt x="43" y="4448"/>
                        <a:pt x="45" y="4448"/>
                        <a:pt x="48" y="4448"/>
                      </a:cubicBezTo>
                      <a:cubicBezTo>
                        <a:pt x="139" y="4448"/>
                        <a:pt x="582" y="3742"/>
                        <a:pt x="1523" y="3005"/>
                      </a:cubicBezTo>
                      <a:cubicBezTo>
                        <a:pt x="2485" y="2242"/>
                        <a:pt x="3992" y="1531"/>
                        <a:pt x="5592" y="1174"/>
                      </a:cubicBezTo>
                      <a:cubicBezTo>
                        <a:pt x="6389" y="995"/>
                        <a:pt x="7201" y="882"/>
                        <a:pt x="7964" y="836"/>
                      </a:cubicBezTo>
                      <a:cubicBezTo>
                        <a:pt x="8254" y="824"/>
                        <a:pt x="8536" y="817"/>
                        <a:pt x="8807" y="817"/>
                      </a:cubicBezTo>
                      <a:cubicBezTo>
                        <a:pt x="9254" y="817"/>
                        <a:pt x="9672" y="835"/>
                        <a:pt x="10048" y="876"/>
                      </a:cubicBezTo>
                      <a:cubicBezTo>
                        <a:pt x="10351" y="897"/>
                        <a:pt x="10624" y="951"/>
                        <a:pt x="10868" y="980"/>
                      </a:cubicBezTo>
                      <a:cubicBezTo>
                        <a:pt x="11106" y="1027"/>
                        <a:pt x="11311" y="1079"/>
                        <a:pt x="11483" y="1116"/>
                      </a:cubicBezTo>
                      <a:cubicBezTo>
                        <a:pt x="11825" y="1180"/>
                        <a:pt x="12009" y="1258"/>
                        <a:pt x="12009" y="1258"/>
                      </a:cubicBezTo>
                      <a:cubicBezTo>
                        <a:pt x="12009" y="1258"/>
                        <a:pt x="12200" y="1315"/>
                        <a:pt x="12535" y="1414"/>
                      </a:cubicBezTo>
                      <a:cubicBezTo>
                        <a:pt x="12702" y="1465"/>
                        <a:pt x="12894" y="1557"/>
                        <a:pt x="13122" y="1645"/>
                      </a:cubicBezTo>
                      <a:cubicBezTo>
                        <a:pt x="13352" y="1728"/>
                        <a:pt x="13598" y="1853"/>
                        <a:pt x="13866" y="1994"/>
                      </a:cubicBezTo>
                      <a:cubicBezTo>
                        <a:pt x="14409" y="2260"/>
                        <a:pt x="15001" y="2658"/>
                        <a:pt x="15617" y="3111"/>
                      </a:cubicBezTo>
                      <a:cubicBezTo>
                        <a:pt x="16218" y="3585"/>
                        <a:pt x="16847" y="4117"/>
                        <a:pt x="17427" y="4711"/>
                      </a:cubicBezTo>
                      <a:cubicBezTo>
                        <a:pt x="18606" y="5873"/>
                        <a:pt x="19663" y="7177"/>
                        <a:pt x="20480" y="8133"/>
                      </a:cubicBezTo>
                      <a:cubicBezTo>
                        <a:pt x="21268" y="9067"/>
                        <a:pt x="21828" y="9679"/>
                        <a:pt x="21906" y="9679"/>
                      </a:cubicBezTo>
                      <a:cubicBezTo>
                        <a:pt x="21908" y="9679"/>
                        <a:pt x="21910" y="9679"/>
                        <a:pt x="21912" y="9678"/>
                      </a:cubicBezTo>
                      <a:cubicBezTo>
                        <a:pt x="21964" y="9636"/>
                        <a:pt x="21490" y="8943"/>
                        <a:pt x="20766" y="7912"/>
                      </a:cubicBezTo>
                      <a:cubicBezTo>
                        <a:pt x="20035" y="6888"/>
                        <a:pt x="19051" y="5514"/>
                        <a:pt x="17901" y="4258"/>
                      </a:cubicBezTo>
                      <a:cubicBezTo>
                        <a:pt x="17337" y="3620"/>
                        <a:pt x="16708" y="3036"/>
                        <a:pt x="16098" y="2510"/>
                      </a:cubicBezTo>
                      <a:cubicBezTo>
                        <a:pt x="15467" y="2005"/>
                        <a:pt x="14851" y="1557"/>
                        <a:pt x="14274" y="1245"/>
                      </a:cubicBezTo>
                      <a:cubicBezTo>
                        <a:pt x="13991" y="1083"/>
                        <a:pt x="13728" y="936"/>
                        <a:pt x="13480" y="835"/>
                      </a:cubicBezTo>
                      <a:cubicBezTo>
                        <a:pt x="13234" y="729"/>
                        <a:pt x="13024" y="624"/>
                        <a:pt x="12842" y="561"/>
                      </a:cubicBezTo>
                      <a:cubicBezTo>
                        <a:pt x="12478" y="439"/>
                        <a:pt x="12269" y="370"/>
                        <a:pt x="12269" y="370"/>
                      </a:cubicBezTo>
                      <a:cubicBezTo>
                        <a:pt x="12269" y="370"/>
                        <a:pt x="12061" y="292"/>
                        <a:pt x="11680" y="229"/>
                      </a:cubicBezTo>
                      <a:cubicBezTo>
                        <a:pt x="11490" y="195"/>
                        <a:pt x="11261" y="146"/>
                        <a:pt x="10998" y="105"/>
                      </a:cubicBezTo>
                      <a:cubicBezTo>
                        <a:pt x="10735" y="82"/>
                        <a:pt x="10438" y="36"/>
                        <a:pt x="10114" y="24"/>
                      </a:cubicBezTo>
                      <a:cubicBezTo>
                        <a:pt x="9884" y="8"/>
                        <a:pt x="9641" y="1"/>
                        <a:pt x="9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9"/>
                <p:cNvSpPr/>
                <p:nvPr/>
              </p:nvSpPr>
              <p:spPr>
                <a:xfrm>
                  <a:off x="3388468" y="2234196"/>
                  <a:ext cx="138780" cy="48622"/>
                </a:xfrm>
                <a:custGeom>
                  <a:avLst/>
                  <a:gdLst/>
                  <a:ahLst/>
                  <a:cxnLst/>
                  <a:rect l="l" t="t" r="r" b="b"/>
                  <a:pathLst>
                    <a:path w="5797" h="2031" extrusionOk="0">
                      <a:moveTo>
                        <a:pt x="4816" y="1"/>
                      </a:moveTo>
                      <a:cubicBezTo>
                        <a:pt x="4657" y="1"/>
                        <a:pt x="4485" y="16"/>
                        <a:pt x="4308" y="49"/>
                      </a:cubicBezTo>
                      <a:cubicBezTo>
                        <a:pt x="3581" y="185"/>
                        <a:pt x="3043" y="562"/>
                        <a:pt x="3104" y="892"/>
                      </a:cubicBezTo>
                      <a:cubicBezTo>
                        <a:pt x="3150" y="1141"/>
                        <a:pt x="3527" y="1291"/>
                        <a:pt x="4022" y="1291"/>
                      </a:cubicBezTo>
                      <a:cubicBezTo>
                        <a:pt x="4181" y="1291"/>
                        <a:pt x="4353" y="1275"/>
                        <a:pt x="4530" y="1242"/>
                      </a:cubicBezTo>
                      <a:cubicBezTo>
                        <a:pt x="5256" y="1106"/>
                        <a:pt x="5796" y="730"/>
                        <a:pt x="5735" y="399"/>
                      </a:cubicBezTo>
                      <a:cubicBezTo>
                        <a:pt x="5688" y="151"/>
                        <a:pt x="5311" y="1"/>
                        <a:pt x="4816" y="1"/>
                      </a:cubicBezTo>
                      <a:close/>
                      <a:moveTo>
                        <a:pt x="1484" y="966"/>
                      </a:moveTo>
                      <a:cubicBezTo>
                        <a:pt x="1323" y="966"/>
                        <a:pt x="1141" y="990"/>
                        <a:pt x="953" y="1040"/>
                      </a:cubicBezTo>
                      <a:cubicBezTo>
                        <a:pt x="398" y="1190"/>
                        <a:pt x="0" y="1518"/>
                        <a:pt x="69" y="1768"/>
                      </a:cubicBezTo>
                      <a:cubicBezTo>
                        <a:pt x="114" y="1937"/>
                        <a:pt x="352" y="2031"/>
                        <a:pt x="671" y="2031"/>
                      </a:cubicBezTo>
                      <a:cubicBezTo>
                        <a:pt x="833" y="2031"/>
                        <a:pt x="1015" y="2007"/>
                        <a:pt x="1203" y="1957"/>
                      </a:cubicBezTo>
                      <a:cubicBezTo>
                        <a:pt x="1758" y="1805"/>
                        <a:pt x="2156" y="1479"/>
                        <a:pt x="2087" y="1227"/>
                      </a:cubicBezTo>
                      <a:cubicBezTo>
                        <a:pt x="2042" y="1059"/>
                        <a:pt x="1803" y="966"/>
                        <a:pt x="148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9"/>
                <p:cNvSpPr/>
                <p:nvPr/>
              </p:nvSpPr>
              <p:spPr>
                <a:xfrm>
                  <a:off x="3870469" y="2207909"/>
                  <a:ext cx="632782" cy="412606"/>
                </a:xfrm>
                <a:custGeom>
                  <a:avLst/>
                  <a:gdLst/>
                  <a:ahLst/>
                  <a:cxnLst/>
                  <a:rect l="l" t="t" r="r" b="b"/>
                  <a:pathLst>
                    <a:path w="26432" h="17235" extrusionOk="0">
                      <a:moveTo>
                        <a:pt x="15900" y="1"/>
                      </a:moveTo>
                      <a:cubicBezTo>
                        <a:pt x="15863" y="1"/>
                        <a:pt x="15825" y="1"/>
                        <a:pt x="15787" y="1"/>
                      </a:cubicBezTo>
                      <a:cubicBezTo>
                        <a:pt x="5231" y="96"/>
                        <a:pt x="1" y="14836"/>
                        <a:pt x="1" y="14836"/>
                      </a:cubicBezTo>
                      <a:cubicBezTo>
                        <a:pt x="776" y="16558"/>
                        <a:pt x="1898" y="17234"/>
                        <a:pt x="3199" y="17234"/>
                      </a:cubicBezTo>
                      <a:cubicBezTo>
                        <a:pt x="7648" y="17234"/>
                        <a:pt x="14196" y="9335"/>
                        <a:pt x="16168" y="8274"/>
                      </a:cubicBezTo>
                      <a:cubicBezTo>
                        <a:pt x="17683" y="7458"/>
                        <a:pt x="19055" y="7187"/>
                        <a:pt x="20257" y="7187"/>
                      </a:cubicBezTo>
                      <a:cubicBezTo>
                        <a:pt x="22638" y="7187"/>
                        <a:pt x="24351" y="8250"/>
                        <a:pt x="25184" y="8250"/>
                      </a:cubicBezTo>
                      <a:cubicBezTo>
                        <a:pt x="25303" y="8250"/>
                        <a:pt x="25404" y="8228"/>
                        <a:pt x="25486" y="8179"/>
                      </a:cubicBezTo>
                      <a:cubicBezTo>
                        <a:pt x="26432" y="7611"/>
                        <a:pt x="23807" y="1"/>
                        <a:pt x="15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9"/>
                <p:cNvSpPr/>
                <p:nvPr/>
              </p:nvSpPr>
              <p:spPr>
                <a:xfrm>
                  <a:off x="3870469" y="2212171"/>
                  <a:ext cx="597447" cy="408345"/>
                </a:xfrm>
                <a:custGeom>
                  <a:avLst/>
                  <a:gdLst/>
                  <a:ahLst/>
                  <a:cxnLst/>
                  <a:rect l="l" t="t" r="r" b="b"/>
                  <a:pathLst>
                    <a:path w="24956" h="17057" extrusionOk="0">
                      <a:moveTo>
                        <a:pt x="13901" y="1"/>
                      </a:moveTo>
                      <a:lnTo>
                        <a:pt x="13901" y="1"/>
                      </a:lnTo>
                      <a:cubicBezTo>
                        <a:pt x="4608" y="1676"/>
                        <a:pt x="1" y="14658"/>
                        <a:pt x="1" y="14658"/>
                      </a:cubicBezTo>
                      <a:cubicBezTo>
                        <a:pt x="776" y="16380"/>
                        <a:pt x="1898" y="17056"/>
                        <a:pt x="3199" y="17056"/>
                      </a:cubicBezTo>
                      <a:cubicBezTo>
                        <a:pt x="7648" y="17056"/>
                        <a:pt x="14196" y="9157"/>
                        <a:pt x="16168" y="8096"/>
                      </a:cubicBezTo>
                      <a:cubicBezTo>
                        <a:pt x="17683" y="7280"/>
                        <a:pt x="19056" y="7009"/>
                        <a:pt x="20258" y="7009"/>
                      </a:cubicBezTo>
                      <a:cubicBezTo>
                        <a:pt x="22438" y="7009"/>
                        <a:pt x="24058" y="7900"/>
                        <a:pt x="24955" y="8050"/>
                      </a:cubicBezTo>
                      <a:cubicBezTo>
                        <a:pt x="23806" y="7440"/>
                        <a:pt x="21173" y="6205"/>
                        <a:pt x="18693" y="6205"/>
                      </a:cubicBezTo>
                      <a:cubicBezTo>
                        <a:pt x="18133" y="6205"/>
                        <a:pt x="17579" y="6268"/>
                        <a:pt x="17053" y="6416"/>
                      </a:cubicBezTo>
                      <a:cubicBezTo>
                        <a:pt x="13948" y="7288"/>
                        <a:pt x="11030" y="10642"/>
                        <a:pt x="9264" y="10642"/>
                      </a:cubicBezTo>
                      <a:cubicBezTo>
                        <a:pt x="8976" y="10642"/>
                        <a:pt x="8718" y="10552"/>
                        <a:pt x="8495" y="10347"/>
                      </a:cubicBezTo>
                      <a:cubicBezTo>
                        <a:pt x="7018" y="8988"/>
                        <a:pt x="13524" y="4051"/>
                        <a:pt x="18315" y="4051"/>
                      </a:cubicBezTo>
                      <a:cubicBezTo>
                        <a:pt x="18665" y="4051"/>
                        <a:pt x="19007" y="4078"/>
                        <a:pt x="19335" y="4134"/>
                      </a:cubicBezTo>
                      <a:cubicBezTo>
                        <a:pt x="19335" y="4134"/>
                        <a:pt x="17808" y="3335"/>
                        <a:pt x="15335" y="3335"/>
                      </a:cubicBezTo>
                      <a:cubicBezTo>
                        <a:pt x="13137" y="3335"/>
                        <a:pt x="10192" y="3966"/>
                        <a:pt x="6910" y="6354"/>
                      </a:cubicBezTo>
                      <a:cubicBezTo>
                        <a:pt x="6910" y="6354"/>
                        <a:pt x="9385" y="2344"/>
                        <a:pt x="1390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9"/>
                <p:cNvSpPr/>
                <p:nvPr/>
              </p:nvSpPr>
              <p:spPr>
                <a:xfrm>
                  <a:off x="3955770" y="2285885"/>
                  <a:ext cx="525794" cy="231715"/>
                </a:xfrm>
                <a:custGeom>
                  <a:avLst/>
                  <a:gdLst/>
                  <a:ahLst/>
                  <a:cxnLst/>
                  <a:rect l="l" t="t" r="r" b="b"/>
                  <a:pathLst>
                    <a:path w="21963" h="9679" extrusionOk="0">
                      <a:moveTo>
                        <a:pt x="12579" y="1"/>
                      </a:moveTo>
                      <a:cubicBezTo>
                        <a:pt x="12324" y="1"/>
                        <a:pt x="12081" y="8"/>
                        <a:pt x="11850" y="24"/>
                      </a:cubicBezTo>
                      <a:cubicBezTo>
                        <a:pt x="11526" y="35"/>
                        <a:pt x="11229" y="82"/>
                        <a:pt x="10965" y="105"/>
                      </a:cubicBezTo>
                      <a:cubicBezTo>
                        <a:pt x="10702" y="146"/>
                        <a:pt x="10472" y="195"/>
                        <a:pt x="10284" y="229"/>
                      </a:cubicBezTo>
                      <a:cubicBezTo>
                        <a:pt x="9903" y="290"/>
                        <a:pt x="9695" y="370"/>
                        <a:pt x="9695" y="370"/>
                      </a:cubicBezTo>
                      <a:cubicBezTo>
                        <a:pt x="9695" y="370"/>
                        <a:pt x="9486" y="439"/>
                        <a:pt x="9120" y="561"/>
                      </a:cubicBezTo>
                      <a:cubicBezTo>
                        <a:pt x="8938" y="624"/>
                        <a:pt x="8730" y="729"/>
                        <a:pt x="8484" y="835"/>
                      </a:cubicBezTo>
                      <a:cubicBezTo>
                        <a:pt x="8236" y="936"/>
                        <a:pt x="7973" y="1083"/>
                        <a:pt x="7688" y="1245"/>
                      </a:cubicBezTo>
                      <a:cubicBezTo>
                        <a:pt x="7112" y="1557"/>
                        <a:pt x="6497" y="2003"/>
                        <a:pt x="5866" y="2510"/>
                      </a:cubicBezTo>
                      <a:cubicBezTo>
                        <a:pt x="5255" y="3036"/>
                        <a:pt x="4627" y="3620"/>
                        <a:pt x="4063" y="4258"/>
                      </a:cubicBezTo>
                      <a:cubicBezTo>
                        <a:pt x="2911" y="5514"/>
                        <a:pt x="1929" y="6886"/>
                        <a:pt x="1198" y="7912"/>
                      </a:cubicBezTo>
                      <a:cubicBezTo>
                        <a:pt x="474" y="8943"/>
                        <a:pt x="0" y="9636"/>
                        <a:pt x="51" y="9676"/>
                      </a:cubicBezTo>
                      <a:cubicBezTo>
                        <a:pt x="52" y="9677"/>
                        <a:pt x="54" y="9678"/>
                        <a:pt x="57" y="9678"/>
                      </a:cubicBezTo>
                      <a:cubicBezTo>
                        <a:pt x="136" y="9678"/>
                        <a:pt x="697" y="9066"/>
                        <a:pt x="1484" y="8133"/>
                      </a:cubicBezTo>
                      <a:cubicBezTo>
                        <a:pt x="2301" y="7177"/>
                        <a:pt x="3358" y="5873"/>
                        <a:pt x="4537" y="4711"/>
                      </a:cubicBezTo>
                      <a:cubicBezTo>
                        <a:pt x="5117" y="4117"/>
                        <a:pt x="5744" y="3585"/>
                        <a:pt x="6345" y="3109"/>
                      </a:cubicBezTo>
                      <a:cubicBezTo>
                        <a:pt x="6963" y="2658"/>
                        <a:pt x="7555" y="2260"/>
                        <a:pt x="8098" y="1994"/>
                      </a:cubicBezTo>
                      <a:cubicBezTo>
                        <a:pt x="8364" y="1853"/>
                        <a:pt x="8611" y="1727"/>
                        <a:pt x="8842" y="1645"/>
                      </a:cubicBezTo>
                      <a:cubicBezTo>
                        <a:pt x="9068" y="1557"/>
                        <a:pt x="9262" y="1465"/>
                        <a:pt x="9429" y="1414"/>
                      </a:cubicBezTo>
                      <a:cubicBezTo>
                        <a:pt x="9764" y="1315"/>
                        <a:pt x="9954" y="1258"/>
                        <a:pt x="9954" y="1258"/>
                      </a:cubicBezTo>
                      <a:cubicBezTo>
                        <a:pt x="9954" y="1258"/>
                        <a:pt x="10139" y="1180"/>
                        <a:pt x="10481" y="1115"/>
                      </a:cubicBezTo>
                      <a:cubicBezTo>
                        <a:pt x="10651" y="1079"/>
                        <a:pt x="10858" y="1027"/>
                        <a:pt x="11096" y="980"/>
                      </a:cubicBezTo>
                      <a:cubicBezTo>
                        <a:pt x="11340" y="951"/>
                        <a:pt x="11612" y="896"/>
                        <a:pt x="11916" y="876"/>
                      </a:cubicBezTo>
                      <a:cubicBezTo>
                        <a:pt x="12292" y="835"/>
                        <a:pt x="12710" y="817"/>
                        <a:pt x="13156" y="817"/>
                      </a:cubicBezTo>
                      <a:cubicBezTo>
                        <a:pt x="13427" y="817"/>
                        <a:pt x="13709" y="824"/>
                        <a:pt x="13998" y="836"/>
                      </a:cubicBezTo>
                      <a:cubicBezTo>
                        <a:pt x="14761" y="882"/>
                        <a:pt x="15575" y="995"/>
                        <a:pt x="16372" y="1174"/>
                      </a:cubicBezTo>
                      <a:cubicBezTo>
                        <a:pt x="17971" y="1531"/>
                        <a:pt x="19477" y="2240"/>
                        <a:pt x="20441" y="3005"/>
                      </a:cubicBezTo>
                      <a:cubicBezTo>
                        <a:pt x="21382" y="3741"/>
                        <a:pt x="21825" y="4448"/>
                        <a:pt x="21916" y="4448"/>
                      </a:cubicBezTo>
                      <a:cubicBezTo>
                        <a:pt x="21919" y="4448"/>
                        <a:pt x="21921" y="4448"/>
                        <a:pt x="21923" y="4446"/>
                      </a:cubicBezTo>
                      <a:cubicBezTo>
                        <a:pt x="21963" y="4432"/>
                        <a:pt x="21623" y="3619"/>
                        <a:pt x="20675" y="2730"/>
                      </a:cubicBezTo>
                      <a:cubicBezTo>
                        <a:pt x="19737" y="1841"/>
                        <a:pt x="18192" y="997"/>
                        <a:pt x="16536" y="540"/>
                      </a:cubicBezTo>
                      <a:cubicBezTo>
                        <a:pt x="15708" y="310"/>
                        <a:pt x="14861" y="152"/>
                        <a:pt x="14059" y="70"/>
                      </a:cubicBezTo>
                      <a:cubicBezTo>
                        <a:pt x="13541" y="25"/>
                        <a:pt x="13042" y="1"/>
                        <a:pt x="12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9"/>
                <p:cNvSpPr/>
                <p:nvPr/>
              </p:nvSpPr>
              <p:spPr>
                <a:xfrm>
                  <a:off x="4248447" y="2234196"/>
                  <a:ext cx="138804" cy="48622"/>
                </a:xfrm>
                <a:custGeom>
                  <a:avLst/>
                  <a:gdLst/>
                  <a:ahLst/>
                  <a:cxnLst/>
                  <a:rect l="l" t="t" r="r" b="b"/>
                  <a:pathLst>
                    <a:path w="5798" h="2031" extrusionOk="0">
                      <a:moveTo>
                        <a:pt x="982" y="1"/>
                      </a:moveTo>
                      <a:cubicBezTo>
                        <a:pt x="486" y="1"/>
                        <a:pt x="109" y="151"/>
                        <a:pt x="63" y="399"/>
                      </a:cubicBezTo>
                      <a:cubicBezTo>
                        <a:pt x="0" y="730"/>
                        <a:pt x="540" y="1106"/>
                        <a:pt x="1267" y="1242"/>
                      </a:cubicBezTo>
                      <a:cubicBezTo>
                        <a:pt x="1444" y="1275"/>
                        <a:pt x="1616" y="1291"/>
                        <a:pt x="1775" y="1291"/>
                      </a:cubicBezTo>
                      <a:cubicBezTo>
                        <a:pt x="2271" y="1291"/>
                        <a:pt x="2648" y="1141"/>
                        <a:pt x="2694" y="892"/>
                      </a:cubicBezTo>
                      <a:cubicBezTo>
                        <a:pt x="2755" y="562"/>
                        <a:pt x="2215" y="185"/>
                        <a:pt x="1490" y="49"/>
                      </a:cubicBezTo>
                      <a:cubicBezTo>
                        <a:pt x="1313" y="16"/>
                        <a:pt x="1141" y="1"/>
                        <a:pt x="982" y="1"/>
                      </a:cubicBezTo>
                      <a:close/>
                      <a:moveTo>
                        <a:pt x="4314" y="966"/>
                      </a:moveTo>
                      <a:cubicBezTo>
                        <a:pt x="3995" y="966"/>
                        <a:pt x="3756" y="1059"/>
                        <a:pt x="3711" y="1227"/>
                      </a:cubicBezTo>
                      <a:cubicBezTo>
                        <a:pt x="3641" y="1479"/>
                        <a:pt x="4040" y="1805"/>
                        <a:pt x="4595" y="1955"/>
                      </a:cubicBezTo>
                      <a:cubicBezTo>
                        <a:pt x="4784" y="2006"/>
                        <a:pt x="4967" y="2030"/>
                        <a:pt x="5129" y="2030"/>
                      </a:cubicBezTo>
                      <a:cubicBezTo>
                        <a:pt x="5447" y="2030"/>
                        <a:pt x="5684" y="1937"/>
                        <a:pt x="5729" y="1768"/>
                      </a:cubicBezTo>
                      <a:cubicBezTo>
                        <a:pt x="5798" y="1518"/>
                        <a:pt x="5400" y="1190"/>
                        <a:pt x="4845" y="1040"/>
                      </a:cubicBezTo>
                      <a:cubicBezTo>
                        <a:pt x="4657" y="990"/>
                        <a:pt x="4475" y="966"/>
                        <a:pt x="431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9"/>
                <p:cNvSpPr/>
                <p:nvPr/>
              </p:nvSpPr>
              <p:spPr>
                <a:xfrm>
                  <a:off x="3739560" y="1848677"/>
                  <a:ext cx="295970" cy="743217"/>
                </a:xfrm>
                <a:custGeom>
                  <a:avLst/>
                  <a:gdLst/>
                  <a:ahLst/>
                  <a:cxnLst/>
                  <a:rect l="l" t="t" r="r" b="b"/>
                  <a:pathLst>
                    <a:path w="12363" h="31045" extrusionOk="0">
                      <a:moveTo>
                        <a:pt x="6597" y="1"/>
                      </a:moveTo>
                      <a:cubicBezTo>
                        <a:pt x="4479" y="1"/>
                        <a:pt x="1119" y="8839"/>
                        <a:pt x="571" y="14688"/>
                      </a:cubicBezTo>
                      <a:cubicBezTo>
                        <a:pt x="0" y="20775"/>
                        <a:pt x="6276" y="31045"/>
                        <a:pt x="6276" y="31045"/>
                      </a:cubicBezTo>
                      <a:cubicBezTo>
                        <a:pt x="9700" y="28002"/>
                        <a:pt x="11222" y="20585"/>
                        <a:pt x="11792" y="16021"/>
                      </a:cubicBezTo>
                      <a:cubicBezTo>
                        <a:pt x="12363" y="11456"/>
                        <a:pt x="8938" y="805"/>
                        <a:pt x="6847" y="45"/>
                      </a:cubicBezTo>
                      <a:cubicBezTo>
                        <a:pt x="6766" y="15"/>
                        <a:pt x="6682" y="1"/>
                        <a:pt x="6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9"/>
                <p:cNvSpPr/>
                <p:nvPr/>
              </p:nvSpPr>
              <p:spPr>
                <a:xfrm>
                  <a:off x="3739560" y="2009081"/>
                  <a:ext cx="287783" cy="582819"/>
                </a:xfrm>
                <a:custGeom>
                  <a:avLst/>
                  <a:gdLst/>
                  <a:ahLst/>
                  <a:cxnLst/>
                  <a:rect l="l" t="t" r="r" b="b"/>
                  <a:pathLst>
                    <a:path w="12021" h="24345" extrusionOk="0">
                      <a:moveTo>
                        <a:pt x="6244" y="0"/>
                      </a:moveTo>
                      <a:cubicBezTo>
                        <a:pt x="6244" y="0"/>
                        <a:pt x="5429" y="12957"/>
                        <a:pt x="3002" y="12957"/>
                      </a:cubicBezTo>
                      <a:cubicBezTo>
                        <a:pt x="2943" y="12957"/>
                        <a:pt x="2882" y="12950"/>
                        <a:pt x="2821" y="12934"/>
                      </a:cubicBezTo>
                      <a:cubicBezTo>
                        <a:pt x="1336" y="12548"/>
                        <a:pt x="1092" y="8123"/>
                        <a:pt x="1150" y="4458"/>
                      </a:cubicBezTo>
                      <a:lnTo>
                        <a:pt x="1150" y="4458"/>
                      </a:lnTo>
                      <a:cubicBezTo>
                        <a:pt x="877" y="5688"/>
                        <a:pt x="673" y="6892"/>
                        <a:pt x="571" y="7988"/>
                      </a:cubicBezTo>
                      <a:cubicBezTo>
                        <a:pt x="0" y="14075"/>
                        <a:pt x="6276" y="24345"/>
                        <a:pt x="6276" y="24345"/>
                      </a:cubicBezTo>
                      <a:cubicBezTo>
                        <a:pt x="9700" y="21302"/>
                        <a:pt x="11222" y="13885"/>
                        <a:pt x="11792" y="9321"/>
                      </a:cubicBezTo>
                      <a:cubicBezTo>
                        <a:pt x="12020" y="7490"/>
                        <a:pt x="11606" y="4681"/>
                        <a:pt x="10894" y="1925"/>
                      </a:cubicBezTo>
                      <a:lnTo>
                        <a:pt x="10894" y="1925"/>
                      </a:lnTo>
                      <a:cubicBezTo>
                        <a:pt x="11261" y="6127"/>
                        <a:pt x="11396" y="12150"/>
                        <a:pt x="9192" y="12649"/>
                      </a:cubicBezTo>
                      <a:cubicBezTo>
                        <a:pt x="9120" y="12665"/>
                        <a:pt x="9050" y="12673"/>
                        <a:pt x="8981" y="12673"/>
                      </a:cubicBezTo>
                      <a:cubicBezTo>
                        <a:pt x="6244" y="12673"/>
                        <a:pt x="6244" y="0"/>
                        <a:pt x="62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9"/>
                <p:cNvSpPr/>
                <p:nvPr/>
              </p:nvSpPr>
              <p:spPr>
                <a:xfrm>
                  <a:off x="3876813" y="1935104"/>
                  <a:ext cx="22216" cy="619256"/>
                </a:xfrm>
                <a:custGeom>
                  <a:avLst/>
                  <a:gdLst/>
                  <a:ahLst/>
                  <a:cxnLst/>
                  <a:rect l="l" t="t" r="r" b="b"/>
                  <a:pathLst>
                    <a:path w="928" h="25867" extrusionOk="0">
                      <a:moveTo>
                        <a:pt x="464" y="1"/>
                      </a:moveTo>
                      <a:cubicBezTo>
                        <a:pt x="400" y="1"/>
                        <a:pt x="338" y="808"/>
                        <a:pt x="283" y="2020"/>
                      </a:cubicBezTo>
                      <a:cubicBezTo>
                        <a:pt x="228" y="3231"/>
                        <a:pt x="178" y="4846"/>
                        <a:pt x="136" y="6463"/>
                      </a:cubicBezTo>
                      <a:cubicBezTo>
                        <a:pt x="68" y="9694"/>
                        <a:pt x="0" y="12926"/>
                        <a:pt x="0" y="12926"/>
                      </a:cubicBezTo>
                      <a:cubicBezTo>
                        <a:pt x="0" y="12926"/>
                        <a:pt x="69" y="16160"/>
                        <a:pt x="136" y="19395"/>
                      </a:cubicBezTo>
                      <a:cubicBezTo>
                        <a:pt x="178" y="21013"/>
                        <a:pt x="228" y="22630"/>
                        <a:pt x="283" y="23843"/>
                      </a:cubicBezTo>
                      <a:cubicBezTo>
                        <a:pt x="338" y="25058"/>
                        <a:pt x="400" y="25867"/>
                        <a:pt x="464" y="25867"/>
                      </a:cubicBezTo>
                      <a:cubicBezTo>
                        <a:pt x="528" y="25867"/>
                        <a:pt x="589" y="25058"/>
                        <a:pt x="644" y="23843"/>
                      </a:cubicBezTo>
                      <a:cubicBezTo>
                        <a:pt x="699" y="22630"/>
                        <a:pt x="750" y="21013"/>
                        <a:pt x="791" y="19395"/>
                      </a:cubicBezTo>
                      <a:cubicBezTo>
                        <a:pt x="860" y="16160"/>
                        <a:pt x="927" y="12926"/>
                        <a:pt x="927" y="12926"/>
                      </a:cubicBezTo>
                      <a:cubicBezTo>
                        <a:pt x="927" y="12926"/>
                        <a:pt x="858" y="9694"/>
                        <a:pt x="791" y="6463"/>
                      </a:cubicBezTo>
                      <a:cubicBezTo>
                        <a:pt x="750" y="4846"/>
                        <a:pt x="699" y="3231"/>
                        <a:pt x="644" y="2020"/>
                      </a:cubicBezTo>
                      <a:cubicBezTo>
                        <a:pt x="589" y="808"/>
                        <a:pt x="528" y="1"/>
                        <a:pt x="46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9"/>
                <p:cNvSpPr/>
                <p:nvPr/>
              </p:nvSpPr>
              <p:spPr>
                <a:xfrm>
                  <a:off x="3916617" y="1955208"/>
                  <a:ext cx="40961" cy="138469"/>
                </a:xfrm>
                <a:custGeom>
                  <a:avLst/>
                  <a:gdLst/>
                  <a:ahLst/>
                  <a:cxnLst/>
                  <a:rect l="l" t="t" r="r" b="b"/>
                  <a:pathLst>
                    <a:path w="1711" h="5784" extrusionOk="0">
                      <a:moveTo>
                        <a:pt x="431" y="0"/>
                      </a:moveTo>
                      <a:cubicBezTo>
                        <a:pt x="419" y="0"/>
                        <a:pt x="408" y="1"/>
                        <a:pt x="396" y="3"/>
                      </a:cubicBezTo>
                      <a:cubicBezTo>
                        <a:pt x="138" y="43"/>
                        <a:pt x="0" y="537"/>
                        <a:pt x="89" y="1111"/>
                      </a:cubicBezTo>
                      <a:cubicBezTo>
                        <a:pt x="176" y="1653"/>
                        <a:pt x="437" y="2071"/>
                        <a:pt x="686" y="2071"/>
                      </a:cubicBezTo>
                      <a:cubicBezTo>
                        <a:pt x="698" y="2071"/>
                        <a:pt x="709" y="2070"/>
                        <a:pt x="721" y="2068"/>
                      </a:cubicBezTo>
                      <a:cubicBezTo>
                        <a:pt x="977" y="2027"/>
                        <a:pt x="1117" y="1531"/>
                        <a:pt x="1026" y="961"/>
                      </a:cubicBezTo>
                      <a:cubicBezTo>
                        <a:pt x="940" y="417"/>
                        <a:pt x="679" y="0"/>
                        <a:pt x="431" y="0"/>
                      </a:cubicBezTo>
                      <a:close/>
                      <a:moveTo>
                        <a:pt x="966" y="3114"/>
                      </a:moveTo>
                      <a:cubicBezTo>
                        <a:pt x="958" y="3114"/>
                        <a:pt x="951" y="3114"/>
                        <a:pt x="944" y="3115"/>
                      </a:cubicBezTo>
                      <a:cubicBezTo>
                        <a:pt x="610" y="3141"/>
                        <a:pt x="387" y="3760"/>
                        <a:pt x="444" y="4496"/>
                      </a:cubicBezTo>
                      <a:cubicBezTo>
                        <a:pt x="500" y="5215"/>
                        <a:pt x="804" y="5783"/>
                        <a:pt x="1130" y="5783"/>
                      </a:cubicBezTo>
                      <a:cubicBezTo>
                        <a:pt x="1138" y="5783"/>
                        <a:pt x="1146" y="5783"/>
                        <a:pt x="1153" y="5782"/>
                      </a:cubicBezTo>
                      <a:cubicBezTo>
                        <a:pt x="1487" y="5756"/>
                        <a:pt x="1710" y="5138"/>
                        <a:pt x="1654" y="4401"/>
                      </a:cubicBezTo>
                      <a:cubicBezTo>
                        <a:pt x="1597" y="3681"/>
                        <a:pt x="1292" y="3114"/>
                        <a:pt x="966" y="31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8" name="Google Shape;5818;p9"/>
                <p:cNvGrpSpPr/>
                <p:nvPr/>
              </p:nvGrpSpPr>
              <p:grpSpPr>
                <a:xfrm>
                  <a:off x="3702021" y="2642148"/>
                  <a:ext cx="382681" cy="336812"/>
                  <a:chOff x="3702021" y="2642148"/>
                  <a:chExt cx="382681" cy="336812"/>
                </a:xfrm>
              </p:grpSpPr>
              <p:sp>
                <p:nvSpPr>
                  <p:cNvPr id="5819" name="Google Shape;5819;p9"/>
                  <p:cNvSpPr/>
                  <p:nvPr/>
                </p:nvSpPr>
                <p:spPr>
                  <a:xfrm>
                    <a:off x="3702021" y="2642148"/>
                    <a:ext cx="382681" cy="336812"/>
                  </a:xfrm>
                  <a:custGeom>
                    <a:avLst/>
                    <a:gdLst/>
                    <a:ahLst/>
                    <a:cxnLst/>
                    <a:rect l="l" t="t" r="r" b="b"/>
                    <a:pathLst>
                      <a:path w="15985" h="14069" extrusionOk="0">
                        <a:moveTo>
                          <a:pt x="8207" y="1"/>
                        </a:moveTo>
                        <a:cubicBezTo>
                          <a:pt x="8207" y="1"/>
                          <a:pt x="0" y="13900"/>
                          <a:pt x="8039" y="14067"/>
                        </a:cubicBezTo>
                        <a:cubicBezTo>
                          <a:pt x="8086" y="14068"/>
                          <a:pt x="8132" y="14069"/>
                          <a:pt x="8179" y="14069"/>
                        </a:cubicBezTo>
                        <a:cubicBezTo>
                          <a:pt x="15985" y="14069"/>
                          <a:pt x="8207" y="1"/>
                          <a:pt x="8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9"/>
                  <p:cNvSpPr/>
                  <p:nvPr/>
                </p:nvSpPr>
                <p:spPr>
                  <a:xfrm>
                    <a:off x="3765512" y="2672146"/>
                    <a:ext cx="257140" cy="226329"/>
                  </a:xfrm>
                  <a:custGeom>
                    <a:avLst/>
                    <a:gdLst/>
                    <a:ahLst/>
                    <a:cxnLst/>
                    <a:rect l="l" t="t" r="r" b="b"/>
                    <a:pathLst>
                      <a:path w="10741" h="9454" extrusionOk="0">
                        <a:moveTo>
                          <a:pt x="5515" y="0"/>
                        </a:moveTo>
                        <a:lnTo>
                          <a:pt x="5515" y="0"/>
                        </a:lnTo>
                        <a:cubicBezTo>
                          <a:pt x="5515" y="1"/>
                          <a:pt x="1" y="9340"/>
                          <a:pt x="5402" y="9452"/>
                        </a:cubicBezTo>
                        <a:cubicBezTo>
                          <a:pt x="5434" y="9453"/>
                          <a:pt x="5465" y="9453"/>
                          <a:pt x="5496" y="9453"/>
                        </a:cubicBezTo>
                        <a:cubicBezTo>
                          <a:pt x="10741" y="9453"/>
                          <a:pt x="5515" y="1"/>
                          <a:pt x="551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9"/>
                  <p:cNvSpPr/>
                  <p:nvPr/>
                </p:nvSpPr>
                <p:spPr>
                  <a:xfrm>
                    <a:off x="3883732" y="2649282"/>
                    <a:ext cx="27339" cy="303128"/>
                  </a:xfrm>
                  <a:custGeom>
                    <a:avLst/>
                    <a:gdLst/>
                    <a:ahLst/>
                    <a:cxnLst/>
                    <a:rect l="l" t="t" r="r" b="b"/>
                    <a:pathLst>
                      <a:path w="1142" h="12662" extrusionOk="0">
                        <a:moveTo>
                          <a:pt x="571" y="1"/>
                        </a:moveTo>
                        <a:cubicBezTo>
                          <a:pt x="256" y="1"/>
                          <a:pt x="0" y="6327"/>
                          <a:pt x="0" y="6327"/>
                        </a:cubicBezTo>
                        <a:cubicBezTo>
                          <a:pt x="0" y="6327"/>
                          <a:pt x="256" y="12662"/>
                          <a:pt x="571" y="12662"/>
                        </a:cubicBezTo>
                        <a:cubicBezTo>
                          <a:pt x="886" y="12662"/>
                          <a:pt x="1142" y="6327"/>
                          <a:pt x="1142" y="6327"/>
                        </a:cubicBezTo>
                        <a:cubicBezTo>
                          <a:pt x="1142" y="6327"/>
                          <a:pt x="886" y="1"/>
                          <a:pt x="5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9"/>
                  <p:cNvSpPr/>
                  <p:nvPr/>
                </p:nvSpPr>
                <p:spPr>
                  <a:xfrm>
                    <a:off x="3832068" y="2826756"/>
                    <a:ext cx="46875" cy="135764"/>
                  </a:xfrm>
                  <a:custGeom>
                    <a:avLst/>
                    <a:gdLst/>
                    <a:ahLst/>
                    <a:cxnLst/>
                    <a:rect l="l" t="t" r="r" b="b"/>
                    <a:pathLst>
                      <a:path w="1958" h="5671" extrusionOk="0">
                        <a:moveTo>
                          <a:pt x="1149" y="0"/>
                        </a:moveTo>
                        <a:cubicBezTo>
                          <a:pt x="815" y="0"/>
                          <a:pt x="415" y="514"/>
                          <a:pt x="214" y="1218"/>
                        </a:cubicBezTo>
                        <a:cubicBezTo>
                          <a:pt x="0" y="1981"/>
                          <a:pt x="103" y="2680"/>
                          <a:pt x="451" y="2778"/>
                        </a:cubicBezTo>
                        <a:cubicBezTo>
                          <a:pt x="478" y="2786"/>
                          <a:pt x="506" y="2790"/>
                          <a:pt x="534" y="2790"/>
                        </a:cubicBezTo>
                        <a:cubicBezTo>
                          <a:pt x="866" y="2790"/>
                          <a:pt x="1270" y="2275"/>
                          <a:pt x="1467" y="1573"/>
                        </a:cubicBezTo>
                        <a:cubicBezTo>
                          <a:pt x="1683" y="808"/>
                          <a:pt x="1579" y="111"/>
                          <a:pt x="1231" y="11"/>
                        </a:cubicBezTo>
                        <a:cubicBezTo>
                          <a:pt x="1204" y="4"/>
                          <a:pt x="1177" y="0"/>
                          <a:pt x="1149" y="0"/>
                        </a:cubicBezTo>
                        <a:close/>
                        <a:moveTo>
                          <a:pt x="946" y="3543"/>
                        </a:moveTo>
                        <a:cubicBezTo>
                          <a:pt x="915" y="3543"/>
                          <a:pt x="886" y="3548"/>
                          <a:pt x="858" y="3558"/>
                        </a:cubicBezTo>
                        <a:cubicBezTo>
                          <a:pt x="595" y="3659"/>
                          <a:pt x="561" y="4210"/>
                          <a:pt x="785" y="4791"/>
                        </a:cubicBezTo>
                        <a:cubicBezTo>
                          <a:pt x="983" y="5306"/>
                          <a:pt x="1316" y="5671"/>
                          <a:pt x="1572" y="5671"/>
                        </a:cubicBezTo>
                        <a:cubicBezTo>
                          <a:pt x="1603" y="5671"/>
                          <a:pt x="1633" y="5665"/>
                          <a:pt x="1661" y="5654"/>
                        </a:cubicBezTo>
                        <a:cubicBezTo>
                          <a:pt x="1924" y="5555"/>
                          <a:pt x="1958" y="5004"/>
                          <a:pt x="1735" y="4423"/>
                        </a:cubicBezTo>
                        <a:cubicBezTo>
                          <a:pt x="1535" y="3908"/>
                          <a:pt x="1201" y="3543"/>
                          <a:pt x="946" y="35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9"/>
                <p:cNvGrpSpPr/>
                <p:nvPr/>
              </p:nvGrpSpPr>
              <p:grpSpPr>
                <a:xfrm>
                  <a:off x="3496250" y="2637527"/>
                  <a:ext cx="292791" cy="232026"/>
                  <a:chOff x="3496250" y="2637527"/>
                  <a:chExt cx="292791" cy="232026"/>
                </a:xfrm>
              </p:grpSpPr>
              <p:sp>
                <p:nvSpPr>
                  <p:cNvPr id="5824" name="Google Shape;5824;p9"/>
                  <p:cNvSpPr/>
                  <p:nvPr/>
                </p:nvSpPr>
                <p:spPr>
                  <a:xfrm>
                    <a:off x="3496250" y="2637527"/>
                    <a:ext cx="292283" cy="232026"/>
                  </a:xfrm>
                  <a:custGeom>
                    <a:avLst/>
                    <a:gdLst/>
                    <a:ahLst/>
                    <a:cxnLst/>
                    <a:rect l="l" t="t" r="r" b="b"/>
                    <a:pathLst>
                      <a:path w="12209" h="9692" extrusionOk="0">
                        <a:moveTo>
                          <a:pt x="12208" y="1"/>
                        </a:moveTo>
                        <a:cubicBezTo>
                          <a:pt x="12208" y="1"/>
                          <a:pt x="0" y="4734"/>
                          <a:pt x="5037" y="8877"/>
                        </a:cubicBezTo>
                        <a:cubicBezTo>
                          <a:pt x="5729" y="9446"/>
                          <a:pt x="6365" y="9692"/>
                          <a:pt x="6949" y="9692"/>
                        </a:cubicBezTo>
                        <a:cubicBezTo>
                          <a:pt x="10619" y="9692"/>
                          <a:pt x="12208" y="1"/>
                          <a:pt x="1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9"/>
                  <p:cNvSpPr/>
                  <p:nvPr/>
                </p:nvSpPr>
                <p:spPr>
                  <a:xfrm>
                    <a:off x="3576452" y="2656129"/>
                    <a:ext cx="196404" cy="155945"/>
                  </a:xfrm>
                  <a:custGeom>
                    <a:avLst/>
                    <a:gdLst/>
                    <a:ahLst/>
                    <a:cxnLst/>
                    <a:rect l="l" t="t" r="r" b="b"/>
                    <a:pathLst>
                      <a:path w="8204" h="6514" extrusionOk="0">
                        <a:moveTo>
                          <a:pt x="8204" y="1"/>
                        </a:moveTo>
                        <a:cubicBezTo>
                          <a:pt x="8203" y="1"/>
                          <a:pt x="0" y="3181"/>
                          <a:pt x="3385" y="5967"/>
                        </a:cubicBezTo>
                        <a:cubicBezTo>
                          <a:pt x="3850" y="6349"/>
                          <a:pt x="4277" y="6513"/>
                          <a:pt x="4670" y="6513"/>
                        </a:cubicBezTo>
                        <a:cubicBezTo>
                          <a:pt x="7136" y="6513"/>
                          <a:pt x="8204" y="1"/>
                          <a:pt x="820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9"/>
                  <p:cNvSpPr/>
                  <p:nvPr/>
                </p:nvSpPr>
                <p:spPr>
                  <a:xfrm>
                    <a:off x="3627158" y="2641406"/>
                    <a:ext cx="161882" cy="193363"/>
                  </a:xfrm>
                  <a:custGeom>
                    <a:avLst/>
                    <a:gdLst/>
                    <a:ahLst/>
                    <a:cxnLst/>
                    <a:rect l="l" t="t" r="r" b="b"/>
                    <a:pathLst>
                      <a:path w="6762" h="8077" extrusionOk="0">
                        <a:moveTo>
                          <a:pt x="6546" y="1"/>
                        </a:moveTo>
                        <a:cubicBezTo>
                          <a:pt x="6229" y="1"/>
                          <a:pt x="3020" y="3749"/>
                          <a:pt x="3020" y="3749"/>
                        </a:cubicBezTo>
                        <a:cubicBezTo>
                          <a:pt x="3020" y="3749"/>
                          <a:pt x="1" y="7914"/>
                          <a:pt x="203" y="8071"/>
                        </a:cubicBezTo>
                        <a:cubicBezTo>
                          <a:pt x="207" y="8075"/>
                          <a:pt x="212" y="8076"/>
                          <a:pt x="218" y="8076"/>
                        </a:cubicBezTo>
                        <a:cubicBezTo>
                          <a:pt x="535" y="8076"/>
                          <a:pt x="3747" y="4322"/>
                          <a:pt x="3747" y="4322"/>
                        </a:cubicBezTo>
                        <a:cubicBezTo>
                          <a:pt x="3747" y="4322"/>
                          <a:pt x="6762" y="165"/>
                          <a:pt x="6561" y="6"/>
                        </a:cubicBezTo>
                        <a:cubicBezTo>
                          <a:pt x="6557" y="2"/>
                          <a:pt x="6552" y="1"/>
                          <a:pt x="654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9"/>
                  <p:cNvSpPr/>
                  <p:nvPr/>
                </p:nvSpPr>
                <p:spPr>
                  <a:xfrm>
                    <a:off x="3604271" y="2733817"/>
                    <a:ext cx="71988" cy="94419"/>
                  </a:xfrm>
                  <a:custGeom>
                    <a:avLst/>
                    <a:gdLst/>
                    <a:ahLst/>
                    <a:cxnLst/>
                    <a:rect l="l" t="t" r="r" b="b"/>
                    <a:pathLst>
                      <a:path w="3007" h="3944" extrusionOk="0">
                        <a:moveTo>
                          <a:pt x="2529" y="1"/>
                        </a:moveTo>
                        <a:cubicBezTo>
                          <a:pt x="2274" y="1"/>
                          <a:pt x="1919" y="135"/>
                          <a:pt x="1581" y="380"/>
                        </a:cubicBezTo>
                        <a:cubicBezTo>
                          <a:pt x="1061" y="759"/>
                          <a:pt x="776" y="1256"/>
                          <a:pt x="949" y="1493"/>
                        </a:cubicBezTo>
                        <a:cubicBezTo>
                          <a:pt x="1009" y="1576"/>
                          <a:pt x="1117" y="1616"/>
                          <a:pt x="1255" y="1616"/>
                        </a:cubicBezTo>
                        <a:cubicBezTo>
                          <a:pt x="1509" y="1616"/>
                          <a:pt x="1865" y="1481"/>
                          <a:pt x="2202" y="1236"/>
                        </a:cubicBezTo>
                        <a:cubicBezTo>
                          <a:pt x="2722" y="858"/>
                          <a:pt x="3006" y="361"/>
                          <a:pt x="2835" y="123"/>
                        </a:cubicBezTo>
                        <a:cubicBezTo>
                          <a:pt x="2774" y="40"/>
                          <a:pt x="2666" y="1"/>
                          <a:pt x="2529" y="1"/>
                        </a:cubicBezTo>
                        <a:close/>
                        <a:moveTo>
                          <a:pt x="756" y="2187"/>
                        </a:moveTo>
                        <a:cubicBezTo>
                          <a:pt x="547" y="2187"/>
                          <a:pt x="286" y="2503"/>
                          <a:pt x="149" y="2943"/>
                        </a:cubicBezTo>
                        <a:cubicBezTo>
                          <a:pt x="1" y="3422"/>
                          <a:pt x="56" y="3866"/>
                          <a:pt x="274" y="3935"/>
                        </a:cubicBezTo>
                        <a:cubicBezTo>
                          <a:pt x="293" y="3940"/>
                          <a:pt x="313" y="3943"/>
                          <a:pt x="332" y="3943"/>
                        </a:cubicBezTo>
                        <a:cubicBezTo>
                          <a:pt x="542" y="3943"/>
                          <a:pt x="803" y="3627"/>
                          <a:pt x="940" y="3187"/>
                        </a:cubicBezTo>
                        <a:cubicBezTo>
                          <a:pt x="1087" y="2706"/>
                          <a:pt x="1033" y="2263"/>
                          <a:pt x="814" y="2195"/>
                        </a:cubicBezTo>
                        <a:cubicBezTo>
                          <a:pt x="796" y="2189"/>
                          <a:pt x="776" y="2187"/>
                          <a:pt x="756"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9"/>
                <p:cNvGrpSpPr/>
                <p:nvPr/>
              </p:nvGrpSpPr>
              <p:grpSpPr>
                <a:xfrm>
                  <a:off x="4009086" y="2637527"/>
                  <a:ext cx="292786" cy="232026"/>
                  <a:chOff x="4009086" y="2637527"/>
                  <a:chExt cx="292786" cy="232026"/>
                </a:xfrm>
              </p:grpSpPr>
              <p:sp>
                <p:nvSpPr>
                  <p:cNvPr id="5829" name="Google Shape;5829;p9"/>
                  <p:cNvSpPr/>
                  <p:nvPr/>
                </p:nvSpPr>
                <p:spPr>
                  <a:xfrm>
                    <a:off x="4009589" y="2637527"/>
                    <a:ext cx="292283" cy="232026"/>
                  </a:xfrm>
                  <a:custGeom>
                    <a:avLst/>
                    <a:gdLst/>
                    <a:ahLst/>
                    <a:cxnLst/>
                    <a:rect l="l" t="t" r="r" b="b"/>
                    <a:pathLst>
                      <a:path w="12209" h="9692" extrusionOk="0">
                        <a:moveTo>
                          <a:pt x="1" y="1"/>
                        </a:moveTo>
                        <a:cubicBezTo>
                          <a:pt x="1" y="1"/>
                          <a:pt x="1589" y="9692"/>
                          <a:pt x="5259" y="9692"/>
                        </a:cubicBezTo>
                        <a:cubicBezTo>
                          <a:pt x="5844" y="9692"/>
                          <a:pt x="6480" y="9446"/>
                          <a:pt x="7172" y="8877"/>
                        </a:cubicBezTo>
                        <a:cubicBezTo>
                          <a:pt x="12209" y="473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9"/>
                  <p:cNvSpPr/>
                  <p:nvPr/>
                </p:nvSpPr>
                <p:spPr>
                  <a:xfrm>
                    <a:off x="4025270" y="2656129"/>
                    <a:ext cx="196404" cy="155945"/>
                  </a:xfrm>
                  <a:custGeom>
                    <a:avLst/>
                    <a:gdLst/>
                    <a:ahLst/>
                    <a:cxnLst/>
                    <a:rect l="l" t="t" r="r" b="b"/>
                    <a:pathLst>
                      <a:path w="8204" h="6514" extrusionOk="0">
                        <a:moveTo>
                          <a:pt x="1" y="1"/>
                        </a:moveTo>
                        <a:cubicBezTo>
                          <a:pt x="1" y="1"/>
                          <a:pt x="1069" y="6513"/>
                          <a:pt x="3534" y="6513"/>
                        </a:cubicBezTo>
                        <a:cubicBezTo>
                          <a:pt x="3927" y="6513"/>
                          <a:pt x="4354" y="6349"/>
                          <a:pt x="4819" y="5967"/>
                        </a:cubicBezTo>
                        <a:cubicBezTo>
                          <a:pt x="8204" y="3181"/>
                          <a:pt x="1" y="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9"/>
                  <p:cNvSpPr/>
                  <p:nvPr/>
                </p:nvSpPr>
                <p:spPr>
                  <a:xfrm>
                    <a:off x="4009086" y="2641406"/>
                    <a:ext cx="161834" cy="193363"/>
                  </a:xfrm>
                  <a:custGeom>
                    <a:avLst/>
                    <a:gdLst/>
                    <a:ahLst/>
                    <a:cxnLst/>
                    <a:rect l="l" t="t" r="r" b="b"/>
                    <a:pathLst>
                      <a:path w="6760" h="8077" extrusionOk="0">
                        <a:moveTo>
                          <a:pt x="216" y="1"/>
                        </a:moveTo>
                        <a:cubicBezTo>
                          <a:pt x="210" y="1"/>
                          <a:pt x="205" y="2"/>
                          <a:pt x="201" y="6"/>
                        </a:cubicBezTo>
                        <a:cubicBezTo>
                          <a:pt x="0" y="165"/>
                          <a:pt x="3015" y="4322"/>
                          <a:pt x="3015" y="4322"/>
                        </a:cubicBezTo>
                        <a:cubicBezTo>
                          <a:pt x="3015" y="4322"/>
                          <a:pt x="6227" y="8076"/>
                          <a:pt x="6544" y="8076"/>
                        </a:cubicBezTo>
                        <a:cubicBezTo>
                          <a:pt x="6550" y="8076"/>
                          <a:pt x="6556" y="8075"/>
                          <a:pt x="6560" y="8071"/>
                        </a:cubicBezTo>
                        <a:cubicBezTo>
                          <a:pt x="6760" y="7914"/>
                          <a:pt x="3742" y="3749"/>
                          <a:pt x="3742" y="3749"/>
                        </a:cubicBezTo>
                        <a:cubicBezTo>
                          <a:pt x="3742" y="3749"/>
                          <a:pt x="532" y="1"/>
                          <a:pt x="2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9"/>
                  <p:cNvSpPr/>
                  <p:nvPr/>
                </p:nvSpPr>
                <p:spPr>
                  <a:xfrm>
                    <a:off x="4121847" y="2733817"/>
                    <a:ext cx="71964" cy="94419"/>
                  </a:xfrm>
                  <a:custGeom>
                    <a:avLst/>
                    <a:gdLst/>
                    <a:ahLst/>
                    <a:cxnLst/>
                    <a:rect l="l" t="t" r="r" b="b"/>
                    <a:pathLst>
                      <a:path w="3006" h="3944" extrusionOk="0">
                        <a:moveTo>
                          <a:pt x="479" y="1"/>
                        </a:moveTo>
                        <a:cubicBezTo>
                          <a:pt x="341" y="1"/>
                          <a:pt x="233" y="40"/>
                          <a:pt x="173" y="123"/>
                        </a:cubicBezTo>
                        <a:cubicBezTo>
                          <a:pt x="0" y="361"/>
                          <a:pt x="285" y="858"/>
                          <a:pt x="806" y="1236"/>
                        </a:cubicBezTo>
                        <a:cubicBezTo>
                          <a:pt x="1144" y="1481"/>
                          <a:pt x="1499" y="1616"/>
                          <a:pt x="1753" y="1616"/>
                        </a:cubicBezTo>
                        <a:cubicBezTo>
                          <a:pt x="1891" y="1616"/>
                          <a:pt x="1999" y="1576"/>
                          <a:pt x="2059" y="1493"/>
                        </a:cubicBezTo>
                        <a:cubicBezTo>
                          <a:pt x="2232" y="1256"/>
                          <a:pt x="1947" y="759"/>
                          <a:pt x="1426" y="380"/>
                        </a:cubicBezTo>
                        <a:cubicBezTo>
                          <a:pt x="1088" y="135"/>
                          <a:pt x="733" y="1"/>
                          <a:pt x="479" y="1"/>
                        </a:cubicBezTo>
                        <a:close/>
                        <a:moveTo>
                          <a:pt x="2250" y="2187"/>
                        </a:moveTo>
                        <a:cubicBezTo>
                          <a:pt x="2230" y="2187"/>
                          <a:pt x="2211" y="2189"/>
                          <a:pt x="2192" y="2195"/>
                        </a:cubicBezTo>
                        <a:cubicBezTo>
                          <a:pt x="1975" y="2263"/>
                          <a:pt x="1920" y="2706"/>
                          <a:pt x="2067" y="3187"/>
                        </a:cubicBezTo>
                        <a:cubicBezTo>
                          <a:pt x="2204" y="3627"/>
                          <a:pt x="2465" y="3943"/>
                          <a:pt x="2675" y="3943"/>
                        </a:cubicBezTo>
                        <a:cubicBezTo>
                          <a:pt x="2695" y="3943"/>
                          <a:pt x="2715" y="3940"/>
                          <a:pt x="2734" y="3935"/>
                        </a:cubicBezTo>
                        <a:cubicBezTo>
                          <a:pt x="2951" y="3866"/>
                          <a:pt x="3006" y="3422"/>
                          <a:pt x="2858" y="2943"/>
                        </a:cubicBezTo>
                        <a:cubicBezTo>
                          <a:pt x="2721" y="2503"/>
                          <a:pt x="2460" y="2187"/>
                          <a:pt x="2250"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3" name="Google Shape;5833;p9"/>
                <p:cNvSpPr/>
                <p:nvPr/>
              </p:nvSpPr>
              <p:spPr>
                <a:xfrm>
                  <a:off x="4307844" y="2101397"/>
                  <a:ext cx="217734" cy="109119"/>
                </a:xfrm>
                <a:custGeom>
                  <a:avLst/>
                  <a:gdLst/>
                  <a:ahLst/>
                  <a:cxnLst/>
                  <a:rect l="l" t="t" r="r" b="b"/>
                  <a:pathLst>
                    <a:path w="9095" h="4558" extrusionOk="0">
                      <a:moveTo>
                        <a:pt x="6698" y="0"/>
                      </a:moveTo>
                      <a:cubicBezTo>
                        <a:pt x="4088" y="0"/>
                        <a:pt x="0" y="3306"/>
                        <a:pt x="0" y="3306"/>
                      </a:cubicBezTo>
                      <a:cubicBezTo>
                        <a:pt x="0" y="3306"/>
                        <a:pt x="3340" y="4557"/>
                        <a:pt x="5905" y="4557"/>
                      </a:cubicBezTo>
                      <a:cubicBezTo>
                        <a:pt x="7687" y="4557"/>
                        <a:pt x="9095" y="3953"/>
                        <a:pt x="8748" y="1907"/>
                      </a:cubicBezTo>
                      <a:cubicBezTo>
                        <a:pt x="8511" y="504"/>
                        <a:pt x="7717" y="0"/>
                        <a:pt x="6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9"/>
                <p:cNvSpPr/>
                <p:nvPr/>
              </p:nvSpPr>
              <p:spPr>
                <a:xfrm>
                  <a:off x="4326446" y="2123973"/>
                  <a:ext cx="146273" cy="73328"/>
                </a:xfrm>
                <a:custGeom>
                  <a:avLst/>
                  <a:gdLst/>
                  <a:ahLst/>
                  <a:cxnLst/>
                  <a:rect l="l" t="t" r="r" b="b"/>
                  <a:pathLst>
                    <a:path w="6110" h="3063" extrusionOk="0">
                      <a:moveTo>
                        <a:pt x="4500" y="1"/>
                      </a:moveTo>
                      <a:cubicBezTo>
                        <a:pt x="2747" y="1"/>
                        <a:pt x="0" y="2221"/>
                        <a:pt x="0" y="2221"/>
                      </a:cubicBezTo>
                      <a:cubicBezTo>
                        <a:pt x="0" y="2221"/>
                        <a:pt x="2245" y="3062"/>
                        <a:pt x="3968" y="3062"/>
                      </a:cubicBezTo>
                      <a:cubicBezTo>
                        <a:pt x="5165" y="3062"/>
                        <a:pt x="6110" y="2657"/>
                        <a:pt x="5877" y="1282"/>
                      </a:cubicBezTo>
                      <a:cubicBezTo>
                        <a:pt x="5718" y="339"/>
                        <a:pt x="5185" y="1"/>
                        <a:pt x="450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9"/>
                <p:cNvSpPr/>
                <p:nvPr/>
              </p:nvSpPr>
              <p:spPr>
                <a:xfrm>
                  <a:off x="4311507" y="2150020"/>
                  <a:ext cx="190227" cy="30428"/>
                </a:xfrm>
                <a:custGeom>
                  <a:avLst/>
                  <a:gdLst/>
                  <a:ahLst/>
                  <a:cxnLst/>
                  <a:rect l="l" t="t" r="r" b="b"/>
                  <a:pathLst>
                    <a:path w="7946" h="1271" extrusionOk="0">
                      <a:moveTo>
                        <a:pt x="7531" y="1"/>
                      </a:moveTo>
                      <a:cubicBezTo>
                        <a:pt x="6529" y="1"/>
                        <a:pt x="3918" y="279"/>
                        <a:pt x="3918" y="279"/>
                      </a:cubicBezTo>
                      <a:cubicBezTo>
                        <a:pt x="3918" y="279"/>
                        <a:pt x="0" y="1021"/>
                        <a:pt x="28" y="1219"/>
                      </a:cubicBezTo>
                      <a:cubicBezTo>
                        <a:pt x="34" y="1256"/>
                        <a:pt x="179" y="1270"/>
                        <a:pt x="411" y="1270"/>
                      </a:cubicBezTo>
                      <a:cubicBezTo>
                        <a:pt x="1411" y="1270"/>
                        <a:pt x="4023" y="992"/>
                        <a:pt x="4023" y="992"/>
                      </a:cubicBezTo>
                      <a:cubicBezTo>
                        <a:pt x="4023" y="992"/>
                        <a:pt x="7945" y="249"/>
                        <a:pt x="7916" y="53"/>
                      </a:cubicBezTo>
                      <a:cubicBezTo>
                        <a:pt x="7911" y="16"/>
                        <a:pt x="7765" y="1"/>
                        <a:pt x="753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9"/>
                <p:cNvSpPr/>
                <p:nvPr/>
              </p:nvSpPr>
              <p:spPr>
                <a:xfrm>
                  <a:off x="4417421" y="2118993"/>
                  <a:ext cx="88267" cy="25257"/>
                </a:xfrm>
                <a:custGeom>
                  <a:avLst/>
                  <a:gdLst/>
                  <a:ahLst/>
                  <a:cxnLst/>
                  <a:rect l="l" t="t" r="r" b="b"/>
                  <a:pathLst>
                    <a:path w="3687" h="1055" extrusionOk="0">
                      <a:moveTo>
                        <a:pt x="2716" y="144"/>
                      </a:moveTo>
                      <a:cubicBezTo>
                        <a:pt x="2476" y="144"/>
                        <a:pt x="2294" y="216"/>
                        <a:pt x="2267" y="339"/>
                      </a:cubicBezTo>
                      <a:cubicBezTo>
                        <a:pt x="2229" y="511"/>
                        <a:pt x="2506" y="720"/>
                        <a:pt x="2886" y="806"/>
                      </a:cubicBezTo>
                      <a:cubicBezTo>
                        <a:pt x="2996" y="831"/>
                        <a:pt x="3102" y="842"/>
                        <a:pt x="3199" y="842"/>
                      </a:cubicBezTo>
                      <a:cubicBezTo>
                        <a:pt x="3439" y="842"/>
                        <a:pt x="3619" y="770"/>
                        <a:pt x="3647" y="647"/>
                      </a:cubicBezTo>
                      <a:cubicBezTo>
                        <a:pt x="3687" y="474"/>
                        <a:pt x="3408" y="265"/>
                        <a:pt x="3029" y="180"/>
                      </a:cubicBezTo>
                      <a:cubicBezTo>
                        <a:pt x="2919" y="156"/>
                        <a:pt x="2813" y="144"/>
                        <a:pt x="2716" y="144"/>
                      </a:cubicBezTo>
                      <a:close/>
                      <a:moveTo>
                        <a:pt x="1380" y="1"/>
                      </a:moveTo>
                      <a:cubicBezTo>
                        <a:pt x="1200" y="1"/>
                        <a:pt x="976" y="52"/>
                        <a:pt x="750" y="153"/>
                      </a:cubicBezTo>
                      <a:cubicBezTo>
                        <a:pt x="295" y="359"/>
                        <a:pt x="0" y="691"/>
                        <a:pt x="92" y="898"/>
                      </a:cubicBezTo>
                      <a:cubicBezTo>
                        <a:pt x="139" y="1002"/>
                        <a:pt x="274" y="1054"/>
                        <a:pt x="455" y="1054"/>
                      </a:cubicBezTo>
                      <a:cubicBezTo>
                        <a:pt x="635" y="1054"/>
                        <a:pt x="859" y="1003"/>
                        <a:pt x="1086" y="901"/>
                      </a:cubicBezTo>
                      <a:cubicBezTo>
                        <a:pt x="1542" y="697"/>
                        <a:pt x="1837" y="362"/>
                        <a:pt x="1744" y="157"/>
                      </a:cubicBezTo>
                      <a:cubicBezTo>
                        <a:pt x="1697" y="53"/>
                        <a:pt x="1561" y="1"/>
                        <a:pt x="13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9"/>
                <p:cNvSpPr/>
                <p:nvPr/>
              </p:nvSpPr>
              <p:spPr>
                <a:xfrm>
                  <a:off x="3787346" y="1627057"/>
                  <a:ext cx="213832" cy="188240"/>
                </a:xfrm>
                <a:custGeom>
                  <a:avLst/>
                  <a:gdLst/>
                  <a:ahLst/>
                  <a:cxnLst/>
                  <a:rect l="l" t="t" r="r" b="b"/>
                  <a:pathLst>
                    <a:path w="8932" h="7863" extrusionOk="0">
                      <a:moveTo>
                        <a:pt x="4574" y="1"/>
                      </a:moveTo>
                      <a:cubicBezTo>
                        <a:pt x="4548" y="1"/>
                        <a:pt x="4520" y="1"/>
                        <a:pt x="4493" y="2"/>
                      </a:cubicBezTo>
                      <a:cubicBezTo>
                        <a:pt x="0" y="98"/>
                        <a:pt x="4594" y="7862"/>
                        <a:pt x="4594" y="7862"/>
                      </a:cubicBezTo>
                      <a:cubicBezTo>
                        <a:pt x="4594" y="7862"/>
                        <a:pt x="8932" y="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9"/>
                <p:cNvSpPr/>
                <p:nvPr/>
              </p:nvSpPr>
              <p:spPr>
                <a:xfrm>
                  <a:off x="3822874" y="1672042"/>
                  <a:ext cx="143664" cy="126475"/>
                </a:xfrm>
                <a:custGeom>
                  <a:avLst/>
                  <a:gdLst/>
                  <a:ahLst/>
                  <a:cxnLst/>
                  <a:rect l="l" t="t" r="r" b="b"/>
                  <a:pathLst>
                    <a:path w="6001" h="5283" extrusionOk="0">
                      <a:moveTo>
                        <a:pt x="3073" y="0"/>
                      </a:moveTo>
                      <a:cubicBezTo>
                        <a:pt x="3055" y="0"/>
                        <a:pt x="3037" y="1"/>
                        <a:pt x="3018" y="1"/>
                      </a:cubicBezTo>
                      <a:cubicBezTo>
                        <a:pt x="0" y="67"/>
                        <a:pt x="3085" y="5283"/>
                        <a:pt x="3085" y="5283"/>
                      </a:cubicBezTo>
                      <a:cubicBezTo>
                        <a:pt x="3085" y="5283"/>
                        <a:pt x="6000" y="0"/>
                        <a:pt x="30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9"/>
                <p:cNvSpPr/>
                <p:nvPr/>
              </p:nvSpPr>
              <p:spPr>
                <a:xfrm>
                  <a:off x="3888975" y="1641924"/>
                  <a:ext cx="15274" cy="169376"/>
                </a:xfrm>
                <a:custGeom>
                  <a:avLst/>
                  <a:gdLst/>
                  <a:ahLst/>
                  <a:cxnLst/>
                  <a:rect l="l" t="t" r="r" b="b"/>
                  <a:pathLst>
                    <a:path w="638" h="7075" extrusionOk="0">
                      <a:moveTo>
                        <a:pt x="317" y="0"/>
                      </a:moveTo>
                      <a:cubicBezTo>
                        <a:pt x="317" y="0"/>
                        <a:pt x="317" y="0"/>
                        <a:pt x="317" y="0"/>
                      </a:cubicBezTo>
                      <a:cubicBezTo>
                        <a:pt x="139" y="0"/>
                        <a:pt x="0" y="3540"/>
                        <a:pt x="0" y="3540"/>
                      </a:cubicBezTo>
                      <a:cubicBezTo>
                        <a:pt x="0" y="3540"/>
                        <a:pt x="145" y="7075"/>
                        <a:pt x="323" y="7075"/>
                      </a:cubicBezTo>
                      <a:cubicBezTo>
                        <a:pt x="499" y="7075"/>
                        <a:pt x="638" y="3540"/>
                        <a:pt x="638" y="3540"/>
                      </a:cubicBezTo>
                      <a:cubicBezTo>
                        <a:pt x="638" y="3540"/>
                        <a:pt x="493" y="0"/>
                        <a:pt x="31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9"/>
                <p:cNvSpPr/>
                <p:nvPr/>
              </p:nvSpPr>
              <p:spPr>
                <a:xfrm>
                  <a:off x="3860031" y="1636250"/>
                  <a:ext cx="26214" cy="75890"/>
                </a:xfrm>
                <a:custGeom>
                  <a:avLst/>
                  <a:gdLst/>
                  <a:ahLst/>
                  <a:cxnLst/>
                  <a:rect l="l" t="t" r="r" b="b"/>
                  <a:pathLst>
                    <a:path w="1095" h="3170" extrusionOk="0">
                      <a:moveTo>
                        <a:pt x="881" y="1"/>
                      </a:moveTo>
                      <a:cubicBezTo>
                        <a:pt x="737" y="1"/>
                        <a:pt x="549" y="204"/>
                        <a:pt x="440" y="493"/>
                      </a:cubicBezTo>
                      <a:cubicBezTo>
                        <a:pt x="314" y="817"/>
                        <a:pt x="334" y="1126"/>
                        <a:pt x="481" y="1181"/>
                      </a:cubicBezTo>
                      <a:cubicBezTo>
                        <a:pt x="497" y="1187"/>
                        <a:pt x="513" y="1190"/>
                        <a:pt x="530" y="1190"/>
                      </a:cubicBezTo>
                      <a:cubicBezTo>
                        <a:pt x="672" y="1190"/>
                        <a:pt x="858" y="986"/>
                        <a:pt x="971" y="699"/>
                      </a:cubicBezTo>
                      <a:cubicBezTo>
                        <a:pt x="1094" y="373"/>
                        <a:pt x="1076" y="66"/>
                        <a:pt x="929" y="9"/>
                      </a:cubicBezTo>
                      <a:cubicBezTo>
                        <a:pt x="914" y="3"/>
                        <a:pt x="898" y="1"/>
                        <a:pt x="881" y="1"/>
                      </a:cubicBezTo>
                      <a:close/>
                      <a:moveTo>
                        <a:pt x="300" y="1612"/>
                      </a:moveTo>
                      <a:cubicBezTo>
                        <a:pt x="284" y="1612"/>
                        <a:pt x="268" y="1614"/>
                        <a:pt x="253" y="1618"/>
                      </a:cubicBezTo>
                      <a:cubicBezTo>
                        <a:pt x="59" y="1673"/>
                        <a:pt x="1" y="2064"/>
                        <a:pt x="122" y="2490"/>
                      </a:cubicBezTo>
                      <a:cubicBezTo>
                        <a:pt x="234" y="2882"/>
                        <a:pt x="459" y="3170"/>
                        <a:pt x="644" y="3170"/>
                      </a:cubicBezTo>
                      <a:cubicBezTo>
                        <a:pt x="660" y="3170"/>
                        <a:pt x="675" y="3168"/>
                        <a:pt x="691" y="3163"/>
                      </a:cubicBezTo>
                      <a:cubicBezTo>
                        <a:pt x="885" y="3108"/>
                        <a:pt x="943" y="2718"/>
                        <a:pt x="822" y="2291"/>
                      </a:cubicBezTo>
                      <a:cubicBezTo>
                        <a:pt x="711" y="1899"/>
                        <a:pt x="486" y="1612"/>
                        <a:pt x="300" y="16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9"/>
                <p:cNvSpPr/>
                <p:nvPr/>
              </p:nvSpPr>
              <p:spPr>
                <a:xfrm>
                  <a:off x="3265676" y="2101373"/>
                  <a:ext cx="217758" cy="109119"/>
                </a:xfrm>
                <a:custGeom>
                  <a:avLst/>
                  <a:gdLst/>
                  <a:ahLst/>
                  <a:cxnLst/>
                  <a:rect l="l" t="t" r="r" b="b"/>
                  <a:pathLst>
                    <a:path w="9096" h="4558" extrusionOk="0">
                      <a:moveTo>
                        <a:pt x="2398" y="1"/>
                      </a:moveTo>
                      <a:cubicBezTo>
                        <a:pt x="1378" y="1"/>
                        <a:pt x="584" y="505"/>
                        <a:pt x="346" y="1908"/>
                      </a:cubicBezTo>
                      <a:cubicBezTo>
                        <a:pt x="1" y="3954"/>
                        <a:pt x="1408" y="4558"/>
                        <a:pt x="3190" y="4558"/>
                      </a:cubicBezTo>
                      <a:cubicBezTo>
                        <a:pt x="5755" y="4558"/>
                        <a:pt x="9096" y="3306"/>
                        <a:pt x="9096" y="3306"/>
                      </a:cubicBezTo>
                      <a:cubicBezTo>
                        <a:pt x="9096" y="3306"/>
                        <a:pt x="5009" y="1"/>
                        <a:pt x="2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9"/>
                <p:cNvSpPr/>
                <p:nvPr/>
              </p:nvSpPr>
              <p:spPr>
                <a:xfrm>
                  <a:off x="3318513" y="2123973"/>
                  <a:ext cx="146321" cy="73328"/>
                </a:xfrm>
                <a:custGeom>
                  <a:avLst/>
                  <a:gdLst/>
                  <a:ahLst/>
                  <a:cxnLst/>
                  <a:rect l="l" t="t" r="r" b="b"/>
                  <a:pathLst>
                    <a:path w="6112" h="3063" extrusionOk="0">
                      <a:moveTo>
                        <a:pt x="1612" y="0"/>
                      </a:moveTo>
                      <a:cubicBezTo>
                        <a:pt x="926" y="0"/>
                        <a:pt x="393" y="339"/>
                        <a:pt x="233" y="1282"/>
                      </a:cubicBezTo>
                      <a:cubicBezTo>
                        <a:pt x="1" y="2657"/>
                        <a:pt x="946" y="3062"/>
                        <a:pt x="2143" y="3062"/>
                      </a:cubicBezTo>
                      <a:cubicBezTo>
                        <a:pt x="3867" y="3062"/>
                        <a:pt x="6112" y="2221"/>
                        <a:pt x="6112" y="2221"/>
                      </a:cubicBezTo>
                      <a:cubicBezTo>
                        <a:pt x="6112" y="2221"/>
                        <a:pt x="3366" y="0"/>
                        <a:pt x="16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9"/>
                <p:cNvSpPr/>
                <p:nvPr/>
              </p:nvSpPr>
              <p:spPr>
                <a:xfrm>
                  <a:off x="3289521" y="2150020"/>
                  <a:ext cx="190251" cy="30428"/>
                </a:xfrm>
                <a:custGeom>
                  <a:avLst/>
                  <a:gdLst/>
                  <a:ahLst/>
                  <a:cxnLst/>
                  <a:rect l="l" t="t" r="r" b="b"/>
                  <a:pathLst>
                    <a:path w="7947" h="1271" extrusionOk="0">
                      <a:moveTo>
                        <a:pt x="416" y="1"/>
                      </a:moveTo>
                      <a:cubicBezTo>
                        <a:pt x="182" y="1"/>
                        <a:pt x="36" y="16"/>
                        <a:pt x="31" y="53"/>
                      </a:cubicBezTo>
                      <a:cubicBezTo>
                        <a:pt x="0" y="249"/>
                        <a:pt x="3924" y="991"/>
                        <a:pt x="3924" y="991"/>
                      </a:cubicBezTo>
                      <a:cubicBezTo>
                        <a:pt x="3924" y="991"/>
                        <a:pt x="6540" y="1270"/>
                        <a:pt x="7538" y="1270"/>
                      </a:cubicBezTo>
                      <a:cubicBezTo>
                        <a:pt x="7768" y="1270"/>
                        <a:pt x="7912" y="1255"/>
                        <a:pt x="7918" y="1219"/>
                      </a:cubicBezTo>
                      <a:cubicBezTo>
                        <a:pt x="7947" y="1021"/>
                        <a:pt x="4029" y="279"/>
                        <a:pt x="4029" y="279"/>
                      </a:cubicBezTo>
                      <a:cubicBezTo>
                        <a:pt x="4029" y="279"/>
                        <a:pt x="1418" y="1"/>
                        <a:pt x="4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9"/>
                <p:cNvSpPr/>
                <p:nvPr/>
              </p:nvSpPr>
              <p:spPr>
                <a:xfrm>
                  <a:off x="3285594" y="2118993"/>
                  <a:ext cx="88291" cy="25257"/>
                </a:xfrm>
                <a:custGeom>
                  <a:avLst/>
                  <a:gdLst/>
                  <a:ahLst/>
                  <a:cxnLst/>
                  <a:rect l="l" t="t" r="r" b="b"/>
                  <a:pathLst>
                    <a:path w="3688" h="1055" extrusionOk="0">
                      <a:moveTo>
                        <a:pt x="973" y="144"/>
                      </a:moveTo>
                      <a:cubicBezTo>
                        <a:pt x="876" y="144"/>
                        <a:pt x="769" y="156"/>
                        <a:pt x="658" y="180"/>
                      </a:cubicBezTo>
                      <a:cubicBezTo>
                        <a:pt x="279" y="265"/>
                        <a:pt x="1" y="473"/>
                        <a:pt x="39" y="647"/>
                      </a:cubicBezTo>
                      <a:cubicBezTo>
                        <a:pt x="66" y="770"/>
                        <a:pt x="247" y="842"/>
                        <a:pt x="487" y="842"/>
                      </a:cubicBezTo>
                      <a:cubicBezTo>
                        <a:pt x="584" y="842"/>
                        <a:pt x="691" y="831"/>
                        <a:pt x="801" y="806"/>
                      </a:cubicBezTo>
                      <a:cubicBezTo>
                        <a:pt x="1180" y="719"/>
                        <a:pt x="1458" y="511"/>
                        <a:pt x="1419" y="338"/>
                      </a:cubicBezTo>
                      <a:cubicBezTo>
                        <a:pt x="1391" y="215"/>
                        <a:pt x="1212" y="144"/>
                        <a:pt x="973" y="144"/>
                      </a:cubicBezTo>
                      <a:close/>
                      <a:moveTo>
                        <a:pt x="2307" y="1"/>
                      </a:moveTo>
                      <a:cubicBezTo>
                        <a:pt x="2126" y="1"/>
                        <a:pt x="1990" y="53"/>
                        <a:pt x="1943" y="157"/>
                      </a:cubicBezTo>
                      <a:cubicBezTo>
                        <a:pt x="1850" y="362"/>
                        <a:pt x="2145" y="697"/>
                        <a:pt x="2601" y="901"/>
                      </a:cubicBezTo>
                      <a:cubicBezTo>
                        <a:pt x="2828" y="1003"/>
                        <a:pt x="3052" y="1054"/>
                        <a:pt x="3232" y="1054"/>
                      </a:cubicBezTo>
                      <a:cubicBezTo>
                        <a:pt x="3413" y="1054"/>
                        <a:pt x="3548" y="1002"/>
                        <a:pt x="3595" y="898"/>
                      </a:cubicBezTo>
                      <a:cubicBezTo>
                        <a:pt x="3687" y="691"/>
                        <a:pt x="3392" y="358"/>
                        <a:pt x="2937" y="153"/>
                      </a:cubicBezTo>
                      <a:cubicBezTo>
                        <a:pt x="2710" y="52"/>
                        <a:pt x="2486" y="1"/>
                        <a:pt x="23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9"/>
              <p:cNvGrpSpPr/>
              <p:nvPr/>
            </p:nvGrpSpPr>
            <p:grpSpPr>
              <a:xfrm>
                <a:off x="2350254" y="80288"/>
                <a:ext cx="879013" cy="721933"/>
                <a:chOff x="2601414" y="540000"/>
                <a:chExt cx="716859" cy="588756"/>
              </a:xfrm>
            </p:grpSpPr>
            <p:sp>
              <p:nvSpPr>
                <p:cNvPr id="5846" name="Google Shape;5846;p9"/>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9"/>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9"/>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9"/>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9"/>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9"/>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9"/>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9"/>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9"/>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5" name="Google Shape;5855;p9"/>
              <p:cNvGrpSpPr/>
              <p:nvPr/>
            </p:nvGrpSpPr>
            <p:grpSpPr>
              <a:xfrm>
                <a:off x="2520755" y="1219545"/>
                <a:ext cx="174370" cy="154849"/>
                <a:chOff x="2740462" y="1469095"/>
                <a:chExt cx="142204" cy="126283"/>
              </a:xfrm>
            </p:grpSpPr>
            <p:sp>
              <p:nvSpPr>
                <p:cNvPr id="5856" name="Google Shape;5856;p9"/>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9"/>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9"/>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9"/>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9"/>
              <p:cNvGrpSpPr/>
              <p:nvPr/>
            </p:nvGrpSpPr>
            <p:grpSpPr>
              <a:xfrm>
                <a:off x="2489344" y="983022"/>
                <a:ext cx="127373" cy="113076"/>
                <a:chOff x="2714845" y="1276204"/>
                <a:chExt cx="103876" cy="92217"/>
              </a:xfrm>
            </p:grpSpPr>
            <p:sp>
              <p:nvSpPr>
                <p:cNvPr id="5861" name="Google Shape;5861;p9"/>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9"/>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9"/>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9"/>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9"/>
              <p:cNvGrpSpPr/>
              <p:nvPr/>
            </p:nvGrpSpPr>
            <p:grpSpPr>
              <a:xfrm>
                <a:off x="2343238" y="1418228"/>
                <a:ext cx="126844" cy="114926"/>
                <a:chOff x="2595692" y="1631127"/>
                <a:chExt cx="103445" cy="93725"/>
              </a:xfrm>
            </p:grpSpPr>
            <p:sp>
              <p:nvSpPr>
                <p:cNvPr id="5866" name="Google Shape;5866;p9"/>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9"/>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9"/>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9"/>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9"/>
              <p:cNvGrpSpPr/>
              <p:nvPr/>
            </p:nvGrpSpPr>
            <p:grpSpPr>
              <a:xfrm>
                <a:off x="1034801" y="80288"/>
                <a:ext cx="1421409" cy="485007"/>
                <a:chOff x="1528625" y="540000"/>
                <a:chExt cx="1159199" cy="395537"/>
              </a:xfrm>
            </p:grpSpPr>
            <p:grpSp>
              <p:nvGrpSpPr>
                <p:cNvPr id="5871" name="Google Shape;5871;p9"/>
                <p:cNvGrpSpPr/>
                <p:nvPr/>
              </p:nvGrpSpPr>
              <p:grpSpPr>
                <a:xfrm>
                  <a:off x="1528625" y="540000"/>
                  <a:ext cx="1159199" cy="395537"/>
                  <a:chOff x="1528625" y="540000"/>
                  <a:chExt cx="1159199" cy="395537"/>
                </a:xfrm>
              </p:grpSpPr>
              <p:sp>
                <p:nvSpPr>
                  <p:cNvPr id="5872" name="Google Shape;5872;p9"/>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9"/>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9"/>
                <p:cNvGrpSpPr/>
                <p:nvPr/>
              </p:nvGrpSpPr>
              <p:grpSpPr>
                <a:xfrm>
                  <a:off x="1528625" y="540000"/>
                  <a:ext cx="1063583" cy="394292"/>
                  <a:chOff x="1528625" y="540000"/>
                  <a:chExt cx="1063583" cy="394292"/>
                </a:xfrm>
              </p:grpSpPr>
              <p:sp>
                <p:nvSpPr>
                  <p:cNvPr id="5875" name="Google Shape;5875;p9"/>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6" name="Google Shape;5876;p9"/>
                  <p:cNvGrpSpPr/>
                  <p:nvPr/>
                </p:nvGrpSpPr>
                <p:grpSpPr>
                  <a:xfrm>
                    <a:off x="1560347" y="550558"/>
                    <a:ext cx="1031862" cy="344669"/>
                    <a:chOff x="1560347" y="550558"/>
                    <a:chExt cx="1031862" cy="344669"/>
                  </a:xfrm>
                </p:grpSpPr>
                <p:sp>
                  <p:nvSpPr>
                    <p:cNvPr id="5877" name="Google Shape;5877;p9"/>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9"/>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9"/>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9"/>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9"/>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9"/>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9"/>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9"/>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9"/>
                  <p:cNvGrpSpPr/>
                  <p:nvPr/>
                </p:nvGrpSpPr>
                <p:grpSpPr>
                  <a:xfrm>
                    <a:off x="1704590" y="575145"/>
                    <a:ext cx="884012" cy="348649"/>
                    <a:chOff x="1704590" y="575145"/>
                    <a:chExt cx="884012" cy="348649"/>
                  </a:xfrm>
                </p:grpSpPr>
                <p:sp>
                  <p:nvSpPr>
                    <p:cNvPr id="5886" name="Google Shape;5886;p9"/>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9"/>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9"/>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9"/>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9"/>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9"/>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9"/>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9"/>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94" name="Google Shape;5894;p9"/>
              <p:cNvGrpSpPr/>
              <p:nvPr/>
            </p:nvGrpSpPr>
            <p:grpSpPr>
              <a:xfrm>
                <a:off x="2219061" y="504486"/>
                <a:ext cx="126844" cy="114896"/>
                <a:chOff x="2494422" y="885945"/>
                <a:chExt cx="103445" cy="93701"/>
              </a:xfrm>
            </p:grpSpPr>
            <p:sp>
              <p:nvSpPr>
                <p:cNvPr id="5895" name="Google Shape;5895;p9"/>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9"/>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9"/>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9"/>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9"/>
              <p:cNvGrpSpPr/>
              <p:nvPr/>
            </p:nvGrpSpPr>
            <p:grpSpPr>
              <a:xfrm>
                <a:off x="1178588" y="480942"/>
                <a:ext cx="132950" cy="126697"/>
                <a:chOff x="1645887" y="866744"/>
                <a:chExt cx="108425" cy="103325"/>
              </a:xfrm>
            </p:grpSpPr>
            <p:sp>
              <p:nvSpPr>
                <p:cNvPr id="5900" name="Google Shape;5900;p9"/>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9"/>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9"/>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9"/>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9"/>
              <p:cNvGrpSpPr/>
              <p:nvPr/>
            </p:nvGrpSpPr>
            <p:grpSpPr>
              <a:xfrm>
                <a:off x="1102467" y="304276"/>
                <a:ext cx="97078" cy="92557"/>
                <a:chOff x="1583809" y="722668"/>
                <a:chExt cx="79170" cy="75483"/>
              </a:xfrm>
            </p:grpSpPr>
            <p:sp>
              <p:nvSpPr>
                <p:cNvPr id="5905" name="Google Shape;5905;p9"/>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9"/>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9"/>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9"/>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9"/>
              <p:cNvGrpSpPr/>
              <p:nvPr/>
            </p:nvGrpSpPr>
            <p:grpSpPr>
              <a:xfrm>
                <a:off x="1066418" y="678715"/>
                <a:ext cx="107441" cy="94025"/>
                <a:chOff x="1554410" y="1028034"/>
                <a:chExt cx="87621" cy="76680"/>
              </a:xfrm>
            </p:grpSpPr>
            <p:sp>
              <p:nvSpPr>
                <p:cNvPr id="5910" name="Google Shape;5910;p9"/>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9"/>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9"/>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9"/>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9"/>
              <p:cNvGrpSpPr/>
              <p:nvPr/>
            </p:nvGrpSpPr>
            <p:grpSpPr>
              <a:xfrm>
                <a:off x="1558927" y="636589"/>
                <a:ext cx="896890" cy="714301"/>
                <a:chOff x="1956065" y="993679"/>
                <a:chExt cx="731439" cy="582532"/>
              </a:xfrm>
            </p:grpSpPr>
            <p:sp>
              <p:nvSpPr>
                <p:cNvPr id="5915" name="Google Shape;5915;p9"/>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6" name="Google Shape;5916;p9"/>
                <p:cNvGrpSpPr/>
                <p:nvPr/>
              </p:nvGrpSpPr>
              <p:grpSpPr>
                <a:xfrm>
                  <a:off x="2049961" y="993798"/>
                  <a:ext cx="620155" cy="582398"/>
                  <a:chOff x="2049961" y="993798"/>
                  <a:chExt cx="620155" cy="582398"/>
                </a:xfrm>
              </p:grpSpPr>
              <p:sp>
                <p:nvSpPr>
                  <p:cNvPr id="5917" name="Google Shape;5917;p9"/>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9"/>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9"/>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9"/>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9"/>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2" name="Google Shape;5922;p9"/>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9"/>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9"/>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9"/>
              <p:cNvGrpSpPr/>
              <p:nvPr/>
            </p:nvGrpSpPr>
            <p:grpSpPr>
              <a:xfrm>
                <a:off x="1986559" y="1851438"/>
                <a:ext cx="126844" cy="114926"/>
                <a:chOff x="2304811" y="1984422"/>
                <a:chExt cx="103445" cy="93725"/>
              </a:xfrm>
            </p:grpSpPr>
            <p:sp>
              <p:nvSpPr>
                <p:cNvPr id="5926" name="Google Shape;5926;p9"/>
                <p:cNvSpPr/>
                <p:nvPr/>
              </p:nvSpPr>
              <p:spPr>
                <a:xfrm>
                  <a:off x="2304811" y="1984422"/>
                  <a:ext cx="103445" cy="93725"/>
                </a:xfrm>
                <a:custGeom>
                  <a:avLst/>
                  <a:gdLst/>
                  <a:ahLst/>
                  <a:cxnLst/>
                  <a:rect l="l" t="t" r="r" b="b"/>
                  <a:pathLst>
                    <a:path w="4321" h="3915" extrusionOk="0">
                      <a:moveTo>
                        <a:pt x="2162" y="1"/>
                      </a:moveTo>
                      <a:cubicBezTo>
                        <a:pt x="2005" y="1"/>
                        <a:pt x="1846" y="20"/>
                        <a:pt x="1688" y="59"/>
                      </a:cubicBezTo>
                      <a:cubicBezTo>
                        <a:pt x="638" y="321"/>
                        <a:pt x="0" y="1382"/>
                        <a:pt x="262" y="2432"/>
                      </a:cubicBezTo>
                      <a:cubicBezTo>
                        <a:pt x="483" y="3320"/>
                        <a:pt x="1280" y="3914"/>
                        <a:pt x="2157" y="3914"/>
                      </a:cubicBezTo>
                      <a:cubicBezTo>
                        <a:pt x="2314" y="3914"/>
                        <a:pt x="2474" y="3895"/>
                        <a:pt x="2633" y="3856"/>
                      </a:cubicBezTo>
                      <a:cubicBezTo>
                        <a:pt x="3682" y="3594"/>
                        <a:pt x="4320" y="2533"/>
                        <a:pt x="4059" y="1485"/>
                      </a:cubicBezTo>
                      <a:cubicBezTo>
                        <a:pt x="3838" y="594"/>
                        <a:pt x="3040" y="1"/>
                        <a:pt x="2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9"/>
                <p:cNvSpPr/>
                <p:nvPr/>
              </p:nvSpPr>
              <p:spPr>
                <a:xfrm>
                  <a:off x="2310604" y="1987295"/>
                  <a:ext cx="97651" cy="90852"/>
                </a:xfrm>
                <a:custGeom>
                  <a:avLst/>
                  <a:gdLst/>
                  <a:ahLst/>
                  <a:cxnLst/>
                  <a:rect l="l" t="t" r="r" b="b"/>
                  <a:pathLst>
                    <a:path w="4079" h="3795" extrusionOk="0">
                      <a:moveTo>
                        <a:pt x="2588" y="0"/>
                      </a:moveTo>
                      <a:lnTo>
                        <a:pt x="2588" y="0"/>
                      </a:lnTo>
                      <a:cubicBezTo>
                        <a:pt x="2715" y="173"/>
                        <a:pt x="2813" y="374"/>
                        <a:pt x="2868" y="594"/>
                      </a:cubicBezTo>
                      <a:cubicBezTo>
                        <a:pt x="3096" y="1512"/>
                        <a:pt x="2538" y="2440"/>
                        <a:pt x="1621" y="2668"/>
                      </a:cubicBezTo>
                      <a:cubicBezTo>
                        <a:pt x="1484" y="2702"/>
                        <a:pt x="1347" y="2718"/>
                        <a:pt x="1212" y="2718"/>
                      </a:cubicBezTo>
                      <a:cubicBezTo>
                        <a:pt x="752" y="2718"/>
                        <a:pt x="318" y="2530"/>
                        <a:pt x="0" y="2212"/>
                      </a:cubicBezTo>
                      <a:lnTo>
                        <a:pt x="0" y="2212"/>
                      </a:lnTo>
                      <a:cubicBezTo>
                        <a:pt x="8" y="2246"/>
                        <a:pt x="12" y="2278"/>
                        <a:pt x="20" y="2312"/>
                      </a:cubicBezTo>
                      <a:cubicBezTo>
                        <a:pt x="241" y="3200"/>
                        <a:pt x="1038" y="3794"/>
                        <a:pt x="1915" y="3794"/>
                      </a:cubicBezTo>
                      <a:cubicBezTo>
                        <a:pt x="2072" y="3794"/>
                        <a:pt x="2232" y="3775"/>
                        <a:pt x="2391" y="3736"/>
                      </a:cubicBezTo>
                      <a:cubicBezTo>
                        <a:pt x="3440" y="3474"/>
                        <a:pt x="4078" y="2413"/>
                        <a:pt x="3817" y="1365"/>
                      </a:cubicBezTo>
                      <a:cubicBezTo>
                        <a:pt x="3653" y="710"/>
                        <a:pt x="3177" y="216"/>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9"/>
                <p:cNvSpPr/>
                <p:nvPr/>
              </p:nvSpPr>
              <p:spPr>
                <a:xfrm>
                  <a:off x="2317595" y="2003143"/>
                  <a:ext cx="34067" cy="30883"/>
                </a:xfrm>
                <a:custGeom>
                  <a:avLst/>
                  <a:gdLst/>
                  <a:ahLst/>
                  <a:cxnLst/>
                  <a:rect l="l" t="t" r="r" b="b"/>
                  <a:pathLst>
                    <a:path w="1423" h="1290" extrusionOk="0">
                      <a:moveTo>
                        <a:pt x="711" y="0"/>
                      </a:moveTo>
                      <a:cubicBezTo>
                        <a:pt x="660" y="0"/>
                        <a:pt x="608" y="6"/>
                        <a:pt x="557" y="19"/>
                      </a:cubicBezTo>
                      <a:cubicBezTo>
                        <a:pt x="211" y="105"/>
                        <a:pt x="0" y="455"/>
                        <a:pt x="87" y="799"/>
                      </a:cubicBezTo>
                      <a:cubicBezTo>
                        <a:pt x="159" y="1094"/>
                        <a:pt x="422" y="1289"/>
                        <a:pt x="711" y="1289"/>
                      </a:cubicBezTo>
                      <a:cubicBezTo>
                        <a:pt x="763" y="1289"/>
                        <a:pt x="815" y="1283"/>
                        <a:pt x="868" y="1270"/>
                      </a:cubicBezTo>
                      <a:cubicBezTo>
                        <a:pt x="1213" y="1183"/>
                        <a:pt x="1423" y="834"/>
                        <a:pt x="1336" y="489"/>
                      </a:cubicBezTo>
                      <a:cubicBezTo>
                        <a:pt x="1263" y="196"/>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9"/>
                <p:cNvSpPr/>
                <p:nvPr/>
              </p:nvSpPr>
              <p:spPr>
                <a:xfrm>
                  <a:off x="2356619" y="2001683"/>
                  <a:ext cx="15848" cy="14364"/>
                </a:xfrm>
                <a:custGeom>
                  <a:avLst/>
                  <a:gdLst/>
                  <a:ahLst/>
                  <a:cxnLst/>
                  <a:rect l="l" t="t" r="r" b="b"/>
                  <a:pathLst>
                    <a:path w="662" h="600" extrusionOk="0">
                      <a:moveTo>
                        <a:pt x="332" y="1"/>
                      </a:moveTo>
                      <a:cubicBezTo>
                        <a:pt x="308" y="1"/>
                        <a:pt x="284" y="4"/>
                        <a:pt x="259" y="10"/>
                      </a:cubicBezTo>
                      <a:cubicBezTo>
                        <a:pt x="99" y="49"/>
                        <a:pt x="1" y="213"/>
                        <a:pt x="41" y="371"/>
                      </a:cubicBezTo>
                      <a:cubicBezTo>
                        <a:pt x="76" y="507"/>
                        <a:pt x="197" y="600"/>
                        <a:pt x="332" y="600"/>
                      </a:cubicBezTo>
                      <a:cubicBezTo>
                        <a:pt x="355" y="600"/>
                        <a:pt x="379" y="597"/>
                        <a:pt x="403" y="591"/>
                      </a:cubicBezTo>
                      <a:cubicBezTo>
                        <a:pt x="564" y="551"/>
                        <a:pt x="662" y="387"/>
                        <a:pt x="622" y="228"/>
                      </a:cubicBezTo>
                      <a:cubicBezTo>
                        <a:pt x="588" y="91"/>
                        <a:pt x="466"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9"/>
              <p:cNvGrpSpPr/>
              <p:nvPr/>
            </p:nvGrpSpPr>
            <p:grpSpPr>
              <a:xfrm>
                <a:off x="1109307" y="1469102"/>
                <a:ext cx="105121" cy="92557"/>
                <a:chOff x="1589387" y="1672616"/>
                <a:chExt cx="85729" cy="75483"/>
              </a:xfrm>
            </p:grpSpPr>
            <p:sp>
              <p:nvSpPr>
                <p:cNvPr id="5931" name="Google Shape;5931;p9"/>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9"/>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9"/>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9"/>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9"/>
              <p:cNvGrpSpPr/>
              <p:nvPr/>
            </p:nvGrpSpPr>
            <p:grpSpPr>
              <a:xfrm>
                <a:off x="1603783" y="984431"/>
                <a:ext cx="107117" cy="94054"/>
                <a:chOff x="1992646" y="1277353"/>
                <a:chExt cx="87357" cy="76704"/>
              </a:xfrm>
            </p:grpSpPr>
            <p:sp>
              <p:nvSpPr>
                <p:cNvPr id="5936" name="Google Shape;5936;p9"/>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9"/>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9"/>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9"/>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9"/>
              <p:cNvGrpSpPr/>
              <p:nvPr/>
            </p:nvGrpSpPr>
            <p:grpSpPr>
              <a:xfrm>
                <a:off x="1206740" y="1121612"/>
                <a:ext cx="837725" cy="781274"/>
                <a:chOff x="1668847" y="1389229"/>
                <a:chExt cx="683188" cy="637150"/>
              </a:xfrm>
            </p:grpSpPr>
            <p:sp>
              <p:nvSpPr>
                <p:cNvPr id="5941" name="Google Shape;5941;p9"/>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9"/>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9"/>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9"/>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9"/>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9"/>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9"/>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9"/>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9"/>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9"/>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9"/>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9"/>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9"/>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9"/>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9"/>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9"/>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9"/>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9"/>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9"/>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9"/>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9"/>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9"/>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9"/>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9"/>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9"/>
              <p:cNvGrpSpPr/>
              <p:nvPr/>
            </p:nvGrpSpPr>
            <p:grpSpPr>
              <a:xfrm>
                <a:off x="43265" y="1086679"/>
                <a:ext cx="579355" cy="1368159"/>
                <a:chOff x="720000" y="1360739"/>
                <a:chExt cx="472480" cy="1115772"/>
              </a:xfrm>
            </p:grpSpPr>
            <p:sp>
              <p:nvSpPr>
                <p:cNvPr id="5966" name="Google Shape;5966;p9"/>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9"/>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8" name="Google Shape;5968;p9"/>
                <p:cNvGrpSpPr/>
                <p:nvPr/>
              </p:nvGrpSpPr>
              <p:grpSpPr>
                <a:xfrm>
                  <a:off x="762974" y="1360739"/>
                  <a:ext cx="403006" cy="1058612"/>
                  <a:chOff x="762974" y="1360739"/>
                  <a:chExt cx="403006" cy="1058612"/>
                </a:xfrm>
              </p:grpSpPr>
              <p:sp>
                <p:nvSpPr>
                  <p:cNvPr id="5969" name="Google Shape;5969;p9"/>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9"/>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9"/>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9"/>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9"/>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9"/>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9"/>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9"/>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9"/>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9"/>
                <p:cNvGrpSpPr/>
                <p:nvPr/>
              </p:nvGrpSpPr>
              <p:grpSpPr>
                <a:xfrm>
                  <a:off x="782198" y="1392461"/>
                  <a:ext cx="345291" cy="1031742"/>
                  <a:chOff x="782198" y="1392461"/>
                  <a:chExt cx="345291" cy="1031742"/>
                </a:xfrm>
              </p:grpSpPr>
              <p:sp>
                <p:nvSpPr>
                  <p:cNvPr id="5979" name="Google Shape;5979;p9"/>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9"/>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9"/>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9"/>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9"/>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9"/>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9"/>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9"/>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7" name="Google Shape;5987;p9"/>
              <p:cNvGrpSpPr/>
              <p:nvPr/>
            </p:nvGrpSpPr>
            <p:grpSpPr>
              <a:xfrm>
                <a:off x="650440" y="1216580"/>
                <a:ext cx="779704" cy="863858"/>
                <a:chOff x="1215168" y="1466677"/>
                <a:chExt cx="635870" cy="704500"/>
              </a:xfrm>
            </p:grpSpPr>
            <p:sp>
              <p:nvSpPr>
                <p:cNvPr id="5988" name="Google Shape;5988;p9"/>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9"/>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9"/>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9"/>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2" name="Google Shape;5992;p9"/>
                <p:cNvGrpSpPr/>
                <p:nvPr/>
              </p:nvGrpSpPr>
              <p:grpSpPr>
                <a:xfrm>
                  <a:off x="1365684" y="1698975"/>
                  <a:ext cx="251807" cy="291118"/>
                  <a:chOff x="1365684" y="1698975"/>
                  <a:chExt cx="251807" cy="291118"/>
                </a:xfrm>
              </p:grpSpPr>
              <p:sp>
                <p:nvSpPr>
                  <p:cNvPr id="5993" name="Google Shape;5993;p9"/>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9"/>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9"/>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6" name="Google Shape;5996;p9"/>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9"/>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8" name="Google Shape;5998;p9"/>
              <p:cNvGrpSpPr/>
              <p:nvPr/>
            </p:nvGrpSpPr>
            <p:grpSpPr>
              <a:xfrm>
                <a:off x="565130" y="2049622"/>
                <a:ext cx="475744" cy="237254"/>
                <a:chOff x="1145596" y="2146046"/>
                <a:chExt cx="387982" cy="193487"/>
              </a:xfrm>
            </p:grpSpPr>
            <p:sp>
              <p:nvSpPr>
                <p:cNvPr id="5999" name="Google Shape;5999;p9"/>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9"/>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9"/>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9"/>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9"/>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9"/>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9"/>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9"/>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9"/>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9"/>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9"/>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9"/>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9"/>
              <p:cNvGrpSpPr/>
              <p:nvPr/>
            </p:nvGrpSpPr>
            <p:grpSpPr>
              <a:xfrm>
                <a:off x="261352" y="2340337"/>
                <a:ext cx="656168" cy="368415"/>
                <a:chOff x="897856" y="2383132"/>
                <a:chExt cx="535123" cy="300453"/>
              </a:xfrm>
            </p:grpSpPr>
            <p:sp>
              <p:nvSpPr>
                <p:cNvPr id="6012" name="Google Shape;6012;p9"/>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9"/>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9"/>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9"/>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9"/>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9"/>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9"/>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9"/>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9"/>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9"/>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9"/>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9"/>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9"/>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9"/>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9"/>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9"/>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9"/>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9"/>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9"/>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9"/>
              <p:cNvGrpSpPr/>
              <p:nvPr/>
            </p:nvGrpSpPr>
            <p:grpSpPr>
              <a:xfrm>
                <a:off x="1034449" y="773330"/>
                <a:ext cx="534471" cy="260181"/>
                <a:chOff x="1528338" y="1105195"/>
                <a:chExt cx="435876" cy="212185"/>
              </a:xfrm>
            </p:grpSpPr>
            <p:sp>
              <p:nvSpPr>
                <p:cNvPr id="6032" name="Google Shape;6032;p9"/>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9"/>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9"/>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9"/>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9"/>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9"/>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9"/>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9"/>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9"/>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9"/>
              <p:cNvGrpSpPr/>
              <p:nvPr/>
            </p:nvGrpSpPr>
            <p:grpSpPr>
              <a:xfrm>
                <a:off x="897443" y="966612"/>
                <a:ext cx="315664" cy="491945"/>
                <a:chOff x="1416606" y="1262821"/>
                <a:chExt cx="257433" cy="401195"/>
              </a:xfrm>
            </p:grpSpPr>
            <p:sp>
              <p:nvSpPr>
                <p:cNvPr id="6042" name="Google Shape;6042;p9"/>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9"/>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9"/>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9"/>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9"/>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9"/>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9"/>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9"/>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9"/>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9"/>
              <p:cNvGrpSpPr/>
              <p:nvPr/>
            </p:nvGrpSpPr>
            <p:grpSpPr>
              <a:xfrm>
                <a:off x="473832" y="1175687"/>
                <a:ext cx="132950" cy="126639"/>
                <a:chOff x="1071140" y="1433328"/>
                <a:chExt cx="108424" cy="103277"/>
              </a:xfrm>
            </p:grpSpPr>
            <p:sp>
              <p:nvSpPr>
                <p:cNvPr id="6052" name="Google Shape;6052;p9"/>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9"/>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9"/>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9"/>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9"/>
              <p:cNvGrpSpPr/>
              <p:nvPr/>
            </p:nvGrpSpPr>
            <p:grpSpPr>
              <a:xfrm>
                <a:off x="685520" y="1098715"/>
                <a:ext cx="97107" cy="92528"/>
                <a:chOff x="1243777" y="1370555"/>
                <a:chExt cx="79194" cy="75459"/>
              </a:xfrm>
            </p:grpSpPr>
            <p:sp>
              <p:nvSpPr>
                <p:cNvPr id="6057" name="Google Shape;6057;p9"/>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9"/>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9"/>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9"/>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9"/>
              <p:cNvGrpSpPr/>
              <p:nvPr/>
            </p:nvGrpSpPr>
            <p:grpSpPr>
              <a:xfrm>
                <a:off x="305181" y="1067098"/>
                <a:ext cx="107381" cy="94025"/>
                <a:chOff x="933600" y="1344771"/>
                <a:chExt cx="87573" cy="76680"/>
              </a:xfrm>
            </p:grpSpPr>
            <p:sp>
              <p:nvSpPr>
                <p:cNvPr id="6062" name="Google Shape;6062;p9"/>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9"/>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9"/>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9"/>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9"/>
              <p:cNvGrpSpPr/>
              <p:nvPr/>
            </p:nvGrpSpPr>
            <p:grpSpPr>
              <a:xfrm>
                <a:off x="89060" y="80317"/>
                <a:ext cx="962467" cy="913622"/>
                <a:chOff x="757348" y="540024"/>
                <a:chExt cx="784919" cy="745084"/>
              </a:xfrm>
            </p:grpSpPr>
            <p:sp>
              <p:nvSpPr>
                <p:cNvPr id="6067" name="Google Shape;6067;p9"/>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9"/>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9"/>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9"/>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9"/>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9"/>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9"/>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9"/>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9"/>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9"/>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9"/>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9"/>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9"/>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9"/>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9"/>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9"/>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9"/>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9"/>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9"/>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9"/>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9"/>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9"/>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9"/>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9"/>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9"/>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9"/>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9"/>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9"/>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9"/>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9"/>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9"/>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9"/>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9"/>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9"/>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9"/>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9"/>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9"/>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9"/>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9"/>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9"/>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9"/>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9"/>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9"/>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9"/>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9"/>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9"/>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9"/>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9"/>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9"/>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9"/>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9"/>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9"/>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9"/>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9"/>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9"/>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9"/>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9"/>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9"/>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9"/>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9"/>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9"/>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9"/>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9"/>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9"/>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9"/>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9"/>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9"/>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9"/>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9"/>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9"/>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9"/>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9"/>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9"/>
              <p:cNvGrpSpPr/>
              <p:nvPr/>
            </p:nvGrpSpPr>
            <p:grpSpPr>
              <a:xfrm rot="10800000" flipH="1">
                <a:off x="1034801" y="4577980"/>
                <a:ext cx="1421409" cy="485007"/>
                <a:chOff x="1528625" y="540000"/>
                <a:chExt cx="1159199" cy="395537"/>
              </a:xfrm>
            </p:grpSpPr>
            <p:grpSp>
              <p:nvGrpSpPr>
                <p:cNvPr id="6140" name="Google Shape;6140;p9"/>
                <p:cNvGrpSpPr/>
                <p:nvPr/>
              </p:nvGrpSpPr>
              <p:grpSpPr>
                <a:xfrm>
                  <a:off x="1528625" y="540000"/>
                  <a:ext cx="1159199" cy="395537"/>
                  <a:chOff x="1528625" y="540000"/>
                  <a:chExt cx="1159199" cy="395537"/>
                </a:xfrm>
              </p:grpSpPr>
              <p:sp>
                <p:nvSpPr>
                  <p:cNvPr id="6141" name="Google Shape;6141;p9"/>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9"/>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9"/>
                <p:cNvGrpSpPr/>
                <p:nvPr/>
              </p:nvGrpSpPr>
              <p:grpSpPr>
                <a:xfrm>
                  <a:off x="1528625" y="540000"/>
                  <a:ext cx="1063583" cy="394292"/>
                  <a:chOff x="1528625" y="540000"/>
                  <a:chExt cx="1063583" cy="394292"/>
                </a:xfrm>
              </p:grpSpPr>
              <p:sp>
                <p:nvSpPr>
                  <p:cNvPr id="6144" name="Google Shape;6144;p9"/>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5" name="Google Shape;6145;p9"/>
                  <p:cNvGrpSpPr/>
                  <p:nvPr/>
                </p:nvGrpSpPr>
                <p:grpSpPr>
                  <a:xfrm>
                    <a:off x="1560347" y="550558"/>
                    <a:ext cx="1031862" cy="344669"/>
                    <a:chOff x="1560347" y="550558"/>
                    <a:chExt cx="1031862" cy="344669"/>
                  </a:xfrm>
                </p:grpSpPr>
                <p:sp>
                  <p:nvSpPr>
                    <p:cNvPr id="6146" name="Google Shape;6146;p9"/>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9"/>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9"/>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9"/>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9"/>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9"/>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9"/>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9"/>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9"/>
                  <p:cNvGrpSpPr/>
                  <p:nvPr/>
                </p:nvGrpSpPr>
                <p:grpSpPr>
                  <a:xfrm>
                    <a:off x="1704590" y="575145"/>
                    <a:ext cx="884012" cy="348649"/>
                    <a:chOff x="1704590" y="575145"/>
                    <a:chExt cx="884012" cy="348649"/>
                  </a:xfrm>
                </p:grpSpPr>
                <p:sp>
                  <p:nvSpPr>
                    <p:cNvPr id="6155" name="Google Shape;6155;p9"/>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9"/>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9"/>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9"/>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9"/>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9"/>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9"/>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9"/>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63" name="Google Shape;6163;p9"/>
              <p:cNvGrpSpPr/>
              <p:nvPr/>
            </p:nvGrpSpPr>
            <p:grpSpPr>
              <a:xfrm rot="10800000" flipH="1">
                <a:off x="1178588" y="4535636"/>
                <a:ext cx="132950" cy="126697"/>
                <a:chOff x="1645887" y="866744"/>
                <a:chExt cx="108425" cy="103325"/>
              </a:xfrm>
            </p:grpSpPr>
            <p:sp>
              <p:nvSpPr>
                <p:cNvPr id="6164" name="Google Shape;6164;p9"/>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9"/>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9"/>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9"/>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9"/>
              <p:cNvGrpSpPr/>
              <p:nvPr/>
            </p:nvGrpSpPr>
            <p:grpSpPr>
              <a:xfrm rot="10800000" flipH="1">
                <a:off x="1102467" y="4746442"/>
                <a:ext cx="97078" cy="92557"/>
                <a:chOff x="1583809" y="722668"/>
                <a:chExt cx="79170" cy="75483"/>
              </a:xfrm>
            </p:grpSpPr>
            <p:sp>
              <p:nvSpPr>
                <p:cNvPr id="6169" name="Google Shape;6169;p9"/>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9"/>
              <p:cNvGrpSpPr/>
              <p:nvPr/>
            </p:nvGrpSpPr>
            <p:grpSpPr>
              <a:xfrm rot="10800000" flipH="1">
                <a:off x="1066418" y="4370535"/>
                <a:ext cx="107441" cy="94025"/>
                <a:chOff x="1554410" y="1028034"/>
                <a:chExt cx="87621" cy="76680"/>
              </a:xfrm>
            </p:grpSpPr>
            <p:sp>
              <p:nvSpPr>
                <p:cNvPr id="6174" name="Google Shape;6174;p9"/>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9"/>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9"/>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9"/>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9"/>
              <p:cNvGrpSpPr/>
              <p:nvPr/>
            </p:nvGrpSpPr>
            <p:grpSpPr>
              <a:xfrm rot="10800000" flipH="1">
                <a:off x="1558927" y="3792385"/>
                <a:ext cx="896890" cy="714301"/>
                <a:chOff x="1956065" y="993679"/>
                <a:chExt cx="731439" cy="582532"/>
              </a:xfrm>
            </p:grpSpPr>
            <p:sp>
              <p:nvSpPr>
                <p:cNvPr id="6179" name="Google Shape;6179;p9"/>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0" name="Google Shape;6180;p9"/>
                <p:cNvGrpSpPr/>
                <p:nvPr/>
              </p:nvGrpSpPr>
              <p:grpSpPr>
                <a:xfrm>
                  <a:off x="2049961" y="993798"/>
                  <a:ext cx="620155" cy="582398"/>
                  <a:chOff x="2049961" y="993798"/>
                  <a:chExt cx="620155" cy="582398"/>
                </a:xfrm>
              </p:grpSpPr>
              <p:sp>
                <p:nvSpPr>
                  <p:cNvPr id="6181" name="Google Shape;6181;p9"/>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9"/>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6" name="Google Shape;6186;p9"/>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9"/>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9"/>
              <p:cNvGrpSpPr/>
              <p:nvPr/>
            </p:nvGrpSpPr>
            <p:grpSpPr>
              <a:xfrm rot="10800000" flipH="1">
                <a:off x="1109307" y="3581616"/>
                <a:ext cx="105121" cy="92557"/>
                <a:chOff x="1589387" y="1672616"/>
                <a:chExt cx="85729" cy="75483"/>
              </a:xfrm>
            </p:grpSpPr>
            <p:sp>
              <p:nvSpPr>
                <p:cNvPr id="6190" name="Google Shape;6190;p9"/>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9"/>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9"/>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4" name="Google Shape;6194;p9"/>
              <p:cNvGrpSpPr/>
              <p:nvPr/>
            </p:nvGrpSpPr>
            <p:grpSpPr>
              <a:xfrm rot="10800000" flipH="1">
                <a:off x="1603783" y="4064790"/>
                <a:ext cx="107117" cy="94054"/>
                <a:chOff x="1992646" y="1277353"/>
                <a:chExt cx="87357" cy="76704"/>
              </a:xfrm>
            </p:grpSpPr>
            <p:sp>
              <p:nvSpPr>
                <p:cNvPr id="6195" name="Google Shape;6195;p9"/>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9"/>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9"/>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9"/>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9" name="Google Shape;6199;p9"/>
              <p:cNvGrpSpPr/>
              <p:nvPr/>
            </p:nvGrpSpPr>
            <p:grpSpPr>
              <a:xfrm rot="10800000" flipH="1">
                <a:off x="1206740" y="3240389"/>
                <a:ext cx="837725" cy="781274"/>
                <a:chOff x="1668847" y="1389229"/>
                <a:chExt cx="683188" cy="637150"/>
              </a:xfrm>
            </p:grpSpPr>
            <p:sp>
              <p:nvSpPr>
                <p:cNvPr id="6200" name="Google Shape;6200;p9"/>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9"/>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9"/>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9"/>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9"/>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9"/>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9"/>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9"/>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9"/>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9"/>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9"/>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9"/>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9"/>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9"/>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9"/>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4" name="Google Shape;6224;p9"/>
              <p:cNvGrpSpPr/>
              <p:nvPr/>
            </p:nvGrpSpPr>
            <p:grpSpPr>
              <a:xfrm rot="10800000" flipH="1">
                <a:off x="43265" y="2688437"/>
                <a:ext cx="579355" cy="1368159"/>
                <a:chOff x="720000" y="1360739"/>
                <a:chExt cx="472480" cy="1115772"/>
              </a:xfrm>
            </p:grpSpPr>
            <p:sp>
              <p:nvSpPr>
                <p:cNvPr id="6225" name="Google Shape;6225;p9"/>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9"/>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7" name="Google Shape;6227;p9"/>
                <p:cNvGrpSpPr/>
                <p:nvPr/>
              </p:nvGrpSpPr>
              <p:grpSpPr>
                <a:xfrm>
                  <a:off x="762974" y="1360739"/>
                  <a:ext cx="403006" cy="1058612"/>
                  <a:chOff x="762974" y="1360739"/>
                  <a:chExt cx="403006" cy="1058612"/>
                </a:xfrm>
              </p:grpSpPr>
              <p:sp>
                <p:nvSpPr>
                  <p:cNvPr id="6228" name="Google Shape;6228;p9"/>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9"/>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9"/>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9"/>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9"/>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9"/>
                <p:cNvGrpSpPr/>
                <p:nvPr/>
              </p:nvGrpSpPr>
              <p:grpSpPr>
                <a:xfrm>
                  <a:off x="782198" y="1392461"/>
                  <a:ext cx="345291" cy="1031742"/>
                  <a:chOff x="782198" y="1392461"/>
                  <a:chExt cx="345291" cy="1031742"/>
                </a:xfrm>
              </p:grpSpPr>
              <p:sp>
                <p:nvSpPr>
                  <p:cNvPr id="6238" name="Google Shape;6238;p9"/>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9"/>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9"/>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9"/>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9"/>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46" name="Google Shape;6246;p9"/>
              <p:cNvGrpSpPr/>
              <p:nvPr/>
            </p:nvGrpSpPr>
            <p:grpSpPr>
              <a:xfrm rot="10800000" flipH="1">
                <a:off x="650440" y="3062837"/>
                <a:ext cx="779704" cy="863858"/>
                <a:chOff x="1215168" y="1466677"/>
                <a:chExt cx="635870" cy="704500"/>
              </a:xfrm>
            </p:grpSpPr>
            <p:sp>
              <p:nvSpPr>
                <p:cNvPr id="6247" name="Google Shape;6247;p9"/>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9"/>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1" name="Google Shape;6251;p9"/>
                <p:cNvGrpSpPr/>
                <p:nvPr/>
              </p:nvGrpSpPr>
              <p:grpSpPr>
                <a:xfrm>
                  <a:off x="1365684" y="1698975"/>
                  <a:ext cx="251807" cy="291118"/>
                  <a:chOff x="1365684" y="1698975"/>
                  <a:chExt cx="251807" cy="291118"/>
                </a:xfrm>
              </p:grpSpPr>
              <p:sp>
                <p:nvSpPr>
                  <p:cNvPr id="6252" name="Google Shape;6252;p9"/>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9"/>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9"/>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5" name="Google Shape;6255;p9"/>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9"/>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9"/>
              <p:cNvGrpSpPr/>
              <p:nvPr/>
            </p:nvGrpSpPr>
            <p:grpSpPr>
              <a:xfrm rot="10800000" flipH="1">
                <a:off x="565130" y="2856399"/>
                <a:ext cx="475744" cy="237254"/>
                <a:chOff x="1145596" y="2146046"/>
                <a:chExt cx="387982" cy="193487"/>
              </a:xfrm>
            </p:grpSpPr>
            <p:sp>
              <p:nvSpPr>
                <p:cNvPr id="6258" name="Google Shape;6258;p9"/>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9"/>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9"/>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9"/>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9"/>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9"/>
              <p:cNvGrpSpPr/>
              <p:nvPr/>
            </p:nvGrpSpPr>
            <p:grpSpPr>
              <a:xfrm rot="10800000" flipH="1">
                <a:off x="261352" y="2434523"/>
                <a:ext cx="656168" cy="368415"/>
                <a:chOff x="897856" y="2383132"/>
                <a:chExt cx="535123" cy="300453"/>
              </a:xfrm>
            </p:grpSpPr>
            <p:sp>
              <p:nvSpPr>
                <p:cNvPr id="6271" name="Google Shape;6271;p9"/>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9"/>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9"/>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9"/>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9"/>
              <p:cNvGrpSpPr/>
              <p:nvPr/>
            </p:nvGrpSpPr>
            <p:grpSpPr>
              <a:xfrm rot="10800000" flipH="1">
                <a:off x="1034449" y="4109764"/>
                <a:ext cx="534471" cy="260181"/>
                <a:chOff x="1528338" y="1105195"/>
                <a:chExt cx="435876" cy="212185"/>
              </a:xfrm>
            </p:grpSpPr>
            <p:sp>
              <p:nvSpPr>
                <p:cNvPr id="6291" name="Google Shape;6291;p9"/>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9"/>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0" name="Google Shape;6300;p9"/>
              <p:cNvGrpSpPr/>
              <p:nvPr/>
            </p:nvGrpSpPr>
            <p:grpSpPr>
              <a:xfrm rot="10800000" flipH="1">
                <a:off x="897443" y="3684718"/>
                <a:ext cx="315664" cy="491945"/>
                <a:chOff x="1416606" y="1262821"/>
                <a:chExt cx="257433" cy="401195"/>
              </a:xfrm>
            </p:grpSpPr>
            <p:sp>
              <p:nvSpPr>
                <p:cNvPr id="6301" name="Google Shape;6301;p9"/>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9"/>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9"/>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9"/>
              <p:cNvGrpSpPr/>
              <p:nvPr/>
            </p:nvGrpSpPr>
            <p:grpSpPr>
              <a:xfrm rot="10800000" flipH="1">
                <a:off x="473832" y="3840950"/>
                <a:ext cx="132950" cy="126639"/>
                <a:chOff x="1071140" y="1433328"/>
                <a:chExt cx="108424" cy="103277"/>
              </a:xfrm>
            </p:grpSpPr>
            <p:sp>
              <p:nvSpPr>
                <p:cNvPr id="6311" name="Google Shape;6311;p9"/>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9"/>
              <p:cNvGrpSpPr/>
              <p:nvPr/>
            </p:nvGrpSpPr>
            <p:grpSpPr>
              <a:xfrm rot="10800000" flipH="1">
                <a:off x="685520" y="3952032"/>
                <a:ext cx="97107" cy="92528"/>
                <a:chOff x="1243777" y="1370555"/>
                <a:chExt cx="79194" cy="75459"/>
              </a:xfrm>
            </p:grpSpPr>
            <p:sp>
              <p:nvSpPr>
                <p:cNvPr id="6316" name="Google Shape;6316;p9"/>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9"/>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9"/>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0" name="Google Shape;6320;p9"/>
              <p:cNvGrpSpPr/>
              <p:nvPr/>
            </p:nvGrpSpPr>
            <p:grpSpPr>
              <a:xfrm rot="10800000" flipH="1">
                <a:off x="305181" y="3982152"/>
                <a:ext cx="107381" cy="94025"/>
                <a:chOff x="933600" y="1344771"/>
                <a:chExt cx="87573" cy="76680"/>
              </a:xfrm>
            </p:grpSpPr>
            <p:sp>
              <p:nvSpPr>
                <p:cNvPr id="6321" name="Google Shape;6321;p9"/>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9"/>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9"/>
              <p:cNvGrpSpPr/>
              <p:nvPr/>
            </p:nvGrpSpPr>
            <p:grpSpPr>
              <a:xfrm rot="10800000" flipH="1">
                <a:off x="89060" y="4149336"/>
                <a:ext cx="962467" cy="913622"/>
                <a:chOff x="757348" y="540024"/>
                <a:chExt cx="784919" cy="745084"/>
              </a:xfrm>
            </p:grpSpPr>
            <p:sp>
              <p:nvSpPr>
                <p:cNvPr id="6326" name="Google Shape;6326;p9"/>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9"/>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9"/>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9"/>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9"/>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9"/>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9"/>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9"/>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9"/>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9"/>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9"/>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9"/>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9"/>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9"/>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9"/>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9"/>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9"/>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9"/>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9"/>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9"/>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9"/>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9"/>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9"/>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9"/>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9"/>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9"/>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9"/>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9"/>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9"/>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9"/>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9"/>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9"/>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9"/>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9"/>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9"/>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9"/>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9"/>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9"/>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9"/>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8" name="Google Shape;6398;p9"/>
            <p:cNvGrpSpPr/>
            <p:nvPr/>
          </p:nvGrpSpPr>
          <p:grpSpPr>
            <a:xfrm flipH="1">
              <a:off x="6015159" y="-95249"/>
              <a:ext cx="3410615" cy="5333979"/>
              <a:chOff x="43265" y="80288"/>
              <a:chExt cx="3186002" cy="4982699"/>
            </a:xfrm>
          </p:grpSpPr>
          <p:grpSp>
            <p:nvGrpSpPr>
              <p:cNvPr id="6399" name="Google Shape;6399;p9"/>
              <p:cNvGrpSpPr/>
              <p:nvPr/>
            </p:nvGrpSpPr>
            <p:grpSpPr>
              <a:xfrm rot="-5400000">
                <a:off x="1106898" y="1987612"/>
                <a:ext cx="1022789" cy="1097475"/>
                <a:chOff x="3265676" y="1627057"/>
                <a:chExt cx="1259902" cy="1351903"/>
              </a:xfrm>
            </p:grpSpPr>
            <p:sp>
              <p:nvSpPr>
                <p:cNvPr id="6400" name="Google Shape;6400;p9"/>
                <p:cNvSpPr/>
                <p:nvPr/>
              </p:nvSpPr>
              <p:spPr>
                <a:xfrm>
                  <a:off x="3735419" y="1747671"/>
                  <a:ext cx="160781" cy="410810"/>
                </a:xfrm>
                <a:custGeom>
                  <a:avLst/>
                  <a:gdLst/>
                  <a:ahLst/>
                  <a:cxnLst/>
                  <a:rect l="l" t="t" r="r" b="b"/>
                  <a:pathLst>
                    <a:path w="6716" h="17160" extrusionOk="0">
                      <a:moveTo>
                        <a:pt x="122" y="1"/>
                      </a:moveTo>
                      <a:cubicBezTo>
                        <a:pt x="121" y="1"/>
                        <a:pt x="120" y="1"/>
                        <a:pt x="120" y="1"/>
                      </a:cubicBezTo>
                      <a:cubicBezTo>
                        <a:pt x="0" y="21"/>
                        <a:pt x="280" y="2323"/>
                        <a:pt x="750" y="4603"/>
                      </a:cubicBezTo>
                      <a:cubicBezTo>
                        <a:pt x="1019" y="5734"/>
                        <a:pt x="1264" y="6875"/>
                        <a:pt x="1531" y="7709"/>
                      </a:cubicBezTo>
                      <a:cubicBezTo>
                        <a:pt x="1779" y="8550"/>
                        <a:pt x="1944" y="9108"/>
                        <a:pt x="1944" y="9108"/>
                      </a:cubicBezTo>
                      <a:cubicBezTo>
                        <a:pt x="1944" y="9108"/>
                        <a:pt x="2169" y="9650"/>
                        <a:pt x="2504" y="10462"/>
                      </a:cubicBezTo>
                      <a:cubicBezTo>
                        <a:pt x="2812" y="11283"/>
                        <a:pt x="3370" y="12319"/>
                        <a:pt x="3889" y="13364"/>
                      </a:cubicBezTo>
                      <a:cubicBezTo>
                        <a:pt x="5007" y="15381"/>
                        <a:pt x="6461" y="17159"/>
                        <a:pt x="6594" y="17159"/>
                      </a:cubicBezTo>
                      <a:cubicBezTo>
                        <a:pt x="6597" y="17159"/>
                        <a:pt x="6599" y="17159"/>
                        <a:pt x="6601" y="17157"/>
                      </a:cubicBezTo>
                      <a:cubicBezTo>
                        <a:pt x="6715" y="17067"/>
                        <a:pt x="5437" y="15149"/>
                        <a:pt x="4475" y="13069"/>
                      </a:cubicBezTo>
                      <a:cubicBezTo>
                        <a:pt x="4040" y="12005"/>
                        <a:pt x="3557" y="10971"/>
                        <a:pt x="3298" y="10148"/>
                      </a:cubicBezTo>
                      <a:cubicBezTo>
                        <a:pt x="3011" y="9341"/>
                        <a:pt x="2819" y="8801"/>
                        <a:pt x="2819" y="8801"/>
                      </a:cubicBezTo>
                      <a:cubicBezTo>
                        <a:pt x="2819" y="8801"/>
                        <a:pt x="2630" y="8261"/>
                        <a:pt x="2345" y="7452"/>
                      </a:cubicBezTo>
                      <a:cubicBezTo>
                        <a:pt x="2038" y="6649"/>
                        <a:pt x="1732" y="5543"/>
                        <a:pt x="1386" y="4446"/>
                      </a:cubicBezTo>
                      <a:cubicBezTo>
                        <a:pt x="764" y="2244"/>
                        <a:pt x="25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
                <p:cNvSpPr/>
                <p:nvPr/>
              </p:nvSpPr>
              <p:spPr>
                <a:xfrm>
                  <a:off x="3661370" y="1655523"/>
                  <a:ext cx="144191" cy="126260"/>
                </a:xfrm>
                <a:custGeom>
                  <a:avLst/>
                  <a:gdLst/>
                  <a:ahLst/>
                  <a:cxnLst/>
                  <a:rect l="l" t="t" r="r" b="b"/>
                  <a:pathLst>
                    <a:path w="6023" h="5274" extrusionOk="0">
                      <a:moveTo>
                        <a:pt x="3012" y="0"/>
                      </a:moveTo>
                      <a:cubicBezTo>
                        <a:pt x="2067" y="0"/>
                        <a:pt x="1154" y="509"/>
                        <a:pt x="681" y="1401"/>
                      </a:cubicBezTo>
                      <a:cubicBezTo>
                        <a:pt x="0" y="2687"/>
                        <a:pt x="488" y="4281"/>
                        <a:pt x="1773" y="4965"/>
                      </a:cubicBezTo>
                      <a:cubicBezTo>
                        <a:pt x="2168" y="5174"/>
                        <a:pt x="2591" y="5273"/>
                        <a:pt x="3009" y="5273"/>
                      </a:cubicBezTo>
                      <a:cubicBezTo>
                        <a:pt x="3953" y="5273"/>
                        <a:pt x="4866" y="4765"/>
                        <a:pt x="5339" y="3873"/>
                      </a:cubicBezTo>
                      <a:cubicBezTo>
                        <a:pt x="6023" y="2588"/>
                        <a:pt x="5532" y="992"/>
                        <a:pt x="4247" y="309"/>
                      </a:cubicBezTo>
                      <a:cubicBezTo>
                        <a:pt x="3852" y="100"/>
                        <a:pt x="3429" y="0"/>
                        <a:pt x="30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9"/>
                <p:cNvSpPr/>
                <p:nvPr/>
              </p:nvSpPr>
              <p:spPr>
                <a:xfrm>
                  <a:off x="3661370" y="1686263"/>
                  <a:ext cx="138014" cy="95521"/>
                </a:xfrm>
                <a:custGeom>
                  <a:avLst/>
                  <a:gdLst/>
                  <a:ahLst/>
                  <a:cxnLst/>
                  <a:rect l="l" t="t" r="r" b="b"/>
                  <a:pathLst>
                    <a:path w="5765" h="3990" extrusionOk="0">
                      <a:moveTo>
                        <a:pt x="751" y="1"/>
                      </a:moveTo>
                      <a:cubicBezTo>
                        <a:pt x="730" y="40"/>
                        <a:pt x="704" y="77"/>
                        <a:pt x="681" y="117"/>
                      </a:cubicBezTo>
                      <a:cubicBezTo>
                        <a:pt x="0" y="1403"/>
                        <a:pt x="488" y="2997"/>
                        <a:pt x="1773" y="3681"/>
                      </a:cubicBezTo>
                      <a:cubicBezTo>
                        <a:pt x="2168" y="3890"/>
                        <a:pt x="2591" y="3989"/>
                        <a:pt x="3009" y="3989"/>
                      </a:cubicBezTo>
                      <a:cubicBezTo>
                        <a:pt x="3953" y="3989"/>
                        <a:pt x="4866" y="3481"/>
                        <a:pt x="5339" y="2589"/>
                      </a:cubicBezTo>
                      <a:cubicBezTo>
                        <a:pt x="5764" y="1786"/>
                        <a:pt x="5733" y="863"/>
                        <a:pt x="5337" y="115"/>
                      </a:cubicBezTo>
                      <a:cubicBezTo>
                        <a:pt x="5308" y="403"/>
                        <a:pt x="5227" y="690"/>
                        <a:pt x="5083" y="961"/>
                      </a:cubicBezTo>
                      <a:cubicBezTo>
                        <a:pt x="4669" y="1742"/>
                        <a:pt x="3870" y="2187"/>
                        <a:pt x="3045" y="2187"/>
                      </a:cubicBezTo>
                      <a:cubicBezTo>
                        <a:pt x="2680" y="2187"/>
                        <a:pt x="2310" y="2100"/>
                        <a:pt x="1966" y="1917"/>
                      </a:cubicBezTo>
                      <a:cubicBezTo>
                        <a:pt x="1224" y="1524"/>
                        <a:pt x="794" y="782"/>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9"/>
                <p:cNvSpPr/>
                <p:nvPr/>
              </p:nvSpPr>
              <p:spPr>
                <a:xfrm>
                  <a:off x="3699196" y="1665410"/>
                  <a:ext cx="47473" cy="41584"/>
                </a:xfrm>
                <a:custGeom>
                  <a:avLst/>
                  <a:gdLst/>
                  <a:ahLst/>
                  <a:cxnLst/>
                  <a:rect l="l" t="t" r="r" b="b"/>
                  <a:pathLst>
                    <a:path w="1983" h="1737" extrusionOk="0">
                      <a:moveTo>
                        <a:pt x="993" y="0"/>
                      </a:moveTo>
                      <a:cubicBezTo>
                        <a:pt x="682" y="0"/>
                        <a:pt x="382" y="168"/>
                        <a:pt x="227" y="462"/>
                      </a:cubicBezTo>
                      <a:cubicBezTo>
                        <a:pt x="0" y="884"/>
                        <a:pt x="161" y="1411"/>
                        <a:pt x="585" y="1635"/>
                      </a:cubicBezTo>
                      <a:cubicBezTo>
                        <a:pt x="714" y="1704"/>
                        <a:pt x="853" y="1736"/>
                        <a:pt x="990" y="1736"/>
                      </a:cubicBezTo>
                      <a:cubicBezTo>
                        <a:pt x="1301" y="1736"/>
                        <a:pt x="1602" y="1568"/>
                        <a:pt x="1758" y="1274"/>
                      </a:cubicBezTo>
                      <a:cubicBezTo>
                        <a:pt x="1983" y="852"/>
                        <a:pt x="1822" y="327"/>
                        <a:pt x="1400" y="102"/>
                      </a:cubicBezTo>
                      <a:cubicBezTo>
                        <a:pt x="1270" y="33"/>
                        <a:pt x="1131" y="0"/>
                        <a:pt x="99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
                <p:cNvSpPr/>
                <p:nvPr/>
              </p:nvSpPr>
              <p:spPr>
                <a:xfrm>
                  <a:off x="3750645" y="1693756"/>
                  <a:ext cx="22097" cy="19296"/>
                </a:xfrm>
                <a:custGeom>
                  <a:avLst/>
                  <a:gdLst/>
                  <a:ahLst/>
                  <a:cxnLst/>
                  <a:rect l="l" t="t" r="r" b="b"/>
                  <a:pathLst>
                    <a:path w="923" h="806" extrusionOk="0">
                      <a:moveTo>
                        <a:pt x="461" y="1"/>
                      </a:moveTo>
                      <a:cubicBezTo>
                        <a:pt x="317" y="1"/>
                        <a:pt x="178" y="78"/>
                        <a:pt x="106" y="214"/>
                      </a:cubicBezTo>
                      <a:cubicBezTo>
                        <a:pt x="1" y="411"/>
                        <a:pt x="74" y="654"/>
                        <a:pt x="271" y="758"/>
                      </a:cubicBezTo>
                      <a:cubicBezTo>
                        <a:pt x="332" y="791"/>
                        <a:pt x="397" y="806"/>
                        <a:pt x="461" y="806"/>
                      </a:cubicBezTo>
                      <a:cubicBezTo>
                        <a:pt x="606" y="806"/>
                        <a:pt x="745" y="728"/>
                        <a:pt x="817" y="593"/>
                      </a:cubicBezTo>
                      <a:cubicBezTo>
                        <a:pt x="923" y="396"/>
                        <a:pt x="847" y="153"/>
                        <a:pt x="651" y="49"/>
                      </a:cubicBezTo>
                      <a:cubicBezTo>
                        <a:pt x="590" y="16"/>
                        <a:pt x="525" y="1"/>
                        <a:pt x="46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
                <p:cNvSpPr/>
                <p:nvPr/>
              </p:nvSpPr>
              <p:spPr>
                <a:xfrm>
                  <a:off x="3463355" y="1896535"/>
                  <a:ext cx="355796" cy="531133"/>
                </a:xfrm>
                <a:custGeom>
                  <a:avLst/>
                  <a:gdLst/>
                  <a:ahLst/>
                  <a:cxnLst/>
                  <a:rect l="l" t="t" r="r" b="b"/>
                  <a:pathLst>
                    <a:path w="14862" h="22186" extrusionOk="0">
                      <a:moveTo>
                        <a:pt x="6938" y="1"/>
                      </a:moveTo>
                      <a:cubicBezTo>
                        <a:pt x="5690" y="1"/>
                        <a:pt x="4759" y="814"/>
                        <a:pt x="4470" y="1627"/>
                      </a:cubicBezTo>
                      <a:cubicBezTo>
                        <a:pt x="3497" y="4363"/>
                        <a:pt x="1" y="3722"/>
                        <a:pt x="227" y="7426"/>
                      </a:cubicBezTo>
                      <a:cubicBezTo>
                        <a:pt x="540" y="12544"/>
                        <a:pt x="11058" y="18406"/>
                        <a:pt x="11540" y="21122"/>
                      </a:cubicBezTo>
                      <a:cubicBezTo>
                        <a:pt x="11676" y="21889"/>
                        <a:pt x="11913" y="22185"/>
                        <a:pt x="12180" y="22185"/>
                      </a:cubicBezTo>
                      <a:cubicBezTo>
                        <a:pt x="12856" y="22185"/>
                        <a:pt x="13720" y="20273"/>
                        <a:pt x="13588" y="19325"/>
                      </a:cubicBezTo>
                      <a:cubicBezTo>
                        <a:pt x="13588" y="19325"/>
                        <a:pt x="14861" y="9330"/>
                        <a:pt x="11640" y="3794"/>
                      </a:cubicBezTo>
                      <a:cubicBezTo>
                        <a:pt x="9974" y="932"/>
                        <a:pt x="8274" y="1"/>
                        <a:pt x="6938"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9"/>
                <p:cNvSpPr/>
                <p:nvPr/>
              </p:nvSpPr>
              <p:spPr>
                <a:xfrm>
                  <a:off x="3466803" y="2009272"/>
                  <a:ext cx="343659" cy="418399"/>
                </a:xfrm>
                <a:custGeom>
                  <a:avLst/>
                  <a:gdLst/>
                  <a:ahLst/>
                  <a:cxnLst/>
                  <a:rect l="l" t="t" r="r" b="b"/>
                  <a:pathLst>
                    <a:path w="14355" h="17477" extrusionOk="0">
                      <a:moveTo>
                        <a:pt x="1044" y="0"/>
                      </a:moveTo>
                      <a:cubicBezTo>
                        <a:pt x="426" y="572"/>
                        <a:pt x="0" y="1346"/>
                        <a:pt x="83" y="2715"/>
                      </a:cubicBezTo>
                      <a:cubicBezTo>
                        <a:pt x="396" y="7835"/>
                        <a:pt x="10914" y="13697"/>
                        <a:pt x="11396" y="16413"/>
                      </a:cubicBezTo>
                      <a:cubicBezTo>
                        <a:pt x="11532" y="17180"/>
                        <a:pt x="11769" y="17476"/>
                        <a:pt x="12036" y="17476"/>
                      </a:cubicBezTo>
                      <a:cubicBezTo>
                        <a:pt x="12712" y="17476"/>
                        <a:pt x="13576" y="15564"/>
                        <a:pt x="13444" y="14616"/>
                      </a:cubicBezTo>
                      <a:cubicBezTo>
                        <a:pt x="13444" y="14616"/>
                        <a:pt x="14355" y="7468"/>
                        <a:pt x="12687" y="1914"/>
                      </a:cubicBezTo>
                      <a:cubicBezTo>
                        <a:pt x="12611" y="3875"/>
                        <a:pt x="12392" y="5680"/>
                        <a:pt x="11861" y="6079"/>
                      </a:cubicBezTo>
                      <a:cubicBezTo>
                        <a:pt x="11773" y="6145"/>
                        <a:pt x="11671" y="6176"/>
                        <a:pt x="11558" y="6176"/>
                      </a:cubicBezTo>
                      <a:cubicBezTo>
                        <a:pt x="10055" y="6176"/>
                        <a:pt x="6600" y="691"/>
                        <a:pt x="6599" y="690"/>
                      </a:cubicBezTo>
                      <a:lnTo>
                        <a:pt x="6599" y="690"/>
                      </a:lnTo>
                      <a:cubicBezTo>
                        <a:pt x="6599" y="691"/>
                        <a:pt x="8627" y="7347"/>
                        <a:pt x="7740" y="8488"/>
                      </a:cubicBezTo>
                      <a:cubicBezTo>
                        <a:pt x="7527" y="8762"/>
                        <a:pt x="7254" y="8894"/>
                        <a:pt x="6934" y="8894"/>
                      </a:cubicBezTo>
                      <a:cubicBezTo>
                        <a:pt x="5923" y="8894"/>
                        <a:pt x="4432" y="7582"/>
                        <a:pt x="2795" y="5319"/>
                      </a:cubicBezTo>
                      <a:cubicBezTo>
                        <a:pt x="1449" y="3457"/>
                        <a:pt x="1160" y="1325"/>
                        <a:pt x="10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9"/>
                <p:cNvSpPr/>
                <p:nvPr/>
              </p:nvSpPr>
              <p:spPr>
                <a:xfrm>
                  <a:off x="3592037" y="1989928"/>
                  <a:ext cx="177371" cy="400660"/>
                </a:xfrm>
                <a:custGeom>
                  <a:avLst/>
                  <a:gdLst/>
                  <a:ahLst/>
                  <a:cxnLst/>
                  <a:rect l="l" t="t" r="r" b="b"/>
                  <a:pathLst>
                    <a:path w="7409" h="16736" extrusionOk="0">
                      <a:moveTo>
                        <a:pt x="33" y="0"/>
                      </a:moveTo>
                      <a:cubicBezTo>
                        <a:pt x="29" y="0"/>
                        <a:pt x="26" y="1"/>
                        <a:pt x="24" y="3"/>
                      </a:cubicBezTo>
                      <a:cubicBezTo>
                        <a:pt x="1" y="25"/>
                        <a:pt x="70" y="155"/>
                        <a:pt x="210" y="366"/>
                      </a:cubicBezTo>
                      <a:cubicBezTo>
                        <a:pt x="342" y="580"/>
                        <a:pt x="573" y="851"/>
                        <a:pt x="790" y="1221"/>
                      </a:cubicBezTo>
                      <a:cubicBezTo>
                        <a:pt x="1273" y="1923"/>
                        <a:pt x="1815" y="2925"/>
                        <a:pt x="2306" y="3944"/>
                      </a:cubicBezTo>
                      <a:cubicBezTo>
                        <a:pt x="2786" y="4972"/>
                        <a:pt x="3196" y="6032"/>
                        <a:pt x="3488" y="6833"/>
                      </a:cubicBezTo>
                      <a:cubicBezTo>
                        <a:pt x="3768" y="7641"/>
                        <a:pt x="3955" y="8178"/>
                        <a:pt x="3955" y="8178"/>
                      </a:cubicBezTo>
                      <a:cubicBezTo>
                        <a:pt x="3955" y="8178"/>
                        <a:pt x="4157" y="8713"/>
                        <a:pt x="4458" y="9516"/>
                      </a:cubicBezTo>
                      <a:cubicBezTo>
                        <a:pt x="4750" y="10327"/>
                        <a:pt x="5139" y="11407"/>
                        <a:pt x="5529" y="12488"/>
                      </a:cubicBezTo>
                      <a:cubicBezTo>
                        <a:pt x="5924" y="13570"/>
                        <a:pt x="6327" y="14653"/>
                        <a:pt x="6675" y="15448"/>
                      </a:cubicBezTo>
                      <a:cubicBezTo>
                        <a:pt x="7011" y="16228"/>
                        <a:pt x="7279" y="16736"/>
                        <a:pt x="7342" y="16736"/>
                      </a:cubicBezTo>
                      <a:cubicBezTo>
                        <a:pt x="7344" y="16736"/>
                        <a:pt x="7345" y="16735"/>
                        <a:pt x="7346" y="16735"/>
                      </a:cubicBezTo>
                      <a:cubicBezTo>
                        <a:pt x="7409" y="16709"/>
                        <a:pt x="7251" y="16155"/>
                        <a:pt x="7014" y="15328"/>
                      </a:cubicBezTo>
                      <a:cubicBezTo>
                        <a:pt x="6780" y="14497"/>
                        <a:pt x="6467" y="13393"/>
                        <a:pt x="6153" y="12288"/>
                      </a:cubicBezTo>
                      <a:cubicBezTo>
                        <a:pt x="5842" y="11181"/>
                        <a:pt x="5523" y="10072"/>
                        <a:pt x="5267" y="9244"/>
                      </a:cubicBezTo>
                      <a:cubicBezTo>
                        <a:pt x="5004" y="8417"/>
                        <a:pt x="4827" y="7864"/>
                        <a:pt x="4827" y="7864"/>
                      </a:cubicBezTo>
                      <a:cubicBezTo>
                        <a:pt x="4827" y="7864"/>
                        <a:pt x="4619" y="7324"/>
                        <a:pt x="4282" y="6521"/>
                      </a:cubicBezTo>
                      <a:cubicBezTo>
                        <a:pt x="3941" y="5721"/>
                        <a:pt x="3459" y="4661"/>
                        <a:pt x="2889" y="3644"/>
                      </a:cubicBezTo>
                      <a:cubicBezTo>
                        <a:pt x="2307" y="2633"/>
                        <a:pt x="1663" y="1657"/>
                        <a:pt x="1079" y="1004"/>
                      </a:cubicBezTo>
                      <a:cubicBezTo>
                        <a:pt x="811" y="660"/>
                        <a:pt x="530" y="420"/>
                        <a:pt x="349" y="242"/>
                      </a:cubicBezTo>
                      <a:cubicBezTo>
                        <a:pt x="181" y="86"/>
                        <a:pt x="70" y="0"/>
                        <a:pt x="3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
                <p:cNvSpPr/>
                <p:nvPr/>
              </p:nvSpPr>
              <p:spPr>
                <a:xfrm>
                  <a:off x="3632736" y="1931201"/>
                  <a:ext cx="97795" cy="112255"/>
                </a:xfrm>
                <a:custGeom>
                  <a:avLst/>
                  <a:gdLst/>
                  <a:ahLst/>
                  <a:cxnLst/>
                  <a:rect l="l" t="t" r="r" b="b"/>
                  <a:pathLst>
                    <a:path w="4085" h="4689" extrusionOk="0">
                      <a:moveTo>
                        <a:pt x="374" y="1"/>
                      </a:moveTo>
                      <a:cubicBezTo>
                        <a:pt x="306" y="1"/>
                        <a:pt x="247" y="19"/>
                        <a:pt x="202" y="56"/>
                      </a:cubicBezTo>
                      <a:cubicBezTo>
                        <a:pt x="0" y="223"/>
                        <a:pt x="135" y="719"/>
                        <a:pt x="506" y="1164"/>
                      </a:cubicBezTo>
                      <a:cubicBezTo>
                        <a:pt x="792" y="1507"/>
                        <a:pt x="1134" y="1720"/>
                        <a:pt x="1367" y="1720"/>
                      </a:cubicBezTo>
                      <a:cubicBezTo>
                        <a:pt x="1434" y="1720"/>
                        <a:pt x="1492" y="1702"/>
                        <a:pt x="1537" y="1664"/>
                      </a:cubicBezTo>
                      <a:cubicBezTo>
                        <a:pt x="1738" y="1497"/>
                        <a:pt x="1603" y="1002"/>
                        <a:pt x="1233" y="555"/>
                      </a:cubicBezTo>
                      <a:cubicBezTo>
                        <a:pt x="949" y="213"/>
                        <a:pt x="606" y="1"/>
                        <a:pt x="374" y="1"/>
                      </a:cubicBezTo>
                      <a:close/>
                      <a:moveTo>
                        <a:pt x="2455" y="2393"/>
                      </a:moveTo>
                      <a:cubicBezTo>
                        <a:pt x="2383" y="2393"/>
                        <a:pt x="2319" y="2411"/>
                        <a:pt x="2266" y="2449"/>
                      </a:cubicBezTo>
                      <a:cubicBezTo>
                        <a:pt x="1993" y="2642"/>
                        <a:pt x="2117" y="3287"/>
                        <a:pt x="2544" y="3891"/>
                      </a:cubicBezTo>
                      <a:cubicBezTo>
                        <a:pt x="2887" y="4378"/>
                        <a:pt x="3323" y="4689"/>
                        <a:pt x="3623" y="4689"/>
                      </a:cubicBezTo>
                      <a:cubicBezTo>
                        <a:pt x="3695" y="4689"/>
                        <a:pt x="3759" y="4671"/>
                        <a:pt x="3812" y="4633"/>
                      </a:cubicBezTo>
                      <a:cubicBezTo>
                        <a:pt x="4084" y="4440"/>
                        <a:pt x="3960" y="3795"/>
                        <a:pt x="3535" y="3191"/>
                      </a:cubicBezTo>
                      <a:cubicBezTo>
                        <a:pt x="3190" y="2704"/>
                        <a:pt x="2754" y="2393"/>
                        <a:pt x="2455"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
                <p:cNvSpPr/>
                <p:nvPr/>
              </p:nvSpPr>
              <p:spPr>
                <a:xfrm>
                  <a:off x="3284278" y="2415404"/>
                  <a:ext cx="615665" cy="314811"/>
                </a:xfrm>
                <a:custGeom>
                  <a:avLst/>
                  <a:gdLst/>
                  <a:ahLst/>
                  <a:cxnLst/>
                  <a:rect l="l" t="t" r="r" b="b"/>
                  <a:pathLst>
                    <a:path w="25717" h="13150" extrusionOk="0">
                      <a:moveTo>
                        <a:pt x="14011" y="1"/>
                      </a:moveTo>
                      <a:cubicBezTo>
                        <a:pt x="11214" y="1"/>
                        <a:pt x="8133" y="341"/>
                        <a:pt x="5755" y="1502"/>
                      </a:cubicBezTo>
                      <a:cubicBezTo>
                        <a:pt x="0" y="4314"/>
                        <a:pt x="1438" y="7777"/>
                        <a:pt x="3074" y="8497"/>
                      </a:cubicBezTo>
                      <a:cubicBezTo>
                        <a:pt x="5731" y="9666"/>
                        <a:pt x="4837" y="13106"/>
                        <a:pt x="8547" y="13149"/>
                      </a:cubicBezTo>
                      <a:cubicBezTo>
                        <a:pt x="8562" y="13149"/>
                        <a:pt x="8577" y="13149"/>
                        <a:pt x="8592" y="13149"/>
                      </a:cubicBezTo>
                      <a:cubicBezTo>
                        <a:pt x="13715" y="13149"/>
                        <a:pt x="20293" y="3144"/>
                        <a:pt x="23031" y="2860"/>
                      </a:cubicBezTo>
                      <a:cubicBezTo>
                        <a:pt x="25716" y="2585"/>
                        <a:pt x="22846" y="685"/>
                        <a:pt x="21475" y="685"/>
                      </a:cubicBezTo>
                      <a:cubicBezTo>
                        <a:pt x="21445" y="685"/>
                        <a:pt x="21415" y="686"/>
                        <a:pt x="21387" y="688"/>
                      </a:cubicBezTo>
                      <a:cubicBezTo>
                        <a:pt x="21387" y="688"/>
                        <a:pt x="17985" y="1"/>
                        <a:pt x="1401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
                <p:cNvSpPr/>
                <p:nvPr/>
              </p:nvSpPr>
              <p:spPr>
                <a:xfrm>
                  <a:off x="3425720" y="2415428"/>
                  <a:ext cx="474227" cy="314787"/>
                </a:xfrm>
                <a:custGeom>
                  <a:avLst/>
                  <a:gdLst/>
                  <a:ahLst/>
                  <a:cxnLst/>
                  <a:rect l="l" t="t" r="r" b="b"/>
                  <a:pathLst>
                    <a:path w="19809" h="13149" extrusionOk="0">
                      <a:moveTo>
                        <a:pt x="8104" y="0"/>
                      </a:moveTo>
                      <a:cubicBezTo>
                        <a:pt x="6352" y="0"/>
                        <a:pt x="4488" y="134"/>
                        <a:pt x="2755" y="519"/>
                      </a:cubicBezTo>
                      <a:cubicBezTo>
                        <a:pt x="4705" y="738"/>
                        <a:pt x="6490" y="1086"/>
                        <a:pt x="6848" y="1646"/>
                      </a:cubicBezTo>
                      <a:cubicBezTo>
                        <a:pt x="7705" y="2980"/>
                        <a:pt x="1092" y="6503"/>
                        <a:pt x="1092" y="6503"/>
                      </a:cubicBezTo>
                      <a:cubicBezTo>
                        <a:pt x="1092" y="6503"/>
                        <a:pt x="5021" y="5611"/>
                        <a:pt x="7373" y="5611"/>
                      </a:cubicBezTo>
                      <a:cubicBezTo>
                        <a:pt x="8113" y="5611"/>
                        <a:pt x="8696" y="5699"/>
                        <a:pt x="8953" y="5931"/>
                      </a:cubicBezTo>
                      <a:cubicBezTo>
                        <a:pt x="10027" y="6899"/>
                        <a:pt x="8560" y="8700"/>
                        <a:pt x="5432" y="10633"/>
                      </a:cubicBezTo>
                      <a:cubicBezTo>
                        <a:pt x="3477" y="11840"/>
                        <a:pt x="1329" y="11973"/>
                        <a:pt x="0" y="11993"/>
                      </a:cubicBezTo>
                      <a:cubicBezTo>
                        <a:pt x="526" y="12651"/>
                        <a:pt x="1268" y="13133"/>
                        <a:pt x="2639" y="13148"/>
                      </a:cubicBezTo>
                      <a:cubicBezTo>
                        <a:pt x="2654" y="13148"/>
                        <a:pt x="2669" y="13148"/>
                        <a:pt x="2684" y="13148"/>
                      </a:cubicBezTo>
                      <a:cubicBezTo>
                        <a:pt x="7807" y="13148"/>
                        <a:pt x="14385" y="3143"/>
                        <a:pt x="17121" y="2859"/>
                      </a:cubicBezTo>
                      <a:cubicBezTo>
                        <a:pt x="19808" y="2584"/>
                        <a:pt x="16938" y="684"/>
                        <a:pt x="15567" y="684"/>
                      </a:cubicBezTo>
                      <a:cubicBezTo>
                        <a:pt x="15537" y="684"/>
                        <a:pt x="15507" y="685"/>
                        <a:pt x="15479" y="687"/>
                      </a:cubicBezTo>
                      <a:cubicBezTo>
                        <a:pt x="15479" y="687"/>
                        <a:pt x="12078" y="0"/>
                        <a:pt x="810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9"/>
                <p:cNvSpPr/>
                <p:nvPr/>
              </p:nvSpPr>
              <p:spPr>
                <a:xfrm>
                  <a:off x="3413367" y="2454404"/>
                  <a:ext cx="413133" cy="146345"/>
                </a:xfrm>
                <a:custGeom>
                  <a:avLst/>
                  <a:gdLst/>
                  <a:ahLst/>
                  <a:cxnLst/>
                  <a:rect l="l" t="t" r="r" b="b"/>
                  <a:pathLst>
                    <a:path w="17257" h="6113" extrusionOk="0">
                      <a:moveTo>
                        <a:pt x="17171" y="1"/>
                      </a:moveTo>
                      <a:cubicBezTo>
                        <a:pt x="16996" y="1"/>
                        <a:pt x="16495" y="105"/>
                        <a:pt x="15811" y="248"/>
                      </a:cubicBezTo>
                      <a:cubicBezTo>
                        <a:pt x="14967" y="421"/>
                        <a:pt x="13841" y="653"/>
                        <a:pt x="12717" y="886"/>
                      </a:cubicBezTo>
                      <a:cubicBezTo>
                        <a:pt x="11589" y="1115"/>
                        <a:pt x="10462" y="1354"/>
                        <a:pt x="9616" y="1550"/>
                      </a:cubicBezTo>
                      <a:cubicBezTo>
                        <a:pt x="8773" y="1751"/>
                        <a:pt x="8209" y="1886"/>
                        <a:pt x="8209" y="1886"/>
                      </a:cubicBezTo>
                      <a:cubicBezTo>
                        <a:pt x="8209" y="1886"/>
                        <a:pt x="7655" y="2056"/>
                        <a:pt x="6830" y="2333"/>
                      </a:cubicBezTo>
                      <a:cubicBezTo>
                        <a:pt x="6007" y="2616"/>
                        <a:pt x="4915" y="3020"/>
                        <a:pt x="3858" y="3514"/>
                      </a:cubicBezTo>
                      <a:cubicBezTo>
                        <a:pt x="2809" y="4020"/>
                        <a:pt x="1789" y="4592"/>
                        <a:pt x="1094" y="5127"/>
                      </a:cubicBezTo>
                      <a:cubicBezTo>
                        <a:pt x="732" y="5369"/>
                        <a:pt x="473" y="5632"/>
                        <a:pt x="282" y="5799"/>
                      </a:cubicBezTo>
                      <a:cubicBezTo>
                        <a:pt x="97" y="5972"/>
                        <a:pt x="1" y="6083"/>
                        <a:pt x="20" y="6108"/>
                      </a:cubicBezTo>
                      <a:cubicBezTo>
                        <a:pt x="23" y="6111"/>
                        <a:pt x="28" y="6113"/>
                        <a:pt x="36" y="6113"/>
                      </a:cubicBezTo>
                      <a:cubicBezTo>
                        <a:pt x="80" y="6113"/>
                        <a:pt x="206" y="6054"/>
                        <a:pt x="395" y="5947"/>
                      </a:cubicBezTo>
                      <a:cubicBezTo>
                        <a:pt x="619" y="5831"/>
                        <a:pt x="906" y="5621"/>
                        <a:pt x="1288" y="5430"/>
                      </a:cubicBezTo>
                      <a:cubicBezTo>
                        <a:pt x="2026" y="4999"/>
                        <a:pt x="3063" y="4534"/>
                        <a:pt x="4117" y="4116"/>
                      </a:cubicBezTo>
                      <a:cubicBezTo>
                        <a:pt x="5175" y="3711"/>
                        <a:pt x="6263" y="3381"/>
                        <a:pt x="7084" y="3148"/>
                      </a:cubicBezTo>
                      <a:cubicBezTo>
                        <a:pt x="7909" y="2926"/>
                        <a:pt x="8460" y="2779"/>
                        <a:pt x="8460" y="2779"/>
                      </a:cubicBezTo>
                      <a:cubicBezTo>
                        <a:pt x="8460" y="2779"/>
                        <a:pt x="9007" y="2617"/>
                        <a:pt x="9830" y="2376"/>
                      </a:cubicBezTo>
                      <a:cubicBezTo>
                        <a:pt x="10659" y="2143"/>
                        <a:pt x="11765" y="1833"/>
                        <a:pt x="12871" y="1522"/>
                      </a:cubicBezTo>
                      <a:cubicBezTo>
                        <a:pt x="13980" y="1208"/>
                        <a:pt x="15087" y="884"/>
                        <a:pt x="15907" y="595"/>
                      </a:cubicBezTo>
                      <a:cubicBezTo>
                        <a:pt x="16726" y="311"/>
                        <a:pt x="17257" y="75"/>
                        <a:pt x="17238" y="18"/>
                      </a:cubicBezTo>
                      <a:cubicBezTo>
                        <a:pt x="17234" y="6"/>
                        <a:pt x="17211" y="1"/>
                        <a:pt x="1717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9"/>
                <p:cNvSpPr/>
                <p:nvPr/>
              </p:nvSpPr>
              <p:spPr>
                <a:xfrm>
                  <a:off x="3356124" y="2469199"/>
                  <a:ext cx="123411" cy="85083"/>
                </a:xfrm>
                <a:custGeom>
                  <a:avLst/>
                  <a:gdLst/>
                  <a:ahLst/>
                  <a:cxnLst/>
                  <a:rect l="l" t="t" r="r" b="b"/>
                  <a:pathLst>
                    <a:path w="5155" h="3554" extrusionOk="0">
                      <a:moveTo>
                        <a:pt x="4565" y="0"/>
                      </a:moveTo>
                      <a:cubicBezTo>
                        <a:pt x="4280" y="0"/>
                        <a:pt x="3897" y="119"/>
                        <a:pt x="3522" y="344"/>
                      </a:cubicBezTo>
                      <a:cubicBezTo>
                        <a:pt x="2889" y="727"/>
                        <a:pt x="2515" y="1268"/>
                        <a:pt x="2690" y="1556"/>
                      </a:cubicBezTo>
                      <a:cubicBezTo>
                        <a:pt x="2760" y="1672"/>
                        <a:pt x="2910" y="1729"/>
                        <a:pt x="3106" y="1729"/>
                      </a:cubicBezTo>
                      <a:cubicBezTo>
                        <a:pt x="3391" y="1729"/>
                        <a:pt x="3773" y="1610"/>
                        <a:pt x="4148" y="1384"/>
                      </a:cubicBezTo>
                      <a:cubicBezTo>
                        <a:pt x="4781" y="1002"/>
                        <a:pt x="5154" y="460"/>
                        <a:pt x="4981" y="173"/>
                      </a:cubicBezTo>
                      <a:cubicBezTo>
                        <a:pt x="4911" y="56"/>
                        <a:pt x="4761" y="0"/>
                        <a:pt x="4565" y="0"/>
                      </a:cubicBezTo>
                      <a:close/>
                      <a:moveTo>
                        <a:pt x="1575" y="2114"/>
                      </a:moveTo>
                      <a:cubicBezTo>
                        <a:pt x="1347" y="2114"/>
                        <a:pt x="1029" y="2232"/>
                        <a:pt x="726" y="2449"/>
                      </a:cubicBezTo>
                      <a:cubicBezTo>
                        <a:pt x="258" y="2784"/>
                        <a:pt x="1" y="3229"/>
                        <a:pt x="152" y="3440"/>
                      </a:cubicBezTo>
                      <a:cubicBezTo>
                        <a:pt x="207" y="3517"/>
                        <a:pt x="306" y="3553"/>
                        <a:pt x="433" y="3553"/>
                      </a:cubicBezTo>
                      <a:cubicBezTo>
                        <a:pt x="661" y="3553"/>
                        <a:pt x="977" y="3435"/>
                        <a:pt x="1281" y="3218"/>
                      </a:cubicBezTo>
                      <a:cubicBezTo>
                        <a:pt x="1748" y="2882"/>
                        <a:pt x="2006" y="2438"/>
                        <a:pt x="1853" y="2226"/>
                      </a:cubicBezTo>
                      <a:cubicBezTo>
                        <a:pt x="1799" y="2150"/>
                        <a:pt x="1701" y="2114"/>
                        <a:pt x="1575" y="211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
                <p:cNvSpPr/>
                <p:nvPr/>
              </p:nvSpPr>
              <p:spPr>
                <a:xfrm>
                  <a:off x="3956536" y="1896535"/>
                  <a:ext cx="355820" cy="531133"/>
                </a:xfrm>
                <a:custGeom>
                  <a:avLst/>
                  <a:gdLst/>
                  <a:ahLst/>
                  <a:cxnLst/>
                  <a:rect l="l" t="t" r="r" b="b"/>
                  <a:pathLst>
                    <a:path w="14863" h="22186" extrusionOk="0">
                      <a:moveTo>
                        <a:pt x="7923" y="1"/>
                      </a:moveTo>
                      <a:cubicBezTo>
                        <a:pt x="6587" y="1"/>
                        <a:pt x="4887" y="932"/>
                        <a:pt x="3222" y="3794"/>
                      </a:cubicBezTo>
                      <a:cubicBezTo>
                        <a:pt x="0" y="9330"/>
                        <a:pt x="1275" y="19325"/>
                        <a:pt x="1275" y="19325"/>
                      </a:cubicBezTo>
                      <a:cubicBezTo>
                        <a:pt x="1142" y="20273"/>
                        <a:pt x="2006" y="22185"/>
                        <a:pt x="2683" y="22185"/>
                      </a:cubicBezTo>
                      <a:cubicBezTo>
                        <a:pt x="2949" y="22185"/>
                        <a:pt x="3187" y="21889"/>
                        <a:pt x="3323" y="21122"/>
                      </a:cubicBezTo>
                      <a:cubicBezTo>
                        <a:pt x="3805" y="18406"/>
                        <a:pt x="14322" y="12544"/>
                        <a:pt x="14635" y="7426"/>
                      </a:cubicBezTo>
                      <a:cubicBezTo>
                        <a:pt x="14862" y="3722"/>
                        <a:pt x="11366" y="4363"/>
                        <a:pt x="10393" y="1627"/>
                      </a:cubicBezTo>
                      <a:cubicBezTo>
                        <a:pt x="10103" y="814"/>
                        <a:pt x="9172" y="1"/>
                        <a:pt x="7923"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
                <p:cNvSpPr/>
                <p:nvPr/>
              </p:nvSpPr>
              <p:spPr>
                <a:xfrm>
                  <a:off x="3965251" y="2009272"/>
                  <a:ext cx="343659" cy="418399"/>
                </a:xfrm>
                <a:custGeom>
                  <a:avLst/>
                  <a:gdLst/>
                  <a:ahLst/>
                  <a:cxnLst/>
                  <a:rect l="l" t="t" r="r" b="b"/>
                  <a:pathLst>
                    <a:path w="14355" h="17477" extrusionOk="0">
                      <a:moveTo>
                        <a:pt x="13311" y="0"/>
                      </a:moveTo>
                      <a:cubicBezTo>
                        <a:pt x="13195" y="1325"/>
                        <a:pt x="12906" y="3457"/>
                        <a:pt x="11560" y="5319"/>
                      </a:cubicBezTo>
                      <a:cubicBezTo>
                        <a:pt x="9923" y="7582"/>
                        <a:pt x="8431" y="8894"/>
                        <a:pt x="7420" y="8894"/>
                      </a:cubicBezTo>
                      <a:cubicBezTo>
                        <a:pt x="7100" y="8894"/>
                        <a:pt x="6828" y="8762"/>
                        <a:pt x="6615" y="8488"/>
                      </a:cubicBezTo>
                      <a:cubicBezTo>
                        <a:pt x="5727" y="7347"/>
                        <a:pt x="7756" y="691"/>
                        <a:pt x="7756" y="690"/>
                      </a:cubicBezTo>
                      <a:lnTo>
                        <a:pt x="7756" y="690"/>
                      </a:lnTo>
                      <a:cubicBezTo>
                        <a:pt x="7755" y="691"/>
                        <a:pt x="4300" y="6176"/>
                        <a:pt x="2797" y="6176"/>
                      </a:cubicBezTo>
                      <a:cubicBezTo>
                        <a:pt x="2684" y="6176"/>
                        <a:pt x="2582" y="6145"/>
                        <a:pt x="2494" y="6079"/>
                      </a:cubicBezTo>
                      <a:cubicBezTo>
                        <a:pt x="1961" y="5680"/>
                        <a:pt x="1743" y="3875"/>
                        <a:pt x="1668" y="1914"/>
                      </a:cubicBezTo>
                      <a:cubicBezTo>
                        <a:pt x="0" y="7468"/>
                        <a:pt x="911" y="14616"/>
                        <a:pt x="911" y="14616"/>
                      </a:cubicBezTo>
                      <a:cubicBezTo>
                        <a:pt x="778" y="15564"/>
                        <a:pt x="1642" y="17476"/>
                        <a:pt x="2319" y="17476"/>
                      </a:cubicBezTo>
                      <a:cubicBezTo>
                        <a:pt x="2585" y="17476"/>
                        <a:pt x="2823" y="17180"/>
                        <a:pt x="2959" y="16413"/>
                      </a:cubicBezTo>
                      <a:cubicBezTo>
                        <a:pt x="3441" y="13697"/>
                        <a:pt x="13958" y="7835"/>
                        <a:pt x="14271" y="2715"/>
                      </a:cubicBezTo>
                      <a:cubicBezTo>
                        <a:pt x="14355" y="1346"/>
                        <a:pt x="13929" y="572"/>
                        <a:pt x="133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
                <p:cNvSpPr/>
                <p:nvPr/>
              </p:nvSpPr>
              <p:spPr>
                <a:xfrm>
                  <a:off x="4006261" y="1989928"/>
                  <a:ext cx="177419" cy="400660"/>
                </a:xfrm>
                <a:custGeom>
                  <a:avLst/>
                  <a:gdLst/>
                  <a:ahLst/>
                  <a:cxnLst/>
                  <a:rect l="l" t="t" r="r" b="b"/>
                  <a:pathLst>
                    <a:path w="7411" h="16736" extrusionOk="0">
                      <a:moveTo>
                        <a:pt x="7377" y="0"/>
                      </a:moveTo>
                      <a:cubicBezTo>
                        <a:pt x="7339" y="0"/>
                        <a:pt x="7228" y="86"/>
                        <a:pt x="7060" y="242"/>
                      </a:cubicBezTo>
                      <a:cubicBezTo>
                        <a:pt x="6879" y="420"/>
                        <a:pt x="6600" y="660"/>
                        <a:pt x="6332" y="1004"/>
                      </a:cubicBezTo>
                      <a:cubicBezTo>
                        <a:pt x="5748" y="1657"/>
                        <a:pt x="5102" y="2633"/>
                        <a:pt x="4522" y="3644"/>
                      </a:cubicBezTo>
                      <a:cubicBezTo>
                        <a:pt x="3952" y="4661"/>
                        <a:pt x="3470" y="5721"/>
                        <a:pt x="3127" y="6521"/>
                      </a:cubicBezTo>
                      <a:cubicBezTo>
                        <a:pt x="2792" y="7324"/>
                        <a:pt x="2583" y="7864"/>
                        <a:pt x="2583" y="7864"/>
                      </a:cubicBezTo>
                      <a:cubicBezTo>
                        <a:pt x="2583" y="7864"/>
                        <a:pt x="2407" y="8417"/>
                        <a:pt x="2144" y="9244"/>
                      </a:cubicBezTo>
                      <a:cubicBezTo>
                        <a:pt x="1888" y="10072"/>
                        <a:pt x="1567" y="11181"/>
                        <a:pt x="1256" y="12288"/>
                      </a:cubicBezTo>
                      <a:cubicBezTo>
                        <a:pt x="944" y="13393"/>
                        <a:pt x="631" y="14497"/>
                        <a:pt x="395" y="15328"/>
                      </a:cubicBezTo>
                      <a:cubicBezTo>
                        <a:pt x="158" y="16155"/>
                        <a:pt x="1" y="16709"/>
                        <a:pt x="65" y="16735"/>
                      </a:cubicBezTo>
                      <a:cubicBezTo>
                        <a:pt x="66" y="16735"/>
                        <a:pt x="67" y="16736"/>
                        <a:pt x="69" y="16736"/>
                      </a:cubicBezTo>
                      <a:cubicBezTo>
                        <a:pt x="132" y="16736"/>
                        <a:pt x="400" y="16228"/>
                        <a:pt x="735" y="15448"/>
                      </a:cubicBezTo>
                      <a:cubicBezTo>
                        <a:pt x="1084" y="14653"/>
                        <a:pt x="1487" y="13570"/>
                        <a:pt x="1881" y="12488"/>
                      </a:cubicBezTo>
                      <a:cubicBezTo>
                        <a:pt x="2271" y="11407"/>
                        <a:pt x="2661" y="10327"/>
                        <a:pt x="2953" y="9516"/>
                      </a:cubicBezTo>
                      <a:cubicBezTo>
                        <a:pt x="3254" y="8713"/>
                        <a:pt x="3455" y="8178"/>
                        <a:pt x="3455" y="8178"/>
                      </a:cubicBezTo>
                      <a:cubicBezTo>
                        <a:pt x="3455" y="8178"/>
                        <a:pt x="3641" y="7641"/>
                        <a:pt x="3923" y="6833"/>
                      </a:cubicBezTo>
                      <a:cubicBezTo>
                        <a:pt x="4215" y="6032"/>
                        <a:pt x="4623" y="4972"/>
                        <a:pt x="5105" y="3944"/>
                      </a:cubicBezTo>
                      <a:cubicBezTo>
                        <a:pt x="5596" y="2925"/>
                        <a:pt x="6136" y="1923"/>
                        <a:pt x="6619" y="1221"/>
                      </a:cubicBezTo>
                      <a:cubicBezTo>
                        <a:pt x="6838" y="851"/>
                        <a:pt x="7068" y="580"/>
                        <a:pt x="7201" y="366"/>
                      </a:cubicBezTo>
                      <a:cubicBezTo>
                        <a:pt x="7340" y="155"/>
                        <a:pt x="7410" y="25"/>
                        <a:pt x="7387" y="3"/>
                      </a:cubicBezTo>
                      <a:cubicBezTo>
                        <a:pt x="7385" y="1"/>
                        <a:pt x="7382" y="0"/>
                        <a:pt x="737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
                <p:cNvSpPr/>
                <p:nvPr/>
              </p:nvSpPr>
              <p:spPr>
                <a:xfrm>
                  <a:off x="4045165" y="1931201"/>
                  <a:ext cx="97795" cy="112255"/>
                </a:xfrm>
                <a:custGeom>
                  <a:avLst/>
                  <a:gdLst/>
                  <a:ahLst/>
                  <a:cxnLst/>
                  <a:rect l="l" t="t" r="r" b="b"/>
                  <a:pathLst>
                    <a:path w="4085" h="4689" extrusionOk="0">
                      <a:moveTo>
                        <a:pt x="3711" y="1"/>
                      </a:moveTo>
                      <a:cubicBezTo>
                        <a:pt x="3478" y="1"/>
                        <a:pt x="3137" y="213"/>
                        <a:pt x="2851" y="555"/>
                      </a:cubicBezTo>
                      <a:cubicBezTo>
                        <a:pt x="2483" y="1000"/>
                        <a:pt x="2347" y="1497"/>
                        <a:pt x="2549" y="1664"/>
                      </a:cubicBezTo>
                      <a:cubicBezTo>
                        <a:pt x="2594" y="1702"/>
                        <a:pt x="2652" y="1720"/>
                        <a:pt x="2719" y="1720"/>
                      </a:cubicBezTo>
                      <a:cubicBezTo>
                        <a:pt x="2952" y="1720"/>
                        <a:pt x="3294" y="1507"/>
                        <a:pt x="3579" y="1164"/>
                      </a:cubicBezTo>
                      <a:cubicBezTo>
                        <a:pt x="3950" y="719"/>
                        <a:pt x="4084" y="223"/>
                        <a:pt x="3882" y="56"/>
                      </a:cubicBezTo>
                      <a:cubicBezTo>
                        <a:pt x="3837" y="19"/>
                        <a:pt x="3779" y="1"/>
                        <a:pt x="3711" y="1"/>
                      </a:cubicBezTo>
                      <a:close/>
                      <a:moveTo>
                        <a:pt x="1630" y="2393"/>
                      </a:moveTo>
                      <a:cubicBezTo>
                        <a:pt x="1331" y="2393"/>
                        <a:pt x="895" y="2704"/>
                        <a:pt x="551" y="3191"/>
                      </a:cubicBezTo>
                      <a:cubicBezTo>
                        <a:pt x="126" y="3795"/>
                        <a:pt x="0" y="4440"/>
                        <a:pt x="274" y="4633"/>
                      </a:cubicBezTo>
                      <a:cubicBezTo>
                        <a:pt x="327" y="4671"/>
                        <a:pt x="391" y="4689"/>
                        <a:pt x="462" y="4689"/>
                      </a:cubicBezTo>
                      <a:cubicBezTo>
                        <a:pt x="762" y="4689"/>
                        <a:pt x="1198" y="4378"/>
                        <a:pt x="1542" y="3891"/>
                      </a:cubicBezTo>
                      <a:cubicBezTo>
                        <a:pt x="1967" y="3287"/>
                        <a:pt x="2093" y="2642"/>
                        <a:pt x="1819" y="2449"/>
                      </a:cubicBezTo>
                      <a:cubicBezTo>
                        <a:pt x="1766" y="2411"/>
                        <a:pt x="1702" y="2393"/>
                        <a:pt x="1630" y="2393"/>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
                <p:cNvSpPr/>
                <p:nvPr/>
              </p:nvSpPr>
              <p:spPr>
                <a:xfrm>
                  <a:off x="3875736" y="2415404"/>
                  <a:ext cx="615689" cy="314811"/>
                </a:xfrm>
                <a:custGeom>
                  <a:avLst/>
                  <a:gdLst/>
                  <a:ahLst/>
                  <a:cxnLst/>
                  <a:rect l="l" t="t" r="r" b="b"/>
                  <a:pathLst>
                    <a:path w="25718" h="13150" extrusionOk="0">
                      <a:moveTo>
                        <a:pt x="11707" y="1"/>
                      </a:moveTo>
                      <a:cubicBezTo>
                        <a:pt x="7733" y="1"/>
                        <a:pt x="4331" y="688"/>
                        <a:pt x="4331" y="688"/>
                      </a:cubicBezTo>
                      <a:cubicBezTo>
                        <a:pt x="4303" y="686"/>
                        <a:pt x="4273" y="685"/>
                        <a:pt x="4243" y="685"/>
                      </a:cubicBezTo>
                      <a:cubicBezTo>
                        <a:pt x="2870" y="685"/>
                        <a:pt x="0" y="2585"/>
                        <a:pt x="2687" y="2860"/>
                      </a:cubicBezTo>
                      <a:cubicBezTo>
                        <a:pt x="5423" y="3144"/>
                        <a:pt x="12002" y="13149"/>
                        <a:pt x="17124" y="13149"/>
                      </a:cubicBezTo>
                      <a:cubicBezTo>
                        <a:pt x="17139" y="13149"/>
                        <a:pt x="17155" y="13149"/>
                        <a:pt x="17170" y="13149"/>
                      </a:cubicBezTo>
                      <a:cubicBezTo>
                        <a:pt x="20879" y="13106"/>
                        <a:pt x="19986" y="9666"/>
                        <a:pt x="22644" y="8497"/>
                      </a:cubicBezTo>
                      <a:cubicBezTo>
                        <a:pt x="24280" y="7777"/>
                        <a:pt x="25717" y="4314"/>
                        <a:pt x="19961" y="1502"/>
                      </a:cubicBezTo>
                      <a:cubicBezTo>
                        <a:pt x="17584" y="341"/>
                        <a:pt x="14504" y="1"/>
                        <a:pt x="1170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
                <p:cNvSpPr/>
                <p:nvPr/>
              </p:nvSpPr>
              <p:spPr>
                <a:xfrm>
                  <a:off x="3875736" y="2415428"/>
                  <a:ext cx="474227" cy="314787"/>
                </a:xfrm>
                <a:custGeom>
                  <a:avLst/>
                  <a:gdLst/>
                  <a:ahLst/>
                  <a:cxnLst/>
                  <a:rect l="l" t="t" r="r" b="b"/>
                  <a:pathLst>
                    <a:path w="19809" h="13149" extrusionOk="0">
                      <a:moveTo>
                        <a:pt x="11705" y="0"/>
                      </a:moveTo>
                      <a:cubicBezTo>
                        <a:pt x="7732" y="0"/>
                        <a:pt x="4331" y="687"/>
                        <a:pt x="4331" y="687"/>
                      </a:cubicBezTo>
                      <a:cubicBezTo>
                        <a:pt x="4303" y="685"/>
                        <a:pt x="4273" y="684"/>
                        <a:pt x="4243" y="684"/>
                      </a:cubicBezTo>
                      <a:cubicBezTo>
                        <a:pt x="2870" y="684"/>
                        <a:pt x="0" y="2584"/>
                        <a:pt x="2687" y="2859"/>
                      </a:cubicBezTo>
                      <a:cubicBezTo>
                        <a:pt x="5423" y="3143"/>
                        <a:pt x="12002" y="13148"/>
                        <a:pt x="17124" y="13148"/>
                      </a:cubicBezTo>
                      <a:cubicBezTo>
                        <a:pt x="17139" y="13148"/>
                        <a:pt x="17155" y="13148"/>
                        <a:pt x="17170" y="13148"/>
                      </a:cubicBezTo>
                      <a:cubicBezTo>
                        <a:pt x="18540" y="13133"/>
                        <a:pt x="19284" y="12651"/>
                        <a:pt x="19808" y="11993"/>
                      </a:cubicBezTo>
                      <a:cubicBezTo>
                        <a:pt x="18479" y="11973"/>
                        <a:pt x="16333" y="11840"/>
                        <a:pt x="14377" y="10633"/>
                      </a:cubicBezTo>
                      <a:cubicBezTo>
                        <a:pt x="11248" y="8700"/>
                        <a:pt x="9783" y="6899"/>
                        <a:pt x="10857" y="5931"/>
                      </a:cubicBezTo>
                      <a:cubicBezTo>
                        <a:pt x="11114" y="5699"/>
                        <a:pt x="11697" y="5611"/>
                        <a:pt x="12436" y="5611"/>
                      </a:cubicBezTo>
                      <a:cubicBezTo>
                        <a:pt x="14788" y="5611"/>
                        <a:pt x="18716" y="6503"/>
                        <a:pt x="18716" y="6503"/>
                      </a:cubicBezTo>
                      <a:cubicBezTo>
                        <a:pt x="18716" y="6503"/>
                        <a:pt x="12104" y="2980"/>
                        <a:pt x="12960" y="1646"/>
                      </a:cubicBezTo>
                      <a:cubicBezTo>
                        <a:pt x="13320" y="1086"/>
                        <a:pt x="15105" y="738"/>
                        <a:pt x="17054" y="519"/>
                      </a:cubicBezTo>
                      <a:cubicBezTo>
                        <a:pt x="15321" y="134"/>
                        <a:pt x="13458" y="0"/>
                        <a:pt x="117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
                <p:cNvSpPr/>
                <p:nvPr/>
              </p:nvSpPr>
              <p:spPr>
                <a:xfrm>
                  <a:off x="3949162" y="2454404"/>
                  <a:ext cx="413180" cy="146345"/>
                </a:xfrm>
                <a:custGeom>
                  <a:avLst/>
                  <a:gdLst/>
                  <a:ahLst/>
                  <a:cxnLst/>
                  <a:rect l="l" t="t" r="r" b="b"/>
                  <a:pathLst>
                    <a:path w="17259" h="6113" extrusionOk="0">
                      <a:moveTo>
                        <a:pt x="87" y="1"/>
                      </a:moveTo>
                      <a:cubicBezTo>
                        <a:pt x="47" y="1"/>
                        <a:pt x="23" y="6"/>
                        <a:pt x="19" y="18"/>
                      </a:cubicBezTo>
                      <a:cubicBezTo>
                        <a:pt x="1" y="75"/>
                        <a:pt x="532" y="311"/>
                        <a:pt x="1352" y="595"/>
                      </a:cubicBezTo>
                      <a:cubicBezTo>
                        <a:pt x="2170" y="884"/>
                        <a:pt x="3279" y="1208"/>
                        <a:pt x="4386" y="1522"/>
                      </a:cubicBezTo>
                      <a:cubicBezTo>
                        <a:pt x="5492" y="1833"/>
                        <a:pt x="6598" y="2143"/>
                        <a:pt x="7429" y="2376"/>
                      </a:cubicBezTo>
                      <a:cubicBezTo>
                        <a:pt x="8252" y="2617"/>
                        <a:pt x="8799" y="2779"/>
                        <a:pt x="8799" y="2779"/>
                      </a:cubicBezTo>
                      <a:cubicBezTo>
                        <a:pt x="8799" y="2779"/>
                        <a:pt x="9350" y="2926"/>
                        <a:pt x="10175" y="3148"/>
                      </a:cubicBezTo>
                      <a:cubicBezTo>
                        <a:pt x="10995" y="3381"/>
                        <a:pt x="12082" y="3711"/>
                        <a:pt x="13142" y="4116"/>
                      </a:cubicBezTo>
                      <a:cubicBezTo>
                        <a:pt x="14195" y="4534"/>
                        <a:pt x="15232" y="4999"/>
                        <a:pt x="15969" y="5430"/>
                      </a:cubicBezTo>
                      <a:cubicBezTo>
                        <a:pt x="16353" y="5621"/>
                        <a:pt x="16640" y="5831"/>
                        <a:pt x="16864" y="5947"/>
                      </a:cubicBezTo>
                      <a:cubicBezTo>
                        <a:pt x="17053" y="6054"/>
                        <a:pt x="17179" y="6113"/>
                        <a:pt x="17223" y="6113"/>
                      </a:cubicBezTo>
                      <a:cubicBezTo>
                        <a:pt x="17231" y="6113"/>
                        <a:pt x="17236" y="6111"/>
                        <a:pt x="17239" y="6108"/>
                      </a:cubicBezTo>
                      <a:cubicBezTo>
                        <a:pt x="17258" y="6083"/>
                        <a:pt x="17162" y="5972"/>
                        <a:pt x="16975" y="5799"/>
                      </a:cubicBezTo>
                      <a:cubicBezTo>
                        <a:pt x="16786" y="5632"/>
                        <a:pt x="16526" y="5369"/>
                        <a:pt x="16165" y="5127"/>
                      </a:cubicBezTo>
                      <a:cubicBezTo>
                        <a:pt x="15470" y="4592"/>
                        <a:pt x="14450" y="4020"/>
                        <a:pt x="13399" y="3514"/>
                      </a:cubicBezTo>
                      <a:cubicBezTo>
                        <a:pt x="12344" y="3020"/>
                        <a:pt x="11251" y="2616"/>
                        <a:pt x="10429" y="2333"/>
                      </a:cubicBezTo>
                      <a:cubicBezTo>
                        <a:pt x="9604" y="2056"/>
                        <a:pt x="9049" y="1886"/>
                        <a:pt x="9049" y="1886"/>
                      </a:cubicBezTo>
                      <a:cubicBezTo>
                        <a:pt x="9049" y="1886"/>
                        <a:pt x="8486" y="1751"/>
                        <a:pt x="7642" y="1550"/>
                      </a:cubicBezTo>
                      <a:cubicBezTo>
                        <a:pt x="6797" y="1354"/>
                        <a:pt x="5668" y="1115"/>
                        <a:pt x="4542" y="886"/>
                      </a:cubicBezTo>
                      <a:cubicBezTo>
                        <a:pt x="3418" y="653"/>
                        <a:pt x="2292" y="421"/>
                        <a:pt x="1448" y="248"/>
                      </a:cubicBezTo>
                      <a:cubicBezTo>
                        <a:pt x="763" y="105"/>
                        <a:pt x="263" y="1"/>
                        <a:pt x="8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9"/>
                <p:cNvSpPr/>
                <p:nvPr/>
              </p:nvSpPr>
              <p:spPr>
                <a:xfrm>
                  <a:off x="4296161" y="2469199"/>
                  <a:ext cx="123387" cy="85083"/>
                </a:xfrm>
                <a:custGeom>
                  <a:avLst/>
                  <a:gdLst/>
                  <a:ahLst/>
                  <a:cxnLst/>
                  <a:rect l="l" t="t" r="r" b="b"/>
                  <a:pathLst>
                    <a:path w="5154" h="3554" extrusionOk="0">
                      <a:moveTo>
                        <a:pt x="591" y="0"/>
                      </a:moveTo>
                      <a:cubicBezTo>
                        <a:pt x="395" y="0"/>
                        <a:pt x="245" y="56"/>
                        <a:pt x="175" y="173"/>
                      </a:cubicBezTo>
                      <a:cubicBezTo>
                        <a:pt x="0" y="460"/>
                        <a:pt x="374" y="1002"/>
                        <a:pt x="1007" y="1384"/>
                      </a:cubicBezTo>
                      <a:cubicBezTo>
                        <a:pt x="1382" y="1610"/>
                        <a:pt x="1764" y="1729"/>
                        <a:pt x="2049" y="1729"/>
                      </a:cubicBezTo>
                      <a:cubicBezTo>
                        <a:pt x="2245" y="1729"/>
                        <a:pt x="2396" y="1672"/>
                        <a:pt x="2466" y="1556"/>
                      </a:cubicBezTo>
                      <a:cubicBezTo>
                        <a:pt x="2639" y="1268"/>
                        <a:pt x="2266" y="727"/>
                        <a:pt x="1634" y="344"/>
                      </a:cubicBezTo>
                      <a:cubicBezTo>
                        <a:pt x="1259" y="119"/>
                        <a:pt x="876" y="0"/>
                        <a:pt x="591" y="0"/>
                      </a:cubicBezTo>
                      <a:close/>
                      <a:moveTo>
                        <a:pt x="3580" y="2114"/>
                      </a:moveTo>
                      <a:cubicBezTo>
                        <a:pt x="3454" y="2114"/>
                        <a:pt x="3355" y="2150"/>
                        <a:pt x="3301" y="2226"/>
                      </a:cubicBezTo>
                      <a:cubicBezTo>
                        <a:pt x="3148" y="2438"/>
                        <a:pt x="3407" y="2882"/>
                        <a:pt x="3875" y="3218"/>
                      </a:cubicBezTo>
                      <a:cubicBezTo>
                        <a:pt x="4178" y="3435"/>
                        <a:pt x="4494" y="3553"/>
                        <a:pt x="4722" y="3553"/>
                      </a:cubicBezTo>
                      <a:cubicBezTo>
                        <a:pt x="4848" y="3553"/>
                        <a:pt x="4948" y="3517"/>
                        <a:pt x="5002" y="3440"/>
                      </a:cubicBezTo>
                      <a:cubicBezTo>
                        <a:pt x="5154" y="3229"/>
                        <a:pt x="4897" y="2784"/>
                        <a:pt x="4429" y="2449"/>
                      </a:cubicBezTo>
                      <a:cubicBezTo>
                        <a:pt x="4125" y="2232"/>
                        <a:pt x="3808" y="2114"/>
                        <a:pt x="3580" y="21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9"/>
                <p:cNvSpPr/>
                <p:nvPr/>
              </p:nvSpPr>
              <p:spPr>
                <a:xfrm>
                  <a:off x="3497638" y="2015832"/>
                  <a:ext cx="259773" cy="357544"/>
                </a:xfrm>
                <a:custGeom>
                  <a:avLst/>
                  <a:gdLst/>
                  <a:ahLst/>
                  <a:cxnLst/>
                  <a:rect l="l" t="t" r="r" b="b"/>
                  <a:pathLst>
                    <a:path w="10851" h="14935" extrusionOk="0">
                      <a:moveTo>
                        <a:pt x="103" y="1"/>
                      </a:moveTo>
                      <a:cubicBezTo>
                        <a:pt x="98" y="1"/>
                        <a:pt x="94" y="2"/>
                        <a:pt x="92" y="4"/>
                      </a:cubicBezTo>
                      <a:cubicBezTo>
                        <a:pt x="0" y="101"/>
                        <a:pt x="1591" y="1777"/>
                        <a:pt x="3081" y="3529"/>
                      </a:cubicBezTo>
                      <a:cubicBezTo>
                        <a:pt x="3800" y="4427"/>
                        <a:pt x="4549" y="5296"/>
                        <a:pt x="5045" y="5998"/>
                      </a:cubicBezTo>
                      <a:cubicBezTo>
                        <a:pt x="5561" y="6684"/>
                        <a:pt x="5905" y="7143"/>
                        <a:pt x="5905" y="7143"/>
                      </a:cubicBezTo>
                      <a:cubicBezTo>
                        <a:pt x="5905" y="7143"/>
                        <a:pt x="6246" y="7602"/>
                        <a:pt x="6757" y="8291"/>
                      </a:cubicBezTo>
                      <a:cubicBezTo>
                        <a:pt x="7297" y="8962"/>
                        <a:pt x="7887" y="9940"/>
                        <a:pt x="8530" y="10893"/>
                      </a:cubicBezTo>
                      <a:cubicBezTo>
                        <a:pt x="9710" y="12828"/>
                        <a:pt x="10587" y="14935"/>
                        <a:pt x="10738" y="14935"/>
                      </a:cubicBezTo>
                      <a:cubicBezTo>
                        <a:pt x="10740" y="14935"/>
                        <a:pt x="10742" y="14934"/>
                        <a:pt x="10743" y="14934"/>
                      </a:cubicBezTo>
                      <a:cubicBezTo>
                        <a:pt x="10850" y="14903"/>
                        <a:pt x="10176" y="12659"/>
                        <a:pt x="9100" y="10570"/>
                      </a:cubicBezTo>
                      <a:cubicBezTo>
                        <a:pt x="8520" y="9557"/>
                        <a:pt x="7970" y="8517"/>
                        <a:pt x="7459" y="7804"/>
                      </a:cubicBezTo>
                      <a:cubicBezTo>
                        <a:pt x="6971" y="7073"/>
                        <a:pt x="6645" y="6587"/>
                        <a:pt x="6645" y="6587"/>
                      </a:cubicBezTo>
                      <a:cubicBezTo>
                        <a:pt x="6645" y="6587"/>
                        <a:pt x="6273" y="6138"/>
                        <a:pt x="5712" y="5465"/>
                      </a:cubicBezTo>
                      <a:cubicBezTo>
                        <a:pt x="5169" y="4779"/>
                        <a:pt x="4357" y="3940"/>
                        <a:pt x="3566" y="3088"/>
                      </a:cubicBezTo>
                      <a:cubicBezTo>
                        <a:pt x="1980" y="1475"/>
                        <a:pt x="273"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9"/>
                <p:cNvSpPr/>
                <p:nvPr/>
              </p:nvSpPr>
              <p:spPr>
                <a:xfrm>
                  <a:off x="3412074" y="1932614"/>
                  <a:ext cx="132675" cy="126260"/>
                </a:xfrm>
                <a:custGeom>
                  <a:avLst/>
                  <a:gdLst/>
                  <a:ahLst/>
                  <a:cxnLst/>
                  <a:rect l="l" t="t" r="r" b="b"/>
                  <a:pathLst>
                    <a:path w="5542" h="5274" extrusionOk="0">
                      <a:moveTo>
                        <a:pt x="2769" y="0"/>
                      </a:moveTo>
                      <a:cubicBezTo>
                        <a:pt x="1433" y="0"/>
                        <a:pt x="288" y="1013"/>
                        <a:pt x="148" y="2370"/>
                      </a:cubicBezTo>
                      <a:cubicBezTo>
                        <a:pt x="1" y="3817"/>
                        <a:pt x="1055" y="5113"/>
                        <a:pt x="2503" y="5259"/>
                      </a:cubicBezTo>
                      <a:cubicBezTo>
                        <a:pt x="2595" y="5269"/>
                        <a:pt x="2686" y="5273"/>
                        <a:pt x="2775" y="5273"/>
                      </a:cubicBezTo>
                      <a:cubicBezTo>
                        <a:pt x="4110" y="5273"/>
                        <a:pt x="5254" y="4262"/>
                        <a:pt x="5393" y="2904"/>
                      </a:cubicBezTo>
                      <a:cubicBezTo>
                        <a:pt x="5541" y="1457"/>
                        <a:pt x="4487" y="163"/>
                        <a:pt x="3040" y="14"/>
                      </a:cubicBezTo>
                      <a:cubicBezTo>
                        <a:pt x="2949" y="5"/>
                        <a:pt x="2859" y="0"/>
                        <a:pt x="2769"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
                <p:cNvSpPr/>
                <p:nvPr/>
              </p:nvSpPr>
              <p:spPr>
                <a:xfrm>
                  <a:off x="3422775" y="1932805"/>
                  <a:ext cx="121974" cy="126068"/>
                </a:xfrm>
                <a:custGeom>
                  <a:avLst/>
                  <a:gdLst/>
                  <a:ahLst/>
                  <a:cxnLst/>
                  <a:rect l="l" t="t" r="r" b="b"/>
                  <a:pathLst>
                    <a:path w="5095" h="5266" extrusionOk="0">
                      <a:moveTo>
                        <a:pt x="2457" y="0"/>
                      </a:moveTo>
                      <a:lnTo>
                        <a:pt x="2457" y="0"/>
                      </a:lnTo>
                      <a:cubicBezTo>
                        <a:pt x="3083" y="470"/>
                        <a:pt x="3459" y="1239"/>
                        <a:pt x="3375" y="2074"/>
                      </a:cubicBezTo>
                      <a:cubicBezTo>
                        <a:pt x="3253" y="3261"/>
                        <a:pt x="2252" y="4145"/>
                        <a:pt x="1085" y="4145"/>
                      </a:cubicBezTo>
                      <a:cubicBezTo>
                        <a:pt x="1006" y="4145"/>
                        <a:pt x="926" y="4141"/>
                        <a:pt x="847" y="4133"/>
                      </a:cubicBezTo>
                      <a:cubicBezTo>
                        <a:pt x="542" y="4103"/>
                        <a:pt x="258" y="4011"/>
                        <a:pt x="1" y="3875"/>
                      </a:cubicBezTo>
                      <a:lnTo>
                        <a:pt x="1" y="3875"/>
                      </a:lnTo>
                      <a:cubicBezTo>
                        <a:pt x="403" y="4618"/>
                        <a:pt x="1152" y="5158"/>
                        <a:pt x="2056" y="5251"/>
                      </a:cubicBezTo>
                      <a:cubicBezTo>
                        <a:pt x="2148" y="5261"/>
                        <a:pt x="2239" y="5265"/>
                        <a:pt x="2328" y="5265"/>
                      </a:cubicBezTo>
                      <a:cubicBezTo>
                        <a:pt x="3663" y="5265"/>
                        <a:pt x="4807" y="4254"/>
                        <a:pt x="4946" y="2896"/>
                      </a:cubicBezTo>
                      <a:cubicBezTo>
                        <a:pt x="5094" y="1449"/>
                        <a:pt x="4040" y="155"/>
                        <a:pt x="2593" y="6"/>
                      </a:cubicBezTo>
                      <a:cubicBezTo>
                        <a:pt x="2546" y="2"/>
                        <a:pt x="2503" y="3"/>
                        <a:pt x="2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
                <p:cNvSpPr/>
                <p:nvPr/>
              </p:nvSpPr>
              <p:spPr>
                <a:xfrm>
                  <a:off x="3435440" y="1948175"/>
                  <a:ext cx="43714" cy="41560"/>
                </a:xfrm>
                <a:custGeom>
                  <a:avLst/>
                  <a:gdLst/>
                  <a:ahLst/>
                  <a:cxnLst/>
                  <a:rect l="l" t="t" r="r" b="b"/>
                  <a:pathLst>
                    <a:path w="1826" h="1736" extrusionOk="0">
                      <a:moveTo>
                        <a:pt x="913" y="1"/>
                      </a:moveTo>
                      <a:cubicBezTo>
                        <a:pt x="473" y="1"/>
                        <a:pt x="94" y="334"/>
                        <a:pt x="50" y="782"/>
                      </a:cubicBezTo>
                      <a:cubicBezTo>
                        <a:pt x="1" y="1258"/>
                        <a:pt x="348" y="1683"/>
                        <a:pt x="824" y="1731"/>
                      </a:cubicBezTo>
                      <a:cubicBezTo>
                        <a:pt x="854" y="1734"/>
                        <a:pt x="884" y="1735"/>
                        <a:pt x="914" y="1735"/>
                      </a:cubicBezTo>
                      <a:cubicBezTo>
                        <a:pt x="1353" y="1735"/>
                        <a:pt x="1730" y="1404"/>
                        <a:pt x="1777" y="957"/>
                      </a:cubicBezTo>
                      <a:cubicBezTo>
                        <a:pt x="1826" y="479"/>
                        <a:pt x="1477" y="54"/>
                        <a:pt x="1000" y="5"/>
                      </a:cubicBezTo>
                      <a:cubicBezTo>
                        <a:pt x="971" y="2"/>
                        <a:pt x="942"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
                <p:cNvSpPr/>
                <p:nvPr/>
              </p:nvSpPr>
              <p:spPr>
                <a:xfrm>
                  <a:off x="3439917" y="2001085"/>
                  <a:ext cx="20277" cy="19296"/>
                </a:xfrm>
                <a:custGeom>
                  <a:avLst/>
                  <a:gdLst/>
                  <a:ahLst/>
                  <a:cxnLst/>
                  <a:rect l="l" t="t" r="r" b="b"/>
                  <a:pathLst>
                    <a:path w="847" h="806" extrusionOk="0">
                      <a:moveTo>
                        <a:pt x="421" y="0"/>
                      </a:moveTo>
                      <a:cubicBezTo>
                        <a:pt x="219" y="0"/>
                        <a:pt x="43" y="154"/>
                        <a:pt x="22" y="363"/>
                      </a:cubicBezTo>
                      <a:cubicBezTo>
                        <a:pt x="1" y="584"/>
                        <a:pt x="160" y="783"/>
                        <a:pt x="381" y="804"/>
                      </a:cubicBezTo>
                      <a:cubicBezTo>
                        <a:pt x="395" y="805"/>
                        <a:pt x="408" y="806"/>
                        <a:pt x="421" y="806"/>
                      </a:cubicBezTo>
                      <a:cubicBezTo>
                        <a:pt x="627" y="806"/>
                        <a:pt x="803" y="653"/>
                        <a:pt x="823" y="445"/>
                      </a:cubicBezTo>
                      <a:cubicBezTo>
                        <a:pt x="846" y="221"/>
                        <a:pt x="684" y="25"/>
                        <a:pt x="462" y="2"/>
                      </a:cubicBezTo>
                      <a:cubicBezTo>
                        <a:pt x="449" y="1"/>
                        <a:pt x="435" y="0"/>
                        <a:pt x="42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
                <p:cNvSpPr/>
                <p:nvPr/>
              </p:nvSpPr>
              <p:spPr>
                <a:xfrm>
                  <a:off x="3881721" y="1747671"/>
                  <a:ext cx="160781" cy="410810"/>
                </a:xfrm>
                <a:custGeom>
                  <a:avLst/>
                  <a:gdLst/>
                  <a:ahLst/>
                  <a:cxnLst/>
                  <a:rect l="l" t="t" r="r" b="b"/>
                  <a:pathLst>
                    <a:path w="6716" h="17160" extrusionOk="0">
                      <a:moveTo>
                        <a:pt x="6593" y="1"/>
                      </a:moveTo>
                      <a:cubicBezTo>
                        <a:pt x="6458" y="1"/>
                        <a:pt x="5952" y="2244"/>
                        <a:pt x="5328" y="4446"/>
                      </a:cubicBezTo>
                      <a:cubicBezTo>
                        <a:pt x="4982" y="5543"/>
                        <a:pt x="4678" y="6649"/>
                        <a:pt x="4369" y="7452"/>
                      </a:cubicBezTo>
                      <a:cubicBezTo>
                        <a:pt x="4086" y="8261"/>
                        <a:pt x="3896" y="8801"/>
                        <a:pt x="3896" y="8801"/>
                      </a:cubicBezTo>
                      <a:cubicBezTo>
                        <a:pt x="3896" y="8801"/>
                        <a:pt x="3705" y="9341"/>
                        <a:pt x="3418" y="10148"/>
                      </a:cubicBezTo>
                      <a:cubicBezTo>
                        <a:pt x="3159" y="10971"/>
                        <a:pt x="2676" y="12005"/>
                        <a:pt x="2241" y="13069"/>
                      </a:cubicBezTo>
                      <a:cubicBezTo>
                        <a:pt x="1279" y="15149"/>
                        <a:pt x="0" y="17067"/>
                        <a:pt x="113" y="17157"/>
                      </a:cubicBezTo>
                      <a:cubicBezTo>
                        <a:pt x="115" y="17159"/>
                        <a:pt x="117" y="17159"/>
                        <a:pt x="120" y="17159"/>
                      </a:cubicBezTo>
                      <a:cubicBezTo>
                        <a:pt x="255" y="17159"/>
                        <a:pt x="1709" y="15381"/>
                        <a:pt x="2827" y="13364"/>
                      </a:cubicBezTo>
                      <a:cubicBezTo>
                        <a:pt x="3346" y="12319"/>
                        <a:pt x="3904" y="11283"/>
                        <a:pt x="4211" y="10462"/>
                      </a:cubicBezTo>
                      <a:cubicBezTo>
                        <a:pt x="4546" y="9650"/>
                        <a:pt x="4771" y="9108"/>
                        <a:pt x="4771" y="9108"/>
                      </a:cubicBezTo>
                      <a:cubicBezTo>
                        <a:pt x="4771" y="9108"/>
                        <a:pt x="4935" y="8550"/>
                        <a:pt x="5184" y="7709"/>
                      </a:cubicBezTo>
                      <a:cubicBezTo>
                        <a:pt x="5452" y="6875"/>
                        <a:pt x="5697" y="5734"/>
                        <a:pt x="5964" y="4603"/>
                      </a:cubicBezTo>
                      <a:cubicBezTo>
                        <a:pt x="6436" y="2323"/>
                        <a:pt x="6715" y="21"/>
                        <a:pt x="6595" y="1"/>
                      </a:cubicBezTo>
                      <a:cubicBezTo>
                        <a:pt x="6594" y="1"/>
                        <a:pt x="6593" y="1"/>
                        <a:pt x="6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
                <p:cNvSpPr/>
                <p:nvPr/>
              </p:nvSpPr>
              <p:spPr>
                <a:xfrm>
                  <a:off x="3972361" y="1655523"/>
                  <a:ext cx="144191" cy="126260"/>
                </a:xfrm>
                <a:custGeom>
                  <a:avLst/>
                  <a:gdLst/>
                  <a:ahLst/>
                  <a:cxnLst/>
                  <a:rect l="l" t="t" r="r" b="b"/>
                  <a:pathLst>
                    <a:path w="6023" h="5274" extrusionOk="0">
                      <a:moveTo>
                        <a:pt x="3010" y="0"/>
                      </a:moveTo>
                      <a:cubicBezTo>
                        <a:pt x="2593" y="0"/>
                        <a:pt x="2169" y="100"/>
                        <a:pt x="1775" y="309"/>
                      </a:cubicBezTo>
                      <a:cubicBezTo>
                        <a:pt x="490" y="992"/>
                        <a:pt x="0" y="2588"/>
                        <a:pt x="684" y="3873"/>
                      </a:cubicBezTo>
                      <a:cubicBezTo>
                        <a:pt x="1157" y="4765"/>
                        <a:pt x="2069" y="5273"/>
                        <a:pt x="3013" y="5273"/>
                      </a:cubicBezTo>
                      <a:cubicBezTo>
                        <a:pt x="3430" y="5273"/>
                        <a:pt x="3853" y="5174"/>
                        <a:pt x="4248" y="4965"/>
                      </a:cubicBezTo>
                      <a:cubicBezTo>
                        <a:pt x="5534" y="4281"/>
                        <a:pt x="6022" y="2687"/>
                        <a:pt x="5340" y="1401"/>
                      </a:cubicBezTo>
                      <a:cubicBezTo>
                        <a:pt x="4867" y="509"/>
                        <a:pt x="3955" y="0"/>
                        <a:pt x="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9"/>
                <p:cNvSpPr/>
                <p:nvPr/>
              </p:nvSpPr>
              <p:spPr>
                <a:xfrm>
                  <a:off x="3978538" y="1686263"/>
                  <a:ext cx="138014" cy="95521"/>
                </a:xfrm>
                <a:custGeom>
                  <a:avLst/>
                  <a:gdLst/>
                  <a:ahLst/>
                  <a:cxnLst/>
                  <a:rect l="l" t="t" r="r" b="b"/>
                  <a:pathLst>
                    <a:path w="5765" h="3990" extrusionOk="0">
                      <a:moveTo>
                        <a:pt x="5012" y="1"/>
                      </a:moveTo>
                      <a:cubicBezTo>
                        <a:pt x="4971" y="782"/>
                        <a:pt x="4541" y="1524"/>
                        <a:pt x="3799" y="1917"/>
                      </a:cubicBezTo>
                      <a:cubicBezTo>
                        <a:pt x="3454" y="2100"/>
                        <a:pt x="3084" y="2187"/>
                        <a:pt x="2720" y="2187"/>
                      </a:cubicBezTo>
                      <a:cubicBezTo>
                        <a:pt x="1894" y="2187"/>
                        <a:pt x="1095" y="1742"/>
                        <a:pt x="681" y="961"/>
                      </a:cubicBezTo>
                      <a:cubicBezTo>
                        <a:pt x="538" y="690"/>
                        <a:pt x="455" y="404"/>
                        <a:pt x="427" y="115"/>
                      </a:cubicBezTo>
                      <a:cubicBezTo>
                        <a:pt x="31" y="863"/>
                        <a:pt x="1" y="1786"/>
                        <a:pt x="426" y="2589"/>
                      </a:cubicBezTo>
                      <a:cubicBezTo>
                        <a:pt x="899" y="3481"/>
                        <a:pt x="1811" y="3990"/>
                        <a:pt x="2755" y="3990"/>
                      </a:cubicBezTo>
                      <a:cubicBezTo>
                        <a:pt x="3172" y="3990"/>
                        <a:pt x="3595" y="3890"/>
                        <a:pt x="3990" y="3681"/>
                      </a:cubicBezTo>
                      <a:cubicBezTo>
                        <a:pt x="5276" y="2997"/>
                        <a:pt x="5764" y="1403"/>
                        <a:pt x="5082" y="117"/>
                      </a:cubicBezTo>
                      <a:cubicBezTo>
                        <a:pt x="5059" y="77"/>
                        <a:pt x="5035" y="40"/>
                        <a:pt x="5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9"/>
                <p:cNvSpPr/>
                <p:nvPr/>
              </p:nvSpPr>
              <p:spPr>
                <a:xfrm>
                  <a:off x="4031231" y="1665410"/>
                  <a:ext cx="47497" cy="41584"/>
                </a:xfrm>
                <a:custGeom>
                  <a:avLst/>
                  <a:gdLst/>
                  <a:ahLst/>
                  <a:cxnLst/>
                  <a:rect l="l" t="t" r="r" b="b"/>
                  <a:pathLst>
                    <a:path w="1984" h="1737" extrusionOk="0">
                      <a:moveTo>
                        <a:pt x="990" y="0"/>
                      </a:moveTo>
                      <a:cubicBezTo>
                        <a:pt x="852" y="0"/>
                        <a:pt x="713" y="33"/>
                        <a:pt x="584" y="102"/>
                      </a:cubicBezTo>
                      <a:cubicBezTo>
                        <a:pt x="161" y="327"/>
                        <a:pt x="1" y="852"/>
                        <a:pt x="226" y="1274"/>
                      </a:cubicBezTo>
                      <a:cubicBezTo>
                        <a:pt x="382" y="1568"/>
                        <a:pt x="683" y="1736"/>
                        <a:pt x="994" y="1736"/>
                      </a:cubicBezTo>
                      <a:cubicBezTo>
                        <a:pt x="1130" y="1736"/>
                        <a:pt x="1269" y="1704"/>
                        <a:pt x="1399" y="1635"/>
                      </a:cubicBezTo>
                      <a:cubicBezTo>
                        <a:pt x="1821" y="1411"/>
                        <a:pt x="1983" y="884"/>
                        <a:pt x="1757" y="462"/>
                      </a:cubicBezTo>
                      <a:cubicBezTo>
                        <a:pt x="1601" y="168"/>
                        <a:pt x="1300" y="0"/>
                        <a:pt x="9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
                <p:cNvSpPr/>
                <p:nvPr/>
              </p:nvSpPr>
              <p:spPr>
                <a:xfrm>
                  <a:off x="4005160" y="1693756"/>
                  <a:ext cx="22073" cy="19296"/>
                </a:xfrm>
                <a:custGeom>
                  <a:avLst/>
                  <a:gdLst/>
                  <a:ahLst/>
                  <a:cxnLst/>
                  <a:rect l="l" t="t" r="r" b="b"/>
                  <a:pathLst>
                    <a:path w="922" h="806" extrusionOk="0">
                      <a:moveTo>
                        <a:pt x="463" y="1"/>
                      </a:moveTo>
                      <a:cubicBezTo>
                        <a:pt x="399" y="1"/>
                        <a:pt x="334" y="16"/>
                        <a:pt x="273" y="49"/>
                      </a:cubicBezTo>
                      <a:cubicBezTo>
                        <a:pt x="77" y="153"/>
                        <a:pt x="1" y="396"/>
                        <a:pt x="105" y="593"/>
                      </a:cubicBezTo>
                      <a:cubicBezTo>
                        <a:pt x="178" y="728"/>
                        <a:pt x="317" y="806"/>
                        <a:pt x="462" y="806"/>
                      </a:cubicBezTo>
                      <a:cubicBezTo>
                        <a:pt x="526" y="806"/>
                        <a:pt x="591" y="791"/>
                        <a:pt x="652" y="758"/>
                      </a:cubicBezTo>
                      <a:cubicBezTo>
                        <a:pt x="848" y="654"/>
                        <a:pt x="922" y="411"/>
                        <a:pt x="818" y="214"/>
                      </a:cubicBezTo>
                      <a:cubicBezTo>
                        <a:pt x="746" y="78"/>
                        <a:pt x="607" y="1"/>
                        <a:pt x="46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
                <p:cNvSpPr/>
                <p:nvPr/>
              </p:nvSpPr>
              <p:spPr>
                <a:xfrm>
                  <a:off x="4020506" y="2015832"/>
                  <a:ext cx="259773" cy="357544"/>
                </a:xfrm>
                <a:custGeom>
                  <a:avLst/>
                  <a:gdLst/>
                  <a:ahLst/>
                  <a:cxnLst/>
                  <a:rect l="l" t="t" r="r" b="b"/>
                  <a:pathLst>
                    <a:path w="10851" h="14935" extrusionOk="0">
                      <a:moveTo>
                        <a:pt x="10746" y="1"/>
                      </a:moveTo>
                      <a:cubicBezTo>
                        <a:pt x="10576" y="1"/>
                        <a:pt x="8871" y="1475"/>
                        <a:pt x="7283" y="3088"/>
                      </a:cubicBezTo>
                      <a:cubicBezTo>
                        <a:pt x="6492" y="3940"/>
                        <a:pt x="5682" y="4779"/>
                        <a:pt x="5137" y="5465"/>
                      </a:cubicBezTo>
                      <a:cubicBezTo>
                        <a:pt x="4577" y="6138"/>
                        <a:pt x="4204" y="6587"/>
                        <a:pt x="4204" y="6587"/>
                      </a:cubicBezTo>
                      <a:cubicBezTo>
                        <a:pt x="4204" y="6587"/>
                        <a:pt x="3878" y="7073"/>
                        <a:pt x="3392" y="7804"/>
                      </a:cubicBezTo>
                      <a:cubicBezTo>
                        <a:pt x="2879" y="8517"/>
                        <a:pt x="2329" y="9557"/>
                        <a:pt x="1751" y="10570"/>
                      </a:cubicBezTo>
                      <a:cubicBezTo>
                        <a:pt x="675" y="12659"/>
                        <a:pt x="1" y="14903"/>
                        <a:pt x="108" y="14934"/>
                      </a:cubicBezTo>
                      <a:cubicBezTo>
                        <a:pt x="109" y="14934"/>
                        <a:pt x="111" y="14935"/>
                        <a:pt x="112" y="14935"/>
                      </a:cubicBezTo>
                      <a:cubicBezTo>
                        <a:pt x="263" y="14935"/>
                        <a:pt x="1139" y="12828"/>
                        <a:pt x="2321" y="10893"/>
                      </a:cubicBezTo>
                      <a:cubicBezTo>
                        <a:pt x="2962" y="9940"/>
                        <a:pt x="3553" y="8962"/>
                        <a:pt x="4094" y="8291"/>
                      </a:cubicBezTo>
                      <a:cubicBezTo>
                        <a:pt x="4605" y="7602"/>
                        <a:pt x="4946" y="7143"/>
                        <a:pt x="4946" y="7143"/>
                      </a:cubicBezTo>
                      <a:cubicBezTo>
                        <a:pt x="4946" y="7143"/>
                        <a:pt x="5290" y="6684"/>
                        <a:pt x="5806" y="5998"/>
                      </a:cubicBezTo>
                      <a:cubicBezTo>
                        <a:pt x="6301" y="5296"/>
                        <a:pt x="7051" y="4427"/>
                        <a:pt x="7770" y="3529"/>
                      </a:cubicBezTo>
                      <a:cubicBezTo>
                        <a:pt x="9260" y="1777"/>
                        <a:pt x="10850" y="101"/>
                        <a:pt x="10757" y="4"/>
                      </a:cubicBezTo>
                      <a:cubicBezTo>
                        <a:pt x="10755" y="2"/>
                        <a:pt x="10751" y="1"/>
                        <a:pt x="10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
                <p:cNvSpPr/>
                <p:nvPr/>
              </p:nvSpPr>
              <p:spPr>
                <a:xfrm>
                  <a:off x="4233172" y="1932614"/>
                  <a:ext cx="132628" cy="126260"/>
                </a:xfrm>
                <a:custGeom>
                  <a:avLst/>
                  <a:gdLst/>
                  <a:ahLst/>
                  <a:cxnLst/>
                  <a:rect l="l" t="t" r="r" b="b"/>
                  <a:pathLst>
                    <a:path w="5540" h="5274" extrusionOk="0">
                      <a:moveTo>
                        <a:pt x="2773" y="0"/>
                      </a:moveTo>
                      <a:cubicBezTo>
                        <a:pt x="2683" y="0"/>
                        <a:pt x="2593" y="5"/>
                        <a:pt x="2501" y="14"/>
                      </a:cubicBezTo>
                      <a:cubicBezTo>
                        <a:pt x="1054" y="163"/>
                        <a:pt x="0" y="1457"/>
                        <a:pt x="147" y="2904"/>
                      </a:cubicBezTo>
                      <a:cubicBezTo>
                        <a:pt x="288" y="4262"/>
                        <a:pt x="1431" y="5273"/>
                        <a:pt x="2766" y="5273"/>
                      </a:cubicBezTo>
                      <a:cubicBezTo>
                        <a:pt x="2856" y="5273"/>
                        <a:pt x="2947" y="5269"/>
                        <a:pt x="3038" y="5259"/>
                      </a:cubicBezTo>
                      <a:cubicBezTo>
                        <a:pt x="4487" y="5113"/>
                        <a:pt x="5539" y="3817"/>
                        <a:pt x="5392" y="2370"/>
                      </a:cubicBezTo>
                      <a:cubicBezTo>
                        <a:pt x="5252" y="1013"/>
                        <a:pt x="4108" y="0"/>
                        <a:pt x="27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
                <p:cNvSpPr/>
                <p:nvPr/>
              </p:nvSpPr>
              <p:spPr>
                <a:xfrm>
                  <a:off x="4233172" y="1932805"/>
                  <a:ext cx="121926" cy="126068"/>
                </a:xfrm>
                <a:custGeom>
                  <a:avLst/>
                  <a:gdLst/>
                  <a:ahLst/>
                  <a:cxnLst/>
                  <a:rect l="l" t="t" r="r" b="b"/>
                  <a:pathLst>
                    <a:path w="5093" h="5266" extrusionOk="0">
                      <a:moveTo>
                        <a:pt x="2637" y="0"/>
                      </a:moveTo>
                      <a:cubicBezTo>
                        <a:pt x="2592" y="3"/>
                        <a:pt x="2547" y="2"/>
                        <a:pt x="2501" y="6"/>
                      </a:cubicBezTo>
                      <a:cubicBezTo>
                        <a:pt x="1054" y="155"/>
                        <a:pt x="0" y="1449"/>
                        <a:pt x="147" y="2896"/>
                      </a:cubicBezTo>
                      <a:cubicBezTo>
                        <a:pt x="288" y="4254"/>
                        <a:pt x="1431" y="5265"/>
                        <a:pt x="2766" y="5265"/>
                      </a:cubicBezTo>
                      <a:cubicBezTo>
                        <a:pt x="2856" y="5265"/>
                        <a:pt x="2947" y="5261"/>
                        <a:pt x="3038" y="5251"/>
                      </a:cubicBezTo>
                      <a:cubicBezTo>
                        <a:pt x="3942" y="5158"/>
                        <a:pt x="4692" y="4618"/>
                        <a:pt x="5093" y="3875"/>
                      </a:cubicBezTo>
                      <a:lnTo>
                        <a:pt x="5093" y="3875"/>
                      </a:lnTo>
                      <a:cubicBezTo>
                        <a:pt x="4837" y="4011"/>
                        <a:pt x="4553" y="4103"/>
                        <a:pt x="4248" y="4133"/>
                      </a:cubicBezTo>
                      <a:cubicBezTo>
                        <a:pt x="4168" y="4141"/>
                        <a:pt x="4089" y="4145"/>
                        <a:pt x="4010" y="4145"/>
                      </a:cubicBezTo>
                      <a:cubicBezTo>
                        <a:pt x="2841" y="4145"/>
                        <a:pt x="1841" y="3261"/>
                        <a:pt x="1720" y="2074"/>
                      </a:cubicBezTo>
                      <a:cubicBezTo>
                        <a:pt x="1634" y="1239"/>
                        <a:pt x="2010" y="470"/>
                        <a:pt x="26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
                <p:cNvSpPr/>
                <p:nvPr/>
              </p:nvSpPr>
              <p:spPr>
                <a:xfrm>
                  <a:off x="4298746" y="1948175"/>
                  <a:ext cx="43714" cy="41560"/>
                </a:xfrm>
                <a:custGeom>
                  <a:avLst/>
                  <a:gdLst/>
                  <a:ahLst/>
                  <a:cxnLst/>
                  <a:rect l="l" t="t" r="r" b="b"/>
                  <a:pathLst>
                    <a:path w="1826" h="1736" extrusionOk="0">
                      <a:moveTo>
                        <a:pt x="913" y="1"/>
                      </a:moveTo>
                      <a:cubicBezTo>
                        <a:pt x="884" y="1"/>
                        <a:pt x="855" y="2"/>
                        <a:pt x="825" y="5"/>
                      </a:cubicBezTo>
                      <a:cubicBezTo>
                        <a:pt x="348" y="54"/>
                        <a:pt x="1" y="479"/>
                        <a:pt x="50" y="957"/>
                      </a:cubicBezTo>
                      <a:cubicBezTo>
                        <a:pt x="96" y="1404"/>
                        <a:pt x="473" y="1735"/>
                        <a:pt x="913" y="1735"/>
                      </a:cubicBezTo>
                      <a:cubicBezTo>
                        <a:pt x="943" y="1735"/>
                        <a:pt x="973" y="1734"/>
                        <a:pt x="1003" y="1731"/>
                      </a:cubicBezTo>
                      <a:cubicBezTo>
                        <a:pt x="1477" y="1683"/>
                        <a:pt x="1826" y="1258"/>
                        <a:pt x="1777" y="782"/>
                      </a:cubicBezTo>
                      <a:cubicBezTo>
                        <a:pt x="1731" y="334"/>
                        <a:pt x="1353" y="1"/>
                        <a:pt x="9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
                <p:cNvSpPr/>
                <p:nvPr/>
              </p:nvSpPr>
              <p:spPr>
                <a:xfrm>
                  <a:off x="4317683" y="2001085"/>
                  <a:ext cx="20325" cy="19296"/>
                </a:xfrm>
                <a:custGeom>
                  <a:avLst/>
                  <a:gdLst/>
                  <a:ahLst/>
                  <a:cxnLst/>
                  <a:rect l="l" t="t" r="r" b="b"/>
                  <a:pathLst>
                    <a:path w="849" h="806" extrusionOk="0">
                      <a:moveTo>
                        <a:pt x="427" y="0"/>
                      </a:moveTo>
                      <a:cubicBezTo>
                        <a:pt x="413" y="0"/>
                        <a:pt x="399" y="1"/>
                        <a:pt x="385" y="2"/>
                      </a:cubicBezTo>
                      <a:cubicBezTo>
                        <a:pt x="163" y="25"/>
                        <a:pt x="1" y="221"/>
                        <a:pt x="24" y="445"/>
                      </a:cubicBezTo>
                      <a:cubicBezTo>
                        <a:pt x="45" y="653"/>
                        <a:pt x="222" y="806"/>
                        <a:pt x="426" y="806"/>
                      </a:cubicBezTo>
                      <a:cubicBezTo>
                        <a:pt x="439" y="806"/>
                        <a:pt x="452" y="805"/>
                        <a:pt x="466" y="804"/>
                      </a:cubicBezTo>
                      <a:cubicBezTo>
                        <a:pt x="689" y="783"/>
                        <a:pt x="848" y="584"/>
                        <a:pt x="825" y="363"/>
                      </a:cubicBezTo>
                      <a:cubicBezTo>
                        <a:pt x="805" y="154"/>
                        <a:pt x="630" y="0"/>
                        <a:pt x="42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9"/>
                <p:cNvSpPr/>
                <p:nvPr/>
              </p:nvSpPr>
              <p:spPr>
                <a:xfrm>
                  <a:off x="3272403" y="2207909"/>
                  <a:ext cx="632830" cy="412606"/>
                </a:xfrm>
                <a:custGeom>
                  <a:avLst/>
                  <a:gdLst/>
                  <a:ahLst/>
                  <a:cxnLst/>
                  <a:rect l="l" t="t" r="r" b="b"/>
                  <a:pathLst>
                    <a:path w="26434" h="17235" extrusionOk="0">
                      <a:moveTo>
                        <a:pt x="10536" y="1"/>
                      </a:moveTo>
                      <a:cubicBezTo>
                        <a:pt x="2627" y="1"/>
                        <a:pt x="1" y="7611"/>
                        <a:pt x="948" y="8179"/>
                      </a:cubicBezTo>
                      <a:cubicBezTo>
                        <a:pt x="1030" y="8228"/>
                        <a:pt x="1131" y="8250"/>
                        <a:pt x="1250" y="8250"/>
                      </a:cubicBezTo>
                      <a:cubicBezTo>
                        <a:pt x="2083" y="8250"/>
                        <a:pt x="3796" y="7187"/>
                        <a:pt x="6177" y="7187"/>
                      </a:cubicBezTo>
                      <a:cubicBezTo>
                        <a:pt x="7379" y="7187"/>
                        <a:pt x="8751" y="7458"/>
                        <a:pt x="10266" y="8274"/>
                      </a:cubicBezTo>
                      <a:cubicBezTo>
                        <a:pt x="12237" y="9335"/>
                        <a:pt x="18785" y="17234"/>
                        <a:pt x="23234" y="17234"/>
                      </a:cubicBezTo>
                      <a:cubicBezTo>
                        <a:pt x="24536" y="17234"/>
                        <a:pt x="25658" y="16558"/>
                        <a:pt x="26433" y="14836"/>
                      </a:cubicBezTo>
                      <a:cubicBezTo>
                        <a:pt x="26433" y="14836"/>
                        <a:pt x="21203" y="96"/>
                        <a:pt x="10647" y="1"/>
                      </a:cubicBezTo>
                      <a:cubicBezTo>
                        <a:pt x="10610" y="1"/>
                        <a:pt x="10573" y="1"/>
                        <a:pt x="10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9"/>
                <p:cNvSpPr/>
                <p:nvPr/>
              </p:nvSpPr>
              <p:spPr>
                <a:xfrm>
                  <a:off x="3307788" y="2212171"/>
                  <a:ext cx="597447" cy="408345"/>
                </a:xfrm>
                <a:custGeom>
                  <a:avLst/>
                  <a:gdLst/>
                  <a:ahLst/>
                  <a:cxnLst/>
                  <a:rect l="l" t="t" r="r" b="b"/>
                  <a:pathLst>
                    <a:path w="24956" h="17057" extrusionOk="0">
                      <a:moveTo>
                        <a:pt x="11055" y="1"/>
                      </a:moveTo>
                      <a:lnTo>
                        <a:pt x="11055" y="1"/>
                      </a:lnTo>
                      <a:cubicBezTo>
                        <a:pt x="15571" y="2344"/>
                        <a:pt x="18046" y="6354"/>
                        <a:pt x="18046" y="6354"/>
                      </a:cubicBezTo>
                      <a:cubicBezTo>
                        <a:pt x="14764" y="3966"/>
                        <a:pt x="11819" y="3335"/>
                        <a:pt x="9620" y="3335"/>
                      </a:cubicBezTo>
                      <a:cubicBezTo>
                        <a:pt x="7147" y="3335"/>
                        <a:pt x="5619" y="4134"/>
                        <a:pt x="5619" y="4134"/>
                      </a:cubicBezTo>
                      <a:cubicBezTo>
                        <a:pt x="5948" y="4078"/>
                        <a:pt x="6289" y="4051"/>
                        <a:pt x="6640" y="4051"/>
                      </a:cubicBezTo>
                      <a:cubicBezTo>
                        <a:pt x="11432" y="4051"/>
                        <a:pt x="17938" y="8989"/>
                        <a:pt x="16461" y="10347"/>
                      </a:cubicBezTo>
                      <a:cubicBezTo>
                        <a:pt x="16238" y="10552"/>
                        <a:pt x="15980" y="10642"/>
                        <a:pt x="15692" y="10642"/>
                      </a:cubicBezTo>
                      <a:cubicBezTo>
                        <a:pt x="13926" y="10642"/>
                        <a:pt x="11008" y="7288"/>
                        <a:pt x="7903" y="6416"/>
                      </a:cubicBezTo>
                      <a:cubicBezTo>
                        <a:pt x="7376" y="6268"/>
                        <a:pt x="6823" y="6205"/>
                        <a:pt x="6263" y="6205"/>
                      </a:cubicBezTo>
                      <a:cubicBezTo>
                        <a:pt x="3783" y="6205"/>
                        <a:pt x="1149" y="7440"/>
                        <a:pt x="1" y="8050"/>
                      </a:cubicBezTo>
                      <a:cubicBezTo>
                        <a:pt x="897" y="7900"/>
                        <a:pt x="2517" y="7009"/>
                        <a:pt x="4697" y="7009"/>
                      </a:cubicBezTo>
                      <a:cubicBezTo>
                        <a:pt x="5900" y="7009"/>
                        <a:pt x="7273" y="7280"/>
                        <a:pt x="8788" y="8096"/>
                      </a:cubicBezTo>
                      <a:cubicBezTo>
                        <a:pt x="10759" y="9157"/>
                        <a:pt x="17307" y="17056"/>
                        <a:pt x="21756" y="17056"/>
                      </a:cubicBezTo>
                      <a:cubicBezTo>
                        <a:pt x="23058" y="17056"/>
                        <a:pt x="24180" y="16380"/>
                        <a:pt x="24955" y="14658"/>
                      </a:cubicBezTo>
                      <a:cubicBezTo>
                        <a:pt x="24955" y="14658"/>
                        <a:pt x="20348" y="1676"/>
                        <a:pt x="110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
                <p:cNvSpPr/>
                <p:nvPr/>
              </p:nvSpPr>
              <p:spPr>
                <a:xfrm>
                  <a:off x="3294117" y="2285885"/>
                  <a:ext cx="525818" cy="231739"/>
                </a:xfrm>
                <a:custGeom>
                  <a:avLst/>
                  <a:gdLst/>
                  <a:ahLst/>
                  <a:cxnLst/>
                  <a:rect l="l" t="t" r="r" b="b"/>
                  <a:pathLst>
                    <a:path w="21964" h="9680" extrusionOk="0">
                      <a:moveTo>
                        <a:pt x="9388" y="1"/>
                      </a:moveTo>
                      <a:cubicBezTo>
                        <a:pt x="8924" y="1"/>
                        <a:pt x="8424" y="26"/>
                        <a:pt x="7905" y="71"/>
                      </a:cubicBezTo>
                      <a:cubicBezTo>
                        <a:pt x="7102" y="152"/>
                        <a:pt x="6256" y="310"/>
                        <a:pt x="5428" y="540"/>
                      </a:cubicBezTo>
                      <a:cubicBezTo>
                        <a:pt x="3772" y="997"/>
                        <a:pt x="2225" y="1841"/>
                        <a:pt x="1287" y="2731"/>
                      </a:cubicBezTo>
                      <a:cubicBezTo>
                        <a:pt x="341" y="3619"/>
                        <a:pt x="1" y="4432"/>
                        <a:pt x="41" y="4446"/>
                      </a:cubicBezTo>
                      <a:cubicBezTo>
                        <a:pt x="43" y="4448"/>
                        <a:pt x="45" y="4448"/>
                        <a:pt x="48" y="4448"/>
                      </a:cubicBezTo>
                      <a:cubicBezTo>
                        <a:pt x="139" y="4448"/>
                        <a:pt x="582" y="3742"/>
                        <a:pt x="1523" y="3005"/>
                      </a:cubicBezTo>
                      <a:cubicBezTo>
                        <a:pt x="2485" y="2242"/>
                        <a:pt x="3992" y="1531"/>
                        <a:pt x="5592" y="1174"/>
                      </a:cubicBezTo>
                      <a:cubicBezTo>
                        <a:pt x="6389" y="995"/>
                        <a:pt x="7201" y="882"/>
                        <a:pt x="7964" y="836"/>
                      </a:cubicBezTo>
                      <a:cubicBezTo>
                        <a:pt x="8254" y="824"/>
                        <a:pt x="8536" y="817"/>
                        <a:pt x="8807" y="817"/>
                      </a:cubicBezTo>
                      <a:cubicBezTo>
                        <a:pt x="9254" y="817"/>
                        <a:pt x="9672" y="835"/>
                        <a:pt x="10048" y="876"/>
                      </a:cubicBezTo>
                      <a:cubicBezTo>
                        <a:pt x="10351" y="897"/>
                        <a:pt x="10624" y="951"/>
                        <a:pt x="10868" y="980"/>
                      </a:cubicBezTo>
                      <a:cubicBezTo>
                        <a:pt x="11106" y="1027"/>
                        <a:pt x="11311" y="1079"/>
                        <a:pt x="11483" y="1116"/>
                      </a:cubicBezTo>
                      <a:cubicBezTo>
                        <a:pt x="11825" y="1180"/>
                        <a:pt x="12009" y="1258"/>
                        <a:pt x="12009" y="1258"/>
                      </a:cubicBezTo>
                      <a:cubicBezTo>
                        <a:pt x="12009" y="1258"/>
                        <a:pt x="12200" y="1315"/>
                        <a:pt x="12535" y="1414"/>
                      </a:cubicBezTo>
                      <a:cubicBezTo>
                        <a:pt x="12702" y="1465"/>
                        <a:pt x="12894" y="1557"/>
                        <a:pt x="13122" y="1645"/>
                      </a:cubicBezTo>
                      <a:cubicBezTo>
                        <a:pt x="13352" y="1728"/>
                        <a:pt x="13598" y="1853"/>
                        <a:pt x="13866" y="1994"/>
                      </a:cubicBezTo>
                      <a:cubicBezTo>
                        <a:pt x="14409" y="2260"/>
                        <a:pt x="15001" y="2658"/>
                        <a:pt x="15617" y="3111"/>
                      </a:cubicBezTo>
                      <a:cubicBezTo>
                        <a:pt x="16218" y="3585"/>
                        <a:pt x="16847" y="4117"/>
                        <a:pt x="17427" y="4711"/>
                      </a:cubicBezTo>
                      <a:cubicBezTo>
                        <a:pt x="18606" y="5873"/>
                        <a:pt x="19663" y="7177"/>
                        <a:pt x="20480" y="8133"/>
                      </a:cubicBezTo>
                      <a:cubicBezTo>
                        <a:pt x="21268" y="9067"/>
                        <a:pt x="21828" y="9679"/>
                        <a:pt x="21906" y="9679"/>
                      </a:cubicBezTo>
                      <a:cubicBezTo>
                        <a:pt x="21908" y="9679"/>
                        <a:pt x="21910" y="9679"/>
                        <a:pt x="21912" y="9678"/>
                      </a:cubicBezTo>
                      <a:cubicBezTo>
                        <a:pt x="21964" y="9636"/>
                        <a:pt x="21490" y="8943"/>
                        <a:pt x="20766" y="7912"/>
                      </a:cubicBezTo>
                      <a:cubicBezTo>
                        <a:pt x="20035" y="6888"/>
                        <a:pt x="19051" y="5514"/>
                        <a:pt x="17901" y="4258"/>
                      </a:cubicBezTo>
                      <a:cubicBezTo>
                        <a:pt x="17337" y="3620"/>
                        <a:pt x="16708" y="3036"/>
                        <a:pt x="16098" y="2510"/>
                      </a:cubicBezTo>
                      <a:cubicBezTo>
                        <a:pt x="15467" y="2005"/>
                        <a:pt x="14851" y="1557"/>
                        <a:pt x="14274" y="1245"/>
                      </a:cubicBezTo>
                      <a:cubicBezTo>
                        <a:pt x="13991" y="1083"/>
                        <a:pt x="13728" y="936"/>
                        <a:pt x="13480" y="835"/>
                      </a:cubicBezTo>
                      <a:cubicBezTo>
                        <a:pt x="13234" y="729"/>
                        <a:pt x="13024" y="624"/>
                        <a:pt x="12842" y="561"/>
                      </a:cubicBezTo>
                      <a:cubicBezTo>
                        <a:pt x="12478" y="439"/>
                        <a:pt x="12269" y="370"/>
                        <a:pt x="12269" y="370"/>
                      </a:cubicBezTo>
                      <a:cubicBezTo>
                        <a:pt x="12269" y="370"/>
                        <a:pt x="12061" y="292"/>
                        <a:pt x="11680" y="229"/>
                      </a:cubicBezTo>
                      <a:cubicBezTo>
                        <a:pt x="11490" y="195"/>
                        <a:pt x="11261" y="146"/>
                        <a:pt x="10998" y="105"/>
                      </a:cubicBezTo>
                      <a:cubicBezTo>
                        <a:pt x="10735" y="82"/>
                        <a:pt x="10438" y="36"/>
                        <a:pt x="10114" y="24"/>
                      </a:cubicBezTo>
                      <a:cubicBezTo>
                        <a:pt x="9884" y="8"/>
                        <a:pt x="9641" y="1"/>
                        <a:pt x="9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9"/>
                <p:cNvSpPr/>
                <p:nvPr/>
              </p:nvSpPr>
              <p:spPr>
                <a:xfrm>
                  <a:off x="3388468" y="2234196"/>
                  <a:ext cx="138780" cy="48622"/>
                </a:xfrm>
                <a:custGeom>
                  <a:avLst/>
                  <a:gdLst/>
                  <a:ahLst/>
                  <a:cxnLst/>
                  <a:rect l="l" t="t" r="r" b="b"/>
                  <a:pathLst>
                    <a:path w="5797" h="2031" extrusionOk="0">
                      <a:moveTo>
                        <a:pt x="4816" y="1"/>
                      </a:moveTo>
                      <a:cubicBezTo>
                        <a:pt x="4657" y="1"/>
                        <a:pt x="4485" y="16"/>
                        <a:pt x="4308" y="49"/>
                      </a:cubicBezTo>
                      <a:cubicBezTo>
                        <a:pt x="3581" y="185"/>
                        <a:pt x="3043" y="562"/>
                        <a:pt x="3104" y="892"/>
                      </a:cubicBezTo>
                      <a:cubicBezTo>
                        <a:pt x="3150" y="1141"/>
                        <a:pt x="3527" y="1291"/>
                        <a:pt x="4022" y="1291"/>
                      </a:cubicBezTo>
                      <a:cubicBezTo>
                        <a:pt x="4181" y="1291"/>
                        <a:pt x="4353" y="1275"/>
                        <a:pt x="4530" y="1242"/>
                      </a:cubicBezTo>
                      <a:cubicBezTo>
                        <a:pt x="5256" y="1106"/>
                        <a:pt x="5796" y="730"/>
                        <a:pt x="5735" y="399"/>
                      </a:cubicBezTo>
                      <a:cubicBezTo>
                        <a:pt x="5688" y="151"/>
                        <a:pt x="5311" y="1"/>
                        <a:pt x="4816" y="1"/>
                      </a:cubicBezTo>
                      <a:close/>
                      <a:moveTo>
                        <a:pt x="1484" y="966"/>
                      </a:moveTo>
                      <a:cubicBezTo>
                        <a:pt x="1323" y="966"/>
                        <a:pt x="1141" y="990"/>
                        <a:pt x="953" y="1040"/>
                      </a:cubicBezTo>
                      <a:cubicBezTo>
                        <a:pt x="398" y="1190"/>
                        <a:pt x="0" y="1518"/>
                        <a:pt x="69" y="1768"/>
                      </a:cubicBezTo>
                      <a:cubicBezTo>
                        <a:pt x="114" y="1937"/>
                        <a:pt x="352" y="2031"/>
                        <a:pt x="671" y="2031"/>
                      </a:cubicBezTo>
                      <a:cubicBezTo>
                        <a:pt x="833" y="2031"/>
                        <a:pt x="1015" y="2007"/>
                        <a:pt x="1203" y="1957"/>
                      </a:cubicBezTo>
                      <a:cubicBezTo>
                        <a:pt x="1758" y="1805"/>
                        <a:pt x="2156" y="1479"/>
                        <a:pt x="2087" y="1227"/>
                      </a:cubicBezTo>
                      <a:cubicBezTo>
                        <a:pt x="2042" y="1059"/>
                        <a:pt x="1803" y="966"/>
                        <a:pt x="148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
                <p:cNvSpPr/>
                <p:nvPr/>
              </p:nvSpPr>
              <p:spPr>
                <a:xfrm>
                  <a:off x="3870469" y="2207909"/>
                  <a:ext cx="632782" cy="412606"/>
                </a:xfrm>
                <a:custGeom>
                  <a:avLst/>
                  <a:gdLst/>
                  <a:ahLst/>
                  <a:cxnLst/>
                  <a:rect l="l" t="t" r="r" b="b"/>
                  <a:pathLst>
                    <a:path w="26432" h="17235" extrusionOk="0">
                      <a:moveTo>
                        <a:pt x="15900" y="1"/>
                      </a:moveTo>
                      <a:cubicBezTo>
                        <a:pt x="15863" y="1"/>
                        <a:pt x="15825" y="1"/>
                        <a:pt x="15787" y="1"/>
                      </a:cubicBezTo>
                      <a:cubicBezTo>
                        <a:pt x="5231" y="96"/>
                        <a:pt x="1" y="14836"/>
                        <a:pt x="1" y="14836"/>
                      </a:cubicBezTo>
                      <a:cubicBezTo>
                        <a:pt x="776" y="16558"/>
                        <a:pt x="1898" y="17234"/>
                        <a:pt x="3199" y="17234"/>
                      </a:cubicBezTo>
                      <a:cubicBezTo>
                        <a:pt x="7648" y="17234"/>
                        <a:pt x="14196" y="9335"/>
                        <a:pt x="16168" y="8274"/>
                      </a:cubicBezTo>
                      <a:cubicBezTo>
                        <a:pt x="17683" y="7458"/>
                        <a:pt x="19055" y="7187"/>
                        <a:pt x="20257" y="7187"/>
                      </a:cubicBezTo>
                      <a:cubicBezTo>
                        <a:pt x="22638" y="7187"/>
                        <a:pt x="24351" y="8250"/>
                        <a:pt x="25184" y="8250"/>
                      </a:cubicBezTo>
                      <a:cubicBezTo>
                        <a:pt x="25303" y="8250"/>
                        <a:pt x="25404" y="8228"/>
                        <a:pt x="25486" y="8179"/>
                      </a:cubicBezTo>
                      <a:cubicBezTo>
                        <a:pt x="26432" y="7611"/>
                        <a:pt x="23807" y="1"/>
                        <a:pt x="159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
                <p:cNvSpPr/>
                <p:nvPr/>
              </p:nvSpPr>
              <p:spPr>
                <a:xfrm>
                  <a:off x="3870469" y="2212171"/>
                  <a:ext cx="597447" cy="408345"/>
                </a:xfrm>
                <a:custGeom>
                  <a:avLst/>
                  <a:gdLst/>
                  <a:ahLst/>
                  <a:cxnLst/>
                  <a:rect l="l" t="t" r="r" b="b"/>
                  <a:pathLst>
                    <a:path w="24956" h="17057" extrusionOk="0">
                      <a:moveTo>
                        <a:pt x="13901" y="1"/>
                      </a:moveTo>
                      <a:lnTo>
                        <a:pt x="13901" y="1"/>
                      </a:lnTo>
                      <a:cubicBezTo>
                        <a:pt x="4608" y="1676"/>
                        <a:pt x="1" y="14658"/>
                        <a:pt x="1" y="14658"/>
                      </a:cubicBezTo>
                      <a:cubicBezTo>
                        <a:pt x="776" y="16380"/>
                        <a:pt x="1898" y="17056"/>
                        <a:pt x="3199" y="17056"/>
                      </a:cubicBezTo>
                      <a:cubicBezTo>
                        <a:pt x="7648" y="17056"/>
                        <a:pt x="14196" y="9157"/>
                        <a:pt x="16168" y="8096"/>
                      </a:cubicBezTo>
                      <a:cubicBezTo>
                        <a:pt x="17683" y="7280"/>
                        <a:pt x="19056" y="7009"/>
                        <a:pt x="20258" y="7009"/>
                      </a:cubicBezTo>
                      <a:cubicBezTo>
                        <a:pt x="22438" y="7009"/>
                        <a:pt x="24058" y="7900"/>
                        <a:pt x="24955" y="8050"/>
                      </a:cubicBezTo>
                      <a:cubicBezTo>
                        <a:pt x="23806" y="7440"/>
                        <a:pt x="21173" y="6205"/>
                        <a:pt x="18693" y="6205"/>
                      </a:cubicBezTo>
                      <a:cubicBezTo>
                        <a:pt x="18133" y="6205"/>
                        <a:pt x="17579" y="6268"/>
                        <a:pt x="17053" y="6416"/>
                      </a:cubicBezTo>
                      <a:cubicBezTo>
                        <a:pt x="13948" y="7288"/>
                        <a:pt x="11030" y="10642"/>
                        <a:pt x="9264" y="10642"/>
                      </a:cubicBezTo>
                      <a:cubicBezTo>
                        <a:pt x="8976" y="10642"/>
                        <a:pt x="8718" y="10552"/>
                        <a:pt x="8495" y="10347"/>
                      </a:cubicBezTo>
                      <a:cubicBezTo>
                        <a:pt x="7018" y="8988"/>
                        <a:pt x="13524" y="4051"/>
                        <a:pt x="18315" y="4051"/>
                      </a:cubicBezTo>
                      <a:cubicBezTo>
                        <a:pt x="18665" y="4051"/>
                        <a:pt x="19007" y="4078"/>
                        <a:pt x="19335" y="4134"/>
                      </a:cubicBezTo>
                      <a:cubicBezTo>
                        <a:pt x="19335" y="4134"/>
                        <a:pt x="17808" y="3335"/>
                        <a:pt x="15335" y="3335"/>
                      </a:cubicBezTo>
                      <a:cubicBezTo>
                        <a:pt x="13137" y="3335"/>
                        <a:pt x="10192" y="3966"/>
                        <a:pt x="6910" y="6354"/>
                      </a:cubicBezTo>
                      <a:cubicBezTo>
                        <a:pt x="6910" y="6354"/>
                        <a:pt x="9385" y="2344"/>
                        <a:pt x="1390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9"/>
                <p:cNvSpPr/>
                <p:nvPr/>
              </p:nvSpPr>
              <p:spPr>
                <a:xfrm>
                  <a:off x="3955770" y="2285885"/>
                  <a:ext cx="525794" cy="231715"/>
                </a:xfrm>
                <a:custGeom>
                  <a:avLst/>
                  <a:gdLst/>
                  <a:ahLst/>
                  <a:cxnLst/>
                  <a:rect l="l" t="t" r="r" b="b"/>
                  <a:pathLst>
                    <a:path w="21963" h="9679" extrusionOk="0">
                      <a:moveTo>
                        <a:pt x="12579" y="1"/>
                      </a:moveTo>
                      <a:cubicBezTo>
                        <a:pt x="12324" y="1"/>
                        <a:pt x="12081" y="8"/>
                        <a:pt x="11850" y="24"/>
                      </a:cubicBezTo>
                      <a:cubicBezTo>
                        <a:pt x="11526" y="35"/>
                        <a:pt x="11229" y="82"/>
                        <a:pt x="10965" y="105"/>
                      </a:cubicBezTo>
                      <a:cubicBezTo>
                        <a:pt x="10702" y="146"/>
                        <a:pt x="10472" y="195"/>
                        <a:pt x="10284" y="229"/>
                      </a:cubicBezTo>
                      <a:cubicBezTo>
                        <a:pt x="9903" y="290"/>
                        <a:pt x="9695" y="370"/>
                        <a:pt x="9695" y="370"/>
                      </a:cubicBezTo>
                      <a:cubicBezTo>
                        <a:pt x="9695" y="370"/>
                        <a:pt x="9486" y="439"/>
                        <a:pt x="9120" y="561"/>
                      </a:cubicBezTo>
                      <a:cubicBezTo>
                        <a:pt x="8938" y="624"/>
                        <a:pt x="8730" y="729"/>
                        <a:pt x="8484" y="835"/>
                      </a:cubicBezTo>
                      <a:cubicBezTo>
                        <a:pt x="8236" y="936"/>
                        <a:pt x="7973" y="1083"/>
                        <a:pt x="7688" y="1245"/>
                      </a:cubicBezTo>
                      <a:cubicBezTo>
                        <a:pt x="7112" y="1557"/>
                        <a:pt x="6497" y="2003"/>
                        <a:pt x="5866" y="2510"/>
                      </a:cubicBezTo>
                      <a:cubicBezTo>
                        <a:pt x="5255" y="3036"/>
                        <a:pt x="4627" y="3620"/>
                        <a:pt x="4063" y="4258"/>
                      </a:cubicBezTo>
                      <a:cubicBezTo>
                        <a:pt x="2911" y="5514"/>
                        <a:pt x="1929" y="6886"/>
                        <a:pt x="1198" y="7912"/>
                      </a:cubicBezTo>
                      <a:cubicBezTo>
                        <a:pt x="474" y="8943"/>
                        <a:pt x="0" y="9636"/>
                        <a:pt x="51" y="9676"/>
                      </a:cubicBezTo>
                      <a:cubicBezTo>
                        <a:pt x="52" y="9677"/>
                        <a:pt x="54" y="9678"/>
                        <a:pt x="57" y="9678"/>
                      </a:cubicBezTo>
                      <a:cubicBezTo>
                        <a:pt x="136" y="9678"/>
                        <a:pt x="697" y="9066"/>
                        <a:pt x="1484" y="8133"/>
                      </a:cubicBezTo>
                      <a:cubicBezTo>
                        <a:pt x="2301" y="7177"/>
                        <a:pt x="3358" y="5873"/>
                        <a:pt x="4537" y="4711"/>
                      </a:cubicBezTo>
                      <a:cubicBezTo>
                        <a:pt x="5117" y="4117"/>
                        <a:pt x="5744" y="3585"/>
                        <a:pt x="6345" y="3109"/>
                      </a:cubicBezTo>
                      <a:cubicBezTo>
                        <a:pt x="6963" y="2658"/>
                        <a:pt x="7555" y="2260"/>
                        <a:pt x="8098" y="1994"/>
                      </a:cubicBezTo>
                      <a:cubicBezTo>
                        <a:pt x="8364" y="1853"/>
                        <a:pt x="8611" y="1727"/>
                        <a:pt x="8842" y="1645"/>
                      </a:cubicBezTo>
                      <a:cubicBezTo>
                        <a:pt x="9068" y="1557"/>
                        <a:pt x="9262" y="1465"/>
                        <a:pt x="9429" y="1414"/>
                      </a:cubicBezTo>
                      <a:cubicBezTo>
                        <a:pt x="9764" y="1315"/>
                        <a:pt x="9954" y="1258"/>
                        <a:pt x="9954" y="1258"/>
                      </a:cubicBezTo>
                      <a:cubicBezTo>
                        <a:pt x="9954" y="1258"/>
                        <a:pt x="10139" y="1180"/>
                        <a:pt x="10481" y="1115"/>
                      </a:cubicBezTo>
                      <a:cubicBezTo>
                        <a:pt x="10651" y="1079"/>
                        <a:pt x="10858" y="1027"/>
                        <a:pt x="11096" y="980"/>
                      </a:cubicBezTo>
                      <a:cubicBezTo>
                        <a:pt x="11340" y="951"/>
                        <a:pt x="11612" y="896"/>
                        <a:pt x="11916" y="876"/>
                      </a:cubicBezTo>
                      <a:cubicBezTo>
                        <a:pt x="12292" y="835"/>
                        <a:pt x="12710" y="817"/>
                        <a:pt x="13156" y="817"/>
                      </a:cubicBezTo>
                      <a:cubicBezTo>
                        <a:pt x="13427" y="817"/>
                        <a:pt x="13709" y="824"/>
                        <a:pt x="13998" y="836"/>
                      </a:cubicBezTo>
                      <a:cubicBezTo>
                        <a:pt x="14761" y="882"/>
                        <a:pt x="15575" y="995"/>
                        <a:pt x="16372" y="1174"/>
                      </a:cubicBezTo>
                      <a:cubicBezTo>
                        <a:pt x="17971" y="1531"/>
                        <a:pt x="19477" y="2240"/>
                        <a:pt x="20441" y="3005"/>
                      </a:cubicBezTo>
                      <a:cubicBezTo>
                        <a:pt x="21382" y="3741"/>
                        <a:pt x="21825" y="4448"/>
                        <a:pt x="21916" y="4448"/>
                      </a:cubicBezTo>
                      <a:cubicBezTo>
                        <a:pt x="21919" y="4448"/>
                        <a:pt x="21921" y="4448"/>
                        <a:pt x="21923" y="4446"/>
                      </a:cubicBezTo>
                      <a:cubicBezTo>
                        <a:pt x="21963" y="4432"/>
                        <a:pt x="21623" y="3619"/>
                        <a:pt x="20675" y="2730"/>
                      </a:cubicBezTo>
                      <a:cubicBezTo>
                        <a:pt x="19737" y="1841"/>
                        <a:pt x="18192" y="997"/>
                        <a:pt x="16536" y="540"/>
                      </a:cubicBezTo>
                      <a:cubicBezTo>
                        <a:pt x="15708" y="310"/>
                        <a:pt x="14861" y="152"/>
                        <a:pt x="14059" y="70"/>
                      </a:cubicBezTo>
                      <a:cubicBezTo>
                        <a:pt x="13541" y="25"/>
                        <a:pt x="13042" y="1"/>
                        <a:pt x="12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
                <p:cNvSpPr/>
                <p:nvPr/>
              </p:nvSpPr>
              <p:spPr>
                <a:xfrm>
                  <a:off x="4248447" y="2234196"/>
                  <a:ext cx="138804" cy="48622"/>
                </a:xfrm>
                <a:custGeom>
                  <a:avLst/>
                  <a:gdLst/>
                  <a:ahLst/>
                  <a:cxnLst/>
                  <a:rect l="l" t="t" r="r" b="b"/>
                  <a:pathLst>
                    <a:path w="5798" h="2031" extrusionOk="0">
                      <a:moveTo>
                        <a:pt x="982" y="1"/>
                      </a:moveTo>
                      <a:cubicBezTo>
                        <a:pt x="486" y="1"/>
                        <a:pt x="109" y="151"/>
                        <a:pt x="63" y="399"/>
                      </a:cubicBezTo>
                      <a:cubicBezTo>
                        <a:pt x="0" y="730"/>
                        <a:pt x="540" y="1106"/>
                        <a:pt x="1267" y="1242"/>
                      </a:cubicBezTo>
                      <a:cubicBezTo>
                        <a:pt x="1444" y="1275"/>
                        <a:pt x="1616" y="1291"/>
                        <a:pt x="1775" y="1291"/>
                      </a:cubicBezTo>
                      <a:cubicBezTo>
                        <a:pt x="2271" y="1291"/>
                        <a:pt x="2648" y="1141"/>
                        <a:pt x="2694" y="892"/>
                      </a:cubicBezTo>
                      <a:cubicBezTo>
                        <a:pt x="2755" y="562"/>
                        <a:pt x="2215" y="185"/>
                        <a:pt x="1490" y="49"/>
                      </a:cubicBezTo>
                      <a:cubicBezTo>
                        <a:pt x="1313" y="16"/>
                        <a:pt x="1141" y="1"/>
                        <a:pt x="982" y="1"/>
                      </a:cubicBezTo>
                      <a:close/>
                      <a:moveTo>
                        <a:pt x="4314" y="966"/>
                      </a:moveTo>
                      <a:cubicBezTo>
                        <a:pt x="3995" y="966"/>
                        <a:pt x="3756" y="1059"/>
                        <a:pt x="3711" y="1227"/>
                      </a:cubicBezTo>
                      <a:cubicBezTo>
                        <a:pt x="3641" y="1479"/>
                        <a:pt x="4040" y="1805"/>
                        <a:pt x="4595" y="1955"/>
                      </a:cubicBezTo>
                      <a:cubicBezTo>
                        <a:pt x="4784" y="2006"/>
                        <a:pt x="4967" y="2030"/>
                        <a:pt x="5129" y="2030"/>
                      </a:cubicBezTo>
                      <a:cubicBezTo>
                        <a:pt x="5447" y="2030"/>
                        <a:pt x="5684" y="1937"/>
                        <a:pt x="5729" y="1768"/>
                      </a:cubicBezTo>
                      <a:cubicBezTo>
                        <a:pt x="5798" y="1518"/>
                        <a:pt x="5400" y="1190"/>
                        <a:pt x="4845" y="1040"/>
                      </a:cubicBezTo>
                      <a:cubicBezTo>
                        <a:pt x="4657" y="990"/>
                        <a:pt x="4475" y="966"/>
                        <a:pt x="4314" y="96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9"/>
                <p:cNvSpPr/>
                <p:nvPr/>
              </p:nvSpPr>
              <p:spPr>
                <a:xfrm>
                  <a:off x="3739560" y="1848677"/>
                  <a:ext cx="295970" cy="743217"/>
                </a:xfrm>
                <a:custGeom>
                  <a:avLst/>
                  <a:gdLst/>
                  <a:ahLst/>
                  <a:cxnLst/>
                  <a:rect l="l" t="t" r="r" b="b"/>
                  <a:pathLst>
                    <a:path w="12363" h="31045" extrusionOk="0">
                      <a:moveTo>
                        <a:pt x="6597" y="1"/>
                      </a:moveTo>
                      <a:cubicBezTo>
                        <a:pt x="4479" y="1"/>
                        <a:pt x="1119" y="8839"/>
                        <a:pt x="571" y="14688"/>
                      </a:cubicBezTo>
                      <a:cubicBezTo>
                        <a:pt x="0" y="20775"/>
                        <a:pt x="6276" y="31045"/>
                        <a:pt x="6276" y="31045"/>
                      </a:cubicBezTo>
                      <a:cubicBezTo>
                        <a:pt x="9700" y="28002"/>
                        <a:pt x="11222" y="20585"/>
                        <a:pt x="11792" y="16021"/>
                      </a:cubicBezTo>
                      <a:cubicBezTo>
                        <a:pt x="12363" y="11456"/>
                        <a:pt x="8938" y="805"/>
                        <a:pt x="6847" y="45"/>
                      </a:cubicBezTo>
                      <a:cubicBezTo>
                        <a:pt x="6766" y="15"/>
                        <a:pt x="6682" y="1"/>
                        <a:pt x="6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9"/>
                <p:cNvSpPr/>
                <p:nvPr/>
              </p:nvSpPr>
              <p:spPr>
                <a:xfrm>
                  <a:off x="3739560" y="2009081"/>
                  <a:ext cx="287783" cy="582819"/>
                </a:xfrm>
                <a:custGeom>
                  <a:avLst/>
                  <a:gdLst/>
                  <a:ahLst/>
                  <a:cxnLst/>
                  <a:rect l="l" t="t" r="r" b="b"/>
                  <a:pathLst>
                    <a:path w="12021" h="24345" extrusionOk="0">
                      <a:moveTo>
                        <a:pt x="6244" y="0"/>
                      </a:moveTo>
                      <a:cubicBezTo>
                        <a:pt x="6244" y="0"/>
                        <a:pt x="5429" y="12957"/>
                        <a:pt x="3002" y="12957"/>
                      </a:cubicBezTo>
                      <a:cubicBezTo>
                        <a:pt x="2943" y="12957"/>
                        <a:pt x="2882" y="12950"/>
                        <a:pt x="2821" y="12934"/>
                      </a:cubicBezTo>
                      <a:cubicBezTo>
                        <a:pt x="1336" y="12548"/>
                        <a:pt x="1092" y="8123"/>
                        <a:pt x="1150" y="4458"/>
                      </a:cubicBezTo>
                      <a:lnTo>
                        <a:pt x="1150" y="4458"/>
                      </a:lnTo>
                      <a:cubicBezTo>
                        <a:pt x="877" y="5688"/>
                        <a:pt x="673" y="6892"/>
                        <a:pt x="571" y="7988"/>
                      </a:cubicBezTo>
                      <a:cubicBezTo>
                        <a:pt x="0" y="14075"/>
                        <a:pt x="6276" y="24345"/>
                        <a:pt x="6276" y="24345"/>
                      </a:cubicBezTo>
                      <a:cubicBezTo>
                        <a:pt x="9700" y="21302"/>
                        <a:pt x="11222" y="13885"/>
                        <a:pt x="11792" y="9321"/>
                      </a:cubicBezTo>
                      <a:cubicBezTo>
                        <a:pt x="12020" y="7490"/>
                        <a:pt x="11606" y="4681"/>
                        <a:pt x="10894" y="1925"/>
                      </a:cubicBezTo>
                      <a:lnTo>
                        <a:pt x="10894" y="1925"/>
                      </a:lnTo>
                      <a:cubicBezTo>
                        <a:pt x="11261" y="6127"/>
                        <a:pt x="11396" y="12150"/>
                        <a:pt x="9192" y="12649"/>
                      </a:cubicBezTo>
                      <a:cubicBezTo>
                        <a:pt x="9120" y="12665"/>
                        <a:pt x="9050" y="12673"/>
                        <a:pt x="8981" y="12673"/>
                      </a:cubicBezTo>
                      <a:cubicBezTo>
                        <a:pt x="6244" y="12673"/>
                        <a:pt x="6244" y="0"/>
                        <a:pt x="62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
                <p:cNvSpPr/>
                <p:nvPr/>
              </p:nvSpPr>
              <p:spPr>
                <a:xfrm>
                  <a:off x="3876813" y="1935104"/>
                  <a:ext cx="22216" cy="619256"/>
                </a:xfrm>
                <a:custGeom>
                  <a:avLst/>
                  <a:gdLst/>
                  <a:ahLst/>
                  <a:cxnLst/>
                  <a:rect l="l" t="t" r="r" b="b"/>
                  <a:pathLst>
                    <a:path w="928" h="25867" extrusionOk="0">
                      <a:moveTo>
                        <a:pt x="464" y="1"/>
                      </a:moveTo>
                      <a:cubicBezTo>
                        <a:pt x="400" y="1"/>
                        <a:pt x="338" y="808"/>
                        <a:pt x="283" y="2020"/>
                      </a:cubicBezTo>
                      <a:cubicBezTo>
                        <a:pt x="228" y="3231"/>
                        <a:pt x="178" y="4846"/>
                        <a:pt x="136" y="6463"/>
                      </a:cubicBezTo>
                      <a:cubicBezTo>
                        <a:pt x="68" y="9694"/>
                        <a:pt x="0" y="12926"/>
                        <a:pt x="0" y="12926"/>
                      </a:cubicBezTo>
                      <a:cubicBezTo>
                        <a:pt x="0" y="12926"/>
                        <a:pt x="69" y="16160"/>
                        <a:pt x="136" y="19395"/>
                      </a:cubicBezTo>
                      <a:cubicBezTo>
                        <a:pt x="178" y="21013"/>
                        <a:pt x="228" y="22630"/>
                        <a:pt x="283" y="23843"/>
                      </a:cubicBezTo>
                      <a:cubicBezTo>
                        <a:pt x="338" y="25058"/>
                        <a:pt x="400" y="25867"/>
                        <a:pt x="464" y="25867"/>
                      </a:cubicBezTo>
                      <a:cubicBezTo>
                        <a:pt x="528" y="25867"/>
                        <a:pt x="589" y="25058"/>
                        <a:pt x="644" y="23843"/>
                      </a:cubicBezTo>
                      <a:cubicBezTo>
                        <a:pt x="699" y="22630"/>
                        <a:pt x="750" y="21013"/>
                        <a:pt x="791" y="19395"/>
                      </a:cubicBezTo>
                      <a:cubicBezTo>
                        <a:pt x="860" y="16160"/>
                        <a:pt x="927" y="12926"/>
                        <a:pt x="927" y="12926"/>
                      </a:cubicBezTo>
                      <a:cubicBezTo>
                        <a:pt x="927" y="12926"/>
                        <a:pt x="858" y="9694"/>
                        <a:pt x="791" y="6463"/>
                      </a:cubicBezTo>
                      <a:cubicBezTo>
                        <a:pt x="750" y="4846"/>
                        <a:pt x="699" y="3231"/>
                        <a:pt x="644" y="2020"/>
                      </a:cubicBezTo>
                      <a:cubicBezTo>
                        <a:pt x="589" y="808"/>
                        <a:pt x="528" y="1"/>
                        <a:pt x="46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
                <p:cNvSpPr/>
                <p:nvPr/>
              </p:nvSpPr>
              <p:spPr>
                <a:xfrm>
                  <a:off x="3916617" y="1955208"/>
                  <a:ext cx="40961" cy="138469"/>
                </a:xfrm>
                <a:custGeom>
                  <a:avLst/>
                  <a:gdLst/>
                  <a:ahLst/>
                  <a:cxnLst/>
                  <a:rect l="l" t="t" r="r" b="b"/>
                  <a:pathLst>
                    <a:path w="1711" h="5784" extrusionOk="0">
                      <a:moveTo>
                        <a:pt x="431" y="0"/>
                      </a:moveTo>
                      <a:cubicBezTo>
                        <a:pt x="419" y="0"/>
                        <a:pt x="408" y="1"/>
                        <a:pt x="396" y="3"/>
                      </a:cubicBezTo>
                      <a:cubicBezTo>
                        <a:pt x="138" y="43"/>
                        <a:pt x="0" y="537"/>
                        <a:pt x="89" y="1111"/>
                      </a:cubicBezTo>
                      <a:cubicBezTo>
                        <a:pt x="176" y="1653"/>
                        <a:pt x="437" y="2071"/>
                        <a:pt x="686" y="2071"/>
                      </a:cubicBezTo>
                      <a:cubicBezTo>
                        <a:pt x="698" y="2071"/>
                        <a:pt x="709" y="2070"/>
                        <a:pt x="721" y="2068"/>
                      </a:cubicBezTo>
                      <a:cubicBezTo>
                        <a:pt x="977" y="2027"/>
                        <a:pt x="1117" y="1531"/>
                        <a:pt x="1026" y="961"/>
                      </a:cubicBezTo>
                      <a:cubicBezTo>
                        <a:pt x="940" y="417"/>
                        <a:pt x="679" y="0"/>
                        <a:pt x="431" y="0"/>
                      </a:cubicBezTo>
                      <a:close/>
                      <a:moveTo>
                        <a:pt x="966" y="3114"/>
                      </a:moveTo>
                      <a:cubicBezTo>
                        <a:pt x="958" y="3114"/>
                        <a:pt x="951" y="3114"/>
                        <a:pt x="944" y="3115"/>
                      </a:cubicBezTo>
                      <a:cubicBezTo>
                        <a:pt x="610" y="3141"/>
                        <a:pt x="387" y="3760"/>
                        <a:pt x="444" y="4496"/>
                      </a:cubicBezTo>
                      <a:cubicBezTo>
                        <a:pt x="500" y="5215"/>
                        <a:pt x="804" y="5783"/>
                        <a:pt x="1130" y="5783"/>
                      </a:cubicBezTo>
                      <a:cubicBezTo>
                        <a:pt x="1138" y="5783"/>
                        <a:pt x="1146" y="5783"/>
                        <a:pt x="1153" y="5782"/>
                      </a:cubicBezTo>
                      <a:cubicBezTo>
                        <a:pt x="1487" y="5756"/>
                        <a:pt x="1710" y="5138"/>
                        <a:pt x="1654" y="4401"/>
                      </a:cubicBezTo>
                      <a:cubicBezTo>
                        <a:pt x="1597" y="3681"/>
                        <a:pt x="1292" y="3114"/>
                        <a:pt x="966" y="311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8" name="Google Shape;6448;p9"/>
                <p:cNvGrpSpPr/>
                <p:nvPr/>
              </p:nvGrpSpPr>
              <p:grpSpPr>
                <a:xfrm>
                  <a:off x="3702021" y="2642148"/>
                  <a:ext cx="382681" cy="336812"/>
                  <a:chOff x="3702021" y="2642148"/>
                  <a:chExt cx="382681" cy="336812"/>
                </a:xfrm>
              </p:grpSpPr>
              <p:sp>
                <p:nvSpPr>
                  <p:cNvPr id="6449" name="Google Shape;6449;p9"/>
                  <p:cNvSpPr/>
                  <p:nvPr/>
                </p:nvSpPr>
                <p:spPr>
                  <a:xfrm>
                    <a:off x="3702021" y="2642148"/>
                    <a:ext cx="382681" cy="336812"/>
                  </a:xfrm>
                  <a:custGeom>
                    <a:avLst/>
                    <a:gdLst/>
                    <a:ahLst/>
                    <a:cxnLst/>
                    <a:rect l="l" t="t" r="r" b="b"/>
                    <a:pathLst>
                      <a:path w="15985" h="14069" extrusionOk="0">
                        <a:moveTo>
                          <a:pt x="8207" y="1"/>
                        </a:moveTo>
                        <a:cubicBezTo>
                          <a:pt x="8207" y="1"/>
                          <a:pt x="0" y="13900"/>
                          <a:pt x="8039" y="14067"/>
                        </a:cubicBezTo>
                        <a:cubicBezTo>
                          <a:pt x="8086" y="14068"/>
                          <a:pt x="8132" y="14069"/>
                          <a:pt x="8179" y="14069"/>
                        </a:cubicBezTo>
                        <a:cubicBezTo>
                          <a:pt x="15985" y="14069"/>
                          <a:pt x="8207" y="1"/>
                          <a:pt x="8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9"/>
                  <p:cNvSpPr/>
                  <p:nvPr/>
                </p:nvSpPr>
                <p:spPr>
                  <a:xfrm>
                    <a:off x="3765512" y="2672146"/>
                    <a:ext cx="257140" cy="226329"/>
                  </a:xfrm>
                  <a:custGeom>
                    <a:avLst/>
                    <a:gdLst/>
                    <a:ahLst/>
                    <a:cxnLst/>
                    <a:rect l="l" t="t" r="r" b="b"/>
                    <a:pathLst>
                      <a:path w="10741" h="9454" extrusionOk="0">
                        <a:moveTo>
                          <a:pt x="5515" y="0"/>
                        </a:moveTo>
                        <a:lnTo>
                          <a:pt x="5515" y="0"/>
                        </a:lnTo>
                        <a:cubicBezTo>
                          <a:pt x="5515" y="1"/>
                          <a:pt x="1" y="9340"/>
                          <a:pt x="5402" y="9452"/>
                        </a:cubicBezTo>
                        <a:cubicBezTo>
                          <a:pt x="5434" y="9453"/>
                          <a:pt x="5465" y="9453"/>
                          <a:pt x="5496" y="9453"/>
                        </a:cubicBezTo>
                        <a:cubicBezTo>
                          <a:pt x="10741" y="9453"/>
                          <a:pt x="5515" y="1"/>
                          <a:pt x="5515"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
                  <p:cNvSpPr/>
                  <p:nvPr/>
                </p:nvSpPr>
                <p:spPr>
                  <a:xfrm>
                    <a:off x="3883732" y="2649282"/>
                    <a:ext cx="27339" cy="303128"/>
                  </a:xfrm>
                  <a:custGeom>
                    <a:avLst/>
                    <a:gdLst/>
                    <a:ahLst/>
                    <a:cxnLst/>
                    <a:rect l="l" t="t" r="r" b="b"/>
                    <a:pathLst>
                      <a:path w="1142" h="12662" extrusionOk="0">
                        <a:moveTo>
                          <a:pt x="571" y="1"/>
                        </a:moveTo>
                        <a:cubicBezTo>
                          <a:pt x="256" y="1"/>
                          <a:pt x="0" y="6327"/>
                          <a:pt x="0" y="6327"/>
                        </a:cubicBezTo>
                        <a:cubicBezTo>
                          <a:pt x="0" y="6327"/>
                          <a:pt x="256" y="12662"/>
                          <a:pt x="571" y="12662"/>
                        </a:cubicBezTo>
                        <a:cubicBezTo>
                          <a:pt x="886" y="12662"/>
                          <a:pt x="1142" y="6327"/>
                          <a:pt x="1142" y="6327"/>
                        </a:cubicBezTo>
                        <a:cubicBezTo>
                          <a:pt x="1142" y="6327"/>
                          <a:pt x="886" y="1"/>
                          <a:pt x="57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
                  <p:cNvSpPr/>
                  <p:nvPr/>
                </p:nvSpPr>
                <p:spPr>
                  <a:xfrm>
                    <a:off x="3832068" y="2826756"/>
                    <a:ext cx="46875" cy="135764"/>
                  </a:xfrm>
                  <a:custGeom>
                    <a:avLst/>
                    <a:gdLst/>
                    <a:ahLst/>
                    <a:cxnLst/>
                    <a:rect l="l" t="t" r="r" b="b"/>
                    <a:pathLst>
                      <a:path w="1958" h="5671" extrusionOk="0">
                        <a:moveTo>
                          <a:pt x="1149" y="0"/>
                        </a:moveTo>
                        <a:cubicBezTo>
                          <a:pt x="815" y="0"/>
                          <a:pt x="415" y="514"/>
                          <a:pt x="214" y="1218"/>
                        </a:cubicBezTo>
                        <a:cubicBezTo>
                          <a:pt x="0" y="1981"/>
                          <a:pt x="103" y="2680"/>
                          <a:pt x="451" y="2778"/>
                        </a:cubicBezTo>
                        <a:cubicBezTo>
                          <a:pt x="478" y="2786"/>
                          <a:pt x="506" y="2790"/>
                          <a:pt x="534" y="2790"/>
                        </a:cubicBezTo>
                        <a:cubicBezTo>
                          <a:pt x="866" y="2790"/>
                          <a:pt x="1270" y="2275"/>
                          <a:pt x="1467" y="1573"/>
                        </a:cubicBezTo>
                        <a:cubicBezTo>
                          <a:pt x="1683" y="808"/>
                          <a:pt x="1579" y="111"/>
                          <a:pt x="1231" y="11"/>
                        </a:cubicBezTo>
                        <a:cubicBezTo>
                          <a:pt x="1204" y="4"/>
                          <a:pt x="1177" y="0"/>
                          <a:pt x="1149" y="0"/>
                        </a:cubicBezTo>
                        <a:close/>
                        <a:moveTo>
                          <a:pt x="946" y="3543"/>
                        </a:moveTo>
                        <a:cubicBezTo>
                          <a:pt x="915" y="3543"/>
                          <a:pt x="886" y="3548"/>
                          <a:pt x="858" y="3558"/>
                        </a:cubicBezTo>
                        <a:cubicBezTo>
                          <a:pt x="595" y="3659"/>
                          <a:pt x="561" y="4210"/>
                          <a:pt x="785" y="4791"/>
                        </a:cubicBezTo>
                        <a:cubicBezTo>
                          <a:pt x="983" y="5306"/>
                          <a:pt x="1316" y="5671"/>
                          <a:pt x="1572" y="5671"/>
                        </a:cubicBezTo>
                        <a:cubicBezTo>
                          <a:pt x="1603" y="5671"/>
                          <a:pt x="1633" y="5665"/>
                          <a:pt x="1661" y="5654"/>
                        </a:cubicBezTo>
                        <a:cubicBezTo>
                          <a:pt x="1924" y="5555"/>
                          <a:pt x="1958" y="5004"/>
                          <a:pt x="1735" y="4423"/>
                        </a:cubicBezTo>
                        <a:cubicBezTo>
                          <a:pt x="1535" y="3908"/>
                          <a:pt x="1201" y="3543"/>
                          <a:pt x="946" y="354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3" name="Google Shape;6453;p9"/>
                <p:cNvGrpSpPr/>
                <p:nvPr/>
              </p:nvGrpSpPr>
              <p:grpSpPr>
                <a:xfrm>
                  <a:off x="3496250" y="2637527"/>
                  <a:ext cx="292791" cy="232026"/>
                  <a:chOff x="3496250" y="2637527"/>
                  <a:chExt cx="292791" cy="232026"/>
                </a:xfrm>
              </p:grpSpPr>
              <p:sp>
                <p:nvSpPr>
                  <p:cNvPr id="6454" name="Google Shape;6454;p9"/>
                  <p:cNvSpPr/>
                  <p:nvPr/>
                </p:nvSpPr>
                <p:spPr>
                  <a:xfrm>
                    <a:off x="3496250" y="2637527"/>
                    <a:ext cx="292283" cy="232026"/>
                  </a:xfrm>
                  <a:custGeom>
                    <a:avLst/>
                    <a:gdLst/>
                    <a:ahLst/>
                    <a:cxnLst/>
                    <a:rect l="l" t="t" r="r" b="b"/>
                    <a:pathLst>
                      <a:path w="12209" h="9692" extrusionOk="0">
                        <a:moveTo>
                          <a:pt x="12208" y="1"/>
                        </a:moveTo>
                        <a:cubicBezTo>
                          <a:pt x="12208" y="1"/>
                          <a:pt x="0" y="4734"/>
                          <a:pt x="5037" y="8877"/>
                        </a:cubicBezTo>
                        <a:cubicBezTo>
                          <a:pt x="5729" y="9446"/>
                          <a:pt x="6365" y="9692"/>
                          <a:pt x="6949" y="9692"/>
                        </a:cubicBezTo>
                        <a:cubicBezTo>
                          <a:pt x="10619" y="9692"/>
                          <a:pt x="12208" y="1"/>
                          <a:pt x="1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
                  <p:cNvSpPr/>
                  <p:nvPr/>
                </p:nvSpPr>
                <p:spPr>
                  <a:xfrm>
                    <a:off x="3576452" y="2656129"/>
                    <a:ext cx="196404" cy="155945"/>
                  </a:xfrm>
                  <a:custGeom>
                    <a:avLst/>
                    <a:gdLst/>
                    <a:ahLst/>
                    <a:cxnLst/>
                    <a:rect l="l" t="t" r="r" b="b"/>
                    <a:pathLst>
                      <a:path w="8204" h="6514" extrusionOk="0">
                        <a:moveTo>
                          <a:pt x="8204" y="1"/>
                        </a:moveTo>
                        <a:cubicBezTo>
                          <a:pt x="8203" y="1"/>
                          <a:pt x="0" y="3181"/>
                          <a:pt x="3385" y="5967"/>
                        </a:cubicBezTo>
                        <a:cubicBezTo>
                          <a:pt x="3850" y="6349"/>
                          <a:pt x="4277" y="6513"/>
                          <a:pt x="4670" y="6513"/>
                        </a:cubicBezTo>
                        <a:cubicBezTo>
                          <a:pt x="7136" y="6513"/>
                          <a:pt x="8204" y="1"/>
                          <a:pt x="8204"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9"/>
                  <p:cNvSpPr/>
                  <p:nvPr/>
                </p:nvSpPr>
                <p:spPr>
                  <a:xfrm>
                    <a:off x="3627158" y="2641406"/>
                    <a:ext cx="161882" cy="193363"/>
                  </a:xfrm>
                  <a:custGeom>
                    <a:avLst/>
                    <a:gdLst/>
                    <a:ahLst/>
                    <a:cxnLst/>
                    <a:rect l="l" t="t" r="r" b="b"/>
                    <a:pathLst>
                      <a:path w="6762" h="8077" extrusionOk="0">
                        <a:moveTo>
                          <a:pt x="6546" y="1"/>
                        </a:moveTo>
                        <a:cubicBezTo>
                          <a:pt x="6229" y="1"/>
                          <a:pt x="3020" y="3749"/>
                          <a:pt x="3020" y="3749"/>
                        </a:cubicBezTo>
                        <a:cubicBezTo>
                          <a:pt x="3020" y="3749"/>
                          <a:pt x="1" y="7914"/>
                          <a:pt x="203" y="8071"/>
                        </a:cubicBezTo>
                        <a:cubicBezTo>
                          <a:pt x="207" y="8075"/>
                          <a:pt x="212" y="8076"/>
                          <a:pt x="218" y="8076"/>
                        </a:cubicBezTo>
                        <a:cubicBezTo>
                          <a:pt x="535" y="8076"/>
                          <a:pt x="3747" y="4322"/>
                          <a:pt x="3747" y="4322"/>
                        </a:cubicBezTo>
                        <a:cubicBezTo>
                          <a:pt x="3747" y="4322"/>
                          <a:pt x="6762" y="165"/>
                          <a:pt x="6561" y="6"/>
                        </a:cubicBezTo>
                        <a:cubicBezTo>
                          <a:pt x="6557" y="2"/>
                          <a:pt x="6552" y="1"/>
                          <a:pt x="654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9"/>
                  <p:cNvSpPr/>
                  <p:nvPr/>
                </p:nvSpPr>
                <p:spPr>
                  <a:xfrm>
                    <a:off x="3604271" y="2733817"/>
                    <a:ext cx="71988" cy="94419"/>
                  </a:xfrm>
                  <a:custGeom>
                    <a:avLst/>
                    <a:gdLst/>
                    <a:ahLst/>
                    <a:cxnLst/>
                    <a:rect l="l" t="t" r="r" b="b"/>
                    <a:pathLst>
                      <a:path w="3007" h="3944" extrusionOk="0">
                        <a:moveTo>
                          <a:pt x="2529" y="1"/>
                        </a:moveTo>
                        <a:cubicBezTo>
                          <a:pt x="2274" y="1"/>
                          <a:pt x="1919" y="135"/>
                          <a:pt x="1581" y="380"/>
                        </a:cubicBezTo>
                        <a:cubicBezTo>
                          <a:pt x="1061" y="759"/>
                          <a:pt x="776" y="1256"/>
                          <a:pt x="949" y="1493"/>
                        </a:cubicBezTo>
                        <a:cubicBezTo>
                          <a:pt x="1009" y="1576"/>
                          <a:pt x="1117" y="1616"/>
                          <a:pt x="1255" y="1616"/>
                        </a:cubicBezTo>
                        <a:cubicBezTo>
                          <a:pt x="1509" y="1616"/>
                          <a:pt x="1865" y="1481"/>
                          <a:pt x="2202" y="1236"/>
                        </a:cubicBezTo>
                        <a:cubicBezTo>
                          <a:pt x="2722" y="858"/>
                          <a:pt x="3006" y="361"/>
                          <a:pt x="2835" y="123"/>
                        </a:cubicBezTo>
                        <a:cubicBezTo>
                          <a:pt x="2774" y="40"/>
                          <a:pt x="2666" y="1"/>
                          <a:pt x="2529" y="1"/>
                        </a:cubicBezTo>
                        <a:close/>
                        <a:moveTo>
                          <a:pt x="756" y="2187"/>
                        </a:moveTo>
                        <a:cubicBezTo>
                          <a:pt x="547" y="2187"/>
                          <a:pt x="286" y="2503"/>
                          <a:pt x="149" y="2943"/>
                        </a:cubicBezTo>
                        <a:cubicBezTo>
                          <a:pt x="1" y="3422"/>
                          <a:pt x="56" y="3866"/>
                          <a:pt x="274" y="3935"/>
                        </a:cubicBezTo>
                        <a:cubicBezTo>
                          <a:pt x="293" y="3940"/>
                          <a:pt x="313" y="3943"/>
                          <a:pt x="332" y="3943"/>
                        </a:cubicBezTo>
                        <a:cubicBezTo>
                          <a:pt x="542" y="3943"/>
                          <a:pt x="803" y="3627"/>
                          <a:pt x="940" y="3187"/>
                        </a:cubicBezTo>
                        <a:cubicBezTo>
                          <a:pt x="1087" y="2706"/>
                          <a:pt x="1033" y="2263"/>
                          <a:pt x="814" y="2195"/>
                        </a:cubicBezTo>
                        <a:cubicBezTo>
                          <a:pt x="796" y="2189"/>
                          <a:pt x="776" y="2187"/>
                          <a:pt x="756"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9"/>
                <p:cNvGrpSpPr/>
                <p:nvPr/>
              </p:nvGrpSpPr>
              <p:grpSpPr>
                <a:xfrm>
                  <a:off x="4009086" y="2637527"/>
                  <a:ext cx="292786" cy="232026"/>
                  <a:chOff x="4009086" y="2637527"/>
                  <a:chExt cx="292786" cy="232026"/>
                </a:xfrm>
              </p:grpSpPr>
              <p:sp>
                <p:nvSpPr>
                  <p:cNvPr id="6459" name="Google Shape;6459;p9"/>
                  <p:cNvSpPr/>
                  <p:nvPr/>
                </p:nvSpPr>
                <p:spPr>
                  <a:xfrm>
                    <a:off x="4009589" y="2637527"/>
                    <a:ext cx="292283" cy="232026"/>
                  </a:xfrm>
                  <a:custGeom>
                    <a:avLst/>
                    <a:gdLst/>
                    <a:ahLst/>
                    <a:cxnLst/>
                    <a:rect l="l" t="t" r="r" b="b"/>
                    <a:pathLst>
                      <a:path w="12209" h="9692" extrusionOk="0">
                        <a:moveTo>
                          <a:pt x="1" y="1"/>
                        </a:moveTo>
                        <a:cubicBezTo>
                          <a:pt x="1" y="1"/>
                          <a:pt x="1589" y="9692"/>
                          <a:pt x="5259" y="9692"/>
                        </a:cubicBezTo>
                        <a:cubicBezTo>
                          <a:pt x="5844" y="9692"/>
                          <a:pt x="6480" y="9446"/>
                          <a:pt x="7172" y="8877"/>
                        </a:cubicBezTo>
                        <a:cubicBezTo>
                          <a:pt x="12209" y="473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9"/>
                  <p:cNvSpPr/>
                  <p:nvPr/>
                </p:nvSpPr>
                <p:spPr>
                  <a:xfrm>
                    <a:off x="4025270" y="2656129"/>
                    <a:ext cx="196404" cy="155945"/>
                  </a:xfrm>
                  <a:custGeom>
                    <a:avLst/>
                    <a:gdLst/>
                    <a:ahLst/>
                    <a:cxnLst/>
                    <a:rect l="l" t="t" r="r" b="b"/>
                    <a:pathLst>
                      <a:path w="8204" h="6514" extrusionOk="0">
                        <a:moveTo>
                          <a:pt x="1" y="1"/>
                        </a:moveTo>
                        <a:cubicBezTo>
                          <a:pt x="1" y="1"/>
                          <a:pt x="1069" y="6513"/>
                          <a:pt x="3534" y="6513"/>
                        </a:cubicBezTo>
                        <a:cubicBezTo>
                          <a:pt x="3927" y="6513"/>
                          <a:pt x="4354" y="6349"/>
                          <a:pt x="4819" y="5967"/>
                        </a:cubicBezTo>
                        <a:cubicBezTo>
                          <a:pt x="8204" y="3181"/>
                          <a:pt x="1" y="1"/>
                          <a:pt x="1"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9"/>
                  <p:cNvSpPr/>
                  <p:nvPr/>
                </p:nvSpPr>
                <p:spPr>
                  <a:xfrm>
                    <a:off x="4009086" y="2641406"/>
                    <a:ext cx="161834" cy="193363"/>
                  </a:xfrm>
                  <a:custGeom>
                    <a:avLst/>
                    <a:gdLst/>
                    <a:ahLst/>
                    <a:cxnLst/>
                    <a:rect l="l" t="t" r="r" b="b"/>
                    <a:pathLst>
                      <a:path w="6760" h="8077" extrusionOk="0">
                        <a:moveTo>
                          <a:pt x="216" y="1"/>
                        </a:moveTo>
                        <a:cubicBezTo>
                          <a:pt x="210" y="1"/>
                          <a:pt x="205" y="2"/>
                          <a:pt x="201" y="6"/>
                        </a:cubicBezTo>
                        <a:cubicBezTo>
                          <a:pt x="0" y="165"/>
                          <a:pt x="3015" y="4322"/>
                          <a:pt x="3015" y="4322"/>
                        </a:cubicBezTo>
                        <a:cubicBezTo>
                          <a:pt x="3015" y="4322"/>
                          <a:pt x="6227" y="8076"/>
                          <a:pt x="6544" y="8076"/>
                        </a:cubicBezTo>
                        <a:cubicBezTo>
                          <a:pt x="6550" y="8076"/>
                          <a:pt x="6556" y="8075"/>
                          <a:pt x="6560" y="8071"/>
                        </a:cubicBezTo>
                        <a:cubicBezTo>
                          <a:pt x="6760" y="7914"/>
                          <a:pt x="3742" y="3749"/>
                          <a:pt x="3742" y="3749"/>
                        </a:cubicBezTo>
                        <a:cubicBezTo>
                          <a:pt x="3742" y="3749"/>
                          <a:pt x="532" y="1"/>
                          <a:pt x="2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9"/>
                  <p:cNvSpPr/>
                  <p:nvPr/>
                </p:nvSpPr>
                <p:spPr>
                  <a:xfrm>
                    <a:off x="4121847" y="2733817"/>
                    <a:ext cx="71964" cy="94419"/>
                  </a:xfrm>
                  <a:custGeom>
                    <a:avLst/>
                    <a:gdLst/>
                    <a:ahLst/>
                    <a:cxnLst/>
                    <a:rect l="l" t="t" r="r" b="b"/>
                    <a:pathLst>
                      <a:path w="3006" h="3944" extrusionOk="0">
                        <a:moveTo>
                          <a:pt x="479" y="1"/>
                        </a:moveTo>
                        <a:cubicBezTo>
                          <a:pt x="341" y="1"/>
                          <a:pt x="233" y="40"/>
                          <a:pt x="173" y="123"/>
                        </a:cubicBezTo>
                        <a:cubicBezTo>
                          <a:pt x="0" y="361"/>
                          <a:pt x="285" y="858"/>
                          <a:pt x="806" y="1236"/>
                        </a:cubicBezTo>
                        <a:cubicBezTo>
                          <a:pt x="1144" y="1481"/>
                          <a:pt x="1499" y="1616"/>
                          <a:pt x="1753" y="1616"/>
                        </a:cubicBezTo>
                        <a:cubicBezTo>
                          <a:pt x="1891" y="1616"/>
                          <a:pt x="1999" y="1576"/>
                          <a:pt x="2059" y="1493"/>
                        </a:cubicBezTo>
                        <a:cubicBezTo>
                          <a:pt x="2232" y="1256"/>
                          <a:pt x="1947" y="759"/>
                          <a:pt x="1426" y="380"/>
                        </a:cubicBezTo>
                        <a:cubicBezTo>
                          <a:pt x="1088" y="135"/>
                          <a:pt x="733" y="1"/>
                          <a:pt x="479" y="1"/>
                        </a:cubicBezTo>
                        <a:close/>
                        <a:moveTo>
                          <a:pt x="2250" y="2187"/>
                        </a:moveTo>
                        <a:cubicBezTo>
                          <a:pt x="2230" y="2187"/>
                          <a:pt x="2211" y="2189"/>
                          <a:pt x="2192" y="2195"/>
                        </a:cubicBezTo>
                        <a:cubicBezTo>
                          <a:pt x="1975" y="2263"/>
                          <a:pt x="1920" y="2706"/>
                          <a:pt x="2067" y="3187"/>
                        </a:cubicBezTo>
                        <a:cubicBezTo>
                          <a:pt x="2204" y="3627"/>
                          <a:pt x="2465" y="3943"/>
                          <a:pt x="2675" y="3943"/>
                        </a:cubicBezTo>
                        <a:cubicBezTo>
                          <a:pt x="2695" y="3943"/>
                          <a:pt x="2715" y="3940"/>
                          <a:pt x="2734" y="3935"/>
                        </a:cubicBezTo>
                        <a:cubicBezTo>
                          <a:pt x="2951" y="3866"/>
                          <a:pt x="3006" y="3422"/>
                          <a:pt x="2858" y="2943"/>
                        </a:cubicBezTo>
                        <a:cubicBezTo>
                          <a:pt x="2721" y="2503"/>
                          <a:pt x="2460" y="2187"/>
                          <a:pt x="2250" y="21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3" name="Google Shape;6463;p9"/>
                <p:cNvSpPr/>
                <p:nvPr/>
              </p:nvSpPr>
              <p:spPr>
                <a:xfrm>
                  <a:off x="4307844" y="2101397"/>
                  <a:ext cx="217734" cy="109119"/>
                </a:xfrm>
                <a:custGeom>
                  <a:avLst/>
                  <a:gdLst/>
                  <a:ahLst/>
                  <a:cxnLst/>
                  <a:rect l="l" t="t" r="r" b="b"/>
                  <a:pathLst>
                    <a:path w="9095" h="4558" extrusionOk="0">
                      <a:moveTo>
                        <a:pt x="6698" y="0"/>
                      </a:moveTo>
                      <a:cubicBezTo>
                        <a:pt x="4088" y="0"/>
                        <a:pt x="0" y="3306"/>
                        <a:pt x="0" y="3306"/>
                      </a:cubicBezTo>
                      <a:cubicBezTo>
                        <a:pt x="0" y="3306"/>
                        <a:pt x="3340" y="4557"/>
                        <a:pt x="5905" y="4557"/>
                      </a:cubicBezTo>
                      <a:cubicBezTo>
                        <a:pt x="7687" y="4557"/>
                        <a:pt x="9095" y="3953"/>
                        <a:pt x="8748" y="1907"/>
                      </a:cubicBezTo>
                      <a:cubicBezTo>
                        <a:pt x="8511" y="504"/>
                        <a:pt x="7717" y="0"/>
                        <a:pt x="6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9"/>
                <p:cNvSpPr/>
                <p:nvPr/>
              </p:nvSpPr>
              <p:spPr>
                <a:xfrm>
                  <a:off x="4326446" y="2123973"/>
                  <a:ext cx="146273" cy="73328"/>
                </a:xfrm>
                <a:custGeom>
                  <a:avLst/>
                  <a:gdLst/>
                  <a:ahLst/>
                  <a:cxnLst/>
                  <a:rect l="l" t="t" r="r" b="b"/>
                  <a:pathLst>
                    <a:path w="6110" h="3063" extrusionOk="0">
                      <a:moveTo>
                        <a:pt x="4500" y="1"/>
                      </a:moveTo>
                      <a:cubicBezTo>
                        <a:pt x="2747" y="1"/>
                        <a:pt x="0" y="2221"/>
                        <a:pt x="0" y="2221"/>
                      </a:cubicBezTo>
                      <a:cubicBezTo>
                        <a:pt x="0" y="2221"/>
                        <a:pt x="2245" y="3062"/>
                        <a:pt x="3968" y="3062"/>
                      </a:cubicBezTo>
                      <a:cubicBezTo>
                        <a:pt x="5165" y="3062"/>
                        <a:pt x="6110" y="2657"/>
                        <a:pt x="5877" y="1282"/>
                      </a:cubicBezTo>
                      <a:cubicBezTo>
                        <a:pt x="5718" y="339"/>
                        <a:pt x="5185" y="1"/>
                        <a:pt x="450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
                <p:cNvSpPr/>
                <p:nvPr/>
              </p:nvSpPr>
              <p:spPr>
                <a:xfrm>
                  <a:off x="4311507" y="2150020"/>
                  <a:ext cx="190227" cy="30428"/>
                </a:xfrm>
                <a:custGeom>
                  <a:avLst/>
                  <a:gdLst/>
                  <a:ahLst/>
                  <a:cxnLst/>
                  <a:rect l="l" t="t" r="r" b="b"/>
                  <a:pathLst>
                    <a:path w="7946" h="1271" extrusionOk="0">
                      <a:moveTo>
                        <a:pt x="7531" y="1"/>
                      </a:moveTo>
                      <a:cubicBezTo>
                        <a:pt x="6529" y="1"/>
                        <a:pt x="3918" y="279"/>
                        <a:pt x="3918" y="279"/>
                      </a:cubicBezTo>
                      <a:cubicBezTo>
                        <a:pt x="3918" y="279"/>
                        <a:pt x="0" y="1021"/>
                        <a:pt x="28" y="1219"/>
                      </a:cubicBezTo>
                      <a:cubicBezTo>
                        <a:pt x="34" y="1256"/>
                        <a:pt x="179" y="1270"/>
                        <a:pt x="411" y="1270"/>
                      </a:cubicBezTo>
                      <a:cubicBezTo>
                        <a:pt x="1411" y="1270"/>
                        <a:pt x="4023" y="992"/>
                        <a:pt x="4023" y="992"/>
                      </a:cubicBezTo>
                      <a:cubicBezTo>
                        <a:pt x="4023" y="992"/>
                        <a:pt x="7945" y="249"/>
                        <a:pt x="7916" y="53"/>
                      </a:cubicBezTo>
                      <a:cubicBezTo>
                        <a:pt x="7911" y="16"/>
                        <a:pt x="7765" y="1"/>
                        <a:pt x="753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9"/>
                <p:cNvSpPr/>
                <p:nvPr/>
              </p:nvSpPr>
              <p:spPr>
                <a:xfrm>
                  <a:off x="4417421" y="2118993"/>
                  <a:ext cx="88267" cy="25257"/>
                </a:xfrm>
                <a:custGeom>
                  <a:avLst/>
                  <a:gdLst/>
                  <a:ahLst/>
                  <a:cxnLst/>
                  <a:rect l="l" t="t" r="r" b="b"/>
                  <a:pathLst>
                    <a:path w="3687" h="1055" extrusionOk="0">
                      <a:moveTo>
                        <a:pt x="2716" y="144"/>
                      </a:moveTo>
                      <a:cubicBezTo>
                        <a:pt x="2476" y="144"/>
                        <a:pt x="2294" y="216"/>
                        <a:pt x="2267" y="339"/>
                      </a:cubicBezTo>
                      <a:cubicBezTo>
                        <a:pt x="2229" y="511"/>
                        <a:pt x="2506" y="720"/>
                        <a:pt x="2886" y="806"/>
                      </a:cubicBezTo>
                      <a:cubicBezTo>
                        <a:pt x="2996" y="831"/>
                        <a:pt x="3102" y="842"/>
                        <a:pt x="3199" y="842"/>
                      </a:cubicBezTo>
                      <a:cubicBezTo>
                        <a:pt x="3439" y="842"/>
                        <a:pt x="3619" y="770"/>
                        <a:pt x="3647" y="647"/>
                      </a:cubicBezTo>
                      <a:cubicBezTo>
                        <a:pt x="3687" y="474"/>
                        <a:pt x="3408" y="265"/>
                        <a:pt x="3029" y="180"/>
                      </a:cubicBezTo>
                      <a:cubicBezTo>
                        <a:pt x="2919" y="156"/>
                        <a:pt x="2813" y="144"/>
                        <a:pt x="2716" y="144"/>
                      </a:cubicBezTo>
                      <a:close/>
                      <a:moveTo>
                        <a:pt x="1380" y="1"/>
                      </a:moveTo>
                      <a:cubicBezTo>
                        <a:pt x="1200" y="1"/>
                        <a:pt x="976" y="52"/>
                        <a:pt x="750" y="153"/>
                      </a:cubicBezTo>
                      <a:cubicBezTo>
                        <a:pt x="295" y="359"/>
                        <a:pt x="0" y="691"/>
                        <a:pt x="92" y="898"/>
                      </a:cubicBezTo>
                      <a:cubicBezTo>
                        <a:pt x="139" y="1002"/>
                        <a:pt x="274" y="1054"/>
                        <a:pt x="455" y="1054"/>
                      </a:cubicBezTo>
                      <a:cubicBezTo>
                        <a:pt x="635" y="1054"/>
                        <a:pt x="859" y="1003"/>
                        <a:pt x="1086" y="901"/>
                      </a:cubicBezTo>
                      <a:cubicBezTo>
                        <a:pt x="1542" y="697"/>
                        <a:pt x="1837" y="362"/>
                        <a:pt x="1744" y="157"/>
                      </a:cubicBezTo>
                      <a:cubicBezTo>
                        <a:pt x="1697" y="53"/>
                        <a:pt x="1561" y="1"/>
                        <a:pt x="138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
                <p:cNvSpPr/>
                <p:nvPr/>
              </p:nvSpPr>
              <p:spPr>
                <a:xfrm>
                  <a:off x="3787346" y="1627057"/>
                  <a:ext cx="213832" cy="188240"/>
                </a:xfrm>
                <a:custGeom>
                  <a:avLst/>
                  <a:gdLst/>
                  <a:ahLst/>
                  <a:cxnLst/>
                  <a:rect l="l" t="t" r="r" b="b"/>
                  <a:pathLst>
                    <a:path w="8932" h="7863" extrusionOk="0">
                      <a:moveTo>
                        <a:pt x="4574" y="1"/>
                      </a:moveTo>
                      <a:cubicBezTo>
                        <a:pt x="4548" y="1"/>
                        <a:pt x="4520" y="1"/>
                        <a:pt x="4493" y="2"/>
                      </a:cubicBezTo>
                      <a:cubicBezTo>
                        <a:pt x="0" y="98"/>
                        <a:pt x="4594" y="7862"/>
                        <a:pt x="4594" y="7862"/>
                      </a:cubicBezTo>
                      <a:cubicBezTo>
                        <a:pt x="4594" y="7862"/>
                        <a:pt x="8932" y="1"/>
                        <a:pt x="4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9"/>
                <p:cNvSpPr/>
                <p:nvPr/>
              </p:nvSpPr>
              <p:spPr>
                <a:xfrm>
                  <a:off x="3822874" y="1672042"/>
                  <a:ext cx="143664" cy="126475"/>
                </a:xfrm>
                <a:custGeom>
                  <a:avLst/>
                  <a:gdLst/>
                  <a:ahLst/>
                  <a:cxnLst/>
                  <a:rect l="l" t="t" r="r" b="b"/>
                  <a:pathLst>
                    <a:path w="6001" h="5283" extrusionOk="0">
                      <a:moveTo>
                        <a:pt x="3073" y="0"/>
                      </a:moveTo>
                      <a:cubicBezTo>
                        <a:pt x="3055" y="0"/>
                        <a:pt x="3037" y="1"/>
                        <a:pt x="3018" y="1"/>
                      </a:cubicBezTo>
                      <a:cubicBezTo>
                        <a:pt x="0" y="67"/>
                        <a:pt x="3085" y="5283"/>
                        <a:pt x="3085" y="5283"/>
                      </a:cubicBezTo>
                      <a:cubicBezTo>
                        <a:pt x="3085" y="5283"/>
                        <a:pt x="6000" y="0"/>
                        <a:pt x="3073"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9"/>
                <p:cNvSpPr/>
                <p:nvPr/>
              </p:nvSpPr>
              <p:spPr>
                <a:xfrm>
                  <a:off x="3888975" y="1641924"/>
                  <a:ext cx="15274" cy="169376"/>
                </a:xfrm>
                <a:custGeom>
                  <a:avLst/>
                  <a:gdLst/>
                  <a:ahLst/>
                  <a:cxnLst/>
                  <a:rect l="l" t="t" r="r" b="b"/>
                  <a:pathLst>
                    <a:path w="638" h="7075" extrusionOk="0">
                      <a:moveTo>
                        <a:pt x="317" y="0"/>
                      </a:moveTo>
                      <a:cubicBezTo>
                        <a:pt x="317" y="0"/>
                        <a:pt x="317" y="0"/>
                        <a:pt x="317" y="0"/>
                      </a:cubicBezTo>
                      <a:cubicBezTo>
                        <a:pt x="139" y="0"/>
                        <a:pt x="0" y="3540"/>
                        <a:pt x="0" y="3540"/>
                      </a:cubicBezTo>
                      <a:cubicBezTo>
                        <a:pt x="0" y="3540"/>
                        <a:pt x="145" y="7075"/>
                        <a:pt x="323" y="7075"/>
                      </a:cubicBezTo>
                      <a:cubicBezTo>
                        <a:pt x="499" y="7075"/>
                        <a:pt x="638" y="3540"/>
                        <a:pt x="638" y="3540"/>
                      </a:cubicBezTo>
                      <a:cubicBezTo>
                        <a:pt x="638" y="3540"/>
                        <a:pt x="493" y="0"/>
                        <a:pt x="317"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9"/>
                <p:cNvSpPr/>
                <p:nvPr/>
              </p:nvSpPr>
              <p:spPr>
                <a:xfrm>
                  <a:off x="3860031" y="1636250"/>
                  <a:ext cx="26214" cy="75890"/>
                </a:xfrm>
                <a:custGeom>
                  <a:avLst/>
                  <a:gdLst/>
                  <a:ahLst/>
                  <a:cxnLst/>
                  <a:rect l="l" t="t" r="r" b="b"/>
                  <a:pathLst>
                    <a:path w="1095" h="3170" extrusionOk="0">
                      <a:moveTo>
                        <a:pt x="881" y="1"/>
                      </a:moveTo>
                      <a:cubicBezTo>
                        <a:pt x="737" y="1"/>
                        <a:pt x="549" y="204"/>
                        <a:pt x="440" y="493"/>
                      </a:cubicBezTo>
                      <a:cubicBezTo>
                        <a:pt x="314" y="817"/>
                        <a:pt x="334" y="1126"/>
                        <a:pt x="481" y="1181"/>
                      </a:cubicBezTo>
                      <a:cubicBezTo>
                        <a:pt x="497" y="1187"/>
                        <a:pt x="513" y="1190"/>
                        <a:pt x="530" y="1190"/>
                      </a:cubicBezTo>
                      <a:cubicBezTo>
                        <a:pt x="672" y="1190"/>
                        <a:pt x="858" y="986"/>
                        <a:pt x="971" y="699"/>
                      </a:cubicBezTo>
                      <a:cubicBezTo>
                        <a:pt x="1094" y="373"/>
                        <a:pt x="1076" y="66"/>
                        <a:pt x="929" y="9"/>
                      </a:cubicBezTo>
                      <a:cubicBezTo>
                        <a:pt x="914" y="3"/>
                        <a:pt x="898" y="1"/>
                        <a:pt x="881" y="1"/>
                      </a:cubicBezTo>
                      <a:close/>
                      <a:moveTo>
                        <a:pt x="300" y="1612"/>
                      </a:moveTo>
                      <a:cubicBezTo>
                        <a:pt x="284" y="1612"/>
                        <a:pt x="268" y="1614"/>
                        <a:pt x="253" y="1618"/>
                      </a:cubicBezTo>
                      <a:cubicBezTo>
                        <a:pt x="59" y="1673"/>
                        <a:pt x="1" y="2064"/>
                        <a:pt x="122" y="2490"/>
                      </a:cubicBezTo>
                      <a:cubicBezTo>
                        <a:pt x="234" y="2882"/>
                        <a:pt x="459" y="3170"/>
                        <a:pt x="644" y="3170"/>
                      </a:cubicBezTo>
                      <a:cubicBezTo>
                        <a:pt x="660" y="3170"/>
                        <a:pt x="675" y="3168"/>
                        <a:pt x="691" y="3163"/>
                      </a:cubicBezTo>
                      <a:cubicBezTo>
                        <a:pt x="885" y="3108"/>
                        <a:pt x="943" y="2718"/>
                        <a:pt x="822" y="2291"/>
                      </a:cubicBezTo>
                      <a:cubicBezTo>
                        <a:pt x="711" y="1899"/>
                        <a:pt x="486" y="1612"/>
                        <a:pt x="300" y="16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
                <p:cNvSpPr/>
                <p:nvPr/>
              </p:nvSpPr>
              <p:spPr>
                <a:xfrm>
                  <a:off x="3265676" y="2101373"/>
                  <a:ext cx="217758" cy="109119"/>
                </a:xfrm>
                <a:custGeom>
                  <a:avLst/>
                  <a:gdLst/>
                  <a:ahLst/>
                  <a:cxnLst/>
                  <a:rect l="l" t="t" r="r" b="b"/>
                  <a:pathLst>
                    <a:path w="9096" h="4558" extrusionOk="0">
                      <a:moveTo>
                        <a:pt x="2398" y="1"/>
                      </a:moveTo>
                      <a:cubicBezTo>
                        <a:pt x="1378" y="1"/>
                        <a:pt x="584" y="505"/>
                        <a:pt x="346" y="1908"/>
                      </a:cubicBezTo>
                      <a:cubicBezTo>
                        <a:pt x="1" y="3954"/>
                        <a:pt x="1408" y="4558"/>
                        <a:pt x="3190" y="4558"/>
                      </a:cubicBezTo>
                      <a:cubicBezTo>
                        <a:pt x="5755" y="4558"/>
                        <a:pt x="9096" y="3306"/>
                        <a:pt x="9096" y="3306"/>
                      </a:cubicBezTo>
                      <a:cubicBezTo>
                        <a:pt x="9096" y="3306"/>
                        <a:pt x="5009" y="1"/>
                        <a:pt x="2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9"/>
                <p:cNvSpPr/>
                <p:nvPr/>
              </p:nvSpPr>
              <p:spPr>
                <a:xfrm>
                  <a:off x="3318513" y="2123973"/>
                  <a:ext cx="146321" cy="73328"/>
                </a:xfrm>
                <a:custGeom>
                  <a:avLst/>
                  <a:gdLst/>
                  <a:ahLst/>
                  <a:cxnLst/>
                  <a:rect l="l" t="t" r="r" b="b"/>
                  <a:pathLst>
                    <a:path w="6112" h="3063" extrusionOk="0">
                      <a:moveTo>
                        <a:pt x="1612" y="0"/>
                      </a:moveTo>
                      <a:cubicBezTo>
                        <a:pt x="926" y="0"/>
                        <a:pt x="393" y="339"/>
                        <a:pt x="233" y="1282"/>
                      </a:cubicBezTo>
                      <a:cubicBezTo>
                        <a:pt x="1" y="2657"/>
                        <a:pt x="946" y="3062"/>
                        <a:pt x="2143" y="3062"/>
                      </a:cubicBezTo>
                      <a:cubicBezTo>
                        <a:pt x="3867" y="3062"/>
                        <a:pt x="6112" y="2221"/>
                        <a:pt x="6112" y="2221"/>
                      </a:cubicBezTo>
                      <a:cubicBezTo>
                        <a:pt x="6112" y="2221"/>
                        <a:pt x="3366" y="0"/>
                        <a:pt x="1612"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9"/>
                <p:cNvSpPr/>
                <p:nvPr/>
              </p:nvSpPr>
              <p:spPr>
                <a:xfrm>
                  <a:off x="3289521" y="2150020"/>
                  <a:ext cx="190251" cy="30428"/>
                </a:xfrm>
                <a:custGeom>
                  <a:avLst/>
                  <a:gdLst/>
                  <a:ahLst/>
                  <a:cxnLst/>
                  <a:rect l="l" t="t" r="r" b="b"/>
                  <a:pathLst>
                    <a:path w="7947" h="1271" extrusionOk="0">
                      <a:moveTo>
                        <a:pt x="416" y="1"/>
                      </a:moveTo>
                      <a:cubicBezTo>
                        <a:pt x="182" y="1"/>
                        <a:pt x="36" y="16"/>
                        <a:pt x="31" y="53"/>
                      </a:cubicBezTo>
                      <a:cubicBezTo>
                        <a:pt x="0" y="249"/>
                        <a:pt x="3924" y="991"/>
                        <a:pt x="3924" y="991"/>
                      </a:cubicBezTo>
                      <a:cubicBezTo>
                        <a:pt x="3924" y="991"/>
                        <a:pt x="6540" y="1270"/>
                        <a:pt x="7538" y="1270"/>
                      </a:cubicBezTo>
                      <a:cubicBezTo>
                        <a:pt x="7768" y="1270"/>
                        <a:pt x="7912" y="1255"/>
                        <a:pt x="7918" y="1219"/>
                      </a:cubicBezTo>
                      <a:cubicBezTo>
                        <a:pt x="7947" y="1021"/>
                        <a:pt x="4029" y="279"/>
                        <a:pt x="4029" y="279"/>
                      </a:cubicBezTo>
                      <a:cubicBezTo>
                        <a:pt x="4029" y="279"/>
                        <a:pt x="1418" y="1"/>
                        <a:pt x="416"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9"/>
                <p:cNvSpPr/>
                <p:nvPr/>
              </p:nvSpPr>
              <p:spPr>
                <a:xfrm>
                  <a:off x="3285594" y="2118993"/>
                  <a:ext cx="88291" cy="25257"/>
                </a:xfrm>
                <a:custGeom>
                  <a:avLst/>
                  <a:gdLst/>
                  <a:ahLst/>
                  <a:cxnLst/>
                  <a:rect l="l" t="t" r="r" b="b"/>
                  <a:pathLst>
                    <a:path w="3688" h="1055" extrusionOk="0">
                      <a:moveTo>
                        <a:pt x="973" y="144"/>
                      </a:moveTo>
                      <a:cubicBezTo>
                        <a:pt x="876" y="144"/>
                        <a:pt x="769" y="156"/>
                        <a:pt x="658" y="180"/>
                      </a:cubicBezTo>
                      <a:cubicBezTo>
                        <a:pt x="279" y="265"/>
                        <a:pt x="1" y="473"/>
                        <a:pt x="39" y="647"/>
                      </a:cubicBezTo>
                      <a:cubicBezTo>
                        <a:pt x="66" y="770"/>
                        <a:pt x="247" y="842"/>
                        <a:pt x="487" y="842"/>
                      </a:cubicBezTo>
                      <a:cubicBezTo>
                        <a:pt x="584" y="842"/>
                        <a:pt x="691" y="831"/>
                        <a:pt x="801" y="806"/>
                      </a:cubicBezTo>
                      <a:cubicBezTo>
                        <a:pt x="1180" y="719"/>
                        <a:pt x="1458" y="511"/>
                        <a:pt x="1419" y="338"/>
                      </a:cubicBezTo>
                      <a:cubicBezTo>
                        <a:pt x="1391" y="215"/>
                        <a:pt x="1212" y="144"/>
                        <a:pt x="973" y="144"/>
                      </a:cubicBezTo>
                      <a:close/>
                      <a:moveTo>
                        <a:pt x="2307" y="1"/>
                      </a:moveTo>
                      <a:cubicBezTo>
                        <a:pt x="2126" y="1"/>
                        <a:pt x="1990" y="53"/>
                        <a:pt x="1943" y="157"/>
                      </a:cubicBezTo>
                      <a:cubicBezTo>
                        <a:pt x="1850" y="362"/>
                        <a:pt x="2145" y="697"/>
                        <a:pt x="2601" y="901"/>
                      </a:cubicBezTo>
                      <a:cubicBezTo>
                        <a:pt x="2828" y="1003"/>
                        <a:pt x="3052" y="1054"/>
                        <a:pt x="3232" y="1054"/>
                      </a:cubicBezTo>
                      <a:cubicBezTo>
                        <a:pt x="3413" y="1054"/>
                        <a:pt x="3548" y="1002"/>
                        <a:pt x="3595" y="898"/>
                      </a:cubicBezTo>
                      <a:cubicBezTo>
                        <a:pt x="3687" y="691"/>
                        <a:pt x="3392" y="358"/>
                        <a:pt x="2937" y="153"/>
                      </a:cubicBezTo>
                      <a:cubicBezTo>
                        <a:pt x="2710" y="52"/>
                        <a:pt x="2486" y="1"/>
                        <a:pt x="230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5" name="Google Shape;6475;p9"/>
              <p:cNvGrpSpPr/>
              <p:nvPr/>
            </p:nvGrpSpPr>
            <p:grpSpPr>
              <a:xfrm>
                <a:off x="2350254" y="80288"/>
                <a:ext cx="879013" cy="721933"/>
                <a:chOff x="2601414" y="540000"/>
                <a:chExt cx="716859" cy="588756"/>
              </a:xfrm>
            </p:grpSpPr>
            <p:sp>
              <p:nvSpPr>
                <p:cNvPr id="6476" name="Google Shape;6476;p9"/>
                <p:cNvSpPr/>
                <p:nvPr/>
              </p:nvSpPr>
              <p:spPr>
                <a:xfrm>
                  <a:off x="2601414" y="540000"/>
                  <a:ext cx="716859" cy="588756"/>
                </a:xfrm>
                <a:custGeom>
                  <a:avLst/>
                  <a:gdLst/>
                  <a:ahLst/>
                  <a:cxnLst/>
                  <a:rect l="l" t="t" r="r" b="b"/>
                  <a:pathLst>
                    <a:path w="29944" h="24593" extrusionOk="0">
                      <a:moveTo>
                        <a:pt x="16667" y="0"/>
                      </a:moveTo>
                      <a:cubicBezTo>
                        <a:pt x="16487" y="0"/>
                        <a:pt x="16313" y="6"/>
                        <a:pt x="16146" y="18"/>
                      </a:cubicBezTo>
                      <a:cubicBezTo>
                        <a:pt x="11599" y="344"/>
                        <a:pt x="7817" y="2570"/>
                        <a:pt x="11405" y="5081"/>
                      </a:cubicBezTo>
                      <a:cubicBezTo>
                        <a:pt x="11405" y="5081"/>
                        <a:pt x="3916" y="6554"/>
                        <a:pt x="4387" y="10219"/>
                      </a:cubicBezTo>
                      <a:cubicBezTo>
                        <a:pt x="4609" y="11948"/>
                        <a:pt x="5569" y="12405"/>
                        <a:pt x="6522" y="12405"/>
                      </a:cubicBezTo>
                      <a:cubicBezTo>
                        <a:pt x="7589" y="12405"/>
                        <a:pt x="8647" y="11832"/>
                        <a:pt x="8647" y="11832"/>
                      </a:cubicBezTo>
                      <a:lnTo>
                        <a:pt x="8647" y="11832"/>
                      </a:lnTo>
                      <a:cubicBezTo>
                        <a:pt x="8647" y="11832"/>
                        <a:pt x="0" y="20704"/>
                        <a:pt x="5898" y="24190"/>
                      </a:cubicBezTo>
                      <a:cubicBezTo>
                        <a:pt x="6364" y="24465"/>
                        <a:pt x="6800" y="24592"/>
                        <a:pt x="7218" y="24592"/>
                      </a:cubicBezTo>
                      <a:cubicBezTo>
                        <a:pt x="12093" y="24592"/>
                        <a:pt x="14391" y="7201"/>
                        <a:pt x="29943" y="3946"/>
                      </a:cubicBezTo>
                      <a:cubicBezTo>
                        <a:pt x="29943" y="3946"/>
                        <a:pt x="21360" y="0"/>
                        <a:pt x="16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
                <p:cNvSpPr/>
                <p:nvPr/>
              </p:nvSpPr>
              <p:spPr>
                <a:xfrm>
                  <a:off x="2695142" y="540431"/>
                  <a:ext cx="292858" cy="296521"/>
                </a:xfrm>
                <a:custGeom>
                  <a:avLst/>
                  <a:gdLst/>
                  <a:ahLst/>
                  <a:cxnLst/>
                  <a:rect l="l" t="t" r="r" b="b"/>
                  <a:pathLst>
                    <a:path w="12233" h="12386" extrusionOk="0">
                      <a:moveTo>
                        <a:pt x="12231" y="0"/>
                      </a:moveTo>
                      <a:cubicBezTo>
                        <a:pt x="7684" y="326"/>
                        <a:pt x="3902" y="2552"/>
                        <a:pt x="7490" y="5063"/>
                      </a:cubicBezTo>
                      <a:cubicBezTo>
                        <a:pt x="7490" y="5063"/>
                        <a:pt x="1" y="6536"/>
                        <a:pt x="472" y="10201"/>
                      </a:cubicBezTo>
                      <a:cubicBezTo>
                        <a:pt x="694" y="11929"/>
                        <a:pt x="1653" y="12385"/>
                        <a:pt x="2604" y="12385"/>
                      </a:cubicBezTo>
                      <a:cubicBezTo>
                        <a:pt x="2944" y="12385"/>
                        <a:pt x="3282" y="12327"/>
                        <a:pt x="3586" y="12248"/>
                      </a:cubicBezTo>
                      <a:cubicBezTo>
                        <a:pt x="2704" y="12185"/>
                        <a:pt x="1861" y="11679"/>
                        <a:pt x="1655" y="10071"/>
                      </a:cubicBezTo>
                      <a:cubicBezTo>
                        <a:pt x="1183" y="6406"/>
                        <a:pt x="8671" y="4933"/>
                        <a:pt x="8671" y="4933"/>
                      </a:cubicBezTo>
                      <a:cubicBezTo>
                        <a:pt x="5399" y="2643"/>
                        <a:pt x="8255" y="591"/>
                        <a:pt x="122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
                <p:cNvSpPr/>
                <p:nvPr/>
              </p:nvSpPr>
              <p:spPr>
                <a:xfrm>
                  <a:off x="2619130" y="820132"/>
                  <a:ext cx="217591" cy="308563"/>
                </a:xfrm>
                <a:custGeom>
                  <a:avLst/>
                  <a:gdLst/>
                  <a:ahLst/>
                  <a:cxnLst/>
                  <a:rect l="l" t="t" r="r" b="b"/>
                  <a:pathLst>
                    <a:path w="9089" h="12889" extrusionOk="0">
                      <a:moveTo>
                        <a:pt x="9088" y="1"/>
                      </a:moveTo>
                      <a:cubicBezTo>
                        <a:pt x="9088" y="1"/>
                        <a:pt x="8383" y="382"/>
                        <a:pt x="7543" y="522"/>
                      </a:cubicBezTo>
                      <a:cubicBezTo>
                        <a:pt x="5965" y="2274"/>
                        <a:pt x="0" y="9440"/>
                        <a:pt x="5158" y="12489"/>
                      </a:cubicBezTo>
                      <a:cubicBezTo>
                        <a:pt x="5622" y="12762"/>
                        <a:pt x="6057" y="12889"/>
                        <a:pt x="6474" y="12889"/>
                      </a:cubicBezTo>
                      <a:cubicBezTo>
                        <a:pt x="6753" y="12889"/>
                        <a:pt x="7024" y="12832"/>
                        <a:pt x="7289" y="12724"/>
                      </a:cubicBezTo>
                      <a:cubicBezTo>
                        <a:pt x="6985" y="12671"/>
                        <a:pt x="6670" y="12555"/>
                        <a:pt x="6339" y="12359"/>
                      </a:cubicBezTo>
                      <a:cubicBezTo>
                        <a:pt x="441" y="8873"/>
                        <a:pt x="9088" y="1"/>
                        <a:pt x="90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9"/>
                <p:cNvSpPr/>
                <p:nvPr/>
              </p:nvSpPr>
              <p:spPr>
                <a:xfrm>
                  <a:off x="2726097" y="609931"/>
                  <a:ext cx="499412" cy="445260"/>
                </a:xfrm>
                <a:custGeom>
                  <a:avLst/>
                  <a:gdLst/>
                  <a:ahLst/>
                  <a:cxnLst/>
                  <a:rect l="l" t="t" r="r" b="b"/>
                  <a:pathLst>
                    <a:path w="20861" h="18599" extrusionOk="0">
                      <a:moveTo>
                        <a:pt x="12602" y="1"/>
                      </a:moveTo>
                      <a:cubicBezTo>
                        <a:pt x="12467" y="1"/>
                        <a:pt x="12336" y="5"/>
                        <a:pt x="12210" y="14"/>
                      </a:cubicBezTo>
                      <a:cubicBezTo>
                        <a:pt x="8772" y="259"/>
                        <a:pt x="5911" y="1943"/>
                        <a:pt x="8625" y="3843"/>
                      </a:cubicBezTo>
                      <a:cubicBezTo>
                        <a:pt x="8625" y="3843"/>
                        <a:pt x="2962" y="4957"/>
                        <a:pt x="3318" y="7728"/>
                      </a:cubicBezTo>
                      <a:cubicBezTo>
                        <a:pt x="3486" y="9036"/>
                        <a:pt x="4211" y="9381"/>
                        <a:pt x="4932" y="9381"/>
                      </a:cubicBezTo>
                      <a:cubicBezTo>
                        <a:pt x="5738" y="9381"/>
                        <a:pt x="6538" y="8948"/>
                        <a:pt x="6538" y="8947"/>
                      </a:cubicBezTo>
                      <a:lnTo>
                        <a:pt x="6538" y="8947"/>
                      </a:lnTo>
                      <a:cubicBezTo>
                        <a:pt x="6538" y="8948"/>
                        <a:pt x="1" y="15658"/>
                        <a:pt x="4459" y="18295"/>
                      </a:cubicBezTo>
                      <a:cubicBezTo>
                        <a:pt x="4812" y="18502"/>
                        <a:pt x="5142" y="18598"/>
                        <a:pt x="5457" y="18598"/>
                      </a:cubicBezTo>
                      <a:cubicBezTo>
                        <a:pt x="5518" y="18598"/>
                        <a:pt x="5580" y="18595"/>
                        <a:pt x="5640" y="18587"/>
                      </a:cubicBezTo>
                      <a:cubicBezTo>
                        <a:pt x="8622" y="14069"/>
                        <a:pt x="12281" y="5795"/>
                        <a:pt x="20860" y="2223"/>
                      </a:cubicBezTo>
                      <a:cubicBezTo>
                        <a:pt x="18676" y="1339"/>
                        <a:pt x="14980" y="1"/>
                        <a:pt x="12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9"/>
                <p:cNvSpPr/>
                <p:nvPr/>
              </p:nvSpPr>
              <p:spPr>
                <a:xfrm>
                  <a:off x="3040153" y="665689"/>
                  <a:ext cx="53314" cy="52429"/>
                </a:xfrm>
                <a:custGeom>
                  <a:avLst/>
                  <a:gdLst/>
                  <a:ahLst/>
                  <a:cxnLst/>
                  <a:rect l="l" t="t" r="r" b="b"/>
                  <a:pathLst>
                    <a:path w="2227" h="2190" extrusionOk="0">
                      <a:moveTo>
                        <a:pt x="1114" y="1"/>
                      </a:moveTo>
                      <a:cubicBezTo>
                        <a:pt x="1102" y="1"/>
                        <a:pt x="1090" y="1"/>
                        <a:pt x="1078" y="1"/>
                      </a:cubicBezTo>
                      <a:cubicBezTo>
                        <a:pt x="473" y="21"/>
                        <a:pt x="1" y="527"/>
                        <a:pt x="21" y="1130"/>
                      </a:cubicBezTo>
                      <a:cubicBezTo>
                        <a:pt x="40" y="1722"/>
                        <a:pt x="527" y="2189"/>
                        <a:pt x="1114" y="2189"/>
                      </a:cubicBezTo>
                      <a:cubicBezTo>
                        <a:pt x="1127" y="2189"/>
                        <a:pt x="1139" y="2189"/>
                        <a:pt x="1151" y="2189"/>
                      </a:cubicBezTo>
                      <a:cubicBezTo>
                        <a:pt x="1754" y="2169"/>
                        <a:pt x="2226" y="1662"/>
                        <a:pt x="2208" y="1060"/>
                      </a:cubicBezTo>
                      <a:cubicBezTo>
                        <a:pt x="2189" y="466"/>
                        <a:pt x="1702" y="1"/>
                        <a:pt x="1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9"/>
                <p:cNvSpPr/>
                <p:nvPr/>
              </p:nvSpPr>
              <p:spPr>
                <a:xfrm>
                  <a:off x="2915972" y="734854"/>
                  <a:ext cx="80007" cy="78619"/>
                </a:xfrm>
                <a:custGeom>
                  <a:avLst/>
                  <a:gdLst/>
                  <a:ahLst/>
                  <a:cxnLst/>
                  <a:rect l="l" t="t" r="r" b="b"/>
                  <a:pathLst>
                    <a:path w="3342" h="3284" extrusionOk="0">
                      <a:moveTo>
                        <a:pt x="1671" y="1"/>
                      </a:moveTo>
                      <a:cubicBezTo>
                        <a:pt x="1653" y="1"/>
                        <a:pt x="1636" y="1"/>
                        <a:pt x="1618" y="2"/>
                      </a:cubicBezTo>
                      <a:cubicBezTo>
                        <a:pt x="711" y="31"/>
                        <a:pt x="1" y="789"/>
                        <a:pt x="30" y="1697"/>
                      </a:cubicBezTo>
                      <a:cubicBezTo>
                        <a:pt x="60" y="2584"/>
                        <a:pt x="788" y="3284"/>
                        <a:pt x="1670" y="3284"/>
                      </a:cubicBezTo>
                      <a:cubicBezTo>
                        <a:pt x="1687" y="3284"/>
                        <a:pt x="1705" y="3283"/>
                        <a:pt x="1723" y="3283"/>
                      </a:cubicBezTo>
                      <a:cubicBezTo>
                        <a:pt x="2630" y="3252"/>
                        <a:pt x="3342" y="2493"/>
                        <a:pt x="3311" y="1588"/>
                      </a:cubicBezTo>
                      <a:cubicBezTo>
                        <a:pt x="3282" y="700"/>
                        <a:pt x="2553"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9"/>
                <p:cNvSpPr/>
                <p:nvPr/>
              </p:nvSpPr>
              <p:spPr>
                <a:xfrm>
                  <a:off x="2851308" y="898897"/>
                  <a:ext cx="62244" cy="61167"/>
                </a:xfrm>
                <a:custGeom>
                  <a:avLst/>
                  <a:gdLst/>
                  <a:ahLst/>
                  <a:cxnLst/>
                  <a:rect l="l" t="t" r="r" b="b"/>
                  <a:pathLst>
                    <a:path w="2600" h="2555" extrusionOk="0">
                      <a:moveTo>
                        <a:pt x="1300" y="0"/>
                      </a:moveTo>
                      <a:cubicBezTo>
                        <a:pt x="1286" y="0"/>
                        <a:pt x="1272" y="1"/>
                        <a:pt x="1258" y="1"/>
                      </a:cubicBezTo>
                      <a:cubicBezTo>
                        <a:pt x="554" y="24"/>
                        <a:pt x="0" y="614"/>
                        <a:pt x="25" y="1320"/>
                      </a:cubicBezTo>
                      <a:cubicBezTo>
                        <a:pt x="47" y="2010"/>
                        <a:pt x="616" y="2555"/>
                        <a:pt x="1304" y="2555"/>
                      </a:cubicBezTo>
                      <a:cubicBezTo>
                        <a:pt x="1317" y="2555"/>
                        <a:pt x="1330" y="2554"/>
                        <a:pt x="1343" y="2554"/>
                      </a:cubicBezTo>
                      <a:cubicBezTo>
                        <a:pt x="2047" y="2530"/>
                        <a:pt x="2599" y="1941"/>
                        <a:pt x="2576" y="1235"/>
                      </a:cubicBezTo>
                      <a:cubicBezTo>
                        <a:pt x="2552" y="544"/>
                        <a:pt x="1986"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
                <p:cNvSpPr/>
                <p:nvPr/>
              </p:nvSpPr>
              <p:spPr>
                <a:xfrm>
                  <a:off x="2939602" y="570453"/>
                  <a:ext cx="184913" cy="38926"/>
                </a:xfrm>
                <a:custGeom>
                  <a:avLst/>
                  <a:gdLst/>
                  <a:ahLst/>
                  <a:cxnLst/>
                  <a:rect l="l" t="t" r="r" b="b"/>
                  <a:pathLst>
                    <a:path w="7724" h="1626" extrusionOk="0">
                      <a:moveTo>
                        <a:pt x="1347" y="58"/>
                      </a:moveTo>
                      <a:cubicBezTo>
                        <a:pt x="609" y="58"/>
                        <a:pt x="11" y="325"/>
                        <a:pt x="7" y="663"/>
                      </a:cubicBezTo>
                      <a:cubicBezTo>
                        <a:pt x="0" y="1009"/>
                        <a:pt x="612" y="1298"/>
                        <a:pt x="1376" y="1308"/>
                      </a:cubicBezTo>
                      <a:cubicBezTo>
                        <a:pt x="1390" y="1309"/>
                        <a:pt x="1405" y="1309"/>
                        <a:pt x="1419" y="1309"/>
                      </a:cubicBezTo>
                      <a:cubicBezTo>
                        <a:pt x="2158" y="1309"/>
                        <a:pt x="2757" y="1045"/>
                        <a:pt x="2761" y="706"/>
                      </a:cubicBezTo>
                      <a:cubicBezTo>
                        <a:pt x="2764" y="362"/>
                        <a:pt x="2153" y="71"/>
                        <a:pt x="1391" y="59"/>
                      </a:cubicBezTo>
                      <a:cubicBezTo>
                        <a:pt x="1376" y="58"/>
                        <a:pt x="1362" y="58"/>
                        <a:pt x="1347" y="58"/>
                      </a:cubicBezTo>
                      <a:close/>
                      <a:moveTo>
                        <a:pt x="5643" y="1"/>
                      </a:moveTo>
                      <a:cubicBezTo>
                        <a:pt x="4837" y="1"/>
                        <a:pt x="4206" y="264"/>
                        <a:pt x="4170" y="649"/>
                      </a:cubicBezTo>
                      <a:cubicBezTo>
                        <a:pt x="4129" y="1088"/>
                        <a:pt x="4883" y="1518"/>
                        <a:pt x="5850" y="1608"/>
                      </a:cubicBezTo>
                      <a:cubicBezTo>
                        <a:pt x="5974" y="1620"/>
                        <a:pt x="6095" y="1626"/>
                        <a:pt x="6213" y="1626"/>
                      </a:cubicBezTo>
                      <a:cubicBezTo>
                        <a:pt x="7018" y="1626"/>
                        <a:pt x="7646" y="1362"/>
                        <a:pt x="7682" y="976"/>
                      </a:cubicBezTo>
                      <a:cubicBezTo>
                        <a:pt x="7724" y="537"/>
                        <a:pt x="6969" y="109"/>
                        <a:pt x="6001" y="17"/>
                      </a:cubicBezTo>
                      <a:cubicBezTo>
                        <a:pt x="5879" y="6"/>
                        <a:pt x="5759" y="1"/>
                        <a:pt x="56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9"/>
                <p:cNvSpPr/>
                <p:nvPr/>
              </p:nvSpPr>
              <p:spPr>
                <a:xfrm>
                  <a:off x="2749176" y="929421"/>
                  <a:ext cx="46851" cy="165545"/>
                </a:xfrm>
                <a:custGeom>
                  <a:avLst/>
                  <a:gdLst/>
                  <a:ahLst/>
                  <a:cxnLst/>
                  <a:rect l="l" t="t" r="r" b="b"/>
                  <a:pathLst>
                    <a:path w="1957" h="6915" extrusionOk="0">
                      <a:moveTo>
                        <a:pt x="1269" y="1"/>
                      </a:moveTo>
                      <a:cubicBezTo>
                        <a:pt x="950" y="1"/>
                        <a:pt x="563" y="488"/>
                        <a:pt x="367" y="1157"/>
                      </a:cubicBezTo>
                      <a:cubicBezTo>
                        <a:pt x="155" y="1891"/>
                        <a:pt x="251" y="2559"/>
                        <a:pt x="583" y="2657"/>
                      </a:cubicBezTo>
                      <a:cubicBezTo>
                        <a:pt x="610" y="2665"/>
                        <a:pt x="638" y="2669"/>
                        <a:pt x="666" y="2669"/>
                      </a:cubicBezTo>
                      <a:cubicBezTo>
                        <a:pt x="983" y="2669"/>
                        <a:pt x="1371" y="2180"/>
                        <a:pt x="1567" y="1511"/>
                      </a:cubicBezTo>
                      <a:cubicBezTo>
                        <a:pt x="1781" y="777"/>
                        <a:pt x="1684" y="109"/>
                        <a:pt x="1352" y="12"/>
                      </a:cubicBezTo>
                      <a:cubicBezTo>
                        <a:pt x="1325" y="5"/>
                        <a:pt x="1298" y="1"/>
                        <a:pt x="1269" y="1"/>
                      </a:cubicBezTo>
                      <a:close/>
                      <a:moveTo>
                        <a:pt x="698" y="3445"/>
                      </a:moveTo>
                      <a:cubicBezTo>
                        <a:pt x="672" y="3445"/>
                        <a:pt x="647" y="3448"/>
                        <a:pt x="623" y="3453"/>
                      </a:cubicBezTo>
                      <a:cubicBezTo>
                        <a:pt x="190" y="3543"/>
                        <a:pt x="0" y="4389"/>
                        <a:pt x="194" y="5342"/>
                      </a:cubicBezTo>
                      <a:cubicBezTo>
                        <a:pt x="382" y="6239"/>
                        <a:pt x="843" y="6914"/>
                        <a:pt x="1258" y="6914"/>
                      </a:cubicBezTo>
                      <a:cubicBezTo>
                        <a:pt x="1283" y="6914"/>
                        <a:pt x="1309" y="6912"/>
                        <a:pt x="1334" y="6907"/>
                      </a:cubicBezTo>
                      <a:cubicBezTo>
                        <a:pt x="1768" y="6819"/>
                        <a:pt x="1957" y="5972"/>
                        <a:pt x="1759" y="5019"/>
                      </a:cubicBezTo>
                      <a:cubicBezTo>
                        <a:pt x="1576" y="4121"/>
                        <a:pt x="1112" y="3445"/>
                        <a:pt x="698" y="344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9"/>
              <p:cNvGrpSpPr/>
              <p:nvPr/>
            </p:nvGrpSpPr>
            <p:grpSpPr>
              <a:xfrm>
                <a:off x="2520755" y="1219545"/>
                <a:ext cx="174370" cy="154849"/>
                <a:chOff x="2740462" y="1469095"/>
                <a:chExt cx="142204" cy="126283"/>
              </a:xfrm>
            </p:grpSpPr>
            <p:sp>
              <p:nvSpPr>
                <p:cNvPr id="6486" name="Google Shape;6486;p9"/>
                <p:cNvSpPr/>
                <p:nvPr/>
              </p:nvSpPr>
              <p:spPr>
                <a:xfrm>
                  <a:off x="2740462" y="1469095"/>
                  <a:ext cx="142204" cy="126283"/>
                </a:xfrm>
                <a:custGeom>
                  <a:avLst/>
                  <a:gdLst/>
                  <a:ahLst/>
                  <a:cxnLst/>
                  <a:rect l="l" t="t" r="r" b="b"/>
                  <a:pathLst>
                    <a:path w="5940" h="5275" extrusionOk="0">
                      <a:moveTo>
                        <a:pt x="2970" y="0"/>
                      </a:moveTo>
                      <a:cubicBezTo>
                        <a:pt x="1884" y="0"/>
                        <a:pt x="867" y="677"/>
                        <a:pt x="484" y="1758"/>
                      </a:cubicBezTo>
                      <a:cubicBezTo>
                        <a:pt x="0" y="3132"/>
                        <a:pt x="718" y="4639"/>
                        <a:pt x="2091" y="5122"/>
                      </a:cubicBezTo>
                      <a:cubicBezTo>
                        <a:pt x="2382" y="5225"/>
                        <a:pt x="2679" y="5274"/>
                        <a:pt x="2971" y="5274"/>
                      </a:cubicBezTo>
                      <a:cubicBezTo>
                        <a:pt x="4056" y="5274"/>
                        <a:pt x="5072" y="4598"/>
                        <a:pt x="5455" y="3514"/>
                      </a:cubicBezTo>
                      <a:cubicBezTo>
                        <a:pt x="5940" y="2142"/>
                        <a:pt x="5221" y="637"/>
                        <a:pt x="3849" y="152"/>
                      </a:cubicBezTo>
                      <a:cubicBezTo>
                        <a:pt x="3558" y="49"/>
                        <a:pt x="3261" y="0"/>
                        <a:pt x="29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9"/>
                <p:cNvSpPr/>
                <p:nvPr/>
              </p:nvSpPr>
              <p:spPr>
                <a:xfrm>
                  <a:off x="2750445" y="1471801"/>
                  <a:ext cx="132221" cy="123554"/>
                </a:xfrm>
                <a:custGeom>
                  <a:avLst/>
                  <a:gdLst/>
                  <a:ahLst/>
                  <a:cxnLst/>
                  <a:rect l="l" t="t" r="r" b="b"/>
                  <a:pathLst>
                    <a:path w="5523" h="5161" extrusionOk="0">
                      <a:moveTo>
                        <a:pt x="3300" y="1"/>
                      </a:moveTo>
                      <a:lnTo>
                        <a:pt x="3300" y="1"/>
                      </a:lnTo>
                      <a:cubicBezTo>
                        <a:pt x="3799" y="604"/>
                        <a:pt x="3984" y="1442"/>
                        <a:pt x="3704" y="2233"/>
                      </a:cubicBezTo>
                      <a:cubicBezTo>
                        <a:pt x="3369" y="3179"/>
                        <a:pt x="2479" y="3771"/>
                        <a:pt x="1529" y="3771"/>
                      </a:cubicBezTo>
                      <a:cubicBezTo>
                        <a:pt x="1274" y="3771"/>
                        <a:pt x="1015" y="3728"/>
                        <a:pt x="761" y="3638"/>
                      </a:cubicBezTo>
                      <a:cubicBezTo>
                        <a:pt x="472" y="3536"/>
                        <a:pt x="218" y="3380"/>
                        <a:pt x="1" y="3187"/>
                      </a:cubicBezTo>
                      <a:lnTo>
                        <a:pt x="1" y="3187"/>
                      </a:lnTo>
                      <a:cubicBezTo>
                        <a:pt x="215" y="4006"/>
                        <a:pt x="816" y="4706"/>
                        <a:pt x="1674" y="5009"/>
                      </a:cubicBezTo>
                      <a:cubicBezTo>
                        <a:pt x="1965" y="5112"/>
                        <a:pt x="2261" y="5160"/>
                        <a:pt x="2553" y="5160"/>
                      </a:cubicBezTo>
                      <a:cubicBezTo>
                        <a:pt x="3638" y="5160"/>
                        <a:pt x="4654" y="4485"/>
                        <a:pt x="5038" y="3401"/>
                      </a:cubicBezTo>
                      <a:cubicBezTo>
                        <a:pt x="5523" y="2029"/>
                        <a:pt x="4802" y="524"/>
                        <a:pt x="3432" y="39"/>
                      </a:cubicBezTo>
                      <a:cubicBezTo>
                        <a:pt x="3387" y="24"/>
                        <a:pt x="3345" y="15"/>
                        <a:pt x="33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9"/>
                <p:cNvSpPr/>
                <p:nvPr/>
              </p:nvSpPr>
              <p:spPr>
                <a:xfrm>
                  <a:off x="2773883" y="1480443"/>
                  <a:ext cx="46875" cy="41560"/>
                </a:xfrm>
                <a:custGeom>
                  <a:avLst/>
                  <a:gdLst/>
                  <a:ahLst/>
                  <a:cxnLst/>
                  <a:rect l="l" t="t" r="r" b="b"/>
                  <a:pathLst>
                    <a:path w="1958" h="1736" extrusionOk="0">
                      <a:moveTo>
                        <a:pt x="979" y="0"/>
                      </a:moveTo>
                      <a:cubicBezTo>
                        <a:pt x="622" y="0"/>
                        <a:pt x="287" y="223"/>
                        <a:pt x="160" y="581"/>
                      </a:cubicBezTo>
                      <a:cubicBezTo>
                        <a:pt x="1" y="1032"/>
                        <a:pt x="239" y="1526"/>
                        <a:pt x="689" y="1685"/>
                      </a:cubicBezTo>
                      <a:cubicBezTo>
                        <a:pt x="785" y="1719"/>
                        <a:pt x="884" y="1735"/>
                        <a:pt x="980" y="1735"/>
                      </a:cubicBezTo>
                      <a:cubicBezTo>
                        <a:pt x="1338" y="1735"/>
                        <a:pt x="1672" y="1514"/>
                        <a:pt x="1798" y="1157"/>
                      </a:cubicBezTo>
                      <a:cubicBezTo>
                        <a:pt x="1957" y="706"/>
                        <a:pt x="1720" y="209"/>
                        <a:pt x="1267" y="50"/>
                      </a:cubicBezTo>
                      <a:cubicBezTo>
                        <a:pt x="1172" y="16"/>
                        <a:pt x="1075" y="0"/>
                        <a:pt x="9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9"/>
                <p:cNvSpPr/>
                <p:nvPr/>
              </p:nvSpPr>
              <p:spPr>
                <a:xfrm>
                  <a:off x="2769574" y="1530456"/>
                  <a:ext cx="21761" cy="19320"/>
                </a:xfrm>
                <a:custGeom>
                  <a:avLst/>
                  <a:gdLst/>
                  <a:ahLst/>
                  <a:cxnLst/>
                  <a:rect l="l" t="t" r="r" b="b"/>
                  <a:pathLst>
                    <a:path w="909" h="807" extrusionOk="0">
                      <a:moveTo>
                        <a:pt x="454" y="0"/>
                      </a:moveTo>
                      <a:cubicBezTo>
                        <a:pt x="288" y="0"/>
                        <a:pt x="132" y="104"/>
                        <a:pt x="74" y="269"/>
                      </a:cubicBezTo>
                      <a:cubicBezTo>
                        <a:pt x="0" y="479"/>
                        <a:pt x="107" y="710"/>
                        <a:pt x="318" y="785"/>
                      </a:cubicBezTo>
                      <a:cubicBezTo>
                        <a:pt x="362" y="800"/>
                        <a:pt x="407" y="807"/>
                        <a:pt x="451" y="807"/>
                      </a:cubicBezTo>
                      <a:cubicBezTo>
                        <a:pt x="617" y="807"/>
                        <a:pt x="775" y="704"/>
                        <a:pt x="834" y="537"/>
                      </a:cubicBezTo>
                      <a:cubicBezTo>
                        <a:pt x="909" y="327"/>
                        <a:pt x="797" y="98"/>
                        <a:pt x="586" y="23"/>
                      </a:cubicBezTo>
                      <a:cubicBezTo>
                        <a:pt x="542" y="7"/>
                        <a:pt x="498" y="0"/>
                        <a:pt x="45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9"/>
              <p:cNvGrpSpPr/>
              <p:nvPr/>
            </p:nvGrpSpPr>
            <p:grpSpPr>
              <a:xfrm>
                <a:off x="2489344" y="983022"/>
                <a:ext cx="127373" cy="113076"/>
                <a:chOff x="2714845" y="1276204"/>
                <a:chExt cx="103876" cy="92217"/>
              </a:xfrm>
            </p:grpSpPr>
            <p:sp>
              <p:nvSpPr>
                <p:cNvPr id="6491" name="Google Shape;6491;p9"/>
                <p:cNvSpPr/>
                <p:nvPr/>
              </p:nvSpPr>
              <p:spPr>
                <a:xfrm>
                  <a:off x="2714845" y="1276204"/>
                  <a:ext cx="103876" cy="92217"/>
                </a:xfrm>
                <a:custGeom>
                  <a:avLst/>
                  <a:gdLst/>
                  <a:ahLst/>
                  <a:cxnLst/>
                  <a:rect l="l" t="t" r="r" b="b"/>
                  <a:pathLst>
                    <a:path w="4339" h="3852" extrusionOk="0">
                      <a:moveTo>
                        <a:pt x="2170" y="0"/>
                      </a:moveTo>
                      <a:cubicBezTo>
                        <a:pt x="1377" y="0"/>
                        <a:pt x="634" y="495"/>
                        <a:pt x="354" y="1286"/>
                      </a:cubicBezTo>
                      <a:cubicBezTo>
                        <a:pt x="1" y="2288"/>
                        <a:pt x="524" y="3388"/>
                        <a:pt x="1528" y="3741"/>
                      </a:cubicBezTo>
                      <a:cubicBezTo>
                        <a:pt x="1740" y="3816"/>
                        <a:pt x="1957" y="3852"/>
                        <a:pt x="2170" y="3852"/>
                      </a:cubicBezTo>
                      <a:cubicBezTo>
                        <a:pt x="2962" y="3852"/>
                        <a:pt x="3704" y="3359"/>
                        <a:pt x="3984" y="2568"/>
                      </a:cubicBezTo>
                      <a:cubicBezTo>
                        <a:pt x="4339" y="1566"/>
                        <a:pt x="3813" y="466"/>
                        <a:pt x="2811" y="111"/>
                      </a:cubicBezTo>
                      <a:cubicBezTo>
                        <a:pt x="2599" y="36"/>
                        <a:pt x="2382" y="0"/>
                        <a:pt x="2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9"/>
                <p:cNvSpPr/>
                <p:nvPr/>
              </p:nvSpPr>
              <p:spPr>
                <a:xfrm>
                  <a:off x="2722147" y="1278191"/>
                  <a:ext cx="96574" cy="90230"/>
                </a:xfrm>
                <a:custGeom>
                  <a:avLst/>
                  <a:gdLst/>
                  <a:ahLst/>
                  <a:cxnLst/>
                  <a:rect l="l" t="t" r="r" b="b"/>
                  <a:pathLst>
                    <a:path w="4034" h="3769" extrusionOk="0">
                      <a:moveTo>
                        <a:pt x="2411" y="1"/>
                      </a:moveTo>
                      <a:cubicBezTo>
                        <a:pt x="2775" y="441"/>
                        <a:pt x="2910" y="1053"/>
                        <a:pt x="2705" y="1630"/>
                      </a:cubicBezTo>
                      <a:cubicBezTo>
                        <a:pt x="2460" y="2322"/>
                        <a:pt x="1811" y="2754"/>
                        <a:pt x="1116" y="2754"/>
                      </a:cubicBezTo>
                      <a:cubicBezTo>
                        <a:pt x="930" y="2754"/>
                        <a:pt x="741" y="2723"/>
                        <a:pt x="556" y="2658"/>
                      </a:cubicBezTo>
                      <a:cubicBezTo>
                        <a:pt x="344" y="2583"/>
                        <a:pt x="159" y="2468"/>
                        <a:pt x="0" y="2327"/>
                      </a:cubicBezTo>
                      <a:lnTo>
                        <a:pt x="0" y="2327"/>
                      </a:lnTo>
                      <a:cubicBezTo>
                        <a:pt x="158" y="2925"/>
                        <a:pt x="597" y="3436"/>
                        <a:pt x="1223" y="3658"/>
                      </a:cubicBezTo>
                      <a:cubicBezTo>
                        <a:pt x="1435" y="3733"/>
                        <a:pt x="1652" y="3769"/>
                        <a:pt x="1865" y="3769"/>
                      </a:cubicBezTo>
                      <a:cubicBezTo>
                        <a:pt x="2657" y="3769"/>
                        <a:pt x="3399" y="3276"/>
                        <a:pt x="3679" y="2485"/>
                      </a:cubicBezTo>
                      <a:cubicBezTo>
                        <a:pt x="4034" y="1481"/>
                        <a:pt x="3508" y="383"/>
                        <a:pt x="2506" y="28"/>
                      </a:cubicBezTo>
                      <a:cubicBezTo>
                        <a:pt x="2474" y="17"/>
                        <a:pt x="2442" y="10"/>
                        <a:pt x="241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9"/>
                <p:cNvSpPr/>
                <p:nvPr/>
              </p:nvSpPr>
              <p:spPr>
                <a:xfrm>
                  <a:off x="2739289" y="1284512"/>
                  <a:ext cx="34210" cy="30356"/>
                </a:xfrm>
                <a:custGeom>
                  <a:avLst/>
                  <a:gdLst/>
                  <a:ahLst/>
                  <a:cxnLst/>
                  <a:rect l="l" t="t" r="r" b="b"/>
                  <a:pathLst>
                    <a:path w="1429" h="1268" extrusionOk="0">
                      <a:moveTo>
                        <a:pt x="714" y="0"/>
                      </a:moveTo>
                      <a:cubicBezTo>
                        <a:pt x="453" y="0"/>
                        <a:pt x="208" y="163"/>
                        <a:pt x="116" y="423"/>
                      </a:cubicBezTo>
                      <a:cubicBezTo>
                        <a:pt x="0" y="754"/>
                        <a:pt x="173" y="1115"/>
                        <a:pt x="502" y="1231"/>
                      </a:cubicBezTo>
                      <a:cubicBezTo>
                        <a:pt x="572" y="1256"/>
                        <a:pt x="643" y="1267"/>
                        <a:pt x="713" y="1267"/>
                      </a:cubicBezTo>
                      <a:cubicBezTo>
                        <a:pt x="975" y="1267"/>
                        <a:pt x="1220" y="1105"/>
                        <a:pt x="1313" y="846"/>
                      </a:cubicBezTo>
                      <a:cubicBezTo>
                        <a:pt x="1429" y="515"/>
                        <a:pt x="1256" y="153"/>
                        <a:pt x="924" y="36"/>
                      </a:cubicBezTo>
                      <a:cubicBezTo>
                        <a:pt x="855" y="12"/>
                        <a:pt x="784" y="0"/>
                        <a:pt x="71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9"/>
                <p:cNvSpPr/>
                <p:nvPr/>
              </p:nvSpPr>
              <p:spPr>
                <a:xfrm>
                  <a:off x="2736129" y="1321022"/>
                  <a:ext cx="15872" cy="14125"/>
                </a:xfrm>
                <a:custGeom>
                  <a:avLst/>
                  <a:gdLst/>
                  <a:ahLst/>
                  <a:cxnLst/>
                  <a:rect l="l" t="t" r="r" b="b"/>
                  <a:pathLst>
                    <a:path w="663" h="590" extrusionOk="0">
                      <a:moveTo>
                        <a:pt x="330" y="1"/>
                      </a:moveTo>
                      <a:cubicBezTo>
                        <a:pt x="210" y="1"/>
                        <a:pt x="96" y="77"/>
                        <a:pt x="54" y="197"/>
                      </a:cubicBezTo>
                      <a:cubicBezTo>
                        <a:pt x="1" y="350"/>
                        <a:pt x="79" y="520"/>
                        <a:pt x="232" y="573"/>
                      </a:cubicBezTo>
                      <a:cubicBezTo>
                        <a:pt x="264" y="584"/>
                        <a:pt x="297" y="589"/>
                        <a:pt x="329" y="589"/>
                      </a:cubicBezTo>
                      <a:cubicBezTo>
                        <a:pt x="451" y="589"/>
                        <a:pt x="566" y="515"/>
                        <a:pt x="608" y="393"/>
                      </a:cubicBezTo>
                      <a:cubicBezTo>
                        <a:pt x="663" y="240"/>
                        <a:pt x="582" y="72"/>
                        <a:pt x="427" y="18"/>
                      </a:cubicBezTo>
                      <a:cubicBezTo>
                        <a:pt x="395" y="6"/>
                        <a:pt x="362" y="1"/>
                        <a:pt x="33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9"/>
              <p:cNvGrpSpPr/>
              <p:nvPr/>
            </p:nvGrpSpPr>
            <p:grpSpPr>
              <a:xfrm>
                <a:off x="2343238" y="1418228"/>
                <a:ext cx="126844" cy="114926"/>
                <a:chOff x="2595692" y="1631127"/>
                <a:chExt cx="103445" cy="93725"/>
              </a:xfrm>
            </p:grpSpPr>
            <p:sp>
              <p:nvSpPr>
                <p:cNvPr id="6496" name="Google Shape;6496;p9"/>
                <p:cNvSpPr/>
                <p:nvPr/>
              </p:nvSpPr>
              <p:spPr>
                <a:xfrm>
                  <a:off x="2595692" y="1631127"/>
                  <a:ext cx="103445" cy="93725"/>
                </a:xfrm>
                <a:custGeom>
                  <a:avLst/>
                  <a:gdLst/>
                  <a:ahLst/>
                  <a:cxnLst/>
                  <a:rect l="l" t="t" r="r" b="b"/>
                  <a:pathLst>
                    <a:path w="4321" h="3915" extrusionOk="0">
                      <a:moveTo>
                        <a:pt x="2163" y="1"/>
                      </a:moveTo>
                      <a:cubicBezTo>
                        <a:pt x="2006" y="1"/>
                        <a:pt x="1847" y="20"/>
                        <a:pt x="1688" y="60"/>
                      </a:cubicBezTo>
                      <a:cubicBezTo>
                        <a:pt x="640" y="321"/>
                        <a:pt x="0" y="1383"/>
                        <a:pt x="262" y="2430"/>
                      </a:cubicBezTo>
                      <a:cubicBezTo>
                        <a:pt x="484" y="3320"/>
                        <a:pt x="1282" y="3914"/>
                        <a:pt x="2160" y="3914"/>
                      </a:cubicBezTo>
                      <a:cubicBezTo>
                        <a:pt x="2316" y="3914"/>
                        <a:pt x="2474" y="3895"/>
                        <a:pt x="2633" y="3856"/>
                      </a:cubicBezTo>
                      <a:cubicBezTo>
                        <a:pt x="3682" y="3595"/>
                        <a:pt x="4320" y="2533"/>
                        <a:pt x="4059" y="1485"/>
                      </a:cubicBezTo>
                      <a:cubicBezTo>
                        <a:pt x="3838" y="595"/>
                        <a:pt x="3039" y="1"/>
                        <a:pt x="2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9"/>
                <p:cNvSpPr/>
                <p:nvPr/>
              </p:nvSpPr>
              <p:spPr>
                <a:xfrm>
                  <a:off x="2601485" y="1633976"/>
                  <a:ext cx="97651" cy="90876"/>
                </a:xfrm>
                <a:custGeom>
                  <a:avLst/>
                  <a:gdLst/>
                  <a:ahLst/>
                  <a:cxnLst/>
                  <a:rect l="l" t="t" r="r" b="b"/>
                  <a:pathLst>
                    <a:path w="4079" h="3796" extrusionOk="0">
                      <a:moveTo>
                        <a:pt x="2588" y="0"/>
                      </a:moveTo>
                      <a:lnTo>
                        <a:pt x="2588" y="0"/>
                      </a:lnTo>
                      <a:cubicBezTo>
                        <a:pt x="2717" y="175"/>
                        <a:pt x="2813" y="373"/>
                        <a:pt x="2868" y="594"/>
                      </a:cubicBezTo>
                      <a:cubicBezTo>
                        <a:pt x="3098" y="1511"/>
                        <a:pt x="2538" y="2440"/>
                        <a:pt x="1622" y="2668"/>
                      </a:cubicBezTo>
                      <a:cubicBezTo>
                        <a:pt x="1484" y="2702"/>
                        <a:pt x="1346" y="2719"/>
                        <a:pt x="1211" y="2719"/>
                      </a:cubicBezTo>
                      <a:cubicBezTo>
                        <a:pt x="751" y="2719"/>
                        <a:pt x="318" y="2530"/>
                        <a:pt x="0" y="2212"/>
                      </a:cubicBezTo>
                      <a:lnTo>
                        <a:pt x="0" y="2212"/>
                      </a:lnTo>
                      <a:cubicBezTo>
                        <a:pt x="8" y="2246"/>
                        <a:pt x="12" y="2278"/>
                        <a:pt x="20" y="2311"/>
                      </a:cubicBezTo>
                      <a:cubicBezTo>
                        <a:pt x="242" y="3201"/>
                        <a:pt x="1040" y="3795"/>
                        <a:pt x="1918" y="3795"/>
                      </a:cubicBezTo>
                      <a:cubicBezTo>
                        <a:pt x="2074" y="3795"/>
                        <a:pt x="2232" y="3776"/>
                        <a:pt x="2391" y="3737"/>
                      </a:cubicBezTo>
                      <a:cubicBezTo>
                        <a:pt x="3440" y="3476"/>
                        <a:pt x="4078" y="2414"/>
                        <a:pt x="3817" y="1366"/>
                      </a:cubicBezTo>
                      <a:cubicBezTo>
                        <a:pt x="3653" y="711"/>
                        <a:pt x="3177" y="217"/>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9"/>
                <p:cNvSpPr/>
                <p:nvPr/>
              </p:nvSpPr>
              <p:spPr>
                <a:xfrm>
                  <a:off x="2608500" y="1649849"/>
                  <a:ext cx="34043" cy="30883"/>
                </a:xfrm>
                <a:custGeom>
                  <a:avLst/>
                  <a:gdLst/>
                  <a:ahLst/>
                  <a:cxnLst/>
                  <a:rect l="l" t="t" r="r" b="b"/>
                  <a:pathLst>
                    <a:path w="1422" h="1290" extrusionOk="0">
                      <a:moveTo>
                        <a:pt x="711" y="0"/>
                      </a:moveTo>
                      <a:cubicBezTo>
                        <a:pt x="660" y="0"/>
                        <a:pt x="608" y="7"/>
                        <a:pt x="556" y="19"/>
                      </a:cubicBezTo>
                      <a:cubicBezTo>
                        <a:pt x="210" y="105"/>
                        <a:pt x="1" y="455"/>
                        <a:pt x="86" y="800"/>
                      </a:cubicBezTo>
                      <a:cubicBezTo>
                        <a:pt x="158" y="1093"/>
                        <a:pt x="421" y="1290"/>
                        <a:pt x="711" y="1290"/>
                      </a:cubicBezTo>
                      <a:cubicBezTo>
                        <a:pt x="762" y="1290"/>
                        <a:pt x="815" y="1284"/>
                        <a:pt x="867" y="1271"/>
                      </a:cubicBezTo>
                      <a:cubicBezTo>
                        <a:pt x="1212" y="1183"/>
                        <a:pt x="1422" y="833"/>
                        <a:pt x="1335" y="489"/>
                      </a:cubicBezTo>
                      <a:cubicBezTo>
                        <a:pt x="1262" y="197"/>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9"/>
                <p:cNvSpPr/>
                <p:nvPr/>
              </p:nvSpPr>
              <p:spPr>
                <a:xfrm>
                  <a:off x="2647500" y="1648412"/>
                  <a:ext cx="15824" cy="14316"/>
                </a:xfrm>
                <a:custGeom>
                  <a:avLst/>
                  <a:gdLst/>
                  <a:ahLst/>
                  <a:cxnLst/>
                  <a:rect l="l" t="t" r="r" b="b"/>
                  <a:pathLst>
                    <a:path w="661" h="598" extrusionOk="0">
                      <a:moveTo>
                        <a:pt x="332" y="0"/>
                      </a:moveTo>
                      <a:cubicBezTo>
                        <a:pt x="308" y="0"/>
                        <a:pt x="284" y="3"/>
                        <a:pt x="259" y="9"/>
                      </a:cubicBezTo>
                      <a:cubicBezTo>
                        <a:pt x="99" y="49"/>
                        <a:pt x="1" y="211"/>
                        <a:pt x="41" y="370"/>
                      </a:cubicBezTo>
                      <a:cubicBezTo>
                        <a:pt x="76" y="506"/>
                        <a:pt x="197" y="598"/>
                        <a:pt x="331" y="598"/>
                      </a:cubicBezTo>
                      <a:cubicBezTo>
                        <a:pt x="355" y="598"/>
                        <a:pt x="379" y="595"/>
                        <a:pt x="403" y="589"/>
                      </a:cubicBezTo>
                      <a:cubicBezTo>
                        <a:pt x="564" y="549"/>
                        <a:pt x="660" y="385"/>
                        <a:pt x="622" y="226"/>
                      </a:cubicBezTo>
                      <a:cubicBezTo>
                        <a:pt x="588" y="90"/>
                        <a:pt x="467" y="0"/>
                        <a:pt x="33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9"/>
              <p:cNvGrpSpPr/>
              <p:nvPr/>
            </p:nvGrpSpPr>
            <p:grpSpPr>
              <a:xfrm>
                <a:off x="1034801" y="80288"/>
                <a:ext cx="1421409" cy="485007"/>
                <a:chOff x="1528625" y="540000"/>
                <a:chExt cx="1159199" cy="395537"/>
              </a:xfrm>
            </p:grpSpPr>
            <p:grpSp>
              <p:nvGrpSpPr>
                <p:cNvPr id="6501" name="Google Shape;6501;p9"/>
                <p:cNvGrpSpPr/>
                <p:nvPr/>
              </p:nvGrpSpPr>
              <p:grpSpPr>
                <a:xfrm>
                  <a:off x="1528625" y="540000"/>
                  <a:ext cx="1159199" cy="395537"/>
                  <a:chOff x="1528625" y="540000"/>
                  <a:chExt cx="1159199" cy="395537"/>
                </a:xfrm>
              </p:grpSpPr>
              <p:sp>
                <p:nvSpPr>
                  <p:cNvPr id="6502" name="Google Shape;6502;p9"/>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9"/>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9"/>
                <p:cNvGrpSpPr/>
                <p:nvPr/>
              </p:nvGrpSpPr>
              <p:grpSpPr>
                <a:xfrm>
                  <a:off x="1528625" y="540000"/>
                  <a:ext cx="1063583" cy="394292"/>
                  <a:chOff x="1528625" y="540000"/>
                  <a:chExt cx="1063583" cy="394292"/>
                </a:xfrm>
              </p:grpSpPr>
              <p:sp>
                <p:nvSpPr>
                  <p:cNvPr id="6505" name="Google Shape;6505;p9"/>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6" name="Google Shape;6506;p9"/>
                  <p:cNvGrpSpPr/>
                  <p:nvPr/>
                </p:nvGrpSpPr>
                <p:grpSpPr>
                  <a:xfrm>
                    <a:off x="1560347" y="550558"/>
                    <a:ext cx="1031862" cy="344669"/>
                    <a:chOff x="1560347" y="550558"/>
                    <a:chExt cx="1031862" cy="344669"/>
                  </a:xfrm>
                </p:grpSpPr>
                <p:sp>
                  <p:nvSpPr>
                    <p:cNvPr id="6507" name="Google Shape;6507;p9"/>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9"/>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9"/>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9"/>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9"/>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9"/>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9"/>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9"/>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9"/>
                  <p:cNvGrpSpPr/>
                  <p:nvPr/>
                </p:nvGrpSpPr>
                <p:grpSpPr>
                  <a:xfrm>
                    <a:off x="1704590" y="575145"/>
                    <a:ext cx="884012" cy="348649"/>
                    <a:chOff x="1704590" y="575145"/>
                    <a:chExt cx="884012" cy="348649"/>
                  </a:xfrm>
                </p:grpSpPr>
                <p:sp>
                  <p:nvSpPr>
                    <p:cNvPr id="6516" name="Google Shape;6516;p9"/>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9"/>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9"/>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9"/>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9"/>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9"/>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9"/>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9"/>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24" name="Google Shape;6524;p9"/>
              <p:cNvGrpSpPr/>
              <p:nvPr/>
            </p:nvGrpSpPr>
            <p:grpSpPr>
              <a:xfrm>
                <a:off x="2219061" y="504486"/>
                <a:ext cx="126844" cy="114896"/>
                <a:chOff x="2494422" y="885945"/>
                <a:chExt cx="103445" cy="93701"/>
              </a:xfrm>
            </p:grpSpPr>
            <p:sp>
              <p:nvSpPr>
                <p:cNvPr id="6525" name="Google Shape;6525;p9"/>
                <p:cNvSpPr/>
                <p:nvPr/>
              </p:nvSpPr>
              <p:spPr>
                <a:xfrm>
                  <a:off x="2494422" y="885945"/>
                  <a:ext cx="103445" cy="93701"/>
                </a:xfrm>
                <a:custGeom>
                  <a:avLst/>
                  <a:gdLst/>
                  <a:ahLst/>
                  <a:cxnLst/>
                  <a:rect l="l" t="t" r="r" b="b"/>
                  <a:pathLst>
                    <a:path w="4321" h="3914" extrusionOk="0">
                      <a:moveTo>
                        <a:pt x="2162" y="1"/>
                      </a:moveTo>
                      <a:cubicBezTo>
                        <a:pt x="2006" y="1"/>
                        <a:pt x="1848" y="19"/>
                        <a:pt x="1690" y="59"/>
                      </a:cubicBezTo>
                      <a:cubicBezTo>
                        <a:pt x="640" y="320"/>
                        <a:pt x="1" y="1383"/>
                        <a:pt x="264" y="2431"/>
                      </a:cubicBezTo>
                      <a:cubicBezTo>
                        <a:pt x="485" y="3320"/>
                        <a:pt x="1282" y="3914"/>
                        <a:pt x="2159" y="3914"/>
                      </a:cubicBezTo>
                      <a:cubicBezTo>
                        <a:pt x="2315" y="3914"/>
                        <a:pt x="2475" y="3895"/>
                        <a:pt x="2633" y="3855"/>
                      </a:cubicBezTo>
                      <a:cubicBezTo>
                        <a:pt x="3684" y="3594"/>
                        <a:pt x="4321" y="2534"/>
                        <a:pt x="4059" y="1484"/>
                      </a:cubicBezTo>
                      <a:cubicBezTo>
                        <a:pt x="3838" y="595"/>
                        <a:pt x="3040" y="1"/>
                        <a:pt x="2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9"/>
                <p:cNvSpPr/>
                <p:nvPr/>
              </p:nvSpPr>
              <p:spPr>
                <a:xfrm>
                  <a:off x="2500264" y="888794"/>
                  <a:ext cx="97603" cy="90852"/>
                </a:xfrm>
                <a:custGeom>
                  <a:avLst/>
                  <a:gdLst/>
                  <a:ahLst/>
                  <a:cxnLst/>
                  <a:rect l="l" t="t" r="r" b="b"/>
                  <a:pathLst>
                    <a:path w="4077" h="3795" extrusionOk="0">
                      <a:moveTo>
                        <a:pt x="2588" y="1"/>
                      </a:moveTo>
                      <a:lnTo>
                        <a:pt x="2588" y="1"/>
                      </a:lnTo>
                      <a:cubicBezTo>
                        <a:pt x="2715" y="174"/>
                        <a:pt x="2813" y="374"/>
                        <a:pt x="2868" y="594"/>
                      </a:cubicBezTo>
                      <a:cubicBezTo>
                        <a:pt x="3096" y="1512"/>
                        <a:pt x="2538" y="2441"/>
                        <a:pt x="1622" y="2669"/>
                      </a:cubicBezTo>
                      <a:cubicBezTo>
                        <a:pt x="1484" y="2703"/>
                        <a:pt x="1346" y="2720"/>
                        <a:pt x="1210" y="2720"/>
                      </a:cubicBezTo>
                      <a:cubicBezTo>
                        <a:pt x="750" y="2720"/>
                        <a:pt x="318" y="2530"/>
                        <a:pt x="0" y="2213"/>
                      </a:cubicBezTo>
                      <a:lnTo>
                        <a:pt x="0" y="2213"/>
                      </a:lnTo>
                      <a:cubicBezTo>
                        <a:pt x="6" y="2246"/>
                        <a:pt x="12" y="2278"/>
                        <a:pt x="20" y="2312"/>
                      </a:cubicBezTo>
                      <a:cubicBezTo>
                        <a:pt x="241" y="3201"/>
                        <a:pt x="1038" y="3795"/>
                        <a:pt x="1915" y="3795"/>
                      </a:cubicBezTo>
                      <a:cubicBezTo>
                        <a:pt x="2071" y="3795"/>
                        <a:pt x="2231" y="3776"/>
                        <a:pt x="2389" y="3736"/>
                      </a:cubicBezTo>
                      <a:cubicBezTo>
                        <a:pt x="3440" y="3475"/>
                        <a:pt x="4077" y="2415"/>
                        <a:pt x="3815" y="1365"/>
                      </a:cubicBezTo>
                      <a:cubicBezTo>
                        <a:pt x="3653" y="711"/>
                        <a:pt x="3177" y="216"/>
                        <a:pt x="258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9"/>
                <p:cNvSpPr/>
                <p:nvPr/>
              </p:nvSpPr>
              <p:spPr>
                <a:xfrm>
                  <a:off x="2507254" y="904667"/>
                  <a:ext cx="34043" cy="30859"/>
                </a:xfrm>
                <a:custGeom>
                  <a:avLst/>
                  <a:gdLst/>
                  <a:ahLst/>
                  <a:cxnLst/>
                  <a:rect l="l" t="t" r="r" b="b"/>
                  <a:pathLst>
                    <a:path w="1422" h="1289" extrusionOk="0">
                      <a:moveTo>
                        <a:pt x="713" y="1"/>
                      </a:moveTo>
                      <a:cubicBezTo>
                        <a:pt x="661" y="1"/>
                        <a:pt x="609" y="7"/>
                        <a:pt x="557" y="20"/>
                      </a:cubicBezTo>
                      <a:cubicBezTo>
                        <a:pt x="210" y="106"/>
                        <a:pt x="0" y="454"/>
                        <a:pt x="86" y="799"/>
                      </a:cubicBezTo>
                      <a:cubicBezTo>
                        <a:pt x="159" y="1093"/>
                        <a:pt x="422" y="1289"/>
                        <a:pt x="711" y="1289"/>
                      </a:cubicBezTo>
                      <a:cubicBezTo>
                        <a:pt x="762" y="1289"/>
                        <a:pt x="814" y="1283"/>
                        <a:pt x="866" y="1270"/>
                      </a:cubicBezTo>
                      <a:cubicBezTo>
                        <a:pt x="1212" y="1183"/>
                        <a:pt x="1421" y="834"/>
                        <a:pt x="1336" y="488"/>
                      </a:cubicBezTo>
                      <a:cubicBezTo>
                        <a:pt x="1263" y="196"/>
                        <a:pt x="1001" y="1"/>
                        <a:pt x="71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9"/>
                <p:cNvSpPr/>
                <p:nvPr/>
              </p:nvSpPr>
              <p:spPr>
                <a:xfrm>
                  <a:off x="2546278" y="903206"/>
                  <a:ext cx="15824" cy="14364"/>
                </a:xfrm>
                <a:custGeom>
                  <a:avLst/>
                  <a:gdLst/>
                  <a:ahLst/>
                  <a:cxnLst/>
                  <a:rect l="l" t="t" r="r" b="b"/>
                  <a:pathLst>
                    <a:path w="661" h="600" extrusionOk="0">
                      <a:moveTo>
                        <a:pt x="331" y="1"/>
                      </a:moveTo>
                      <a:cubicBezTo>
                        <a:pt x="307" y="1"/>
                        <a:pt x="283" y="3"/>
                        <a:pt x="259" y="9"/>
                      </a:cubicBezTo>
                      <a:cubicBezTo>
                        <a:pt x="99" y="49"/>
                        <a:pt x="1" y="213"/>
                        <a:pt x="41" y="372"/>
                      </a:cubicBezTo>
                      <a:cubicBezTo>
                        <a:pt x="74" y="508"/>
                        <a:pt x="197" y="599"/>
                        <a:pt x="331" y="599"/>
                      </a:cubicBezTo>
                      <a:cubicBezTo>
                        <a:pt x="355" y="599"/>
                        <a:pt x="379" y="596"/>
                        <a:pt x="403" y="590"/>
                      </a:cubicBezTo>
                      <a:cubicBezTo>
                        <a:pt x="564" y="551"/>
                        <a:pt x="660" y="387"/>
                        <a:pt x="622" y="228"/>
                      </a:cubicBezTo>
                      <a:cubicBezTo>
                        <a:pt x="588" y="90"/>
                        <a:pt x="466" y="1"/>
                        <a:pt x="33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9"/>
              <p:cNvGrpSpPr/>
              <p:nvPr/>
            </p:nvGrpSpPr>
            <p:grpSpPr>
              <a:xfrm>
                <a:off x="1178588" y="480942"/>
                <a:ext cx="132950" cy="126697"/>
                <a:chOff x="1645887" y="866744"/>
                <a:chExt cx="108425" cy="103325"/>
              </a:xfrm>
            </p:grpSpPr>
            <p:sp>
              <p:nvSpPr>
                <p:cNvPr id="6530" name="Google Shape;6530;p9"/>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9"/>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9"/>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9"/>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9"/>
              <p:cNvGrpSpPr/>
              <p:nvPr/>
            </p:nvGrpSpPr>
            <p:grpSpPr>
              <a:xfrm>
                <a:off x="1102467" y="304276"/>
                <a:ext cx="97078" cy="92557"/>
                <a:chOff x="1583809" y="722668"/>
                <a:chExt cx="79170" cy="75483"/>
              </a:xfrm>
            </p:grpSpPr>
            <p:sp>
              <p:nvSpPr>
                <p:cNvPr id="6535" name="Google Shape;6535;p9"/>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9"/>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9"/>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9"/>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9"/>
              <p:cNvGrpSpPr/>
              <p:nvPr/>
            </p:nvGrpSpPr>
            <p:grpSpPr>
              <a:xfrm>
                <a:off x="1066418" y="678715"/>
                <a:ext cx="107441" cy="94025"/>
                <a:chOff x="1554410" y="1028034"/>
                <a:chExt cx="87621" cy="76680"/>
              </a:xfrm>
            </p:grpSpPr>
            <p:sp>
              <p:nvSpPr>
                <p:cNvPr id="6540" name="Google Shape;6540;p9"/>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9"/>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9"/>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9"/>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4" name="Google Shape;6544;p9"/>
              <p:cNvGrpSpPr/>
              <p:nvPr/>
            </p:nvGrpSpPr>
            <p:grpSpPr>
              <a:xfrm>
                <a:off x="1558927" y="636589"/>
                <a:ext cx="896890" cy="714301"/>
                <a:chOff x="1956065" y="993679"/>
                <a:chExt cx="731439" cy="582532"/>
              </a:xfrm>
            </p:grpSpPr>
            <p:sp>
              <p:nvSpPr>
                <p:cNvPr id="6545" name="Google Shape;6545;p9"/>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6" name="Google Shape;6546;p9"/>
                <p:cNvGrpSpPr/>
                <p:nvPr/>
              </p:nvGrpSpPr>
              <p:grpSpPr>
                <a:xfrm>
                  <a:off x="2049961" y="993798"/>
                  <a:ext cx="620155" cy="582398"/>
                  <a:chOff x="2049961" y="993798"/>
                  <a:chExt cx="620155" cy="582398"/>
                </a:xfrm>
              </p:grpSpPr>
              <p:sp>
                <p:nvSpPr>
                  <p:cNvPr id="6547" name="Google Shape;6547;p9"/>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9"/>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9"/>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9"/>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9"/>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2" name="Google Shape;6552;p9"/>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9"/>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9"/>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9"/>
              <p:cNvGrpSpPr/>
              <p:nvPr/>
            </p:nvGrpSpPr>
            <p:grpSpPr>
              <a:xfrm>
                <a:off x="1986559" y="1851438"/>
                <a:ext cx="126844" cy="114926"/>
                <a:chOff x="2304811" y="1984422"/>
                <a:chExt cx="103445" cy="93725"/>
              </a:xfrm>
            </p:grpSpPr>
            <p:sp>
              <p:nvSpPr>
                <p:cNvPr id="6556" name="Google Shape;6556;p9"/>
                <p:cNvSpPr/>
                <p:nvPr/>
              </p:nvSpPr>
              <p:spPr>
                <a:xfrm>
                  <a:off x="2304811" y="1984422"/>
                  <a:ext cx="103445" cy="93725"/>
                </a:xfrm>
                <a:custGeom>
                  <a:avLst/>
                  <a:gdLst/>
                  <a:ahLst/>
                  <a:cxnLst/>
                  <a:rect l="l" t="t" r="r" b="b"/>
                  <a:pathLst>
                    <a:path w="4321" h="3915" extrusionOk="0">
                      <a:moveTo>
                        <a:pt x="2162" y="1"/>
                      </a:moveTo>
                      <a:cubicBezTo>
                        <a:pt x="2005" y="1"/>
                        <a:pt x="1846" y="20"/>
                        <a:pt x="1688" y="59"/>
                      </a:cubicBezTo>
                      <a:cubicBezTo>
                        <a:pt x="638" y="321"/>
                        <a:pt x="0" y="1382"/>
                        <a:pt x="262" y="2432"/>
                      </a:cubicBezTo>
                      <a:cubicBezTo>
                        <a:pt x="483" y="3320"/>
                        <a:pt x="1280" y="3914"/>
                        <a:pt x="2157" y="3914"/>
                      </a:cubicBezTo>
                      <a:cubicBezTo>
                        <a:pt x="2314" y="3914"/>
                        <a:pt x="2474" y="3895"/>
                        <a:pt x="2633" y="3856"/>
                      </a:cubicBezTo>
                      <a:cubicBezTo>
                        <a:pt x="3682" y="3594"/>
                        <a:pt x="4320" y="2533"/>
                        <a:pt x="4059" y="1485"/>
                      </a:cubicBezTo>
                      <a:cubicBezTo>
                        <a:pt x="3838" y="594"/>
                        <a:pt x="3040" y="1"/>
                        <a:pt x="2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9"/>
                <p:cNvSpPr/>
                <p:nvPr/>
              </p:nvSpPr>
              <p:spPr>
                <a:xfrm>
                  <a:off x="2310604" y="1987295"/>
                  <a:ext cx="97651" cy="90852"/>
                </a:xfrm>
                <a:custGeom>
                  <a:avLst/>
                  <a:gdLst/>
                  <a:ahLst/>
                  <a:cxnLst/>
                  <a:rect l="l" t="t" r="r" b="b"/>
                  <a:pathLst>
                    <a:path w="4079" h="3795" extrusionOk="0">
                      <a:moveTo>
                        <a:pt x="2588" y="0"/>
                      </a:moveTo>
                      <a:lnTo>
                        <a:pt x="2588" y="0"/>
                      </a:lnTo>
                      <a:cubicBezTo>
                        <a:pt x="2715" y="173"/>
                        <a:pt x="2813" y="374"/>
                        <a:pt x="2868" y="594"/>
                      </a:cubicBezTo>
                      <a:cubicBezTo>
                        <a:pt x="3096" y="1512"/>
                        <a:pt x="2538" y="2440"/>
                        <a:pt x="1621" y="2668"/>
                      </a:cubicBezTo>
                      <a:cubicBezTo>
                        <a:pt x="1484" y="2702"/>
                        <a:pt x="1347" y="2718"/>
                        <a:pt x="1212" y="2718"/>
                      </a:cubicBezTo>
                      <a:cubicBezTo>
                        <a:pt x="752" y="2718"/>
                        <a:pt x="318" y="2530"/>
                        <a:pt x="0" y="2212"/>
                      </a:cubicBezTo>
                      <a:lnTo>
                        <a:pt x="0" y="2212"/>
                      </a:lnTo>
                      <a:cubicBezTo>
                        <a:pt x="8" y="2246"/>
                        <a:pt x="12" y="2278"/>
                        <a:pt x="20" y="2312"/>
                      </a:cubicBezTo>
                      <a:cubicBezTo>
                        <a:pt x="241" y="3200"/>
                        <a:pt x="1038" y="3794"/>
                        <a:pt x="1915" y="3794"/>
                      </a:cubicBezTo>
                      <a:cubicBezTo>
                        <a:pt x="2072" y="3794"/>
                        <a:pt x="2232" y="3775"/>
                        <a:pt x="2391" y="3736"/>
                      </a:cubicBezTo>
                      <a:cubicBezTo>
                        <a:pt x="3440" y="3474"/>
                        <a:pt x="4078" y="2413"/>
                        <a:pt x="3817" y="1365"/>
                      </a:cubicBezTo>
                      <a:cubicBezTo>
                        <a:pt x="3653" y="710"/>
                        <a:pt x="3177" y="216"/>
                        <a:pt x="258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9"/>
                <p:cNvSpPr/>
                <p:nvPr/>
              </p:nvSpPr>
              <p:spPr>
                <a:xfrm>
                  <a:off x="2317595" y="2003143"/>
                  <a:ext cx="34067" cy="30883"/>
                </a:xfrm>
                <a:custGeom>
                  <a:avLst/>
                  <a:gdLst/>
                  <a:ahLst/>
                  <a:cxnLst/>
                  <a:rect l="l" t="t" r="r" b="b"/>
                  <a:pathLst>
                    <a:path w="1423" h="1290" extrusionOk="0">
                      <a:moveTo>
                        <a:pt x="711" y="0"/>
                      </a:moveTo>
                      <a:cubicBezTo>
                        <a:pt x="660" y="0"/>
                        <a:pt x="608" y="6"/>
                        <a:pt x="557" y="19"/>
                      </a:cubicBezTo>
                      <a:cubicBezTo>
                        <a:pt x="211" y="105"/>
                        <a:pt x="0" y="455"/>
                        <a:pt x="87" y="799"/>
                      </a:cubicBezTo>
                      <a:cubicBezTo>
                        <a:pt x="159" y="1094"/>
                        <a:pt x="422" y="1289"/>
                        <a:pt x="711" y="1289"/>
                      </a:cubicBezTo>
                      <a:cubicBezTo>
                        <a:pt x="763" y="1289"/>
                        <a:pt x="815" y="1283"/>
                        <a:pt x="868" y="1270"/>
                      </a:cubicBezTo>
                      <a:cubicBezTo>
                        <a:pt x="1213" y="1183"/>
                        <a:pt x="1423" y="834"/>
                        <a:pt x="1336" y="489"/>
                      </a:cubicBezTo>
                      <a:cubicBezTo>
                        <a:pt x="1263" y="196"/>
                        <a:pt x="999" y="0"/>
                        <a:pt x="71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9"/>
                <p:cNvSpPr/>
                <p:nvPr/>
              </p:nvSpPr>
              <p:spPr>
                <a:xfrm>
                  <a:off x="2356619" y="2001683"/>
                  <a:ext cx="15848" cy="14364"/>
                </a:xfrm>
                <a:custGeom>
                  <a:avLst/>
                  <a:gdLst/>
                  <a:ahLst/>
                  <a:cxnLst/>
                  <a:rect l="l" t="t" r="r" b="b"/>
                  <a:pathLst>
                    <a:path w="662" h="600" extrusionOk="0">
                      <a:moveTo>
                        <a:pt x="332" y="1"/>
                      </a:moveTo>
                      <a:cubicBezTo>
                        <a:pt x="308" y="1"/>
                        <a:pt x="284" y="4"/>
                        <a:pt x="259" y="10"/>
                      </a:cubicBezTo>
                      <a:cubicBezTo>
                        <a:pt x="99" y="49"/>
                        <a:pt x="1" y="213"/>
                        <a:pt x="41" y="371"/>
                      </a:cubicBezTo>
                      <a:cubicBezTo>
                        <a:pt x="76" y="507"/>
                        <a:pt x="197" y="600"/>
                        <a:pt x="332" y="600"/>
                      </a:cubicBezTo>
                      <a:cubicBezTo>
                        <a:pt x="355" y="600"/>
                        <a:pt x="379" y="597"/>
                        <a:pt x="403" y="591"/>
                      </a:cubicBezTo>
                      <a:cubicBezTo>
                        <a:pt x="564" y="551"/>
                        <a:pt x="662" y="387"/>
                        <a:pt x="622" y="228"/>
                      </a:cubicBezTo>
                      <a:cubicBezTo>
                        <a:pt x="588" y="91"/>
                        <a:pt x="466" y="1"/>
                        <a:pt x="33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0" name="Google Shape;6560;p9"/>
              <p:cNvGrpSpPr/>
              <p:nvPr/>
            </p:nvGrpSpPr>
            <p:grpSpPr>
              <a:xfrm>
                <a:off x="1109307" y="1469102"/>
                <a:ext cx="105121" cy="92557"/>
                <a:chOff x="1589387" y="1672616"/>
                <a:chExt cx="85729" cy="75483"/>
              </a:xfrm>
            </p:grpSpPr>
            <p:sp>
              <p:nvSpPr>
                <p:cNvPr id="6561" name="Google Shape;6561;p9"/>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9"/>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9"/>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9"/>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9"/>
              <p:cNvGrpSpPr/>
              <p:nvPr/>
            </p:nvGrpSpPr>
            <p:grpSpPr>
              <a:xfrm>
                <a:off x="1603783" y="984431"/>
                <a:ext cx="107117" cy="94054"/>
                <a:chOff x="1992646" y="1277353"/>
                <a:chExt cx="87357" cy="76704"/>
              </a:xfrm>
            </p:grpSpPr>
            <p:sp>
              <p:nvSpPr>
                <p:cNvPr id="6566" name="Google Shape;6566;p9"/>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9"/>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9"/>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9"/>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9"/>
              <p:cNvGrpSpPr/>
              <p:nvPr/>
            </p:nvGrpSpPr>
            <p:grpSpPr>
              <a:xfrm>
                <a:off x="1206740" y="1121612"/>
                <a:ext cx="837725" cy="781274"/>
                <a:chOff x="1668847" y="1389229"/>
                <a:chExt cx="683188" cy="637150"/>
              </a:xfrm>
            </p:grpSpPr>
            <p:sp>
              <p:nvSpPr>
                <p:cNvPr id="6571" name="Google Shape;6571;p9"/>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9"/>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9"/>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9"/>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9"/>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9"/>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9"/>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9"/>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9"/>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9"/>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9"/>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9"/>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9"/>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9"/>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9"/>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9"/>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9"/>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9"/>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9"/>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9"/>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9"/>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9"/>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9"/>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9"/>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9"/>
              <p:cNvGrpSpPr/>
              <p:nvPr/>
            </p:nvGrpSpPr>
            <p:grpSpPr>
              <a:xfrm>
                <a:off x="43265" y="1086679"/>
                <a:ext cx="579355" cy="1368159"/>
                <a:chOff x="720000" y="1360739"/>
                <a:chExt cx="472480" cy="1115772"/>
              </a:xfrm>
            </p:grpSpPr>
            <p:sp>
              <p:nvSpPr>
                <p:cNvPr id="6596" name="Google Shape;6596;p9"/>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9"/>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8" name="Google Shape;6598;p9"/>
                <p:cNvGrpSpPr/>
                <p:nvPr/>
              </p:nvGrpSpPr>
              <p:grpSpPr>
                <a:xfrm>
                  <a:off x="762974" y="1360739"/>
                  <a:ext cx="403006" cy="1058612"/>
                  <a:chOff x="762974" y="1360739"/>
                  <a:chExt cx="403006" cy="1058612"/>
                </a:xfrm>
              </p:grpSpPr>
              <p:sp>
                <p:nvSpPr>
                  <p:cNvPr id="6599" name="Google Shape;6599;p9"/>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9"/>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9"/>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9"/>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9"/>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9"/>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9"/>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9"/>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9"/>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8" name="Google Shape;6608;p9"/>
                <p:cNvGrpSpPr/>
                <p:nvPr/>
              </p:nvGrpSpPr>
              <p:grpSpPr>
                <a:xfrm>
                  <a:off x="782198" y="1392461"/>
                  <a:ext cx="345291" cy="1031742"/>
                  <a:chOff x="782198" y="1392461"/>
                  <a:chExt cx="345291" cy="1031742"/>
                </a:xfrm>
              </p:grpSpPr>
              <p:sp>
                <p:nvSpPr>
                  <p:cNvPr id="6609" name="Google Shape;6609;p9"/>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9"/>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9"/>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9"/>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9"/>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9"/>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9"/>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9"/>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7" name="Google Shape;6617;p9"/>
              <p:cNvGrpSpPr/>
              <p:nvPr/>
            </p:nvGrpSpPr>
            <p:grpSpPr>
              <a:xfrm>
                <a:off x="650440" y="1216580"/>
                <a:ext cx="779704" cy="863858"/>
                <a:chOff x="1215168" y="1466677"/>
                <a:chExt cx="635870" cy="704500"/>
              </a:xfrm>
            </p:grpSpPr>
            <p:sp>
              <p:nvSpPr>
                <p:cNvPr id="6618" name="Google Shape;6618;p9"/>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9"/>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9"/>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9"/>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2" name="Google Shape;6622;p9"/>
                <p:cNvGrpSpPr/>
                <p:nvPr/>
              </p:nvGrpSpPr>
              <p:grpSpPr>
                <a:xfrm>
                  <a:off x="1365684" y="1698975"/>
                  <a:ext cx="251807" cy="291118"/>
                  <a:chOff x="1365684" y="1698975"/>
                  <a:chExt cx="251807" cy="291118"/>
                </a:xfrm>
              </p:grpSpPr>
              <p:sp>
                <p:nvSpPr>
                  <p:cNvPr id="6623" name="Google Shape;6623;p9"/>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9"/>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9"/>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6" name="Google Shape;6626;p9"/>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9"/>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9"/>
              <p:cNvGrpSpPr/>
              <p:nvPr/>
            </p:nvGrpSpPr>
            <p:grpSpPr>
              <a:xfrm>
                <a:off x="565130" y="2049622"/>
                <a:ext cx="475744" cy="237254"/>
                <a:chOff x="1145596" y="2146046"/>
                <a:chExt cx="387982" cy="193487"/>
              </a:xfrm>
            </p:grpSpPr>
            <p:sp>
              <p:nvSpPr>
                <p:cNvPr id="6629" name="Google Shape;6629;p9"/>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9"/>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9"/>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9"/>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9"/>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9"/>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9"/>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9"/>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9"/>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9"/>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9"/>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9"/>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9"/>
              <p:cNvGrpSpPr/>
              <p:nvPr/>
            </p:nvGrpSpPr>
            <p:grpSpPr>
              <a:xfrm>
                <a:off x="261352" y="2340337"/>
                <a:ext cx="656168" cy="368415"/>
                <a:chOff x="897856" y="2383132"/>
                <a:chExt cx="535123" cy="300453"/>
              </a:xfrm>
            </p:grpSpPr>
            <p:sp>
              <p:nvSpPr>
                <p:cNvPr id="6642" name="Google Shape;6642;p9"/>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9"/>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9"/>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9"/>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9"/>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9"/>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9"/>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9"/>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9"/>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9"/>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9"/>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9"/>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9"/>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9"/>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9"/>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9"/>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9"/>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9"/>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9"/>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1" name="Google Shape;6661;p9"/>
              <p:cNvGrpSpPr/>
              <p:nvPr/>
            </p:nvGrpSpPr>
            <p:grpSpPr>
              <a:xfrm>
                <a:off x="1034449" y="773330"/>
                <a:ext cx="534471" cy="260181"/>
                <a:chOff x="1528338" y="1105195"/>
                <a:chExt cx="435876" cy="212185"/>
              </a:xfrm>
            </p:grpSpPr>
            <p:sp>
              <p:nvSpPr>
                <p:cNvPr id="6662" name="Google Shape;6662;p9"/>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9"/>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9"/>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9"/>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9"/>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9"/>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9"/>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9"/>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9"/>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9"/>
              <p:cNvGrpSpPr/>
              <p:nvPr/>
            </p:nvGrpSpPr>
            <p:grpSpPr>
              <a:xfrm>
                <a:off x="897443" y="966612"/>
                <a:ext cx="315664" cy="491945"/>
                <a:chOff x="1416606" y="1262821"/>
                <a:chExt cx="257433" cy="401195"/>
              </a:xfrm>
            </p:grpSpPr>
            <p:sp>
              <p:nvSpPr>
                <p:cNvPr id="6672" name="Google Shape;6672;p9"/>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9"/>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9"/>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9"/>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9"/>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9"/>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9"/>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9"/>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9"/>
              <p:cNvGrpSpPr/>
              <p:nvPr/>
            </p:nvGrpSpPr>
            <p:grpSpPr>
              <a:xfrm>
                <a:off x="473832" y="1175687"/>
                <a:ext cx="132950" cy="126639"/>
                <a:chOff x="1071140" y="1433328"/>
                <a:chExt cx="108424" cy="103277"/>
              </a:xfrm>
            </p:grpSpPr>
            <p:sp>
              <p:nvSpPr>
                <p:cNvPr id="6682" name="Google Shape;6682;p9"/>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9"/>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9"/>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9"/>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9"/>
              <p:cNvGrpSpPr/>
              <p:nvPr/>
            </p:nvGrpSpPr>
            <p:grpSpPr>
              <a:xfrm>
                <a:off x="685520" y="1098715"/>
                <a:ext cx="97107" cy="92528"/>
                <a:chOff x="1243777" y="1370555"/>
                <a:chExt cx="79194" cy="75459"/>
              </a:xfrm>
            </p:grpSpPr>
            <p:sp>
              <p:nvSpPr>
                <p:cNvPr id="6687" name="Google Shape;6687;p9"/>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9"/>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9"/>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9"/>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9"/>
              <p:cNvGrpSpPr/>
              <p:nvPr/>
            </p:nvGrpSpPr>
            <p:grpSpPr>
              <a:xfrm>
                <a:off x="305181" y="1067098"/>
                <a:ext cx="107381" cy="94025"/>
                <a:chOff x="933600" y="1344771"/>
                <a:chExt cx="87573" cy="76680"/>
              </a:xfrm>
            </p:grpSpPr>
            <p:sp>
              <p:nvSpPr>
                <p:cNvPr id="6692" name="Google Shape;6692;p9"/>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9"/>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9"/>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9"/>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9"/>
              <p:cNvGrpSpPr/>
              <p:nvPr/>
            </p:nvGrpSpPr>
            <p:grpSpPr>
              <a:xfrm>
                <a:off x="89060" y="80317"/>
                <a:ext cx="962467" cy="913622"/>
                <a:chOff x="757348" y="540024"/>
                <a:chExt cx="784919" cy="745084"/>
              </a:xfrm>
            </p:grpSpPr>
            <p:sp>
              <p:nvSpPr>
                <p:cNvPr id="6697" name="Google Shape;6697;p9"/>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9"/>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9"/>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9"/>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9"/>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9"/>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9"/>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9"/>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9"/>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9"/>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9"/>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9"/>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9"/>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9"/>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9"/>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9"/>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9"/>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9"/>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9"/>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9"/>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9"/>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9"/>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9"/>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9"/>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9"/>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9"/>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9"/>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9"/>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9"/>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9"/>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9"/>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9"/>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9"/>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9"/>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9"/>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9"/>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9"/>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9"/>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9"/>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9"/>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9"/>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9"/>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9"/>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9"/>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9"/>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9"/>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9"/>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9"/>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9"/>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9"/>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9"/>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9"/>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9"/>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9"/>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9"/>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9"/>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9"/>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9"/>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9"/>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9"/>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9"/>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9"/>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9"/>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9"/>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9"/>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9"/>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9"/>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9"/>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9"/>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9"/>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9"/>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9"/>
              <p:cNvGrpSpPr/>
              <p:nvPr/>
            </p:nvGrpSpPr>
            <p:grpSpPr>
              <a:xfrm rot="10800000" flipH="1">
                <a:off x="1034801" y="4577980"/>
                <a:ext cx="1421409" cy="485007"/>
                <a:chOff x="1528625" y="540000"/>
                <a:chExt cx="1159199" cy="395537"/>
              </a:xfrm>
            </p:grpSpPr>
            <p:grpSp>
              <p:nvGrpSpPr>
                <p:cNvPr id="6770" name="Google Shape;6770;p9"/>
                <p:cNvGrpSpPr/>
                <p:nvPr/>
              </p:nvGrpSpPr>
              <p:grpSpPr>
                <a:xfrm>
                  <a:off x="1528625" y="540000"/>
                  <a:ext cx="1159199" cy="395537"/>
                  <a:chOff x="1528625" y="540000"/>
                  <a:chExt cx="1159199" cy="395537"/>
                </a:xfrm>
              </p:grpSpPr>
              <p:sp>
                <p:nvSpPr>
                  <p:cNvPr id="6771" name="Google Shape;6771;p9"/>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9"/>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9"/>
                <p:cNvGrpSpPr/>
                <p:nvPr/>
              </p:nvGrpSpPr>
              <p:grpSpPr>
                <a:xfrm>
                  <a:off x="1528625" y="540000"/>
                  <a:ext cx="1063583" cy="394292"/>
                  <a:chOff x="1528625" y="540000"/>
                  <a:chExt cx="1063583" cy="394292"/>
                </a:xfrm>
              </p:grpSpPr>
              <p:sp>
                <p:nvSpPr>
                  <p:cNvPr id="6774" name="Google Shape;6774;p9"/>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5" name="Google Shape;6775;p9"/>
                  <p:cNvGrpSpPr/>
                  <p:nvPr/>
                </p:nvGrpSpPr>
                <p:grpSpPr>
                  <a:xfrm>
                    <a:off x="1560347" y="550558"/>
                    <a:ext cx="1031862" cy="344669"/>
                    <a:chOff x="1560347" y="550558"/>
                    <a:chExt cx="1031862" cy="344669"/>
                  </a:xfrm>
                </p:grpSpPr>
                <p:sp>
                  <p:nvSpPr>
                    <p:cNvPr id="6776" name="Google Shape;6776;p9"/>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9"/>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9"/>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9"/>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9"/>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9"/>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9"/>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9"/>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9"/>
                  <p:cNvGrpSpPr/>
                  <p:nvPr/>
                </p:nvGrpSpPr>
                <p:grpSpPr>
                  <a:xfrm>
                    <a:off x="1704590" y="575145"/>
                    <a:ext cx="884012" cy="348649"/>
                    <a:chOff x="1704590" y="575145"/>
                    <a:chExt cx="884012" cy="348649"/>
                  </a:xfrm>
                </p:grpSpPr>
                <p:sp>
                  <p:nvSpPr>
                    <p:cNvPr id="6785" name="Google Shape;6785;p9"/>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9"/>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9"/>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9"/>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9"/>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9"/>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9"/>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9"/>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93" name="Google Shape;6793;p9"/>
              <p:cNvGrpSpPr/>
              <p:nvPr/>
            </p:nvGrpSpPr>
            <p:grpSpPr>
              <a:xfrm rot="10800000" flipH="1">
                <a:off x="1178588" y="4535636"/>
                <a:ext cx="132950" cy="126697"/>
                <a:chOff x="1645887" y="866744"/>
                <a:chExt cx="108425" cy="103325"/>
              </a:xfrm>
            </p:grpSpPr>
            <p:sp>
              <p:nvSpPr>
                <p:cNvPr id="6794" name="Google Shape;6794;p9"/>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9"/>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9"/>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9"/>
              <p:cNvGrpSpPr/>
              <p:nvPr/>
            </p:nvGrpSpPr>
            <p:grpSpPr>
              <a:xfrm rot="10800000" flipH="1">
                <a:off x="1102467" y="4746442"/>
                <a:ext cx="97078" cy="92557"/>
                <a:chOff x="1583809" y="722668"/>
                <a:chExt cx="79170" cy="75483"/>
              </a:xfrm>
            </p:grpSpPr>
            <p:sp>
              <p:nvSpPr>
                <p:cNvPr id="6799" name="Google Shape;6799;p9"/>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9"/>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9"/>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9"/>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9"/>
              <p:cNvGrpSpPr/>
              <p:nvPr/>
            </p:nvGrpSpPr>
            <p:grpSpPr>
              <a:xfrm rot="10800000" flipH="1">
                <a:off x="1066418" y="4370535"/>
                <a:ext cx="107441" cy="94025"/>
                <a:chOff x="1554410" y="1028034"/>
                <a:chExt cx="87621" cy="76680"/>
              </a:xfrm>
            </p:grpSpPr>
            <p:sp>
              <p:nvSpPr>
                <p:cNvPr id="6804" name="Google Shape;6804;p9"/>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9"/>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9"/>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9"/>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9"/>
              <p:cNvGrpSpPr/>
              <p:nvPr/>
            </p:nvGrpSpPr>
            <p:grpSpPr>
              <a:xfrm rot="10800000" flipH="1">
                <a:off x="1558927" y="3792385"/>
                <a:ext cx="896890" cy="714301"/>
                <a:chOff x="1956065" y="993679"/>
                <a:chExt cx="731439" cy="582532"/>
              </a:xfrm>
            </p:grpSpPr>
            <p:sp>
              <p:nvSpPr>
                <p:cNvPr id="6809" name="Google Shape;6809;p9"/>
                <p:cNvSpPr/>
                <p:nvPr/>
              </p:nvSpPr>
              <p:spPr>
                <a:xfrm>
                  <a:off x="1956065" y="993679"/>
                  <a:ext cx="731439" cy="582532"/>
                </a:xfrm>
                <a:custGeom>
                  <a:avLst/>
                  <a:gdLst/>
                  <a:ahLst/>
                  <a:cxnLst/>
                  <a:rect l="l" t="t" r="r" b="b"/>
                  <a:pathLst>
                    <a:path w="30553" h="24333" extrusionOk="0">
                      <a:moveTo>
                        <a:pt x="13432" y="0"/>
                      </a:moveTo>
                      <a:cubicBezTo>
                        <a:pt x="8789" y="0"/>
                        <a:pt x="0" y="4395"/>
                        <a:pt x="0" y="4395"/>
                      </a:cubicBezTo>
                      <a:cubicBezTo>
                        <a:pt x="15615" y="7132"/>
                        <a:pt x="18538" y="24333"/>
                        <a:pt x="23381" y="24333"/>
                      </a:cubicBezTo>
                      <a:cubicBezTo>
                        <a:pt x="23821" y="24333"/>
                        <a:pt x="24276" y="24191"/>
                        <a:pt x="24758" y="23885"/>
                      </a:cubicBezTo>
                      <a:cubicBezTo>
                        <a:pt x="30552" y="20198"/>
                        <a:pt x="21598" y="11594"/>
                        <a:pt x="21598" y="11594"/>
                      </a:cubicBezTo>
                      <a:lnTo>
                        <a:pt x="21598" y="11594"/>
                      </a:lnTo>
                      <a:cubicBezTo>
                        <a:pt x="21598" y="11594"/>
                        <a:pt x="22609" y="12100"/>
                        <a:pt x="23643" y="12100"/>
                      </a:cubicBezTo>
                      <a:cubicBezTo>
                        <a:pt x="24631" y="12100"/>
                        <a:pt x="25640" y="11639"/>
                        <a:pt x="25812" y="9838"/>
                      </a:cubicBezTo>
                      <a:cubicBezTo>
                        <a:pt x="26162" y="6150"/>
                        <a:pt x="18612" y="4922"/>
                        <a:pt x="18612" y="4922"/>
                      </a:cubicBezTo>
                      <a:cubicBezTo>
                        <a:pt x="22124" y="2288"/>
                        <a:pt x="18261" y="181"/>
                        <a:pt x="13695" y="5"/>
                      </a:cubicBezTo>
                      <a:cubicBezTo>
                        <a:pt x="13609" y="2"/>
                        <a:pt x="13521" y="0"/>
                        <a:pt x="13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0" name="Google Shape;6810;p9"/>
                <p:cNvGrpSpPr/>
                <p:nvPr/>
              </p:nvGrpSpPr>
              <p:grpSpPr>
                <a:xfrm>
                  <a:off x="2049961" y="993798"/>
                  <a:ext cx="620155" cy="582398"/>
                  <a:chOff x="2049961" y="993798"/>
                  <a:chExt cx="620155" cy="582398"/>
                </a:xfrm>
              </p:grpSpPr>
              <p:sp>
                <p:nvSpPr>
                  <p:cNvPr id="6811" name="Google Shape;6811;p9"/>
                  <p:cNvSpPr/>
                  <p:nvPr/>
                </p:nvSpPr>
                <p:spPr>
                  <a:xfrm>
                    <a:off x="2283886" y="993798"/>
                    <a:ext cx="298532" cy="289554"/>
                  </a:xfrm>
                  <a:custGeom>
                    <a:avLst/>
                    <a:gdLst/>
                    <a:ahLst/>
                    <a:cxnLst/>
                    <a:rect l="l" t="t" r="r" b="b"/>
                    <a:pathLst>
                      <a:path w="12470" h="12095" extrusionOk="0">
                        <a:moveTo>
                          <a:pt x="1" y="0"/>
                        </a:moveTo>
                        <a:cubicBezTo>
                          <a:pt x="4004" y="461"/>
                          <a:pt x="6933" y="2423"/>
                          <a:pt x="3732" y="4825"/>
                        </a:cubicBezTo>
                        <a:cubicBezTo>
                          <a:pt x="3732" y="4825"/>
                          <a:pt x="11282" y="6055"/>
                          <a:pt x="10930" y="9741"/>
                        </a:cubicBezTo>
                        <a:cubicBezTo>
                          <a:pt x="10777" y="11358"/>
                          <a:pt x="9948" y="11895"/>
                          <a:pt x="9066" y="11988"/>
                        </a:cubicBezTo>
                        <a:cubicBezTo>
                          <a:pt x="9342" y="12050"/>
                          <a:pt x="9646" y="12095"/>
                          <a:pt x="9951" y="12095"/>
                        </a:cubicBezTo>
                        <a:cubicBezTo>
                          <a:pt x="10939" y="12095"/>
                          <a:pt x="11947" y="11634"/>
                          <a:pt x="12119" y="9833"/>
                        </a:cubicBezTo>
                        <a:cubicBezTo>
                          <a:pt x="12469" y="6145"/>
                          <a:pt x="4919" y="4917"/>
                          <a:pt x="4919" y="4917"/>
                        </a:cubicBezTo>
                        <a:cubicBezTo>
                          <a:pt x="8431" y="2283"/>
                          <a:pt x="4568" y="176"/>
                          <a:pt x="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9"/>
                  <p:cNvSpPr/>
                  <p:nvPr/>
                </p:nvSpPr>
                <p:spPr>
                  <a:xfrm>
                    <a:off x="2444673" y="1269046"/>
                    <a:ext cx="225443" cy="307150"/>
                  </a:xfrm>
                  <a:custGeom>
                    <a:avLst/>
                    <a:gdLst/>
                    <a:ahLst/>
                    <a:cxnLst/>
                    <a:rect l="l" t="t" r="r" b="b"/>
                    <a:pathLst>
                      <a:path w="9417" h="12830" extrusionOk="0">
                        <a:moveTo>
                          <a:pt x="0" y="0"/>
                        </a:moveTo>
                        <a:cubicBezTo>
                          <a:pt x="0" y="1"/>
                          <a:pt x="8956" y="8605"/>
                          <a:pt x="3160" y="12292"/>
                        </a:cubicBezTo>
                        <a:cubicBezTo>
                          <a:pt x="2836" y="12499"/>
                          <a:pt x="2526" y="12626"/>
                          <a:pt x="2223" y="12690"/>
                        </a:cubicBezTo>
                        <a:cubicBezTo>
                          <a:pt x="2470" y="12781"/>
                          <a:pt x="2720" y="12829"/>
                          <a:pt x="2976" y="12829"/>
                        </a:cubicBezTo>
                        <a:cubicBezTo>
                          <a:pt x="3414" y="12829"/>
                          <a:pt x="3868" y="12689"/>
                          <a:pt x="4349" y="12383"/>
                        </a:cubicBezTo>
                        <a:cubicBezTo>
                          <a:pt x="9417" y="9158"/>
                          <a:pt x="3205" y="2175"/>
                          <a:pt x="1565" y="473"/>
                        </a:cubicBezTo>
                        <a:cubicBezTo>
                          <a:pt x="719" y="360"/>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9"/>
                  <p:cNvSpPr/>
                  <p:nvPr/>
                </p:nvSpPr>
                <p:spPr>
                  <a:xfrm>
                    <a:off x="2049961" y="1064639"/>
                    <a:ext cx="510951" cy="440616"/>
                  </a:xfrm>
                  <a:custGeom>
                    <a:avLst/>
                    <a:gdLst/>
                    <a:ahLst/>
                    <a:cxnLst/>
                    <a:rect l="l" t="t" r="r" b="b"/>
                    <a:pathLst>
                      <a:path w="21343" h="18405" extrusionOk="0">
                        <a:moveTo>
                          <a:pt x="8396" y="1"/>
                        </a:moveTo>
                        <a:cubicBezTo>
                          <a:pt x="6023" y="1"/>
                          <a:pt x="2218" y="1519"/>
                          <a:pt x="1" y="2502"/>
                        </a:cubicBezTo>
                        <a:cubicBezTo>
                          <a:pt x="8713" y="5800"/>
                          <a:pt x="12651" y="13968"/>
                          <a:pt x="15788" y="18398"/>
                        </a:cubicBezTo>
                        <a:cubicBezTo>
                          <a:pt x="15832" y="18402"/>
                          <a:pt x="15876" y="18404"/>
                          <a:pt x="15920" y="18404"/>
                        </a:cubicBezTo>
                        <a:cubicBezTo>
                          <a:pt x="16251" y="18404"/>
                          <a:pt x="16596" y="18297"/>
                          <a:pt x="16960" y="18065"/>
                        </a:cubicBezTo>
                        <a:cubicBezTo>
                          <a:pt x="21342" y="15276"/>
                          <a:pt x="14571" y="8769"/>
                          <a:pt x="14570" y="8769"/>
                        </a:cubicBezTo>
                        <a:lnTo>
                          <a:pt x="14570" y="8769"/>
                        </a:lnTo>
                        <a:cubicBezTo>
                          <a:pt x="14571" y="8769"/>
                          <a:pt x="15335" y="9152"/>
                          <a:pt x="16118" y="9152"/>
                        </a:cubicBezTo>
                        <a:cubicBezTo>
                          <a:pt x="16865" y="9152"/>
                          <a:pt x="17628" y="8803"/>
                          <a:pt x="17757" y="7441"/>
                        </a:cubicBezTo>
                        <a:cubicBezTo>
                          <a:pt x="18023" y="4653"/>
                          <a:pt x="12313" y="3723"/>
                          <a:pt x="12313" y="3723"/>
                        </a:cubicBezTo>
                        <a:cubicBezTo>
                          <a:pt x="14968" y="1731"/>
                          <a:pt x="12047" y="137"/>
                          <a:pt x="8594" y="4"/>
                        </a:cubicBezTo>
                        <a:cubicBezTo>
                          <a:pt x="8529" y="2"/>
                          <a:pt x="8463" y="1"/>
                          <a:pt x="83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9"/>
                  <p:cNvSpPr/>
                  <p:nvPr/>
                </p:nvSpPr>
                <p:spPr>
                  <a:xfrm>
                    <a:off x="2175746" y="1021833"/>
                    <a:ext cx="152522" cy="32056"/>
                  </a:xfrm>
                  <a:custGeom>
                    <a:avLst/>
                    <a:gdLst/>
                    <a:ahLst/>
                    <a:cxnLst/>
                    <a:rect l="l" t="t" r="r" b="b"/>
                    <a:pathLst>
                      <a:path w="6371" h="1339" extrusionOk="0">
                        <a:moveTo>
                          <a:pt x="5240" y="73"/>
                        </a:moveTo>
                        <a:cubicBezTo>
                          <a:pt x="5236" y="73"/>
                          <a:pt x="5232" y="73"/>
                          <a:pt x="5228" y="73"/>
                        </a:cubicBezTo>
                        <a:cubicBezTo>
                          <a:pt x="4599" y="81"/>
                          <a:pt x="4094" y="315"/>
                          <a:pt x="4094" y="599"/>
                        </a:cubicBezTo>
                        <a:cubicBezTo>
                          <a:pt x="4096" y="881"/>
                          <a:pt x="4597" y="1106"/>
                          <a:pt x="5215" y="1106"/>
                        </a:cubicBezTo>
                        <a:cubicBezTo>
                          <a:pt x="5221" y="1106"/>
                          <a:pt x="5228" y="1105"/>
                          <a:pt x="5234" y="1105"/>
                        </a:cubicBezTo>
                        <a:cubicBezTo>
                          <a:pt x="5864" y="1099"/>
                          <a:pt x="6370" y="865"/>
                          <a:pt x="6367" y="579"/>
                        </a:cubicBezTo>
                        <a:cubicBezTo>
                          <a:pt x="6364" y="297"/>
                          <a:pt x="5860" y="73"/>
                          <a:pt x="5240" y="73"/>
                        </a:cubicBezTo>
                        <a:close/>
                        <a:moveTo>
                          <a:pt x="1696" y="0"/>
                        </a:moveTo>
                        <a:cubicBezTo>
                          <a:pt x="1608" y="0"/>
                          <a:pt x="1518" y="4"/>
                          <a:pt x="1427" y="12"/>
                        </a:cubicBezTo>
                        <a:cubicBezTo>
                          <a:pt x="627" y="82"/>
                          <a:pt x="1" y="431"/>
                          <a:pt x="33" y="793"/>
                        </a:cubicBezTo>
                        <a:cubicBezTo>
                          <a:pt x="60" y="1116"/>
                          <a:pt x="589" y="1338"/>
                          <a:pt x="1261" y="1338"/>
                        </a:cubicBezTo>
                        <a:cubicBezTo>
                          <a:pt x="1352" y="1338"/>
                          <a:pt x="1445" y="1334"/>
                          <a:pt x="1540" y="1326"/>
                        </a:cubicBezTo>
                        <a:cubicBezTo>
                          <a:pt x="2340" y="1257"/>
                          <a:pt x="2964" y="907"/>
                          <a:pt x="2932" y="544"/>
                        </a:cubicBezTo>
                        <a:cubicBezTo>
                          <a:pt x="2905" y="222"/>
                          <a:pt x="2372" y="0"/>
                          <a:pt x="16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9"/>
                  <p:cNvSpPr/>
                  <p:nvPr/>
                </p:nvSpPr>
                <p:spPr>
                  <a:xfrm>
                    <a:off x="2490663" y="1379222"/>
                    <a:ext cx="42637" cy="150750"/>
                  </a:xfrm>
                  <a:custGeom>
                    <a:avLst/>
                    <a:gdLst/>
                    <a:ahLst/>
                    <a:cxnLst/>
                    <a:rect l="l" t="t" r="r" b="b"/>
                    <a:pathLst>
                      <a:path w="1781" h="6297" extrusionOk="0">
                        <a:moveTo>
                          <a:pt x="589" y="1"/>
                        </a:moveTo>
                        <a:cubicBezTo>
                          <a:pt x="571" y="1"/>
                          <a:pt x="554" y="2"/>
                          <a:pt x="536" y="6"/>
                        </a:cubicBezTo>
                        <a:cubicBezTo>
                          <a:pt x="175" y="70"/>
                          <a:pt x="0" y="764"/>
                          <a:pt x="141" y="1555"/>
                        </a:cubicBezTo>
                        <a:cubicBezTo>
                          <a:pt x="275" y="2305"/>
                          <a:pt x="647" y="2875"/>
                          <a:pt x="991" y="2875"/>
                        </a:cubicBezTo>
                        <a:cubicBezTo>
                          <a:pt x="1009" y="2875"/>
                          <a:pt x="1027" y="2874"/>
                          <a:pt x="1045" y="2871"/>
                        </a:cubicBezTo>
                        <a:cubicBezTo>
                          <a:pt x="1405" y="2808"/>
                          <a:pt x="1579" y="2113"/>
                          <a:pt x="1440" y="1323"/>
                        </a:cubicBezTo>
                        <a:cubicBezTo>
                          <a:pt x="1305" y="573"/>
                          <a:pt x="932" y="1"/>
                          <a:pt x="589" y="1"/>
                        </a:cubicBezTo>
                        <a:close/>
                        <a:moveTo>
                          <a:pt x="1116" y="4032"/>
                        </a:moveTo>
                        <a:cubicBezTo>
                          <a:pt x="1109" y="4032"/>
                          <a:pt x="1101" y="4032"/>
                          <a:pt x="1094" y="4033"/>
                        </a:cubicBezTo>
                        <a:cubicBezTo>
                          <a:pt x="811" y="4061"/>
                          <a:pt x="634" y="4590"/>
                          <a:pt x="693" y="5214"/>
                        </a:cubicBezTo>
                        <a:cubicBezTo>
                          <a:pt x="753" y="5824"/>
                          <a:pt x="1019" y="6297"/>
                          <a:pt x="1296" y="6297"/>
                        </a:cubicBezTo>
                        <a:cubicBezTo>
                          <a:pt x="1303" y="6297"/>
                          <a:pt x="1311" y="6296"/>
                          <a:pt x="1319" y="6295"/>
                        </a:cubicBezTo>
                        <a:cubicBezTo>
                          <a:pt x="1602" y="6266"/>
                          <a:pt x="1781" y="5737"/>
                          <a:pt x="1721" y="5115"/>
                        </a:cubicBezTo>
                        <a:cubicBezTo>
                          <a:pt x="1659" y="4505"/>
                          <a:pt x="1393" y="4032"/>
                          <a:pt x="1116" y="40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6" name="Google Shape;6816;p9"/>
                <p:cNvSpPr/>
                <p:nvPr/>
              </p:nvSpPr>
              <p:spPr>
                <a:xfrm>
                  <a:off x="2183622" y="1121906"/>
                  <a:ext cx="52548" cy="52524"/>
                </a:xfrm>
                <a:custGeom>
                  <a:avLst/>
                  <a:gdLst/>
                  <a:ahLst/>
                  <a:cxnLst/>
                  <a:rect l="l" t="t" r="r" b="b"/>
                  <a:pathLst>
                    <a:path w="2195" h="2194" extrusionOk="0">
                      <a:moveTo>
                        <a:pt x="1098" y="0"/>
                      </a:moveTo>
                      <a:cubicBezTo>
                        <a:pt x="492" y="0"/>
                        <a:pt x="1" y="490"/>
                        <a:pt x="1" y="1097"/>
                      </a:cubicBezTo>
                      <a:cubicBezTo>
                        <a:pt x="1" y="1703"/>
                        <a:pt x="492" y="2194"/>
                        <a:pt x="1098" y="2194"/>
                      </a:cubicBezTo>
                      <a:cubicBezTo>
                        <a:pt x="1703" y="2194"/>
                        <a:pt x="2194" y="1703"/>
                        <a:pt x="2194" y="1097"/>
                      </a:cubicBezTo>
                      <a:cubicBezTo>
                        <a:pt x="2194" y="490"/>
                        <a:pt x="1703"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9"/>
                <p:cNvSpPr/>
                <p:nvPr/>
              </p:nvSpPr>
              <p:spPr>
                <a:xfrm>
                  <a:off x="2284293" y="1187527"/>
                  <a:ext cx="78810" cy="78787"/>
                </a:xfrm>
                <a:custGeom>
                  <a:avLst/>
                  <a:gdLst/>
                  <a:ahLst/>
                  <a:cxnLst/>
                  <a:rect l="l" t="t" r="r" b="b"/>
                  <a:pathLst>
                    <a:path w="3292" h="3291" extrusionOk="0">
                      <a:moveTo>
                        <a:pt x="1645" y="0"/>
                      </a:moveTo>
                      <a:cubicBezTo>
                        <a:pt x="737" y="0"/>
                        <a:pt x="1" y="736"/>
                        <a:pt x="1" y="1646"/>
                      </a:cubicBezTo>
                      <a:cubicBezTo>
                        <a:pt x="1" y="2555"/>
                        <a:pt x="737" y="3290"/>
                        <a:pt x="1645" y="3290"/>
                      </a:cubicBezTo>
                      <a:cubicBezTo>
                        <a:pt x="2554" y="3290"/>
                        <a:pt x="3291" y="2555"/>
                        <a:pt x="3291" y="1646"/>
                      </a:cubicBezTo>
                      <a:cubicBezTo>
                        <a:pt x="3291" y="736"/>
                        <a:pt x="2554"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9"/>
                <p:cNvSpPr/>
                <p:nvPr/>
              </p:nvSpPr>
              <p:spPr>
                <a:xfrm>
                  <a:off x="2371797" y="1349463"/>
                  <a:ext cx="61310" cy="61286"/>
                </a:xfrm>
                <a:custGeom>
                  <a:avLst/>
                  <a:gdLst/>
                  <a:ahLst/>
                  <a:cxnLst/>
                  <a:rect l="l" t="t" r="r" b="b"/>
                  <a:pathLst>
                    <a:path w="2561" h="2560" extrusionOk="0">
                      <a:moveTo>
                        <a:pt x="1280" y="0"/>
                      </a:moveTo>
                      <a:cubicBezTo>
                        <a:pt x="574" y="0"/>
                        <a:pt x="0" y="572"/>
                        <a:pt x="0" y="1279"/>
                      </a:cubicBezTo>
                      <a:cubicBezTo>
                        <a:pt x="0" y="1987"/>
                        <a:pt x="574" y="2559"/>
                        <a:pt x="1280" y="2559"/>
                      </a:cubicBezTo>
                      <a:cubicBezTo>
                        <a:pt x="1987" y="2559"/>
                        <a:pt x="2561" y="1987"/>
                        <a:pt x="2561" y="1279"/>
                      </a:cubicBezTo>
                      <a:cubicBezTo>
                        <a:pt x="2561" y="572"/>
                        <a:pt x="1987" y="0"/>
                        <a:pt x="1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9"/>
              <p:cNvGrpSpPr/>
              <p:nvPr/>
            </p:nvGrpSpPr>
            <p:grpSpPr>
              <a:xfrm rot="10800000" flipH="1">
                <a:off x="1109307" y="3581616"/>
                <a:ext cx="105121" cy="92557"/>
                <a:chOff x="1589387" y="1672616"/>
                <a:chExt cx="85729" cy="75483"/>
              </a:xfrm>
            </p:grpSpPr>
            <p:sp>
              <p:nvSpPr>
                <p:cNvPr id="6820" name="Google Shape;6820;p9"/>
                <p:cNvSpPr/>
                <p:nvPr/>
              </p:nvSpPr>
              <p:spPr>
                <a:xfrm>
                  <a:off x="1589387" y="1672616"/>
                  <a:ext cx="85729" cy="75483"/>
                </a:xfrm>
                <a:custGeom>
                  <a:avLst/>
                  <a:gdLst/>
                  <a:ahLst/>
                  <a:cxnLst/>
                  <a:rect l="l" t="t" r="r" b="b"/>
                  <a:pathLst>
                    <a:path w="3581" h="3153" extrusionOk="0">
                      <a:moveTo>
                        <a:pt x="1790" y="0"/>
                      </a:moveTo>
                      <a:cubicBezTo>
                        <a:pt x="1582" y="0"/>
                        <a:pt x="1370" y="42"/>
                        <a:pt x="1167" y="130"/>
                      </a:cubicBezTo>
                      <a:cubicBezTo>
                        <a:pt x="369" y="474"/>
                        <a:pt x="0" y="1400"/>
                        <a:pt x="344" y="2200"/>
                      </a:cubicBezTo>
                      <a:cubicBezTo>
                        <a:pt x="601" y="2796"/>
                        <a:pt x="1181" y="3153"/>
                        <a:pt x="1791" y="3153"/>
                      </a:cubicBezTo>
                      <a:cubicBezTo>
                        <a:pt x="1999" y="3153"/>
                        <a:pt x="2211" y="3112"/>
                        <a:pt x="2414" y="3024"/>
                      </a:cubicBezTo>
                      <a:cubicBezTo>
                        <a:pt x="3212" y="2680"/>
                        <a:pt x="3581" y="1753"/>
                        <a:pt x="3238" y="953"/>
                      </a:cubicBezTo>
                      <a:cubicBezTo>
                        <a:pt x="2981" y="358"/>
                        <a:pt x="2400"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9"/>
                <p:cNvSpPr/>
                <p:nvPr/>
              </p:nvSpPr>
              <p:spPr>
                <a:xfrm>
                  <a:off x="1589387" y="1672640"/>
                  <a:ext cx="63249" cy="75459"/>
                </a:xfrm>
                <a:custGeom>
                  <a:avLst/>
                  <a:gdLst/>
                  <a:ahLst/>
                  <a:cxnLst/>
                  <a:rect l="l" t="t" r="r" b="b"/>
                  <a:pathLst>
                    <a:path w="2642" h="3152" extrusionOk="0">
                      <a:moveTo>
                        <a:pt x="1790" y="0"/>
                      </a:moveTo>
                      <a:cubicBezTo>
                        <a:pt x="1582" y="0"/>
                        <a:pt x="1370" y="42"/>
                        <a:pt x="1167" y="129"/>
                      </a:cubicBezTo>
                      <a:cubicBezTo>
                        <a:pt x="369" y="473"/>
                        <a:pt x="0" y="1399"/>
                        <a:pt x="344" y="2199"/>
                      </a:cubicBezTo>
                      <a:cubicBezTo>
                        <a:pt x="601" y="2795"/>
                        <a:pt x="1181" y="3152"/>
                        <a:pt x="1791" y="3152"/>
                      </a:cubicBezTo>
                      <a:cubicBezTo>
                        <a:pt x="1999" y="3152"/>
                        <a:pt x="2211" y="3111"/>
                        <a:pt x="2414" y="3023"/>
                      </a:cubicBezTo>
                      <a:cubicBezTo>
                        <a:pt x="2438" y="3011"/>
                        <a:pt x="2461" y="2999"/>
                        <a:pt x="2486" y="2986"/>
                      </a:cubicBezTo>
                      <a:cubicBezTo>
                        <a:pt x="2022" y="2924"/>
                        <a:pt x="1602" y="2631"/>
                        <a:pt x="1404" y="2171"/>
                      </a:cubicBezTo>
                      <a:cubicBezTo>
                        <a:pt x="1101" y="1472"/>
                        <a:pt x="1424" y="661"/>
                        <a:pt x="2123" y="360"/>
                      </a:cubicBezTo>
                      <a:cubicBezTo>
                        <a:pt x="2293" y="287"/>
                        <a:pt x="2467" y="253"/>
                        <a:pt x="2642" y="248"/>
                      </a:cubicBezTo>
                      <a:cubicBezTo>
                        <a:pt x="2389" y="88"/>
                        <a:pt x="2093" y="0"/>
                        <a:pt x="179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9"/>
                <p:cNvSpPr/>
                <p:nvPr/>
              </p:nvSpPr>
              <p:spPr>
                <a:xfrm>
                  <a:off x="1636958" y="1705751"/>
                  <a:ext cx="28249" cy="24874"/>
                </a:xfrm>
                <a:custGeom>
                  <a:avLst/>
                  <a:gdLst/>
                  <a:ahLst/>
                  <a:cxnLst/>
                  <a:rect l="l" t="t" r="r" b="b"/>
                  <a:pathLst>
                    <a:path w="1180" h="1039" extrusionOk="0">
                      <a:moveTo>
                        <a:pt x="590" y="1"/>
                      </a:moveTo>
                      <a:cubicBezTo>
                        <a:pt x="522" y="1"/>
                        <a:pt x="452" y="14"/>
                        <a:pt x="386" y="43"/>
                      </a:cubicBezTo>
                      <a:cubicBezTo>
                        <a:pt x="121" y="156"/>
                        <a:pt x="0" y="461"/>
                        <a:pt x="112" y="724"/>
                      </a:cubicBezTo>
                      <a:cubicBezTo>
                        <a:pt x="197" y="920"/>
                        <a:pt x="390" y="1038"/>
                        <a:pt x="591" y="1038"/>
                      </a:cubicBezTo>
                      <a:cubicBezTo>
                        <a:pt x="659" y="1038"/>
                        <a:pt x="728" y="1025"/>
                        <a:pt x="794" y="996"/>
                      </a:cubicBezTo>
                      <a:cubicBezTo>
                        <a:pt x="1057" y="883"/>
                        <a:pt x="1179" y="577"/>
                        <a:pt x="1066" y="314"/>
                      </a:cubicBezTo>
                      <a:cubicBezTo>
                        <a:pt x="982" y="118"/>
                        <a:pt x="790" y="1"/>
                        <a:pt x="59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9"/>
                <p:cNvSpPr/>
                <p:nvPr/>
              </p:nvSpPr>
              <p:spPr>
                <a:xfrm>
                  <a:off x="1636144" y="1688489"/>
                  <a:ext cx="13143" cy="11563"/>
                </a:xfrm>
                <a:custGeom>
                  <a:avLst/>
                  <a:gdLst/>
                  <a:ahLst/>
                  <a:cxnLst/>
                  <a:rect l="l" t="t" r="r" b="b"/>
                  <a:pathLst>
                    <a:path w="549" h="483" extrusionOk="0">
                      <a:moveTo>
                        <a:pt x="275" y="1"/>
                      </a:moveTo>
                      <a:cubicBezTo>
                        <a:pt x="243" y="1"/>
                        <a:pt x="210" y="7"/>
                        <a:pt x="179" y="21"/>
                      </a:cubicBezTo>
                      <a:cubicBezTo>
                        <a:pt x="57" y="74"/>
                        <a:pt x="0" y="215"/>
                        <a:pt x="52" y="337"/>
                      </a:cubicBezTo>
                      <a:cubicBezTo>
                        <a:pt x="91" y="429"/>
                        <a:pt x="180" y="482"/>
                        <a:pt x="273" y="482"/>
                      </a:cubicBezTo>
                      <a:cubicBezTo>
                        <a:pt x="305" y="482"/>
                        <a:pt x="338" y="476"/>
                        <a:pt x="369" y="463"/>
                      </a:cubicBezTo>
                      <a:cubicBezTo>
                        <a:pt x="491" y="411"/>
                        <a:pt x="548" y="269"/>
                        <a:pt x="495" y="146"/>
                      </a:cubicBezTo>
                      <a:cubicBezTo>
                        <a:pt x="456" y="55"/>
                        <a:pt x="367"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9"/>
              <p:cNvGrpSpPr/>
              <p:nvPr/>
            </p:nvGrpSpPr>
            <p:grpSpPr>
              <a:xfrm rot="10800000" flipH="1">
                <a:off x="1603783" y="4064790"/>
                <a:ext cx="107117" cy="94054"/>
                <a:chOff x="1992646" y="1277353"/>
                <a:chExt cx="87357" cy="76704"/>
              </a:xfrm>
            </p:grpSpPr>
            <p:sp>
              <p:nvSpPr>
                <p:cNvPr id="6825" name="Google Shape;6825;p9"/>
                <p:cNvSpPr/>
                <p:nvPr/>
              </p:nvSpPr>
              <p:spPr>
                <a:xfrm>
                  <a:off x="1992646" y="1277353"/>
                  <a:ext cx="87357" cy="76704"/>
                </a:xfrm>
                <a:custGeom>
                  <a:avLst/>
                  <a:gdLst/>
                  <a:ahLst/>
                  <a:cxnLst/>
                  <a:rect l="l" t="t" r="r" b="b"/>
                  <a:pathLst>
                    <a:path w="3649" h="3204" extrusionOk="0">
                      <a:moveTo>
                        <a:pt x="1827" y="1"/>
                      </a:moveTo>
                      <a:cubicBezTo>
                        <a:pt x="1305" y="1"/>
                        <a:pt x="793" y="255"/>
                        <a:pt x="486" y="724"/>
                      </a:cubicBezTo>
                      <a:cubicBezTo>
                        <a:pt x="1" y="1464"/>
                        <a:pt x="207" y="2456"/>
                        <a:pt x="947" y="2940"/>
                      </a:cubicBezTo>
                      <a:cubicBezTo>
                        <a:pt x="1218" y="3118"/>
                        <a:pt x="1522" y="3203"/>
                        <a:pt x="1823" y="3203"/>
                      </a:cubicBezTo>
                      <a:cubicBezTo>
                        <a:pt x="2344" y="3203"/>
                        <a:pt x="2856" y="2948"/>
                        <a:pt x="3164" y="2480"/>
                      </a:cubicBezTo>
                      <a:cubicBezTo>
                        <a:pt x="3649" y="1741"/>
                        <a:pt x="3442" y="747"/>
                        <a:pt x="2702" y="262"/>
                      </a:cubicBezTo>
                      <a:cubicBezTo>
                        <a:pt x="2432" y="85"/>
                        <a:pt x="2128" y="1"/>
                        <a:pt x="18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9"/>
                <p:cNvSpPr/>
                <p:nvPr/>
              </p:nvSpPr>
              <p:spPr>
                <a:xfrm>
                  <a:off x="1992646" y="1277353"/>
                  <a:ext cx="66314" cy="76680"/>
                </a:xfrm>
                <a:custGeom>
                  <a:avLst/>
                  <a:gdLst/>
                  <a:ahLst/>
                  <a:cxnLst/>
                  <a:rect l="l" t="t" r="r" b="b"/>
                  <a:pathLst>
                    <a:path w="2770" h="3203" extrusionOk="0">
                      <a:moveTo>
                        <a:pt x="1827" y="1"/>
                      </a:moveTo>
                      <a:cubicBezTo>
                        <a:pt x="1305" y="1"/>
                        <a:pt x="793" y="255"/>
                        <a:pt x="486" y="724"/>
                      </a:cubicBezTo>
                      <a:cubicBezTo>
                        <a:pt x="1" y="1464"/>
                        <a:pt x="207" y="2456"/>
                        <a:pt x="947" y="2940"/>
                      </a:cubicBezTo>
                      <a:cubicBezTo>
                        <a:pt x="1218" y="3118"/>
                        <a:pt x="1522" y="3202"/>
                        <a:pt x="1823" y="3202"/>
                      </a:cubicBezTo>
                      <a:cubicBezTo>
                        <a:pt x="2036" y="3202"/>
                        <a:pt x="2247" y="3160"/>
                        <a:pt x="2443" y="3078"/>
                      </a:cubicBezTo>
                      <a:cubicBezTo>
                        <a:pt x="2271" y="3044"/>
                        <a:pt x="2101" y="2979"/>
                        <a:pt x="1945" y="2878"/>
                      </a:cubicBezTo>
                      <a:cubicBezTo>
                        <a:pt x="1298" y="2452"/>
                        <a:pt x="1117" y="1584"/>
                        <a:pt x="1542" y="938"/>
                      </a:cubicBezTo>
                      <a:cubicBezTo>
                        <a:pt x="1809" y="531"/>
                        <a:pt x="2255" y="311"/>
                        <a:pt x="2710" y="311"/>
                      </a:cubicBezTo>
                      <a:cubicBezTo>
                        <a:pt x="2730" y="311"/>
                        <a:pt x="2750" y="312"/>
                        <a:pt x="2769" y="312"/>
                      </a:cubicBezTo>
                      <a:cubicBezTo>
                        <a:pt x="2746" y="296"/>
                        <a:pt x="2725" y="279"/>
                        <a:pt x="2702" y="262"/>
                      </a:cubicBezTo>
                      <a:cubicBezTo>
                        <a:pt x="2432" y="85"/>
                        <a:pt x="2128" y="1"/>
                        <a:pt x="182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9"/>
                <p:cNvSpPr/>
                <p:nvPr/>
              </p:nvSpPr>
              <p:spPr>
                <a:xfrm>
                  <a:off x="2042156" y="1298517"/>
                  <a:ext cx="28776" cy="25281"/>
                </a:xfrm>
                <a:custGeom>
                  <a:avLst/>
                  <a:gdLst/>
                  <a:ahLst/>
                  <a:cxnLst/>
                  <a:rect l="l" t="t" r="r" b="b"/>
                  <a:pathLst>
                    <a:path w="1202" h="1056" extrusionOk="0">
                      <a:moveTo>
                        <a:pt x="602" y="1"/>
                      </a:moveTo>
                      <a:cubicBezTo>
                        <a:pt x="430" y="1"/>
                        <a:pt x="261" y="85"/>
                        <a:pt x="160" y="239"/>
                      </a:cubicBezTo>
                      <a:cubicBezTo>
                        <a:pt x="1" y="484"/>
                        <a:pt x="68" y="810"/>
                        <a:pt x="313" y="969"/>
                      </a:cubicBezTo>
                      <a:cubicBezTo>
                        <a:pt x="402" y="1027"/>
                        <a:pt x="502" y="1055"/>
                        <a:pt x="601" y="1055"/>
                      </a:cubicBezTo>
                      <a:cubicBezTo>
                        <a:pt x="773" y="1055"/>
                        <a:pt x="940" y="972"/>
                        <a:pt x="1041" y="819"/>
                      </a:cubicBezTo>
                      <a:cubicBezTo>
                        <a:pt x="1201" y="574"/>
                        <a:pt x="1133" y="247"/>
                        <a:pt x="891" y="88"/>
                      </a:cubicBezTo>
                      <a:cubicBezTo>
                        <a:pt x="802" y="29"/>
                        <a:pt x="701" y="1"/>
                        <a:pt x="602"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9"/>
                <p:cNvSpPr/>
                <p:nvPr/>
              </p:nvSpPr>
              <p:spPr>
                <a:xfrm>
                  <a:off x="2037296" y="1327773"/>
                  <a:ext cx="13359" cy="11731"/>
                </a:xfrm>
                <a:custGeom>
                  <a:avLst/>
                  <a:gdLst/>
                  <a:ahLst/>
                  <a:cxnLst/>
                  <a:rect l="l" t="t" r="r" b="b"/>
                  <a:pathLst>
                    <a:path w="558" h="490" extrusionOk="0">
                      <a:moveTo>
                        <a:pt x="278" y="0"/>
                      </a:moveTo>
                      <a:cubicBezTo>
                        <a:pt x="198" y="0"/>
                        <a:pt x="121" y="38"/>
                        <a:pt x="74" y="109"/>
                      </a:cubicBezTo>
                      <a:cubicBezTo>
                        <a:pt x="0" y="224"/>
                        <a:pt x="32" y="376"/>
                        <a:pt x="144" y="450"/>
                      </a:cubicBezTo>
                      <a:cubicBezTo>
                        <a:pt x="185" y="477"/>
                        <a:pt x="231" y="490"/>
                        <a:pt x="277" y="490"/>
                      </a:cubicBezTo>
                      <a:cubicBezTo>
                        <a:pt x="357" y="490"/>
                        <a:pt x="436" y="451"/>
                        <a:pt x="484" y="379"/>
                      </a:cubicBezTo>
                      <a:cubicBezTo>
                        <a:pt x="557" y="265"/>
                        <a:pt x="526" y="114"/>
                        <a:pt x="413" y="41"/>
                      </a:cubicBezTo>
                      <a:cubicBezTo>
                        <a:pt x="371" y="13"/>
                        <a:pt x="324" y="0"/>
                        <a:pt x="27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9"/>
              <p:cNvGrpSpPr/>
              <p:nvPr/>
            </p:nvGrpSpPr>
            <p:grpSpPr>
              <a:xfrm rot="10800000" flipH="1">
                <a:off x="1206740" y="3240389"/>
                <a:ext cx="837725" cy="781274"/>
                <a:chOff x="1668847" y="1389229"/>
                <a:chExt cx="683188" cy="637150"/>
              </a:xfrm>
            </p:grpSpPr>
            <p:sp>
              <p:nvSpPr>
                <p:cNvPr id="6830" name="Google Shape;6830;p9"/>
                <p:cNvSpPr/>
                <p:nvPr/>
              </p:nvSpPr>
              <p:spPr>
                <a:xfrm>
                  <a:off x="1677082" y="1389229"/>
                  <a:ext cx="328026" cy="308682"/>
                </a:xfrm>
                <a:custGeom>
                  <a:avLst/>
                  <a:gdLst/>
                  <a:ahLst/>
                  <a:cxnLst/>
                  <a:rect l="l" t="t" r="r" b="b"/>
                  <a:pathLst>
                    <a:path w="13702" h="12894" extrusionOk="0">
                      <a:moveTo>
                        <a:pt x="7827" y="1"/>
                      </a:moveTo>
                      <a:cubicBezTo>
                        <a:pt x="7690" y="1"/>
                        <a:pt x="7552" y="18"/>
                        <a:pt x="7412" y="54"/>
                      </a:cubicBezTo>
                      <a:cubicBezTo>
                        <a:pt x="3707" y="1002"/>
                        <a:pt x="6292" y="5656"/>
                        <a:pt x="6292" y="5656"/>
                      </a:cubicBezTo>
                      <a:cubicBezTo>
                        <a:pt x="6292" y="5656"/>
                        <a:pt x="4738" y="4629"/>
                        <a:pt x="3272" y="4629"/>
                      </a:cubicBezTo>
                      <a:cubicBezTo>
                        <a:pt x="2224" y="4629"/>
                        <a:pt x="1222" y="5153"/>
                        <a:pt x="863" y="6948"/>
                      </a:cubicBezTo>
                      <a:cubicBezTo>
                        <a:pt x="1" y="11257"/>
                        <a:pt x="13702" y="12894"/>
                        <a:pt x="13702" y="12894"/>
                      </a:cubicBezTo>
                      <a:cubicBezTo>
                        <a:pt x="13702" y="12894"/>
                        <a:pt x="11542" y="1"/>
                        <a:pt x="7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9"/>
                <p:cNvSpPr/>
                <p:nvPr/>
              </p:nvSpPr>
              <p:spPr>
                <a:xfrm>
                  <a:off x="1777753" y="1484178"/>
                  <a:ext cx="200713" cy="188839"/>
                </a:xfrm>
                <a:custGeom>
                  <a:avLst/>
                  <a:gdLst/>
                  <a:ahLst/>
                  <a:cxnLst/>
                  <a:rect l="l" t="t" r="r" b="b"/>
                  <a:pathLst>
                    <a:path w="8384" h="7888" extrusionOk="0">
                      <a:moveTo>
                        <a:pt x="4788" y="0"/>
                      </a:moveTo>
                      <a:cubicBezTo>
                        <a:pt x="4705" y="0"/>
                        <a:pt x="4620" y="11"/>
                        <a:pt x="4534" y="33"/>
                      </a:cubicBezTo>
                      <a:cubicBezTo>
                        <a:pt x="2268" y="613"/>
                        <a:pt x="3849" y="3459"/>
                        <a:pt x="3849" y="3459"/>
                      </a:cubicBezTo>
                      <a:cubicBezTo>
                        <a:pt x="3849" y="3459"/>
                        <a:pt x="2898" y="2832"/>
                        <a:pt x="2001" y="2832"/>
                      </a:cubicBezTo>
                      <a:cubicBezTo>
                        <a:pt x="1361" y="2832"/>
                        <a:pt x="748" y="3152"/>
                        <a:pt x="528" y="4250"/>
                      </a:cubicBezTo>
                      <a:cubicBezTo>
                        <a:pt x="1" y="6886"/>
                        <a:pt x="8383" y="7888"/>
                        <a:pt x="8383" y="7888"/>
                      </a:cubicBezTo>
                      <a:cubicBezTo>
                        <a:pt x="8383" y="7888"/>
                        <a:pt x="7061" y="0"/>
                        <a:pt x="4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9"/>
                <p:cNvSpPr/>
                <p:nvPr/>
              </p:nvSpPr>
              <p:spPr>
                <a:xfrm>
                  <a:off x="2015725" y="1717673"/>
                  <a:ext cx="328050" cy="308706"/>
                </a:xfrm>
                <a:custGeom>
                  <a:avLst/>
                  <a:gdLst/>
                  <a:ahLst/>
                  <a:cxnLst/>
                  <a:rect l="l" t="t" r="r" b="b"/>
                  <a:pathLst>
                    <a:path w="13703" h="12895" extrusionOk="0">
                      <a:moveTo>
                        <a:pt x="0" y="1"/>
                      </a:moveTo>
                      <a:cubicBezTo>
                        <a:pt x="0" y="1"/>
                        <a:pt x="2161" y="12894"/>
                        <a:pt x="5876" y="12894"/>
                      </a:cubicBezTo>
                      <a:cubicBezTo>
                        <a:pt x="6012" y="12894"/>
                        <a:pt x="6150" y="12877"/>
                        <a:pt x="6290" y="12841"/>
                      </a:cubicBezTo>
                      <a:cubicBezTo>
                        <a:pt x="9996" y="11893"/>
                        <a:pt x="7412" y="7240"/>
                        <a:pt x="7411" y="7239"/>
                      </a:cubicBezTo>
                      <a:lnTo>
                        <a:pt x="7411" y="7239"/>
                      </a:lnTo>
                      <a:cubicBezTo>
                        <a:pt x="7412" y="7239"/>
                        <a:pt x="8966" y="8266"/>
                        <a:pt x="10432" y="8266"/>
                      </a:cubicBezTo>
                      <a:cubicBezTo>
                        <a:pt x="11479" y="8266"/>
                        <a:pt x="12481" y="7742"/>
                        <a:pt x="12840" y="5947"/>
                      </a:cubicBezTo>
                      <a:cubicBezTo>
                        <a:pt x="13703" y="1639"/>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9"/>
                <p:cNvSpPr/>
                <p:nvPr/>
              </p:nvSpPr>
              <p:spPr>
                <a:xfrm>
                  <a:off x="2042371" y="1742595"/>
                  <a:ext cx="200713" cy="188839"/>
                </a:xfrm>
                <a:custGeom>
                  <a:avLst/>
                  <a:gdLst/>
                  <a:ahLst/>
                  <a:cxnLst/>
                  <a:rect l="l" t="t" r="r" b="b"/>
                  <a:pathLst>
                    <a:path w="8384" h="7888" extrusionOk="0">
                      <a:moveTo>
                        <a:pt x="1" y="0"/>
                      </a:moveTo>
                      <a:cubicBezTo>
                        <a:pt x="1" y="0"/>
                        <a:pt x="1323" y="7887"/>
                        <a:pt x="3597" y="7887"/>
                      </a:cubicBezTo>
                      <a:cubicBezTo>
                        <a:pt x="3681" y="7887"/>
                        <a:pt x="3765" y="7877"/>
                        <a:pt x="3851" y="7855"/>
                      </a:cubicBezTo>
                      <a:cubicBezTo>
                        <a:pt x="6116" y="7275"/>
                        <a:pt x="4535" y="4429"/>
                        <a:pt x="4535" y="4428"/>
                      </a:cubicBezTo>
                      <a:lnTo>
                        <a:pt x="4535" y="4428"/>
                      </a:lnTo>
                      <a:cubicBezTo>
                        <a:pt x="4535" y="4429"/>
                        <a:pt x="5486" y="5056"/>
                        <a:pt x="6383" y="5056"/>
                      </a:cubicBezTo>
                      <a:cubicBezTo>
                        <a:pt x="7024" y="5056"/>
                        <a:pt x="7637" y="4736"/>
                        <a:pt x="7857" y="3638"/>
                      </a:cubicBezTo>
                      <a:cubicBezTo>
                        <a:pt x="8383" y="100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
                <p:cNvSpPr/>
                <p:nvPr/>
              </p:nvSpPr>
              <p:spPr>
                <a:xfrm>
                  <a:off x="2020298" y="1394161"/>
                  <a:ext cx="331737" cy="308347"/>
                </a:xfrm>
                <a:custGeom>
                  <a:avLst/>
                  <a:gdLst/>
                  <a:ahLst/>
                  <a:cxnLst/>
                  <a:rect l="l" t="t" r="r" b="b"/>
                  <a:pathLst>
                    <a:path w="13857" h="12880" extrusionOk="0">
                      <a:moveTo>
                        <a:pt x="5561" y="0"/>
                      </a:moveTo>
                      <a:cubicBezTo>
                        <a:pt x="1540" y="0"/>
                        <a:pt x="0" y="12879"/>
                        <a:pt x="0" y="12879"/>
                      </a:cubicBezTo>
                      <a:cubicBezTo>
                        <a:pt x="0" y="12879"/>
                        <a:pt x="13856" y="10557"/>
                        <a:pt x="12840" y="6588"/>
                      </a:cubicBezTo>
                      <a:cubicBezTo>
                        <a:pt x="12445" y="5041"/>
                        <a:pt x="11403" y="4591"/>
                        <a:pt x="10324" y="4591"/>
                      </a:cubicBezTo>
                      <a:cubicBezTo>
                        <a:pt x="8819" y="4591"/>
                        <a:pt x="7240" y="5468"/>
                        <a:pt x="7240" y="5468"/>
                      </a:cubicBezTo>
                      <a:cubicBezTo>
                        <a:pt x="7240" y="5468"/>
                        <a:pt x="10255" y="900"/>
                        <a:pt x="5948" y="39"/>
                      </a:cubicBezTo>
                      <a:cubicBezTo>
                        <a:pt x="5816" y="13"/>
                        <a:pt x="5687" y="0"/>
                        <a:pt x="5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9"/>
                <p:cNvSpPr/>
                <p:nvPr/>
              </p:nvSpPr>
              <p:spPr>
                <a:xfrm>
                  <a:off x="2045196" y="1487171"/>
                  <a:ext cx="202963" cy="188647"/>
                </a:xfrm>
                <a:custGeom>
                  <a:avLst/>
                  <a:gdLst/>
                  <a:ahLst/>
                  <a:cxnLst/>
                  <a:rect l="l" t="t" r="r" b="b"/>
                  <a:pathLst>
                    <a:path w="8478" h="7880" extrusionOk="0">
                      <a:moveTo>
                        <a:pt x="3401" y="0"/>
                      </a:moveTo>
                      <a:cubicBezTo>
                        <a:pt x="942" y="0"/>
                        <a:pt x="1" y="7879"/>
                        <a:pt x="1" y="7879"/>
                      </a:cubicBezTo>
                      <a:cubicBezTo>
                        <a:pt x="1" y="7879"/>
                        <a:pt x="8478" y="6460"/>
                        <a:pt x="7857" y="4030"/>
                      </a:cubicBezTo>
                      <a:cubicBezTo>
                        <a:pt x="7614" y="3085"/>
                        <a:pt x="6977" y="2809"/>
                        <a:pt x="6316" y="2809"/>
                      </a:cubicBezTo>
                      <a:cubicBezTo>
                        <a:pt x="5395" y="2809"/>
                        <a:pt x="4429" y="3345"/>
                        <a:pt x="4429" y="3345"/>
                      </a:cubicBezTo>
                      <a:cubicBezTo>
                        <a:pt x="4429" y="3345"/>
                        <a:pt x="6274" y="552"/>
                        <a:pt x="3638" y="24"/>
                      </a:cubicBezTo>
                      <a:cubicBezTo>
                        <a:pt x="3558" y="8"/>
                        <a:pt x="3479" y="0"/>
                        <a:pt x="3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9"/>
                <p:cNvSpPr/>
                <p:nvPr/>
              </p:nvSpPr>
              <p:spPr>
                <a:xfrm>
                  <a:off x="1668847" y="1713076"/>
                  <a:ext cx="331689" cy="308347"/>
                </a:xfrm>
                <a:custGeom>
                  <a:avLst/>
                  <a:gdLst/>
                  <a:ahLst/>
                  <a:cxnLst/>
                  <a:rect l="l" t="t" r="r" b="b"/>
                  <a:pathLst>
                    <a:path w="13855" h="12880" extrusionOk="0">
                      <a:moveTo>
                        <a:pt x="13854" y="0"/>
                      </a:moveTo>
                      <a:cubicBezTo>
                        <a:pt x="13854" y="0"/>
                        <a:pt x="0" y="2322"/>
                        <a:pt x="1015" y="6292"/>
                      </a:cubicBezTo>
                      <a:cubicBezTo>
                        <a:pt x="1410" y="7838"/>
                        <a:pt x="2452" y="8289"/>
                        <a:pt x="3531" y="8289"/>
                      </a:cubicBezTo>
                      <a:cubicBezTo>
                        <a:pt x="5037" y="8289"/>
                        <a:pt x="6616" y="7411"/>
                        <a:pt x="6616" y="7411"/>
                      </a:cubicBezTo>
                      <a:lnTo>
                        <a:pt x="6616" y="7411"/>
                      </a:lnTo>
                      <a:cubicBezTo>
                        <a:pt x="6616" y="7412"/>
                        <a:pt x="3600" y="11979"/>
                        <a:pt x="7909" y="12840"/>
                      </a:cubicBezTo>
                      <a:cubicBezTo>
                        <a:pt x="8040" y="12866"/>
                        <a:pt x="8169" y="12879"/>
                        <a:pt x="8296" y="12879"/>
                      </a:cubicBezTo>
                      <a:cubicBezTo>
                        <a:pt x="12316" y="12879"/>
                        <a:pt x="13854" y="0"/>
                        <a:pt x="138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9"/>
                <p:cNvSpPr/>
                <p:nvPr/>
              </p:nvSpPr>
              <p:spPr>
                <a:xfrm>
                  <a:off x="1772702" y="1739770"/>
                  <a:ext cx="202939" cy="188647"/>
                </a:xfrm>
                <a:custGeom>
                  <a:avLst/>
                  <a:gdLst/>
                  <a:ahLst/>
                  <a:cxnLst/>
                  <a:rect l="l" t="t" r="r" b="b"/>
                  <a:pathLst>
                    <a:path w="8477" h="7880" extrusionOk="0">
                      <a:moveTo>
                        <a:pt x="8476" y="0"/>
                      </a:moveTo>
                      <a:lnTo>
                        <a:pt x="8476" y="0"/>
                      </a:lnTo>
                      <a:cubicBezTo>
                        <a:pt x="8476" y="0"/>
                        <a:pt x="1" y="1420"/>
                        <a:pt x="622" y="3849"/>
                      </a:cubicBezTo>
                      <a:cubicBezTo>
                        <a:pt x="864" y="4795"/>
                        <a:pt x="1501" y="5071"/>
                        <a:pt x="2161" y="5071"/>
                      </a:cubicBezTo>
                      <a:cubicBezTo>
                        <a:pt x="3082" y="5071"/>
                        <a:pt x="4048" y="4534"/>
                        <a:pt x="4048" y="4534"/>
                      </a:cubicBezTo>
                      <a:lnTo>
                        <a:pt x="4048" y="4534"/>
                      </a:lnTo>
                      <a:cubicBezTo>
                        <a:pt x="4048" y="4534"/>
                        <a:pt x="2203" y="7329"/>
                        <a:pt x="4839" y="7855"/>
                      </a:cubicBezTo>
                      <a:cubicBezTo>
                        <a:pt x="4919" y="7871"/>
                        <a:pt x="4998" y="7879"/>
                        <a:pt x="5076" y="7879"/>
                      </a:cubicBezTo>
                      <a:cubicBezTo>
                        <a:pt x="7535" y="7879"/>
                        <a:pt x="8476" y="0"/>
                        <a:pt x="8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9"/>
                <p:cNvSpPr/>
                <p:nvPr/>
              </p:nvSpPr>
              <p:spPr>
                <a:xfrm>
                  <a:off x="1795326" y="1493012"/>
                  <a:ext cx="208757" cy="205932"/>
                </a:xfrm>
                <a:custGeom>
                  <a:avLst/>
                  <a:gdLst/>
                  <a:ahLst/>
                  <a:cxnLst/>
                  <a:rect l="l" t="t" r="r" b="b"/>
                  <a:pathLst>
                    <a:path w="8720" h="8602" extrusionOk="0">
                      <a:moveTo>
                        <a:pt x="6421" y="1"/>
                      </a:moveTo>
                      <a:lnTo>
                        <a:pt x="6421" y="1"/>
                      </a:lnTo>
                      <a:cubicBezTo>
                        <a:pt x="6728" y="1778"/>
                        <a:pt x="6863" y="3774"/>
                        <a:pt x="5936" y="3846"/>
                      </a:cubicBezTo>
                      <a:cubicBezTo>
                        <a:pt x="5917" y="3848"/>
                        <a:pt x="5898" y="3848"/>
                        <a:pt x="5878" y="3848"/>
                      </a:cubicBezTo>
                      <a:cubicBezTo>
                        <a:pt x="4804" y="3848"/>
                        <a:pt x="2435" y="1745"/>
                        <a:pt x="784" y="141"/>
                      </a:cubicBezTo>
                      <a:lnTo>
                        <a:pt x="784" y="141"/>
                      </a:lnTo>
                      <a:cubicBezTo>
                        <a:pt x="1027" y="856"/>
                        <a:pt x="1309" y="1363"/>
                        <a:pt x="1309" y="1363"/>
                      </a:cubicBezTo>
                      <a:cubicBezTo>
                        <a:pt x="1309" y="1363"/>
                        <a:pt x="756" y="999"/>
                        <a:pt x="1" y="706"/>
                      </a:cubicBezTo>
                      <a:lnTo>
                        <a:pt x="1" y="706"/>
                      </a:lnTo>
                      <a:cubicBezTo>
                        <a:pt x="2303" y="2835"/>
                        <a:pt x="4831" y="5565"/>
                        <a:pt x="3739" y="6431"/>
                      </a:cubicBezTo>
                      <a:cubicBezTo>
                        <a:pt x="3221" y="6843"/>
                        <a:pt x="2435" y="7045"/>
                        <a:pt x="1570" y="7124"/>
                      </a:cubicBezTo>
                      <a:cubicBezTo>
                        <a:pt x="5009" y="8157"/>
                        <a:pt x="8720" y="8602"/>
                        <a:pt x="8720" y="8602"/>
                      </a:cubicBezTo>
                      <a:cubicBezTo>
                        <a:pt x="8720" y="8602"/>
                        <a:pt x="7908" y="3751"/>
                        <a:pt x="642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
                <p:cNvSpPr/>
                <p:nvPr/>
              </p:nvSpPr>
              <p:spPr>
                <a:xfrm>
                  <a:off x="1849744" y="1406706"/>
                  <a:ext cx="93605" cy="115487"/>
                </a:xfrm>
                <a:custGeom>
                  <a:avLst/>
                  <a:gdLst/>
                  <a:ahLst/>
                  <a:cxnLst/>
                  <a:rect l="l" t="t" r="r" b="b"/>
                  <a:pathLst>
                    <a:path w="3910" h="4824" extrusionOk="0">
                      <a:moveTo>
                        <a:pt x="476" y="1"/>
                      </a:moveTo>
                      <a:cubicBezTo>
                        <a:pt x="392" y="1"/>
                        <a:pt x="320" y="23"/>
                        <a:pt x="262" y="69"/>
                      </a:cubicBezTo>
                      <a:cubicBezTo>
                        <a:pt x="1" y="280"/>
                        <a:pt x="169" y="916"/>
                        <a:pt x="634" y="1490"/>
                      </a:cubicBezTo>
                      <a:cubicBezTo>
                        <a:pt x="998" y="1938"/>
                        <a:pt x="1436" y="2216"/>
                        <a:pt x="1735" y="2216"/>
                      </a:cubicBezTo>
                      <a:cubicBezTo>
                        <a:pt x="1818" y="2216"/>
                        <a:pt x="1891" y="2194"/>
                        <a:pt x="1948" y="2148"/>
                      </a:cubicBezTo>
                      <a:cubicBezTo>
                        <a:pt x="2210" y="1935"/>
                        <a:pt x="2041" y="1300"/>
                        <a:pt x="1576" y="725"/>
                      </a:cubicBezTo>
                      <a:cubicBezTo>
                        <a:pt x="1212" y="279"/>
                        <a:pt x="774" y="1"/>
                        <a:pt x="476" y="1"/>
                      </a:cubicBezTo>
                      <a:close/>
                      <a:moveTo>
                        <a:pt x="2650" y="3021"/>
                      </a:moveTo>
                      <a:cubicBezTo>
                        <a:pt x="2596" y="3021"/>
                        <a:pt x="2547" y="3034"/>
                        <a:pt x="2506" y="3063"/>
                      </a:cubicBezTo>
                      <a:cubicBezTo>
                        <a:pt x="2291" y="3209"/>
                        <a:pt x="2383" y="3716"/>
                        <a:pt x="2708" y="4190"/>
                      </a:cubicBezTo>
                      <a:cubicBezTo>
                        <a:pt x="2975" y="4577"/>
                        <a:pt x="3315" y="4824"/>
                        <a:pt x="3549" y="4824"/>
                      </a:cubicBezTo>
                      <a:cubicBezTo>
                        <a:pt x="3604" y="4824"/>
                        <a:pt x="3653" y="4810"/>
                        <a:pt x="3693" y="4782"/>
                      </a:cubicBezTo>
                      <a:cubicBezTo>
                        <a:pt x="3909" y="4633"/>
                        <a:pt x="3817" y="4129"/>
                        <a:pt x="3492" y="3653"/>
                      </a:cubicBezTo>
                      <a:cubicBezTo>
                        <a:pt x="3225" y="3267"/>
                        <a:pt x="2884" y="3021"/>
                        <a:pt x="2650" y="302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
                <p:cNvSpPr/>
                <p:nvPr/>
              </p:nvSpPr>
              <p:spPr>
                <a:xfrm>
                  <a:off x="2016755" y="1716668"/>
                  <a:ext cx="208757" cy="205932"/>
                </a:xfrm>
                <a:custGeom>
                  <a:avLst/>
                  <a:gdLst/>
                  <a:ahLst/>
                  <a:cxnLst/>
                  <a:rect l="l" t="t" r="r" b="b"/>
                  <a:pathLst>
                    <a:path w="8720" h="8602" extrusionOk="0">
                      <a:moveTo>
                        <a:pt x="0" y="0"/>
                      </a:moveTo>
                      <a:lnTo>
                        <a:pt x="0" y="0"/>
                      </a:lnTo>
                      <a:cubicBezTo>
                        <a:pt x="0" y="0"/>
                        <a:pt x="814" y="4851"/>
                        <a:pt x="2299" y="8601"/>
                      </a:cubicBezTo>
                      <a:cubicBezTo>
                        <a:pt x="1993" y="6824"/>
                        <a:pt x="1857" y="4828"/>
                        <a:pt x="2784" y="4756"/>
                      </a:cubicBezTo>
                      <a:cubicBezTo>
                        <a:pt x="2803" y="4754"/>
                        <a:pt x="2822" y="4754"/>
                        <a:pt x="2842" y="4754"/>
                      </a:cubicBezTo>
                      <a:cubicBezTo>
                        <a:pt x="3918" y="4754"/>
                        <a:pt x="6287" y="6856"/>
                        <a:pt x="7937" y="8461"/>
                      </a:cubicBezTo>
                      <a:cubicBezTo>
                        <a:pt x="7693" y="7746"/>
                        <a:pt x="7411" y="7239"/>
                        <a:pt x="7411" y="7238"/>
                      </a:cubicBezTo>
                      <a:lnTo>
                        <a:pt x="7411" y="7238"/>
                      </a:lnTo>
                      <a:cubicBezTo>
                        <a:pt x="7411" y="7239"/>
                        <a:pt x="7964" y="7603"/>
                        <a:pt x="8719" y="7896"/>
                      </a:cubicBezTo>
                      <a:cubicBezTo>
                        <a:pt x="6419" y="5768"/>
                        <a:pt x="3890" y="3036"/>
                        <a:pt x="4982" y="2171"/>
                      </a:cubicBezTo>
                      <a:cubicBezTo>
                        <a:pt x="5501" y="1759"/>
                        <a:pt x="6285" y="1557"/>
                        <a:pt x="7150" y="1478"/>
                      </a:cubicBezTo>
                      <a:cubicBezTo>
                        <a:pt x="3711" y="445"/>
                        <a:pt x="0" y="0"/>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
                <p:cNvSpPr/>
                <p:nvPr/>
              </p:nvSpPr>
              <p:spPr>
                <a:xfrm>
                  <a:off x="2077540" y="1893423"/>
                  <a:ext cx="93558" cy="115487"/>
                </a:xfrm>
                <a:custGeom>
                  <a:avLst/>
                  <a:gdLst/>
                  <a:ahLst/>
                  <a:cxnLst/>
                  <a:rect l="l" t="t" r="r" b="b"/>
                  <a:pathLst>
                    <a:path w="3908" h="4824" extrusionOk="0">
                      <a:moveTo>
                        <a:pt x="360" y="0"/>
                      </a:moveTo>
                      <a:cubicBezTo>
                        <a:pt x="305" y="0"/>
                        <a:pt x="256" y="14"/>
                        <a:pt x="214" y="42"/>
                      </a:cubicBezTo>
                      <a:cubicBezTo>
                        <a:pt x="0" y="190"/>
                        <a:pt x="92" y="695"/>
                        <a:pt x="416" y="1169"/>
                      </a:cubicBezTo>
                      <a:cubicBezTo>
                        <a:pt x="685" y="1557"/>
                        <a:pt x="1026" y="1804"/>
                        <a:pt x="1260" y="1804"/>
                      </a:cubicBezTo>
                      <a:cubicBezTo>
                        <a:pt x="1314" y="1804"/>
                        <a:pt x="1363" y="1790"/>
                        <a:pt x="1403" y="1763"/>
                      </a:cubicBezTo>
                      <a:cubicBezTo>
                        <a:pt x="1619" y="1615"/>
                        <a:pt x="1525" y="1108"/>
                        <a:pt x="1201" y="634"/>
                      </a:cubicBezTo>
                      <a:cubicBezTo>
                        <a:pt x="933" y="247"/>
                        <a:pt x="594" y="0"/>
                        <a:pt x="360" y="0"/>
                      </a:cubicBezTo>
                      <a:close/>
                      <a:moveTo>
                        <a:pt x="2174" y="2608"/>
                      </a:moveTo>
                      <a:cubicBezTo>
                        <a:pt x="2091" y="2608"/>
                        <a:pt x="2018" y="2630"/>
                        <a:pt x="1961" y="2676"/>
                      </a:cubicBezTo>
                      <a:cubicBezTo>
                        <a:pt x="1700" y="2889"/>
                        <a:pt x="1867" y="3524"/>
                        <a:pt x="2332" y="4099"/>
                      </a:cubicBezTo>
                      <a:cubicBezTo>
                        <a:pt x="2696" y="4545"/>
                        <a:pt x="3135" y="4823"/>
                        <a:pt x="3432" y="4823"/>
                      </a:cubicBezTo>
                      <a:cubicBezTo>
                        <a:pt x="3516" y="4823"/>
                        <a:pt x="3589" y="4801"/>
                        <a:pt x="3646" y="4755"/>
                      </a:cubicBezTo>
                      <a:cubicBezTo>
                        <a:pt x="3907" y="4544"/>
                        <a:pt x="3739" y="3906"/>
                        <a:pt x="3274" y="3334"/>
                      </a:cubicBezTo>
                      <a:cubicBezTo>
                        <a:pt x="2911" y="2886"/>
                        <a:pt x="2472" y="2608"/>
                        <a:pt x="2174" y="26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
                <p:cNvSpPr/>
                <p:nvPr/>
              </p:nvSpPr>
              <p:spPr>
                <a:xfrm>
                  <a:off x="2019269" y="1492725"/>
                  <a:ext cx="205932" cy="208757"/>
                </a:xfrm>
                <a:custGeom>
                  <a:avLst/>
                  <a:gdLst/>
                  <a:ahLst/>
                  <a:cxnLst/>
                  <a:rect l="l" t="t" r="r" b="b"/>
                  <a:pathLst>
                    <a:path w="8602" h="8720" extrusionOk="0">
                      <a:moveTo>
                        <a:pt x="7897" y="0"/>
                      </a:moveTo>
                      <a:lnTo>
                        <a:pt x="7897" y="0"/>
                      </a:lnTo>
                      <a:cubicBezTo>
                        <a:pt x="6121" y="1920"/>
                        <a:pt x="3925" y="3999"/>
                        <a:pt x="2743" y="3999"/>
                      </a:cubicBezTo>
                      <a:cubicBezTo>
                        <a:pt x="2509" y="3999"/>
                        <a:pt x="2315" y="3918"/>
                        <a:pt x="2171" y="3737"/>
                      </a:cubicBezTo>
                      <a:cubicBezTo>
                        <a:pt x="1761" y="3219"/>
                        <a:pt x="1558" y="2434"/>
                        <a:pt x="1478" y="1568"/>
                      </a:cubicBezTo>
                      <a:cubicBezTo>
                        <a:pt x="446" y="5007"/>
                        <a:pt x="1" y="8719"/>
                        <a:pt x="1" y="8719"/>
                      </a:cubicBezTo>
                      <a:cubicBezTo>
                        <a:pt x="1" y="8719"/>
                        <a:pt x="4851" y="7906"/>
                        <a:pt x="8602" y="6419"/>
                      </a:cubicBezTo>
                      <a:lnTo>
                        <a:pt x="8602" y="6419"/>
                      </a:lnTo>
                      <a:cubicBezTo>
                        <a:pt x="7846" y="6549"/>
                        <a:pt x="7051" y="6649"/>
                        <a:pt x="6380" y="6649"/>
                      </a:cubicBezTo>
                      <a:cubicBezTo>
                        <a:pt x="5475" y="6649"/>
                        <a:pt x="4798" y="6467"/>
                        <a:pt x="4756" y="5935"/>
                      </a:cubicBezTo>
                      <a:cubicBezTo>
                        <a:pt x="4677" y="4888"/>
                        <a:pt x="6828" y="2463"/>
                        <a:pt x="8461" y="782"/>
                      </a:cubicBezTo>
                      <a:lnTo>
                        <a:pt x="8461" y="782"/>
                      </a:lnTo>
                      <a:cubicBezTo>
                        <a:pt x="7747" y="1027"/>
                        <a:pt x="7239" y="1308"/>
                        <a:pt x="7239" y="1308"/>
                      </a:cubicBezTo>
                      <a:cubicBezTo>
                        <a:pt x="7239" y="1308"/>
                        <a:pt x="7603" y="756"/>
                        <a:pt x="789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9"/>
                <p:cNvSpPr/>
                <p:nvPr/>
              </p:nvSpPr>
              <p:spPr>
                <a:xfrm>
                  <a:off x="2193486" y="1550422"/>
                  <a:ext cx="121496" cy="87908"/>
                </a:xfrm>
                <a:custGeom>
                  <a:avLst/>
                  <a:gdLst/>
                  <a:ahLst/>
                  <a:cxnLst/>
                  <a:rect l="l" t="t" r="r" b="b"/>
                  <a:pathLst>
                    <a:path w="5075" h="3672" extrusionOk="0">
                      <a:moveTo>
                        <a:pt x="4544" y="1"/>
                      </a:moveTo>
                      <a:cubicBezTo>
                        <a:pt x="4250" y="1"/>
                        <a:pt x="3831" y="179"/>
                        <a:pt x="3440" y="497"/>
                      </a:cubicBezTo>
                      <a:cubicBezTo>
                        <a:pt x="2867" y="962"/>
                        <a:pt x="2572" y="1551"/>
                        <a:pt x="2783" y="1809"/>
                      </a:cubicBezTo>
                      <a:cubicBezTo>
                        <a:pt x="2851" y="1893"/>
                        <a:pt x="2963" y="1933"/>
                        <a:pt x="3102" y="1933"/>
                      </a:cubicBezTo>
                      <a:cubicBezTo>
                        <a:pt x="3397" y="1933"/>
                        <a:pt x="3815" y="1755"/>
                        <a:pt x="4205" y="1439"/>
                      </a:cubicBezTo>
                      <a:cubicBezTo>
                        <a:pt x="4777" y="972"/>
                        <a:pt x="5074" y="385"/>
                        <a:pt x="4861" y="123"/>
                      </a:cubicBezTo>
                      <a:cubicBezTo>
                        <a:pt x="4794" y="40"/>
                        <a:pt x="4683" y="1"/>
                        <a:pt x="4544" y="1"/>
                      </a:cubicBezTo>
                      <a:close/>
                      <a:moveTo>
                        <a:pt x="1581" y="2251"/>
                      </a:moveTo>
                      <a:cubicBezTo>
                        <a:pt x="1354" y="2251"/>
                        <a:pt x="1041" y="2363"/>
                        <a:pt x="741" y="2569"/>
                      </a:cubicBezTo>
                      <a:cubicBezTo>
                        <a:pt x="265" y="2898"/>
                        <a:pt x="0" y="3339"/>
                        <a:pt x="149" y="3554"/>
                      </a:cubicBezTo>
                      <a:cubicBezTo>
                        <a:pt x="203" y="3634"/>
                        <a:pt x="305" y="3671"/>
                        <a:pt x="437" y="3671"/>
                      </a:cubicBezTo>
                      <a:cubicBezTo>
                        <a:pt x="663" y="3671"/>
                        <a:pt x="976" y="3559"/>
                        <a:pt x="1277" y="3353"/>
                      </a:cubicBezTo>
                      <a:cubicBezTo>
                        <a:pt x="1753" y="3024"/>
                        <a:pt x="2016" y="2583"/>
                        <a:pt x="1869" y="2367"/>
                      </a:cubicBezTo>
                      <a:cubicBezTo>
                        <a:pt x="1815" y="2288"/>
                        <a:pt x="1712" y="2251"/>
                        <a:pt x="1581" y="225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9"/>
                <p:cNvSpPr/>
                <p:nvPr/>
              </p:nvSpPr>
              <p:spPr>
                <a:xfrm>
                  <a:off x="1795637" y="1714130"/>
                  <a:ext cx="205956" cy="208733"/>
                </a:xfrm>
                <a:custGeom>
                  <a:avLst/>
                  <a:gdLst/>
                  <a:ahLst/>
                  <a:cxnLst/>
                  <a:rect l="l" t="t" r="r" b="b"/>
                  <a:pathLst>
                    <a:path w="8603" h="8719" extrusionOk="0">
                      <a:moveTo>
                        <a:pt x="8603" y="1"/>
                      </a:moveTo>
                      <a:cubicBezTo>
                        <a:pt x="8603" y="1"/>
                        <a:pt x="3752" y="813"/>
                        <a:pt x="0" y="2300"/>
                      </a:cubicBezTo>
                      <a:cubicBezTo>
                        <a:pt x="756" y="2169"/>
                        <a:pt x="1551" y="2070"/>
                        <a:pt x="2221" y="2070"/>
                      </a:cubicBezTo>
                      <a:cubicBezTo>
                        <a:pt x="3127" y="2070"/>
                        <a:pt x="3805" y="2252"/>
                        <a:pt x="3846" y="2785"/>
                      </a:cubicBezTo>
                      <a:cubicBezTo>
                        <a:pt x="3927" y="3831"/>
                        <a:pt x="1774" y="6255"/>
                        <a:pt x="141" y="7936"/>
                      </a:cubicBezTo>
                      <a:cubicBezTo>
                        <a:pt x="855" y="7692"/>
                        <a:pt x="1363" y="7410"/>
                        <a:pt x="1363" y="7410"/>
                      </a:cubicBezTo>
                      <a:lnTo>
                        <a:pt x="1363" y="7410"/>
                      </a:lnTo>
                      <a:cubicBezTo>
                        <a:pt x="1363" y="7410"/>
                        <a:pt x="999" y="7962"/>
                        <a:pt x="705" y="8718"/>
                      </a:cubicBezTo>
                      <a:cubicBezTo>
                        <a:pt x="2482" y="6798"/>
                        <a:pt x="4678" y="4719"/>
                        <a:pt x="5859" y="4719"/>
                      </a:cubicBezTo>
                      <a:cubicBezTo>
                        <a:pt x="6093" y="4719"/>
                        <a:pt x="6288" y="4801"/>
                        <a:pt x="6431" y="4981"/>
                      </a:cubicBezTo>
                      <a:cubicBezTo>
                        <a:pt x="6842" y="5500"/>
                        <a:pt x="7046" y="6284"/>
                        <a:pt x="7124" y="7150"/>
                      </a:cubicBezTo>
                      <a:cubicBezTo>
                        <a:pt x="8156" y="3712"/>
                        <a:pt x="8603" y="1"/>
                        <a:pt x="8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9"/>
                <p:cNvSpPr/>
                <p:nvPr/>
              </p:nvSpPr>
              <p:spPr>
                <a:xfrm>
                  <a:off x="1705907" y="1777262"/>
                  <a:ext cx="121495" cy="87908"/>
                </a:xfrm>
                <a:custGeom>
                  <a:avLst/>
                  <a:gdLst/>
                  <a:ahLst/>
                  <a:cxnLst/>
                  <a:rect l="l" t="t" r="r" b="b"/>
                  <a:pathLst>
                    <a:path w="5075" h="3672" extrusionOk="0">
                      <a:moveTo>
                        <a:pt x="4637" y="0"/>
                      </a:moveTo>
                      <a:cubicBezTo>
                        <a:pt x="4410" y="0"/>
                        <a:pt x="4097" y="113"/>
                        <a:pt x="3797" y="319"/>
                      </a:cubicBezTo>
                      <a:cubicBezTo>
                        <a:pt x="3320" y="648"/>
                        <a:pt x="3057" y="1090"/>
                        <a:pt x="3205" y="1304"/>
                      </a:cubicBezTo>
                      <a:cubicBezTo>
                        <a:pt x="3259" y="1383"/>
                        <a:pt x="3361" y="1421"/>
                        <a:pt x="3492" y="1421"/>
                      </a:cubicBezTo>
                      <a:cubicBezTo>
                        <a:pt x="3719" y="1421"/>
                        <a:pt x="4032" y="1308"/>
                        <a:pt x="4332" y="1102"/>
                      </a:cubicBezTo>
                      <a:cubicBezTo>
                        <a:pt x="4810" y="773"/>
                        <a:pt x="5074" y="333"/>
                        <a:pt x="4924" y="117"/>
                      </a:cubicBezTo>
                      <a:cubicBezTo>
                        <a:pt x="4871" y="38"/>
                        <a:pt x="4768" y="0"/>
                        <a:pt x="4637" y="0"/>
                      </a:cubicBezTo>
                      <a:close/>
                      <a:moveTo>
                        <a:pt x="1972" y="1739"/>
                      </a:moveTo>
                      <a:cubicBezTo>
                        <a:pt x="1678" y="1739"/>
                        <a:pt x="1259" y="1918"/>
                        <a:pt x="869" y="2234"/>
                      </a:cubicBezTo>
                      <a:cubicBezTo>
                        <a:pt x="296" y="2701"/>
                        <a:pt x="0" y="3288"/>
                        <a:pt x="212" y="3548"/>
                      </a:cubicBezTo>
                      <a:cubicBezTo>
                        <a:pt x="279" y="3632"/>
                        <a:pt x="390" y="3671"/>
                        <a:pt x="529" y="3671"/>
                      </a:cubicBezTo>
                      <a:cubicBezTo>
                        <a:pt x="824" y="3671"/>
                        <a:pt x="1244" y="3492"/>
                        <a:pt x="1633" y="3176"/>
                      </a:cubicBezTo>
                      <a:cubicBezTo>
                        <a:pt x="2208" y="2710"/>
                        <a:pt x="2501" y="2122"/>
                        <a:pt x="2290" y="1862"/>
                      </a:cubicBezTo>
                      <a:cubicBezTo>
                        <a:pt x="2222" y="1779"/>
                        <a:pt x="2111" y="1739"/>
                        <a:pt x="1972" y="173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
                <p:cNvSpPr/>
                <p:nvPr/>
              </p:nvSpPr>
              <p:spPr>
                <a:xfrm>
                  <a:off x="1820129" y="1520592"/>
                  <a:ext cx="171482" cy="165282"/>
                </a:xfrm>
                <a:custGeom>
                  <a:avLst/>
                  <a:gdLst/>
                  <a:ahLst/>
                  <a:cxnLst/>
                  <a:rect l="l" t="t" r="r" b="b"/>
                  <a:pathLst>
                    <a:path w="7163" h="6904" extrusionOk="0">
                      <a:moveTo>
                        <a:pt x="145" y="1"/>
                      </a:moveTo>
                      <a:cubicBezTo>
                        <a:pt x="140" y="1"/>
                        <a:pt x="136" y="2"/>
                        <a:pt x="133" y="5"/>
                      </a:cubicBezTo>
                      <a:cubicBezTo>
                        <a:pt x="0" y="140"/>
                        <a:pt x="3334" y="3691"/>
                        <a:pt x="3334" y="3691"/>
                      </a:cubicBezTo>
                      <a:cubicBezTo>
                        <a:pt x="3334" y="3691"/>
                        <a:pt x="6755" y="6903"/>
                        <a:pt x="7016" y="6903"/>
                      </a:cubicBezTo>
                      <a:cubicBezTo>
                        <a:pt x="7021" y="6903"/>
                        <a:pt x="7025" y="6902"/>
                        <a:pt x="7028" y="6899"/>
                      </a:cubicBezTo>
                      <a:cubicBezTo>
                        <a:pt x="7162" y="6765"/>
                        <a:pt x="3820" y="3205"/>
                        <a:pt x="3820" y="3205"/>
                      </a:cubicBezTo>
                      <a:cubicBezTo>
                        <a:pt x="3820" y="3205"/>
                        <a:pt x="40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
                <p:cNvSpPr/>
                <p:nvPr/>
              </p:nvSpPr>
              <p:spPr>
                <a:xfrm>
                  <a:off x="2029228" y="1729715"/>
                  <a:ext cx="171530" cy="165258"/>
                </a:xfrm>
                <a:custGeom>
                  <a:avLst/>
                  <a:gdLst/>
                  <a:ahLst/>
                  <a:cxnLst/>
                  <a:rect l="l" t="t" r="r" b="b"/>
                  <a:pathLst>
                    <a:path w="7165" h="6903" extrusionOk="0">
                      <a:moveTo>
                        <a:pt x="147" y="0"/>
                      </a:moveTo>
                      <a:cubicBezTo>
                        <a:pt x="142" y="0"/>
                        <a:pt x="138" y="2"/>
                        <a:pt x="135" y="4"/>
                      </a:cubicBezTo>
                      <a:cubicBezTo>
                        <a:pt x="1" y="140"/>
                        <a:pt x="3343" y="3700"/>
                        <a:pt x="3343" y="3700"/>
                      </a:cubicBezTo>
                      <a:cubicBezTo>
                        <a:pt x="3343" y="3700"/>
                        <a:pt x="6756" y="6902"/>
                        <a:pt x="7018" y="6902"/>
                      </a:cubicBezTo>
                      <a:cubicBezTo>
                        <a:pt x="7023" y="6902"/>
                        <a:pt x="7027" y="6901"/>
                        <a:pt x="7029" y="6898"/>
                      </a:cubicBezTo>
                      <a:cubicBezTo>
                        <a:pt x="7164" y="6765"/>
                        <a:pt x="3829" y="3213"/>
                        <a:pt x="3829" y="3213"/>
                      </a:cubicBezTo>
                      <a:cubicBezTo>
                        <a:pt x="3829" y="3213"/>
                        <a:pt x="408"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9"/>
                <p:cNvSpPr/>
                <p:nvPr/>
              </p:nvSpPr>
              <p:spPr>
                <a:xfrm>
                  <a:off x="2029228" y="1520592"/>
                  <a:ext cx="171530" cy="165282"/>
                </a:xfrm>
                <a:custGeom>
                  <a:avLst/>
                  <a:gdLst/>
                  <a:ahLst/>
                  <a:cxnLst/>
                  <a:rect l="l" t="t" r="r" b="b"/>
                  <a:pathLst>
                    <a:path w="7165" h="6904" extrusionOk="0">
                      <a:moveTo>
                        <a:pt x="7018" y="1"/>
                      </a:moveTo>
                      <a:cubicBezTo>
                        <a:pt x="6756" y="1"/>
                        <a:pt x="3343" y="3203"/>
                        <a:pt x="3343" y="3203"/>
                      </a:cubicBezTo>
                      <a:cubicBezTo>
                        <a:pt x="3343" y="3203"/>
                        <a:pt x="1" y="6765"/>
                        <a:pt x="135" y="6899"/>
                      </a:cubicBezTo>
                      <a:cubicBezTo>
                        <a:pt x="138" y="6902"/>
                        <a:pt x="142" y="6903"/>
                        <a:pt x="147" y="6903"/>
                      </a:cubicBezTo>
                      <a:cubicBezTo>
                        <a:pt x="409" y="6903"/>
                        <a:pt x="3829" y="3690"/>
                        <a:pt x="3829" y="3690"/>
                      </a:cubicBezTo>
                      <a:cubicBezTo>
                        <a:pt x="3829" y="3690"/>
                        <a:pt x="7164" y="140"/>
                        <a:pt x="7029" y="5"/>
                      </a:cubicBezTo>
                      <a:cubicBezTo>
                        <a:pt x="7027" y="2"/>
                        <a:pt x="7023" y="1"/>
                        <a:pt x="7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
                <p:cNvSpPr/>
                <p:nvPr/>
              </p:nvSpPr>
              <p:spPr>
                <a:xfrm>
                  <a:off x="1820129" y="1729715"/>
                  <a:ext cx="171482" cy="165258"/>
                </a:xfrm>
                <a:custGeom>
                  <a:avLst/>
                  <a:gdLst/>
                  <a:ahLst/>
                  <a:cxnLst/>
                  <a:rect l="l" t="t" r="r" b="b"/>
                  <a:pathLst>
                    <a:path w="7163" h="6903" extrusionOk="0">
                      <a:moveTo>
                        <a:pt x="7017" y="0"/>
                      </a:moveTo>
                      <a:cubicBezTo>
                        <a:pt x="6757" y="0"/>
                        <a:pt x="3334" y="3213"/>
                        <a:pt x="3334" y="3213"/>
                      </a:cubicBezTo>
                      <a:cubicBezTo>
                        <a:pt x="3334" y="3213"/>
                        <a:pt x="0" y="6764"/>
                        <a:pt x="135" y="6898"/>
                      </a:cubicBezTo>
                      <a:cubicBezTo>
                        <a:pt x="138" y="6901"/>
                        <a:pt x="142" y="6902"/>
                        <a:pt x="147" y="6902"/>
                      </a:cubicBezTo>
                      <a:cubicBezTo>
                        <a:pt x="409" y="6902"/>
                        <a:pt x="3820" y="3698"/>
                        <a:pt x="3820" y="3698"/>
                      </a:cubicBezTo>
                      <a:cubicBezTo>
                        <a:pt x="3820" y="3698"/>
                        <a:pt x="7162" y="139"/>
                        <a:pt x="7029" y="4"/>
                      </a:cubicBezTo>
                      <a:cubicBezTo>
                        <a:pt x="7027" y="2"/>
                        <a:pt x="7023" y="0"/>
                        <a:pt x="7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9"/>
                <p:cNvSpPr/>
                <p:nvPr/>
              </p:nvSpPr>
              <p:spPr>
                <a:xfrm>
                  <a:off x="1956974" y="1660933"/>
                  <a:ext cx="106964" cy="93725"/>
                </a:xfrm>
                <a:custGeom>
                  <a:avLst/>
                  <a:gdLst/>
                  <a:ahLst/>
                  <a:cxnLst/>
                  <a:rect l="l" t="t" r="r" b="b"/>
                  <a:pathLst>
                    <a:path w="4468" h="3915" extrusionOk="0">
                      <a:moveTo>
                        <a:pt x="2236" y="0"/>
                      </a:moveTo>
                      <a:cubicBezTo>
                        <a:pt x="1572" y="0"/>
                        <a:pt x="924" y="339"/>
                        <a:pt x="556" y="950"/>
                      </a:cubicBezTo>
                      <a:cubicBezTo>
                        <a:pt x="1" y="1875"/>
                        <a:pt x="299" y="3078"/>
                        <a:pt x="1226" y="3634"/>
                      </a:cubicBezTo>
                      <a:cubicBezTo>
                        <a:pt x="1541" y="3824"/>
                        <a:pt x="1888" y="3914"/>
                        <a:pt x="2231" y="3914"/>
                      </a:cubicBezTo>
                      <a:cubicBezTo>
                        <a:pt x="2895" y="3914"/>
                        <a:pt x="3542" y="3576"/>
                        <a:pt x="3909" y="2966"/>
                      </a:cubicBezTo>
                      <a:cubicBezTo>
                        <a:pt x="4467" y="2038"/>
                        <a:pt x="4168" y="837"/>
                        <a:pt x="3241" y="280"/>
                      </a:cubicBezTo>
                      <a:cubicBezTo>
                        <a:pt x="2925" y="90"/>
                        <a:pt x="2578"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9"/>
                <p:cNvSpPr/>
                <p:nvPr/>
              </p:nvSpPr>
              <p:spPr>
                <a:xfrm>
                  <a:off x="1984291" y="1660957"/>
                  <a:ext cx="79648" cy="93701"/>
                </a:xfrm>
                <a:custGeom>
                  <a:avLst/>
                  <a:gdLst/>
                  <a:ahLst/>
                  <a:cxnLst/>
                  <a:rect l="l" t="t" r="r" b="b"/>
                  <a:pathLst>
                    <a:path w="3327" h="3914" extrusionOk="0">
                      <a:moveTo>
                        <a:pt x="1096" y="0"/>
                      </a:moveTo>
                      <a:cubicBezTo>
                        <a:pt x="809" y="0"/>
                        <a:pt x="526" y="63"/>
                        <a:pt x="267" y="183"/>
                      </a:cubicBezTo>
                      <a:cubicBezTo>
                        <a:pt x="480" y="215"/>
                        <a:pt x="689" y="288"/>
                        <a:pt x="883" y="404"/>
                      </a:cubicBezTo>
                      <a:cubicBezTo>
                        <a:pt x="1696" y="892"/>
                        <a:pt x="1956" y="1943"/>
                        <a:pt x="1468" y="2752"/>
                      </a:cubicBezTo>
                      <a:cubicBezTo>
                        <a:pt x="1148" y="3288"/>
                        <a:pt x="582" y="3577"/>
                        <a:pt x="1" y="3577"/>
                      </a:cubicBezTo>
                      <a:cubicBezTo>
                        <a:pt x="30" y="3595"/>
                        <a:pt x="56" y="3615"/>
                        <a:pt x="85" y="3633"/>
                      </a:cubicBezTo>
                      <a:cubicBezTo>
                        <a:pt x="400" y="3823"/>
                        <a:pt x="747" y="3913"/>
                        <a:pt x="1090" y="3913"/>
                      </a:cubicBezTo>
                      <a:cubicBezTo>
                        <a:pt x="1754" y="3913"/>
                        <a:pt x="2401" y="3575"/>
                        <a:pt x="2768" y="2965"/>
                      </a:cubicBezTo>
                      <a:cubicBezTo>
                        <a:pt x="3326" y="2037"/>
                        <a:pt x="3027" y="836"/>
                        <a:pt x="2100" y="279"/>
                      </a:cubicBezTo>
                      <a:cubicBezTo>
                        <a:pt x="1785" y="90"/>
                        <a:pt x="1438" y="0"/>
                        <a:pt x="109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
                <p:cNvSpPr/>
                <p:nvPr/>
              </p:nvSpPr>
              <p:spPr>
                <a:xfrm>
                  <a:off x="1968370" y="1698856"/>
                  <a:ext cx="35216" cy="30859"/>
                </a:xfrm>
                <a:custGeom>
                  <a:avLst/>
                  <a:gdLst/>
                  <a:ahLst/>
                  <a:cxnLst/>
                  <a:rect l="l" t="t" r="r" b="b"/>
                  <a:pathLst>
                    <a:path w="1471" h="1289" extrusionOk="0">
                      <a:moveTo>
                        <a:pt x="736" y="1"/>
                      </a:moveTo>
                      <a:cubicBezTo>
                        <a:pt x="518" y="1"/>
                        <a:pt x="305" y="112"/>
                        <a:pt x="184" y="311"/>
                      </a:cubicBezTo>
                      <a:cubicBezTo>
                        <a:pt x="0" y="617"/>
                        <a:pt x="98" y="1013"/>
                        <a:pt x="403" y="1195"/>
                      </a:cubicBezTo>
                      <a:cubicBezTo>
                        <a:pt x="507" y="1259"/>
                        <a:pt x="622" y="1289"/>
                        <a:pt x="735" y="1289"/>
                      </a:cubicBezTo>
                      <a:cubicBezTo>
                        <a:pt x="954" y="1289"/>
                        <a:pt x="1167" y="1177"/>
                        <a:pt x="1287" y="977"/>
                      </a:cubicBezTo>
                      <a:cubicBezTo>
                        <a:pt x="1470" y="671"/>
                        <a:pt x="1371" y="276"/>
                        <a:pt x="1067" y="93"/>
                      </a:cubicBezTo>
                      <a:cubicBezTo>
                        <a:pt x="963" y="30"/>
                        <a:pt x="849" y="1"/>
                        <a:pt x="73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9"/>
                <p:cNvSpPr/>
                <p:nvPr/>
              </p:nvSpPr>
              <p:spPr>
                <a:xfrm>
                  <a:off x="1992072" y="1679080"/>
                  <a:ext cx="16375" cy="14340"/>
                </a:xfrm>
                <a:custGeom>
                  <a:avLst/>
                  <a:gdLst/>
                  <a:ahLst/>
                  <a:cxnLst/>
                  <a:rect l="l" t="t" r="r" b="b"/>
                  <a:pathLst>
                    <a:path w="684" h="599" extrusionOk="0">
                      <a:moveTo>
                        <a:pt x="342" y="0"/>
                      </a:moveTo>
                      <a:cubicBezTo>
                        <a:pt x="241" y="0"/>
                        <a:pt x="142" y="52"/>
                        <a:pt x="86" y="146"/>
                      </a:cubicBezTo>
                      <a:cubicBezTo>
                        <a:pt x="0" y="287"/>
                        <a:pt x="46" y="472"/>
                        <a:pt x="187" y="556"/>
                      </a:cubicBezTo>
                      <a:cubicBezTo>
                        <a:pt x="236" y="585"/>
                        <a:pt x="290" y="599"/>
                        <a:pt x="343" y="599"/>
                      </a:cubicBezTo>
                      <a:cubicBezTo>
                        <a:pt x="444" y="599"/>
                        <a:pt x="542" y="548"/>
                        <a:pt x="598" y="455"/>
                      </a:cubicBezTo>
                      <a:cubicBezTo>
                        <a:pt x="684" y="313"/>
                        <a:pt x="636" y="129"/>
                        <a:pt x="497" y="44"/>
                      </a:cubicBezTo>
                      <a:cubicBezTo>
                        <a:pt x="448" y="14"/>
                        <a:pt x="395" y="0"/>
                        <a:pt x="34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9"/>
              <p:cNvGrpSpPr/>
              <p:nvPr/>
            </p:nvGrpSpPr>
            <p:grpSpPr>
              <a:xfrm rot="10800000" flipH="1">
                <a:off x="43265" y="2688437"/>
                <a:ext cx="579355" cy="1368159"/>
                <a:chOff x="720000" y="1360739"/>
                <a:chExt cx="472480" cy="1115772"/>
              </a:xfrm>
            </p:grpSpPr>
            <p:sp>
              <p:nvSpPr>
                <p:cNvPr id="6855" name="Google Shape;6855;p9"/>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7" name="Google Shape;6857;p9"/>
                <p:cNvGrpSpPr/>
                <p:nvPr/>
              </p:nvGrpSpPr>
              <p:grpSpPr>
                <a:xfrm>
                  <a:off x="762974" y="1360739"/>
                  <a:ext cx="403006" cy="1058612"/>
                  <a:chOff x="762974" y="1360739"/>
                  <a:chExt cx="403006" cy="1058612"/>
                </a:xfrm>
              </p:grpSpPr>
              <p:sp>
                <p:nvSpPr>
                  <p:cNvPr id="6858" name="Google Shape;6858;p9"/>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9"/>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9"/>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9"/>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9"/>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9"/>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9"/>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9"/>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9"/>
                <p:cNvGrpSpPr/>
                <p:nvPr/>
              </p:nvGrpSpPr>
              <p:grpSpPr>
                <a:xfrm>
                  <a:off x="782198" y="1392461"/>
                  <a:ext cx="345291" cy="1031742"/>
                  <a:chOff x="782198" y="1392461"/>
                  <a:chExt cx="345291" cy="1031742"/>
                </a:xfrm>
              </p:grpSpPr>
              <p:sp>
                <p:nvSpPr>
                  <p:cNvPr id="6868" name="Google Shape;6868;p9"/>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9"/>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9"/>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9"/>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6" name="Google Shape;6876;p9"/>
              <p:cNvGrpSpPr/>
              <p:nvPr/>
            </p:nvGrpSpPr>
            <p:grpSpPr>
              <a:xfrm rot="10800000" flipH="1">
                <a:off x="650440" y="3062837"/>
                <a:ext cx="779704" cy="863858"/>
                <a:chOff x="1215168" y="1466677"/>
                <a:chExt cx="635870" cy="704500"/>
              </a:xfrm>
            </p:grpSpPr>
            <p:sp>
              <p:nvSpPr>
                <p:cNvPr id="6877" name="Google Shape;6877;p9"/>
                <p:cNvSpPr/>
                <p:nvPr/>
              </p:nvSpPr>
              <p:spPr>
                <a:xfrm>
                  <a:off x="1215168" y="1466677"/>
                  <a:ext cx="635870" cy="704482"/>
                </a:xfrm>
                <a:custGeom>
                  <a:avLst/>
                  <a:gdLst/>
                  <a:ahLst/>
                  <a:cxnLst/>
                  <a:rect l="l" t="t" r="r" b="b"/>
                  <a:pathLst>
                    <a:path w="26561" h="29427" extrusionOk="0">
                      <a:moveTo>
                        <a:pt x="7536" y="1"/>
                      </a:moveTo>
                      <a:lnTo>
                        <a:pt x="7536" y="1"/>
                      </a:lnTo>
                      <a:cubicBezTo>
                        <a:pt x="7536" y="1"/>
                        <a:pt x="1274" y="8064"/>
                        <a:pt x="553" y="12574"/>
                      </a:cubicBezTo>
                      <a:cubicBezTo>
                        <a:pt x="0" y="16045"/>
                        <a:pt x="648" y="19329"/>
                        <a:pt x="2463" y="19329"/>
                      </a:cubicBezTo>
                      <a:cubicBezTo>
                        <a:pt x="3009" y="19329"/>
                        <a:pt x="3659" y="19033"/>
                        <a:pt x="4414" y="18357"/>
                      </a:cubicBezTo>
                      <a:lnTo>
                        <a:pt x="4414" y="18357"/>
                      </a:lnTo>
                      <a:cubicBezTo>
                        <a:pt x="4414" y="18357"/>
                        <a:pt x="4145" y="26003"/>
                        <a:pt x="7830" y="26378"/>
                      </a:cubicBezTo>
                      <a:cubicBezTo>
                        <a:pt x="7989" y="26394"/>
                        <a:pt x="8139" y="26402"/>
                        <a:pt x="8281" y="26402"/>
                      </a:cubicBezTo>
                      <a:cubicBezTo>
                        <a:pt x="11418" y="26402"/>
                        <a:pt x="10375" y="22589"/>
                        <a:pt x="10375" y="22589"/>
                      </a:cubicBezTo>
                      <a:lnTo>
                        <a:pt x="10375" y="22589"/>
                      </a:lnTo>
                      <a:cubicBezTo>
                        <a:pt x="10375" y="22589"/>
                        <a:pt x="14745" y="29427"/>
                        <a:pt x="18928" y="29427"/>
                      </a:cubicBezTo>
                      <a:cubicBezTo>
                        <a:pt x="19920" y="29427"/>
                        <a:pt x="20901" y="29042"/>
                        <a:pt x="21811" y="28091"/>
                      </a:cubicBezTo>
                      <a:cubicBezTo>
                        <a:pt x="26560" y="23129"/>
                        <a:pt x="7135" y="17287"/>
                        <a:pt x="7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9"/>
                <p:cNvSpPr/>
                <p:nvPr/>
              </p:nvSpPr>
              <p:spPr>
                <a:xfrm>
                  <a:off x="1215168" y="1767662"/>
                  <a:ext cx="252998" cy="331114"/>
                </a:xfrm>
                <a:custGeom>
                  <a:avLst/>
                  <a:gdLst/>
                  <a:ahLst/>
                  <a:cxnLst/>
                  <a:rect l="l" t="t" r="r" b="b"/>
                  <a:pathLst>
                    <a:path w="10568" h="13831" extrusionOk="0">
                      <a:moveTo>
                        <a:pt x="555" y="1"/>
                      </a:moveTo>
                      <a:cubicBezTo>
                        <a:pt x="553" y="2"/>
                        <a:pt x="553" y="2"/>
                        <a:pt x="553" y="2"/>
                      </a:cubicBezTo>
                      <a:cubicBezTo>
                        <a:pt x="0" y="3473"/>
                        <a:pt x="648" y="6757"/>
                        <a:pt x="2463" y="6757"/>
                      </a:cubicBezTo>
                      <a:cubicBezTo>
                        <a:pt x="3009" y="6757"/>
                        <a:pt x="3659" y="6461"/>
                        <a:pt x="4414" y="5785"/>
                      </a:cubicBezTo>
                      <a:lnTo>
                        <a:pt x="4414" y="5785"/>
                      </a:lnTo>
                      <a:cubicBezTo>
                        <a:pt x="4414" y="5785"/>
                        <a:pt x="4145" y="13431"/>
                        <a:pt x="7830" y="13806"/>
                      </a:cubicBezTo>
                      <a:cubicBezTo>
                        <a:pt x="7990" y="13822"/>
                        <a:pt x="8141" y="13830"/>
                        <a:pt x="8283" y="13830"/>
                      </a:cubicBezTo>
                      <a:cubicBezTo>
                        <a:pt x="10237" y="13830"/>
                        <a:pt x="10567" y="12350"/>
                        <a:pt x="10539" y="11233"/>
                      </a:cubicBezTo>
                      <a:lnTo>
                        <a:pt x="10539" y="11233"/>
                      </a:lnTo>
                      <a:cubicBezTo>
                        <a:pt x="10302" y="11997"/>
                        <a:pt x="9719" y="12648"/>
                        <a:pt x="8424" y="12648"/>
                      </a:cubicBezTo>
                      <a:cubicBezTo>
                        <a:pt x="8282" y="12648"/>
                        <a:pt x="8131" y="12640"/>
                        <a:pt x="7972" y="12624"/>
                      </a:cubicBezTo>
                      <a:cubicBezTo>
                        <a:pt x="4287" y="12247"/>
                        <a:pt x="4558" y="4602"/>
                        <a:pt x="4558" y="4602"/>
                      </a:cubicBezTo>
                      <a:lnTo>
                        <a:pt x="4558" y="4602"/>
                      </a:lnTo>
                      <a:cubicBezTo>
                        <a:pt x="3803" y="5279"/>
                        <a:pt x="3152" y="5575"/>
                        <a:pt x="2607" y="5575"/>
                      </a:cubicBezTo>
                      <a:cubicBezTo>
                        <a:pt x="1000" y="5575"/>
                        <a:pt x="308" y="2999"/>
                        <a:pt x="55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9"/>
                <p:cNvSpPr/>
                <p:nvPr/>
              </p:nvSpPr>
              <p:spPr>
                <a:xfrm>
                  <a:off x="1466954" y="1979131"/>
                  <a:ext cx="290201" cy="192047"/>
                </a:xfrm>
                <a:custGeom>
                  <a:avLst/>
                  <a:gdLst/>
                  <a:ahLst/>
                  <a:cxnLst/>
                  <a:rect l="l" t="t" r="r" b="b"/>
                  <a:pathLst>
                    <a:path w="12122" h="8022" extrusionOk="0">
                      <a:moveTo>
                        <a:pt x="0" y="0"/>
                      </a:moveTo>
                      <a:lnTo>
                        <a:pt x="0" y="0"/>
                      </a:lnTo>
                      <a:cubicBezTo>
                        <a:pt x="0" y="0"/>
                        <a:pt x="212" y="776"/>
                        <a:pt x="158" y="1628"/>
                      </a:cubicBezTo>
                      <a:cubicBezTo>
                        <a:pt x="1211" y="3143"/>
                        <a:pt x="4878" y="8021"/>
                        <a:pt x="8411" y="8021"/>
                      </a:cubicBezTo>
                      <a:cubicBezTo>
                        <a:pt x="9403" y="8021"/>
                        <a:pt x="10384" y="7637"/>
                        <a:pt x="11294" y="6686"/>
                      </a:cubicBezTo>
                      <a:cubicBezTo>
                        <a:pt x="11919" y="6033"/>
                        <a:pt x="12121" y="5366"/>
                        <a:pt x="12011" y="4659"/>
                      </a:cubicBezTo>
                      <a:lnTo>
                        <a:pt x="12011" y="4659"/>
                      </a:lnTo>
                      <a:cubicBezTo>
                        <a:pt x="11889" y="4944"/>
                        <a:pt x="11704" y="5225"/>
                        <a:pt x="11438" y="5502"/>
                      </a:cubicBezTo>
                      <a:cubicBezTo>
                        <a:pt x="10527" y="6453"/>
                        <a:pt x="9546" y="6838"/>
                        <a:pt x="8554" y="6838"/>
                      </a:cubicBezTo>
                      <a:cubicBezTo>
                        <a:pt x="4370" y="6838"/>
                        <a:pt x="1" y="1"/>
                        <a:pt x="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9"/>
                <p:cNvSpPr/>
                <p:nvPr/>
              </p:nvSpPr>
              <p:spPr>
                <a:xfrm>
                  <a:off x="1293502" y="1563805"/>
                  <a:ext cx="408249" cy="495199"/>
                </a:xfrm>
                <a:custGeom>
                  <a:avLst/>
                  <a:gdLst/>
                  <a:ahLst/>
                  <a:cxnLst/>
                  <a:rect l="l" t="t" r="r" b="b"/>
                  <a:pathLst>
                    <a:path w="17053" h="20685" extrusionOk="0">
                      <a:moveTo>
                        <a:pt x="4549" y="0"/>
                      </a:moveTo>
                      <a:cubicBezTo>
                        <a:pt x="3111" y="2039"/>
                        <a:pt x="792" y="5614"/>
                        <a:pt x="420" y="7941"/>
                      </a:cubicBezTo>
                      <a:cubicBezTo>
                        <a:pt x="0" y="10564"/>
                        <a:pt x="490" y="13049"/>
                        <a:pt x="1863" y="13049"/>
                      </a:cubicBezTo>
                      <a:cubicBezTo>
                        <a:pt x="2276" y="13049"/>
                        <a:pt x="2768" y="12825"/>
                        <a:pt x="3339" y="12313"/>
                      </a:cubicBezTo>
                      <a:lnTo>
                        <a:pt x="3339" y="12313"/>
                      </a:lnTo>
                      <a:cubicBezTo>
                        <a:pt x="3339" y="12313"/>
                        <a:pt x="3135" y="18095"/>
                        <a:pt x="5922" y="18379"/>
                      </a:cubicBezTo>
                      <a:cubicBezTo>
                        <a:pt x="6043" y="18392"/>
                        <a:pt x="6157" y="18398"/>
                        <a:pt x="6265" y="18398"/>
                      </a:cubicBezTo>
                      <a:cubicBezTo>
                        <a:pt x="8635" y="18398"/>
                        <a:pt x="7848" y="15514"/>
                        <a:pt x="7848" y="15514"/>
                      </a:cubicBezTo>
                      <a:lnTo>
                        <a:pt x="7848" y="15514"/>
                      </a:lnTo>
                      <a:cubicBezTo>
                        <a:pt x="7848" y="15514"/>
                        <a:pt x="11153" y="20685"/>
                        <a:pt x="14316" y="20685"/>
                      </a:cubicBezTo>
                      <a:cubicBezTo>
                        <a:pt x="15066" y="20685"/>
                        <a:pt x="15808" y="20394"/>
                        <a:pt x="16497" y="19675"/>
                      </a:cubicBezTo>
                      <a:cubicBezTo>
                        <a:pt x="16835" y="19321"/>
                        <a:pt x="17011" y="18960"/>
                        <a:pt x="17052" y="18589"/>
                      </a:cubicBezTo>
                      <a:cubicBezTo>
                        <a:pt x="13321" y="14648"/>
                        <a:pt x="6078" y="9191"/>
                        <a:pt x="454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1" name="Google Shape;6881;p9"/>
                <p:cNvGrpSpPr/>
                <p:nvPr/>
              </p:nvGrpSpPr>
              <p:grpSpPr>
                <a:xfrm>
                  <a:off x="1365684" y="1698975"/>
                  <a:ext cx="251807" cy="291118"/>
                  <a:chOff x="1365684" y="1698975"/>
                  <a:chExt cx="251807" cy="291118"/>
                </a:xfrm>
              </p:grpSpPr>
              <p:sp>
                <p:nvSpPr>
                  <p:cNvPr id="6882" name="Google Shape;6882;p9"/>
                  <p:cNvSpPr/>
                  <p:nvPr/>
                </p:nvSpPr>
                <p:spPr>
                  <a:xfrm>
                    <a:off x="1365684" y="1698975"/>
                    <a:ext cx="57193" cy="52572"/>
                  </a:xfrm>
                  <a:custGeom>
                    <a:avLst/>
                    <a:gdLst/>
                    <a:ahLst/>
                    <a:cxnLst/>
                    <a:rect l="l" t="t" r="r" b="b"/>
                    <a:pathLst>
                      <a:path w="2389" h="2196" extrusionOk="0">
                        <a:moveTo>
                          <a:pt x="1195" y="1"/>
                        </a:moveTo>
                        <a:cubicBezTo>
                          <a:pt x="681" y="1"/>
                          <a:pt x="222" y="361"/>
                          <a:pt x="119" y="883"/>
                        </a:cubicBezTo>
                        <a:cubicBezTo>
                          <a:pt x="1" y="1478"/>
                          <a:pt x="385" y="2055"/>
                          <a:pt x="980" y="2174"/>
                        </a:cubicBezTo>
                        <a:cubicBezTo>
                          <a:pt x="1052" y="2188"/>
                          <a:pt x="1124" y="2195"/>
                          <a:pt x="1194" y="2195"/>
                        </a:cubicBezTo>
                        <a:cubicBezTo>
                          <a:pt x="1707" y="2195"/>
                          <a:pt x="2166" y="1834"/>
                          <a:pt x="2269" y="1313"/>
                        </a:cubicBezTo>
                        <a:cubicBezTo>
                          <a:pt x="2389" y="718"/>
                          <a:pt x="2003" y="141"/>
                          <a:pt x="1410" y="22"/>
                        </a:cubicBezTo>
                        <a:cubicBezTo>
                          <a:pt x="1338" y="7"/>
                          <a:pt x="1266" y="1"/>
                          <a:pt x="1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9"/>
                  <p:cNvSpPr/>
                  <p:nvPr/>
                </p:nvSpPr>
                <p:spPr>
                  <a:xfrm>
                    <a:off x="1406383" y="1812838"/>
                    <a:ext cx="85777" cy="78810"/>
                  </a:xfrm>
                  <a:custGeom>
                    <a:avLst/>
                    <a:gdLst/>
                    <a:ahLst/>
                    <a:cxnLst/>
                    <a:rect l="l" t="t" r="r" b="b"/>
                    <a:pathLst>
                      <a:path w="3583" h="3292" extrusionOk="0">
                        <a:moveTo>
                          <a:pt x="1791" y="0"/>
                        </a:moveTo>
                        <a:cubicBezTo>
                          <a:pt x="1022" y="0"/>
                          <a:pt x="335" y="541"/>
                          <a:pt x="179" y="1325"/>
                        </a:cubicBezTo>
                        <a:cubicBezTo>
                          <a:pt x="0" y="2216"/>
                          <a:pt x="580" y="3082"/>
                          <a:pt x="1470" y="3260"/>
                        </a:cubicBezTo>
                        <a:cubicBezTo>
                          <a:pt x="1579" y="3281"/>
                          <a:pt x="1687" y="3292"/>
                          <a:pt x="1794" y="3292"/>
                        </a:cubicBezTo>
                        <a:cubicBezTo>
                          <a:pt x="2563" y="3292"/>
                          <a:pt x="3250" y="2750"/>
                          <a:pt x="3407" y="1967"/>
                        </a:cubicBezTo>
                        <a:cubicBezTo>
                          <a:pt x="3583" y="1077"/>
                          <a:pt x="3005" y="211"/>
                          <a:pt x="2114" y="32"/>
                        </a:cubicBezTo>
                        <a:cubicBezTo>
                          <a:pt x="2006" y="11"/>
                          <a:pt x="1898"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9"/>
                  <p:cNvSpPr/>
                  <p:nvPr/>
                </p:nvSpPr>
                <p:spPr>
                  <a:xfrm>
                    <a:off x="1550747" y="1928807"/>
                    <a:ext cx="66745" cy="61286"/>
                  </a:xfrm>
                  <a:custGeom>
                    <a:avLst/>
                    <a:gdLst/>
                    <a:ahLst/>
                    <a:cxnLst/>
                    <a:rect l="l" t="t" r="r" b="b"/>
                    <a:pathLst>
                      <a:path w="2788" h="2560" extrusionOk="0">
                        <a:moveTo>
                          <a:pt x="1393" y="0"/>
                        </a:moveTo>
                        <a:cubicBezTo>
                          <a:pt x="795" y="0"/>
                          <a:pt x="260" y="420"/>
                          <a:pt x="139" y="1030"/>
                        </a:cubicBezTo>
                        <a:cubicBezTo>
                          <a:pt x="0" y="1723"/>
                          <a:pt x="450" y="2396"/>
                          <a:pt x="1144" y="2535"/>
                        </a:cubicBezTo>
                        <a:cubicBezTo>
                          <a:pt x="1229" y="2552"/>
                          <a:pt x="1313" y="2560"/>
                          <a:pt x="1395" y="2560"/>
                        </a:cubicBezTo>
                        <a:cubicBezTo>
                          <a:pt x="1993" y="2560"/>
                          <a:pt x="2527" y="2139"/>
                          <a:pt x="2650" y="1530"/>
                        </a:cubicBezTo>
                        <a:cubicBezTo>
                          <a:pt x="2787" y="836"/>
                          <a:pt x="2338" y="163"/>
                          <a:pt x="1645" y="25"/>
                        </a:cubicBezTo>
                        <a:cubicBezTo>
                          <a:pt x="1560" y="8"/>
                          <a:pt x="1476"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5" name="Google Shape;6885;p9"/>
                <p:cNvSpPr/>
                <p:nvPr/>
              </p:nvSpPr>
              <p:spPr>
                <a:xfrm>
                  <a:off x="1251295" y="1671252"/>
                  <a:ext cx="55086" cy="148165"/>
                </a:xfrm>
                <a:custGeom>
                  <a:avLst/>
                  <a:gdLst/>
                  <a:ahLst/>
                  <a:cxnLst/>
                  <a:rect l="l" t="t" r="r" b="b"/>
                  <a:pathLst>
                    <a:path w="2301" h="6189" extrusionOk="0">
                      <a:moveTo>
                        <a:pt x="1762" y="1"/>
                      </a:moveTo>
                      <a:cubicBezTo>
                        <a:pt x="1426" y="1"/>
                        <a:pt x="1016" y="518"/>
                        <a:pt x="809" y="1226"/>
                      </a:cubicBezTo>
                      <a:cubicBezTo>
                        <a:pt x="586" y="1998"/>
                        <a:pt x="687" y="2706"/>
                        <a:pt x="1037" y="2807"/>
                      </a:cubicBezTo>
                      <a:cubicBezTo>
                        <a:pt x="1066" y="2816"/>
                        <a:pt x="1095" y="2820"/>
                        <a:pt x="1125" y="2820"/>
                      </a:cubicBezTo>
                      <a:cubicBezTo>
                        <a:pt x="1462" y="2820"/>
                        <a:pt x="1869" y="2303"/>
                        <a:pt x="2076" y="1596"/>
                      </a:cubicBezTo>
                      <a:cubicBezTo>
                        <a:pt x="2301" y="823"/>
                        <a:pt x="2200" y="115"/>
                        <a:pt x="1848" y="13"/>
                      </a:cubicBezTo>
                      <a:cubicBezTo>
                        <a:pt x="1820" y="4"/>
                        <a:pt x="1791" y="1"/>
                        <a:pt x="1762" y="1"/>
                      </a:cubicBezTo>
                      <a:close/>
                      <a:moveTo>
                        <a:pt x="816" y="3954"/>
                      </a:moveTo>
                      <a:cubicBezTo>
                        <a:pt x="549" y="3954"/>
                        <a:pt x="248" y="4387"/>
                        <a:pt x="127" y="4967"/>
                      </a:cubicBezTo>
                      <a:cubicBezTo>
                        <a:pt x="0" y="5581"/>
                        <a:pt x="123" y="6125"/>
                        <a:pt x="401" y="6183"/>
                      </a:cubicBezTo>
                      <a:cubicBezTo>
                        <a:pt x="417" y="6187"/>
                        <a:pt x="434" y="6188"/>
                        <a:pt x="450" y="6188"/>
                      </a:cubicBezTo>
                      <a:cubicBezTo>
                        <a:pt x="717" y="6188"/>
                        <a:pt x="1017" y="5756"/>
                        <a:pt x="1138" y="5174"/>
                      </a:cubicBezTo>
                      <a:cubicBezTo>
                        <a:pt x="1264" y="4562"/>
                        <a:pt x="1143" y="4016"/>
                        <a:pt x="865" y="3959"/>
                      </a:cubicBezTo>
                      <a:cubicBezTo>
                        <a:pt x="849" y="3956"/>
                        <a:pt x="833" y="3954"/>
                        <a:pt x="816" y="395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9"/>
                <p:cNvSpPr/>
                <p:nvPr/>
              </p:nvSpPr>
              <p:spPr>
                <a:xfrm>
                  <a:off x="1560491" y="2051624"/>
                  <a:ext cx="149170" cy="60879"/>
                </a:xfrm>
                <a:custGeom>
                  <a:avLst/>
                  <a:gdLst/>
                  <a:ahLst/>
                  <a:cxnLst/>
                  <a:rect l="l" t="t" r="r" b="b"/>
                  <a:pathLst>
                    <a:path w="6231" h="2543" extrusionOk="0">
                      <a:moveTo>
                        <a:pt x="785" y="0"/>
                      </a:moveTo>
                      <a:cubicBezTo>
                        <a:pt x="453" y="0"/>
                        <a:pt x="205" y="96"/>
                        <a:pt x="132" y="282"/>
                      </a:cubicBezTo>
                      <a:cubicBezTo>
                        <a:pt x="0" y="620"/>
                        <a:pt x="500" y="1131"/>
                        <a:pt x="1247" y="1425"/>
                      </a:cubicBezTo>
                      <a:cubicBezTo>
                        <a:pt x="1586" y="1557"/>
                        <a:pt x="1918" y="1622"/>
                        <a:pt x="2192" y="1622"/>
                      </a:cubicBezTo>
                      <a:cubicBezTo>
                        <a:pt x="2523" y="1622"/>
                        <a:pt x="2769" y="1527"/>
                        <a:pt x="2842" y="1341"/>
                      </a:cubicBezTo>
                      <a:cubicBezTo>
                        <a:pt x="2975" y="1003"/>
                        <a:pt x="2475" y="490"/>
                        <a:pt x="1729" y="198"/>
                      </a:cubicBezTo>
                      <a:cubicBezTo>
                        <a:pt x="1390" y="65"/>
                        <a:pt x="1059" y="0"/>
                        <a:pt x="785" y="0"/>
                      </a:cubicBezTo>
                      <a:close/>
                      <a:moveTo>
                        <a:pt x="4578" y="1355"/>
                      </a:moveTo>
                      <a:cubicBezTo>
                        <a:pt x="4261" y="1355"/>
                        <a:pt x="4024" y="1447"/>
                        <a:pt x="3973" y="1616"/>
                      </a:cubicBezTo>
                      <a:cubicBezTo>
                        <a:pt x="3892" y="1890"/>
                        <a:pt x="4311" y="2259"/>
                        <a:pt x="4912" y="2442"/>
                      </a:cubicBezTo>
                      <a:cubicBezTo>
                        <a:pt x="5134" y="2510"/>
                        <a:pt x="5351" y="2542"/>
                        <a:pt x="5539" y="2542"/>
                      </a:cubicBezTo>
                      <a:cubicBezTo>
                        <a:pt x="5857" y="2542"/>
                        <a:pt x="6095" y="2450"/>
                        <a:pt x="6148" y="2280"/>
                      </a:cubicBezTo>
                      <a:cubicBezTo>
                        <a:pt x="6230" y="2006"/>
                        <a:pt x="5811" y="1638"/>
                        <a:pt x="5209" y="1456"/>
                      </a:cubicBezTo>
                      <a:cubicBezTo>
                        <a:pt x="4985" y="1388"/>
                        <a:pt x="4767" y="1355"/>
                        <a:pt x="4578" y="1355"/>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9"/>
              <p:cNvGrpSpPr/>
              <p:nvPr/>
            </p:nvGrpSpPr>
            <p:grpSpPr>
              <a:xfrm rot="10800000" flipH="1">
                <a:off x="565130" y="2856399"/>
                <a:ext cx="475744" cy="237254"/>
                <a:chOff x="1145596" y="2146046"/>
                <a:chExt cx="387982" cy="193487"/>
              </a:xfrm>
            </p:grpSpPr>
            <p:sp>
              <p:nvSpPr>
                <p:cNvPr id="6888" name="Google Shape;6888;p9"/>
                <p:cNvSpPr/>
                <p:nvPr/>
              </p:nvSpPr>
              <p:spPr>
                <a:xfrm>
                  <a:off x="1272530" y="2146046"/>
                  <a:ext cx="107754" cy="103277"/>
                </a:xfrm>
                <a:custGeom>
                  <a:avLst/>
                  <a:gdLst/>
                  <a:ahLst/>
                  <a:cxnLst/>
                  <a:rect l="l" t="t" r="r" b="b"/>
                  <a:pathLst>
                    <a:path w="4501" h="4314" extrusionOk="0">
                      <a:moveTo>
                        <a:pt x="2253" y="0"/>
                      </a:moveTo>
                      <a:cubicBezTo>
                        <a:pt x="2191" y="0"/>
                        <a:pt x="2129" y="3"/>
                        <a:pt x="2067" y="8"/>
                      </a:cubicBezTo>
                      <a:cubicBezTo>
                        <a:pt x="880" y="107"/>
                        <a:pt x="0" y="1152"/>
                        <a:pt x="100" y="2339"/>
                      </a:cubicBezTo>
                      <a:cubicBezTo>
                        <a:pt x="196" y="3465"/>
                        <a:pt x="1140" y="4314"/>
                        <a:pt x="2250" y="4314"/>
                      </a:cubicBezTo>
                      <a:cubicBezTo>
                        <a:pt x="2310" y="4314"/>
                        <a:pt x="2371" y="4311"/>
                        <a:pt x="2433" y="4306"/>
                      </a:cubicBezTo>
                      <a:cubicBezTo>
                        <a:pt x="3620" y="4205"/>
                        <a:pt x="4501" y="3162"/>
                        <a:pt x="4398" y="1975"/>
                      </a:cubicBezTo>
                      <a:cubicBezTo>
                        <a:pt x="4304" y="849"/>
                        <a:pt x="3362" y="0"/>
                        <a:pt x="2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
                <p:cNvSpPr/>
                <p:nvPr/>
              </p:nvSpPr>
              <p:spPr>
                <a:xfrm>
                  <a:off x="1272530" y="2146046"/>
                  <a:ext cx="106796" cy="91858"/>
                </a:xfrm>
                <a:custGeom>
                  <a:avLst/>
                  <a:gdLst/>
                  <a:ahLst/>
                  <a:cxnLst/>
                  <a:rect l="l" t="t" r="r" b="b"/>
                  <a:pathLst>
                    <a:path w="4461" h="3837" extrusionOk="0">
                      <a:moveTo>
                        <a:pt x="2253" y="0"/>
                      </a:moveTo>
                      <a:cubicBezTo>
                        <a:pt x="2191" y="0"/>
                        <a:pt x="2129" y="3"/>
                        <a:pt x="2067" y="8"/>
                      </a:cubicBezTo>
                      <a:cubicBezTo>
                        <a:pt x="880" y="107"/>
                        <a:pt x="0" y="1152"/>
                        <a:pt x="100" y="2339"/>
                      </a:cubicBezTo>
                      <a:cubicBezTo>
                        <a:pt x="105" y="2376"/>
                        <a:pt x="111" y="2411"/>
                        <a:pt x="117" y="2449"/>
                      </a:cubicBezTo>
                      <a:cubicBezTo>
                        <a:pt x="398" y="1874"/>
                        <a:pt x="961" y="1455"/>
                        <a:pt x="1643" y="1397"/>
                      </a:cubicBezTo>
                      <a:cubicBezTo>
                        <a:pt x="1698" y="1392"/>
                        <a:pt x="1752" y="1390"/>
                        <a:pt x="1806" y="1390"/>
                      </a:cubicBezTo>
                      <a:cubicBezTo>
                        <a:pt x="2777" y="1390"/>
                        <a:pt x="3600" y="2134"/>
                        <a:pt x="3684" y="3118"/>
                      </a:cubicBezTo>
                      <a:cubicBezTo>
                        <a:pt x="3705" y="3367"/>
                        <a:pt x="3675" y="3610"/>
                        <a:pt x="3604" y="3837"/>
                      </a:cubicBezTo>
                      <a:cubicBezTo>
                        <a:pt x="4141" y="3401"/>
                        <a:pt x="4461" y="2715"/>
                        <a:pt x="4398" y="1975"/>
                      </a:cubicBezTo>
                      <a:cubicBezTo>
                        <a:pt x="4304" y="849"/>
                        <a:pt x="3362" y="0"/>
                        <a:pt x="2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9"/>
                <p:cNvSpPr/>
                <p:nvPr/>
              </p:nvSpPr>
              <p:spPr>
                <a:xfrm>
                  <a:off x="1290318" y="2201709"/>
                  <a:ext cx="35479" cy="34067"/>
                </a:xfrm>
                <a:custGeom>
                  <a:avLst/>
                  <a:gdLst/>
                  <a:ahLst/>
                  <a:cxnLst/>
                  <a:rect l="l" t="t" r="r" b="b"/>
                  <a:pathLst>
                    <a:path w="1482" h="1423" extrusionOk="0">
                      <a:moveTo>
                        <a:pt x="743" y="1"/>
                      </a:moveTo>
                      <a:cubicBezTo>
                        <a:pt x="723" y="1"/>
                        <a:pt x="702" y="2"/>
                        <a:pt x="682" y="3"/>
                      </a:cubicBezTo>
                      <a:cubicBezTo>
                        <a:pt x="290" y="36"/>
                        <a:pt x="1" y="381"/>
                        <a:pt x="35" y="771"/>
                      </a:cubicBezTo>
                      <a:cubicBezTo>
                        <a:pt x="67" y="1143"/>
                        <a:pt x="378" y="1422"/>
                        <a:pt x="743" y="1422"/>
                      </a:cubicBezTo>
                      <a:cubicBezTo>
                        <a:pt x="763" y="1422"/>
                        <a:pt x="783" y="1422"/>
                        <a:pt x="802" y="1420"/>
                      </a:cubicBezTo>
                      <a:cubicBezTo>
                        <a:pt x="1193" y="1385"/>
                        <a:pt x="1482" y="1042"/>
                        <a:pt x="1448" y="652"/>
                      </a:cubicBezTo>
                      <a:cubicBezTo>
                        <a:pt x="1418" y="282"/>
                        <a:pt x="1108" y="1"/>
                        <a:pt x="74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9"/>
                <p:cNvSpPr/>
                <p:nvPr/>
              </p:nvSpPr>
              <p:spPr>
                <a:xfrm>
                  <a:off x="1334537" y="2210327"/>
                  <a:ext cx="16495" cy="15800"/>
                </a:xfrm>
                <a:custGeom>
                  <a:avLst/>
                  <a:gdLst/>
                  <a:ahLst/>
                  <a:cxnLst/>
                  <a:rect l="l" t="t" r="r" b="b"/>
                  <a:pathLst>
                    <a:path w="689" h="660" extrusionOk="0">
                      <a:moveTo>
                        <a:pt x="343" y="0"/>
                      </a:moveTo>
                      <a:cubicBezTo>
                        <a:pt x="334" y="0"/>
                        <a:pt x="325" y="1"/>
                        <a:pt x="315" y="1"/>
                      </a:cubicBezTo>
                      <a:cubicBezTo>
                        <a:pt x="133" y="17"/>
                        <a:pt x="0" y="176"/>
                        <a:pt x="15" y="359"/>
                      </a:cubicBezTo>
                      <a:cubicBezTo>
                        <a:pt x="28" y="528"/>
                        <a:pt x="172" y="659"/>
                        <a:pt x="341" y="659"/>
                      </a:cubicBezTo>
                      <a:cubicBezTo>
                        <a:pt x="352" y="659"/>
                        <a:pt x="362" y="659"/>
                        <a:pt x="372" y="658"/>
                      </a:cubicBezTo>
                      <a:cubicBezTo>
                        <a:pt x="552" y="642"/>
                        <a:pt x="689" y="485"/>
                        <a:pt x="673" y="303"/>
                      </a:cubicBezTo>
                      <a:cubicBezTo>
                        <a:pt x="657" y="132"/>
                        <a:pt x="513" y="0"/>
                        <a:pt x="34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9"/>
                <p:cNvSpPr/>
                <p:nvPr/>
              </p:nvSpPr>
              <p:spPr>
                <a:xfrm>
                  <a:off x="1145596" y="2264074"/>
                  <a:ext cx="78715" cy="75459"/>
                </a:xfrm>
                <a:custGeom>
                  <a:avLst/>
                  <a:gdLst/>
                  <a:ahLst/>
                  <a:cxnLst/>
                  <a:rect l="l" t="t" r="r" b="b"/>
                  <a:pathLst>
                    <a:path w="3288" h="3152" extrusionOk="0">
                      <a:moveTo>
                        <a:pt x="1644" y="1"/>
                      </a:moveTo>
                      <a:cubicBezTo>
                        <a:pt x="1600" y="1"/>
                        <a:pt x="1554" y="3"/>
                        <a:pt x="1509" y="7"/>
                      </a:cubicBezTo>
                      <a:cubicBezTo>
                        <a:pt x="643" y="80"/>
                        <a:pt x="1" y="842"/>
                        <a:pt x="74" y="1709"/>
                      </a:cubicBezTo>
                      <a:cubicBezTo>
                        <a:pt x="142" y="2531"/>
                        <a:pt x="833" y="3151"/>
                        <a:pt x="1643" y="3151"/>
                      </a:cubicBezTo>
                      <a:cubicBezTo>
                        <a:pt x="1688" y="3151"/>
                        <a:pt x="1733" y="3149"/>
                        <a:pt x="1778" y="3145"/>
                      </a:cubicBezTo>
                      <a:cubicBezTo>
                        <a:pt x="2644" y="3072"/>
                        <a:pt x="3288" y="2310"/>
                        <a:pt x="3213" y="1443"/>
                      </a:cubicBezTo>
                      <a:cubicBezTo>
                        <a:pt x="3143" y="621"/>
                        <a:pt x="2457" y="1"/>
                        <a:pt x="1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9"/>
                <p:cNvSpPr/>
                <p:nvPr/>
              </p:nvSpPr>
              <p:spPr>
                <a:xfrm>
                  <a:off x="1145596" y="2264075"/>
                  <a:ext cx="78020" cy="67104"/>
                </a:xfrm>
                <a:custGeom>
                  <a:avLst/>
                  <a:gdLst/>
                  <a:ahLst/>
                  <a:cxnLst/>
                  <a:rect l="l" t="t" r="r" b="b"/>
                  <a:pathLst>
                    <a:path w="3259" h="2803" extrusionOk="0">
                      <a:moveTo>
                        <a:pt x="1644" y="1"/>
                      </a:moveTo>
                      <a:cubicBezTo>
                        <a:pt x="1600" y="1"/>
                        <a:pt x="1554" y="3"/>
                        <a:pt x="1509" y="7"/>
                      </a:cubicBezTo>
                      <a:cubicBezTo>
                        <a:pt x="643" y="80"/>
                        <a:pt x="1" y="842"/>
                        <a:pt x="74" y="1709"/>
                      </a:cubicBezTo>
                      <a:cubicBezTo>
                        <a:pt x="77" y="1737"/>
                        <a:pt x="82" y="1763"/>
                        <a:pt x="85" y="1789"/>
                      </a:cubicBezTo>
                      <a:cubicBezTo>
                        <a:pt x="291" y="1369"/>
                        <a:pt x="701" y="1063"/>
                        <a:pt x="1201" y="1021"/>
                      </a:cubicBezTo>
                      <a:cubicBezTo>
                        <a:pt x="1241" y="1017"/>
                        <a:pt x="1281" y="1016"/>
                        <a:pt x="1320" y="1016"/>
                      </a:cubicBezTo>
                      <a:cubicBezTo>
                        <a:pt x="2028" y="1016"/>
                        <a:pt x="2630" y="1557"/>
                        <a:pt x="2691" y="2277"/>
                      </a:cubicBezTo>
                      <a:cubicBezTo>
                        <a:pt x="2707" y="2460"/>
                        <a:pt x="2685" y="2638"/>
                        <a:pt x="2633" y="2803"/>
                      </a:cubicBezTo>
                      <a:cubicBezTo>
                        <a:pt x="3025" y="2485"/>
                        <a:pt x="3259" y="1984"/>
                        <a:pt x="3213" y="1443"/>
                      </a:cubicBezTo>
                      <a:cubicBezTo>
                        <a:pt x="3143" y="621"/>
                        <a:pt x="2457" y="1"/>
                        <a:pt x="164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9"/>
                <p:cNvSpPr/>
                <p:nvPr/>
              </p:nvSpPr>
              <p:spPr>
                <a:xfrm>
                  <a:off x="1158596" y="2304750"/>
                  <a:ext cx="25927" cy="24874"/>
                </a:xfrm>
                <a:custGeom>
                  <a:avLst/>
                  <a:gdLst/>
                  <a:ahLst/>
                  <a:cxnLst/>
                  <a:rect l="l" t="t" r="r" b="b"/>
                  <a:pathLst>
                    <a:path w="1083" h="1039" extrusionOk="0">
                      <a:moveTo>
                        <a:pt x="540" y="1"/>
                      </a:moveTo>
                      <a:cubicBezTo>
                        <a:pt x="526" y="1"/>
                        <a:pt x="512" y="1"/>
                        <a:pt x="498" y="2"/>
                      </a:cubicBezTo>
                      <a:cubicBezTo>
                        <a:pt x="213" y="27"/>
                        <a:pt x="1" y="278"/>
                        <a:pt x="25" y="564"/>
                      </a:cubicBezTo>
                      <a:cubicBezTo>
                        <a:pt x="48" y="833"/>
                        <a:pt x="275" y="1038"/>
                        <a:pt x="542" y="1038"/>
                      </a:cubicBezTo>
                      <a:cubicBezTo>
                        <a:pt x="557" y="1038"/>
                        <a:pt x="572" y="1038"/>
                        <a:pt x="587" y="1036"/>
                      </a:cubicBezTo>
                      <a:cubicBezTo>
                        <a:pt x="871" y="1012"/>
                        <a:pt x="1082" y="761"/>
                        <a:pt x="1058" y="477"/>
                      </a:cubicBezTo>
                      <a:cubicBezTo>
                        <a:pt x="1036" y="205"/>
                        <a:pt x="808" y="1"/>
                        <a:pt x="54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9"/>
                <p:cNvSpPr/>
                <p:nvPr/>
              </p:nvSpPr>
              <p:spPr>
                <a:xfrm>
                  <a:off x="1190892" y="2311046"/>
                  <a:ext cx="12042" cy="11515"/>
                </a:xfrm>
                <a:custGeom>
                  <a:avLst/>
                  <a:gdLst/>
                  <a:ahLst/>
                  <a:cxnLst/>
                  <a:rect l="l" t="t" r="r" b="b"/>
                  <a:pathLst>
                    <a:path w="503" h="481" extrusionOk="0">
                      <a:moveTo>
                        <a:pt x="250" y="0"/>
                      </a:moveTo>
                      <a:cubicBezTo>
                        <a:pt x="244" y="0"/>
                        <a:pt x="237" y="0"/>
                        <a:pt x="230" y="1"/>
                      </a:cubicBezTo>
                      <a:cubicBezTo>
                        <a:pt x="99" y="12"/>
                        <a:pt x="1" y="128"/>
                        <a:pt x="12" y="261"/>
                      </a:cubicBezTo>
                      <a:cubicBezTo>
                        <a:pt x="22" y="387"/>
                        <a:pt x="126" y="481"/>
                        <a:pt x="249" y="481"/>
                      </a:cubicBezTo>
                      <a:cubicBezTo>
                        <a:pt x="257" y="481"/>
                        <a:pt x="264" y="480"/>
                        <a:pt x="272" y="480"/>
                      </a:cubicBezTo>
                      <a:cubicBezTo>
                        <a:pt x="405" y="469"/>
                        <a:pt x="503" y="354"/>
                        <a:pt x="492" y="221"/>
                      </a:cubicBezTo>
                      <a:cubicBezTo>
                        <a:pt x="480" y="95"/>
                        <a:pt x="375" y="0"/>
                        <a:pt x="250"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9"/>
                <p:cNvSpPr/>
                <p:nvPr/>
              </p:nvSpPr>
              <p:spPr>
                <a:xfrm>
                  <a:off x="1447203" y="2232640"/>
                  <a:ext cx="86376" cy="76680"/>
                </a:xfrm>
                <a:custGeom>
                  <a:avLst/>
                  <a:gdLst/>
                  <a:ahLst/>
                  <a:cxnLst/>
                  <a:rect l="l" t="t" r="r" b="b"/>
                  <a:pathLst>
                    <a:path w="3608" h="3203" extrusionOk="0">
                      <a:moveTo>
                        <a:pt x="1805" y="0"/>
                      </a:moveTo>
                      <a:cubicBezTo>
                        <a:pt x="1457" y="0"/>
                        <a:pt x="1106" y="113"/>
                        <a:pt x="812" y="345"/>
                      </a:cubicBezTo>
                      <a:cubicBezTo>
                        <a:pt x="117" y="893"/>
                        <a:pt x="1" y="1899"/>
                        <a:pt x="547" y="2594"/>
                      </a:cubicBezTo>
                      <a:cubicBezTo>
                        <a:pt x="864" y="2993"/>
                        <a:pt x="1333" y="3202"/>
                        <a:pt x="1806" y="3202"/>
                      </a:cubicBezTo>
                      <a:cubicBezTo>
                        <a:pt x="2154" y="3202"/>
                        <a:pt x="2504" y="3089"/>
                        <a:pt x="2797" y="2857"/>
                      </a:cubicBezTo>
                      <a:cubicBezTo>
                        <a:pt x="3492" y="2309"/>
                        <a:pt x="3608" y="1303"/>
                        <a:pt x="3060" y="608"/>
                      </a:cubicBezTo>
                      <a:cubicBezTo>
                        <a:pt x="2745" y="208"/>
                        <a:pt x="2277"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9"/>
                <p:cNvSpPr/>
                <p:nvPr/>
              </p:nvSpPr>
              <p:spPr>
                <a:xfrm>
                  <a:off x="1451272" y="2232640"/>
                  <a:ext cx="82306" cy="69546"/>
                </a:xfrm>
                <a:custGeom>
                  <a:avLst/>
                  <a:gdLst/>
                  <a:ahLst/>
                  <a:cxnLst/>
                  <a:rect l="l" t="t" r="r" b="b"/>
                  <a:pathLst>
                    <a:path w="3438" h="2905" extrusionOk="0">
                      <a:moveTo>
                        <a:pt x="1635" y="0"/>
                      </a:moveTo>
                      <a:cubicBezTo>
                        <a:pt x="1287" y="0"/>
                        <a:pt x="936" y="113"/>
                        <a:pt x="642" y="345"/>
                      </a:cubicBezTo>
                      <a:cubicBezTo>
                        <a:pt x="209" y="688"/>
                        <a:pt x="1" y="1208"/>
                        <a:pt x="37" y="1720"/>
                      </a:cubicBezTo>
                      <a:cubicBezTo>
                        <a:pt x="125" y="1567"/>
                        <a:pt x="241" y="1427"/>
                        <a:pt x="386" y="1312"/>
                      </a:cubicBezTo>
                      <a:cubicBezTo>
                        <a:pt x="643" y="1109"/>
                        <a:pt x="950" y="1011"/>
                        <a:pt x="1254" y="1011"/>
                      </a:cubicBezTo>
                      <a:cubicBezTo>
                        <a:pt x="1668" y="1011"/>
                        <a:pt x="2077" y="1193"/>
                        <a:pt x="2353" y="1543"/>
                      </a:cubicBezTo>
                      <a:cubicBezTo>
                        <a:pt x="2670" y="1942"/>
                        <a:pt x="2728" y="2459"/>
                        <a:pt x="2560" y="2904"/>
                      </a:cubicBezTo>
                      <a:cubicBezTo>
                        <a:pt x="2583" y="2889"/>
                        <a:pt x="2604" y="2874"/>
                        <a:pt x="2627" y="2857"/>
                      </a:cubicBezTo>
                      <a:cubicBezTo>
                        <a:pt x="3322" y="2309"/>
                        <a:pt x="3438" y="1303"/>
                        <a:pt x="2890" y="608"/>
                      </a:cubicBezTo>
                      <a:cubicBezTo>
                        <a:pt x="2575" y="208"/>
                        <a:pt x="2107" y="0"/>
                        <a:pt x="163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9"/>
                <p:cNvSpPr/>
                <p:nvPr/>
              </p:nvSpPr>
              <p:spPr>
                <a:xfrm>
                  <a:off x="1474088" y="2278966"/>
                  <a:ext cx="28489" cy="25233"/>
                </a:xfrm>
                <a:custGeom>
                  <a:avLst/>
                  <a:gdLst/>
                  <a:ahLst/>
                  <a:cxnLst/>
                  <a:rect l="l" t="t" r="r" b="b"/>
                  <a:pathLst>
                    <a:path w="1190" h="1054" extrusionOk="0">
                      <a:moveTo>
                        <a:pt x="594" y="0"/>
                      </a:moveTo>
                      <a:cubicBezTo>
                        <a:pt x="479" y="0"/>
                        <a:pt x="364" y="38"/>
                        <a:pt x="267" y="114"/>
                      </a:cubicBezTo>
                      <a:cubicBezTo>
                        <a:pt x="40" y="295"/>
                        <a:pt x="1" y="625"/>
                        <a:pt x="180" y="853"/>
                      </a:cubicBezTo>
                      <a:cubicBezTo>
                        <a:pt x="284" y="985"/>
                        <a:pt x="439" y="1053"/>
                        <a:pt x="595" y="1053"/>
                      </a:cubicBezTo>
                      <a:cubicBezTo>
                        <a:pt x="709" y="1053"/>
                        <a:pt x="824" y="1016"/>
                        <a:pt x="920" y="940"/>
                      </a:cubicBezTo>
                      <a:cubicBezTo>
                        <a:pt x="1149" y="761"/>
                        <a:pt x="1189" y="428"/>
                        <a:pt x="1009" y="200"/>
                      </a:cubicBezTo>
                      <a:cubicBezTo>
                        <a:pt x="904" y="69"/>
                        <a:pt x="750" y="0"/>
                        <a:pt x="59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9"/>
                <p:cNvSpPr/>
                <p:nvPr/>
              </p:nvSpPr>
              <p:spPr>
                <a:xfrm>
                  <a:off x="1464392" y="2266660"/>
                  <a:ext cx="13215" cy="11755"/>
                </a:xfrm>
                <a:custGeom>
                  <a:avLst/>
                  <a:gdLst/>
                  <a:ahLst/>
                  <a:cxnLst/>
                  <a:rect l="l" t="t" r="r" b="b"/>
                  <a:pathLst>
                    <a:path w="552" h="491" extrusionOk="0">
                      <a:moveTo>
                        <a:pt x="275" y="1"/>
                      </a:moveTo>
                      <a:cubicBezTo>
                        <a:pt x="222" y="1"/>
                        <a:pt x="168" y="18"/>
                        <a:pt x="123" y="53"/>
                      </a:cubicBezTo>
                      <a:cubicBezTo>
                        <a:pt x="17" y="137"/>
                        <a:pt x="0" y="290"/>
                        <a:pt x="83" y="397"/>
                      </a:cubicBezTo>
                      <a:cubicBezTo>
                        <a:pt x="132" y="458"/>
                        <a:pt x="204" y="490"/>
                        <a:pt x="276" y="490"/>
                      </a:cubicBezTo>
                      <a:cubicBezTo>
                        <a:pt x="329" y="490"/>
                        <a:pt x="382" y="473"/>
                        <a:pt x="426" y="438"/>
                      </a:cubicBezTo>
                      <a:cubicBezTo>
                        <a:pt x="533" y="354"/>
                        <a:pt x="551" y="200"/>
                        <a:pt x="468" y="94"/>
                      </a:cubicBezTo>
                      <a:cubicBezTo>
                        <a:pt x="420" y="33"/>
                        <a:pt x="348" y="1"/>
                        <a:pt x="27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9"/>
              <p:cNvGrpSpPr/>
              <p:nvPr/>
            </p:nvGrpSpPr>
            <p:grpSpPr>
              <a:xfrm rot="10800000" flipH="1">
                <a:off x="261352" y="2434523"/>
                <a:ext cx="656168" cy="368415"/>
                <a:chOff x="897856" y="2383132"/>
                <a:chExt cx="535123" cy="300453"/>
              </a:xfrm>
            </p:grpSpPr>
            <p:sp>
              <p:nvSpPr>
                <p:cNvPr id="6901" name="Google Shape;6901;p9"/>
                <p:cNvSpPr/>
                <p:nvPr/>
              </p:nvSpPr>
              <p:spPr>
                <a:xfrm>
                  <a:off x="897856" y="2383132"/>
                  <a:ext cx="1628" cy="3232"/>
                </a:xfrm>
                <a:custGeom>
                  <a:avLst/>
                  <a:gdLst/>
                  <a:ahLst/>
                  <a:cxnLst/>
                  <a:rect l="l" t="t" r="r" b="b"/>
                  <a:pathLst>
                    <a:path w="68" h="135" extrusionOk="0">
                      <a:moveTo>
                        <a:pt x="68" y="0"/>
                      </a:moveTo>
                      <a:cubicBezTo>
                        <a:pt x="25" y="86"/>
                        <a:pt x="1" y="135"/>
                        <a:pt x="1" y="135"/>
                      </a:cubicBezTo>
                      <a:cubicBezTo>
                        <a:pt x="1" y="135"/>
                        <a:pt x="27" y="87"/>
                        <a:pt x="68" y="0"/>
                      </a:cubicBezTo>
                      <a:close/>
                    </a:path>
                  </a:pathLst>
                </a:custGeom>
                <a:solidFill>
                  <a:srgbClr val="3BA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9"/>
                <p:cNvSpPr/>
                <p:nvPr/>
              </p:nvSpPr>
              <p:spPr>
                <a:xfrm>
                  <a:off x="1154358" y="2517297"/>
                  <a:ext cx="227238" cy="31314"/>
                </a:xfrm>
                <a:custGeom>
                  <a:avLst/>
                  <a:gdLst/>
                  <a:ahLst/>
                  <a:cxnLst/>
                  <a:rect l="l" t="t" r="r" b="b"/>
                  <a:pathLst>
                    <a:path w="9492" h="1308" extrusionOk="0">
                      <a:moveTo>
                        <a:pt x="52" y="0"/>
                      </a:moveTo>
                      <a:cubicBezTo>
                        <a:pt x="36" y="0"/>
                        <a:pt x="27" y="3"/>
                        <a:pt x="25" y="9"/>
                      </a:cubicBezTo>
                      <a:cubicBezTo>
                        <a:pt x="0" y="61"/>
                        <a:pt x="1105" y="568"/>
                        <a:pt x="2286" y="865"/>
                      </a:cubicBezTo>
                      <a:cubicBezTo>
                        <a:pt x="2878" y="989"/>
                        <a:pt x="3473" y="1130"/>
                        <a:pt x="3925" y="1176"/>
                      </a:cubicBezTo>
                      <a:cubicBezTo>
                        <a:pt x="4377" y="1237"/>
                        <a:pt x="4676" y="1277"/>
                        <a:pt x="4676" y="1277"/>
                      </a:cubicBezTo>
                      <a:cubicBezTo>
                        <a:pt x="4676" y="1277"/>
                        <a:pt x="4979" y="1286"/>
                        <a:pt x="5434" y="1298"/>
                      </a:cubicBezTo>
                      <a:cubicBezTo>
                        <a:pt x="5559" y="1305"/>
                        <a:pt x="5697" y="1308"/>
                        <a:pt x="5842" y="1308"/>
                      </a:cubicBezTo>
                      <a:cubicBezTo>
                        <a:pt x="6222" y="1308"/>
                        <a:pt x="6659" y="1289"/>
                        <a:pt x="7095" y="1278"/>
                      </a:cubicBezTo>
                      <a:cubicBezTo>
                        <a:pt x="8300" y="1212"/>
                        <a:pt x="9492" y="1047"/>
                        <a:pt x="9486" y="985"/>
                      </a:cubicBezTo>
                      <a:cubicBezTo>
                        <a:pt x="9483" y="949"/>
                        <a:pt x="9161" y="943"/>
                        <a:pt x="8687" y="943"/>
                      </a:cubicBezTo>
                      <a:cubicBezTo>
                        <a:pt x="8460" y="943"/>
                        <a:pt x="8198" y="945"/>
                        <a:pt x="7918" y="945"/>
                      </a:cubicBezTo>
                      <a:cubicBezTo>
                        <a:pt x="7652" y="945"/>
                        <a:pt x="7370" y="943"/>
                        <a:pt x="7089" y="939"/>
                      </a:cubicBezTo>
                      <a:cubicBezTo>
                        <a:pt x="6494" y="911"/>
                        <a:pt x="5899" y="903"/>
                        <a:pt x="5455" y="856"/>
                      </a:cubicBezTo>
                      <a:cubicBezTo>
                        <a:pt x="5011" y="821"/>
                        <a:pt x="4715" y="798"/>
                        <a:pt x="4715" y="798"/>
                      </a:cubicBezTo>
                      <a:cubicBezTo>
                        <a:pt x="4715" y="798"/>
                        <a:pt x="4419" y="773"/>
                        <a:pt x="3976" y="735"/>
                      </a:cubicBezTo>
                      <a:cubicBezTo>
                        <a:pt x="3529" y="715"/>
                        <a:pt x="2946" y="610"/>
                        <a:pt x="2356" y="533"/>
                      </a:cubicBezTo>
                      <a:cubicBezTo>
                        <a:pt x="1278" y="343"/>
                        <a:pt x="23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9"/>
                <p:cNvSpPr/>
                <p:nvPr/>
              </p:nvSpPr>
              <p:spPr>
                <a:xfrm>
                  <a:off x="1360345" y="2506715"/>
                  <a:ext cx="72634" cy="65476"/>
                </a:xfrm>
                <a:custGeom>
                  <a:avLst/>
                  <a:gdLst/>
                  <a:ahLst/>
                  <a:cxnLst/>
                  <a:rect l="l" t="t" r="r" b="b"/>
                  <a:pathLst>
                    <a:path w="3034" h="2735" extrusionOk="0">
                      <a:moveTo>
                        <a:pt x="1517" y="0"/>
                      </a:moveTo>
                      <a:cubicBezTo>
                        <a:pt x="1185" y="0"/>
                        <a:pt x="852" y="120"/>
                        <a:pt x="590" y="363"/>
                      </a:cubicBezTo>
                      <a:cubicBezTo>
                        <a:pt x="34" y="876"/>
                        <a:pt x="1" y="1740"/>
                        <a:pt x="515" y="2295"/>
                      </a:cubicBezTo>
                      <a:cubicBezTo>
                        <a:pt x="784" y="2587"/>
                        <a:pt x="1150" y="2734"/>
                        <a:pt x="1518" y="2734"/>
                      </a:cubicBezTo>
                      <a:cubicBezTo>
                        <a:pt x="1850" y="2734"/>
                        <a:pt x="2182" y="2614"/>
                        <a:pt x="2445" y="2372"/>
                      </a:cubicBezTo>
                      <a:cubicBezTo>
                        <a:pt x="3000" y="1858"/>
                        <a:pt x="3034" y="994"/>
                        <a:pt x="2520" y="438"/>
                      </a:cubicBezTo>
                      <a:cubicBezTo>
                        <a:pt x="2251" y="147"/>
                        <a:pt x="1884" y="0"/>
                        <a:pt x="1517"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9"/>
                <p:cNvSpPr/>
                <p:nvPr/>
              </p:nvSpPr>
              <p:spPr>
                <a:xfrm>
                  <a:off x="1360345" y="2506715"/>
                  <a:ext cx="59706" cy="65500"/>
                </a:xfrm>
                <a:custGeom>
                  <a:avLst/>
                  <a:gdLst/>
                  <a:ahLst/>
                  <a:cxnLst/>
                  <a:rect l="l" t="t" r="r" b="b"/>
                  <a:pathLst>
                    <a:path w="2494" h="2736" extrusionOk="0">
                      <a:moveTo>
                        <a:pt x="1517" y="0"/>
                      </a:moveTo>
                      <a:cubicBezTo>
                        <a:pt x="1185" y="0"/>
                        <a:pt x="852" y="120"/>
                        <a:pt x="590" y="363"/>
                      </a:cubicBezTo>
                      <a:cubicBezTo>
                        <a:pt x="34" y="876"/>
                        <a:pt x="1" y="1740"/>
                        <a:pt x="515" y="2295"/>
                      </a:cubicBezTo>
                      <a:cubicBezTo>
                        <a:pt x="784" y="2587"/>
                        <a:pt x="1151" y="2735"/>
                        <a:pt x="1518" y="2735"/>
                      </a:cubicBezTo>
                      <a:cubicBezTo>
                        <a:pt x="1850" y="2735"/>
                        <a:pt x="2182" y="2615"/>
                        <a:pt x="2445" y="2372"/>
                      </a:cubicBezTo>
                      <a:cubicBezTo>
                        <a:pt x="2463" y="2355"/>
                        <a:pt x="2479" y="2337"/>
                        <a:pt x="2494" y="2321"/>
                      </a:cubicBezTo>
                      <a:lnTo>
                        <a:pt x="2494" y="2321"/>
                      </a:lnTo>
                      <a:cubicBezTo>
                        <a:pt x="2413" y="2338"/>
                        <a:pt x="2331" y="2346"/>
                        <a:pt x="2249" y="2346"/>
                      </a:cubicBezTo>
                      <a:cubicBezTo>
                        <a:pt x="1928" y="2346"/>
                        <a:pt x="1608" y="2220"/>
                        <a:pt x="1373" y="1965"/>
                      </a:cubicBezTo>
                      <a:cubicBezTo>
                        <a:pt x="925" y="1482"/>
                        <a:pt x="954" y="724"/>
                        <a:pt x="1438" y="276"/>
                      </a:cubicBezTo>
                      <a:cubicBezTo>
                        <a:pt x="1556" y="168"/>
                        <a:pt x="1689" y="90"/>
                        <a:pt x="1830" y="36"/>
                      </a:cubicBezTo>
                      <a:cubicBezTo>
                        <a:pt x="1727" y="12"/>
                        <a:pt x="1622" y="0"/>
                        <a:pt x="1517"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
                <p:cNvSpPr/>
                <p:nvPr/>
              </p:nvSpPr>
              <p:spPr>
                <a:xfrm>
                  <a:off x="1402385" y="2529626"/>
                  <a:ext cx="23892" cy="21570"/>
                </a:xfrm>
                <a:custGeom>
                  <a:avLst/>
                  <a:gdLst/>
                  <a:ahLst/>
                  <a:cxnLst/>
                  <a:rect l="l" t="t" r="r" b="b"/>
                  <a:pathLst>
                    <a:path w="998" h="901" extrusionOk="0">
                      <a:moveTo>
                        <a:pt x="500" y="1"/>
                      </a:moveTo>
                      <a:cubicBezTo>
                        <a:pt x="390" y="1"/>
                        <a:pt x="280" y="40"/>
                        <a:pt x="193" y="121"/>
                      </a:cubicBezTo>
                      <a:cubicBezTo>
                        <a:pt x="11" y="289"/>
                        <a:pt x="1" y="574"/>
                        <a:pt x="169" y="757"/>
                      </a:cubicBezTo>
                      <a:cubicBezTo>
                        <a:pt x="257" y="852"/>
                        <a:pt x="378" y="901"/>
                        <a:pt x="498" y="901"/>
                      </a:cubicBezTo>
                      <a:cubicBezTo>
                        <a:pt x="608" y="901"/>
                        <a:pt x="719" y="861"/>
                        <a:pt x="805" y="780"/>
                      </a:cubicBezTo>
                      <a:cubicBezTo>
                        <a:pt x="987" y="612"/>
                        <a:pt x="998" y="327"/>
                        <a:pt x="828" y="144"/>
                      </a:cubicBezTo>
                      <a:cubicBezTo>
                        <a:pt x="740" y="49"/>
                        <a:pt x="620" y="1"/>
                        <a:pt x="500"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9"/>
                <p:cNvSpPr/>
                <p:nvPr/>
              </p:nvSpPr>
              <p:spPr>
                <a:xfrm>
                  <a:off x="1394988" y="2518230"/>
                  <a:ext cx="11132" cy="10031"/>
                </a:xfrm>
                <a:custGeom>
                  <a:avLst/>
                  <a:gdLst/>
                  <a:ahLst/>
                  <a:cxnLst/>
                  <a:rect l="l" t="t" r="r" b="b"/>
                  <a:pathLst>
                    <a:path w="465" h="419" extrusionOk="0">
                      <a:moveTo>
                        <a:pt x="233" y="1"/>
                      </a:moveTo>
                      <a:cubicBezTo>
                        <a:pt x="182" y="1"/>
                        <a:pt x="131" y="19"/>
                        <a:pt x="91" y="57"/>
                      </a:cubicBezTo>
                      <a:cubicBezTo>
                        <a:pt x="7" y="135"/>
                        <a:pt x="1" y="268"/>
                        <a:pt x="80" y="352"/>
                      </a:cubicBezTo>
                      <a:cubicBezTo>
                        <a:pt x="121" y="397"/>
                        <a:pt x="176" y="419"/>
                        <a:pt x="232" y="419"/>
                      </a:cubicBezTo>
                      <a:cubicBezTo>
                        <a:pt x="283" y="419"/>
                        <a:pt x="334" y="400"/>
                        <a:pt x="375" y="363"/>
                      </a:cubicBezTo>
                      <a:cubicBezTo>
                        <a:pt x="460" y="285"/>
                        <a:pt x="464" y="153"/>
                        <a:pt x="386" y="67"/>
                      </a:cubicBezTo>
                      <a:cubicBezTo>
                        <a:pt x="345" y="23"/>
                        <a:pt x="289" y="1"/>
                        <a:pt x="23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9"/>
                <p:cNvSpPr/>
                <p:nvPr/>
              </p:nvSpPr>
              <p:spPr>
                <a:xfrm>
                  <a:off x="1041884" y="2417296"/>
                  <a:ext cx="342055" cy="245864"/>
                </a:xfrm>
                <a:custGeom>
                  <a:avLst/>
                  <a:gdLst/>
                  <a:ahLst/>
                  <a:cxnLst/>
                  <a:rect l="l" t="t" r="r" b="b"/>
                  <a:pathLst>
                    <a:path w="14288" h="10270" extrusionOk="0">
                      <a:moveTo>
                        <a:pt x="10282" y="0"/>
                      </a:moveTo>
                      <a:cubicBezTo>
                        <a:pt x="6686" y="0"/>
                        <a:pt x="1" y="5258"/>
                        <a:pt x="1" y="5258"/>
                      </a:cubicBezTo>
                      <a:cubicBezTo>
                        <a:pt x="1" y="5258"/>
                        <a:pt x="7030" y="10269"/>
                        <a:pt x="10584" y="10269"/>
                      </a:cubicBezTo>
                      <a:cubicBezTo>
                        <a:pt x="11352" y="10269"/>
                        <a:pt x="11957" y="10035"/>
                        <a:pt x="12295" y="9466"/>
                      </a:cubicBezTo>
                      <a:cubicBezTo>
                        <a:pt x="14066" y="6475"/>
                        <a:pt x="9416" y="5146"/>
                        <a:pt x="9416" y="5146"/>
                      </a:cubicBezTo>
                      <a:cubicBezTo>
                        <a:pt x="9416" y="5146"/>
                        <a:pt x="14288" y="4150"/>
                        <a:pt x="12073" y="828"/>
                      </a:cubicBezTo>
                      <a:cubicBezTo>
                        <a:pt x="11682" y="242"/>
                        <a:pt x="11053" y="0"/>
                        <a:pt x="10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9"/>
                <p:cNvSpPr/>
                <p:nvPr/>
              </p:nvSpPr>
              <p:spPr>
                <a:xfrm>
                  <a:off x="1075066" y="2465010"/>
                  <a:ext cx="209236" cy="150439"/>
                </a:xfrm>
                <a:custGeom>
                  <a:avLst/>
                  <a:gdLst/>
                  <a:ahLst/>
                  <a:cxnLst/>
                  <a:rect l="l" t="t" r="r" b="b"/>
                  <a:pathLst>
                    <a:path w="8740" h="6284" extrusionOk="0">
                      <a:moveTo>
                        <a:pt x="6289" y="0"/>
                      </a:moveTo>
                      <a:cubicBezTo>
                        <a:pt x="4090" y="0"/>
                        <a:pt x="1" y="3216"/>
                        <a:pt x="1" y="3216"/>
                      </a:cubicBezTo>
                      <a:cubicBezTo>
                        <a:pt x="1" y="3216"/>
                        <a:pt x="4301" y="6283"/>
                        <a:pt x="6474" y="6283"/>
                      </a:cubicBezTo>
                      <a:cubicBezTo>
                        <a:pt x="6944" y="6283"/>
                        <a:pt x="7314" y="6140"/>
                        <a:pt x="7520" y="5792"/>
                      </a:cubicBezTo>
                      <a:cubicBezTo>
                        <a:pt x="8605" y="3962"/>
                        <a:pt x="5760" y="3149"/>
                        <a:pt x="5760" y="3149"/>
                      </a:cubicBezTo>
                      <a:cubicBezTo>
                        <a:pt x="5760" y="3149"/>
                        <a:pt x="8740" y="2540"/>
                        <a:pt x="7384" y="507"/>
                      </a:cubicBezTo>
                      <a:cubicBezTo>
                        <a:pt x="7145" y="148"/>
                        <a:pt x="6761" y="0"/>
                        <a:pt x="6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9"/>
                <p:cNvSpPr/>
                <p:nvPr/>
              </p:nvSpPr>
              <p:spPr>
                <a:xfrm>
                  <a:off x="1041884" y="2454572"/>
                  <a:ext cx="255679" cy="184266"/>
                </a:xfrm>
                <a:custGeom>
                  <a:avLst/>
                  <a:gdLst/>
                  <a:ahLst/>
                  <a:cxnLst/>
                  <a:rect l="l" t="t" r="r" b="b"/>
                  <a:pathLst>
                    <a:path w="10680" h="7697" extrusionOk="0">
                      <a:moveTo>
                        <a:pt x="5546" y="1"/>
                      </a:moveTo>
                      <a:lnTo>
                        <a:pt x="5546" y="1"/>
                      </a:lnTo>
                      <a:cubicBezTo>
                        <a:pt x="2672" y="1546"/>
                        <a:pt x="1" y="3644"/>
                        <a:pt x="1" y="3644"/>
                      </a:cubicBezTo>
                      <a:cubicBezTo>
                        <a:pt x="1" y="3644"/>
                        <a:pt x="3641" y="6240"/>
                        <a:pt x="7007" y="7696"/>
                      </a:cubicBezTo>
                      <a:cubicBezTo>
                        <a:pt x="5667" y="6751"/>
                        <a:pt x="4298" y="5553"/>
                        <a:pt x="4847" y="4912"/>
                      </a:cubicBezTo>
                      <a:cubicBezTo>
                        <a:pt x="5468" y="4189"/>
                        <a:pt x="8408" y="4011"/>
                        <a:pt x="10539" y="3981"/>
                      </a:cubicBezTo>
                      <a:cubicBezTo>
                        <a:pt x="9924" y="3679"/>
                        <a:pt x="9416" y="3534"/>
                        <a:pt x="9416" y="3534"/>
                      </a:cubicBezTo>
                      <a:cubicBezTo>
                        <a:pt x="9416" y="3534"/>
                        <a:pt x="10003" y="3413"/>
                        <a:pt x="10679" y="3117"/>
                      </a:cubicBezTo>
                      <a:lnTo>
                        <a:pt x="10679" y="3117"/>
                      </a:lnTo>
                      <a:cubicBezTo>
                        <a:pt x="10184" y="3136"/>
                        <a:pt x="9672" y="3148"/>
                        <a:pt x="9165" y="3148"/>
                      </a:cubicBezTo>
                      <a:cubicBezTo>
                        <a:pt x="6762" y="3148"/>
                        <a:pt x="4477" y="2879"/>
                        <a:pt x="4597" y="1839"/>
                      </a:cubicBezTo>
                      <a:cubicBezTo>
                        <a:pt x="4666" y="1241"/>
                        <a:pt x="5041" y="606"/>
                        <a:pt x="55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9"/>
                <p:cNvSpPr/>
                <p:nvPr/>
              </p:nvSpPr>
              <p:spPr>
                <a:xfrm>
                  <a:off x="1060462" y="2532714"/>
                  <a:ext cx="212132" cy="14986"/>
                </a:xfrm>
                <a:custGeom>
                  <a:avLst/>
                  <a:gdLst/>
                  <a:ahLst/>
                  <a:cxnLst/>
                  <a:rect l="l" t="t" r="r" b="b"/>
                  <a:pathLst>
                    <a:path w="8861" h="626" extrusionOk="0">
                      <a:moveTo>
                        <a:pt x="4436" y="1"/>
                      </a:moveTo>
                      <a:cubicBezTo>
                        <a:pt x="4436" y="1"/>
                        <a:pt x="0" y="142"/>
                        <a:pt x="0" y="313"/>
                      </a:cubicBezTo>
                      <a:cubicBezTo>
                        <a:pt x="0" y="486"/>
                        <a:pt x="4436" y="625"/>
                        <a:pt x="4436" y="625"/>
                      </a:cubicBezTo>
                      <a:cubicBezTo>
                        <a:pt x="4436" y="625"/>
                        <a:pt x="8860" y="486"/>
                        <a:pt x="8860" y="313"/>
                      </a:cubicBezTo>
                      <a:cubicBezTo>
                        <a:pt x="8860" y="142"/>
                        <a:pt x="4436" y="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9"/>
                <p:cNvSpPr/>
                <p:nvPr/>
              </p:nvSpPr>
              <p:spPr>
                <a:xfrm>
                  <a:off x="1197452" y="2606859"/>
                  <a:ext cx="127097" cy="37035"/>
                </a:xfrm>
                <a:custGeom>
                  <a:avLst/>
                  <a:gdLst/>
                  <a:ahLst/>
                  <a:cxnLst/>
                  <a:rect l="l" t="t" r="r" b="b"/>
                  <a:pathLst>
                    <a:path w="5309" h="1547" extrusionOk="0">
                      <a:moveTo>
                        <a:pt x="701" y="0"/>
                      </a:moveTo>
                      <a:cubicBezTo>
                        <a:pt x="347" y="0"/>
                        <a:pt x="77" y="108"/>
                        <a:pt x="44" y="286"/>
                      </a:cubicBezTo>
                      <a:cubicBezTo>
                        <a:pt x="1" y="520"/>
                        <a:pt x="385" y="786"/>
                        <a:pt x="899" y="883"/>
                      </a:cubicBezTo>
                      <a:cubicBezTo>
                        <a:pt x="1022" y="905"/>
                        <a:pt x="1142" y="916"/>
                        <a:pt x="1254" y="916"/>
                      </a:cubicBezTo>
                      <a:cubicBezTo>
                        <a:pt x="1610" y="916"/>
                        <a:pt x="1880" y="807"/>
                        <a:pt x="1913" y="629"/>
                      </a:cubicBezTo>
                      <a:cubicBezTo>
                        <a:pt x="1957" y="395"/>
                        <a:pt x="1573" y="128"/>
                        <a:pt x="1058" y="34"/>
                      </a:cubicBezTo>
                      <a:cubicBezTo>
                        <a:pt x="934" y="11"/>
                        <a:pt x="813" y="0"/>
                        <a:pt x="701" y="0"/>
                      </a:cubicBezTo>
                      <a:close/>
                      <a:moveTo>
                        <a:pt x="3853" y="422"/>
                      </a:moveTo>
                      <a:cubicBezTo>
                        <a:pt x="3310" y="422"/>
                        <a:pt x="2886" y="597"/>
                        <a:pt x="2858" y="858"/>
                      </a:cubicBezTo>
                      <a:cubicBezTo>
                        <a:pt x="2828" y="1161"/>
                        <a:pt x="3343" y="1462"/>
                        <a:pt x="4011" y="1533"/>
                      </a:cubicBezTo>
                      <a:cubicBezTo>
                        <a:pt x="4104" y="1542"/>
                        <a:pt x="4195" y="1547"/>
                        <a:pt x="4283" y="1547"/>
                      </a:cubicBezTo>
                      <a:cubicBezTo>
                        <a:pt x="4826" y="1547"/>
                        <a:pt x="5250" y="1371"/>
                        <a:pt x="5278" y="1110"/>
                      </a:cubicBezTo>
                      <a:cubicBezTo>
                        <a:pt x="5309" y="806"/>
                        <a:pt x="4793" y="505"/>
                        <a:pt x="4125" y="436"/>
                      </a:cubicBezTo>
                      <a:cubicBezTo>
                        <a:pt x="4032" y="426"/>
                        <a:pt x="3941" y="422"/>
                        <a:pt x="3853" y="42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9"/>
                <p:cNvSpPr/>
                <p:nvPr/>
              </p:nvSpPr>
              <p:spPr>
                <a:xfrm>
                  <a:off x="965393" y="2395151"/>
                  <a:ext cx="244499" cy="153168"/>
                </a:xfrm>
                <a:custGeom>
                  <a:avLst/>
                  <a:gdLst/>
                  <a:ahLst/>
                  <a:cxnLst/>
                  <a:rect l="l" t="t" r="r" b="b"/>
                  <a:pathLst>
                    <a:path w="10213" h="6398" extrusionOk="0">
                      <a:moveTo>
                        <a:pt x="5489" y="1"/>
                      </a:moveTo>
                      <a:cubicBezTo>
                        <a:pt x="2811" y="1"/>
                        <a:pt x="0" y="6397"/>
                        <a:pt x="0" y="6397"/>
                      </a:cubicBezTo>
                      <a:cubicBezTo>
                        <a:pt x="0" y="6397"/>
                        <a:pt x="10212" y="5182"/>
                        <a:pt x="7191" y="1045"/>
                      </a:cubicBezTo>
                      <a:cubicBezTo>
                        <a:pt x="6651" y="305"/>
                        <a:pt x="6073" y="1"/>
                        <a:pt x="5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9"/>
                <p:cNvSpPr/>
                <p:nvPr/>
              </p:nvSpPr>
              <p:spPr>
                <a:xfrm>
                  <a:off x="980955" y="2434294"/>
                  <a:ext cx="164300" cy="102894"/>
                </a:xfrm>
                <a:custGeom>
                  <a:avLst/>
                  <a:gdLst/>
                  <a:ahLst/>
                  <a:cxnLst/>
                  <a:rect l="l" t="t" r="r" b="b"/>
                  <a:pathLst>
                    <a:path w="6863" h="4298" extrusionOk="0">
                      <a:moveTo>
                        <a:pt x="3689" y="1"/>
                      </a:moveTo>
                      <a:cubicBezTo>
                        <a:pt x="1889" y="1"/>
                        <a:pt x="0" y="4297"/>
                        <a:pt x="0" y="4297"/>
                      </a:cubicBezTo>
                      <a:cubicBezTo>
                        <a:pt x="0" y="4297"/>
                        <a:pt x="6862" y="3483"/>
                        <a:pt x="4833" y="702"/>
                      </a:cubicBezTo>
                      <a:cubicBezTo>
                        <a:pt x="4469" y="205"/>
                        <a:pt x="4081" y="1"/>
                        <a:pt x="3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9"/>
                <p:cNvSpPr/>
                <p:nvPr/>
              </p:nvSpPr>
              <p:spPr>
                <a:xfrm>
                  <a:off x="966495" y="2428763"/>
                  <a:ext cx="159416" cy="117498"/>
                </a:xfrm>
                <a:custGeom>
                  <a:avLst/>
                  <a:gdLst/>
                  <a:ahLst/>
                  <a:cxnLst/>
                  <a:rect l="l" t="t" r="r" b="b"/>
                  <a:pathLst>
                    <a:path w="6659" h="4908" extrusionOk="0">
                      <a:moveTo>
                        <a:pt x="6514" y="0"/>
                      </a:moveTo>
                      <a:cubicBezTo>
                        <a:pt x="6200" y="0"/>
                        <a:pt x="3107" y="2166"/>
                        <a:pt x="3107" y="2166"/>
                      </a:cubicBezTo>
                      <a:cubicBezTo>
                        <a:pt x="3107" y="2166"/>
                        <a:pt x="0" y="4741"/>
                        <a:pt x="123" y="4900"/>
                      </a:cubicBezTo>
                      <a:cubicBezTo>
                        <a:pt x="127" y="4905"/>
                        <a:pt x="134" y="4908"/>
                        <a:pt x="145" y="4908"/>
                      </a:cubicBezTo>
                      <a:cubicBezTo>
                        <a:pt x="463" y="4908"/>
                        <a:pt x="3549" y="2744"/>
                        <a:pt x="3549" y="2744"/>
                      </a:cubicBezTo>
                      <a:cubicBezTo>
                        <a:pt x="3549" y="2744"/>
                        <a:pt x="6659" y="169"/>
                        <a:pt x="6536" y="8"/>
                      </a:cubicBezTo>
                      <a:cubicBezTo>
                        <a:pt x="6532" y="3"/>
                        <a:pt x="6525"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9"/>
                <p:cNvSpPr/>
                <p:nvPr/>
              </p:nvSpPr>
              <p:spPr>
                <a:xfrm>
                  <a:off x="1071308" y="2437550"/>
                  <a:ext cx="70144" cy="62220"/>
                </a:xfrm>
                <a:custGeom>
                  <a:avLst/>
                  <a:gdLst/>
                  <a:ahLst/>
                  <a:cxnLst/>
                  <a:rect l="l" t="t" r="r" b="b"/>
                  <a:pathLst>
                    <a:path w="2930" h="2599" extrusionOk="0">
                      <a:moveTo>
                        <a:pt x="2688" y="1"/>
                      </a:moveTo>
                      <a:cubicBezTo>
                        <a:pt x="2528" y="1"/>
                        <a:pt x="2297" y="183"/>
                        <a:pt x="2125" y="464"/>
                      </a:cubicBezTo>
                      <a:cubicBezTo>
                        <a:pt x="1920" y="799"/>
                        <a:pt x="1874" y="1148"/>
                        <a:pt x="2025" y="1242"/>
                      </a:cubicBezTo>
                      <a:cubicBezTo>
                        <a:pt x="2051" y="1258"/>
                        <a:pt x="2081" y="1266"/>
                        <a:pt x="2114" y="1266"/>
                      </a:cubicBezTo>
                      <a:cubicBezTo>
                        <a:pt x="2274" y="1266"/>
                        <a:pt x="2506" y="1083"/>
                        <a:pt x="2678" y="803"/>
                      </a:cubicBezTo>
                      <a:cubicBezTo>
                        <a:pt x="2885" y="467"/>
                        <a:pt x="2929" y="120"/>
                        <a:pt x="2776" y="25"/>
                      </a:cubicBezTo>
                      <a:cubicBezTo>
                        <a:pt x="2751" y="9"/>
                        <a:pt x="2721" y="1"/>
                        <a:pt x="2688" y="1"/>
                      </a:cubicBezTo>
                      <a:close/>
                      <a:moveTo>
                        <a:pt x="1381" y="1574"/>
                      </a:moveTo>
                      <a:cubicBezTo>
                        <a:pt x="1208" y="1574"/>
                        <a:pt x="998" y="1616"/>
                        <a:pt x="785" y="1701"/>
                      </a:cubicBezTo>
                      <a:cubicBezTo>
                        <a:pt x="314" y="1886"/>
                        <a:pt x="0" y="2209"/>
                        <a:pt x="84" y="2423"/>
                      </a:cubicBezTo>
                      <a:cubicBezTo>
                        <a:pt x="131" y="2539"/>
                        <a:pt x="285" y="2598"/>
                        <a:pt x="491" y="2598"/>
                      </a:cubicBezTo>
                      <a:cubicBezTo>
                        <a:pt x="664" y="2598"/>
                        <a:pt x="874" y="2557"/>
                        <a:pt x="1089" y="2472"/>
                      </a:cubicBezTo>
                      <a:cubicBezTo>
                        <a:pt x="1559" y="2286"/>
                        <a:pt x="1872" y="1963"/>
                        <a:pt x="1787" y="1750"/>
                      </a:cubicBezTo>
                      <a:cubicBezTo>
                        <a:pt x="1742" y="1634"/>
                        <a:pt x="1588" y="1574"/>
                        <a:pt x="1381" y="157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9"/>
                <p:cNvSpPr/>
                <p:nvPr/>
              </p:nvSpPr>
              <p:spPr>
                <a:xfrm>
                  <a:off x="965393" y="2549210"/>
                  <a:ext cx="241890" cy="134375"/>
                </a:xfrm>
                <a:custGeom>
                  <a:avLst/>
                  <a:gdLst/>
                  <a:ahLst/>
                  <a:cxnLst/>
                  <a:rect l="l" t="t" r="r" b="b"/>
                  <a:pathLst>
                    <a:path w="10104" h="5613" extrusionOk="0">
                      <a:moveTo>
                        <a:pt x="158" y="1"/>
                      </a:moveTo>
                      <a:cubicBezTo>
                        <a:pt x="56" y="1"/>
                        <a:pt x="0" y="2"/>
                        <a:pt x="0" y="2"/>
                      </a:cubicBezTo>
                      <a:cubicBezTo>
                        <a:pt x="0" y="2"/>
                        <a:pt x="3437" y="5613"/>
                        <a:pt x="6066" y="5613"/>
                      </a:cubicBezTo>
                      <a:cubicBezTo>
                        <a:pt x="6736" y="5613"/>
                        <a:pt x="7354" y="5248"/>
                        <a:pt x="7849" y="4332"/>
                      </a:cubicBezTo>
                      <a:cubicBezTo>
                        <a:pt x="10104" y="154"/>
                        <a:pt x="1444"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9"/>
                <p:cNvSpPr/>
                <p:nvPr/>
              </p:nvSpPr>
              <p:spPr>
                <a:xfrm>
                  <a:off x="982296" y="2558092"/>
                  <a:ext cx="162600" cy="90326"/>
                </a:xfrm>
                <a:custGeom>
                  <a:avLst/>
                  <a:gdLst/>
                  <a:ahLst/>
                  <a:cxnLst/>
                  <a:rect l="l" t="t" r="r" b="b"/>
                  <a:pathLst>
                    <a:path w="6792" h="3773" extrusionOk="0">
                      <a:moveTo>
                        <a:pt x="105" y="0"/>
                      </a:moveTo>
                      <a:cubicBezTo>
                        <a:pt x="38" y="0"/>
                        <a:pt x="1" y="1"/>
                        <a:pt x="1" y="1"/>
                      </a:cubicBezTo>
                      <a:cubicBezTo>
                        <a:pt x="1" y="1"/>
                        <a:pt x="2312" y="3772"/>
                        <a:pt x="4078" y="3772"/>
                      </a:cubicBezTo>
                      <a:cubicBezTo>
                        <a:pt x="4528" y="3772"/>
                        <a:pt x="4943" y="3527"/>
                        <a:pt x="5275" y="2912"/>
                      </a:cubicBezTo>
                      <a:cubicBezTo>
                        <a:pt x="6791" y="103"/>
                        <a:pt x="964"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9"/>
                <p:cNvSpPr/>
                <p:nvPr/>
              </p:nvSpPr>
              <p:spPr>
                <a:xfrm>
                  <a:off x="967285" y="2550598"/>
                  <a:ext cx="172775" cy="95880"/>
                </a:xfrm>
                <a:custGeom>
                  <a:avLst/>
                  <a:gdLst/>
                  <a:ahLst/>
                  <a:cxnLst/>
                  <a:rect l="l" t="t" r="r" b="b"/>
                  <a:pathLst>
                    <a:path w="7217" h="4005" extrusionOk="0">
                      <a:moveTo>
                        <a:pt x="135" y="1"/>
                      </a:moveTo>
                      <a:cubicBezTo>
                        <a:pt x="116" y="1"/>
                        <a:pt x="105" y="5"/>
                        <a:pt x="100" y="13"/>
                      </a:cubicBezTo>
                      <a:cubicBezTo>
                        <a:pt x="1" y="187"/>
                        <a:pt x="3427" y="2318"/>
                        <a:pt x="3427" y="2318"/>
                      </a:cubicBezTo>
                      <a:cubicBezTo>
                        <a:pt x="3427" y="2318"/>
                        <a:pt x="6703" y="4004"/>
                        <a:pt x="7083" y="4004"/>
                      </a:cubicBezTo>
                      <a:cubicBezTo>
                        <a:pt x="7101" y="4004"/>
                        <a:pt x="7112" y="4001"/>
                        <a:pt x="7117" y="3993"/>
                      </a:cubicBezTo>
                      <a:cubicBezTo>
                        <a:pt x="7216" y="3818"/>
                        <a:pt x="3787" y="1685"/>
                        <a:pt x="3787" y="1685"/>
                      </a:cubicBezTo>
                      <a:cubicBezTo>
                        <a:pt x="3787" y="1685"/>
                        <a:pt x="518"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9"/>
                <p:cNvSpPr/>
                <p:nvPr/>
              </p:nvSpPr>
              <p:spPr>
                <a:xfrm>
                  <a:off x="1078155" y="2581147"/>
                  <a:ext cx="76297" cy="54847"/>
                </a:xfrm>
                <a:custGeom>
                  <a:avLst/>
                  <a:gdLst/>
                  <a:ahLst/>
                  <a:cxnLst/>
                  <a:rect l="l" t="t" r="r" b="b"/>
                  <a:pathLst>
                    <a:path w="3187" h="2291" extrusionOk="0">
                      <a:moveTo>
                        <a:pt x="609" y="0"/>
                      </a:moveTo>
                      <a:cubicBezTo>
                        <a:pt x="314" y="0"/>
                        <a:pt x="93" y="87"/>
                        <a:pt x="55" y="240"/>
                      </a:cubicBezTo>
                      <a:cubicBezTo>
                        <a:pt x="0" y="464"/>
                        <a:pt x="355" y="742"/>
                        <a:pt x="846" y="861"/>
                      </a:cubicBezTo>
                      <a:cubicBezTo>
                        <a:pt x="999" y="899"/>
                        <a:pt x="1147" y="917"/>
                        <a:pt x="1281" y="917"/>
                      </a:cubicBezTo>
                      <a:cubicBezTo>
                        <a:pt x="1575" y="917"/>
                        <a:pt x="1796" y="830"/>
                        <a:pt x="1833" y="678"/>
                      </a:cubicBezTo>
                      <a:cubicBezTo>
                        <a:pt x="1889" y="454"/>
                        <a:pt x="1534" y="178"/>
                        <a:pt x="1043" y="55"/>
                      </a:cubicBezTo>
                      <a:cubicBezTo>
                        <a:pt x="890" y="18"/>
                        <a:pt x="742" y="0"/>
                        <a:pt x="609" y="0"/>
                      </a:cubicBezTo>
                      <a:close/>
                      <a:moveTo>
                        <a:pt x="2255" y="1112"/>
                      </a:moveTo>
                      <a:cubicBezTo>
                        <a:pt x="2209" y="1112"/>
                        <a:pt x="2169" y="1124"/>
                        <a:pt x="2139" y="1149"/>
                      </a:cubicBezTo>
                      <a:cubicBezTo>
                        <a:pt x="1999" y="1262"/>
                        <a:pt x="2091" y="1602"/>
                        <a:pt x="2340" y="1906"/>
                      </a:cubicBezTo>
                      <a:cubicBezTo>
                        <a:pt x="2537" y="2145"/>
                        <a:pt x="2771" y="2291"/>
                        <a:pt x="2931" y="2291"/>
                      </a:cubicBezTo>
                      <a:cubicBezTo>
                        <a:pt x="2977" y="2291"/>
                        <a:pt x="3016" y="2279"/>
                        <a:pt x="3047" y="2253"/>
                      </a:cubicBezTo>
                      <a:cubicBezTo>
                        <a:pt x="3186" y="2139"/>
                        <a:pt x="3093" y="1801"/>
                        <a:pt x="2844" y="1496"/>
                      </a:cubicBezTo>
                      <a:cubicBezTo>
                        <a:pt x="2649" y="1257"/>
                        <a:pt x="2414" y="1112"/>
                        <a:pt x="2255" y="111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9"/>
              <p:cNvGrpSpPr/>
              <p:nvPr/>
            </p:nvGrpSpPr>
            <p:grpSpPr>
              <a:xfrm rot="10800000" flipH="1">
                <a:off x="1034449" y="4109764"/>
                <a:ext cx="534471" cy="260181"/>
                <a:chOff x="1528338" y="1105195"/>
                <a:chExt cx="435876" cy="212185"/>
              </a:xfrm>
            </p:grpSpPr>
            <p:sp>
              <p:nvSpPr>
                <p:cNvPr id="6921" name="Google Shape;6921;p9"/>
                <p:cNvSpPr/>
                <p:nvPr/>
              </p:nvSpPr>
              <p:spPr>
                <a:xfrm>
                  <a:off x="1528338" y="1105195"/>
                  <a:ext cx="435876" cy="212180"/>
                </a:xfrm>
                <a:custGeom>
                  <a:avLst/>
                  <a:gdLst/>
                  <a:ahLst/>
                  <a:cxnLst/>
                  <a:rect l="l" t="t" r="r" b="b"/>
                  <a:pathLst>
                    <a:path w="18207" h="8863" extrusionOk="0">
                      <a:moveTo>
                        <a:pt x="15550" y="1"/>
                      </a:moveTo>
                      <a:cubicBezTo>
                        <a:pt x="13520" y="1"/>
                        <a:pt x="9622" y="2792"/>
                        <a:pt x="4901" y="2792"/>
                      </a:cubicBezTo>
                      <a:cubicBezTo>
                        <a:pt x="3345" y="2792"/>
                        <a:pt x="1698" y="2489"/>
                        <a:pt x="0" y="1682"/>
                      </a:cubicBezTo>
                      <a:lnTo>
                        <a:pt x="0" y="1682"/>
                      </a:lnTo>
                      <a:cubicBezTo>
                        <a:pt x="0" y="1682"/>
                        <a:pt x="2568" y="6495"/>
                        <a:pt x="4612" y="7831"/>
                      </a:cubicBezTo>
                      <a:cubicBezTo>
                        <a:pt x="5585" y="8467"/>
                        <a:pt x="6623" y="8863"/>
                        <a:pt x="7367" y="8863"/>
                      </a:cubicBezTo>
                      <a:cubicBezTo>
                        <a:pt x="8188" y="8863"/>
                        <a:pt x="8651" y="8382"/>
                        <a:pt x="8276" y="7210"/>
                      </a:cubicBezTo>
                      <a:lnTo>
                        <a:pt x="8276" y="7210"/>
                      </a:lnTo>
                      <a:cubicBezTo>
                        <a:pt x="8276" y="7210"/>
                        <a:pt x="9960" y="8037"/>
                        <a:pt x="11354" y="8037"/>
                      </a:cubicBezTo>
                      <a:cubicBezTo>
                        <a:pt x="12018" y="8037"/>
                        <a:pt x="12616" y="7849"/>
                        <a:pt x="12935" y="7295"/>
                      </a:cubicBezTo>
                      <a:cubicBezTo>
                        <a:pt x="13923" y="5579"/>
                        <a:pt x="11641" y="5226"/>
                        <a:pt x="11641" y="5226"/>
                      </a:cubicBezTo>
                      <a:cubicBezTo>
                        <a:pt x="11641" y="5226"/>
                        <a:pt x="18206" y="4247"/>
                        <a:pt x="16822" y="848"/>
                      </a:cubicBezTo>
                      <a:cubicBezTo>
                        <a:pt x="16573" y="237"/>
                        <a:pt x="16141" y="1"/>
                        <a:pt x="15550"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9"/>
                <p:cNvSpPr/>
                <p:nvPr/>
              </p:nvSpPr>
              <p:spPr>
                <a:xfrm>
                  <a:off x="1638753" y="1234715"/>
                  <a:ext cx="214383" cy="82665"/>
                </a:xfrm>
                <a:custGeom>
                  <a:avLst/>
                  <a:gdLst/>
                  <a:ahLst/>
                  <a:cxnLst/>
                  <a:rect l="l" t="t" r="r" b="b"/>
                  <a:pathLst>
                    <a:path w="8955" h="3453" extrusionOk="0">
                      <a:moveTo>
                        <a:pt x="7659" y="1"/>
                      </a:moveTo>
                      <a:cubicBezTo>
                        <a:pt x="8015" y="316"/>
                        <a:pt x="8210" y="806"/>
                        <a:pt x="7775" y="1557"/>
                      </a:cubicBezTo>
                      <a:cubicBezTo>
                        <a:pt x="7457" y="2111"/>
                        <a:pt x="6859" y="2298"/>
                        <a:pt x="6194" y="2298"/>
                      </a:cubicBezTo>
                      <a:cubicBezTo>
                        <a:pt x="4801" y="2298"/>
                        <a:pt x="3118" y="1472"/>
                        <a:pt x="3117" y="1472"/>
                      </a:cubicBezTo>
                      <a:lnTo>
                        <a:pt x="3117" y="1472"/>
                      </a:lnTo>
                      <a:cubicBezTo>
                        <a:pt x="3492" y="2644"/>
                        <a:pt x="3029" y="3125"/>
                        <a:pt x="2209" y="3125"/>
                      </a:cubicBezTo>
                      <a:cubicBezTo>
                        <a:pt x="1603" y="3125"/>
                        <a:pt x="802" y="2862"/>
                        <a:pt x="0" y="2421"/>
                      </a:cubicBezTo>
                      <a:lnTo>
                        <a:pt x="0" y="2421"/>
                      </a:lnTo>
                      <a:cubicBezTo>
                        <a:pt x="973" y="3057"/>
                        <a:pt x="2011" y="3453"/>
                        <a:pt x="2755" y="3453"/>
                      </a:cubicBezTo>
                      <a:cubicBezTo>
                        <a:pt x="3576" y="3453"/>
                        <a:pt x="4039" y="2972"/>
                        <a:pt x="3664" y="1800"/>
                      </a:cubicBezTo>
                      <a:lnTo>
                        <a:pt x="3664" y="1800"/>
                      </a:lnTo>
                      <a:cubicBezTo>
                        <a:pt x="3664" y="1800"/>
                        <a:pt x="5348" y="2626"/>
                        <a:pt x="6742" y="2626"/>
                      </a:cubicBezTo>
                      <a:cubicBezTo>
                        <a:pt x="7406" y="2626"/>
                        <a:pt x="8004" y="2439"/>
                        <a:pt x="8323" y="1885"/>
                      </a:cubicBezTo>
                      <a:cubicBezTo>
                        <a:pt x="8955" y="787"/>
                        <a:pt x="8249" y="249"/>
                        <a:pt x="7659"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9"/>
                <p:cNvSpPr/>
                <p:nvPr/>
              </p:nvSpPr>
              <p:spPr>
                <a:xfrm>
                  <a:off x="1793937" y="1106512"/>
                  <a:ext cx="166096" cy="122621"/>
                </a:xfrm>
                <a:custGeom>
                  <a:avLst/>
                  <a:gdLst/>
                  <a:ahLst/>
                  <a:cxnLst/>
                  <a:rect l="l" t="t" r="r" b="b"/>
                  <a:pathLst>
                    <a:path w="6938" h="5122" extrusionOk="0">
                      <a:moveTo>
                        <a:pt x="4896" y="1"/>
                      </a:moveTo>
                      <a:lnTo>
                        <a:pt x="4896" y="1"/>
                      </a:lnTo>
                      <a:cubicBezTo>
                        <a:pt x="5007" y="123"/>
                        <a:pt x="5105" y="274"/>
                        <a:pt x="5182" y="464"/>
                      </a:cubicBezTo>
                      <a:cubicBezTo>
                        <a:pt x="6566" y="3864"/>
                        <a:pt x="1" y="4843"/>
                        <a:pt x="1" y="4843"/>
                      </a:cubicBezTo>
                      <a:cubicBezTo>
                        <a:pt x="1" y="4843"/>
                        <a:pt x="426" y="4909"/>
                        <a:pt x="830" y="5122"/>
                      </a:cubicBezTo>
                      <a:cubicBezTo>
                        <a:pt x="2070" y="4888"/>
                        <a:pt x="6938" y="3767"/>
                        <a:pt x="5728" y="793"/>
                      </a:cubicBezTo>
                      <a:cubicBezTo>
                        <a:pt x="5546" y="345"/>
                        <a:pt x="5264" y="100"/>
                        <a:pt x="489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
                <p:cNvSpPr/>
                <p:nvPr/>
              </p:nvSpPr>
              <p:spPr>
                <a:xfrm>
                  <a:off x="1577225" y="1114388"/>
                  <a:ext cx="317301" cy="157310"/>
                </a:xfrm>
                <a:custGeom>
                  <a:avLst/>
                  <a:gdLst/>
                  <a:ahLst/>
                  <a:cxnLst/>
                  <a:rect l="l" t="t" r="r" b="b"/>
                  <a:pathLst>
                    <a:path w="13254" h="6571" extrusionOk="0">
                      <a:moveTo>
                        <a:pt x="11800" y="0"/>
                      </a:moveTo>
                      <a:cubicBezTo>
                        <a:pt x="9619" y="766"/>
                        <a:pt x="6483" y="2407"/>
                        <a:pt x="2862" y="2407"/>
                      </a:cubicBezTo>
                      <a:cubicBezTo>
                        <a:pt x="1937" y="2407"/>
                        <a:pt x="980" y="2300"/>
                        <a:pt x="0" y="2044"/>
                      </a:cubicBezTo>
                      <a:lnTo>
                        <a:pt x="0" y="2044"/>
                      </a:lnTo>
                      <a:cubicBezTo>
                        <a:pt x="681" y="3191"/>
                        <a:pt x="1918" y="5102"/>
                        <a:pt x="2972" y="5790"/>
                      </a:cubicBezTo>
                      <a:cubicBezTo>
                        <a:pt x="3708" y="6271"/>
                        <a:pt x="4493" y="6571"/>
                        <a:pt x="5056" y="6571"/>
                      </a:cubicBezTo>
                      <a:cubicBezTo>
                        <a:pt x="5676" y="6571"/>
                        <a:pt x="6026" y="6207"/>
                        <a:pt x="5743" y="5321"/>
                      </a:cubicBezTo>
                      <a:lnTo>
                        <a:pt x="5743" y="5321"/>
                      </a:lnTo>
                      <a:cubicBezTo>
                        <a:pt x="5743" y="5321"/>
                        <a:pt x="7017" y="5945"/>
                        <a:pt x="8072" y="5945"/>
                      </a:cubicBezTo>
                      <a:cubicBezTo>
                        <a:pt x="8574" y="5945"/>
                        <a:pt x="9027" y="5803"/>
                        <a:pt x="9268" y="5385"/>
                      </a:cubicBezTo>
                      <a:cubicBezTo>
                        <a:pt x="10013" y="4088"/>
                        <a:pt x="8289" y="3820"/>
                        <a:pt x="8289" y="3820"/>
                      </a:cubicBezTo>
                      <a:cubicBezTo>
                        <a:pt x="8289" y="3820"/>
                        <a:pt x="13253" y="3080"/>
                        <a:pt x="12207" y="508"/>
                      </a:cubicBezTo>
                      <a:cubicBezTo>
                        <a:pt x="12107" y="267"/>
                        <a:pt x="11971" y="101"/>
                        <a:pt x="118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9"/>
                <p:cNvSpPr/>
                <p:nvPr/>
              </p:nvSpPr>
              <p:spPr>
                <a:xfrm>
                  <a:off x="1638298" y="1188461"/>
                  <a:ext cx="31888" cy="28106"/>
                </a:xfrm>
                <a:custGeom>
                  <a:avLst/>
                  <a:gdLst/>
                  <a:ahLst/>
                  <a:cxnLst/>
                  <a:rect l="l" t="t" r="r" b="b"/>
                  <a:pathLst>
                    <a:path w="1332" h="1174" extrusionOk="0">
                      <a:moveTo>
                        <a:pt x="667" y="1"/>
                      </a:moveTo>
                      <a:cubicBezTo>
                        <a:pt x="483" y="1"/>
                        <a:pt x="302" y="87"/>
                        <a:pt x="187" y="249"/>
                      </a:cubicBezTo>
                      <a:cubicBezTo>
                        <a:pt x="1" y="512"/>
                        <a:pt x="62" y="877"/>
                        <a:pt x="326" y="1066"/>
                      </a:cubicBezTo>
                      <a:cubicBezTo>
                        <a:pt x="429" y="1138"/>
                        <a:pt x="548" y="1173"/>
                        <a:pt x="665" y="1173"/>
                      </a:cubicBezTo>
                      <a:cubicBezTo>
                        <a:pt x="849" y="1173"/>
                        <a:pt x="1030" y="1088"/>
                        <a:pt x="1143" y="926"/>
                      </a:cubicBezTo>
                      <a:cubicBezTo>
                        <a:pt x="1331" y="662"/>
                        <a:pt x="1269" y="296"/>
                        <a:pt x="1006" y="110"/>
                      </a:cubicBezTo>
                      <a:cubicBezTo>
                        <a:pt x="903" y="36"/>
                        <a:pt x="784"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9"/>
                <p:cNvSpPr/>
                <p:nvPr/>
              </p:nvSpPr>
              <p:spPr>
                <a:xfrm>
                  <a:off x="1704303" y="1182332"/>
                  <a:ext cx="47808" cy="42134"/>
                </a:xfrm>
                <a:custGeom>
                  <a:avLst/>
                  <a:gdLst/>
                  <a:ahLst/>
                  <a:cxnLst/>
                  <a:rect l="l" t="t" r="r" b="b"/>
                  <a:pathLst>
                    <a:path w="1997" h="1760" extrusionOk="0">
                      <a:moveTo>
                        <a:pt x="998" y="1"/>
                      </a:moveTo>
                      <a:cubicBezTo>
                        <a:pt x="723" y="1"/>
                        <a:pt x="453" y="130"/>
                        <a:pt x="280" y="370"/>
                      </a:cubicBezTo>
                      <a:cubicBezTo>
                        <a:pt x="0" y="766"/>
                        <a:pt x="93" y="1315"/>
                        <a:pt x="488" y="1597"/>
                      </a:cubicBezTo>
                      <a:cubicBezTo>
                        <a:pt x="643" y="1707"/>
                        <a:pt x="821" y="1759"/>
                        <a:pt x="998" y="1759"/>
                      </a:cubicBezTo>
                      <a:cubicBezTo>
                        <a:pt x="1273" y="1759"/>
                        <a:pt x="1544" y="1631"/>
                        <a:pt x="1715" y="1389"/>
                      </a:cubicBezTo>
                      <a:cubicBezTo>
                        <a:pt x="1996" y="993"/>
                        <a:pt x="1903" y="444"/>
                        <a:pt x="1507" y="164"/>
                      </a:cubicBezTo>
                      <a:cubicBezTo>
                        <a:pt x="1352" y="54"/>
                        <a:pt x="1174"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9"/>
                <p:cNvSpPr/>
                <p:nvPr/>
              </p:nvSpPr>
              <p:spPr>
                <a:xfrm>
                  <a:off x="1791304" y="1144626"/>
                  <a:ext cx="37227" cy="32774"/>
                </a:xfrm>
                <a:custGeom>
                  <a:avLst/>
                  <a:gdLst/>
                  <a:ahLst/>
                  <a:cxnLst/>
                  <a:rect l="l" t="t" r="r" b="b"/>
                  <a:pathLst>
                    <a:path w="1555" h="1369" extrusionOk="0">
                      <a:moveTo>
                        <a:pt x="779" y="0"/>
                      </a:moveTo>
                      <a:cubicBezTo>
                        <a:pt x="564" y="0"/>
                        <a:pt x="353" y="101"/>
                        <a:pt x="221" y="289"/>
                      </a:cubicBezTo>
                      <a:cubicBezTo>
                        <a:pt x="1" y="598"/>
                        <a:pt x="74" y="1023"/>
                        <a:pt x="381" y="1242"/>
                      </a:cubicBezTo>
                      <a:cubicBezTo>
                        <a:pt x="502" y="1327"/>
                        <a:pt x="641" y="1368"/>
                        <a:pt x="778" y="1368"/>
                      </a:cubicBezTo>
                      <a:cubicBezTo>
                        <a:pt x="992" y="1368"/>
                        <a:pt x="1203" y="1268"/>
                        <a:pt x="1336" y="1081"/>
                      </a:cubicBezTo>
                      <a:cubicBezTo>
                        <a:pt x="1555" y="772"/>
                        <a:pt x="1481" y="345"/>
                        <a:pt x="1174" y="126"/>
                      </a:cubicBezTo>
                      <a:cubicBezTo>
                        <a:pt x="1053" y="41"/>
                        <a:pt x="915"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9"/>
                <p:cNvSpPr/>
                <p:nvPr/>
              </p:nvSpPr>
              <p:spPr>
                <a:xfrm>
                  <a:off x="1603464" y="1237324"/>
                  <a:ext cx="69689" cy="52333"/>
                </a:xfrm>
                <a:custGeom>
                  <a:avLst/>
                  <a:gdLst/>
                  <a:ahLst/>
                  <a:cxnLst/>
                  <a:rect l="l" t="t" r="r" b="b"/>
                  <a:pathLst>
                    <a:path w="2911" h="2186" extrusionOk="0">
                      <a:moveTo>
                        <a:pt x="303" y="1"/>
                      </a:moveTo>
                      <a:cubicBezTo>
                        <a:pt x="227" y="1"/>
                        <a:pt x="165" y="22"/>
                        <a:pt x="126" y="68"/>
                      </a:cubicBezTo>
                      <a:cubicBezTo>
                        <a:pt x="1" y="216"/>
                        <a:pt x="165" y="562"/>
                        <a:pt x="492" y="840"/>
                      </a:cubicBezTo>
                      <a:cubicBezTo>
                        <a:pt x="719" y="1032"/>
                        <a:pt x="964" y="1142"/>
                        <a:pt x="1136" y="1142"/>
                      </a:cubicBezTo>
                      <a:cubicBezTo>
                        <a:pt x="1213" y="1142"/>
                        <a:pt x="1274" y="1120"/>
                        <a:pt x="1313" y="1074"/>
                      </a:cubicBezTo>
                      <a:cubicBezTo>
                        <a:pt x="1439" y="926"/>
                        <a:pt x="1275" y="580"/>
                        <a:pt x="948" y="303"/>
                      </a:cubicBezTo>
                      <a:cubicBezTo>
                        <a:pt x="721" y="111"/>
                        <a:pt x="475" y="1"/>
                        <a:pt x="303" y="1"/>
                      </a:cubicBezTo>
                      <a:close/>
                      <a:moveTo>
                        <a:pt x="1996" y="1346"/>
                      </a:moveTo>
                      <a:cubicBezTo>
                        <a:pt x="1924" y="1346"/>
                        <a:pt x="1868" y="1366"/>
                        <a:pt x="1837" y="1409"/>
                      </a:cubicBezTo>
                      <a:cubicBezTo>
                        <a:pt x="1748" y="1533"/>
                        <a:pt x="1895" y="1792"/>
                        <a:pt x="2168" y="1989"/>
                      </a:cubicBezTo>
                      <a:cubicBezTo>
                        <a:pt x="2344" y="2116"/>
                        <a:pt x="2529" y="2186"/>
                        <a:pt x="2661" y="2186"/>
                      </a:cubicBezTo>
                      <a:cubicBezTo>
                        <a:pt x="2733" y="2186"/>
                        <a:pt x="2789" y="2165"/>
                        <a:pt x="2820" y="2122"/>
                      </a:cubicBezTo>
                      <a:cubicBezTo>
                        <a:pt x="2910" y="1998"/>
                        <a:pt x="2762" y="1738"/>
                        <a:pt x="2488" y="1542"/>
                      </a:cubicBezTo>
                      <a:cubicBezTo>
                        <a:pt x="2313" y="1415"/>
                        <a:pt x="2128" y="1346"/>
                        <a:pt x="1996" y="134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9"/>
                <p:cNvSpPr/>
                <p:nvPr/>
              </p:nvSpPr>
              <p:spPr>
                <a:xfrm>
                  <a:off x="1850438" y="1131937"/>
                  <a:ext cx="60784" cy="61981"/>
                </a:xfrm>
                <a:custGeom>
                  <a:avLst/>
                  <a:gdLst/>
                  <a:ahLst/>
                  <a:cxnLst/>
                  <a:rect l="l" t="t" r="r" b="b"/>
                  <a:pathLst>
                    <a:path w="2539" h="2589" extrusionOk="0">
                      <a:moveTo>
                        <a:pt x="2320" y="0"/>
                      </a:moveTo>
                      <a:cubicBezTo>
                        <a:pt x="2184" y="0"/>
                        <a:pt x="1986" y="118"/>
                        <a:pt x="1817" y="312"/>
                      </a:cubicBezTo>
                      <a:cubicBezTo>
                        <a:pt x="1598" y="566"/>
                        <a:pt x="1512" y="851"/>
                        <a:pt x="1627" y="952"/>
                      </a:cubicBezTo>
                      <a:cubicBezTo>
                        <a:pt x="1654" y="975"/>
                        <a:pt x="1690" y="986"/>
                        <a:pt x="1731" y="986"/>
                      </a:cubicBezTo>
                      <a:cubicBezTo>
                        <a:pt x="1867" y="986"/>
                        <a:pt x="2064" y="868"/>
                        <a:pt x="2234" y="673"/>
                      </a:cubicBezTo>
                      <a:cubicBezTo>
                        <a:pt x="2453" y="421"/>
                        <a:pt x="2539" y="135"/>
                        <a:pt x="2425" y="35"/>
                      </a:cubicBezTo>
                      <a:cubicBezTo>
                        <a:pt x="2398" y="11"/>
                        <a:pt x="2362" y="0"/>
                        <a:pt x="2320" y="0"/>
                      </a:cubicBezTo>
                      <a:close/>
                      <a:moveTo>
                        <a:pt x="1092" y="1387"/>
                      </a:moveTo>
                      <a:cubicBezTo>
                        <a:pt x="919" y="1387"/>
                        <a:pt x="668" y="1517"/>
                        <a:pt x="445" y="1736"/>
                      </a:cubicBezTo>
                      <a:cubicBezTo>
                        <a:pt x="139" y="2038"/>
                        <a:pt x="1" y="2394"/>
                        <a:pt x="137" y="2533"/>
                      </a:cubicBezTo>
                      <a:cubicBezTo>
                        <a:pt x="174" y="2571"/>
                        <a:pt x="227" y="2589"/>
                        <a:pt x="290" y="2589"/>
                      </a:cubicBezTo>
                      <a:cubicBezTo>
                        <a:pt x="463" y="2589"/>
                        <a:pt x="714" y="2459"/>
                        <a:pt x="939" y="2240"/>
                      </a:cubicBezTo>
                      <a:cubicBezTo>
                        <a:pt x="1245" y="1938"/>
                        <a:pt x="1382" y="1582"/>
                        <a:pt x="1246" y="1443"/>
                      </a:cubicBezTo>
                      <a:cubicBezTo>
                        <a:pt x="1209" y="1405"/>
                        <a:pt x="1156" y="1387"/>
                        <a:pt x="1092" y="138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9"/>
              <p:cNvGrpSpPr/>
              <p:nvPr/>
            </p:nvGrpSpPr>
            <p:grpSpPr>
              <a:xfrm rot="10800000" flipH="1">
                <a:off x="897443" y="3684718"/>
                <a:ext cx="315664" cy="491945"/>
                <a:chOff x="1416606" y="1262821"/>
                <a:chExt cx="257433" cy="401195"/>
              </a:xfrm>
            </p:grpSpPr>
            <p:sp>
              <p:nvSpPr>
                <p:cNvPr id="6931" name="Google Shape;6931;p9"/>
                <p:cNvSpPr/>
                <p:nvPr/>
              </p:nvSpPr>
              <p:spPr>
                <a:xfrm>
                  <a:off x="1416606" y="1262821"/>
                  <a:ext cx="257427" cy="401187"/>
                </a:xfrm>
                <a:custGeom>
                  <a:avLst/>
                  <a:gdLst/>
                  <a:ahLst/>
                  <a:cxnLst/>
                  <a:rect l="l" t="t" r="r" b="b"/>
                  <a:pathLst>
                    <a:path w="10753" h="16758" extrusionOk="0">
                      <a:moveTo>
                        <a:pt x="1401" y="0"/>
                      </a:moveTo>
                      <a:lnTo>
                        <a:pt x="1401" y="0"/>
                      </a:lnTo>
                      <a:cubicBezTo>
                        <a:pt x="6801" y="7502"/>
                        <a:pt x="0" y="15945"/>
                        <a:pt x="3593" y="16698"/>
                      </a:cubicBezTo>
                      <a:cubicBezTo>
                        <a:pt x="3787" y="16738"/>
                        <a:pt x="3969" y="16758"/>
                        <a:pt x="4141" y="16758"/>
                      </a:cubicBezTo>
                      <a:cubicBezTo>
                        <a:pt x="7164" y="16758"/>
                        <a:pt x="6974" y="10818"/>
                        <a:pt x="6974" y="10818"/>
                      </a:cubicBezTo>
                      <a:lnTo>
                        <a:pt x="6974" y="10818"/>
                      </a:lnTo>
                      <a:cubicBezTo>
                        <a:pt x="6974" y="10818"/>
                        <a:pt x="7426" y="12121"/>
                        <a:pt x="8329" y="12121"/>
                      </a:cubicBezTo>
                      <a:cubicBezTo>
                        <a:pt x="8594" y="12121"/>
                        <a:pt x="8898" y="12009"/>
                        <a:pt x="9241" y="11719"/>
                      </a:cubicBezTo>
                      <a:cubicBezTo>
                        <a:pt x="10752" y="10440"/>
                        <a:pt x="8323" y="7151"/>
                        <a:pt x="8323" y="7151"/>
                      </a:cubicBezTo>
                      <a:lnTo>
                        <a:pt x="8323" y="7151"/>
                      </a:lnTo>
                      <a:cubicBezTo>
                        <a:pt x="8467" y="7170"/>
                        <a:pt x="8599" y="7179"/>
                        <a:pt x="8721" y="7179"/>
                      </a:cubicBezTo>
                      <a:cubicBezTo>
                        <a:pt x="10560" y="7179"/>
                        <a:pt x="9854" y="5097"/>
                        <a:pt x="8277" y="3436"/>
                      </a:cubicBezTo>
                      <a:cubicBezTo>
                        <a:pt x="6599" y="1664"/>
                        <a:pt x="1402" y="0"/>
                        <a:pt x="1401"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9"/>
                <p:cNvSpPr/>
                <p:nvPr/>
              </p:nvSpPr>
              <p:spPr>
                <a:xfrm>
                  <a:off x="1590632" y="1345034"/>
                  <a:ext cx="83407" cy="207991"/>
                </a:xfrm>
                <a:custGeom>
                  <a:avLst/>
                  <a:gdLst/>
                  <a:ahLst/>
                  <a:cxnLst/>
                  <a:rect l="l" t="t" r="r" b="b"/>
                  <a:pathLst>
                    <a:path w="3484" h="8688" extrusionOk="0">
                      <a:moveTo>
                        <a:pt x="1010" y="0"/>
                      </a:moveTo>
                      <a:lnTo>
                        <a:pt x="1010" y="2"/>
                      </a:lnTo>
                      <a:cubicBezTo>
                        <a:pt x="1013" y="5"/>
                        <a:pt x="1015" y="8"/>
                        <a:pt x="1018" y="11"/>
                      </a:cubicBezTo>
                      <a:lnTo>
                        <a:pt x="1018" y="11"/>
                      </a:lnTo>
                      <a:cubicBezTo>
                        <a:pt x="1015" y="7"/>
                        <a:pt x="1013" y="4"/>
                        <a:pt x="1010" y="0"/>
                      </a:cubicBezTo>
                      <a:close/>
                      <a:moveTo>
                        <a:pt x="1018" y="11"/>
                      </a:moveTo>
                      <a:lnTo>
                        <a:pt x="1018" y="11"/>
                      </a:lnTo>
                      <a:cubicBezTo>
                        <a:pt x="2276" y="1565"/>
                        <a:pt x="2694" y="3266"/>
                        <a:pt x="1030" y="3266"/>
                      </a:cubicBezTo>
                      <a:cubicBezTo>
                        <a:pt x="909" y="3266"/>
                        <a:pt x="777" y="3257"/>
                        <a:pt x="633" y="3238"/>
                      </a:cubicBezTo>
                      <a:lnTo>
                        <a:pt x="633" y="3238"/>
                      </a:lnTo>
                      <a:cubicBezTo>
                        <a:pt x="633" y="3239"/>
                        <a:pt x="3062" y="6527"/>
                        <a:pt x="1551" y="7806"/>
                      </a:cubicBezTo>
                      <a:cubicBezTo>
                        <a:pt x="1208" y="8097"/>
                        <a:pt x="904" y="8209"/>
                        <a:pt x="639" y="8209"/>
                      </a:cubicBezTo>
                      <a:cubicBezTo>
                        <a:pt x="392" y="8209"/>
                        <a:pt x="179" y="8111"/>
                        <a:pt x="0" y="7970"/>
                      </a:cubicBezTo>
                      <a:lnTo>
                        <a:pt x="0" y="7970"/>
                      </a:lnTo>
                      <a:cubicBezTo>
                        <a:pt x="225" y="8316"/>
                        <a:pt x="578" y="8687"/>
                        <a:pt x="1060" y="8687"/>
                      </a:cubicBezTo>
                      <a:cubicBezTo>
                        <a:pt x="1325" y="8687"/>
                        <a:pt x="1629" y="8575"/>
                        <a:pt x="1972" y="8285"/>
                      </a:cubicBezTo>
                      <a:cubicBezTo>
                        <a:pt x="3483" y="7006"/>
                        <a:pt x="1054" y="3717"/>
                        <a:pt x="1054" y="3717"/>
                      </a:cubicBezTo>
                      <a:lnTo>
                        <a:pt x="1054" y="3717"/>
                      </a:lnTo>
                      <a:cubicBezTo>
                        <a:pt x="1198" y="3736"/>
                        <a:pt x="1330" y="3745"/>
                        <a:pt x="1452" y="3745"/>
                      </a:cubicBezTo>
                      <a:cubicBezTo>
                        <a:pt x="3288" y="3745"/>
                        <a:pt x="2588" y="1671"/>
                        <a:pt x="1018" y="1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9"/>
                <p:cNvSpPr/>
                <p:nvPr/>
              </p:nvSpPr>
              <p:spPr>
                <a:xfrm>
                  <a:off x="1480385" y="1510346"/>
                  <a:ext cx="103229" cy="153671"/>
                </a:xfrm>
                <a:custGeom>
                  <a:avLst/>
                  <a:gdLst/>
                  <a:ahLst/>
                  <a:cxnLst/>
                  <a:rect l="l" t="t" r="r" b="b"/>
                  <a:pathLst>
                    <a:path w="4312" h="6419" extrusionOk="0">
                      <a:moveTo>
                        <a:pt x="3889" y="0"/>
                      </a:moveTo>
                      <a:cubicBezTo>
                        <a:pt x="3889" y="0"/>
                        <a:pt x="4079" y="5940"/>
                        <a:pt x="1056" y="5940"/>
                      </a:cubicBezTo>
                      <a:cubicBezTo>
                        <a:pt x="884" y="5940"/>
                        <a:pt x="702" y="5921"/>
                        <a:pt x="509" y="5880"/>
                      </a:cubicBezTo>
                      <a:cubicBezTo>
                        <a:pt x="307" y="5839"/>
                        <a:pt x="142" y="5771"/>
                        <a:pt x="1" y="5683"/>
                      </a:cubicBezTo>
                      <a:lnTo>
                        <a:pt x="1" y="5683"/>
                      </a:lnTo>
                      <a:cubicBezTo>
                        <a:pt x="166" y="6027"/>
                        <a:pt x="457" y="6261"/>
                        <a:pt x="929" y="6359"/>
                      </a:cubicBezTo>
                      <a:cubicBezTo>
                        <a:pt x="1123" y="6399"/>
                        <a:pt x="1305" y="6419"/>
                        <a:pt x="1477" y="6419"/>
                      </a:cubicBezTo>
                      <a:cubicBezTo>
                        <a:pt x="4099" y="6419"/>
                        <a:pt x="4303" y="1951"/>
                        <a:pt x="4311" y="765"/>
                      </a:cubicBezTo>
                      <a:cubicBezTo>
                        <a:pt x="4030" y="405"/>
                        <a:pt x="3889" y="0"/>
                        <a:pt x="38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9"/>
                <p:cNvSpPr/>
                <p:nvPr/>
              </p:nvSpPr>
              <p:spPr>
                <a:xfrm>
                  <a:off x="1476482" y="1307710"/>
                  <a:ext cx="145795" cy="295156"/>
                </a:xfrm>
                <a:custGeom>
                  <a:avLst/>
                  <a:gdLst/>
                  <a:ahLst/>
                  <a:cxnLst/>
                  <a:rect l="l" t="t" r="r" b="b"/>
                  <a:pathLst>
                    <a:path w="6090" h="12329" extrusionOk="0">
                      <a:moveTo>
                        <a:pt x="0" y="1"/>
                      </a:moveTo>
                      <a:cubicBezTo>
                        <a:pt x="2102" y="4513"/>
                        <a:pt x="557" y="9108"/>
                        <a:pt x="103" y="11975"/>
                      </a:cubicBezTo>
                      <a:cubicBezTo>
                        <a:pt x="234" y="12125"/>
                        <a:pt x="421" y="12230"/>
                        <a:pt x="676" y="12284"/>
                      </a:cubicBezTo>
                      <a:cubicBezTo>
                        <a:pt x="822" y="12314"/>
                        <a:pt x="960" y="12329"/>
                        <a:pt x="1089" y="12329"/>
                      </a:cubicBezTo>
                      <a:cubicBezTo>
                        <a:pt x="3376" y="12329"/>
                        <a:pt x="3232" y="7837"/>
                        <a:pt x="3232" y="7837"/>
                      </a:cubicBezTo>
                      <a:lnTo>
                        <a:pt x="3232" y="7837"/>
                      </a:lnTo>
                      <a:cubicBezTo>
                        <a:pt x="3232" y="7837"/>
                        <a:pt x="3575" y="8822"/>
                        <a:pt x="4258" y="8822"/>
                      </a:cubicBezTo>
                      <a:cubicBezTo>
                        <a:pt x="4459" y="8822"/>
                        <a:pt x="4688" y="8738"/>
                        <a:pt x="4947" y="8519"/>
                      </a:cubicBezTo>
                      <a:cubicBezTo>
                        <a:pt x="6090" y="7551"/>
                        <a:pt x="4254" y="5064"/>
                        <a:pt x="4254" y="5064"/>
                      </a:cubicBezTo>
                      <a:lnTo>
                        <a:pt x="4254" y="5064"/>
                      </a:lnTo>
                      <a:cubicBezTo>
                        <a:pt x="4363" y="5078"/>
                        <a:pt x="4462" y="5085"/>
                        <a:pt x="4554" y="5085"/>
                      </a:cubicBezTo>
                      <a:cubicBezTo>
                        <a:pt x="5946" y="5085"/>
                        <a:pt x="5413" y="3510"/>
                        <a:pt x="4219" y="2254"/>
                      </a:cubicBezTo>
                      <a:cubicBezTo>
                        <a:pt x="3353" y="1339"/>
                        <a:pt x="1250" y="464"/>
                        <a:pt x="0"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9"/>
                <p:cNvSpPr/>
                <p:nvPr/>
              </p:nvSpPr>
              <p:spPr>
                <a:xfrm>
                  <a:off x="1513351" y="1362391"/>
                  <a:ext cx="30978" cy="28082"/>
                </a:xfrm>
                <a:custGeom>
                  <a:avLst/>
                  <a:gdLst/>
                  <a:ahLst/>
                  <a:cxnLst/>
                  <a:rect l="l" t="t" r="r" b="b"/>
                  <a:pathLst>
                    <a:path w="1294" h="1173" extrusionOk="0">
                      <a:moveTo>
                        <a:pt x="647" y="0"/>
                      </a:moveTo>
                      <a:cubicBezTo>
                        <a:pt x="495" y="0"/>
                        <a:pt x="343" y="60"/>
                        <a:pt x="228" y="178"/>
                      </a:cubicBezTo>
                      <a:cubicBezTo>
                        <a:pt x="0" y="409"/>
                        <a:pt x="7" y="780"/>
                        <a:pt x="238" y="1007"/>
                      </a:cubicBezTo>
                      <a:cubicBezTo>
                        <a:pt x="351" y="1118"/>
                        <a:pt x="499" y="1173"/>
                        <a:pt x="647" y="1173"/>
                      </a:cubicBezTo>
                      <a:cubicBezTo>
                        <a:pt x="799" y="1173"/>
                        <a:pt x="952" y="1114"/>
                        <a:pt x="1067" y="996"/>
                      </a:cubicBezTo>
                      <a:cubicBezTo>
                        <a:pt x="1293" y="765"/>
                        <a:pt x="1288" y="393"/>
                        <a:pt x="1056" y="167"/>
                      </a:cubicBezTo>
                      <a:cubicBezTo>
                        <a:pt x="942" y="56"/>
                        <a:pt x="795"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9"/>
                <p:cNvSpPr/>
                <p:nvPr/>
              </p:nvSpPr>
              <p:spPr>
                <a:xfrm>
                  <a:off x="1519767" y="1427989"/>
                  <a:ext cx="46372" cy="42110"/>
                </a:xfrm>
                <a:custGeom>
                  <a:avLst/>
                  <a:gdLst/>
                  <a:ahLst/>
                  <a:cxnLst/>
                  <a:rect l="l" t="t" r="r" b="b"/>
                  <a:pathLst>
                    <a:path w="1937" h="1759" extrusionOk="0">
                      <a:moveTo>
                        <a:pt x="968" y="1"/>
                      </a:moveTo>
                      <a:cubicBezTo>
                        <a:pt x="740" y="1"/>
                        <a:pt x="512" y="89"/>
                        <a:pt x="340" y="265"/>
                      </a:cubicBezTo>
                      <a:cubicBezTo>
                        <a:pt x="0" y="613"/>
                        <a:pt x="6" y="1170"/>
                        <a:pt x="354" y="1508"/>
                      </a:cubicBezTo>
                      <a:cubicBezTo>
                        <a:pt x="525" y="1675"/>
                        <a:pt x="747" y="1759"/>
                        <a:pt x="968" y="1759"/>
                      </a:cubicBezTo>
                      <a:cubicBezTo>
                        <a:pt x="1197" y="1759"/>
                        <a:pt x="1425" y="1670"/>
                        <a:pt x="1597" y="1494"/>
                      </a:cubicBezTo>
                      <a:cubicBezTo>
                        <a:pt x="1937" y="1147"/>
                        <a:pt x="1931" y="589"/>
                        <a:pt x="1582" y="251"/>
                      </a:cubicBezTo>
                      <a:cubicBezTo>
                        <a:pt x="1411" y="84"/>
                        <a:pt x="1190" y="1"/>
                        <a:pt x="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9"/>
                <p:cNvSpPr/>
                <p:nvPr/>
              </p:nvSpPr>
              <p:spPr>
                <a:xfrm>
                  <a:off x="1497813" y="1520640"/>
                  <a:ext cx="36102" cy="32798"/>
                </a:xfrm>
                <a:custGeom>
                  <a:avLst/>
                  <a:gdLst/>
                  <a:ahLst/>
                  <a:cxnLst/>
                  <a:rect l="l" t="t" r="r" b="b"/>
                  <a:pathLst>
                    <a:path w="1508" h="1370" extrusionOk="0">
                      <a:moveTo>
                        <a:pt x="756" y="1"/>
                      </a:moveTo>
                      <a:cubicBezTo>
                        <a:pt x="578" y="1"/>
                        <a:pt x="400" y="70"/>
                        <a:pt x="266" y="208"/>
                      </a:cubicBezTo>
                      <a:cubicBezTo>
                        <a:pt x="1" y="477"/>
                        <a:pt x="7" y="912"/>
                        <a:pt x="278" y="1175"/>
                      </a:cubicBezTo>
                      <a:cubicBezTo>
                        <a:pt x="410" y="1305"/>
                        <a:pt x="582" y="1370"/>
                        <a:pt x="755" y="1370"/>
                      </a:cubicBezTo>
                      <a:cubicBezTo>
                        <a:pt x="932" y="1370"/>
                        <a:pt x="1110" y="1301"/>
                        <a:pt x="1245" y="1164"/>
                      </a:cubicBezTo>
                      <a:cubicBezTo>
                        <a:pt x="1508" y="893"/>
                        <a:pt x="1503" y="460"/>
                        <a:pt x="1232" y="196"/>
                      </a:cubicBezTo>
                      <a:cubicBezTo>
                        <a:pt x="1100" y="66"/>
                        <a:pt x="928"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9"/>
                <p:cNvSpPr/>
                <p:nvPr/>
              </p:nvSpPr>
              <p:spPr>
                <a:xfrm>
                  <a:off x="1553165" y="1321237"/>
                  <a:ext cx="65452" cy="57432"/>
                </a:xfrm>
                <a:custGeom>
                  <a:avLst/>
                  <a:gdLst/>
                  <a:ahLst/>
                  <a:cxnLst/>
                  <a:rect l="l" t="t" r="r" b="b"/>
                  <a:pathLst>
                    <a:path w="2734" h="2399" extrusionOk="0">
                      <a:moveTo>
                        <a:pt x="308" y="1"/>
                      </a:moveTo>
                      <a:cubicBezTo>
                        <a:pt x="228" y="1"/>
                        <a:pt x="165" y="24"/>
                        <a:pt x="126" y="72"/>
                      </a:cubicBezTo>
                      <a:cubicBezTo>
                        <a:pt x="0" y="222"/>
                        <a:pt x="170" y="564"/>
                        <a:pt x="503" y="837"/>
                      </a:cubicBezTo>
                      <a:cubicBezTo>
                        <a:pt x="729" y="1024"/>
                        <a:pt x="973" y="1129"/>
                        <a:pt x="1144" y="1129"/>
                      </a:cubicBezTo>
                      <a:cubicBezTo>
                        <a:pt x="1223" y="1129"/>
                        <a:pt x="1287" y="1106"/>
                        <a:pt x="1326" y="1058"/>
                      </a:cubicBezTo>
                      <a:cubicBezTo>
                        <a:pt x="1450" y="907"/>
                        <a:pt x="1281" y="564"/>
                        <a:pt x="949" y="292"/>
                      </a:cubicBezTo>
                      <a:cubicBezTo>
                        <a:pt x="722" y="106"/>
                        <a:pt x="478" y="1"/>
                        <a:pt x="308" y="1"/>
                      </a:cubicBezTo>
                      <a:close/>
                      <a:moveTo>
                        <a:pt x="1873" y="1469"/>
                      </a:moveTo>
                      <a:cubicBezTo>
                        <a:pt x="1822" y="1469"/>
                        <a:pt x="1780" y="1483"/>
                        <a:pt x="1750" y="1513"/>
                      </a:cubicBezTo>
                      <a:cubicBezTo>
                        <a:pt x="1645" y="1623"/>
                        <a:pt x="1756" y="1900"/>
                        <a:pt x="1998" y="2132"/>
                      </a:cubicBezTo>
                      <a:cubicBezTo>
                        <a:pt x="2173" y="2300"/>
                        <a:pt x="2368" y="2399"/>
                        <a:pt x="2504" y="2399"/>
                      </a:cubicBezTo>
                      <a:cubicBezTo>
                        <a:pt x="2556" y="2399"/>
                        <a:pt x="2599" y="2385"/>
                        <a:pt x="2628" y="2354"/>
                      </a:cubicBezTo>
                      <a:cubicBezTo>
                        <a:pt x="2734" y="2244"/>
                        <a:pt x="2622" y="1967"/>
                        <a:pt x="2380" y="1736"/>
                      </a:cubicBezTo>
                      <a:cubicBezTo>
                        <a:pt x="2204" y="1567"/>
                        <a:pt x="2008" y="1469"/>
                        <a:pt x="1873" y="146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9"/>
                <p:cNvSpPr/>
                <p:nvPr/>
              </p:nvSpPr>
              <p:spPr>
                <a:xfrm>
                  <a:off x="1502913" y="1573741"/>
                  <a:ext cx="55756" cy="66074"/>
                </a:xfrm>
                <a:custGeom>
                  <a:avLst/>
                  <a:gdLst/>
                  <a:ahLst/>
                  <a:cxnLst/>
                  <a:rect l="l" t="t" r="r" b="b"/>
                  <a:pathLst>
                    <a:path w="2329" h="2760" extrusionOk="0">
                      <a:moveTo>
                        <a:pt x="2062" y="1"/>
                      </a:moveTo>
                      <a:cubicBezTo>
                        <a:pt x="1888" y="1"/>
                        <a:pt x="1635" y="186"/>
                        <a:pt x="1438" y="476"/>
                      </a:cubicBezTo>
                      <a:cubicBezTo>
                        <a:pt x="1197" y="831"/>
                        <a:pt x="1131" y="1207"/>
                        <a:pt x="1293" y="1317"/>
                      </a:cubicBezTo>
                      <a:cubicBezTo>
                        <a:pt x="1323" y="1337"/>
                        <a:pt x="1359" y="1347"/>
                        <a:pt x="1398" y="1347"/>
                      </a:cubicBezTo>
                      <a:cubicBezTo>
                        <a:pt x="1572" y="1347"/>
                        <a:pt x="1824" y="1161"/>
                        <a:pt x="2021" y="872"/>
                      </a:cubicBezTo>
                      <a:cubicBezTo>
                        <a:pt x="2263" y="517"/>
                        <a:pt x="2329" y="139"/>
                        <a:pt x="2167" y="30"/>
                      </a:cubicBezTo>
                      <a:cubicBezTo>
                        <a:pt x="2137" y="10"/>
                        <a:pt x="2101" y="1"/>
                        <a:pt x="2062" y="1"/>
                      </a:cubicBezTo>
                      <a:close/>
                      <a:moveTo>
                        <a:pt x="782" y="1749"/>
                      </a:moveTo>
                      <a:cubicBezTo>
                        <a:pt x="647" y="1749"/>
                        <a:pt x="448" y="1876"/>
                        <a:pt x="284" y="2082"/>
                      </a:cubicBezTo>
                      <a:cubicBezTo>
                        <a:pt x="72" y="2345"/>
                        <a:pt x="1" y="2634"/>
                        <a:pt x="118" y="2729"/>
                      </a:cubicBezTo>
                      <a:cubicBezTo>
                        <a:pt x="144" y="2749"/>
                        <a:pt x="177" y="2759"/>
                        <a:pt x="214" y="2759"/>
                      </a:cubicBezTo>
                      <a:cubicBezTo>
                        <a:pt x="350" y="2759"/>
                        <a:pt x="549" y="2631"/>
                        <a:pt x="713" y="2427"/>
                      </a:cubicBezTo>
                      <a:cubicBezTo>
                        <a:pt x="923" y="2164"/>
                        <a:pt x="996" y="1875"/>
                        <a:pt x="877" y="1779"/>
                      </a:cubicBezTo>
                      <a:cubicBezTo>
                        <a:pt x="851" y="1759"/>
                        <a:pt x="819" y="1749"/>
                        <a:pt x="782" y="17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9"/>
              <p:cNvGrpSpPr/>
              <p:nvPr/>
            </p:nvGrpSpPr>
            <p:grpSpPr>
              <a:xfrm rot="10800000" flipH="1">
                <a:off x="473832" y="3840950"/>
                <a:ext cx="132950" cy="126639"/>
                <a:chOff x="1071140" y="1433328"/>
                <a:chExt cx="108424" cy="103277"/>
              </a:xfrm>
            </p:grpSpPr>
            <p:sp>
              <p:nvSpPr>
                <p:cNvPr id="6941" name="Google Shape;6941;p9"/>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9"/>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9"/>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9"/>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9"/>
              <p:cNvGrpSpPr/>
              <p:nvPr/>
            </p:nvGrpSpPr>
            <p:grpSpPr>
              <a:xfrm rot="10800000" flipH="1">
                <a:off x="685520" y="3952032"/>
                <a:ext cx="97107" cy="92528"/>
                <a:chOff x="1243777" y="1370555"/>
                <a:chExt cx="79194" cy="75459"/>
              </a:xfrm>
            </p:grpSpPr>
            <p:sp>
              <p:nvSpPr>
                <p:cNvPr id="6946" name="Google Shape;6946;p9"/>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9"/>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9"/>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9"/>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9"/>
              <p:cNvGrpSpPr/>
              <p:nvPr/>
            </p:nvGrpSpPr>
            <p:grpSpPr>
              <a:xfrm rot="10800000" flipH="1">
                <a:off x="305181" y="3982152"/>
                <a:ext cx="107381" cy="94025"/>
                <a:chOff x="933600" y="1344771"/>
                <a:chExt cx="87573" cy="76680"/>
              </a:xfrm>
            </p:grpSpPr>
            <p:sp>
              <p:nvSpPr>
                <p:cNvPr id="6951" name="Google Shape;6951;p9"/>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9"/>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9"/>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9"/>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9"/>
              <p:cNvGrpSpPr/>
              <p:nvPr/>
            </p:nvGrpSpPr>
            <p:grpSpPr>
              <a:xfrm rot="10800000" flipH="1">
                <a:off x="89060" y="4149336"/>
                <a:ext cx="962467" cy="913622"/>
                <a:chOff x="757348" y="540024"/>
                <a:chExt cx="784919" cy="745084"/>
              </a:xfrm>
            </p:grpSpPr>
            <p:sp>
              <p:nvSpPr>
                <p:cNvPr id="6956" name="Google Shape;6956;p9"/>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9"/>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9"/>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9"/>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9"/>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9"/>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9"/>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9"/>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9"/>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9"/>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9"/>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9"/>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9"/>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9"/>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9"/>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9"/>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9"/>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9"/>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9"/>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9"/>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9"/>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9"/>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9"/>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9"/>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9"/>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9"/>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9"/>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9"/>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9"/>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9"/>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9"/>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9"/>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9"/>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9"/>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9"/>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9"/>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9"/>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9"/>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9"/>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9"/>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9"/>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9"/>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9"/>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9"/>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9"/>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9"/>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9"/>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9"/>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9"/>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9"/>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9"/>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9"/>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9"/>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9"/>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9"/>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9"/>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9"/>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9"/>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9"/>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028"/>
        <p:cNvGrpSpPr/>
        <p:nvPr/>
      </p:nvGrpSpPr>
      <p:grpSpPr>
        <a:xfrm>
          <a:off x="0" y="0"/>
          <a:ext cx="0" cy="0"/>
          <a:chOff x="0" y="0"/>
          <a:chExt cx="0" cy="0"/>
        </a:xfrm>
      </p:grpSpPr>
      <p:sp>
        <p:nvSpPr>
          <p:cNvPr id="7029" name="Google Shape;7029;p10"/>
          <p:cNvSpPr txBox="1">
            <a:spLocks noGrp="1"/>
          </p:cNvSpPr>
          <p:nvPr>
            <p:ph type="title"/>
          </p:nvPr>
        </p:nvSpPr>
        <p:spPr>
          <a:xfrm>
            <a:off x="2411450" y="762000"/>
            <a:ext cx="4321200" cy="1554300"/>
          </a:xfrm>
          <a:prstGeom prst="rect">
            <a:avLst/>
          </a:prstGeom>
        </p:spPr>
        <p:txBody>
          <a:bodyPr spcFirstLastPara="1" wrap="square" lIns="0" tIns="0" rIns="0" bIns="0" anchor="ctr" anchorCtr="0">
            <a:noAutofit/>
          </a:bodyPr>
          <a:lstStyle>
            <a:lvl1pPr lvl="0" algn="ctr" rtl="0">
              <a:spcBef>
                <a:spcPts val="0"/>
              </a:spcBef>
              <a:spcAft>
                <a:spcPts val="0"/>
              </a:spcAft>
              <a:buSzPts val="4500"/>
              <a:buNone/>
              <a:defRPr/>
            </a:lvl1pPr>
            <a:lvl2pPr lvl="1" algn="ctr" rtl="0">
              <a:spcBef>
                <a:spcPts val="0"/>
              </a:spcBef>
              <a:spcAft>
                <a:spcPts val="0"/>
              </a:spcAft>
              <a:buSzPts val="4500"/>
              <a:buNone/>
              <a:defRPr/>
            </a:lvl2pPr>
            <a:lvl3pPr lvl="2" algn="ctr" rtl="0">
              <a:spcBef>
                <a:spcPts val="0"/>
              </a:spcBef>
              <a:spcAft>
                <a:spcPts val="0"/>
              </a:spcAft>
              <a:buSzPts val="4500"/>
              <a:buNone/>
              <a:defRPr/>
            </a:lvl3pPr>
            <a:lvl4pPr lvl="3" algn="ctr" rtl="0">
              <a:spcBef>
                <a:spcPts val="0"/>
              </a:spcBef>
              <a:spcAft>
                <a:spcPts val="0"/>
              </a:spcAft>
              <a:buSzPts val="4500"/>
              <a:buNone/>
              <a:defRPr/>
            </a:lvl4pPr>
            <a:lvl5pPr lvl="4" algn="ctr" rtl="0">
              <a:spcBef>
                <a:spcPts val="0"/>
              </a:spcBef>
              <a:spcAft>
                <a:spcPts val="0"/>
              </a:spcAft>
              <a:buSzPts val="4500"/>
              <a:buNone/>
              <a:defRPr/>
            </a:lvl5pPr>
            <a:lvl6pPr lvl="5" algn="ctr" rtl="0">
              <a:spcBef>
                <a:spcPts val="0"/>
              </a:spcBef>
              <a:spcAft>
                <a:spcPts val="0"/>
              </a:spcAft>
              <a:buSzPts val="4500"/>
              <a:buNone/>
              <a:defRPr/>
            </a:lvl6pPr>
            <a:lvl7pPr lvl="6" algn="ctr" rtl="0">
              <a:spcBef>
                <a:spcPts val="0"/>
              </a:spcBef>
              <a:spcAft>
                <a:spcPts val="0"/>
              </a:spcAft>
              <a:buSzPts val="4500"/>
              <a:buNone/>
              <a:defRPr/>
            </a:lvl7pPr>
            <a:lvl8pPr lvl="7" algn="ctr" rtl="0">
              <a:spcBef>
                <a:spcPts val="0"/>
              </a:spcBef>
              <a:spcAft>
                <a:spcPts val="0"/>
              </a:spcAft>
              <a:buSzPts val="4500"/>
              <a:buNone/>
              <a:defRPr/>
            </a:lvl8pPr>
            <a:lvl9pPr lvl="8" algn="ctr" rtl="0">
              <a:spcBef>
                <a:spcPts val="0"/>
              </a:spcBef>
              <a:spcAft>
                <a:spcPts val="0"/>
              </a:spcAft>
              <a:buSzPts val="4500"/>
              <a:buNone/>
              <a:defRPr/>
            </a:lvl9pPr>
          </a:lstStyle>
          <a:p>
            <a:endParaRPr/>
          </a:p>
        </p:txBody>
      </p:sp>
      <p:grpSp>
        <p:nvGrpSpPr>
          <p:cNvPr id="7030" name="Google Shape;7030;p10"/>
          <p:cNvGrpSpPr/>
          <p:nvPr/>
        </p:nvGrpSpPr>
        <p:grpSpPr>
          <a:xfrm rot="-5400000">
            <a:off x="6329043" y="178096"/>
            <a:ext cx="3398039" cy="2507975"/>
            <a:chOff x="5103106" y="2667768"/>
            <a:chExt cx="1967824" cy="1936511"/>
          </a:xfrm>
        </p:grpSpPr>
        <p:grpSp>
          <p:nvGrpSpPr>
            <p:cNvPr id="7031" name="Google Shape;7031;p10"/>
            <p:cNvGrpSpPr/>
            <p:nvPr/>
          </p:nvGrpSpPr>
          <p:grpSpPr>
            <a:xfrm rot="10800000">
              <a:off x="5103106" y="4208743"/>
              <a:ext cx="1159199" cy="395537"/>
              <a:chOff x="1528625" y="540000"/>
              <a:chExt cx="1159199" cy="395537"/>
            </a:xfrm>
          </p:grpSpPr>
          <p:grpSp>
            <p:nvGrpSpPr>
              <p:cNvPr id="7032" name="Google Shape;7032;p10"/>
              <p:cNvGrpSpPr/>
              <p:nvPr/>
            </p:nvGrpSpPr>
            <p:grpSpPr>
              <a:xfrm>
                <a:off x="1528625" y="540000"/>
                <a:ext cx="1159199" cy="395537"/>
                <a:chOff x="1528625" y="540000"/>
                <a:chExt cx="1159199" cy="395537"/>
              </a:xfrm>
            </p:grpSpPr>
            <p:sp>
              <p:nvSpPr>
                <p:cNvPr id="7033" name="Google Shape;7033;p10"/>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34" name="Google Shape;7034;p10"/>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035" name="Google Shape;7035;p10"/>
              <p:cNvGrpSpPr/>
              <p:nvPr/>
            </p:nvGrpSpPr>
            <p:grpSpPr>
              <a:xfrm>
                <a:off x="1528625" y="540000"/>
                <a:ext cx="1063583" cy="394292"/>
                <a:chOff x="1528625" y="540000"/>
                <a:chExt cx="1063583" cy="394292"/>
              </a:xfrm>
            </p:grpSpPr>
            <p:sp>
              <p:nvSpPr>
                <p:cNvPr id="7036" name="Google Shape;7036;p10"/>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7037" name="Google Shape;7037;p10"/>
                <p:cNvGrpSpPr/>
                <p:nvPr/>
              </p:nvGrpSpPr>
              <p:grpSpPr>
                <a:xfrm>
                  <a:off x="1560347" y="550558"/>
                  <a:ext cx="1031862" cy="344669"/>
                  <a:chOff x="1560347" y="550558"/>
                  <a:chExt cx="1031862" cy="344669"/>
                </a:xfrm>
              </p:grpSpPr>
              <p:sp>
                <p:nvSpPr>
                  <p:cNvPr id="7038" name="Google Shape;7038;p10"/>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39" name="Google Shape;7039;p10"/>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40" name="Google Shape;7040;p10"/>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41" name="Google Shape;7041;p10"/>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42" name="Google Shape;7042;p10"/>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43" name="Google Shape;7043;p10"/>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44" name="Google Shape;7044;p10"/>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45" name="Google Shape;7045;p10"/>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046" name="Google Shape;7046;p10"/>
                <p:cNvGrpSpPr/>
                <p:nvPr/>
              </p:nvGrpSpPr>
              <p:grpSpPr>
                <a:xfrm>
                  <a:off x="1704590" y="575145"/>
                  <a:ext cx="884012" cy="348649"/>
                  <a:chOff x="1704590" y="575145"/>
                  <a:chExt cx="884012" cy="348649"/>
                </a:xfrm>
              </p:grpSpPr>
              <p:sp>
                <p:nvSpPr>
                  <p:cNvPr id="7047" name="Google Shape;7047;p10"/>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48" name="Google Shape;7048;p10"/>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49" name="Google Shape;7049;p10"/>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50" name="Google Shape;7050;p10"/>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51" name="Google Shape;7051;p10"/>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52" name="Google Shape;7052;p10"/>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53" name="Google Shape;7053;p10"/>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54" name="Google Shape;7054;p10"/>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7055" name="Google Shape;7055;p10"/>
            <p:cNvGrpSpPr/>
            <p:nvPr/>
          </p:nvGrpSpPr>
          <p:grpSpPr>
            <a:xfrm rot="10800000">
              <a:off x="6036618" y="4173210"/>
              <a:ext cx="108425" cy="103325"/>
              <a:chOff x="1645887" y="866744"/>
              <a:chExt cx="108425" cy="103325"/>
            </a:xfrm>
          </p:grpSpPr>
          <p:sp>
            <p:nvSpPr>
              <p:cNvPr id="7056" name="Google Shape;7056;p10"/>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57" name="Google Shape;7057;p10"/>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58" name="Google Shape;7058;p10"/>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59" name="Google Shape;7059;p10"/>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060" name="Google Shape;7060;p10"/>
            <p:cNvGrpSpPr/>
            <p:nvPr/>
          </p:nvGrpSpPr>
          <p:grpSpPr>
            <a:xfrm rot="10800000">
              <a:off x="6127951" y="4345128"/>
              <a:ext cx="79170" cy="75483"/>
              <a:chOff x="1583809" y="722668"/>
              <a:chExt cx="79170" cy="75483"/>
            </a:xfrm>
          </p:grpSpPr>
          <p:sp>
            <p:nvSpPr>
              <p:cNvPr id="7061" name="Google Shape;7061;p10"/>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62" name="Google Shape;7062;p10"/>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63" name="Google Shape;7063;p10"/>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64" name="Google Shape;7064;p10"/>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065" name="Google Shape;7065;p10"/>
            <p:cNvGrpSpPr/>
            <p:nvPr/>
          </p:nvGrpSpPr>
          <p:grpSpPr>
            <a:xfrm rot="10800000">
              <a:off x="6148900" y="4038566"/>
              <a:ext cx="87621" cy="76680"/>
              <a:chOff x="1554410" y="1028034"/>
              <a:chExt cx="87621" cy="76680"/>
            </a:xfrm>
          </p:grpSpPr>
          <p:sp>
            <p:nvSpPr>
              <p:cNvPr id="7066" name="Google Shape;7066;p10"/>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67" name="Google Shape;7067;p10"/>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68" name="Google Shape;7068;p10"/>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69" name="Google Shape;7069;p10"/>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070" name="Google Shape;7070;p10"/>
            <p:cNvGrpSpPr/>
            <p:nvPr/>
          </p:nvGrpSpPr>
          <p:grpSpPr>
            <a:xfrm rot="10800000">
              <a:off x="6598450" y="2667768"/>
              <a:ext cx="472480" cy="1115772"/>
              <a:chOff x="720000" y="1360739"/>
              <a:chExt cx="472480" cy="1115772"/>
            </a:xfrm>
          </p:grpSpPr>
          <p:sp>
            <p:nvSpPr>
              <p:cNvPr id="7071" name="Google Shape;7071;p10"/>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72" name="Google Shape;7072;p10"/>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7073" name="Google Shape;7073;p10"/>
              <p:cNvGrpSpPr/>
              <p:nvPr/>
            </p:nvGrpSpPr>
            <p:grpSpPr>
              <a:xfrm>
                <a:off x="762974" y="1360739"/>
                <a:ext cx="403006" cy="1058612"/>
                <a:chOff x="762974" y="1360739"/>
                <a:chExt cx="403006" cy="1058612"/>
              </a:xfrm>
            </p:grpSpPr>
            <p:sp>
              <p:nvSpPr>
                <p:cNvPr id="7074" name="Google Shape;7074;p10"/>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75" name="Google Shape;7075;p10"/>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76" name="Google Shape;7076;p10"/>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77" name="Google Shape;7077;p10"/>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78" name="Google Shape;7078;p10"/>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79" name="Google Shape;7079;p10"/>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80" name="Google Shape;7080;p10"/>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81" name="Google Shape;7081;p10"/>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82" name="Google Shape;7082;p10"/>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083" name="Google Shape;7083;p10"/>
              <p:cNvGrpSpPr/>
              <p:nvPr/>
            </p:nvGrpSpPr>
            <p:grpSpPr>
              <a:xfrm>
                <a:off x="782198" y="1392461"/>
                <a:ext cx="345291" cy="1031742"/>
                <a:chOff x="782198" y="1392461"/>
                <a:chExt cx="345291" cy="1031742"/>
              </a:xfrm>
            </p:grpSpPr>
            <p:sp>
              <p:nvSpPr>
                <p:cNvPr id="7084" name="Google Shape;7084;p10"/>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85" name="Google Shape;7085;p10"/>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86" name="Google Shape;7086;p10"/>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87" name="Google Shape;7087;p10"/>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88" name="Google Shape;7088;p10"/>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89" name="Google Shape;7089;p10"/>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90" name="Google Shape;7090;p10"/>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91" name="Google Shape;7091;p10"/>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7092" name="Google Shape;7092;p10"/>
            <p:cNvGrpSpPr/>
            <p:nvPr/>
          </p:nvGrpSpPr>
          <p:grpSpPr>
            <a:xfrm rot="10800000">
              <a:off x="6611366" y="3606674"/>
              <a:ext cx="108424" cy="103277"/>
              <a:chOff x="1071140" y="1433328"/>
              <a:chExt cx="108424" cy="103277"/>
            </a:xfrm>
          </p:grpSpPr>
          <p:sp>
            <p:nvSpPr>
              <p:cNvPr id="7093" name="Google Shape;7093;p10"/>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94" name="Google Shape;7094;p10"/>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95" name="Google Shape;7095;p10"/>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96" name="Google Shape;7096;p10"/>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097" name="Google Shape;7097;p10"/>
            <p:cNvGrpSpPr/>
            <p:nvPr/>
          </p:nvGrpSpPr>
          <p:grpSpPr>
            <a:xfrm rot="10800000">
              <a:off x="6467959" y="3697265"/>
              <a:ext cx="79194" cy="75459"/>
              <a:chOff x="1243777" y="1370555"/>
              <a:chExt cx="79194" cy="75459"/>
            </a:xfrm>
          </p:grpSpPr>
          <p:sp>
            <p:nvSpPr>
              <p:cNvPr id="7098" name="Google Shape;7098;p10"/>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099" name="Google Shape;7099;p10"/>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00" name="Google Shape;7100;p10"/>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01" name="Google Shape;7101;p10"/>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102" name="Google Shape;7102;p10"/>
            <p:cNvGrpSpPr/>
            <p:nvPr/>
          </p:nvGrpSpPr>
          <p:grpSpPr>
            <a:xfrm rot="10800000">
              <a:off x="6769757" y="3721829"/>
              <a:ext cx="87573" cy="76680"/>
              <a:chOff x="933600" y="1344771"/>
              <a:chExt cx="87573" cy="76680"/>
            </a:xfrm>
          </p:grpSpPr>
          <p:sp>
            <p:nvSpPr>
              <p:cNvPr id="7103" name="Google Shape;7103;p10"/>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04" name="Google Shape;7104;p10"/>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05" name="Google Shape;7105;p10"/>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06" name="Google Shape;7106;p10"/>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107" name="Google Shape;7107;p10"/>
            <p:cNvGrpSpPr/>
            <p:nvPr/>
          </p:nvGrpSpPr>
          <p:grpSpPr>
            <a:xfrm rot="10800000">
              <a:off x="6248664" y="3859172"/>
              <a:ext cx="784919" cy="745084"/>
              <a:chOff x="757348" y="540024"/>
              <a:chExt cx="784919" cy="745084"/>
            </a:xfrm>
          </p:grpSpPr>
          <p:sp>
            <p:nvSpPr>
              <p:cNvPr id="7108" name="Google Shape;7108;p10"/>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09" name="Google Shape;7109;p10"/>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0" name="Google Shape;7110;p10"/>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1" name="Google Shape;7111;p10"/>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2" name="Google Shape;7112;p10"/>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3" name="Google Shape;7113;p10"/>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4" name="Google Shape;7114;p10"/>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5" name="Google Shape;7115;p10"/>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6" name="Google Shape;7116;p10"/>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7" name="Google Shape;7117;p10"/>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8" name="Google Shape;7118;p10"/>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19" name="Google Shape;7119;p10"/>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0" name="Google Shape;7120;p10"/>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1" name="Google Shape;7121;p10"/>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2" name="Google Shape;7122;p10"/>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3" name="Google Shape;7123;p10"/>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4" name="Google Shape;7124;p10"/>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5" name="Google Shape;7125;p10"/>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6" name="Google Shape;7126;p10"/>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7" name="Google Shape;7127;p10"/>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8" name="Google Shape;7128;p10"/>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29" name="Google Shape;7129;p10"/>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0" name="Google Shape;7130;p10"/>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1" name="Google Shape;7131;p10"/>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2" name="Google Shape;7132;p10"/>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3" name="Google Shape;7133;p10"/>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4" name="Google Shape;7134;p10"/>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5" name="Google Shape;7135;p10"/>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6" name="Google Shape;7136;p10"/>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7" name="Google Shape;7137;p10"/>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8" name="Google Shape;7138;p10"/>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39" name="Google Shape;7139;p10"/>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0" name="Google Shape;7140;p10"/>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1" name="Google Shape;7141;p10"/>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2" name="Google Shape;7142;p10"/>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3" name="Google Shape;7143;p10"/>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4" name="Google Shape;7144;p10"/>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5" name="Google Shape;7145;p10"/>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6" name="Google Shape;7146;p10"/>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7" name="Google Shape;7147;p10"/>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8" name="Google Shape;7148;p10"/>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49" name="Google Shape;7149;p10"/>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0" name="Google Shape;7150;p10"/>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1" name="Google Shape;7151;p10"/>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2" name="Google Shape;7152;p10"/>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3" name="Google Shape;7153;p10"/>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4" name="Google Shape;7154;p10"/>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5" name="Google Shape;7155;p10"/>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6" name="Google Shape;7156;p10"/>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7" name="Google Shape;7157;p10"/>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8" name="Google Shape;7158;p10"/>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59" name="Google Shape;7159;p10"/>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0" name="Google Shape;7160;p10"/>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1" name="Google Shape;7161;p10"/>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2" name="Google Shape;7162;p10"/>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3" name="Google Shape;7163;p10"/>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4" name="Google Shape;7164;p10"/>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5" name="Google Shape;7165;p10"/>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6" name="Google Shape;7166;p10"/>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7" name="Google Shape;7167;p10"/>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8" name="Google Shape;7168;p10"/>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69" name="Google Shape;7169;p10"/>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0" name="Google Shape;7170;p10"/>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1" name="Google Shape;7171;p10"/>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2" name="Google Shape;7172;p10"/>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3" name="Google Shape;7173;p10"/>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4" name="Google Shape;7174;p10"/>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5" name="Google Shape;7175;p10"/>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6" name="Google Shape;7176;p10"/>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7" name="Google Shape;7177;p10"/>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8" name="Google Shape;7178;p10"/>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79" name="Google Shape;7179;p10"/>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7180" name="Google Shape;7180;p10"/>
          <p:cNvGrpSpPr/>
          <p:nvPr/>
        </p:nvGrpSpPr>
        <p:grpSpPr>
          <a:xfrm rot="5400000" flipH="1">
            <a:off x="-583082" y="178096"/>
            <a:ext cx="3398039" cy="2507975"/>
            <a:chOff x="5103106" y="2667768"/>
            <a:chExt cx="1967824" cy="1936511"/>
          </a:xfrm>
        </p:grpSpPr>
        <p:grpSp>
          <p:nvGrpSpPr>
            <p:cNvPr id="7181" name="Google Shape;7181;p10"/>
            <p:cNvGrpSpPr/>
            <p:nvPr/>
          </p:nvGrpSpPr>
          <p:grpSpPr>
            <a:xfrm rot="10800000">
              <a:off x="5103106" y="4208743"/>
              <a:ext cx="1159199" cy="395537"/>
              <a:chOff x="1528625" y="540000"/>
              <a:chExt cx="1159199" cy="395537"/>
            </a:xfrm>
          </p:grpSpPr>
          <p:grpSp>
            <p:nvGrpSpPr>
              <p:cNvPr id="7182" name="Google Shape;7182;p10"/>
              <p:cNvGrpSpPr/>
              <p:nvPr/>
            </p:nvGrpSpPr>
            <p:grpSpPr>
              <a:xfrm>
                <a:off x="1528625" y="540000"/>
                <a:ext cx="1159199" cy="395537"/>
                <a:chOff x="1528625" y="540000"/>
                <a:chExt cx="1159199" cy="395537"/>
              </a:xfrm>
            </p:grpSpPr>
            <p:sp>
              <p:nvSpPr>
                <p:cNvPr id="7183" name="Google Shape;7183;p10"/>
                <p:cNvSpPr/>
                <p:nvPr/>
              </p:nvSpPr>
              <p:spPr>
                <a:xfrm>
                  <a:off x="1528625" y="540000"/>
                  <a:ext cx="1159199" cy="395537"/>
                </a:xfrm>
                <a:custGeom>
                  <a:avLst/>
                  <a:gdLst/>
                  <a:ahLst/>
                  <a:cxnLst/>
                  <a:rect l="l" t="t" r="r" b="b"/>
                  <a:pathLst>
                    <a:path w="48421" h="16522" extrusionOk="0">
                      <a:moveTo>
                        <a:pt x="4708" y="1"/>
                      </a:moveTo>
                      <a:cubicBezTo>
                        <a:pt x="3087" y="1"/>
                        <a:pt x="1491" y="234"/>
                        <a:pt x="0" y="835"/>
                      </a:cubicBezTo>
                      <a:cubicBezTo>
                        <a:pt x="0" y="835"/>
                        <a:pt x="284" y="805"/>
                        <a:pt x="729" y="805"/>
                      </a:cubicBezTo>
                      <a:cubicBezTo>
                        <a:pt x="1886" y="805"/>
                        <a:pt x="4138" y="1009"/>
                        <a:pt x="5328" y="2482"/>
                      </a:cubicBezTo>
                      <a:cubicBezTo>
                        <a:pt x="6976" y="4523"/>
                        <a:pt x="6850" y="7634"/>
                        <a:pt x="8894" y="10063"/>
                      </a:cubicBezTo>
                      <a:cubicBezTo>
                        <a:pt x="9567" y="10864"/>
                        <a:pt x="10234" y="11212"/>
                        <a:pt x="10781" y="11212"/>
                      </a:cubicBezTo>
                      <a:cubicBezTo>
                        <a:pt x="11893" y="11212"/>
                        <a:pt x="12510" y="9773"/>
                        <a:pt x="11684" y="7775"/>
                      </a:cubicBezTo>
                      <a:lnTo>
                        <a:pt x="11684" y="7775"/>
                      </a:lnTo>
                      <a:cubicBezTo>
                        <a:pt x="11684" y="7776"/>
                        <a:pt x="15742" y="16470"/>
                        <a:pt x="19577" y="16497"/>
                      </a:cubicBezTo>
                      <a:cubicBezTo>
                        <a:pt x="19595" y="16497"/>
                        <a:pt x="19614" y="16497"/>
                        <a:pt x="19632" y="16497"/>
                      </a:cubicBezTo>
                      <a:cubicBezTo>
                        <a:pt x="23046" y="16497"/>
                        <a:pt x="22037" y="14071"/>
                        <a:pt x="20828" y="13021"/>
                      </a:cubicBezTo>
                      <a:lnTo>
                        <a:pt x="20828" y="13021"/>
                      </a:lnTo>
                      <a:cubicBezTo>
                        <a:pt x="23089" y="14375"/>
                        <a:pt x="27109" y="16521"/>
                        <a:pt x="29865" y="16521"/>
                      </a:cubicBezTo>
                      <a:cubicBezTo>
                        <a:pt x="30514" y="16521"/>
                        <a:pt x="31094" y="16402"/>
                        <a:pt x="31563" y="16125"/>
                      </a:cubicBezTo>
                      <a:cubicBezTo>
                        <a:pt x="34478" y="14411"/>
                        <a:pt x="28759" y="12768"/>
                        <a:pt x="28758" y="12768"/>
                      </a:cubicBezTo>
                      <a:lnTo>
                        <a:pt x="28758" y="12768"/>
                      </a:lnTo>
                      <a:cubicBezTo>
                        <a:pt x="28759" y="12768"/>
                        <a:pt x="33175" y="14006"/>
                        <a:pt x="36485" y="14006"/>
                      </a:cubicBezTo>
                      <a:cubicBezTo>
                        <a:pt x="38294" y="14006"/>
                        <a:pt x="39773" y="13636"/>
                        <a:pt x="40019" y="12493"/>
                      </a:cubicBezTo>
                      <a:cubicBezTo>
                        <a:pt x="40461" y="10447"/>
                        <a:pt x="38829" y="10070"/>
                        <a:pt x="37568" y="10070"/>
                      </a:cubicBezTo>
                      <a:cubicBezTo>
                        <a:pt x="37171" y="10070"/>
                        <a:pt x="36811" y="10108"/>
                        <a:pt x="36564" y="10142"/>
                      </a:cubicBezTo>
                      <a:lnTo>
                        <a:pt x="36564" y="10142"/>
                      </a:lnTo>
                      <a:cubicBezTo>
                        <a:pt x="38540" y="9797"/>
                        <a:pt x="48421" y="7811"/>
                        <a:pt x="46312" y="2958"/>
                      </a:cubicBezTo>
                      <a:cubicBezTo>
                        <a:pt x="45758" y="1682"/>
                        <a:pt x="44867" y="1195"/>
                        <a:pt x="43832" y="1195"/>
                      </a:cubicBezTo>
                      <a:cubicBezTo>
                        <a:pt x="40715" y="1195"/>
                        <a:pt x="36280" y="5604"/>
                        <a:pt x="35710" y="6184"/>
                      </a:cubicBezTo>
                      <a:lnTo>
                        <a:pt x="35710" y="6184"/>
                      </a:lnTo>
                      <a:cubicBezTo>
                        <a:pt x="36125" y="5749"/>
                        <a:pt x="38448" y="3155"/>
                        <a:pt x="36366" y="1681"/>
                      </a:cubicBezTo>
                      <a:cubicBezTo>
                        <a:pt x="36111" y="1500"/>
                        <a:pt x="35823" y="1419"/>
                        <a:pt x="35507" y="1419"/>
                      </a:cubicBezTo>
                      <a:cubicBezTo>
                        <a:pt x="33011" y="1419"/>
                        <a:pt x="28757" y="6507"/>
                        <a:pt x="24638" y="7666"/>
                      </a:cubicBezTo>
                      <a:cubicBezTo>
                        <a:pt x="27453" y="6874"/>
                        <a:pt x="27489" y="3006"/>
                        <a:pt x="24837" y="3006"/>
                      </a:cubicBezTo>
                      <a:cubicBezTo>
                        <a:pt x="24500" y="3006"/>
                        <a:pt x="24120" y="3068"/>
                        <a:pt x="23696" y="3208"/>
                      </a:cubicBezTo>
                      <a:cubicBezTo>
                        <a:pt x="21044" y="4080"/>
                        <a:pt x="18867" y="5819"/>
                        <a:pt x="16166" y="5819"/>
                      </a:cubicBezTo>
                      <a:cubicBezTo>
                        <a:pt x="15553" y="5819"/>
                        <a:pt x="14912" y="5729"/>
                        <a:pt x="14232" y="5519"/>
                      </a:cubicBezTo>
                      <a:cubicBezTo>
                        <a:pt x="14232" y="5519"/>
                        <a:pt x="17552" y="5370"/>
                        <a:pt x="16571" y="3536"/>
                      </a:cubicBezTo>
                      <a:cubicBezTo>
                        <a:pt x="15924" y="2325"/>
                        <a:pt x="13402" y="1510"/>
                        <a:pt x="12150" y="1179"/>
                      </a:cubicBezTo>
                      <a:cubicBezTo>
                        <a:pt x="9801" y="562"/>
                        <a:pt x="7223" y="1"/>
                        <a:pt x="4708"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84" name="Google Shape;7184;p10"/>
                <p:cNvSpPr/>
                <p:nvPr/>
              </p:nvSpPr>
              <p:spPr>
                <a:xfrm>
                  <a:off x="1548664" y="540024"/>
                  <a:ext cx="1087259" cy="255105"/>
                </a:xfrm>
                <a:custGeom>
                  <a:avLst/>
                  <a:gdLst/>
                  <a:ahLst/>
                  <a:cxnLst/>
                  <a:rect l="l" t="t" r="r" b="b"/>
                  <a:pathLst>
                    <a:path w="45416" h="10656" extrusionOk="0">
                      <a:moveTo>
                        <a:pt x="3873" y="1"/>
                      </a:moveTo>
                      <a:cubicBezTo>
                        <a:pt x="2551" y="1"/>
                        <a:pt x="1246" y="156"/>
                        <a:pt x="0" y="539"/>
                      </a:cubicBezTo>
                      <a:cubicBezTo>
                        <a:pt x="164" y="530"/>
                        <a:pt x="326" y="526"/>
                        <a:pt x="487" y="526"/>
                      </a:cubicBezTo>
                      <a:cubicBezTo>
                        <a:pt x="8352" y="526"/>
                        <a:pt x="13244" y="10389"/>
                        <a:pt x="24511" y="10650"/>
                      </a:cubicBezTo>
                      <a:cubicBezTo>
                        <a:pt x="24687" y="10654"/>
                        <a:pt x="24863" y="10656"/>
                        <a:pt x="25038" y="10656"/>
                      </a:cubicBezTo>
                      <a:cubicBezTo>
                        <a:pt x="34153" y="10656"/>
                        <a:pt x="42279" y="5192"/>
                        <a:pt x="45416" y="2829"/>
                      </a:cubicBezTo>
                      <a:cubicBezTo>
                        <a:pt x="44858" y="1649"/>
                        <a:pt x="43994" y="1196"/>
                        <a:pt x="42994" y="1196"/>
                      </a:cubicBezTo>
                      <a:cubicBezTo>
                        <a:pt x="39867" y="1196"/>
                        <a:pt x="35414" y="5632"/>
                        <a:pt x="34869" y="6189"/>
                      </a:cubicBezTo>
                      <a:cubicBezTo>
                        <a:pt x="35263" y="5776"/>
                        <a:pt x="37623" y="3162"/>
                        <a:pt x="35529" y="1680"/>
                      </a:cubicBezTo>
                      <a:cubicBezTo>
                        <a:pt x="35274" y="1499"/>
                        <a:pt x="34986" y="1418"/>
                        <a:pt x="34671" y="1418"/>
                      </a:cubicBezTo>
                      <a:cubicBezTo>
                        <a:pt x="32174" y="1418"/>
                        <a:pt x="27920" y="6506"/>
                        <a:pt x="23801" y="7665"/>
                      </a:cubicBezTo>
                      <a:cubicBezTo>
                        <a:pt x="26616" y="6873"/>
                        <a:pt x="26652" y="3005"/>
                        <a:pt x="24000" y="3005"/>
                      </a:cubicBezTo>
                      <a:cubicBezTo>
                        <a:pt x="23663" y="3005"/>
                        <a:pt x="23283" y="3067"/>
                        <a:pt x="22859" y="3207"/>
                      </a:cubicBezTo>
                      <a:cubicBezTo>
                        <a:pt x="20207" y="4079"/>
                        <a:pt x="18030" y="5818"/>
                        <a:pt x="15329" y="5818"/>
                      </a:cubicBezTo>
                      <a:cubicBezTo>
                        <a:pt x="14716" y="5818"/>
                        <a:pt x="14075" y="5728"/>
                        <a:pt x="13395" y="5518"/>
                      </a:cubicBezTo>
                      <a:cubicBezTo>
                        <a:pt x="13395" y="5518"/>
                        <a:pt x="16715" y="5369"/>
                        <a:pt x="15734" y="3535"/>
                      </a:cubicBezTo>
                      <a:cubicBezTo>
                        <a:pt x="15087" y="2324"/>
                        <a:pt x="12565" y="1509"/>
                        <a:pt x="11313" y="1180"/>
                      </a:cubicBezTo>
                      <a:cubicBezTo>
                        <a:pt x="8965" y="561"/>
                        <a:pt x="6388" y="1"/>
                        <a:pt x="3873"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185" name="Google Shape;7185;p10"/>
              <p:cNvGrpSpPr/>
              <p:nvPr/>
            </p:nvGrpSpPr>
            <p:grpSpPr>
              <a:xfrm>
                <a:off x="1528625" y="540000"/>
                <a:ext cx="1063583" cy="394292"/>
                <a:chOff x="1528625" y="540000"/>
                <a:chExt cx="1063583" cy="394292"/>
              </a:xfrm>
            </p:grpSpPr>
            <p:sp>
              <p:nvSpPr>
                <p:cNvPr id="7186" name="Google Shape;7186;p10"/>
                <p:cNvSpPr/>
                <p:nvPr/>
              </p:nvSpPr>
              <p:spPr>
                <a:xfrm>
                  <a:off x="1528625" y="540000"/>
                  <a:ext cx="1022382" cy="394292"/>
                </a:xfrm>
                <a:custGeom>
                  <a:avLst/>
                  <a:gdLst/>
                  <a:ahLst/>
                  <a:cxnLst/>
                  <a:rect l="l" t="t" r="r" b="b"/>
                  <a:pathLst>
                    <a:path w="42706" h="16470" extrusionOk="0">
                      <a:moveTo>
                        <a:pt x="4706" y="1"/>
                      </a:moveTo>
                      <a:cubicBezTo>
                        <a:pt x="3085" y="1"/>
                        <a:pt x="1491" y="234"/>
                        <a:pt x="0" y="835"/>
                      </a:cubicBezTo>
                      <a:cubicBezTo>
                        <a:pt x="0" y="835"/>
                        <a:pt x="285" y="805"/>
                        <a:pt x="732" y="805"/>
                      </a:cubicBezTo>
                      <a:cubicBezTo>
                        <a:pt x="1890" y="805"/>
                        <a:pt x="4139" y="1009"/>
                        <a:pt x="5328" y="2482"/>
                      </a:cubicBezTo>
                      <a:cubicBezTo>
                        <a:pt x="5859" y="3140"/>
                        <a:pt x="6206" y="3910"/>
                        <a:pt x="6500" y="4731"/>
                      </a:cubicBezTo>
                      <a:cubicBezTo>
                        <a:pt x="6524" y="3972"/>
                        <a:pt x="6656" y="3425"/>
                        <a:pt x="6987" y="3425"/>
                      </a:cubicBezTo>
                      <a:cubicBezTo>
                        <a:pt x="7031" y="3425"/>
                        <a:pt x="7078" y="3434"/>
                        <a:pt x="7129" y="3454"/>
                      </a:cubicBezTo>
                      <a:cubicBezTo>
                        <a:pt x="8441" y="3966"/>
                        <a:pt x="9802" y="7289"/>
                        <a:pt x="9802" y="7289"/>
                      </a:cubicBezTo>
                      <a:cubicBezTo>
                        <a:pt x="9802" y="7289"/>
                        <a:pt x="9383" y="5414"/>
                        <a:pt x="9791" y="5414"/>
                      </a:cubicBezTo>
                      <a:cubicBezTo>
                        <a:pt x="9858" y="5414"/>
                        <a:pt x="9948" y="5465"/>
                        <a:pt x="10065" y="5583"/>
                      </a:cubicBezTo>
                      <a:cubicBezTo>
                        <a:pt x="10581" y="6103"/>
                        <a:pt x="11444" y="8376"/>
                        <a:pt x="11965" y="10216"/>
                      </a:cubicBezTo>
                      <a:cubicBezTo>
                        <a:pt x="12146" y="9609"/>
                        <a:pt x="12092" y="8760"/>
                        <a:pt x="11684" y="7775"/>
                      </a:cubicBezTo>
                      <a:lnTo>
                        <a:pt x="11684" y="7775"/>
                      </a:lnTo>
                      <a:cubicBezTo>
                        <a:pt x="11684" y="7776"/>
                        <a:pt x="15490" y="15927"/>
                        <a:pt x="19213" y="16470"/>
                      </a:cubicBezTo>
                      <a:cubicBezTo>
                        <a:pt x="17671" y="15576"/>
                        <a:pt x="16124" y="14386"/>
                        <a:pt x="15300" y="12909"/>
                      </a:cubicBezTo>
                      <a:cubicBezTo>
                        <a:pt x="13595" y="9853"/>
                        <a:pt x="13476" y="8399"/>
                        <a:pt x="13845" y="8399"/>
                      </a:cubicBezTo>
                      <a:cubicBezTo>
                        <a:pt x="13914" y="8399"/>
                        <a:pt x="14000" y="8450"/>
                        <a:pt x="14096" y="8551"/>
                      </a:cubicBezTo>
                      <a:cubicBezTo>
                        <a:pt x="14706" y="9188"/>
                        <a:pt x="19201" y="14187"/>
                        <a:pt x="19201" y="14187"/>
                      </a:cubicBezTo>
                      <a:cubicBezTo>
                        <a:pt x="19201" y="14187"/>
                        <a:pt x="16569" y="10018"/>
                        <a:pt x="17137" y="10018"/>
                      </a:cubicBezTo>
                      <a:cubicBezTo>
                        <a:pt x="17157" y="10018"/>
                        <a:pt x="17181" y="10024"/>
                        <a:pt x="17209" y="10034"/>
                      </a:cubicBezTo>
                      <a:cubicBezTo>
                        <a:pt x="17922" y="10305"/>
                        <a:pt x="21036" y="14403"/>
                        <a:pt x="21890" y="15540"/>
                      </a:cubicBezTo>
                      <a:cubicBezTo>
                        <a:pt x="22188" y="14740"/>
                        <a:pt x="21538" y="13635"/>
                        <a:pt x="20822" y="13016"/>
                      </a:cubicBezTo>
                      <a:lnTo>
                        <a:pt x="20822" y="13016"/>
                      </a:lnTo>
                      <a:cubicBezTo>
                        <a:pt x="22580" y="14070"/>
                        <a:pt x="25403" y="15604"/>
                        <a:pt x="27871" y="16234"/>
                      </a:cubicBezTo>
                      <a:cubicBezTo>
                        <a:pt x="25465" y="15018"/>
                        <a:pt x="22878" y="13563"/>
                        <a:pt x="22710" y="12968"/>
                      </a:cubicBezTo>
                      <a:cubicBezTo>
                        <a:pt x="22649" y="12754"/>
                        <a:pt x="22815" y="12667"/>
                        <a:pt x="23121" y="12667"/>
                      </a:cubicBezTo>
                      <a:cubicBezTo>
                        <a:pt x="24390" y="12667"/>
                        <a:pt x="28074" y="14152"/>
                        <a:pt x="28074" y="14152"/>
                      </a:cubicBezTo>
                      <a:cubicBezTo>
                        <a:pt x="28074" y="14152"/>
                        <a:pt x="23707" y="11852"/>
                        <a:pt x="24631" y="11663"/>
                      </a:cubicBezTo>
                      <a:cubicBezTo>
                        <a:pt x="24653" y="11659"/>
                        <a:pt x="24678" y="11657"/>
                        <a:pt x="24708" y="11657"/>
                      </a:cubicBezTo>
                      <a:cubicBezTo>
                        <a:pt x="25645" y="11657"/>
                        <a:pt x="30326" y="13878"/>
                        <a:pt x="32379" y="15217"/>
                      </a:cubicBezTo>
                      <a:cubicBezTo>
                        <a:pt x="32603" y="13874"/>
                        <a:pt x="28759" y="12767"/>
                        <a:pt x="28758" y="12766"/>
                      </a:cubicBezTo>
                      <a:lnTo>
                        <a:pt x="28758" y="12766"/>
                      </a:lnTo>
                      <a:cubicBezTo>
                        <a:pt x="28759" y="12767"/>
                        <a:pt x="30533" y="13265"/>
                        <a:pt x="32675" y="13629"/>
                      </a:cubicBezTo>
                      <a:cubicBezTo>
                        <a:pt x="30775" y="12941"/>
                        <a:pt x="29061" y="12187"/>
                        <a:pt x="29263" y="11766"/>
                      </a:cubicBezTo>
                      <a:cubicBezTo>
                        <a:pt x="29387" y="11506"/>
                        <a:pt x="30117" y="11413"/>
                        <a:pt x="31096" y="11413"/>
                      </a:cubicBezTo>
                      <a:cubicBezTo>
                        <a:pt x="33545" y="11413"/>
                        <a:pt x="37553" y="11994"/>
                        <a:pt x="37553" y="11994"/>
                      </a:cubicBezTo>
                      <a:cubicBezTo>
                        <a:pt x="37553" y="11994"/>
                        <a:pt x="35074" y="10893"/>
                        <a:pt x="35514" y="10506"/>
                      </a:cubicBezTo>
                      <a:cubicBezTo>
                        <a:pt x="35670" y="10369"/>
                        <a:pt x="36752" y="10268"/>
                        <a:pt x="38132" y="10099"/>
                      </a:cubicBezTo>
                      <a:cubicBezTo>
                        <a:pt x="37940" y="10079"/>
                        <a:pt x="37749" y="10071"/>
                        <a:pt x="37565" y="10071"/>
                      </a:cubicBezTo>
                      <a:cubicBezTo>
                        <a:pt x="37166" y="10071"/>
                        <a:pt x="36805" y="10108"/>
                        <a:pt x="36559" y="10143"/>
                      </a:cubicBezTo>
                      <a:cubicBezTo>
                        <a:pt x="37501" y="9978"/>
                        <a:pt x="40288" y="9433"/>
                        <a:pt x="42688" y="8369"/>
                      </a:cubicBezTo>
                      <a:lnTo>
                        <a:pt x="42688" y="8369"/>
                      </a:lnTo>
                      <a:cubicBezTo>
                        <a:pt x="41685" y="8637"/>
                        <a:pt x="40547" y="8898"/>
                        <a:pt x="39742" y="8898"/>
                      </a:cubicBezTo>
                      <a:cubicBezTo>
                        <a:pt x="39305" y="8898"/>
                        <a:pt x="38966" y="8821"/>
                        <a:pt x="38800" y="8627"/>
                      </a:cubicBezTo>
                      <a:cubicBezTo>
                        <a:pt x="38029" y="7725"/>
                        <a:pt x="41930" y="5722"/>
                        <a:pt x="42705" y="5337"/>
                      </a:cubicBezTo>
                      <a:lnTo>
                        <a:pt x="42705" y="5337"/>
                      </a:lnTo>
                      <a:cubicBezTo>
                        <a:pt x="42102" y="5632"/>
                        <a:pt x="39580" y="6820"/>
                        <a:pt x="38341" y="6820"/>
                      </a:cubicBezTo>
                      <a:cubicBezTo>
                        <a:pt x="37959" y="6820"/>
                        <a:pt x="37699" y="6708"/>
                        <a:pt x="37654" y="6421"/>
                      </a:cubicBezTo>
                      <a:cubicBezTo>
                        <a:pt x="37537" y="5675"/>
                        <a:pt x="39539" y="3596"/>
                        <a:pt x="41307" y="1904"/>
                      </a:cubicBezTo>
                      <a:lnTo>
                        <a:pt x="41307" y="1904"/>
                      </a:lnTo>
                      <a:cubicBezTo>
                        <a:pt x="39118" y="2983"/>
                        <a:pt x="36925" y="4996"/>
                        <a:pt x="36048" y="5849"/>
                      </a:cubicBezTo>
                      <a:cubicBezTo>
                        <a:pt x="35785" y="6196"/>
                        <a:pt x="35491" y="6544"/>
                        <a:pt x="35161" y="6885"/>
                      </a:cubicBezTo>
                      <a:cubicBezTo>
                        <a:pt x="33215" y="8905"/>
                        <a:pt x="32168" y="9349"/>
                        <a:pt x="31637" y="9349"/>
                      </a:cubicBezTo>
                      <a:cubicBezTo>
                        <a:pt x="31367" y="9349"/>
                        <a:pt x="31229" y="9234"/>
                        <a:pt x="31175" y="9153"/>
                      </a:cubicBezTo>
                      <a:cubicBezTo>
                        <a:pt x="31011" y="8913"/>
                        <a:pt x="34148" y="6005"/>
                        <a:pt x="34148" y="6005"/>
                      </a:cubicBezTo>
                      <a:lnTo>
                        <a:pt x="34148" y="6005"/>
                      </a:lnTo>
                      <a:cubicBezTo>
                        <a:pt x="34148" y="6005"/>
                        <a:pt x="29366" y="8669"/>
                        <a:pt x="27590" y="8669"/>
                      </a:cubicBezTo>
                      <a:cubicBezTo>
                        <a:pt x="27283" y="8669"/>
                        <a:pt x="27066" y="8590"/>
                        <a:pt x="26979" y="8404"/>
                      </a:cubicBezTo>
                      <a:cubicBezTo>
                        <a:pt x="26768" y="7953"/>
                        <a:pt x="27571" y="6825"/>
                        <a:pt x="28691" y="5560"/>
                      </a:cubicBezTo>
                      <a:lnTo>
                        <a:pt x="28691" y="5560"/>
                      </a:lnTo>
                      <a:cubicBezTo>
                        <a:pt x="27539" y="6357"/>
                        <a:pt x="26347" y="7073"/>
                        <a:pt x="25160" y="7498"/>
                      </a:cubicBezTo>
                      <a:cubicBezTo>
                        <a:pt x="24415" y="7977"/>
                        <a:pt x="23771" y="8318"/>
                        <a:pt x="23317" y="8433"/>
                      </a:cubicBezTo>
                      <a:cubicBezTo>
                        <a:pt x="22779" y="8569"/>
                        <a:pt x="22309" y="8633"/>
                        <a:pt x="21935" y="8633"/>
                      </a:cubicBezTo>
                      <a:cubicBezTo>
                        <a:pt x="20591" y="8633"/>
                        <a:pt x="20487" y="7798"/>
                        <a:pt x="22916" y="6423"/>
                      </a:cubicBezTo>
                      <a:lnTo>
                        <a:pt x="22916" y="6423"/>
                      </a:lnTo>
                      <a:cubicBezTo>
                        <a:pt x="22916" y="6423"/>
                        <a:pt x="21154" y="6779"/>
                        <a:pt x="19834" y="6779"/>
                      </a:cubicBezTo>
                      <a:cubicBezTo>
                        <a:pt x="18980" y="6779"/>
                        <a:pt x="18311" y="6630"/>
                        <a:pt x="18425" y="6138"/>
                      </a:cubicBezTo>
                      <a:cubicBezTo>
                        <a:pt x="18485" y="5884"/>
                        <a:pt x="18725" y="5562"/>
                        <a:pt x="19069" y="5210"/>
                      </a:cubicBezTo>
                      <a:lnTo>
                        <a:pt x="19069" y="5210"/>
                      </a:lnTo>
                      <a:cubicBezTo>
                        <a:pt x="18140" y="5568"/>
                        <a:pt x="17190" y="5819"/>
                        <a:pt x="16164" y="5819"/>
                      </a:cubicBezTo>
                      <a:cubicBezTo>
                        <a:pt x="15551" y="5819"/>
                        <a:pt x="14911" y="5729"/>
                        <a:pt x="14232" y="5519"/>
                      </a:cubicBezTo>
                      <a:cubicBezTo>
                        <a:pt x="14232" y="5519"/>
                        <a:pt x="16409" y="5421"/>
                        <a:pt x="16716" y="4410"/>
                      </a:cubicBezTo>
                      <a:lnTo>
                        <a:pt x="16716" y="4410"/>
                      </a:lnTo>
                      <a:cubicBezTo>
                        <a:pt x="15940" y="4590"/>
                        <a:pt x="15205" y="4704"/>
                        <a:pt x="14585" y="4704"/>
                      </a:cubicBezTo>
                      <a:cubicBezTo>
                        <a:pt x="14338" y="4704"/>
                        <a:pt x="14109" y="4686"/>
                        <a:pt x="13903" y="4647"/>
                      </a:cubicBezTo>
                      <a:cubicBezTo>
                        <a:pt x="11181" y="4125"/>
                        <a:pt x="10520" y="3035"/>
                        <a:pt x="10520" y="3035"/>
                      </a:cubicBezTo>
                      <a:lnTo>
                        <a:pt x="10520" y="3035"/>
                      </a:lnTo>
                      <a:lnTo>
                        <a:pt x="12943" y="3104"/>
                      </a:lnTo>
                      <a:cubicBezTo>
                        <a:pt x="12943" y="3104"/>
                        <a:pt x="8221" y="1572"/>
                        <a:pt x="8758" y="944"/>
                      </a:cubicBezTo>
                      <a:cubicBezTo>
                        <a:pt x="8888" y="792"/>
                        <a:pt x="9172" y="664"/>
                        <a:pt x="9529" y="557"/>
                      </a:cubicBezTo>
                      <a:cubicBezTo>
                        <a:pt x="7946" y="230"/>
                        <a:pt x="6313" y="1"/>
                        <a:pt x="470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7187" name="Google Shape;7187;p10"/>
                <p:cNvGrpSpPr/>
                <p:nvPr/>
              </p:nvGrpSpPr>
              <p:grpSpPr>
                <a:xfrm>
                  <a:off x="1560347" y="550558"/>
                  <a:ext cx="1031862" cy="344669"/>
                  <a:chOff x="1560347" y="550558"/>
                  <a:chExt cx="1031862" cy="344669"/>
                </a:xfrm>
              </p:grpSpPr>
              <p:sp>
                <p:nvSpPr>
                  <p:cNvPr id="7188" name="Google Shape;7188;p10"/>
                  <p:cNvSpPr/>
                  <p:nvPr/>
                </p:nvSpPr>
                <p:spPr>
                  <a:xfrm>
                    <a:off x="1560347" y="550558"/>
                    <a:ext cx="1031862" cy="249814"/>
                  </a:xfrm>
                  <a:custGeom>
                    <a:avLst/>
                    <a:gdLst/>
                    <a:ahLst/>
                    <a:cxnLst/>
                    <a:rect l="l" t="t" r="r" b="b"/>
                    <a:pathLst>
                      <a:path w="43102" h="10435" extrusionOk="0">
                        <a:moveTo>
                          <a:pt x="510" y="0"/>
                        </a:moveTo>
                        <a:cubicBezTo>
                          <a:pt x="416" y="0"/>
                          <a:pt x="334" y="2"/>
                          <a:pt x="265" y="2"/>
                        </a:cubicBezTo>
                        <a:cubicBezTo>
                          <a:pt x="92" y="6"/>
                          <a:pt x="0" y="12"/>
                          <a:pt x="0" y="21"/>
                        </a:cubicBezTo>
                        <a:cubicBezTo>
                          <a:pt x="0" y="30"/>
                          <a:pt x="92" y="42"/>
                          <a:pt x="263" y="56"/>
                        </a:cubicBezTo>
                        <a:cubicBezTo>
                          <a:pt x="349" y="64"/>
                          <a:pt x="454" y="71"/>
                          <a:pt x="578" y="82"/>
                        </a:cubicBezTo>
                        <a:cubicBezTo>
                          <a:pt x="702" y="96"/>
                          <a:pt x="844" y="113"/>
                          <a:pt x="1002" y="134"/>
                        </a:cubicBezTo>
                        <a:cubicBezTo>
                          <a:pt x="1635" y="218"/>
                          <a:pt x="2536" y="402"/>
                          <a:pt x="3553" y="802"/>
                        </a:cubicBezTo>
                        <a:cubicBezTo>
                          <a:pt x="4575" y="1194"/>
                          <a:pt x="5706" y="1801"/>
                          <a:pt x="6850" y="2555"/>
                        </a:cubicBezTo>
                        <a:cubicBezTo>
                          <a:pt x="7999" y="3307"/>
                          <a:pt x="9166" y="4192"/>
                          <a:pt x="10347" y="5070"/>
                        </a:cubicBezTo>
                        <a:cubicBezTo>
                          <a:pt x="11528" y="5948"/>
                          <a:pt x="12728" y="6812"/>
                          <a:pt x="13937" y="7507"/>
                        </a:cubicBezTo>
                        <a:cubicBezTo>
                          <a:pt x="14541" y="7854"/>
                          <a:pt x="15148" y="8159"/>
                          <a:pt x="15736" y="8406"/>
                        </a:cubicBezTo>
                        <a:cubicBezTo>
                          <a:pt x="16031" y="8527"/>
                          <a:pt x="16317" y="8645"/>
                          <a:pt x="16594" y="8760"/>
                        </a:cubicBezTo>
                        <a:cubicBezTo>
                          <a:pt x="16875" y="8864"/>
                          <a:pt x="17146" y="8966"/>
                          <a:pt x="17408" y="9063"/>
                        </a:cubicBezTo>
                        <a:cubicBezTo>
                          <a:pt x="18458" y="9425"/>
                          <a:pt x="19350" y="9685"/>
                          <a:pt x="19985" y="9827"/>
                        </a:cubicBezTo>
                        <a:cubicBezTo>
                          <a:pt x="20302" y="9904"/>
                          <a:pt x="20549" y="9964"/>
                          <a:pt x="20721" y="9994"/>
                        </a:cubicBezTo>
                        <a:cubicBezTo>
                          <a:pt x="20892" y="10028"/>
                          <a:pt x="20982" y="10045"/>
                          <a:pt x="20982" y="10045"/>
                        </a:cubicBezTo>
                        <a:cubicBezTo>
                          <a:pt x="20982" y="10045"/>
                          <a:pt x="21074" y="10061"/>
                          <a:pt x="21245" y="10094"/>
                        </a:cubicBezTo>
                        <a:cubicBezTo>
                          <a:pt x="21415" y="10130"/>
                          <a:pt x="21669" y="10162"/>
                          <a:pt x="21990" y="10210"/>
                        </a:cubicBezTo>
                        <a:cubicBezTo>
                          <a:pt x="22631" y="10306"/>
                          <a:pt x="23557" y="10401"/>
                          <a:pt x="24670" y="10429"/>
                        </a:cubicBezTo>
                        <a:cubicBezTo>
                          <a:pt x="24841" y="10433"/>
                          <a:pt x="25015" y="10435"/>
                          <a:pt x="25194" y="10435"/>
                        </a:cubicBezTo>
                        <a:cubicBezTo>
                          <a:pt x="26182" y="10435"/>
                          <a:pt x="27293" y="10368"/>
                          <a:pt x="28458" y="10201"/>
                        </a:cubicBezTo>
                        <a:cubicBezTo>
                          <a:pt x="29146" y="10109"/>
                          <a:pt x="29850" y="9968"/>
                          <a:pt x="30561" y="9812"/>
                        </a:cubicBezTo>
                        <a:cubicBezTo>
                          <a:pt x="31268" y="9638"/>
                          <a:pt x="31985" y="9453"/>
                          <a:pt x="32686" y="9220"/>
                        </a:cubicBezTo>
                        <a:cubicBezTo>
                          <a:pt x="35511" y="8330"/>
                          <a:pt x="38139" y="6953"/>
                          <a:pt x="40031" y="5826"/>
                        </a:cubicBezTo>
                        <a:cubicBezTo>
                          <a:pt x="40976" y="5258"/>
                          <a:pt x="41746" y="4757"/>
                          <a:pt x="42280" y="4397"/>
                        </a:cubicBezTo>
                        <a:cubicBezTo>
                          <a:pt x="42546" y="4217"/>
                          <a:pt x="42751" y="4068"/>
                          <a:pt x="42890" y="3969"/>
                        </a:cubicBezTo>
                        <a:cubicBezTo>
                          <a:pt x="43029" y="3866"/>
                          <a:pt x="43101" y="3808"/>
                          <a:pt x="43097" y="3801"/>
                        </a:cubicBezTo>
                        <a:cubicBezTo>
                          <a:pt x="43096" y="3800"/>
                          <a:pt x="43095" y="3800"/>
                          <a:pt x="43094" y="3800"/>
                        </a:cubicBezTo>
                        <a:cubicBezTo>
                          <a:pt x="43078" y="3800"/>
                          <a:pt x="42998" y="3842"/>
                          <a:pt x="42859" y="3923"/>
                        </a:cubicBezTo>
                        <a:cubicBezTo>
                          <a:pt x="42713" y="4012"/>
                          <a:pt x="42495" y="4140"/>
                          <a:pt x="42222" y="4307"/>
                        </a:cubicBezTo>
                        <a:cubicBezTo>
                          <a:pt x="41671" y="4637"/>
                          <a:pt x="40886" y="5110"/>
                          <a:pt x="39927" y="5647"/>
                        </a:cubicBezTo>
                        <a:cubicBezTo>
                          <a:pt x="38010" y="6716"/>
                          <a:pt x="35375" y="8030"/>
                          <a:pt x="32574" y="8862"/>
                        </a:cubicBezTo>
                        <a:cubicBezTo>
                          <a:pt x="31878" y="9079"/>
                          <a:pt x="31170" y="9252"/>
                          <a:pt x="30471" y="9413"/>
                        </a:cubicBezTo>
                        <a:cubicBezTo>
                          <a:pt x="29770" y="9557"/>
                          <a:pt x="29076" y="9685"/>
                          <a:pt x="28398" y="9766"/>
                        </a:cubicBezTo>
                        <a:cubicBezTo>
                          <a:pt x="27353" y="9900"/>
                          <a:pt x="26354" y="9954"/>
                          <a:pt x="25452" y="9954"/>
                        </a:cubicBezTo>
                        <a:cubicBezTo>
                          <a:pt x="25187" y="9954"/>
                          <a:pt x="24931" y="9949"/>
                          <a:pt x="24684" y="9941"/>
                        </a:cubicBezTo>
                        <a:cubicBezTo>
                          <a:pt x="23595" y="9899"/>
                          <a:pt x="22692" y="9798"/>
                          <a:pt x="22065" y="9696"/>
                        </a:cubicBezTo>
                        <a:cubicBezTo>
                          <a:pt x="21752" y="9647"/>
                          <a:pt x="21504" y="9610"/>
                          <a:pt x="21339" y="9575"/>
                        </a:cubicBezTo>
                        <a:cubicBezTo>
                          <a:pt x="21172" y="9541"/>
                          <a:pt x="21082" y="9525"/>
                          <a:pt x="21082" y="9525"/>
                        </a:cubicBezTo>
                        <a:cubicBezTo>
                          <a:pt x="21082" y="9525"/>
                          <a:pt x="20993" y="9508"/>
                          <a:pt x="20826" y="9477"/>
                        </a:cubicBezTo>
                        <a:cubicBezTo>
                          <a:pt x="20658" y="9450"/>
                          <a:pt x="20415" y="9393"/>
                          <a:pt x="20104" y="9321"/>
                        </a:cubicBezTo>
                        <a:cubicBezTo>
                          <a:pt x="19480" y="9190"/>
                          <a:pt x="18605" y="8945"/>
                          <a:pt x="17568" y="8601"/>
                        </a:cubicBezTo>
                        <a:cubicBezTo>
                          <a:pt x="17311" y="8509"/>
                          <a:pt x="17042" y="8412"/>
                          <a:pt x="16765" y="8315"/>
                        </a:cubicBezTo>
                        <a:cubicBezTo>
                          <a:pt x="16493" y="8204"/>
                          <a:pt x="16210" y="8093"/>
                          <a:pt x="15919" y="7977"/>
                        </a:cubicBezTo>
                        <a:cubicBezTo>
                          <a:pt x="15338" y="7741"/>
                          <a:pt x="14750" y="7456"/>
                          <a:pt x="14154" y="7125"/>
                        </a:cubicBezTo>
                        <a:cubicBezTo>
                          <a:pt x="12962" y="6462"/>
                          <a:pt x="11760" y="5624"/>
                          <a:pt x="10568" y="4767"/>
                        </a:cubicBezTo>
                        <a:cubicBezTo>
                          <a:pt x="9375" y="3911"/>
                          <a:pt x="8185" y="3040"/>
                          <a:pt x="7009" y="2306"/>
                        </a:cubicBezTo>
                        <a:cubicBezTo>
                          <a:pt x="5837" y="1569"/>
                          <a:pt x="4676" y="978"/>
                          <a:pt x="3627" y="610"/>
                        </a:cubicBezTo>
                        <a:cubicBezTo>
                          <a:pt x="2579" y="232"/>
                          <a:pt x="1658" y="77"/>
                          <a:pt x="1014" y="27"/>
                        </a:cubicBezTo>
                        <a:cubicBezTo>
                          <a:pt x="852" y="18"/>
                          <a:pt x="708" y="9"/>
                          <a:pt x="583" y="1"/>
                        </a:cubicBezTo>
                        <a:cubicBezTo>
                          <a:pt x="558" y="1"/>
                          <a:pt x="533" y="0"/>
                          <a:pt x="51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89" name="Google Shape;7189;p10"/>
                  <p:cNvSpPr/>
                  <p:nvPr/>
                </p:nvSpPr>
                <p:spPr>
                  <a:xfrm>
                    <a:off x="1903682" y="667030"/>
                    <a:ext cx="215173" cy="64375"/>
                  </a:xfrm>
                  <a:custGeom>
                    <a:avLst/>
                    <a:gdLst/>
                    <a:ahLst/>
                    <a:cxnLst/>
                    <a:rect l="l" t="t" r="r" b="b"/>
                    <a:pathLst>
                      <a:path w="8988" h="2689" extrusionOk="0">
                        <a:moveTo>
                          <a:pt x="8937" y="1"/>
                        </a:moveTo>
                        <a:cubicBezTo>
                          <a:pt x="8797" y="1"/>
                          <a:pt x="7838" y="584"/>
                          <a:pt x="6825" y="1036"/>
                        </a:cubicBezTo>
                        <a:cubicBezTo>
                          <a:pt x="6557" y="1157"/>
                          <a:pt x="6280" y="1251"/>
                          <a:pt x="6028" y="1354"/>
                        </a:cubicBezTo>
                        <a:cubicBezTo>
                          <a:pt x="5901" y="1404"/>
                          <a:pt x="5777" y="1452"/>
                          <a:pt x="5661" y="1498"/>
                        </a:cubicBezTo>
                        <a:cubicBezTo>
                          <a:pt x="5540" y="1533"/>
                          <a:pt x="5427" y="1567"/>
                          <a:pt x="5323" y="1597"/>
                        </a:cubicBezTo>
                        <a:cubicBezTo>
                          <a:pt x="4905" y="1724"/>
                          <a:pt x="4627" y="1807"/>
                          <a:pt x="4627" y="1807"/>
                        </a:cubicBezTo>
                        <a:cubicBezTo>
                          <a:pt x="4627" y="1807"/>
                          <a:pt x="4556" y="1827"/>
                          <a:pt x="4434" y="1859"/>
                        </a:cubicBezTo>
                        <a:cubicBezTo>
                          <a:pt x="4312" y="1891"/>
                          <a:pt x="4137" y="1938"/>
                          <a:pt x="3926" y="1993"/>
                        </a:cubicBezTo>
                        <a:cubicBezTo>
                          <a:pt x="3821" y="2021"/>
                          <a:pt x="3706" y="2051"/>
                          <a:pt x="3585" y="2084"/>
                        </a:cubicBezTo>
                        <a:cubicBezTo>
                          <a:pt x="3464" y="2116"/>
                          <a:pt x="3333" y="2131"/>
                          <a:pt x="3200" y="2157"/>
                        </a:cubicBezTo>
                        <a:cubicBezTo>
                          <a:pt x="2930" y="2201"/>
                          <a:pt x="2643" y="2261"/>
                          <a:pt x="2355" y="2302"/>
                        </a:cubicBezTo>
                        <a:cubicBezTo>
                          <a:pt x="1194" y="2452"/>
                          <a:pt x="9" y="2442"/>
                          <a:pt x="4" y="2527"/>
                        </a:cubicBezTo>
                        <a:cubicBezTo>
                          <a:pt x="0" y="2577"/>
                          <a:pt x="841" y="2688"/>
                          <a:pt x="1825" y="2688"/>
                        </a:cubicBezTo>
                        <a:cubicBezTo>
                          <a:pt x="2010" y="2688"/>
                          <a:pt x="2199" y="2685"/>
                          <a:pt x="2389" y="2676"/>
                        </a:cubicBezTo>
                        <a:cubicBezTo>
                          <a:pt x="2689" y="2657"/>
                          <a:pt x="2987" y="2619"/>
                          <a:pt x="3268" y="2591"/>
                        </a:cubicBezTo>
                        <a:cubicBezTo>
                          <a:pt x="3409" y="2573"/>
                          <a:pt x="3545" y="2565"/>
                          <a:pt x="3672" y="2543"/>
                        </a:cubicBezTo>
                        <a:cubicBezTo>
                          <a:pt x="3801" y="2517"/>
                          <a:pt x="3920" y="2492"/>
                          <a:pt x="4032" y="2471"/>
                        </a:cubicBezTo>
                        <a:cubicBezTo>
                          <a:pt x="4254" y="2425"/>
                          <a:pt x="4439" y="2388"/>
                          <a:pt x="4569" y="2360"/>
                        </a:cubicBezTo>
                        <a:cubicBezTo>
                          <a:pt x="4699" y="2334"/>
                          <a:pt x="4772" y="2316"/>
                          <a:pt x="4772" y="2316"/>
                        </a:cubicBezTo>
                        <a:cubicBezTo>
                          <a:pt x="4772" y="2316"/>
                          <a:pt x="5055" y="2214"/>
                          <a:pt x="5485" y="2059"/>
                        </a:cubicBezTo>
                        <a:cubicBezTo>
                          <a:pt x="5590" y="2021"/>
                          <a:pt x="5705" y="1978"/>
                          <a:pt x="5826" y="1934"/>
                        </a:cubicBezTo>
                        <a:cubicBezTo>
                          <a:pt x="5945" y="1879"/>
                          <a:pt x="6068" y="1821"/>
                          <a:pt x="6196" y="1761"/>
                        </a:cubicBezTo>
                        <a:cubicBezTo>
                          <a:pt x="6450" y="1637"/>
                          <a:pt x="6727" y="1518"/>
                          <a:pt x="6990" y="1372"/>
                        </a:cubicBezTo>
                        <a:cubicBezTo>
                          <a:pt x="8049" y="794"/>
                          <a:pt x="8988" y="55"/>
                          <a:pt x="8953" y="6"/>
                        </a:cubicBezTo>
                        <a:cubicBezTo>
                          <a:pt x="8950" y="3"/>
                          <a:pt x="8945" y="1"/>
                          <a:pt x="893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90" name="Google Shape;7190;p10"/>
                  <p:cNvSpPr/>
                  <p:nvPr/>
                </p:nvSpPr>
                <p:spPr>
                  <a:xfrm>
                    <a:off x="1670235" y="573637"/>
                    <a:ext cx="195901" cy="44361"/>
                  </a:xfrm>
                  <a:custGeom>
                    <a:avLst/>
                    <a:gdLst/>
                    <a:ahLst/>
                    <a:cxnLst/>
                    <a:rect l="l" t="t" r="r" b="b"/>
                    <a:pathLst>
                      <a:path w="8183" h="1853" extrusionOk="0">
                        <a:moveTo>
                          <a:pt x="86" y="0"/>
                        </a:moveTo>
                        <a:cubicBezTo>
                          <a:pt x="38" y="0"/>
                          <a:pt x="11" y="5"/>
                          <a:pt x="8" y="16"/>
                        </a:cubicBezTo>
                        <a:cubicBezTo>
                          <a:pt x="1" y="53"/>
                          <a:pt x="248" y="143"/>
                          <a:pt x="617" y="274"/>
                        </a:cubicBezTo>
                        <a:cubicBezTo>
                          <a:pt x="987" y="404"/>
                          <a:pt x="1478" y="586"/>
                          <a:pt x="1968" y="770"/>
                        </a:cubicBezTo>
                        <a:cubicBezTo>
                          <a:pt x="2459" y="955"/>
                          <a:pt x="2951" y="1139"/>
                          <a:pt x="3328" y="1269"/>
                        </a:cubicBezTo>
                        <a:cubicBezTo>
                          <a:pt x="3704" y="1396"/>
                          <a:pt x="3955" y="1480"/>
                          <a:pt x="3955" y="1480"/>
                        </a:cubicBezTo>
                        <a:cubicBezTo>
                          <a:pt x="3955" y="1480"/>
                          <a:pt x="4213" y="1546"/>
                          <a:pt x="4605" y="1630"/>
                        </a:cubicBezTo>
                        <a:cubicBezTo>
                          <a:pt x="4996" y="1712"/>
                          <a:pt x="5527" y="1799"/>
                          <a:pt x="6063" y="1841"/>
                        </a:cubicBezTo>
                        <a:cubicBezTo>
                          <a:pt x="6212" y="1848"/>
                          <a:pt x="6362" y="1852"/>
                          <a:pt x="6509" y="1852"/>
                        </a:cubicBezTo>
                        <a:cubicBezTo>
                          <a:pt x="6889" y="1852"/>
                          <a:pt x="7250" y="1826"/>
                          <a:pt x="7536" y="1773"/>
                        </a:cubicBezTo>
                        <a:cubicBezTo>
                          <a:pt x="7930" y="1702"/>
                          <a:pt x="8183" y="1610"/>
                          <a:pt x="8175" y="1578"/>
                        </a:cubicBezTo>
                        <a:cubicBezTo>
                          <a:pt x="8171" y="1560"/>
                          <a:pt x="8118" y="1555"/>
                          <a:pt x="8027" y="1555"/>
                        </a:cubicBezTo>
                        <a:cubicBezTo>
                          <a:pt x="7911" y="1555"/>
                          <a:pt x="7733" y="1564"/>
                          <a:pt x="7514" y="1567"/>
                        </a:cubicBezTo>
                        <a:cubicBezTo>
                          <a:pt x="7470" y="1568"/>
                          <a:pt x="7424" y="1569"/>
                          <a:pt x="7377" y="1569"/>
                        </a:cubicBezTo>
                        <a:cubicBezTo>
                          <a:pt x="7009" y="1569"/>
                          <a:pt x="6554" y="1533"/>
                          <a:pt x="6104" y="1468"/>
                        </a:cubicBezTo>
                        <a:cubicBezTo>
                          <a:pt x="5594" y="1382"/>
                          <a:pt x="5094" y="1261"/>
                          <a:pt x="4721" y="1154"/>
                        </a:cubicBezTo>
                        <a:cubicBezTo>
                          <a:pt x="4348" y="1048"/>
                          <a:pt x="4100" y="970"/>
                          <a:pt x="4100" y="970"/>
                        </a:cubicBezTo>
                        <a:cubicBezTo>
                          <a:pt x="4100" y="970"/>
                          <a:pt x="3849" y="903"/>
                          <a:pt x="3471" y="802"/>
                        </a:cubicBezTo>
                        <a:cubicBezTo>
                          <a:pt x="3093" y="697"/>
                          <a:pt x="2589" y="556"/>
                          <a:pt x="2084" y="414"/>
                        </a:cubicBezTo>
                        <a:cubicBezTo>
                          <a:pt x="1576" y="276"/>
                          <a:pt x="1064" y="146"/>
                          <a:pt x="672" y="74"/>
                        </a:cubicBezTo>
                        <a:cubicBezTo>
                          <a:pt x="402" y="26"/>
                          <a:pt x="193" y="0"/>
                          <a:pt x="8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91" name="Google Shape;7191;p10"/>
                  <p:cNvSpPr/>
                  <p:nvPr/>
                </p:nvSpPr>
                <p:spPr>
                  <a:xfrm>
                    <a:off x="2118910" y="632388"/>
                    <a:ext cx="269157" cy="166479"/>
                  </a:xfrm>
                  <a:custGeom>
                    <a:avLst/>
                    <a:gdLst/>
                    <a:ahLst/>
                    <a:cxnLst/>
                    <a:rect l="l" t="t" r="r" b="b"/>
                    <a:pathLst>
                      <a:path w="11243" h="6954" extrusionOk="0">
                        <a:moveTo>
                          <a:pt x="11212" y="0"/>
                        </a:moveTo>
                        <a:cubicBezTo>
                          <a:pt x="11163" y="0"/>
                          <a:pt x="10884" y="306"/>
                          <a:pt x="10468" y="744"/>
                        </a:cubicBezTo>
                        <a:cubicBezTo>
                          <a:pt x="10242" y="961"/>
                          <a:pt x="9999" y="1233"/>
                          <a:pt x="9705" y="1492"/>
                        </a:cubicBezTo>
                        <a:cubicBezTo>
                          <a:pt x="9560" y="1625"/>
                          <a:pt x="9413" y="1761"/>
                          <a:pt x="9261" y="1900"/>
                        </a:cubicBezTo>
                        <a:cubicBezTo>
                          <a:pt x="9104" y="2033"/>
                          <a:pt x="8945" y="2166"/>
                          <a:pt x="8786" y="2301"/>
                        </a:cubicBezTo>
                        <a:cubicBezTo>
                          <a:pt x="8630" y="2438"/>
                          <a:pt x="8464" y="2567"/>
                          <a:pt x="8302" y="2692"/>
                        </a:cubicBezTo>
                        <a:cubicBezTo>
                          <a:pt x="8140" y="2816"/>
                          <a:pt x="7980" y="2940"/>
                          <a:pt x="7827" y="3059"/>
                        </a:cubicBezTo>
                        <a:cubicBezTo>
                          <a:pt x="7505" y="3283"/>
                          <a:pt x="7216" y="3505"/>
                          <a:pt x="6953" y="3674"/>
                        </a:cubicBezTo>
                        <a:cubicBezTo>
                          <a:pt x="6693" y="3844"/>
                          <a:pt x="6479" y="3991"/>
                          <a:pt x="6323" y="4087"/>
                        </a:cubicBezTo>
                        <a:cubicBezTo>
                          <a:pt x="6168" y="4184"/>
                          <a:pt x="6080" y="4237"/>
                          <a:pt x="6080" y="4237"/>
                        </a:cubicBezTo>
                        <a:cubicBezTo>
                          <a:pt x="6080" y="4237"/>
                          <a:pt x="5994" y="4295"/>
                          <a:pt x="5843" y="4395"/>
                        </a:cubicBezTo>
                        <a:cubicBezTo>
                          <a:pt x="5766" y="4444"/>
                          <a:pt x="5677" y="4513"/>
                          <a:pt x="5569" y="4571"/>
                        </a:cubicBezTo>
                        <a:cubicBezTo>
                          <a:pt x="5460" y="4632"/>
                          <a:pt x="5339" y="4701"/>
                          <a:pt x="5206" y="4774"/>
                        </a:cubicBezTo>
                        <a:cubicBezTo>
                          <a:pt x="4949" y="4936"/>
                          <a:pt x="4608" y="5063"/>
                          <a:pt x="4261" y="5229"/>
                        </a:cubicBezTo>
                        <a:cubicBezTo>
                          <a:pt x="3897" y="5365"/>
                          <a:pt x="3513" y="5519"/>
                          <a:pt x="3115" y="5651"/>
                        </a:cubicBezTo>
                        <a:cubicBezTo>
                          <a:pt x="2326" y="5925"/>
                          <a:pt x="1518" y="6178"/>
                          <a:pt x="937" y="6438"/>
                        </a:cubicBezTo>
                        <a:cubicBezTo>
                          <a:pt x="642" y="6556"/>
                          <a:pt x="409" y="6688"/>
                          <a:pt x="249" y="6781"/>
                        </a:cubicBezTo>
                        <a:cubicBezTo>
                          <a:pt x="88" y="6873"/>
                          <a:pt x="1" y="6933"/>
                          <a:pt x="9" y="6949"/>
                        </a:cubicBezTo>
                        <a:cubicBezTo>
                          <a:pt x="10" y="6952"/>
                          <a:pt x="15" y="6954"/>
                          <a:pt x="23" y="6954"/>
                        </a:cubicBezTo>
                        <a:cubicBezTo>
                          <a:pt x="58" y="6954"/>
                          <a:pt x="152" y="6926"/>
                          <a:pt x="295" y="6877"/>
                        </a:cubicBezTo>
                        <a:cubicBezTo>
                          <a:pt x="467" y="6818"/>
                          <a:pt x="708" y="6718"/>
                          <a:pt x="1009" y="6633"/>
                        </a:cubicBezTo>
                        <a:cubicBezTo>
                          <a:pt x="1601" y="6435"/>
                          <a:pt x="2416" y="6240"/>
                          <a:pt x="3227" y="6007"/>
                        </a:cubicBezTo>
                        <a:cubicBezTo>
                          <a:pt x="3635" y="5899"/>
                          <a:pt x="4038" y="5761"/>
                          <a:pt x="4417" y="5638"/>
                        </a:cubicBezTo>
                        <a:cubicBezTo>
                          <a:pt x="4789" y="5486"/>
                          <a:pt x="5147" y="5369"/>
                          <a:pt x="5431" y="5209"/>
                        </a:cubicBezTo>
                        <a:cubicBezTo>
                          <a:pt x="5576" y="5134"/>
                          <a:pt x="5710" y="5066"/>
                          <a:pt x="5829" y="5007"/>
                        </a:cubicBezTo>
                        <a:cubicBezTo>
                          <a:pt x="5947" y="4947"/>
                          <a:pt x="6037" y="4883"/>
                          <a:pt x="6118" y="4835"/>
                        </a:cubicBezTo>
                        <a:cubicBezTo>
                          <a:pt x="6277" y="4739"/>
                          <a:pt x="6367" y="4682"/>
                          <a:pt x="6367" y="4682"/>
                        </a:cubicBezTo>
                        <a:cubicBezTo>
                          <a:pt x="6367" y="4682"/>
                          <a:pt x="6456" y="4624"/>
                          <a:pt x="6610" y="4522"/>
                        </a:cubicBezTo>
                        <a:cubicBezTo>
                          <a:pt x="6765" y="4416"/>
                          <a:pt x="6978" y="4259"/>
                          <a:pt x="7236" y="4072"/>
                        </a:cubicBezTo>
                        <a:cubicBezTo>
                          <a:pt x="7496" y="3889"/>
                          <a:pt x="7782" y="3648"/>
                          <a:pt x="8096" y="3405"/>
                        </a:cubicBezTo>
                        <a:cubicBezTo>
                          <a:pt x="8247" y="3277"/>
                          <a:pt x="8403" y="3142"/>
                          <a:pt x="8562" y="3007"/>
                        </a:cubicBezTo>
                        <a:cubicBezTo>
                          <a:pt x="8721" y="2871"/>
                          <a:pt x="8882" y="2732"/>
                          <a:pt x="9033" y="2582"/>
                        </a:cubicBezTo>
                        <a:cubicBezTo>
                          <a:pt x="9188" y="2437"/>
                          <a:pt x="9341" y="2290"/>
                          <a:pt x="9492" y="2146"/>
                        </a:cubicBezTo>
                        <a:cubicBezTo>
                          <a:pt x="9636" y="1995"/>
                          <a:pt x="9777" y="1845"/>
                          <a:pt x="9913" y="1701"/>
                        </a:cubicBezTo>
                        <a:cubicBezTo>
                          <a:pt x="10193" y="1418"/>
                          <a:pt x="10418" y="1120"/>
                          <a:pt x="10623" y="878"/>
                        </a:cubicBezTo>
                        <a:cubicBezTo>
                          <a:pt x="11013" y="376"/>
                          <a:pt x="11242" y="22"/>
                          <a:pt x="11216" y="2"/>
                        </a:cubicBezTo>
                        <a:cubicBezTo>
                          <a:pt x="11215" y="1"/>
                          <a:pt x="11214" y="0"/>
                          <a:pt x="1121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92" name="Google Shape;7192;p10"/>
                  <p:cNvSpPr/>
                  <p:nvPr/>
                </p:nvSpPr>
                <p:spPr>
                  <a:xfrm>
                    <a:off x="2210843" y="787428"/>
                    <a:ext cx="233583" cy="49292"/>
                  </a:xfrm>
                  <a:custGeom>
                    <a:avLst/>
                    <a:gdLst/>
                    <a:ahLst/>
                    <a:cxnLst/>
                    <a:rect l="l" t="t" r="r" b="b"/>
                    <a:pathLst>
                      <a:path w="9757" h="2059" extrusionOk="0">
                        <a:moveTo>
                          <a:pt x="1166" y="1"/>
                        </a:moveTo>
                        <a:cubicBezTo>
                          <a:pt x="1031" y="7"/>
                          <a:pt x="903" y="13"/>
                          <a:pt x="785" y="18"/>
                        </a:cubicBezTo>
                        <a:cubicBezTo>
                          <a:pt x="312" y="42"/>
                          <a:pt x="0" y="73"/>
                          <a:pt x="2" y="109"/>
                        </a:cubicBezTo>
                        <a:cubicBezTo>
                          <a:pt x="2" y="146"/>
                          <a:pt x="315" y="186"/>
                          <a:pt x="779" y="224"/>
                        </a:cubicBezTo>
                        <a:cubicBezTo>
                          <a:pt x="897" y="233"/>
                          <a:pt x="1022" y="242"/>
                          <a:pt x="1155" y="253"/>
                        </a:cubicBezTo>
                        <a:cubicBezTo>
                          <a:pt x="1288" y="270"/>
                          <a:pt x="1429" y="287"/>
                          <a:pt x="1573" y="305"/>
                        </a:cubicBezTo>
                        <a:cubicBezTo>
                          <a:pt x="1862" y="343"/>
                          <a:pt x="2171" y="372"/>
                          <a:pt x="2478" y="417"/>
                        </a:cubicBezTo>
                        <a:cubicBezTo>
                          <a:pt x="3092" y="519"/>
                          <a:pt x="3707" y="603"/>
                          <a:pt x="4159" y="707"/>
                        </a:cubicBezTo>
                        <a:cubicBezTo>
                          <a:pt x="4617" y="799"/>
                          <a:pt x="4920" y="860"/>
                          <a:pt x="4920" y="860"/>
                        </a:cubicBezTo>
                        <a:cubicBezTo>
                          <a:pt x="4920" y="860"/>
                          <a:pt x="5224" y="919"/>
                          <a:pt x="5680" y="1007"/>
                        </a:cubicBezTo>
                        <a:cubicBezTo>
                          <a:pt x="6139" y="1082"/>
                          <a:pt x="6738" y="1235"/>
                          <a:pt x="7343" y="1374"/>
                        </a:cubicBezTo>
                        <a:cubicBezTo>
                          <a:pt x="7644" y="1448"/>
                          <a:pt x="7938" y="1544"/>
                          <a:pt x="8221" y="1619"/>
                        </a:cubicBezTo>
                        <a:cubicBezTo>
                          <a:pt x="8360" y="1659"/>
                          <a:pt x="8496" y="1696"/>
                          <a:pt x="8624" y="1732"/>
                        </a:cubicBezTo>
                        <a:cubicBezTo>
                          <a:pt x="8750" y="1774"/>
                          <a:pt x="8869" y="1815"/>
                          <a:pt x="8979" y="1852"/>
                        </a:cubicBezTo>
                        <a:cubicBezTo>
                          <a:pt x="9360" y="1978"/>
                          <a:pt x="9638" y="2059"/>
                          <a:pt x="9718" y="2059"/>
                        </a:cubicBezTo>
                        <a:cubicBezTo>
                          <a:pt x="9731" y="2059"/>
                          <a:pt x="9739" y="2057"/>
                          <a:pt x="9741" y="2052"/>
                        </a:cubicBezTo>
                        <a:cubicBezTo>
                          <a:pt x="9756" y="2018"/>
                          <a:pt x="9481" y="1868"/>
                          <a:pt x="9056" y="1660"/>
                        </a:cubicBezTo>
                        <a:cubicBezTo>
                          <a:pt x="8950" y="1608"/>
                          <a:pt x="8834" y="1553"/>
                          <a:pt x="8712" y="1494"/>
                        </a:cubicBezTo>
                        <a:cubicBezTo>
                          <a:pt x="8586" y="1445"/>
                          <a:pt x="8455" y="1393"/>
                          <a:pt x="8315" y="1339"/>
                        </a:cubicBezTo>
                        <a:cubicBezTo>
                          <a:pt x="8042" y="1235"/>
                          <a:pt x="7748" y="1113"/>
                          <a:pt x="7450" y="1015"/>
                        </a:cubicBezTo>
                        <a:cubicBezTo>
                          <a:pt x="6849" y="827"/>
                          <a:pt x="6249" y="634"/>
                          <a:pt x="5787" y="530"/>
                        </a:cubicBezTo>
                        <a:cubicBezTo>
                          <a:pt x="5328" y="415"/>
                          <a:pt x="5022" y="339"/>
                          <a:pt x="5022" y="339"/>
                        </a:cubicBezTo>
                        <a:cubicBezTo>
                          <a:pt x="5022" y="339"/>
                          <a:pt x="4710" y="294"/>
                          <a:pt x="4240" y="226"/>
                        </a:cubicBezTo>
                        <a:cubicBezTo>
                          <a:pt x="3774" y="146"/>
                          <a:pt x="3145" y="99"/>
                          <a:pt x="2517" y="42"/>
                        </a:cubicBezTo>
                        <a:cubicBezTo>
                          <a:pt x="2203" y="22"/>
                          <a:pt x="1886" y="19"/>
                          <a:pt x="1591" y="10"/>
                        </a:cubicBezTo>
                        <a:cubicBezTo>
                          <a:pt x="1444" y="7"/>
                          <a:pt x="1302" y="4"/>
                          <a:pt x="1166"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93" name="Google Shape;7193;p10"/>
                  <p:cNvSpPr/>
                  <p:nvPr/>
                </p:nvSpPr>
                <p:spPr>
                  <a:xfrm>
                    <a:off x="1984770" y="769425"/>
                    <a:ext cx="239663" cy="119054"/>
                  </a:xfrm>
                  <a:custGeom>
                    <a:avLst/>
                    <a:gdLst/>
                    <a:ahLst/>
                    <a:cxnLst/>
                    <a:rect l="l" t="t" r="r" b="b"/>
                    <a:pathLst>
                      <a:path w="10011" h="4973" extrusionOk="0">
                        <a:moveTo>
                          <a:pt x="54" y="0"/>
                        </a:moveTo>
                        <a:cubicBezTo>
                          <a:pt x="50" y="0"/>
                          <a:pt x="47" y="1"/>
                          <a:pt x="45" y="3"/>
                        </a:cubicBezTo>
                        <a:cubicBezTo>
                          <a:pt x="1" y="52"/>
                          <a:pt x="1049" y="999"/>
                          <a:pt x="2225" y="1785"/>
                        </a:cubicBezTo>
                        <a:cubicBezTo>
                          <a:pt x="2820" y="2160"/>
                          <a:pt x="3413" y="2545"/>
                          <a:pt x="3885" y="2789"/>
                        </a:cubicBezTo>
                        <a:cubicBezTo>
                          <a:pt x="4117" y="2916"/>
                          <a:pt x="4310" y="3021"/>
                          <a:pt x="4446" y="3096"/>
                        </a:cubicBezTo>
                        <a:cubicBezTo>
                          <a:pt x="4581" y="3171"/>
                          <a:pt x="4659" y="3211"/>
                          <a:pt x="4659" y="3211"/>
                        </a:cubicBezTo>
                        <a:cubicBezTo>
                          <a:pt x="4659" y="3211"/>
                          <a:pt x="4983" y="3352"/>
                          <a:pt x="5468" y="3560"/>
                        </a:cubicBezTo>
                        <a:cubicBezTo>
                          <a:pt x="5948" y="3780"/>
                          <a:pt x="6615" y="4012"/>
                          <a:pt x="7273" y="4257"/>
                        </a:cubicBezTo>
                        <a:cubicBezTo>
                          <a:pt x="8489" y="4670"/>
                          <a:pt x="9733" y="4972"/>
                          <a:pt x="9956" y="4972"/>
                        </a:cubicBezTo>
                        <a:cubicBezTo>
                          <a:pt x="9977" y="4972"/>
                          <a:pt x="9989" y="4970"/>
                          <a:pt x="9991" y="4964"/>
                        </a:cubicBezTo>
                        <a:cubicBezTo>
                          <a:pt x="10011" y="4889"/>
                          <a:pt x="8689" y="4442"/>
                          <a:pt x="7407" y="3905"/>
                        </a:cubicBezTo>
                        <a:cubicBezTo>
                          <a:pt x="6773" y="3618"/>
                          <a:pt x="6132" y="3356"/>
                          <a:pt x="5670" y="3115"/>
                        </a:cubicBezTo>
                        <a:cubicBezTo>
                          <a:pt x="5202" y="2887"/>
                          <a:pt x="4891" y="2734"/>
                          <a:pt x="4891" y="2734"/>
                        </a:cubicBezTo>
                        <a:cubicBezTo>
                          <a:pt x="4891" y="2734"/>
                          <a:pt x="4579" y="2582"/>
                          <a:pt x="4111" y="2354"/>
                        </a:cubicBezTo>
                        <a:cubicBezTo>
                          <a:pt x="3635" y="2140"/>
                          <a:pt x="3036" y="1794"/>
                          <a:pt x="2422" y="1466"/>
                        </a:cubicBezTo>
                        <a:cubicBezTo>
                          <a:pt x="2122" y="1291"/>
                          <a:pt x="1830" y="1103"/>
                          <a:pt x="1550" y="936"/>
                        </a:cubicBezTo>
                        <a:cubicBezTo>
                          <a:pt x="1411" y="851"/>
                          <a:pt x="1273" y="773"/>
                          <a:pt x="1148" y="692"/>
                        </a:cubicBezTo>
                        <a:cubicBezTo>
                          <a:pt x="1024" y="607"/>
                          <a:pt x="908" y="526"/>
                          <a:pt x="801" y="453"/>
                        </a:cubicBezTo>
                        <a:cubicBezTo>
                          <a:pt x="398" y="181"/>
                          <a:pt x="110" y="0"/>
                          <a:pt x="5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94" name="Google Shape;7194;p10"/>
                  <p:cNvSpPr/>
                  <p:nvPr/>
                </p:nvSpPr>
                <p:spPr>
                  <a:xfrm>
                    <a:off x="1815173" y="676870"/>
                    <a:ext cx="190347" cy="218357"/>
                  </a:xfrm>
                  <a:custGeom>
                    <a:avLst/>
                    <a:gdLst/>
                    <a:ahLst/>
                    <a:cxnLst/>
                    <a:rect l="l" t="t" r="r" b="b"/>
                    <a:pathLst>
                      <a:path w="7951" h="9121" extrusionOk="0">
                        <a:moveTo>
                          <a:pt x="34" y="1"/>
                        </a:moveTo>
                        <a:cubicBezTo>
                          <a:pt x="32" y="1"/>
                          <a:pt x="31" y="1"/>
                          <a:pt x="30" y="2"/>
                        </a:cubicBezTo>
                        <a:cubicBezTo>
                          <a:pt x="1" y="25"/>
                          <a:pt x="210" y="342"/>
                          <a:pt x="530" y="811"/>
                        </a:cubicBezTo>
                        <a:cubicBezTo>
                          <a:pt x="850" y="1283"/>
                          <a:pt x="1274" y="1908"/>
                          <a:pt x="1699" y="2535"/>
                        </a:cubicBezTo>
                        <a:cubicBezTo>
                          <a:pt x="2121" y="3164"/>
                          <a:pt x="2549" y="3791"/>
                          <a:pt x="2880" y="4258"/>
                        </a:cubicBezTo>
                        <a:cubicBezTo>
                          <a:pt x="3215" y="4721"/>
                          <a:pt x="3437" y="5030"/>
                          <a:pt x="3437" y="5030"/>
                        </a:cubicBezTo>
                        <a:cubicBezTo>
                          <a:pt x="3437" y="5030"/>
                          <a:pt x="3498" y="5104"/>
                          <a:pt x="3603" y="5232"/>
                        </a:cubicBezTo>
                        <a:cubicBezTo>
                          <a:pt x="3712" y="5361"/>
                          <a:pt x="3857" y="5547"/>
                          <a:pt x="4048" y="5763"/>
                        </a:cubicBezTo>
                        <a:cubicBezTo>
                          <a:pt x="4417" y="6199"/>
                          <a:pt x="4939" y="6760"/>
                          <a:pt x="5488" y="7293"/>
                        </a:cubicBezTo>
                        <a:cubicBezTo>
                          <a:pt x="6043" y="7819"/>
                          <a:pt x="6635" y="8305"/>
                          <a:pt x="7105" y="8633"/>
                        </a:cubicBezTo>
                        <a:cubicBezTo>
                          <a:pt x="7545" y="8937"/>
                          <a:pt x="7865" y="9120"/>
                          <a:pt x="7920" y="9120"/>
                        </a:cubicBezTo>
                        <a:cubicBezTo>
                          <a:pt x="7924" y="9120"/>
                          <a:pt x="7926" y="9119"/>
                          <a:pt x="7928" y="9117"/>
                        </a:cubicBezTo>
                        <a:cubicBezTo>
                          <a:pt x="7951" y="9084"/>
                          <a:pt x="7657" y="8841"/>
                          <a:pt x="7232" y="8472"/>
                        </a:cubicBezTo>
                        <a:cubicBezTo>
                          <a:pt x="6809" y="8099"/>
                          <a:pt x="6265" y="7579"/>
                          <a:pt x="5755" y="7029"/>
                        </a:cubicBezTo>
                        <a:cubicBezTo>
                          <a:pt x="5252" y="6474"/>
                          <a:pt x="4770" y="5899"/>
                          <a:pt x="4426" y="5452"/>
                        </a:cubicBezTo>
                        <a:cubicBezTo>
                          <a:pt x="4250" y="5234"/>
                          <a:pt x="4113" y="5041"/>
                          <a:pt x="4013" y="4911"/>
                        </a:cubicBezTo>
                        <a:cubicBezTo>
                          <a:pt x="3914" y="4779"/>
                          <a:pt x="3857" y="4704"/>
                          <a:pt x="3857" y="4704"/>
                        </a:cubicBezTo>
                        <a:cubicBezTo>
                          <a:pt x="3857" y="4704"/>
                          <a:pt x="3623" y="4409"/>
                          <a:pt x="3271" y="3966"/>
                        </a:cubicBezTo>
                        <a:cubicBezTo>
                          <a:pt x="2926" y="3516"/>
                          <a:pt x="2464" y="2916"/>
                          <a:pt x="2003" y="2317"/>
                        </a:cubicBezTo>
                        <a:cubicBezTo>
                          <a:pt x="1540" y="1715"/>
                          <a:pt x="1067" y="1119"/>
                          <a:pt x="695" y="686"/>
                        </a:cubicBezTo>
                        <a:cubicBezTo>
                          <a:pt x="338" y="270"/>
                          <a:pt x="78"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95" name="Google Shape;7195;p10"/>
                  <p:cNvSpPr/>
                  <p:nvPr/>
                </p:nvSpPr>
                <p:spPr>
                  <a:xfrm>
                    <a:off x="1687712" y="590348"/>
                    <a:ext cx="92983" cy="171482"/>
                  </a:xfrm>
                  <a:custGeom>
                    <a:avLst/>
                    <a:gdLst/>
                    <a:ahLst/>
                    <a:cxnLst/>
                    <a:rect l="l" t="t" r="r" b="b"/>
                    <a:pathLst>
                      <a:path w="3884" h="7163" extrusionOk="0">
                        <a:moveTo>
                          <a:pt x="25" y="0"/>
                        </a:moveTo>
                        <a:cubicBezTo>
                          <a:pt x="17" y="0"/>
                          <a:pt x="11" y="2"/>
                          <a:pt x="9" y="6"/>
                        </a:cubicBezTo>
                        <a:cubicBezTo>
                          <a:pt x="0" y="22"/>
                          <a:pt x="48" y="72"/>
                          <a:pt x="135" y="147"/>
                        </a:cubicBezTo>
                        <a:cubicBezTo>
                          <a:pt x="219" y="225"/>
                          <a:pt x="355" y="309"/>
                          <a:pt x="491" y="447"/>
                        </a:cubicBezTo>
                        <a:cubicBezTo>
                          <a:pt x="785" y="692"/>
                          <a:pt x="1115" y="1086"/>
                          <a:pt x="1411" y="1496"/>
                        </a:cubicBezTo>
                        <a:cubicBezTo>
                          <a:pt x="1706" y="1912"/>
                          <a:pt x="1943" y="2365"/>
                          <a:pt x="2113" y="2706"/>
                        </a:cubicBezTo>
                        <a:cubicBezTo>
                          <a:pt x="2275" y="3053"/>
                          <a:pt x="2376" y="3287"/>
                          <a:pt x="2376" y="3287"/>
                        </a:cubicBezTo>
                        <a:cubicBezTo>
                          <a:pt x="2376" y="3287"/>
                          <a:pt x="2403" y="3345"/>
                          <a:pt x="2451" y="3446"/>
                        </a:cubicBezTo>
                        <a:cubicBezTo>
                          <a:pt x="2497" y="3547"/>
                          <a:pt x="2572" y="3690"/>
                          <a:pt x="2645" y="3867"/>
                        </a:cubicBezTo>
                        <a:cubicBezTo>
                          <a:pt x="2798" y="4219"/>
                          <a:pt x="2989" y="4698"/>
                          <a:pt x="3157" y="5186"/>
                        </a:cubicBezTo>
                        <a:cubicBezTo>
                          <a:pt x="3498" y="6154"/>
                          <a:pt x="3737" y="7162"/>
                          <a:pt x="3811" y="7162"/>
                        </a:cubicBezTo>
                        <a:cubicBezTo>
                          <a:pt x="3811" y="7162"/>
                          <a:pt x="3812" y="7162"/>
                          <a:pt x="3812" y="7162"/>
                        </a:cubicBezTo>
                        <a:cubicBezTo>
                          <a:pt x="3884" y="7151"/>
                          <a:pt x="3775" y="6105"/>
                          <a:pt x="3517" y="5080"/>
                        </a:cubicBezTo>
                        <a:cubicBezTo>
                          <a:pt x="3393" y="4566"/>
                          <a:pt x="3232" y="4061"/>
                          <a:pt x="3099" y="3687"/>
                        </a:cubicBezTo>
                        <a:cubicBezTo>
                          <a:pt x="3035" y="3498"/>
                          <a:pt x="2966" y="3345"/>
                          <a:pt x="2926" y="3237"/>
                        </a:cubicBezTo>
                        <a:cubicBezTo>
                          <a:pt x="2884" y="3128"/>
                          <a:pt x="2859" y="3067"/>
                          <a:pt x="2859" y="3067"/>
                        </a:cubicBezTo>
                        <a:cubicBezTo>
                          <a:pt x="2859" y="3067"/>
                          <a:pt x="2738" y="2827"/>
                          <a:pt x="2544" y="2478"/>
                        </a:cubicBezTo>
                        <a:cubicBezTo>
                          <a:pt x="2342" y="2131"/>
                          <a:pt x="2058" y="1677"/>
                          <a:pt x="1707" y="1267"/>
                        </a:cubicBezTo>
                        <a:cubicBezTo>
                          <a:pt x="1355" y="863"/>
                          <a:pt x="964" y="488"/>
                          <a:pt x="615" y="283"/>
                        </a:cubicBezTo>
                        <a:cubicBezTo>
                          <a:pt x="454" y="164"/>
                          <a:pt x="292" y="104"/>
                          <a:pt x="188" y="54"/>
                        </a:cubicBezTo>
                        <a:cubicBezTo>
                          <a:pt x="108" y="19"/>
                          <a:pt x="51" y="0"/>
                          <a:pt x="25"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196" name="Google Shape;7196;p10"/>
                <p:cNvGrpSpPr/>
                <p:nvPr/>
              </p:nvGrpSpPr>
              <p:grpSpPr>
                <a:xfrm>
                  <a:off x="1704590" y="575145"/>
                  <a:ext cx="884012" cy="348649"/>
                  <a:chOff x="1704590" y="575145"/>
                  <a:chExt cx="884012" cy="348649"/>
                </a:xfrm>
              </p:grpSpPr>
              <p:sp>
                <p:nvSpPr>
                  <p:cNvPr id="7197" name="Google Shape;7197;p10"/>
                  <p:cNvSpPr/>
                  <p:nvPr/>
                </p:nvSpPr>
                <p:spPr>
                  <a:xfrm>
                    <a:off x="2275699" y="606220"/>
                    <a:ext cx="84652" cy="67487"/>
                  </a:xfrm>
                  <a:custGeom>
                    <a:avLst/>
                    <a:gdLst/>
                    <a:ahLst/>
                    <a:cxnLst/>
                    <a:rect l="l" t="t" r="r" b="b"/>
                    <a:pathLst>
                      <a:path w="3536" h="2819" extrusionOk="0">
                        <a:moveTo>
                          <a:pt x="3234" y="0"/>
                        </a:moveTo>
                        <a:cubicBezTo>
                          <a:pt x="3068" y="0"/>
                          <a:pt x="2835" y="96"/>
                          <a:pt x="2614" y="266"/>
                        </a:cubicBezTo>
                        <a:cubicBezTo>
                          <a:pt x="2284" y="523"/>
                          <a:pt x="2111" y="851"/>
                          <a:pt x="2227" y="1000"/>
                        </a:cubicBezTo>
                        <a:cubicBezTo>
                          <a:pt x="2266" y="1050"/>
                          <a:pt x="2331" y="1073"/>
                          <a:pt x="2413" y="1073"/>
                        </a:cubicBezTo>
                        <a:cubicBezTo>
                          <a:pt x="2579" y="1073"/>
                          <a:pt x="2813" y="978"/>
                          <a:pt x="3032" y="809"/>
                        </a:cubicBezTo>
                        <a:cubicBezTo>
                          <a:pt x="3364" y="552"/>
                          <a:pt x="3535" y="223"/>
                          <a:pt x="3419" y="73"/>
                        </a:cubicBezTo>
                        <a:cubicBezTo>
                          <a:pt x="3381" y="24"/>
                          <a:pt x="3315" y="0"/>
                          <a:pt x="3234" y="0"/>
                        </a:cubicBezTo>
                        <a:close/>
                        <a:moveTo>
                          <a:pt x="1385" y="1364"/>
                        </a:moveTo>
                        <a:cubicBezTo>
                          <a:pt x="1170" y="1364"/>
                          <a:pt x="862" y="1511"/>
                          <a:pt x="582" y="1766"/>
                        </a:cubicBezTo>
                        <a:cubicBezTo>
                          <a:pt x="188" y="2126"/>
                          <a:pt x="0" y="2563"/>
                          <a:pt x="162" y="2742"/>
                        </a:cubicBezTo>
                        <a:cubicBezTo>
                          <a:pt x="210" y="2794"/>
                          <a:pt x="281" y="2818"/>
                          <a:pt x="369" y="2818"/>
                        </a:cubicBezTo>
                        <a:cubicBezTo>
                          <a:pt x="583" y="2818"/>
                          <a:pt x="893" y="2670"/>
                          <a:pt x="1172" y="2415"/>
                        </a:cubicBezTo>
                        <a:cubicBezTo>
                          <a:pt x="1567" y="2055"/>
                          <a:pt x="1755" y="1618"/>
                          <a:pt x="1593" y="1440"/>
                        </a:cubicBezTo>
                        <a:cubicBezTo>
                          <a:pt x="1545" y="1388"/>
                          <a:pt x="1473" y="1364"/>
                          <a:pt x="1385" y="136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98" name="Google Shape;7198;p10"/>
                  <p:cNvSpPr/>
                  <p:nvPr/>
                </p:nvSpPr>
                <p:spPr>
                  <a:xfrm>
                    <a:off x="2021878" y="632029"/>
                    <a:ext cx="96957" cy="46827"/>
                  </a:xfrm>
                  <a:custGeom>
                    <a:avLst/>
                    <a:gdLst/>
                    <a:ahLst/>
                    <a:cxnLst/>
                    <a:rect l="l" t="t" r="r" b="b"/>
                    <a:pathLst>
                      <a:path w="4050" h="1956" extrusionOk="0">
                        <a:moveTo>
                          <a:pt x="3644" y="0"/>
                        </a:moveTo>
                        <a:cubicBezTo>
                          <a:pt x="3501" y="0"/>
                          <a:pt x="3328" y="35"/>
                          <a:pt x="3151" y="105"/>
                        </a:cubicBezTo>
                        <a:cubicBezTo>
                          <a:pt x="2763" y="260"/>
                          <a:pt x="2506" y="528"/>
                          <a:pt x="2576" y="704"/>
                        </a:cubicBezTo>
                        <a:cubicBezTo>
                          <a:pt x="2613" y="799"/>
                          <a:pt x="2739" y="847"/>
                          <a:pt x="2907" y="847"/>
                        </a:cubicBezTo>
                        <a:cubicBezTo>
                          <a:pt x="3050" y="847"/>
                          <a:pt x="3224" y="812"/>
                          <a:pt x="3402" y="742"/>
                        </a:cubicBezTo>
                        <a:cubicBezTo>
                          <a:pt x="3792" y="587"/>
                          <a:pt x="4049" y="321"/>
                          <a:pt x="3977" y="144"/>
                        </a:cubicBezTo>
                        <a:cubicBezTo>
                          <a:pt x="3940" y="49"/>
                          <a:pt x="3813" y="0"/>
                          <a:pt x="3644" y="0"/>
                        </a:cubicBezTo>
                        <a:close/>
                        <a:moveTo>
                          <a:pt x="1482" y="795"/>
                        </a:moveTo>
                        <a:cubicBezTo>
                          <a:pt x="1285" y="795"/>
                          <a:pt x="1034" y="858"/>
                          <a:pt x="782" y="982"/>
                        </a:cubicBezTo>
                        <a:cubicBezTo>
                          <a:pt x="303" y="1217"/>
                          <a:pt x="0" y="1583"/>
                          <a:pt x="107" y="1800"/>
                        </a:cubicBezTo>
                        <a:cubicBezTo>
                          <a:pt x="158" y="1904"/>
                          <a:pt x="291" y="1955"/>
                          <a:pt x="469" y="1955"/>
                        </a:cubicBezTo>
                        <a:cubicBezTo>
                          <a:pt x="665" y="1955"/>
                          <a:pt x="916" y="1892"/>
                          <a:pt x="1169" y="1768"/>
                        </a:cubicBezTo>
                        <a:cubicBezTo>
                          <a:pt x="1648" y="1533"/>
                          <a:pt x="1949" y="1165"/>
                          <a:pt x="1842" y="950"/>
                        </a:cubicBezTo>
                        <a:cubicBezTo>
                          <a:pt x="1792" y="846"/>
                          <a:pt x="1659" y="795"/>
                          <a:pt x="1482"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199" name="Google Shape;7199;p10"/>
                  <p:cNvSpPr/>
                  <p:nvPr/>
                </p:nvSpPr>
                <p:spPr>
                  <a:xfrm>
                    <a:off x="2335575" y="837082"/>
                    <a:ext cx="101170" cy="26597"/>
                  </a:xfrm>
                  <a:custGeom>
                    <a:avLst/>
                    <a:gdLst/>
                    <a:ahLst/>
                    <a:cxnLst/>
                    <a:rect l="l" t="t" r="r" b="b"/>
                    <a:pathLst>
                      <a:path w="4226" h="1111" extrusionOk="0">
                        <a:moveTo>
                          <a:pt x="603" y="1"/>
                        </a:moveTo>
                        <a:cubicBezTo>
                          <a:pt x="289" y="1"/>
                          <a:pt x="48" y="99"/>
                          <a:pt x="28" y="252"/>
                        </a:cubicBezTo>
                        <a:cubicBezTo>
                          <a:pt x="0" y="440"/>
                          <a:pt x="314" y="637"/>
                          <a:pt x="727" y="695"/>
                        </a:cubicBezTo>
                        <a:cubicBezTo>
                          <a:pt x="804" y="706"/>
                          <a:pt x="879" y="711"/>
                          <a:pt x="950" y="711"/>
                        </a:cubicBezTo>
                        <a:cubicBezTo>
                          <a:pt x="1262" y="711"/>
                          <a:pt x="1501" y="613"/>
                          <a:pt x="1522" y="460"/>
                        </a:cubicBezTo>
                        <a:cubicBezTo>
                          <a:pt x="1550" y="273"/>
                          <a:pt x="1235" y="76"/>
                          <a:pt x="823" y="16"/>
                        </a:cubicBezTo>
                        <a:cubicBezTo>
                          <a:pt x="747" y="6"/>
                          <a:pt x="674" y="1"/>
                          <a:pt x="603" y="1"/>
                        </a:cubicBezTo>
                        <a:close/>
                        <a:moveTo>
                          <a:pt x="3143" y="228"/>
                        </a:moveTo>
                        <a:cubicBezTo>
                          <a:pt x="2670" y="228"/>
                          <a:pt x="2295" y="388"/>
                          <a:pt x="2281" y="610"/>
                        </a:cubicBezTo>
                        <a:cubicBezTo>
                          <a:pt x="2267" y="853"/>
                          <a:pt x="2686" y="1073"/>
                          <a:pt x="3219" y="1107"/>
                        </a:cubicBezTo>
                        <a:cubicBezTo>
                          <a:pt x="3261" y="1109"/>
                          <a:pt x="3302" y="1110"/>
                          <a:pt x="3343" y="1110"/>
                        </a:cubicBezTo>
                        <a:cubicBezTo>
                          <a:pt x="3820" y="1110"/>
                          <a:pt x="4197" y="950"/>
                          <a:pt x="4210" y="728"/>
                        </a:cubicBezTo>
                        <a:cubicBezTo>
                          <a:pt x="4225" y="486"/>
                          <a:pt x="3805" y="264"/>
                          <a:pt x="3272" y="232"/>
                        </a:cubicBezTo>
                        <a:cubicBezTo>
                          <a:pt x="3228" y="229"/>
                          <a:pt x="3185" y="228"/>
                          <a:pt x="3143" y="22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00" name="Google Shape;7200;p10"/>
                  <p:cNvSpPr/>
                  <p:nvPr/>
                </p:nvSpPr>
                <p:spPr>
                  <a:xfrm>
                    <a:off x="2154582" y="884413"/>
                    <a:ext cx="99303" cy="39381"/>
                  </a:xfrm>
                  <a:custGeom>
                    <a:avLst/>
                    <a:gdLst/>
                    <a:ahLst/>
                    <a:cxnLst/>
                    <a:rect l="l" t="t" r="r" b="b"/>
                    <a:pathLst>
                      <a:path w="4148" h="1645" extrusionOk="0">
                        <a:moveTo>
                          <a:pt x="440" y="0"/>
                        </a:moveTo>
                        <a:cubicBezTo>
                          <a:pt x="244" y="0"/>
                          <a:pt x="98" y="58"/>
                          <a:pt x="62" y="165"/>
                        </a:cubicBezTo>
                        <a:cubicBezTo>
                          <a:pt x="1" y="344"/>
                          <a:pt x="275" y="597"/>
                          <a:pt x="668" y="728"/>
                        </a:cubicBezTo>
                        <a:cubicBezTo>
                          <a:pt x="826" y="781"/>
                          <a:pt x="980" y="806"/>
                          <a:pt x="1112" y="806"/>
                        </a:cubicBezTo>
                        <a:cubicBezTo>
                          <a:pt x="1310" y="806"/>
                          <a:pt x="1458" y="749"/>
                          <a:pt x="1494" y="643"/>
                        </a:cubicBezTo>
                        <a:cubicBezTo>
                          <a:pt x="1553" y="462"/>
                          <a:pt x="1281" y="211"/>
                          <a:pt x="888" y="80"/>
                        </a:cubicBezTo>
                        <a:cubicBezTo>
                          <a:pt x="728" y="26"/>
                          <a:pt x="573" y="0"/>
                          <a:pt x="440" y="0"/>
                        </a:cubicBezTo>
                        <a:close/>
                        <a:moveTo>
                          <a:pt x="2793" y="675"/>
                        </a:moveTo>
                        <a:cubicBezTo>
                          <a:pt x="2484" y="675"/>
                          <a:pt x="2252" y="765"/>
                          <a:pt x="2213" y="926"/>
                        </a:cubicBezTo>
                        <a:cubicBezTo>
                          <a:pt x="2154" y="1163"/>
                          <a:pt x="2526" y="1455"/>
                          <a:pt x="3045" y="1585"/>
                        </a:cubicBezTo>
                        <a:cubicBezTo>
                          <a:pt x="3208" y="1625"/>
                          <a:pt x="3366" y="1645"/>
                          <a:pt x="3508" y="1645"/>
                        </a:cubicBezTo>
                        <a:cubicBezTo>
                          <a:pt x="3816" y="1645"/>
                          <a:pt x="4048" y="1554"/>
                          <a:pt x="4088" y="1394"/>
                        </a:cubicBezTo>
                        <a:cubicBezTo>
                          <a:pt x="4148" y="1158"/>
                          <a:pt x="3774" y="863"/>
                          <a:pt x="3256" y="734"/>
                        </a:cubicBezTo>
                        <a:cubicBezTo>
                          <a:pt x="3093" y="694"/>
                          <a:pt x="2935" y="675"/>
                          <a:pt x="2793" y="67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01" name="Google Shape;7201;p10"/>
                  <p:cNvSpPr/>
                  <p:nvPr/>
                </p:nvSpPr>
                <p:spPr>
                  <a:xfrm>
                    <a:off x="1908901" y="838207"/>
                    <a:ext cx="79840" cy="72969"/>
                  </a:xfrm>
                  <a:custGeom>
                    <a:avLst/>
                    <a:gdLst/>
                    <a:ahLst/>
                    <a:cxnLst/>
                    <a:rect l="l" t="t" r="r" b="b"/>
                    <a:pathLst>
                      <a:path w="3335" h="3048" extrusionOk="0">
                        <a:moveTo>
                          <a:pt x="281" y="1"/>
                        </a:moveTo>
                        <a:cubicBezTo>
                          <a:pt x="221" y="1"/>
                          <a:pt x="170" y="18"/>
                          <a:pt x="135" y="53"/>
                        </a:cubicBezTo>
                        <a:cubicBezTo>
                          <a:pt x="0" y="186"/>
                          <a:pt x="130" y="534"/>
                          <a:pt x="421" y="829"/>
                        </a:cubicBezTo>
                        <a:cubicBezTo>
                          <a:pt x="638" y="1047"/>
                          <a:pt x="883" y="1176"/>
                          <a:pt x="1051" y="1176"/>
                        </a:cubicBezTo>
                        <a:cubicBezTo>
                          <a:pt x="1112" y="1176"/>
                          <a:pt x="1162" y="1159"/>
                          <a:pt x="1198" y="1124"/>
                        </a:cubicBezTo>
                        <a:cubicBezTo>
                          <a:pt x="1333" y="993"/>
                          <a:pt x="1203" y="644"/>
                          <a:pt x="910" y="349"/>
                        </a:cubicBezTo>
                        <a:cubicBezTo>
                          <a:pt x="693" y="130"/>
                          <a:pt x="448" y="1"/>
                          <a:pt x="281" y="1"/>
                        </a:cubicBezTo>
                        <a:close/>
                        <a:moveTo>
                          <a:pt x="1928" y="1621"/>
                        </a:moveTo>
                        <a:cubicBezTo>
                          <a:pt x="1835" y="1621"/>
                          <a:pt x="1760" y="1647"/>
                          <a:pt x="1712" y="1702"/>
                        </a:cubicBezTo>
                        <a:cubicBezTo>
                          <a:pt x="1553" y="1886"/>
                          <a:pt x="1753" y="2317"/>
                          <a:pt x="2157" y="2666"/>
                        </a:cubicBezTo>
                        <a:cubicBezTo>
                          <a:pt x="2439" y="2908"/>
                          <a:pt x="2746" y="3048"/>
                          <a:pt x="2959" y="3048"/>
                        </a:cubicBezTo>
                        <a:cubicBezTo>
                          <a:pt x="3052" y="3048"/>
                          <a:pt x="3127" y="3021"/>
                          <a:pt x="3174" y="2966"/>
                        </a:cubicBezTo>
                        <a:cubicBezTo>
                          <a:pt x="3335" y="2781"/>
                          <a:pt x="3133" y="2351"/>
                          <a:pt x="2729" y="2002"/>
                        </a:cubicBezTo>
                        <a:cubicBezTo>
                          <a:pt x="2448" y="1759"/>
                          <a:pt x="2141" y="1621"/>
                          <a:pt x="1928" y="162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02" name="Google Shape;7202;p10"/>
                  <p:cNvSpPr/>
                  <p:nvPr/>
                </p:nvSpPr>
                <p:spPr>
                  <a:xfrm>
                    <a:off x="1704590" y="671722"/>
                    <a:ext cx="57671" cy="89512"/>
                  </a:xfrm>
                  <a:custGeom>
                    <a:avLst/>
                    <a:gdLst/>
                    <a:ahLst/>
                    <a:cxnLst/>
                    <a:rect l="l" t="t" r="r" b="b"/>
                    <a:pathLst>
                      <a:path w="2409" h="3739" extrusionOk="0">
                        <a:moveTo>
                          <a:pt x="249" y="1"/>
                        </a:moveTo>
                        <a:cubicBezTo>
                          <a:pt x="220" y="1"/>
                          <a:pt x="193" y="7"/>
                          <a:pt x="169" y="20"/>
                        </a:cubicBezTo>
                        <a:cubicBezTo>
                          <a:pt x="0" y="106"/>
                          <a:pt x="20" y="477"/>
                          <a:pt x="211" y="846"/>
                        </a:cubicBezTo>
                        <a:cubicBezTo>
                          <a:pt x="377" y="1165"/>
                          <a:pt x="615" y="1378"/>
                          <a:pt x="785" y="1378"/>
                        </a:cubicBezTo>
                        <a:cubicBezTo>
                          <a:pt x="813" y="1378"/>
                          <a:pt x="839" y="1372"/>
                          <a:pt x="863" y="1360"/>
                        </a:cubicBezTo>
                        <a:cubicBezTo>
                          <a:pt x="1031" y="1273"/>
                          <a:pt x="1011" y="903"/>
                          <a:pt x="820" y="532"/>
                        </a:cubicBezTo>
                        <a:cubicBezTo>
                          <a:pt x="656" y="215"/>
                          <a:pt x="419" y="1"/>
                          <a:pt x="249" y="1"/>
                        </a:cubicBezTo>
                        <a:close/>
                        <a:moveTo>
                          <a:pt x="1302" y="2033"/>
                        </a:moveTo>
                        <a:cubicBezTo>
                          <a:pt x="1257" y="2033"/>
                          <a:pt x="1216" y="2043"/>
                          <a:pt x="1181" y="2065"/>
                        </a:cubicBezTo>
                        <a:cubicBezTo>
                          <a:pt x="975" y="2194"/>
                          <a:pt x="1037" y="2663"/>
                          <a:pt x="1317" y="3117"/>
                        </a:cubicBezTo>
                        <a:cubicBezTo>
                          <a:pt x="1552" y="3492"/>
                          <a:pt x="1864" y="3739"/>
                          <a:pt x="2080" y="3739"/>
                        </a:cubicBezTo>
                        <a:cubicBezTo>
                          <a:pt x="2125" y="3739"/>
                          <a:pt x="2165" y="3728"/>
                          <a:pt x="2200" y="3706"/>
                        </a:cubicBezTo>
                        <a:cubicBezTo>
                          <a:pt x="2408" y="3578"/>
                          <a:pt x="2344" y="3108"/>
                          <a:pt x="2062" y="2654"/>
                        </a:cubicBezTo>
                        <a:cubicBezTo>
                          <a:pt x="1829" y="2279"/>
                          <a:pt x="1518" y="2033"/>
                          <a:pt x="1302" y="2033"/>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03" name="Google Shape;7203;p10"/>
                  <p:cNvSpPr/>
                  <p:nvPr/>
                </p:nvSpPr>
                <p:spPr>
                  <a:xfrm>
                    <a:off x="2491693" y="592957"/>
                    <a:ext cx="96909" cy="46827"/>
                  </a:xfrm>
                  <a:custGeom>
                    <a:avLst/>
                    <a:gdLst/>
                    <a:ahLst/>
                    <a:cxnLst/>
                    <a:rect l="l" t="t" r="r" b="b"/>
                    <a:pathLst>
                      <a:path w="4048" h="1956" extrusionOk="0">
                        <a:moveTo>
                          <a:pt x="3645" y="1"/>
                        </a:moveTo>
                        <a:cubicBezTo>
                          <a:pt x="3502" y="1"/>
                          <a:pt x="3328" y="35"/>
                          <a:pt x="3151" y="105"/>
                        </a:cubicBezTo>
                        <a:cubicBezTo>
                          <a:pt x="2764" y="261"/>
                          <a:pt x="2507" y="529"/>
                          <a:pt x="2576" y="705"/>
                        </a:cubicBezTo>
                        <a:cubicBezTo>
                          <a:pt x="2613" y="799"/>
                          <a:pt x="2740" y="848"/>
                          <a:pt x="2909" y="848"/>
                        </a:cubicBezTo>
                        <a:cubicBezTo>
                          <a:pt x="3052" y="848"/>
                          <a:pt x="3226" y="813"/>
                          <a:pt x="3402" y="743"/>
                        </a:cubicBezTo>
                        <a:cubicBezTo>
                          <a:pt x="3792" y="589"/>
                          <a:pt x="4048" y="321"/>
                          <a:pt x="3979" y="145"/>
                        </a:cubicBezTo>
                        <a:cubicBezTo>
                          <a:pt x="3941" y="50"/>
                          <a:pt x="3815" y="1"/>
                          <a:pt x="3645" y="1"/>
                        </a:cubicBezTo>
                        <a:close/>
                        <a:moveTo>
                          <a:pt x="1483" y="795"/>
                        </a:moveTo>
                        <a:cubicBezTo>
                          <a:pt x="1286" y="795"/>
                          <a:pt x="1034" y="858"/>
                          <a:pt x="782" y="982"/>
                        </a:cubicBezTo>
                        <a:cubicBezTo>
                          <a:pt x="303" y="1219"/>
                          <a:pt x="0" y="1584"/>
                          <a:pt x="107" y="1802"/>
                        </a:cubicBezTo>
                        <a:cubicBezTo>
                          <a:pt x="158" y="1905"/>
                          <a:pt x="291" y="1956"/>
                          <a:pt x="467" y="1956"/>
                        </a:cubicBezTo>
                        <a:cubicBezTo>
                          <a:pt x="664" y="1956"/>
                          <a:pt x="916" y="1892"/>
                          <a:pt x="1169" y="1768"/>
                        </a:cubicBezTo>
                        <a:cubicBezTo>
                          <a:pt x="1648" y="1534"/>
                          <a:pt x="1949" y="1167"/>
                          <a:pt x="1842" y="950"/>
                        </a:cubicBezTo>
                        <a:cubicBezTo>
                          <a:pt x="1792" y="846"/>
                          <a:pt x="1659" y="795"/>
                          <a:pt x="1483" y="79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04" name="Google Shape;7204;p10"/>
                  <p:cNvSpPr/>
                  <p:nvPr/>
                </p:nvSpPr>
                <p:spPr>
                  <a:xfrm>
                    <a:off x="1792669" y="575145"/>
                    <a:ext cx="98896" cy="40650"/>
                  </a:xfrm>
                  <a:custGeom>
                    <a:avLst/>
                    <a:gdLst/>
                    <a:ahLst/>
                    <a:cxnLst/>
                    <a:rect l="l" t="t" r="r" b="b"/>
                    <a:pathLst>
                      <a:path w="4131" h="1698" extrusionOk="0">
                        <a:moveTo>
                          <a:pt x="620" y="0"/>
                        </a:moveTo>
                        <a:cubicBezTo>
                          <a:pt x="325" y="0"/>
                          <a:pt x="104" y="86"/>
                          <a:pt x="61" y="240"/>
                        </a:cubicBezTo>
                        <a:cubicBezTo>
                          <a:pt x="0" y="476"/>
                          <a:pt x="367" y="776"/>
                          <a:pt x="883" y="914"/>
                        </a:cubicBezTo>
                        <a:cubicBezTo>
                          <a:pt x="1056" y="960"/>
                          <a:pt x="1223" y="982"/>
                          <a:pt x="1372" y="982"/>
                        </a:cubicBezTo>
                        <a:cubicBezTo>
                          <a:pt x="1667" y="982"/>
                          <a:pt x="1889" y="895"/>
                          <a:pt x="1931" y="741"/>
                        </a:cubicBezTo>
                        <a:cubicBezTo>
                          <a:pt x="1992" y="507"/>
                          <a:pt x="1625" y="205"/>
                          <a:pt x="1108" y="68"/>
                        </a:cubicBezTo>
                        <a:cubicBezTo>
                          <a:pt x="935" y="22"/>
                          <a:pt x="768" y="0"/>
                          <a:pt x="620" y="0"/>
                        </a:cubicBezTo>
                        <a:close/>
                        <a:moveTo>
                          <a:pt x="3010" y="879"/>
                        </a:moveTo>
                        <a:cubicBezTo>
                          <a:pt x="2821" y="879"/>
                          <a:pt x="2680" y="934"/>
                          <a:pt x="2643" y="1037"/>
                        </a:cubicBezTo>
                        <a:cubicBezTo>
                          <a:pt x="2581" y="1216"/>
                          <a:pt x="2848" y="1472"/>
                          <a:pt x="3240" y="1611"/>
                        </a:cubicBezTo>
                        <a:cubicBezTo>
                          <a:pt x="3405" y="1669"/>
                          <a:pt x="3566" y="1698"/>
                          <a:pt x="3702" y="1698"/>
                        </a:cubicBezTo>
                        <a:cubicBezTo>
                          <a:pt x="3891" y="1698"/>
                          <a:pt x="4031" y="1643"/>
                          <a:pt x="4068" y="1539"/>
                        </a:cubicBezTo>
                        <a:cubicBezTo>
                          <a:pt x="4130" y="1362"/>
                          <a:pt x="3863" y="1105"/>
                          <a:pt x="3469" y="966"/>
                        </a:cubicBezTo>
                        <a:cubicBezTo>
                          <a:pt x="3305" y="907"/>
                          <a:pt x="3145" y="879"/>
                          <a:pt x="3010" y="8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grpSp>
          <p:nvGrpSpPr>
            <p:cNvPr id="7205" name="Google Shape;7205;p10"/>
            <p:cNvGrpSpPr/>
            <p:nvPr/>
          </p:nvGrpSpPr>
          <p:grpSpPr>
            <a:xfrm rot="10800000">
              <a:off x="6036618" y="4173210"/>
              <a:ext cx="108425" cy="103325"/>
              <a:chOff x="1645887" y="866744"/>
              <a:chExt cx="108425" cy="103325"/>
            </a:xfrm>
          </p:grpSpPr>
          <p:sp>
            <p:nvSpPr>
              <p:cNvPr id="7206" name="Google Shape;7206;p10"/>
              <p:cNvSpPr/>
              <p:nvPr/>
            </p:nvSpPr>
            <p:spPr>
              <a:xfrm>
                <a:off x="1645887" y="866744"/>
                <a:ext cx="108424" cy="103325"/>
              </a:xfrm>
              <a:custGeom>
                <a:avLst/>
                <a:gdLst/>
                <a:ahLst/>
                <a:cxnLst/>
                <a:rect l="l" t="t" r="r" b="b"/>
                <a:pathLst>
                  <a:path w="4529" h="4316" extrusionOk="0">
                    <a:moveTo>
                      <a:pt x="2260" y="1"/>
                    </a:moveTo>
                    <a:cubicBezTo>
                      <a:pt x="1165" y="1"/>
                      <a:pt x="227" y="835"/>
                      <a:pt x="117" y="1948"/>
                    </a:cubicBezTo>
                    <a:cubicBezTo>
                      <a:pt x="0" y="3132"/>
                      <a:pt x="866" y="4189"/>
                      <a:pt x="2053" y="4305"/>
                    </a:cubicBezTo>
                    <a:cubicBezTo>
                      <a:pt x="2125" y="4312"/>
                      <a:pt x="2196" y="4316"/>
                      <a:pt x="2266" y="4316"/>
                    </a:cubicBezTo>
                    <a:cubicBezTo>
                      <a:pt x="3363" y="4316"/>
                      <a:pt x="4300" y="3484"/>
                      <a:pt x="4410" y="2369"/>
                    </a:cubicBezTo>
                    <a:cubicBezTo>
                      <a:pt x="4528" y="1183"/>
                      <a:pt x="3661" y="128"/>
                      <a:pt x="2475" y="12"/>
                    </a:cubicBezTo>
                    <a:cubicBezTo>
                      <a:pt x="2403" y="4"/>
                      <a:pt x="2331" y="1"/>
                      <a:pt x="2260"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07" name="Google Shape;7207;p10"/>
              <p:cNvSpPr/>
              <p:nvPr/>
            </p:nvSpPr>
            <p:spPr>
              <a:xfrm>
                <a:off x="1654674" y="866912"/>
                <a:ext cx="99638" cy="103134"/>
              </a:xfrm>
              <a:custGeom>
                <a:avLst/>
                <a:gdLst/>
                <a:ahLst/>
                <a:cxnLst/>
                <a:rect l="l" t="t" r="r" b="b"/>
                <a:pathLst>
                  <a:path w="4162" h="4308" extrusionOk="0">
                    <a:moveTo>
                      <a:pt x="1997" y="0"/>
                    </a:moveTo>
                    <a:cubicBezTo>
                      <a:pt x="2512" y="381"/>
                      <a:pt x="2821" y="1011"/>
                      <a:pt x="2754" y="1693"/>
                    </a:cubicBezTo>
                    <a:cubicBezTo>
                      <a:pt x="2659" y="2669"/>
                      <a:pt x="1838" y="3396"/>
                      <a:pt x="880" y="3396"/>
                    </a:cubicBezTo>
                    <a:cubicBezTo>
                      <a:pt x="818" y="3396"/>
                      <a:pt x="755" y="3393"/>
                      <a:pt x="692" y="3387"/>
                    </a:cubicBezTo>
                    <a:cubicBezTo>
                      <a:pt x="443" y="3364"/>
                      <a:pt x="210" y="3289"/>
                      <a:pt x="0" y="3177"/>
                    </a:cubicBezTo>
                    <a:lnTo>
                      <a:pt x="0" y="3177"/>
                    </a:lnTo>
                    <a:cubicBezTo>
                      <a:pt x="331" y="3786"/>
                      <a:pt x="946" y="4225"/>
                      <a:pt x="1686" y="4297"/>
                    </a:cubicBezTo>
                    <a:cubicBezTo>
                      <a:pt x="1759" y="4304"/>
                      <a:pt x="1831" y="4308"/>
                      <a:pt x="1902" y="4308"/>
                    </a:cubicBezTo>
                    <a:cubicBezTo>
                      <a:pt x="2997" y="4308"/>
                      <a:pt x="3933" y="3476"/>
                      <a:pt x="4043" y="2362"/>
                    </a:cubicBezTo>
                    <a:cubicBezTo>
                      <a:pt x="4161" y="1176"/>
                      <a:pt x="3294" y="121"/>
                      <a:pt x="2108" y="5"/>
                    </a:cubicBezTo>
                    <a:cubicBezTo>
                      <a:pt x="2070" y="2"/>
                      <a:pt x="2035" y="2"/>
                      <a:pt x="1997"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08" name="Google Shape;7208;p10"/>
              <p:cNvSpPr/>
              <p:nvPr/>
            </p:nvSpPr>
            <p:spPr>
              <a:xfrm>
                <a:off x="1664849" y="879601"/>
                <a:ext cx="35742" cy="33995"/>
              </a:xfrm>
              <a:custGeom>
                <a:avLst/>
                <a:gdLst/>
                <a:ahLst/>
                <a:cxnLst/>
                <a:rect l="l" t="t" r="r" b="b"/>
                <a:pathLst>
                  <a:path w="1493" h="1420" extrusionOk="0">
                    <a:moveTo>
                      <a:pt x="742" y="0"/>
                    </a:moveTo>
                    <a:cubicBezTo>
                      <a:pt x="384" y="0"/>
                      <a:pt x="75" y="275"/>
                      <a:pt x="39" y="640"/>
                    </a:cubicBezTo>
                    <a:cubicBezTo>
                      <a:pt x="1" y="1030"/>
                      <a:pt x="287" y="1378"/>
                      <a:pt x="677" y="1416"/>
                    </a:cubicBezTo>
                    <a:cubicBezTo>
                      <a:pt x="700" y="1418"/>
                      <a:pt x="724" y="1419"/>
                      <a:pt x="747" y="1419"/>
                    </a:cubicBezTo>
                    <a:cubicBezTo>
                      <a:pt x="1108" y="1419"/>
                      <a:pt x="1416" y="1146"/>
                      <a:pt x="1454" y="779"/>
                    </a:cubicBezTo>
                    <a:cubicBezTo>
                      <a:pt x="1492" y="388"/>
                      <a:pt x="1206" y="41"/>
                      <a:pt x="814" y="4"/>
                    </a:cubicBezTo>
                    <a:cubicBezTo>
                      <a:pt x="790" y="1"/>
                      <a:pt x="766" y="0"/>
                      <a:pt x="74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09" name="Google Shape;7209;p10"/>
              <p:cNvSpPr/>
              <p:nvPr/>
            </p:nvSpPr>
            <p:spPr>
              <a:xfrm>
                <a:off x="1668631" y="922886"/>
                <a:ext cx="16566" cy="15824"/>
              </a:xfrm>
              <a:custGeom>
                <a:avLst/>
                <a:gdLst/>
                <a:ahLst/>
                <a:cxnLst/>
                <a:rect l="l" t="t" r="r" b="b"/>
                <a:pathLst>
                  <a:path w="692" h="661" extrusionOk="0">
                    <a:moveTo>
                      <a:pt x="343" y="1"/>
                    </a:moveTo>
                    <a:cubicBezTo>
                      <a:pt x="178" y="1"/>
                      <a:pt x="34" y="127"/>
                      <a:pt x="17" y="298"/>
                    </a:cubicBezTo>
                    <a:cubicBezTo>
                      <a:pt x="0" y="478"/>
                      <a:pt x="132" y="642"/>
                      <a:pt x="314" y="659"/>
                    </a:cubicBezTo>
                    <a:cubicBezTo>
                      <a:pt x="324" y="660"/>
                      <a:pt x="335" y="660"/>
                      <a:pt x="345" y="660"/>
                    </a:cubicBezTo>
                    <a:cubicBezTo>
                      <a:pt x="513" y="660"/>
                      <a:pt x="657" y="533"/>
                      <a:pt x="673" y="362"/>
                    </a:cubicBezTo>
                    <a:cubicBezTo>
                      <a:pt x="692" y="180"/>
                      <a:pt x="559" y="19"/>
                      <a:pt x="377" y="2"/>
                    </a:cubicBezTo>
                    <a:cubicBezTo>
                      <a:pt x="365" y="1"/>
                      <a:pt x="354" y="1"/>
                      <a:pt x="3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210" name="Google Shape;7210;p10"/>
            <p:cNvGrpSpPr/>
            <p:nvPr/>
          </p:nvGrpSpPr>
          <p:grpSpPr>
            <a:xfrm rot="10800000">
              <a:off x="6127951" y="4345128"/>
              <a:ext cx="79170" cy="75483"/>
              <a:chOff x="1583809" y="722668"/>
              <a:chExt cx="79170" cy="75483"/>
            </a:xfrm>
          </p:grpSpPr>
          <p:sp>
            <p:nvSpPr>
              <p:cNvPr id="7211" name="Google Shape;7211;p10"/>
              <p:cNvSpPr/>
              <p:nvPr/>
            </p:nvSpPr>
            <p:spPr>
              <a:xfrm>
                <a:off x="1583809" y="722668"/>
                <a:ext cx="79170" cy="75435"/>
              </a:xfrm>
              <a:custGeom>
                <a:avLst/>
                <a:gdLst/>
                <a:ahLst/>
                <a:cxnLst/>
                <a:rect l="l" t="t" r="r" b="b"/>
                <a:pathLst>
                  <a:path w="3307" h="3151" extrusionOk="0">
                    <a:moveTo>
                      <a:pt x="1650" y="1"/>
                    </a:moveTo>
                    <a:cubicBezTo>
                      <a:pt x="850" y="1"/>
                      <a:pt x="166" y="610"/>
                      <a:pt x="85" y="1422"/>
                    </a:cubicBezTo>
                    <a:cubicBezTo>
                      <a:pt x="1" y="2288"/>
                      <a:pt x="632" y="3061"/>
                      <a:pt x="1500" y="3143"/>
                    </a:cubicBezTo>
                    <a:cubicBezTo>
                      <a:pt x="1552" y="3148"/>
                      <a:pt x="1605" y="3151"/>
                      <a:pt x="1657" y="3151"/>
                    </a:cubicBezTo>
                    <a:cubicBezTo>
                      <a:pt x="2457" y="3151"/>
                      <a:pt x="3142" y="2544"/>
                      <a:pt x="3222" y="1730"/>
                    </a:cubicBezTo>
                    <a:cubicBezTo>
                      <a:pt x="3306" y="864"/>
                      <a:pt x="2673" y="93"/>
                      <a:pt x="1809" y="9"/>
                    </a:cubicBezTo>
                    <a:cubicBezTo>
                      <a:pt x="1755" y="4"/>
                      <a:pt x="1702" y="1"/>
                      <a:pt x="1650"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12" name="Google Shape;7212;p10"/>
              <p:cNvSpPr/>
              <p:nvPr/>
            </p:nvSpPr>
            <p:spPr>
              <a:xfrm>
                <a:off x="1590225" y="722764"/>
                <a:ext cx="72754" cy="75387"/>
              </a:xfrm>
              <a:custGeom>
                <a:avLst/>
                <a:gdLst/>
                <a:ahLst/>
                <a:cxnLst/>
                <a:rect l="l" t="t" r="r" b="b"/>
                <a:pathLst>
                  <a:path w="3039" h="3149" extrusionOk="0">
                    <a:moveTo>
                      <a:pt x="1460" y="0"/>
                    </a:moveTo>
                    <a:lnTo>
                      <a:pt x="1460" y="0"/>
                    </a:lnTo>
                    <a:cubicBezTo>
                      <a:pt x="1834" y="280"/>
                      <a:pt x="2061" y="739"/>
                      <a:pt x="2012" y="1238"/>
                    </a:cubicBezTo>
                    <a:cubicBezTo>
                      <a:pt x="1941" y="1950"/>
                      <a:pt x="1343" y="2482"/>
                      <a:pt x="642" y="2482"/>
                    </a:cubicBezTo>
                    <a:cubicBezTo>
                      <a:pt x="597" y="2482"/>
                      <a:pt x="551" y="2480"/>
                      <a:pt x="505" y="2475"/>
                    </a:cubicBezTo>
                    <a:cubicBezTo>
                      <a:pt x="323" y="2457"/>
                      <a:pt x="153" y="2403"/>
                      <a:pt x="0" y="2322"/>
                    </a:cubicBezTo>
                    <a:lnTo>
                      <a:pt x="0" y="2322"/>
                    </a:lnTo>
                    <a:cubicBezTo>
                      <a:pt x="242" y="2766"/>
                      <a:pt x="690" y="3087"/>
                      <a:pt x="1232" y="3141"/>
                    </a:cubicBezTo>
                    <a:cubicBezTo>
                      <a:pt x="1284" y="3146"/>
                      <a:pt x="1337" y="3148"/>
                      <a:pt x="1388" y="3148"/>
                    </a:cubicBezTo>
                    <a:cubicBezTo>
                      <a:pt x="2189" y="3148"/>
                      <a:pt x="2874" y="2540"/>
                      <a:pt x="2954" y="1726"/>
                    </a:cubicBezTo>
                    <a:cubicBezTo>
                      <a:pt x="3038" y="860"/>
                      <a:pt x="2405" y="89"/>
                      <a:pt x="1541" y="5"/>
                    </a:cubicBezTo>
                    <a:cubicBezTo>
                      <a:pt x="1513" y="2"/>
                      <a:pt x="1486" y="2"/>
                      <a:pt x="1460"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13" name="Google Shape;7213;p10"/>
              <p:cNvSpPr/>
              <p:nvPr/>
            </p:nvSpPr>
            <p:spPr>
              <a:xfrm>
                <a:off x="1597695" y="732029"/>
                <a:ext cx="26047" cy="24850"/>
              </a:xfrm>
              <a:custGeom>
                <a:avLst/>
                <a:gdLst/>
                <a:ahLst/>
                <a:cxnLst/>
                <a:rect l="l" t="t" r="r" b="b"/>
                <a:pathLst>
                  <a:path w="1088" h="1038" extrusionOk="0">
                    <a:moveTo>
                      <a:pt x="543" y="1"/>
                    </a:moveTo>
                    <a:cubicBezTo>
                      <a:pt x="280" y="1"/>
                      <a:pt x="54" y="201"/>
                      <a:pt x="26" y="470"/>
                    </a:cubicBezTo>
                    <a:cubicBezTo>
                      <a:pt x="0" y="754"/>
                      <a:pt x="208" y="1007"/>
                      <a:pt x="493" y="1034"/>
                    </a:cubicBezTo>
                    <a:cubicBezTo>
                      <a:pt x="511" y="1036"/>
                      <a:pt x="528" y="1037"/>
                      <a:pt x="546" y="1037"/>
                    </a:cubicBezTo>
                    <a:cubicBezTo>
                      <a:pt x="808" y="1037"/>
                      <a:pt x="1033" y="838"/>
                      <a:pt x="1059" y="571"/>
                    </a:cubicBezTo>
                    <a:cubicBezTo>
                      <a:pt x="1088" y="285"/>
                      <a:pt x="880" y="31"/>
                      <a:pt x="594" y="3"/>
                    </a:cubicBezTo>
                    <a:cubicBezTo>
                      <a:pt x="577" y="2"/>
                      <a:pt x="560" y="1"/>
                      <a:pt x="54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14" name="Google Shape;7214;p10"/>
              <p:cNvSpPr/>
              <p:nvPr/>
            </p:nvSpPr>
            <p:spPr>
              <a:xfrm>
                <a:off x="1600400" y="763679"/>
                <a:ext cx="12138" cy="11539"/>
              </a:xfrm>
              <a:custGeom>
                <a:avLst/>
                <a:gdLst/>
                <a:ahLst/>
                <a:cxnLst/>
                <a:rect l="l" t="t" r="r" b="b"/>
                <a:pathLst>
                  <a:path w="507" h="482" extrusionOk="0">
                    <a:moveTo>
                      <a:pt x="251" y="0"/>
                    </a:moveTo>
                    <a:cubicBezTo>
                      <a:pt x="130" y="0"/>
                      <a:pt x="26" y="93"/>
                      <a:pt x="14" y="217"/>
                    </a:cubicBezTo>
                    <a:cubicBezTo>
                      <a:pt x="0" y="349"/>
                      <a:pt x="97" y="468"/>
                      <a:pt x="230" y="480"/>
                    </a:cubicBezTo>
                    <a:cubicBezTo>
                      <a:pt x="237" y="481"/>
                      <a:pt x="245" y="481"/>
                      <a:pt x="252" y="481"/>
                    </a:cubicBezTo>
                    <a:cubicBezTo>
                      <a:pt x="375" y="481"/>
                      <a:pt x="480" y="389"/>
                      <a:pt x="493" y="263"/>
                    </a:cubicBezTo>
                    <a:cubicBezTo>
                      <a:pt x="507" y="132"/>
                      <a:pt x="409" y="14"/>
                      <a:pt x="276" y="2"/>
                    </a:cubicBezTo>
                    <a:cubicBezTo>
                      <a:pt x="267" y="1"/>
                      <a:pt x="259" y="0"/>
                      <a:pt x="25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215" name="Google Shape;7215;p10"/>
            <p:cNvGrpSpPr/>
            <p:nvPr/>
          </p:nvGrpSpPr>
          <p:grpSpPr>
            <a:xfrm rot="10800000">
              <a:off x="6148900" y="4038566"/>
              <a:ext cx="87621" cy="76680"/>
              <a:chOff x="1554410" y="1028034"/>
              <a:chExt cx="87621" cy="76680"/>
            </a:xfrm>
          </p:grpSpPr>
          <p:sp>
            <p:nvSpPr>
              <p:cNvPr id="7216" name="Google Shape;7216;p10"/>
              <p:cNvSpPr/>
              <p:nvPr/>
            </p:nvSpPr>
            <p:spPr>
              <a:xfrm>
                <a:off x="1554410" y="1028034"/>
                <a:ext cx="87620" cy="76680"/>
              </a:xfrm>
              <a:custGeom>
                <a:avLst/>
                <a:gdLst/>
                <a:ahLst/>
                <a:cxnLst/>
                <a:rect l="l" t="t" r="r" b="b"/>
                <a:pathLst>
                  <a:path w="3660" h="3203" extrusionOk="0">
                    <a:moveTo>
                      <a:pt x="1828" y="1"/>
                    </a:moveTo>
                    <a:cubicBezTo>
                      <a:pt x="1576" y="1"/>
                      <a:pt x="1320" y="60"/>
                      <a:pt x="1082" y="186"/>
                    </a:cubicBezTo>
                    <a:cubicBezTo>
                      <a:pt x="302" y="599"/>
                      <a:pt x="0" y="1568"/>
                      <a:pt x="415" y="2350"/>
                    </a:cubicBezTo>
                    <a:cubicBezTo>
                      <a:pt x="701" y="2893"/>
                      <a:pt x="1255" y="3203"/>
                      <a:pt x="1830" y="3203"/>
                    </a:cubicBezTo>
                    <a:cubicBezTo>
                      <a:pt x="2082" y="3203"/>
                      <a:pt x="2339" y="3143"/>
                      <a:pt x="2578" y="3017"/>
                    </a:cubicBezTo>
                    <a:cubicBezTo>
                      <a:pt x="3361" y="2604"/>
                      <a:pt x="3659" y="1637"/>
                      <a:pt x="3246" y="854"/>
                    </a:cubicBezTo>
                    <a:cubicBezTo>
                      <a:pt x="2959" y="311"/>
                      <a:pt x="2403" y="1"/>
                      <a:pt x="1828" y="1"/>
                    </a:cubicBezTo>
                    <a:close/>
                  </a:path>
                </a:pathLst>
              </a:custGeom>
              <a:solidFill>
                <a:schemeClr val="dk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17" name="Google Shape;7217;p10"/>
              <p:cNvSpPr/>
              <p:nvPr/>
            </p:nvSpPr>
            <p:spPr>
              <a:xfrm>
                <a:off x="1563483" y="1028249"/>
                <a:ext cx="78547" cy="76464"/>
              </a:xfrm>
              <a:custGeom>
                <a:avLst/>
                <a:gdLst/>
                <a:ahLst/>
                <a:cxnLst/>
                <a:rect l="l" t="t" r="r" b="b"/>
                <a:pathLst>
                  <a:path w="3281" h="3194" extrusionOk="0">
                    <a:moveTo>
                      <a:pt x="1624" y="1"/>
                    </a:moveTo>
                    <a:lnTo>
                      <a:pt x="1624" y="1"/>
                    </a:lnTo>
                    <a:cubicBezTo>
                      <a:pt x="1760" y="114"/>
                      <a:pt x="1876" y="255"/>
                      <a:pt x="1963" y="418"/>
                    </a:cubicBezTo>
                    <a:cubicBezTo>
                      <a:pt x="2324" y="1102"/>
                      <a:pt x="2061" y="1949"/>
                      <a:pt x="1377" y="2310"/>
                    </a:cubicBezTo>
                    <a:cubicBezTo>
                      <a:pt x="1171" y="2420"/>
                      <a:pt x="950" y="2471"/>
                      <a:pt x="732" y="2471"/>
                    </a:cubicBezTo>
                    <a:cubicBezTo>
                      <a:pt x="475" y="2471"/>
                      <a:pt x="221" y="2400"/>
                      <a:pt x="1" y="2266"/>
                    </a:cubicBezTo>
                    <a:lnTo>
                      <a:pt x="1" y="2266"/>
                    </a:lnTo>
                    <a:cubicBezTo>
                      <a:pt x="13" y="2292"/>
                      <a:pt x="24" y="2317"/>
                      <a:pt x="36" y="2341"/>
                    </a:cubicBezTo>
                    <a:cubicBezTo>
                      <a:pt x="322" y="2884"/>
                      <a:pt x="876" y="3194"/>
                      <a:pt x="1451" y="3194"/>
                    </a:cubicBezTo>
                    <a:cubicBezTo>
                      <a:pt x="1703" y="3194"/>
                      <a:pt x="1960" y="3134"/>
                      <a:pt x="2199" y="3008"/>
                    </a:cubicBezTo>
                    <a:cubicBezTo>
                      <a:pt x="2982" y="2595"/>
                      <a:pt x="3280" y="1628"/>
                      <a:pt x="2867" y="845"/>
                    </a:cubicBezTo>
                    <a:cubicBezTo>
                      <a:pt x="2609" y="357"/>
                      <a:pt x="2134" y="57"/>
                      <a:pt x="16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18" name="Google Shape;7218;p10"/>
              <p:cNvSpPr/>
              <p:nvPr/>
            </p:nvSpPr>
            <p:spPr>
              <a:xfrm>
                <a:off x="1563914" y="1047952"/>
                <a:ext cx="28848" cy="25257"/>
              </a:xfrm>
              <a:custGeom>
                <a:avLst/>
                <a:gdLst/>
                <a:ahLst/>
                <a:cxnLst/>
                <a:rect l="l" t="t" r="r" b="b"/>
                <a:pathLst>
                  <a:path w="1205" h="1055" extrusionOk="0">
                    <a:moveTo>
                      <a:pt x="602" y="1"/>
                    </a:moveTo>
                    <a:cubicBezTo>
                      <a:pt x="519" y="1"/>
                      <a:pt x="436" y="20"/>
                      <a:pt x="357" y="62"/>
                    </a:cubicBezTo>
                    <a:cubicBezTo>
                      <a:pt x="99" y="196"/>
                      <a:pt x="1" y="516"/>
                      <a:pt x="136" y="773"/>
                    </a:cubicBezTo>
                    <a:cubicBezTo>
                      <a:pt x="230" y="953"/>
                      <a:pt x="413" y="1055"/>
                      <a:pt x="602" y="1055"/>
                    </a:cubicBezTo>
                    <a:cubicBezTo>
                      <a:pt x="686" y="1055"/>
                      <a:pt x="770" y="1035"/>
                      <a:pt x="848" y="993"/>
                    </a:cubicBezTo>
                    <a:cubicBezTo>
                      <a:pt x="1105" y="857"/>
                      <a:pt x="1205" y="539"/>
                      <a:pt x="1067" y="282"/>
                    </a:cubicBezTo>
                    <a:cubicBezTo>
                      <a:pt x="973" y="103"/>
                      <a:pt x="791" y="1"/>
                      <a:pt x="602"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19" name="Google Shape;7219;p10"/>
              <p:cNvSpPr/>
              <p:nvPr/>
            </p:nvSpPr>
            <p:spPr>
              <a:xfrm>
                <a:off x="1593505" y="1041129"/>
                <a:ext cx="13406" cy="11755"/>
              </a:xfrm>
              <a:custGeom>
                <a:avLst/>
                <a:gdLst/>
                <a:ahLst/>
                <a:cxnLst/>
                <a:rect l="l" t="t" r="r" b="b"/>
                <a:pathLst>
                  <a:path w="560" h="491" extrusionOk="0">
                    <a:moveTo>
                      <a:pt x="281" y="0"/>
                    </a:moveTo>
                    <a:cubicBezTo>
                      <a:pt x="242" y="0"/>
                      <a:pt x="203" y="9"/>
                      <a:pt x="166" y="29"/>
                    </a:cubicBezTo>
                    <a:cubicBezTo>
                      <a:pt x="45" y="91"/>
                      <a:pt x="1" y="240"/>
                      <a:pt x="62" y="359"/>
                    </a:cubicBezTo>
                    <a:cubicBezTo>
                      <a:pt x="107" y="442"/>
                      <a:pt x="192" y="490"/>
                      <a:pt x="280" y="490"/>
                    </a:cubicBezTo>
                    <a:cubicBezTo>
                      <a:pt x="318" y="490"/>
                      <a:pt x="357" y="481"/>
                      <a:pt x="394" y="462"/>
                    </a:cubicBezTo>
                    <a:cubicBezTo>
                      <a:pt x="513" y="399"/>
                      <a:pt x="559" y="250"/>
                      <a:pt x="497" y="131"/>
                    </a:cubicBezTo>
                    <a:cubicBezTo>
                      <a:pt x="453" y="47"/>
                      <a:pt x="368" y="0"/>
                      <a:pt x="281"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220" name="Google Shape;7220;p10"/>
            <p:cNvGrpSpPr/>
            <p:nvPr/>
          </p:nvGrpSpPr>
          <p:grpSpPr>
            <a:xfrm rot="10800000">
              <a:off x="6598450" y="2667768"/>
              <a:ext cx="472480" cy="1115772"/>
              <a:chOff x="720000" y="1360739"/>
              <a:chExt cx="472480" cy="1115772"/>
            </a:xfrm>
          </p:grpSpPr>
          <p:sp>
            <p:nvSpPr>
              <p:cNvPr id="7221" name="Google Shape;7221;p10"/>
              <p:cNvSpPr/>
              <p:nvPr/>
            </p:nvSpPr>
            <p:spPr>
              <a:xfrm>
                <a:off x="720000" y="1360739"/>
                <a:ext cx="472480" cy="1115772"/>
              </a:xfrm>
              <a:custGeom>
                <a:avLst/>
                <a:gdLst/>
                <a:ahLst/>
                <a:cxnLst/>
                <a:rect l="l" t="t" r="r" b="b"/>
                <a:pathLst>
                  <a:path w="19736" h="46607" extrusionOk="0">
                    <a:moveTo>
                      <a:pt x="2995" y="0"/>
                    </a:moveTo>
                    <a:lnTo>
                      <a:pt x="2995" y="0"/>
                    </a:lnTo>
                    <a:cubicBezTo>
                      <a:pt x="1459" y="3805"/>
                      <a:pt x="2322" y="8287"/>
                      <a:pt x="3339" y="12150"/>
                    </a:cubicBezTo>
                    <a:cubicBezTo>
                      <a:pt x="3670" y="13402"/>
                      <a:pt x="4485" y="15924"/>
                      <a:pt x="5697" y="16571"/>
                    </a:cubicBezTo>
                    <a:cubicBezTo>
                      <a:pt x="5933" y="16697"/>
                      <a:pt x="6141" y="16752"/>
                      <a:pt x="6324" y="16752"/>
                    </a:cubicBezTo>
                    <a:cubicBezTo>
                      <a:pt x="7566" y="16752"/>
                      <a:pt x="7679" y="14232"/>
                      <a:pt x="7679" y="14232"/>
                    </a:cubicBezTo>
                    <a:lnTo>
                      <a:pt x="7679" y="14232"/>
                    </a:lnTo>
                    <a:cubicBezTo>
                      <a:pt x="8812" y="17902"/>
                      <a:pt x="6437" y="20443"/>
                      <a:pt x="5366" y="23696"/>
                    </a:cubicBezTo>
                    <a:cubicBezTo>
                      <a:pt x="4692" y="25751"/>
                      <a:pt x="5822" y="26789"/>
                      <a:pt x="7131" y="26789"/>
                    </a:cubicBezTo>
                    <a:cubicBezTo>
                      <a:pt x="8215" y="26789"/>
                      <a:pt x="9422" y="26077"/>
                      <a:pt x="9827" y="24640"/>
                    </a:cubicBezTo>
                    <a:lnTo>
                      <a:pt x="9827" y="24640"/>
                    </a:lnTo>
                    <a:cubicBezTo>
                      <a:pt x="8519" y="29280"/>
                      <a:pt x="2229" y="34089"/>
                      <a:pt x="3841" y="36366"/>
                    </a:cubicBezTo>
                    <a:cubicBezTo>
                      <a:pt x="4285" y="36994"/>
                      <a:pt x="4831" y="37222"/>
                      <a:pt x="5389" y="37222"/>
                    </a:cubicBezTo>
                    <a:cubicBezTo>
                      <a:pt x="6682" y="37222"/>
                      <a:pt x="8041" y="35999"/>
                      <a:pt x="8345" y="35710"/>
                    </a:cubicBezTo>
                    <a:lnTo>
                      <a:pt x="8345" y="35710"/>
                    </a:lnTo>
                    <a:cubicBezTo>
                      <a:pt x="7574" y="36467"/>
                      <a:pt x="0" y="44090"/>
                      <a:pt x="5117" y="46314"/>
                    </a:cubicBezTo>
                    <a:cubicBezTo>
                      <a:pt x="5580" y="46515"/>
                      <a:pt x="6017" y="46607"/>
                      <a:pt x="6429" y="46607"/>
                    </a:cubicBezTo>
                    <a:cubicBezTo>
                      <a:pt x="10333" y="46607"/>
                      <a:pt x="11988" y="38358"/>
                      <a:pt x="12302" y="36566"/>
                    </a:cubicBezTo>
                    <a:lnTo>
                      <a:pt x="12302" y="36566"/>
                    </a:lnTo>
                    <a:cubicBezTo>
                      <a:pt x="12171" y="37511"/>
                      <a:pt x="11997" y="40093"/>
                      <a:pt x="14014" y="40093"/>
                    </a:cubicBezTo>
                    <a:cubicBezTo>
                      <a:pt x="14206" y="40093"/>
                      <a:pt x="14417" y="40070"/>
                      <a:pt x="14651" y="40019"/>
                    </a:cubicBezTo>
                    <a:cubicBezTo>
                      <a:pt x="17889" y="39322"/>
                      <a:pt x="14927" y="28761"/>
                      <a:pt x="14926" y="28758"/>
                    </a:cubicBezTo>
                    <a:lnTo>
                      <a:pt x="14926" y="28758"/>
                    </a:lnTo>
                    <a:cubicBezTo>
                      <a:pt x="14927" y="28759"/>
                      <a:pt x="15970" y="32392"/>
                      <a:pt x="17263" y="32392"/>
                    </a:cubicBezTo>
                    <a:cubicBezTo>
                      <a:pt x="17592" y="32392"/>
                      <a:pt x="17937" y="32156"/>
                      <a:pt x="18286" y="31565"/>
                    </a:cubicBezTo>
                    <a:cubicBezTo>
                      <a:pt x="19736" y="29099"/>
                      <a:pt x="16849" y="23616"/>
                      <a:pt x="15177" y="20824"/>
                    </a:cubicBezTo>
                    <a:lnTo>
                      <a:pt x="15177" y="20824"/>
                    </a:lnTo>
                    <a:cubicBezTo>
                      <a:pt x="15690" y="21418"/>
                      <a:pt x="16537" y="21965"/>
                      <a:pt x="17267" y="21965"/>
                    </a:cubicBezTo>
                    <a:cubicBezTo>
                      <a:pt x="18033" y="21965"/>
                      <a:pt x="18669" y="21362"/>
                      <a:pt x="18656" y="19578"/>
                    </a:cubicBezTo>
                    <a:cubicBezTo>
                      <a:pt x="18627" y="15744"/>
                      <a:pt x="9934" y="11686"/>
                      <a:pt x="9934" y="11685"/>
                    </a:cubicBezTo>
                    <a:lnTo>
                      <a:pt x="9934" y="11685"/>
                    </a:lnTo>
                    <a:cubicBezTo>
                      <a:pt x="10572" y="11949"/>
                      <a:pt x="11154" y="12066"/>
                      <a:pt x="11650" y="12066"/>
                    </a:cubicBezTo>
                    <a:cubicBezTo>
                      <a:pt x="13467" y="12066"/>
                      <a:pt x="14130" y="10501"/>
                      <a:pt x="12222" y="8894"/>
                    </a:cubicBezTo>
                    <a:cubicBezTo>
                      <a:pt x="9793" y="6852"/>
                      <a:pt x="6682" y="6976"/>
                      <a:pt x="4641" y="5328"/>
                    </a:cubicBezTo>
                    <a:cubicBezTo>
                      <a:pt x="2602" y="3681"/>
                      <a:pt x="2995" y="1"/>
                      <a:pt x="2995"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22" name="Google Shape;7222;p10"/>
              <p:cNvSpPr/>
              <p:nvPr/>
            </p:nvSpPr>
            <p:spPr>
              <a:xfrm>
                <a:off x="722921" y="1380778"/>
                <a:ext cx="308946" cy="1087307"/>
              </a:xfrm>
              <a:custGeom>
                <a:avLst/>
                <a:gdLst/>
                <a:ahLst/>
                <a:cxnLst/>
                <a:rect l="l" t="t" r="r" b="b"/>
                <a:pathLst>
                  <a:path w="12905" h="45418" extrusionOk="0">
                    <a:moveTo>
                      <a:pt x="2576" y="0"/>
                    </a:moveTo>
                    <a:lnTo>
                      <a:pt x="2576" y="0"/>
                    </a:lnTo>
                    <a:cubicBezTo>
                      <a:pt x="1464" y="3615"/>
                      <a:pt x="2274" y="7729"/>
                      <a:pt x="3217" y="11313"/>
                    </a:cubicBezTo>
                    <a:cubicBezTo>
                      <a:pt x="3546" y="12566"/>
                      <a:pt x="4363" y="15087"/>
                      <a:pt x="5575" y="15736"/>
                    </a:cubicBezTo>
                    <a:cubicBezTo>
                      <a:pt x="5810" y="15862"/>
                      <a:pt x="6018" y="15917"/>
                      <a:pt x="6202" y="15917"/>
                    </a:cubicBezTo>
                    <a:cubicBezTo>
                      <a:pt x="7444" y="15917"/>
                      <a:pt x="7555" y="13395"/>
                      <a:pt x="7555" y="13395"/>
                    </a:cubicBezTo>
                    <a:lnTo>
                      <a:pt x="7555" y="13395"/>
                    </a:lnTo>
                    <a:cubicBezTo>
                      <a:pt x="8690" y="17065"/>
                      <a:pt x="6315" y="19606"/>
                      <a:pt x="5244" y="22859"/>
                    </a:cubicBezTo>
                    <a:cubicBezTo>
                      <a:pt x="4569" y="24914"/>
                      <a:pt x="5699" y="25953"/>
                      <a:pt x="7008" y="25953"/>
                    </a:cubicBezTo>
                    <a:cubicBezTo>
                      <a:pt x="8092" y="25953"/>
                      <a:pt x="9299" y="25240"/>
                      <a:pt x="9705" y="23803"/>
                    </a:cubicBezTo>
                    <a:lnTo>
                      <a:pt x="9705" y="23803"/>
                    </a:lnTo>
                    <a:cubicBezTo>
                      <a:pt x="8397" y="28443"/>
                      <a:pt x="2105" y="33253"/>
                      <a:pt x="3718" y="35531"/>
                    </a:cubicBezTo>
                    <a:cubicBezTo>
                      <a:pt x="4162" y="36159"/>
                      <a:pt x="4708" y="36386"/>
                      <a:pt x="5266" y="36386"/>
                    </a:cubicBezTo>
                    <a:cubicBezTo>
                      <a:pt x="6570" y="36386"/>
                      <a:pt x="7938" y="35146"/>
                      <a:pt x="8227" y="34870"/>
                    </a:cubicBezTo>
                    <a:lnTo>
                      <a:pt x="8227" y="34870"/>
                    </a:lnTo>
                    <a:cubicBezTo>
                      <a:pt x="7493" y="35591"/>
                      <a:pt x="0" y="43116"/>
                      <a:pt x="4866" y="45417"/>
                    </a:cubicBezTo>
                    <a:cubicBezTo>
                      <a:pt x="7275" y="42219"/>
                      <a:pt x="12905" y="33839"/>
                      <a:pt x="12689" y="24511"/>
                    </a:cubicBezTo>
                    <a:cubicBezTo>
                      <a:pt x="12421" y="13013"/>
                      <a:pt x="2156" y="8155"/>
                      <a:pt x="2576"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nvGrpSpPr>
              <p:cNvPr id="7223" name="Google Shape;7223;p10"/>
              <p:cNvGrpSpPr/>
              <p:nvPr/>
            </p:nvGrpSpPr>
            <p:grpSpPr>
              <a:xfrm>
                <a:off x="762974" y="1360739"/>
                <a:ext cx="403006" cy="1058612"/>
                <a:chOff x="762974" y="1360739"/>
                <a:chExt cx="403006" cy="1058612"/>
              </a:xfrm>
            </p:grpSpPr>
            <p:sp>
              <p:nvSpPr>
                <p:cNvPr id="7224" name="Google Shape;7224;p10"/>
                <p:cNvSpPr/>
                <p:nvPr/>
              </p:nvSpPr>
              <p:spPr>
                <a:xfrm>
                  <a:off x="762974" y="1360739"/>
                  <a:ext cx="403006" cy="1022406"/>
                </a:xfrm>
                <a:custGeom>
                  <a:avLst/>
                  <a:gdLst/>
                  <a:ahLst/>
                  <a:cxnLst/>
                  <a:rect l="l" t="t" r="r" b="b"/>
                  <a:pathLst>
                    <a:path w="16834" h="42707" extrusionOk="0">
                      <a:moveTo>
                        <a:pt x="1199" y="0"/>
                      </a:moveTo>
                      <a:cubicBezTo>
                        <a:pt x="1" y="2969"/>
                        <a:pt x="264" y="6352"/>
                        <a:pt x="920" y="9530"/>
                      </a:cubicBezTo>
                      <a:cubicBezTo>
                        <a:pt x="1027" y="9172"/>
                        <a:pt x="1156" y="8889"/>
                        <a:pt x="1307" y="8759"/>
                      </a:cubicBezTo>
                      <a:cubicBezTo>
                        <a:pt x="1341" y="8730"/>
                        <a:pt x="1378" y="8716"/>
                        <a:pt x="1416" y="8716"/>
                      </a:cubicBezTo>
                      <a:cubicBezTo>
                        <a:pt x="2097" y="8716"/>
                        <a:pt x="3467" y="12944"/>
                        <a:pt x="3467" y="12944"/>
                      </a:cubicBezTo>
                      <a:lnTo>
                        <a:pt x="3398" y="10520"/>
                      </a:lnTo>
                      <a:lnTo>
                        <a:pt x="3398" y="10520"/>
                      </a:lnTo>
                      <a:cubicBezTo>
                        <a:pt x="3398" y="10520"/>
                        <a:pt x="4489" y="11181"/>
                        <a:pt x="5011" y="13903"/>
                      </a:cubicBezTo>
                      <a:cubicBezTo>
                        <a:pt x="5148" y="14627"/>
                        <a:pt x="5026" y="15630"/>
                        <a:pt x="4773" y="16716"/>
                      </a:cubicBezTo>
                      <a:cubicBezTo>
                        <a:pt x="5784" y="16411"/>
                        <a:pt x="5882" y="14232"/>
                        <a:pt x="5882" y="14232"/>
                      </a:cubicBezTo>
                      <a:lnTo>
                        <a:pt x="5882" y="14232"/>
                      </a:lnTo>
                      <a:cubicBezTo>
                        <a:pt x="6444" y="16046"/>
                        <a:pt x="6146" y="17584"/>
                        <a:pt x="5573" y="19069"/>
                      </a:cubicBezTo>
                      <a:cubicBezTo>
                        <a:pt x="5925" y="18725"/>
                        <a:pt x="6248" y="18485"/>
                        <a:pt x="6503" y="18425"/>
                      </a:cubicBezTo>
                      <a:cubicBezTo>
                        <a:pt x="6540" y="18417"/>
                        <a:pt x="6575" y="18412"/>
                        <a:pt x="6608" y="18412"/>
                      </a:cubicBezTo>
                      <a:cubicBezTo>
                        <a:pt x="7697" y="18412"/>
                        <a:pt x="6786" y="22916"/>
                        <a:pt x="6786" y="22916"/>
                      </a:cubicBezTo>
                      <a:cubicBezTo>
                        <a:pt x="7556" y="21557"/>
                        <a:pt x="8156" y="20991"/>
                        <a:pt x="8536" y="20991"/>
                      </a:cubicBezTo>
                      <a:cubicBezTo>
                        <a:pt x="9025" y="20991"/>
                        <a:pt x="9149" y="21927"/>
                        <a:pt x="8798" y="23317"/>
                      </a:cubicBezTo>
                      <a:cubicBezTo>
                        <a:pt x="8682" y="23771"/>
                        <a:pt x="8342" y="24415"/>
                        <a:pt x="7862" y="25162"/>
                      </a:cubicBezTo>
                      <a:cubicBezTo>
                        <a:pt x="7438" y="26347"/>
                        <a:pt x="6721" y="27539"/>
                        <a:pt x="5924" y="28691"/>
                      </a:cubicBezTo>
                      <a:cubicBezTo>
                        <a:pt x="7051" y="27693"/>
                        <a:pt x="8069" y="26946"/>
                        <a:pt x="8597" y="26946"/>
                      </a:cubicBezTo>
                      <a:cubicBezTo>
                        <a:pt x="8661" y="26946"/>
                        <a:pt x="8718" y="26957"/>
                        <a:pt x="8767" y="26980"/>
                      </a:cubicBezTo>
                      <a:cubicBezTo>
                        <a:pt x="10031" y="27575"/>
                        <a:pt x="6369" y="34148"/>
                        <a:pt x="6369" y="34148"/>
                      </a:cubicBezTo>
                      <a:cubicBezTo>
                        <a:pt x="6369" y="34148"/>
                        <a:pt x="9131" y="31169"/>
                        <a:pt x="9493" y="31169"/>
                      </a:cubicBezTo>
                      <a:cubicBezTo>
                        <a:pt x="9503" y="31169"/>
                        <a:pt x="9511" y="31171"/>
                        <a:pt x="9517" y="31175"/>
                      </a:cubicBezTo>
                      <a:cubicBezTo>
                        <a:pt x="9757" y="31338"/>
                        <a:pt x="10294" y="32229"/>
                        <a:pt x="7248" y="35163"/>
                      </a:cubicBezTo>
                      <a:cubicBezTo>
                        <a:pt x="6907" y="35491"/>
                        <a:pt x="6560" y="35785"/>
                        <a:pt x="6213" y="36050"/>
                      </a:cubicBezTo>
                      <a:cubicBezTo>
                        <a:pt x="5359" y="36926"/>
                        <a:pt x="3346" y="39118"/>
                        <a:pt x="2268" y="41309"/>
                      </a:cubicBezTo>
                      <a:cubicBezTo>
                        <a:pt x="3911" y="39589"/>
                        <a:pt x="5920" y="37651"/>
                        <a:pt x="6718" y="37651"/>
                      </a:cubicBezTo>
                      <a:cubicBezTo>
                        <a:pt x="6741" y="37651"/>
                        <a:pt x="6764" y="37652"/>
                        <a:pt x="6785" y="37656"/>
                      </a:cubicBezTo>
                      <a:cubicBezTo>
                        <a:pt x="8003" y="37847"/>
                        <a:pt x="6084" y="41918"/>
                        <a:pt x="5700" y="42707"/>
                      </a:cubicBezTo>
                      <a:cubicBezTo>
                        <a:pt x="6052" y="42000"/>
                        <a:pt x="7746" y="38700"/>
                        <a:pt x="8726" y="38700"/>
                      </a:cubicBezTo>
                      <a:cubicBezTo>
                        <a:pt x="8822" y="38700"/>
                        <a:pt x="8910" y="38732"/>
                        <a:pt x="8991" y="38800"/>
                      </a:cubicBezTo>
                      <a:cubicBezTo>
                        <a:pt x="9544" y="39273"/>
                        <a:pt x="9148" y="41140"/>
                        <a:pt x="8732" y="42690"/>
                      </a:cubicBezTo>
                      <a:cubicBezTo>
                        <a:pt x="9797" y="40288"/>
                        <a:pt x="10341" y="37503"/>
                        <a:pt x="10507" y="36559"/>
                      </a:cubicBezTo>
                      <a:lnTo>
                        <a:pt x="10507" y="36559"/>
                      </a:lnTo>
                      <a:cubicBezTo>
                        <a:pt x="10456" y="36920"/>
                        <a:pt x="10399" y="37523"/>
                        <a:pt x="10462" y="38133"/>
                      </a:cubicBezTo>
                      <a:cubicBezTo>
                        <a:pt x="10634" y="36752"/>
                        <a:pt x="10733" y="35670"/>
                        <a:pt x="10869" y="35514"/>
                      </a:cubicBezTo>
                      <a:cubicBezTo>
                        <a:pt x="10901" y="35479"/>
                        <a:pt x="10937" y="35462"/>
                        <a:pt x="10977" y="35462"/>
                      </a:cubicBezTo>
                      <a:cubicBezTo>
                        <a:pt x="11428" y="35462"/>
                        <a:pt x="12357" y="37553"/>
                        <a:pt x="12357" y="37553"/>
                      </a:cubicBezTo>
                      <a:cubicBezTo>
                        <a:pt x="12357" y="37553"/>
                        <a:pt x="11221" y="29699"/>
                        <a:pt x="12130" y="29264"/>
                      </a:cubicBezTo>
                      <a:cubicBezTo>
                        <a:pt x="12152" y="29253"/>
                        <a:pt x="12176" y="29248"/>
                        <a:pt x="12201" y="29248"/>
                      </a:cubicBezTo>
                      <a:cubicBezTo>
                        <a:pt x="12631" y="29248"/>
                        <a:pt x="13341" y="30880"/>
                        <a:pt x="13993" y="32677"/>
                      </a:cubicBezTo>
                      <a:cubicBezTo>
                        <a:pt x="13629" y="30534"/>
                        <a:pt x="13132" y="28759"/>
                        <a:pt x="13131" y="28758"/>
                      </a:cubicBezTo>
                      <a:lnTo>
                        <a:pt x="13131" y="28758"/>
                      </a:lnTo>
                      <a:cubicBezTo>
                        <a:pt x="13132" y="28759"/>
                        <a:pt x="14176" y="32389"/>
                        <a:pt x="15469" y="32389"/>
                      </a:cubicBezTo>
                      <a:cubicBezTo>
                        <a:pt x="15506" y="32389"/>
                        <a:pt x="15544" y="32386"/>
                        <a:pt x="15582" y="32380"/>
                      </a:cubicBezTo>
                      <a:cubicBezTo>
                        <a:pt x="14201" y="30263"/>
                        <a:pt x="11882" y="25348"/>
                        <a:pt x="12027" y="24632"/>
                      </a:cubicBezTo>
                      <a:cubicBezTo>
                        <a:pt x="12045" y="24544"/>
                        <a:pt x="12083" y="24504"/>
                        <a:pt x="12136" y="24504"/>
                      </a:cubicBezTo>
                      <a:cubicBezTo>
                        <a:pt x="12636" y="24504"/>
                        <a:pt x="14516" y="28076"/>
                        <a:pt x="14516" y="28076"/>
                      </a:cubicBezTo>
                      <a:cubicBezTo>
                        <a:pt x="14516" y="28076"/>
                        <a:pt x="12348" y="22699"/>
                        <a:pt x="13250" y="22699"/>
                      </a:cubicBezTo>
                      <a:cubicBezTo>
                        <a:pt x="13275" y="22699"/>
                        <a:pt x="13302" y="22703"/>
                        <a:pt x="13332" y="22711"/>
                      </a:cubicBezTo>
                      <a:cubicBezTo>
                        <a:pt x="13928" y="22878"/>
                        <a:pt x="15382" y="25466"/>
                        <a:pt x="16598" y="27872"/>
                      </a:cubicBezTo>
                      <a:cubicBezTo>
                        <a:pt x="15967" y="25405"/>
                        <a:pt x="14433" y="22581"/>
                        <a:pt x="13381" y="20822"/>
                      </a:cubicBezTo>
                      <a:lnTo>
                        <a:pt x="13381" y="20822"/>
                      </a:lnTo>
                      <a:cubicBezTo>
                        <a:pt x="13895" y="21417"/>
                        <a:pt x="14741" y="21965"/>
                        <a:pt x="15473" y="21965"/>
                      </a:cubicBezTo>
                      <a:cubicBezTo>
                        <a:pt x="15623" y="21965"/>
                        <a:pt x="15768" y="21942"/>
                        <a:pt x="15905" y="21891"/>
                      </a:cubicBezTo>
                      <a:cubicBezTo>
                        <a:pt x="14768" y="21038"/>
                        <a:pt x="10669" y="17922"/>
                        <a:pt x="10398" y="17209"/>
                      </a:cubicBezTo>
                      <a:cubicBezTo>
                        <a:pt x="10358" y="17103"/>
                        <a:pt x="10396" y="17057"/>
                        <a:pt x="10492" y="17057"/>
                      </a:cubicBezTo>
                      <a:cubicBezTo>
                        <a:pt x="11153" y="17057"/>
                        <a:pt x="14551" y="19202"/>
                        <a:pt x="14551" y="19202"/>
                      </a:cubicBezTo>
                      <a:cubicBezTo>
                        <a:pt x="14551" y="19202"/>
                        <a:pt x="9554" y="14707"/>
                        <a:pt x="8914" y="14096"/>
                      </a:cubicBezTo>
                      <a:cubicBezTo>
                        <a:pt x="8660" y="13854"/>
                        <a:pt x="8724" y="13675"/>
                        <a:pt x="9122" y="13675"/>
                      </a:cubicBezTo>
                      <a:cubicBezTo>
                        <a:pt x="9724" y="13675"/>
                        <a:pt x="11090" y="14084"/>
                        <a:pt x="13274" y="15302"/>
                      </a:cubicBezTo>
                      <a:cubicBezTo>
                        <a:pt x="14750" y="16125"/>
                        <a:pt x="15940" y="17671"/>
                        <a:pt x="16833" y="19214"/>
                      </a:cubicBezTo>
                      <a:cubicBezTo>
                        <a:pt x="16292" y="15491"/>
                        <a:pt x="8139" y="11686"/>
                        <a:pt x="8139" y="11685"/>
                      </a:cubicBezTo>
                      <a:lnTo>
                        <a:pt x="8139" y="11685"/>
                      </a:lnTo>
                      <a:cubicBezTo>
                        <a:pt x="8776" y="11948"/>
                        <a:pt x="9356" y="12064"/>
                        <a:pt x="9851" y="12064"/>
                      </a:cubicBezTo>
                      <a:cubicBezTo>
                        <a:pt x="10121" y="12064"/>
                        <a:pt x="10366" y="12030"/>
                        <a:pt x="10582" y="11965"/>
                      </a:cubicBezTo>
                      <a:cubicBezTo>
                        <a:pt x="8741" y="11445"/>
                        <a:pt x="6468" y="10583"/>
                        <a:pt x="5948" y="10066"/>
                      </a:cubicBezTo>
                      <a:cubicBezTo>
                        <a:pt x="5593" y="9714"/>
                        <a:pt x="5842" y="9613"/>
                        <a:pt x="6248" y="9613"/>
                      </a:cubicBezTo>
                      <a:cubicBezTo>
                        <a:pt x="6803" y="9613"/>
                        <a:pt x="7652" y="9802"/>
                        <a:pt x="7652" y="9802"/>
                      </a:cubicBezTo>
                      <a:cubicBezTo>
                        <a:pt x="7652" y="9802"/>
                        <a:pt x="4330" y="8443"/>
                        <a:pt x="3817" y="7129"/>
                      </a:cubicBezTo>
                      <a:cubicBezTo>
                        <a:pt x="3648" y="6693"/>
                        <a:pt x="4237" y="6529"/>
                        <a:pt x="5095" y="6501"/>
                      </a:cubicBezTo>
                      <a:cubicBezTo>
                        <a:pt x="4273" y="6208"/>
                        <a:pt x="3504" y="5861"/>
                        <a:pt x="2846" y="5330"/>
                      </a:cubicBezTo>
                      <a:cubicBezTo>
                        <a:pt x="807" y="3681"/>
                        <a:pt x="1199" y="1"/>
                        <a:pt x="119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25" name="Google Shape;7225;p10"/>
                <p:cNvSpPr/>
                <p:nvPr/>
              </p:nvSpPr>
              <p:spPr>
                <a:xfrm>
                  <a:off x="836089" y="2110303"/>
                  <a:ext cx="71748" cy="80271"/>
                </a:xfrm>
                <a:custGeom>
                  <a:avLst/>
                  <a:gdLst/>
                  <a:ahLst/>
                  <a:cxnLst/>
                  <a:rect l="l" t="t" r="r" b="b"/>
                  <a:pathLst>
                    <a:path w="2997" h="3353" extrusionOk="0">
                      <a:moveTo>
                        <a:pt x="2644" y="1"/>
                      </a:moveTo>
                      <a:cubicBezTo>
                        <a:pt x="2430" y="1"/>
                        <a:pt x="2115" y="181"/>
                        <a:pt x="1843" y="478"/>
                      </a:cubicBezTo>
                      <a:cubicBezTo>
                        <a:pt x="1482" y="872"/>
                        <a:pt x="1337" y="1325"/>
                        <a:pt x="1516" y="1489"/>
                      </a:cubicBezTo>
                      <a:cubicBezTo>
                        <a:pt x="1560" y="1528"/>
                        <a:pt x="1618" y="1547"/>
                        <a:pt x="1688" y="1547"/>
                      </a:cubicBezTo>
                      <a:cubicBezTo>
                        <a:pt x="1903" y="1547"/>
                        <a:pt x="2218" y="1367"/>
                        <a:pt x="2490" y="1068"/>
                      </a:cubicBezTo>
                      <a:cubicBezTo>
                        <a:pt x="2850" y="675"/>
                        <a:pt x="2997" y="222"/>
                        <a:pt x="2816" y="60"/>
                      </a:cubicBezTo>
                      <a:cubicBezTo>
                        <a:pt x="2773" y="20"/>
                        <a:pt x="2714" y="1"/>
                        <a:pt x="2644" y="1"/>
                      </a:cubicBezTo>
                      <a:close/>
                      <a:moveTo>
                        <a:pt x="960" y="2088"/>
                      </a:moveTo>
                      <a:cubicBezTo>
                        <a:pt x="792" y="2088"/>
                        <a:pt x="544" y="2250"/>
                        <a:pt x="341" y="2511"/>
                      </a:cubicBezTo>
                      <a:cubicBezTo>
                        <a:pt x="87" y="2839"/>
                        <a:pt x="0" y="3199"/>
                        <a:pt x="150" y="3317"/>
                      </a:cubicBezTo>
                      <a:cubicBezTo>
                        <a:pt x="181" y="3341"/>
                        <a:pt x="221" y="3353"/>
                        <a:pt x="266" y="3353"/>
                      </a:cubicBezTo>
                      <a:cubicBezTo>
                        <a:pt x="434" y="3353"/>
                        <a:pt x="681" y="3190"/>
                        <a:pt x="884" y="2928"/>
                      </a:cubicBezTo>
                      <a:cubicBezTo>
                        <a:pt x="1138" y="2601"/>
                        <a:pt x="1225" y="2240"/>
                        <a:pt x="1075" y="2124"/>
                      </a:cubicBezTo>
                      <a:cubicBezTo>
                        <a:pt x="1044" y="2099"/>
                        <a:pt x="1005" y="2088"/>
                        <a:pt x="960" y="208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26" name="Google Shape;7226;p10"/>
                <p:cNvSpPr/>
                <p:nvPr/>
              </p:nvSpPr>
              <p:spPr>
                <a:xfrm>
                  <a:off x="862568" y="1856027"/>
                  <a:ext cx="49484" cy="93510"/>
                </a:xfrm>
                <a:custGeom>
                  <a:avLst/>
                  <a:gdLst/>
                  <a:ahLst/>
                  <a:cxnLst/>
                  <a:rect l="l" t="t" r="r" b="b"/>
                  <a:pathLst>
                    <a:path w="2067" h="3906" extrusionOk="0">
                      <a:moveTo>
                        <a:pt x="1752" y="1"/>
                      </a:moveTo>
                      <a:cubicBezTo>
                        <a:pt x="1535" y="1"/>
                        <a:pt x="1233" y="283"/>
                        <a:pt x="1029" y="697"/>
                      </a:cubicBezTo>
                      <a:cubicBezTo>
                        <a:pt x="794" y="1176"/>
                        <a:pt x="779" y="1651"/>
                        <a:pt x="997" y="1757"/>
                      </a:cubicBezTo>
                      <a:cubicBezTo>
                        <a:pt x="1027" y="1772"/>
                        <a:pt x="1059" y="1779"/>
                        <a:pt x="1093" y="1779"/>
                      </a:cubicBezTo>
                      <a:cubicBezTo>
                        <a:pt x="1311" y="1779"/>
                        <a:pt x="1612" y="1497"/>
                        <a:pt x="1816" y="1084"/>
                      </a:cubicBezTo>
                      <a:cubicBezTo>
                        <a:pt x="2051" y="605"/>
                        <a:pt x="2067" y="129"/>
                        <a:pt x="1848" y="22"/>
                      </a:cubicBezTo>
                      <a:cubicBezTo>
                        <a:pt x="1819" y="8"/>
                        <a:pt x="1786" y="1"/>
                        <a:pt x="1752" y="1"/>
                      </a:cubicBezTo>
                      <a:close/>
                      <a:moveTo>
                        <a:pt x="690" y="2480"/>
                      </a:moveTo>
                      <a:cubicBezTo>
                        <a:pt x="518" y="2480"/>
                        <a:pt x="291" y="2721"/>
                        <a:pt x="153" y="3066"/>
                      </a:cubicBezTo>
                      <a:cubicBezTo>
                        <a:pt x="0" y="3452"/>
                        <a:pt x="17" y="3824"/>
                        <a:pt x="193" y="3894"/>
                      </a:cubicBezTo>
                      <a:cubicBezTo>
                        <a:pt x="212" y="3902"/>
                        <a:pt x="233" y="3906"/>
                        <a:pt x="255" y="3906"/>
                      </a:cubicBezTo>
                      <a:cubicBezTo>
                        <a:pt x="427" y="3906"/>
                        <a:pt x="653" y="3664"/>
                        <a:pt x="789" y="3317"/>
                      </a:cubicBezTo>
                      <a:cubicBezTo>
                        <a:pt x="942" y="2932"/>
                        <a:pt x="927" y="2560"/>
                        <a:pt x="751" y="2491"/>
                      </a:cubicBezTo>
                      <a:cubicBezTo>
                        <a:pt x="732" y="2484"/>
                        <a:pt x="711" y="2480"/>
                        <a:pt x="690" y="248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27" name="Google Shape;7227;p10"/>
                <p:cNvSpPr/>
                <p:nvPr/>
              </p:nvSpPr>
              <p:spPr>
                <a:xfrm>
                  <a:off x="1067788" y="2168311"/>
                  <a:ext cx="28225" cy="100189"/>
                </a:xfrm>
                <a:custGeom>
                  <a:avLst/>
                  <a:gdLst/>
                  <a:ahLst/>
                  <a:cxnLst/>
                  <a:rect l="l" t="t" r="r" b="b"/>
                  <a:pathLst>
                    <a:path w="1179" h="4185" extrusionOk="0">
                      <a:moveTo>
                        <a:pt x="315" y="0"/>
                      </a:moveTo>
                      <a:cubicBezTo>
                        <a:pt x="308" y="0"/>
                        <a:pt x="300" y="1"/>
                        <a:pt x="292" y="2"/>
                      </a:cubicBezTo>
                      <a:cubicBezTo>
                        <a:pt x="106" y="26"/>
                        <a:pt x="0" y="383"/>
                        <a:pt x="57" y="797"/>
                      </a:cubicBezTo>
                      <a:cubicBezTo>
                        <a:pt x="114" y="1192"/>
                        <a:pt x="299" y="1498"/>
                        <a:pt x="479" y="1498"/>
                      </a:cubicBezTo>
                      <a:cubicBezTo>
                        <a:pt x="487" y="1498"/>
                        <a:pt x="494" y="1497"/>
                        <a:pt x="502" y="1496"/>
                      </a:cubicBezTo>
                      <a:cubicBezTo>
                        <a:pt x="689" y="1470"/>
                        <a:pt x="794" y="1115"/>
                        <a:pt x="736" y="701"/>
                      </a:cubicBezTo>
                      <a:cubicBezTo>
                        <a:pt x="680" y="306"/>
                        <a:pt x="496" y="0"/>
                        <a:pt x="315" y="0"/>
                      </a:cubicBezTo>
                      <a:close/>
                      <a:moveTo>
                        <a:pt x="663" y="2255"/>
                      </a:moveTo>
                      <a:cubicBezTo>
                        <a:pt x="659" y="2255"/>
                        <a:pt x="655" y="2255"/>
                        <a:pt x="650" y="2255"/>
                      </a:cubicBezTo>
                      <a:cubicBezTo>
                        <a:pt x="410" y="2270"/>
                        <a:pt x="240" y="2714"/>
                        <a:pt x="272" y="3246"/>
                      </a:cubicBezTo>
                      <a:cubicBezTo>
                        <a:pt x="304" y="3771"/>
                        <a:pt x="519" y="4184"/>
                        <a:pt x="755" y="4184"/>
                      </a:cubicBezTo>
                      <a:cubicBezTo>
                        <a:pt x="760" y="4184"/>
                        <a:pt x="764" y="4184"/>
                        <a:pt x="768" y="4184"/>
                      </a:cubicBezTo>
                      <a:cubicBezTo>
                        <a:pt x="1010" y="4170"/>
                        <a:pt x="1178" y="3727"/>
                        <a:pt x="1147" y="3194"/>
                      </a:cubicBezTo>
                      <a:cubicBezTo>
                        <a:pt x="1114" y="2671"/>
                        <a:pt x="901" y="2255"/>
                        <a:pt x="663" y="2255"/>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28" name="Google Shape;7228;p10"/>
                <p:cNvSpPr/>
                <p:nvPr/>
              </p:nvSpPr>
              <p:spPr>
                <a:xfrm>
                  <a:off x="1114808" y="1987965"/>
                  <a:ext cx="42326" cy="96789"/>
                </a:xfrm>
                <a:custGeom>
                  <a:avLst/>
                  <a:gdLst/>
                  <a:ahLst/>
                  <a:cxnLst/>
                  <a:rect l="l" t="t" r="r" b="b"/>
                  <a:pathLst>
                    <a:path w="1768" h="4043" extrusionOk="0">
                      <a:moveTo>
                        <a:pt x="270" y="1"/>
                      </a:moveTo>
                      <a:cubicBezTo>
                        <a:pt x="253" y="1"/>
                        <a:pt x="236" y="3"/>
                        <a:pt x="219" y="9"/>
                      </a:cubicBezTo>
                      <a:cubicBezTo>
                        <a:pt x="39" y="69"/>
                        <a:pt x="0" y="437"/>
                        <a:pt x="133" y="835"/>
                      </a:cubicBezTo>
                      <a:cubicBezTo>
                        <a:pt x="253" y="1192"/>
                        <a:pt x="471" y="1450"/>
                        <a:pt x="645" y="1450"/>
                      </a:cubicBezTo>
                      <a:cubicBezTo>
                        <a:pt x="662" y="1450"/>
                        <a:pt x="680" y="1448"/>
                        <a:pt x="696" y="1442"/>
                      </a:cubicBezTo>
                      <a:cubicBezTo>
                        <a:pt x="874" y="1381"/>
                        <a:pt x="913" y="1011"/>
                        <a:pt x="782" y="616"/>
                      </a:cubicBezTo>
                      <a:cubicBezTo>
                        <a:pt x="663" y="258"/>
                        <a:pt x="444" y="1"/>
                        <a:pt x="270" y="1"/>
                      </a:cubicBezTo>
                      <a:close/>
                      <a:moveTo>
                        <a:pt x="1029" y="2154"/>
                      </a:moveTo>
                      <a:cubicBezTo>
                        <a:pt x="1012" y="2154"/>
                        <a:pt x="996" y="2156"/>
                        <a:pt x="979" y="2160"/>
                      </a:cubicBezTo>
                      <a:cubicBezTo>
                        <a:pt x="745" y="2219"/>
                        <a:pt x="660" y="2686"/>
                        <a:pt x="788" y="3203"/>
                      </a:cubicBezTo>
                      <a:cubicBezTo>
                        <a:pt x="908" y="3686"/>
                        <a:pt x="1172" y="4043"/>
                        <a:pt x="1398" y="4043"/>
                      </a:cubicBezTo>
                      <a:cubicBezTo>
                        <a:pt x="1415" y="4043"/>
                        <a:pt x="1431" y="4041"/>
                        <a:pt x="1447" y="4037"/>
                      </a:cubicBezTo>
                      <a:cubicBezTo>
                        <a:pt x="1681" y="3977"/>
                        <a:pt x="1767" y="3509"/>
                        <a:pt x="1639" y="2992"/>
                      </a:cubicBezTo>
                      <a:cubicBezTo>
                        <a:pt x="1519" y="2509"/>
                        <a:pt x="1256" y="2154"/>
                        <a:pt x="1029" y="215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29" name="Google Shape;7229;p10"/>
                <p:cNvSpPr/>
                <p:nvPr/>
              </p:nvSpPr>
              <p:spPr>
                <a:xfrm>
                  <a:off x="1067932" y="1742955"/>
                  <a:ext cx="77350" cy="75387"/>
                </a:xfrm>
                <a:custGeom>
                  <a:avLst/>
                  <a:gdLst/>
                  <a:ahLst/>
                  <a:cxnLst/>
                  <a:rect l="l" t="t" r="r" b="b"/>
                  <a:pathLst>
                    <a:path w="3231" h="3149" extrusionOk="0">
                      <a:moveTo>
                        <a:pt x="283" y="1"/>
                      </a:moveTo>
                      <a:cubicBezTo>
                        <a:pt x="221" y="1"/>
                        <a:pt x="170" y="18"/>
                        <a:pt x="135" y="54"/>
                      </a:cubicBezTo>
                      <a:cubicBezTo>
                        <a:pt x="0" y="189"/>
                        <a:pt x="133" y="534"/>
                        <a:pt x="430" y="830"/>
                      </a:cubicBezTo>
                      <a:cubicBezTo>
                        <a:pt x="646" y="1043"/>
                        <a:pt x="890" y="1170"/>
                        <a:pt x="1057" y="1170"/>
                      </a:cubicBezTo>
                      <a:cubicBezTo>
                        <a:pt x="1119" y="1170"/>
                        <a:pt x="1170" y="1153"/>
                        <a:pt x="1206" y="1117"/>
                      </a:cubicBezTo>
                      <a:cubicBezTo>
                        <a:pt x="1339" y="982"/>
                        <a:pt x="1207" y="637"/>
                        <a:pt x="912" y="342"/>
                      </a:cubicBezTo>
                      <a:cubicBezTo>
                        <a:pt x="695" y="128"/>
                        <a:pt x="450" y="1"/>
                        <a:pt x="283" y="1"/>
                      </a:cubicBezTo>
                      <a:close/>
                      <a:moveTo>
                        <a:pt x="1949" y="1576"/>
                      </a:moveTo>
                      <a:cubicBezTo>
                        <a:pt x="1884" y="1576"/>
                        <a:pt x="1828" y="1594"/>
                        <a:pt x="1785" y="1631"/>
                      </a:cubicBezTo>
                      <a:cubicBezTo>
                        <a:pt x="1602" y="1789"/>
                        <a:pt x="1735" y="2244"/>
                        <a:pt x="2084" y="2648"/>
                      </a:cubicBezTo>
                      <a:cubicBezTo>
                        <a:pt x="2351" y="2958"/>
                        <a:pt x="2666" y="3149"/>
                        <a:pt x="2882" y="3149"/>
                      </a:cubicBezTo>
                      <a:cubicBezTo>
                        <a:pt x="2948" y="3149"/>
                        <a:pt x="3004" y="3131"/>
                        <a:pt x="3047" y="3093"/>
                      </a:cubicBezTo>
                      <a:cubicBezTo>
                        <a:pt x="3231" y="2936"/>
                        <a:pt x="3095" y="2482"/>
                        <a:pt x="2748" y="2076"/>
                      </a:cubicBezTo>
                      <a:cubicBezTo>
                        <a:pt x="2480" y="1766"/>
                        <a:pt x="2164" y="1576"/>
                        <a:pt x="1949" y="157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30" name="Google Shape;7230;p10"/>
                <p:cNvSpPr/>
                <p:nvPr/>
              </p:nvSpPr>
              <p:spPr>
                <a:xfrm>
                  <a:off x="901783" y="1537997"/>
                  <a:ext cx="93438" cy="54320"/>
                </a:xfrm>
                <a:custGeom>
                  <a:avLst/>
                  <a:gdLst/>
                  <a:ahLst/>
                  <a:cxnLst/>
                  <a:rect l="l" t="t" r="r" b="b"/>
                  <a:pathLst>
                    <a:path w="3903" h="2269" extrusionOk="0">
                      <a:moveTo>
                        <a:pt x="356" y="0"/>
                      </a:moveTo>
                      <a:cubicBezTo>
                        <a:pt x="225" y="0"/>
                        <a:pt x="127" y="38"/>
                        <a:pt x="87" y="115"/>
                      </a:cubicBezTo>
                      <a:cubicBezTo>
                        <a:pt x="0" y="283"/>
                        <a:pt x="230" y="575"/>
                        <a:pt x="601" y="766"/>
                      </a:cubicBezTo>
                      <a:cubicBezTo>
                        <a:pt x="802" y="870"/>
                        <a:pt x="1004" y="924"/>
                        <a:pt x="1159" y="924"/>
                      </a:cubicBezTo>
                      <a:cubicBezTo>
                        <a:pt x="1289" y="924"/>
                        <a:pt x="1388" y="887"/>
                        <a:pt x="1427" y="811"/>
                      </a:cubicBezTo>
                      <a:cubicBezTo>
                        <a:pt x="1515" y="642"/>
                        <a:pt x="1285" y="350"/>
                        <a:pt x="913" y="158"/>
                      </a:cubicBezTo>
                      <a:cubicBezTo>
                        <a:pt x="713" y="54"/>
                        <a:pt x="512" y="0"/>
                        <a:pt x="356" y="0"/>
                      </a:cubicBezTo>
                      <a:close/>
                      <a:moveTo>
                        <a:pt x="2425" y="1006"/>
                      </a:moveTo>
                      <a:cubicBezTo>
                        <a:pt x="2288" y="1006"/>
                        <a:pt x="2183" y="1045"/>
                        <a:pt x="2133" y="1127"/>
                      </a:cubicBezTo>
                      <a:cubicBezTo>
                        <a:pt x="2004" y="1332"/>
                        <a:pt x="2269" y="1727"/>
                        <a:pt x="2722" y="2008"/>
                      </a:cubicBezTo>
                      <a:cubicBezTo>
                        <a:pt x="2995" y="2178"/>
                        <a:pt x="3275" y="2269"/>
                        <a:pt x="3482" y="2269"/>
                      </a:cubicBezTo>
                      <a:cubicBezTo>
                        <a:pt x="3619" y="2269"/>
                        <a:pt x="3724" y="2229"/>
                        <a:pt x="3775" y="2146"/>
                      </a:cubicBezTo>
                      <a:cubicBezTo>
                        <a:pt x="3902" y="1941"/>
                        <a:pt x="3636" y="1546"/>
                        <a:pt x="3185" y="1265"/>
                      </a:cubicBezTo>
                      <a:cubicBezTo>
                        <a:pt x="2912" y="1096"/>
                        <a:pt x="2632" y="1006"/>
                        <a:pt x="2425" y="10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31" name="Google Shape;7231;p10"/>
                <p:cNvSpPr/>
                <p:nvPr/>
              </p:nvSpPr>
              <p:spPr>
                <a:xfrm>
                  <a:off x="823472" y="2325866"/>
                  <a:ext cx="49508" cy="93486"/>
                </a:xfrm>
                <a:custGeom>
                  <a:avLst/>
                  <a:gdLst/>
                  <a:ahLst/>
                  <a:cxnLst/>
                  <a:rect l="l" t="t" r="r" b="b"/>
                  <a:pathLst>
                    <a:path w="2068" h="3905" extrusionOk="0">
                      <a:moveTo>
                        <a:pt x="1755" y="0"/>
                      </a:moveTo>
                      <a:cubicBezTo>
                        <a:pt x="1537" y="0"/>
                        <a:pt x="1236" y="283"/>
                        <a:pt x="1030" y="696"/>
                      </a:cubicBezTo>
                      <a:cubicBezTo>
                        <a:pt x="796" y="1175"/>
                        <a:pt x="781" y="1650"/>
                        <a:pt x="998" y="1756"/>
                      </a:cubicBezTo>
                      <a:cubicBezTo>
                        <a:pt x="1028" y="1771"/>
                        <a:pt x="1060" y="1778"/>
                        <a:pt x="1095" y="1778"/>
                      </a:cubicBezTo>
                      <a:cubicBezTo>
                        <a:pt x="1313" y="1778"/>
                        <a:pt x="1614" y="1496"/>
                        <a:pt x="1817" y="1083"/>
                      </a:cubicBezTo>
                      <a:cubicBezTo>
                        <a:pt x="2052" y="604"/>
                        <a:pt x="2067" y="130"/>
                        <a:pt x="1850" y="21"/>
                      </a:cubicBezTo>
                      <a:cubicBezTo>
                        <a:pt x="1821" y="7"/>
                        <a:pt x="1789" y="0"/>
                        <a:pt x="1755" y="0"/>
                      </a:cubicBezTo>
                      <a:close/>
                      <a:moveTo>
                        <a:pt x="692" y="2479"/>
                      </a:moveTo>
                      <a:cubicBezTo>
                        <a:pt x="520" y="2479"/>
                        <a:pt x="293" y="2721"/>
                        <a:pt x="154" y="3065"/>
                      </a:cubicBezTo>
                      <a:cubicBezTo>
                        <a:pt x="1" y="3452"/>
                        <a:pt x="18" y="3824"/>
                        <a:pt x="194" y="3893"/>
                      </a:cubicBezTo>
                      <a:cubicBezTo>
                        <a:pt x="213" y="3901"/>
                        <a:pt x="234" y="3904"/>
                        <a:pt x="255" y="3904"/>
                      </a:cubicBezTo>
                      <a:cubicBezTo>
                        <a:pt x="428" y="3904"/>
                        <a:pt x="654" y="3663"/>
                        <a:pt x="792" y="3316"/>
                      </a:cubicBezTo>
                      <a:cubicBezTo>
                        <a:pt x="945" y="2931"/>
                        <a:pt x="929" y="2561"/>
                        <a:pt x="753" y="2490"/>
                      </a:cubicBezTo>
                      <a:cubicBezTo>
                        <a:pt x="734" y="2482"/>
                        <a:pt x="713" y="2479"/>
                        <a:pt x="692" y="24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32" name="Google Shape;7232;p10"/>
                <p:cNvSpPr/>
                <p:nvPr/>
              </p:nvSpPr>
              <p:spPr>
                <a:xfrm>
                  <a:off x="805181" y="1626099"/>
                  <a:ext cx="43595" cy="96287"/>
                </a:xfrm>
                <a:custGeom>
                  <a:avLst/>
                  <a:gdLst/>
                  <a:ahLst/>
                  <a:cxnLst/>
                  <a:rect l="l" t="t" r="r" b="b"/>
                  <a:pathLst>
                    <a:path w="1821" h="4022" extrusionOk="0">
                      <a:moveTo>
                        <a:pt x="363" y="1"/>
                      </a:moveTo>
                      <a:cubicBezTo>
                        <a:pt x="345" y="1"/>
                        <a:pt x="327" y="3"/>
                        <a:pt x="309" y="8"/>
                      </a:cubicBezTo>
                      <a:cubicBezTo>
                        <a:pt x="77" y="71"/>
                        <a:pt x="0" y="539"/>
                        <a:pt x="136" y="1054"/>
                      </a:cubicBezTo>
                      <a:cubicBezTo>
                        <a:pt x="264" y="1532"/>
                        <a:pt x="532" y="1882"/>
                        <a:pt x="757" y="1882"/>
                      </a:cubicBezTo>
                      <a:cubicBezTo>
                        <a:pt x="775" y="1882"/>
                        <a:pt x="792" y="1880"/>
                        <a:pt x="809" y="1876"/>
                      </a:cubicBezTo>
                      <a:cubicBezTo>
                        <a:pt x="1043" y="1813"/>
                        <a:pt x="1121" y="1345"/>
                        <a:pt x="984" y="828"/>
                      </a:cubicBezTo>
                      <a:cubicBezTo>
                        <a:pt x="856" y="351"/>
                        <a:pt x="589" y="1"/>
                        <a:pt x="363" y="1"/>
                      </a:cubicBezTo>
                      <a:close/>
                      <a:moveTo>
                        <a:pt x="1161" y="2579"/>
                      </a:moveTo>
                      <a:cubicBezTo>
                        <a:pt x="1143" y="2579"/>
                        <a:pt x="1125" y="2582"/>
                        <a:pt x="1108" y="2588"/>
                      </a:cubicBezTo>
                      <a:cubicBezTo>
                        <a:pt x="930" y="2653"/>
                        <a:pt x="896" y="3021"/>
                        <a:pt x="1036" y="3416"/>
                      </a:cubicBezTo>
                      <a:cubicBezTo>
                        <a:pt x="1160" y="3770"/>
                        <a:pt x="1381" y="4022"/>
                        <a:pt x="1554" y="4022"/>
                      </a:cubicBezTo>
                      <a:cubicBezTo>
                        <a:pt x="1573" y="4022"/>
                        <a:pt x="1592" y="4019"/>
                        <a:pt x="1609" y="4013"/>
                      </a:cubicBezTo>
                      <a:cubicBezTo>
                        <a:pt x="1787" y="3950"/>
                        <a:pt x="1820" y="3581"/>
                        <a:pt x="1680" y="3185"/>
                      </a:cubicBezTo>
                      <a:cubicBezTo>
                        <a:pt x="1554" y="2833"/>
                        <a:pt x="1334" y="2579"/>
                        <a:pt x="1161" y="257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233" name="Google Shape;7233;p10"/>
              <p:cNvGrpSpPr/>
              <p:nvPr/>
            </p:nvGrpSpPr>
            <p:grpSpPr>
              <a:xfrm>
                <a:off x="782198" y="1392461"/>
                <a:ext cx="345291" cy="1031742"/>
                <a:chOff x="782198" y="1392461"/>
                <a:chExt cx="345291" cy="1031742"/>
              </a:xfrm>
            </p:grpSpPr>
            <p:sp>
              <p:nvSpPr>
                <p:cNvPr id="7234" name="Google Shape;7234;p10"/>
                <p:cNvSpPr/>
                <p:nvPr/>
              </p:nvSpPr>
              <p:spPr>
                <a:xfrm>
                  <a:off x="782198" y="1392461"/>
                  <a:ext cx="250341" cy="1031742"/>
                </a:xfrm>
                <a:custGeom>
                  <a:avLst/>
                  <a:gdLst/>
                  <a:ahLst/>
                  <a:cxnLst/>
                  <a:rect l="l" t="t" r="r" b="b"/>
                  <a:pathLst>
                    <a:path w="10457" h="43097" extrusionOk="0">
                      <a:moveTo>
                        <a:pt x="24" y="0"/>
                      </a:moveTo>
                      <a:cubicBezTo>
                        <a:pt x="13" y="0"/>
                        <a:pt x="7" y="92"/>
                        <a:pt x="6" y="265"/>
                      </a:cubicBezTo>
                      <a:cubicBezTo>
                        <a:pt x="4" y="352"/>
                        <a:pt x="1" y="457"/>
                        <a:pt x="2" y="583"/>
                      </a:cubicBezTo>
                      <a:cubicBezTo>
                        <a:pt x="10" y="710"/>
                        <a:pt x="19" y="854"/>
                        <a:pt x="28" y="1014"/>
                      </a:cubicBezTo>
                      <a:cubicBezTo>
                        <a:pt x="79" y="1658"/>
                        <a:pt x="233" y="2579"/>
                        <a:pt x="611" y="3627"/>
                      </a:cubicBezTo>
                      <a:cubicBezTo>
                        <a:pt x="980" y="4676"/>
                        <a:pt x="1570" y="5839"/>
                        <a:pt x="2308" y="7011"/>
                      </a:cubicBezTo>
                      <a:cubicBezTo>
                        <a:pt x="3042" y="8185"/>
                        <a:pt x="3912" y="9377"/>
                        <a:pt x="4769" y="10570"/>
                      </a:cubicBezTo>
                      <a:cubicBezTo>
                        <a:pt x="5626" y="11760"/>
                        <a:pt x="6464" y="12962"/>
                        <a:pt x="7126" y="14154"/>
                      </a:cubicBezTo>
                      <a:cubicBezTo>
                        <a:pt x="7458" y="14751"/>
                        <a:pt x="7743" y="15339"/>
                        <a:pt x="7978" y="15919"/>
                      </a:cubicBezTo>
                      <a:cubicBezTo>
                        <a:pt x="8094" y="16210"/>
                        <a:pt x="8206" y="16493"/>
                        <a:pt x="8316" y="16765"/>
                      </a:cubicBezTo>
                      <a:cubicBezTo>
                        <a:pt x="8414" y="17042"/>
                        <a:pt x="8510" y="17311"/>
                        <a:pt x="8602" y="17568"/>
                      </a:cubicBezTo>
                      <a:cubicBezTo>
                        <a:pt x="8946" y="18605"/>
                        <a:pt x="9191" y="19482"/>
                        <a:pt x="9323" y="20104"/>
                      </a:cubicBezTo>
                      <a:cubicBezTo>
                        <a:pt x="9395" y="20415"/>
                        <a:pt x="9451" y="20658"/>
                        <a:pt x="9477" y="20826"/>
                      </a:cubicBezTo>
                      <a:cubicBezTo>
                        <a:pt x="9509" y="20993"/>
                        <a:pt x="9525" y="21083"/>
                        <a:pt x="9525" y="21083"/>
                      </a:cubicBezTo>
                      <a:cubicBezTo>
                        <a:pt x="9525" y="21083"/>
                        <a:pt x="9543" y="21172"/>
                        <a:pt x="9577" y="21339"/>
                      </a:cubicBezTo>
                      <a:cubicBezTo>
                        <a:pt x="9612" y="21506"/>
                        <a:pt x="9648" y="21752"/>
                        <a:pt x="9696" y="22065"/>
                      </a:cubicBezTo>
                      <a:cubicBezTo>
                        <a:pt x="9798" y="22693"/>
                        <a:pt x="9901" y="23595"/>
                        <a:pt x="9942" y="24684"/>
                      </a:cubicBezTo>
                      <a:cubicBezTo>
                        <a:pt x="9980" y="25772"/>
                        <a:pt x="9941" y="27046"/>
                        <a:pt x="9768" y="28400"/>
                      </a:cubicBezTo>
                      <a:cubicBezTo>
                        <a:pt x="9687" y="29076"/>
                        <a:pt x="9558" y="29770"/>
                        <a:pt x="9414" y="30472"/>
                      </a:cubicBezTo>
                      <a:cubicBezTo>
                        <a:pt x="9254" y="31171"/>
                        <a:pt x="9081" y="31880"/>
                        <a:pt x="8864" y="32576"/>
                      </a:cubicBezTo>
                      <a:cubicBezTo>
                        <a:pt x="8032" y="35376"/>
                        <a:pt x="6718" y="38012"/>
                        <a:pt x="5648" y="39927"/>
                      </a:cubicBezTo>
                      <a:cubicBezTo>
                        <a:pt x="5112" y="40886"/>
                        <a:pt x="4639" y="41672"/>
                        <a:pt x="4308" y="42222"/>
                      </a:cubicBezTo>
                      <a:cubicBezTo>
                        <a:pt x="4143" y="42497"/>
                        <a:pt x="4013" y="42713"/>
                        <a:pt x="3925" y="42861"/>
                      </a:cubicBezTo>
                      <a:cubicBezTo>
                        <a:pt x="3837" y="43009"/>
                        <a:pt x="3795" y="43090"/>
                        <a:pt x="3802" y="43097"/>
                      </a:cubicBezTo>
                      <a:cubicBezTo>
                        <a:pt x="3802" y="43097"/>
                        <a:pt x="3803" y="43097"/>
                        <a:pt x="3803" y="43097"/>
                      </a:cubicBezTo>
                      <a:cubicBezTo>
                        <a:pt x="3813" y="43097"/>
                        <a:pt x="3871" y="43025"/>
                        <a:pt x="3969" y="42890"/>
                      </a:cubicBezTo>
                      <a:cubicBezTo>
                        <a:pt x="4070" y="42751"/>
                        <a:pt x="4218" y="42546"/>
                        <a:pt x="4399" y="42280"/>
                      </a:cubicBezTo>
                      <a:cubicBezTo>
                        <a:pt x="4758" y="41747"/>
                        <a:pt x="5260" y="40978"/>
                        <a:pt x="5827" y="40031"/>
                      </a:cubicBezTo>
                      <a:cubicBezTo>
                        <a:pt x="6955" y="38139"/>
                        <a:pt x="8331" y="35511"/>
                        <a:pt x="9222" y="32686"/>
                      </a:cubicBezTo>
                      <a:cubicBezTo>
                        <a:pt x="9454" y="31985"/>
                        <a:pt x="9639" y="31269"/>
                        <a:pt x="9812" y="30563"/>
                      </a:cubicBezTo>
                      <a:cubicBezTo>
                        <a:pt x="9970" y="29851"/>
                        <a:pt x="10110" y="29146"/>
                        <a:pt x="10202" y="28458"/>
                      </a:cubicBezTo>
                      <a:cubicBezTo>
                        <a:pt x="10400" y="27083"/>
                        <a:pt x="10456" y="25782"/>
                        <a:pt x="10430" y="24670"/>
                      </a:cubicBezTo>
                      <a:cubicBezTo>
                        <a:pt x="10401" y="23557"/>
                        <a:pt x="10308" y="22633"/>
                        <a:pt x="10210" y="21990"/>
                      </a:cubicBezTo>
                      <a:cubicBezTo>
                        <a:pt x="10164" y="21669"/>
                        <a:pt x="10132" y="21417"/>
                        <a:pt x="10095" y="21245"/>
                      </a:cubicBezTo>
                      <a:cubicBezTo>
                        <a:pt x="10063" y="21076"/>
                        <a:pt x="10046" y="20984"/>
                        <a:pt x="10046" y="20984"/>
                      </a:cubicBezTo>
                      <a:cubicBezTo>
                        <a:pt x="10046" y="20984"/>
                        <a:pt x="10028" y="20892"/>
                        <a:pt x="9994" y="20722"/>
                      </a:cubicBezTo>
                      <a:cubicBezTo>
                        <a:pt x="9965" y="20549"/>
                        <a:pt x="9905" y="20302"/>
                        <a:pt x="9829" y="19987"/>
                      </a:cubicBezTo>
                      <a:cubicBezTo>
                        <a:pt x="9687" y="19352"/>
                        <a:pt x="9428" y="18458"/>
                        <a:pt x="9064" y="17408"/>
                      </a:cubicBezTo>
                      <a:cubicBezTo>
                        <a:pt x="8966" y="17148"/>
                        <a:pt x="8865" y="16877"/>
                        <a:pt x="8761" y="16595"/>
                      </a:cubicBezTo>
                      <a:cubicBezTo>
                        <a:pt x="8647" y="16318"/>
                        <a:pt x="8529" y="16031"/>
                        <a:pt x="8408" y="15737"/>
                      </a:cubicBezTo>
                      <a:cubicBezTo>
                        <a:pt x="8160" y="15150"/>
                        <a:pt x="7856" y="14541"/>
                        <a:pt x="7509" y="13938"/>
                      </a:cubicBezTo>
                      <a:cubicBezTo>
                        <a:pt x="6814" y="12728"/>
                        <a:pt x="5950" y="11528"/>
                        <a:pt x="5072" y="10348"/>
                      </a:cubicBezTo>
                      <a:cubicBezTo>
                        <a:pt x="4194" y="9167"/>
                        <a:pt x="3308" y="7999"/>
                        <a:pt x="2557" y="6851"/>
                      </a:cubicBezTo>
                      <a:cubicBezTo>
                        <a:pt x="1804" y="5706"/>
                        <a:pt x="1196" y="4575"/>
                        <a:pt x="804" y="3555"/>
                      </a:cubicBezTo>
                      <a:cubicBezTo>
                        <a:pt x="403" y="2536"/>
                        <a:pt x="220" y="1637"/>
                        <a:pt x="136" y="1004"/>
                      </a:cubicBezTo>
                      <a:cubicBezTo>
                        <a:pt x="116" y="844"/>
                        <a:pt x="97" y="702"/>
                        <a:pt x="84" y="580"/>
                      </a:cubicBezTo>
                      <a:cubicBezTo>
                        <a:pt x="73" y="454"/>
                        <a:pt x="65" y="350"/>
                        <a:pt x="59" y="263"/>
                      </a:cubicBezTo>
                      <a:cubicBezTo>
                        <a:pt x="44" y="92"/>
                        <a:pt x="32" y="0"/>
                        <a:pt x="24"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35" name="Google Shape;7235;p10"/>
                <p:cNvSpPr/>
                <p:nvPr/>
              </p:nvSpPr>
              <p:spPr>
                <a:xfrm>
                  <a:off x="897138" y="1735916"/>
                  <a:ext cx="66984" cy="214287"/>
                </a:xfrm>
                <a:custGeom>
                  <a:avLst/>
                  <a:gdLst/>
                  <a:ahLst/>
                  <a:cxnLst/>
                  <a:rect l="l" t="t" r="r" b="b"/>
                  <a:pathLst>
                    <a:path w="2798" h="8951" extrusionOk="0">
                      <a:moveTo>
                        <a:pt x="2593" y="1"/>
                      </a:moveTo>
                      <a:cubicBezTo>
                        <a:pt x="2593" y="1"/>
                        <a:pt x="2593" y="1"/>
                        <a:pt x="2593" y="1"/>
                      </a:cubicBezTo>
                      <a:cubicBezTo>
                        <a:pt x="2507" y="4"/>
                        <a:pt x="2518" y="1189"/>
                        <a:pt x="2368" y="2350"/>
                      </a:cubicBezTo>
                      <a:cubicBezTo>
                        <a:pt x="2325" y="2639"/>
                        <a:pt x="2267" y="2925"/>
                        <a:pt x="2221" y="3195"/>
                      </a:cubicBezTo>
                      <a:cubicBezTo>
                        <a:pt x="2197" y="3329"/>
                        <a:pt x="2180" y="3459"/>
                        <a:pt x="2149" y="3582"/>
                      </a:cubicBezTo>
                      <a:cubicBezTo>
                        <a:pt x="2117" y="3701"/>
                        <a:pt x="2086" y="3816"/>
                        <a:pt x="2059" y="3921"/>
                      </a:cubicBezTo>
                      <a:cubicBezTo>
                        <a:pt x="2004" y="4132"/>
                        <a:pt x="1956" y="4307"/>
                        <a:pt x="1924" y="4431"/>
                      </a:cubicBezTo>
                      <a:cubicBezTo>
                        <a:pt x="1892" y="4551"/>
                        <a:pt x="1872" y="4622"/>
                        <a:pt x="1872" y="4622"/>
                      </a:cubicBezTo>
                      <a:cubicBezTo>
                        <a:pt x="1872" y="4622"/>
                        <a:pt x="1790" y="4900"/>
                        <a:pt x="1663" y="5318"/>
                      </a:cubicBezTo>
                      <a:cubicBezTo>
                        <a:pt x="1632" y="5422"/>
                        <a:pt x="1599" y="5537"/>
                        <a:pt x="1563" y="5656"/>
                      </a:cubicBezTo>
                      <a:cubicBezTo>
                        <a:pt x="1517" y="5772"/>
                        <a:pt x="1470" y="5896"/>
                        <a:pt x="1420" y="6023"/>
                      </a:cubicBezTo>
                      <a:cubicBezTo>
                        <a:pt x="1317" y="6275"/>
                        <a:pt x="1222" y="6552"/>
                        <a:pt x="1101" y="6820"/>
                      </a:cubicBezTo>
                      <a:cubicBezTo>
                        <a:pt x="624" y="7891"/>
                        <a:pt x="0" y="8900"/>
                        <a:pt x="72" y="8949"/>
                      </a:cubicBezTo>
                      <a:cubicBezTo>
                        <a:pt x="73" y="8950"/>
                        <a:pt x="74" y="8950"/>
                        <a:pt x="75" y="8950"/>
                      </a:cubicBezTo>
                      <a:cubicBezTo>
                        <a:pt x="147" y="8950"/>
                        <a:pt x="870" y="8025"/>
                        <a:pt x="1438" y="6987"/>
                      </a:cubicBezTo>
                      <a:cubicBezTo>
                        <a:pt x="1583" y="6722"/>
                        <a:pt x="1701" y="6447"/>
                        <a:pt x="1826" y="6191"/>
                      </a:cubicBezTo>
                      <a:cubicBezTo>
                        <a:pt x="1886" y="6064"/>
                        <a:pt x="1944" y="5940"/>
                        <a:pt x="1999" y="5821"/>
                      </a:cubicBezTo>
                      <a:cubicBezTo>
                        <a:pt x="2044" y="5700"/>
                        <a:pt x="2086" y="5585"/>
                        <a:pt x="2125" y="5480"/>
                      </a:cubicBezTo>
                      <a:cubicBezTo>
                        <a:pt x="2279" y="5052"/>
                        <a:pt x="2383" y="4767"/>
                        <a:pt x="2383" y="4767"/>
                      </a:cubicBezTo>
                      <a:cubicBezTo>
                        <a:pt x="2383" y="4767"/>
                        <a:pt x="2400" y="4694"/>
                        <a:pt x="2426" y="4564"/>
                      </a:cubicBezTo>
                      <a:cubicBezTo>
                        <a:pt x="2454" y="4434"/>
                        <a:pt x="2490" y="4249"/>
                        <a:pt x="2536" y="4027"/>
                      </a:cubicBezTo>
                      <a:cubicBezTo>
                        <a:pt x="2558" y="3915"/>
                        <a:pt x="2582" y="3796"/>
                        <a:pt x="2608" y="3669"/>
                      </a:cubicBezTo>
                      <a:cubicBezTo>
                        <a:pt x="2633" y="3542"/>
                        <a:pt x="2640" y="3404"/>
                        <a:pt x="2657" y="3265"/>
                      </a:cubicBezTo>
                      <a:cubicBezTo>
                        <a:pt x="2685" y="2982"/>
                        <a:pt x="2723" y="2685"/>
                        <a:pt x="2741" y="2384"/>
                      </a:cubicBezTo>
                      <a:cubicBezTo>
                        <a:pt x="2798" y="1185"/>
                        <a:pt x="2653" y="1"/>
                        <a:pt x="2593"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36" name="Google Shape;7236;p10"/>
                <p:cNvSpPr/>
                <p:nvPr/>
              </p:nvSpPr>
              <p:spPr>
                <a:xfrm>
                  <a:off x="804870" y="1502541"/>
                  <a:ext cx="45175" cy="195542"/>
                </a:xfrm>
                <a:custGeom>
                  <a:avLst/>
                  <a:gdLst/>
                  <a:ahLst/>
                  <a:cxnLst/>
                  <a:rect l="l" t="t" r="r" b="b"/>
                  <a:pathLst>
                    <a:path w="1887" h="8168" extrusionOk="0">
                      <a:moveTo>
                        <a:pt x="36" y="0"/>
                      </a:moveTo>
                      <a:cubicBezTo>
                        <a:pt x="36" y="0"/>
                        <a:pt x="35" y="0"/>
                        <a:pt x="34" y="0"/>
                      </a:cubicBezTo>
                      <a:cubicBezTo>
                        <a:pt x="1" y="8"/>
                        <a:pt x="22" y="273"/>
                        <a:pt x="94" y="664"/>
                      </a:cubicBezTo>
                      <a:cubicBezTo>
                        <a:pt x="164" y="1056"/>
                        <a:pt x="295" y="1568"/>
                        <a:pt x="432" y="2076"/>
                      </a:cubicBezTo>
                      <a:cubicBezTo>
                        <a:pt x="573" y="2581"/>
                        <a:pt x="715" y="3087"/>
                        <a:pt x="821" y="3463"/>
                      </a:cubicBezTo>
                      <a:cubicBezTo>
                        <a:pt x="922" y="3841"/>
                        <a:pt x="989" y="4094"/>
                        <a:pt x="989" y="4094"/>
                      </a:cubicBezTo>
                      <a:cubicBezTo>
                        <a:pt x="989" y="4094"/>
                        <a:pt x="1067" y="4340"/>
                        <a:pt x="1173" y="4713"/>
                      </a:cubicBezTo>
                      <a:cubicBezTo>
                        <a:pt x="1281" y="5086"/>
                        <a:pt x="1400" y="5588"/>
                        <a:pt x="1485" y="6096"/>
                      </a:cubicBezTo>
                      <a:cubicBezTo>
                        <a:pt x="1560" y="6604"/>
                        <a:pt x="1596" y="7119"/>
                        <a:pt x="1586" y="7508"/>
                      </a:cubicBezTo>
                      <a:cubicBezTo>
                        <a:pt x="1579" y="7896"/>
                        <a:pt x="1556" y="8159"/>
                        <a:pt x="1598" y="8167"/>
                      </a:cubicBezTo>
                      <a:cubicBezTo>
                        <a:pt x="1598" y="8167"/>
                        <a:pt x="1599" y="8167"/>
                        <a:pt x="1599" y="8167"/>
                      </a:cubicBezTo>
                      <a:cubicBezTo>
                        <a:pt x="1631" y="8167"/>
                        <a:pt x="1721" y="7917"/>
                        <a:pt x="1792" y="7528"/>
                      </a:cubicBezTo>
                      <a:cubicBezTo>
                        <a:pt x="1865" y="7131"/>
                        <a:pt x="1887" y="6592"/>
                        <a:pt x="1859" y="6055"/>
                      </a:cubicBezTo>
                      <a:cubicBezTo>
                        <a:pt x="1818" y="5519"/>
                        <a:pt x="1731" y="4988"/>
                        <a:pt x="1648" y="4597"/>
                      </a:cubicBezTo>
                      <a:cubicBezTo>
                        <a:pt x="1564" y="4205"/>
                        <a:pt x="1498" y="3947"/>
                        <a:pt x="1498" y="3947"/>
                      </a:cubicBezTo>
                      <a:cubicBezTo>
                        <a:pt x="1498" y="3947"/>
                        <a:pt x="1414" y="3696"/>
                        <a:pt x="1289" y="3320"/>
                      </a:cubicBezTo>
                      <a:cubicBezTo>
                        <a:pt x="1157" y="2945"/>
                        <a:pt x="974" y="2451"/>
                        <a:pt x="789" y="1960"/>
                      </a:cubicBezTo>
                      <a:cubicBezTo>
                        <a:pt x="607" y="1470"/>
                        <a:pt x="423" y="981"/>
                        <a:pt x="293" y="611"/>
                      </a:cubicBezTo>
                      <a:cubicBezTo>
                        <a:pt x="163" y="247"/>
                        <a:pt x="75" y="0"/>
                        <a:pt x="36"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37" name="Google Shape;7237;p10"/>
                <p:cNvSpPr/>
                <p:nvPr/>
              </p:nvSpPr>
              <p:spPr>
                <a:xfrm>
                  <a:off x="863501" y="1951216"/>
                  <a:ext cx="167317" cy="268391"/>
                </a:xfrm>
                <a:custGeom>
                  <a:avLst/>
                  <a:gdLst/>
                  <a:ahLst/>
                  <a:cxnLst/>
                  <a:rect l="l" t="t" r="r" b="b"/>
                  <a:pathLst>
                    <a:path w="6989" h="11211" extrusionOk="0">
                      <a:moveTo>
                        <a:pt x="6971" y="0"/>
                      </a:moveTo>
                      <a:cubicBezTo>
                        <a:pt x="6951" y="0"/>
                        <a:pt x="6893" y="87"/>
                        <a:pt x="6805" y="241"/>
                      </a:cubicBezTo>
                      <a:cubicBezTo>
                        <a:pt x="6711" y="401"/>
                        <a:pt x="6580" y="634"/>
                        <a:pt x="6464" y="929"/>
                      </a:cubicBezTo>
                      <a:cubicBezTo>
                        <a:pt x="6202" y="1510"/>
                        <a:pt x="5948" y="2318"/>
                        <a:pt x="5674" y="3107"/>
                      </a:cubicBezTo>
                      <a:cubicBezTo>
                        <a:pt x="5543" y="3505"/>
                        <a:pt x="5388" y="3890"/>
                        <a:pt x="5252" y="4253"/>
                      </a:cubicBezTo>
                      <a:cubicBezTo>
                        <a:pt x="5087" y="4600"/>
                        <a:pt x="4960" y="4941"/>
                        <a:pt x="4798" y="5200"/>
                      </a:cubicBezTo>
                      <a:cubicBezTo>
                        <a:pt x="4724" y="5331"/>
                        <a:pt x="4656" y="5454"/>
                        <a:pt x="4594" y="5561"/>
                      </a:cubicBezTo>
                      <a:cubicBezTo>
                        <a:pt x="4536" y="5669"/>
                        <a:pt x="4467" y="5758"/>
                        <a:pt x="4418" y="5835"/>
                      </a:cubicBezTo>
                      <a:cubicBezTo>
                        <a:pt x="4319" y="5986"/>
                        <a:pt x="4261" y="6072"/>
                        <a:pt x="4261" y="6072"/>
                      </a:cubicBezTo>
                      <a:cubicBezTo>
                        <a:pt x="4261" y="6072"/>
                        <a:pt x="4207" y="6160"/>
                        <a:pt x="4111" y="6317"/>
                      </a:cubicBezTo>
                      <a:cubicBezTo>
                        <a:pt x="4015" y="6471"/>
                        <a:pt x="3869" y="6685"/>
                        <a:pt x="3698" y="6947"/>
                      </a:cubicBezTo>
                      <a:cubicBezTo>
                        <a:pt x="3528" y="7210"/>
                        <a:pt x="3306" y="7497"/>
                        <a:pt x="3083" y="7819"/>
                      </a:cubicBezTo>
                      <a:cubicBezTo>
                        <a:pt x="2964" y="7973"/>
                        <a:pt x="2840" y="8132"/>
                        <a:pt x="2714" y="8294"/>
                      </a:cubicBezTo>
                      <a:cubicBezTo>
                        <a:pt x="2590" y="8458"/>
                        <a:pt x="2462" y="8622"/>
                        <a:pt x="2326" y="8778"/>
                      </a:cubicBezTo>
                      <a:cubicBezTo>
                        <a:pt x="2191" y="8937"/>
                        <a:pt x="2057" y="9097"/>
                        <a:pt x="1924" y="9253"/>
                      </a:cubicBezTo>
                      <a:cubicBezTo>
                        <a:pt x="1784" y="9405"/>
                        <a:pt x="1648" y="9552"/>
                        <a:pt x="1515" y="9697"/>
                      </a:cubicBezTo>
                      <a:cubicBezTo>
                        <a:pt x="1257" y="9991"/>
                        <a:pt x="984" y="10234"/>
                        <a:pt x="767" y="10460"/>
                      </a:cubicBezTo>
                      <a:cubicBezTo>
                        <a:pt x="311" y="10892"/>
                        <a:pt x="1" y="11176"/>
                        <a:pt x="25" y="11208"/>
                      </a:cubicBezTo>
                      <a:cubicBezTo>
                        <a:pt x="26" y="11210"/>
                        <a:pt x="28" y="11210"/>
                        <a:pt x="31" y="11210"/>
                      </a:cubicBezTo>
                      <a:cubicBezTo>
                        <a:pt x="82" y="11210"/>
                        <a:pt x="426" y="10986"/>
                        <a:pt x="902" y="10616"/>
                      </a:cubicBezTo>
                      <a:cubicBezTo>
                        <a:pt x="1143" y="10411"/>
                        <a:pt x="1442" y="10185"/>
                        <a:pt x="1725" y="9907"/>
                      </a:cubicBezTo>
                      <a:cubicBezTo>
                        <a:pt x="1869" y="9770"/>
                        <a:pt x="2018" y="9630"/>
                        <a:pt x="2170" y="9484"/>
                      </a:cubicBezTo>
                      <a:cubicBezTo>
                        <a:pt x="2312" y="9335"/>
                        <a:pt x="2459" y="9180"/>
                        <a:pt x="2606" y="9027"/>
                      </a:cubicBezTo>
                      <a:cubicBezTo>
                        <a:pt x="2756" y="8876"/>
                        <a:pt x="2895" y="8715"/>
                        <a:pt x="3030" y="8556"/>
                      </a:cubicBezTo>
                      <a:cubicBezTo>
                        <a:pt x="3166" y="8397"/>
                        <a:pt x="3300" y="8241"/>
                        <a:pt x="3429" y="8089"/>
                      </a:cubicBezTo>
                      <a:cubicBezTo>
                        <a:pt x="3672" y="7774"/>
                        <a:pt x="3912" y="7490"/>
                        <a:pt x="4096" y="7230"/>
                      </a:cubicBezTo>
                      <a:cubicBezTo>
                        <a:pt x="4282" y="6971"/>
                        <a:pt x="4440" y="6757"/>
                        <a:pt x="4545" y="6603"/>
                      </a:cubicBezTo>
                      <a:cubicBezTo>
                        <a:pt x="4648" y="6448"/>
                        <a:pt x="4706" y="6361"/>
                        <a:pt x="4706" y="6361"/>
                      </a:cubicBezTo>
                      <a:cubicBezTo>
                        <a:pt x="4706" y="6361"/>
                        <a:pt x="4761" y="6271"/>
                        <a:pt x="4859" y="6112"/>
                      </a:cubicBezTo>
                      <a:cubicBezTo>
                        <a:pt x="4906" y="6030"/>
                        <a:pt x="4971" y="5940"/>
                        <a:pt x="5030" y="5821"/>
                      </a:cubicBezTo>
                      <a:cubicBezTo>
                        <a:pt x="5090" y="5703"/>
                        <a:pt x="5157" y="5570"/>
                        <a:pt x="5232" y="5425"/>
                      </a:cubicBezTo>
                      <a:cubicBezTo>
                        <a:pt x="5393" y="5139"/>
                        <a:pt x="5508" y="4782"/>
                        <a:pt x="5662" y="4411"/>
                      </a:cubicBezTo>
                      <a:cubicBezTo>
                        <a:pt x="5784" y="4031"/>
                        <a:pt x="5922" y="3627"/>
                        <a:pt x="6031" y="3220"/>
                      </a:cubicBezTo>
                      <a:cubicBezTo>
                        <a:pt x="6262" y="2408"/>
                        <a:pt x="6457" y="1594"/>
                        <a:pt x="6655" y="1002"/>
                      </a:cubicBezTo>
                      <a:cubicBezTo>
                        <a:pt x="6742" y="700"/>
                        <a:pt x="6841" y="459"/>
                        <a:pt x="6901" y="287"/>
                      </a:cubicBezTo>
                      <a:cubicBezTo>
                        <a:pt x="6961" y="114"/>
                        <a:pt x="6988" y="10"/>
                        <a:pt x="6973" y="1"/>
                      </a:cubicBezTo>
                      <a:cubicBezTo>
                        <a:pt x="6972" y="0"/>
                        <a:pt x="6972" y="0"/>
                        <a:pt x="6971"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38" name="Google Shape;7238;p10"/>
                <p:cNvSpPr/>
                <p:nvPr/>
              </p:nvSpPr>
              <p:spPr>
                <a:xfrm>
                  <a:off x="1019117" y="2042981"/>
                  <a:ext cx="49939" cy="233200"/>
                </a:xfrm>
                <a:custGeom>
                  <a:avLst/>
                  <a:gdLst/>
                  <a:ahLst/>
                  <a:cxnLst/>
                  <a:rect l="l" t="t" r="r" b="b"/>
                  <a:pathLst>
                    <a:path w="2086" h="9741" extrusionOk="0">
                      <a:moveTo>
                        <a:pt x="109" y="1"/>
                      </a:moveTo>
                      <a:cubicBezTo>
                        <a:pt x="72" y="1"/>
                        <a:pt x="42" y="313"/>
                        <a:pt x="17" y="784"/>
                      </a:cubicBezTo>
                      <a:cubicBezTo>
                        <a:pt x="13" y="903"/>
                        <a:pt x="6" y="1030"/>
                        <a:pt x="0" y="1165"/>
                      </a:cubicBezTo>
                      <a:cubicBezTo>
                        <a:pt x="3" y="1301"/>
                        <a:pt x="6" y="1443"/>
                        <a:pt x="9" y="1590"/>
                      </a:cubicBezTo>
                      <a:cubicBezTo>
                        <a:pt x="19" y="1885"/>
                        <a:pt x="23" y="2202"/>
                        <a:pt x="43" y="2516"/>
                      </a:cubicBezTo>
                      <a:cubicBezTo>
                        <a:pt x="98" y="3144"/>
                        <a:pt x="146" y="3773"/>
                        <a:pt x="225" y="4241"/>
                      </a:cubicBezTo>
                      <a:cubicBezTo>
                        <a:pt x="294" y="4709"/>
                        <a:pt x="340" y="5021"/>
                        <a:pt x="340" y="5021"/>
                      </a:cubicBezTo>
                      <a:cubicBezTo>
                        <a:pt x="340" y="5021"/>
                        <a:pt x="415" y="5327"/>
                        <a:pt x="530" y="5786"/>
                      </a:cubicBezTo>
                      <a:cubicBezTo>
                        <a:pt x="634" y="6248"/>
                        <a:pt x="825" y="6849"/>
                        <a:pt x="1014" y="7449"/>
                      </a:cubicBezTo>
                      <a:cubicBezTo>
                        <a:pt x="1112" y="7749"/>
                        <a:pt x="1235" y="8041"/>
                        <a:pt x="1339" y="8316"/>
                      </a:cubicBezTo>
                      <a:cubicBezTo>
                        <a:pt x="1392" y="8454"/>
                        <a:pt x="1446" y="8587"/>
                        <a:pt x="1493" y="8712"/>
                      </a:cubicBezTo>
                      <a:cubicBezTo>
                        <a:pt x="1553" y="8833"/>
                        <a:pt x="1608" y="8949"/>
                        <a:pt x="1660" y="9056"/>
                      </a:cubicBezTo>
                      <a:cubicBezTo>
                        <a:pt x="1862" y="9469"/>
                        <a:pt x="2010" y="9741"/>
                        <a:pt x="2049" y="9741"/>
                      </a:cubicBezTo>
                      <a:cubicBezTo>
                        <a:pt x="2050" y="9741"/>
                        <a:pt x="2051" y="9741"/>
                        <a:pt x="2052" y="9740"/>
                      </a:cubicBezTo>
                      <a:cubicBezTo>
                        <a:pt x="2085" y="9725"/>
                        <a:pt x="1998" y="9422"/>
                        <a:pt x="1851" y="8980"/>
                      </a:cubicBezTo>
                      <a:cubicBezTo>
                        <a:pt x="1814" y="8870"/>
                        <a:pt x="1775" y="8750"/>
                        <a:pt x="1732" y="8625"/>
                      </a:cubicBezTo>
                      <a:cubicBezTo>
                        <a:pt x="1697" y="8495"/>
                        <a:pt x="1658" y="8359"/>
                        <a:pt x="1620" y="8220"/>
                      </a:cubicBezTo>
                      <a:cubicBezTo>
                        <a:pt x="1544" y="7938"/>
                        <a:pt x="1449" y="7643"/>
                        <a:pt x="1375" y="7343"/>
                      </a:cubicBezTo>
                      <a:cubicBezTo>
                        <a:pt x="1235" y="6737"/>
                        <a:pt x="1083" y="6139"/>
                        <a:pt x="1007" y="5679"/>
                      </a:cubicBezTo>
                      <a:cubicBezTo>
                        <a:pt x="918" y="5223"/>
                        <a:pt x="860" y="4920"/>
                        <a:pt x="860" y="4920"/>
                      </a:cubicBezTo>
                      <a:cubicBezTo>
                        <a:pt x="860" y="4920"/>
                        <a:pt x="799" y="4616"/>
                        <a:pt x="709" y="4160"/>
                      </a:cubicBezTo>
                      <a:cubicBezTo>
                        <a:pt x="603" y="3706"/>
                        <a:pt x="519" y="3091"/>
                        <a:pt x="416" y="2477"/>
                      </a:cubicBezTo>
                      <a:cubicBezTo>
                        <a:pt x="372" y="2170"/>
                        <a:pt x="343" y="1862"/>
                        <a:pt x="305" y="1573"/>
                      </a:cubicBezTo>
                      <a:cubicBezTo>
                        <a:pt x="286" y="1428"/>
                        <a:pt x="270" y="1287"/>
                        <a:pt x="254" y="1156"/>
                      </a:cubicBezTo>
                      <a:cubicBezTo>
                        <a:pt x="244" y="1021"/>
                        <a:pt x="233" y="896"/>
                        <a:pt x="224" y="779"/>
                      </a:cubicBezTo>
                      <a:cubicBezTo>
                        <a:pt x="185" y="314"/>
                        <a:pt x="146" y="2"/>
                        <a:pt x="109" y="1"/>
                      </a:cubicBezTo>
                      <a:cubicBezTo>
                        <a:pt x="109" y="1"/>
                        <a:pt x="109" y="1"/>
                        <a:pt x="10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39" name="Google Shape;7239;p10"/>
                <p:cNvSpPr/>
                <p:nvPr/>
              </p:nvSpPr>
              <p:spPr>
                <a:xfrm>
                  <a:off x="1000467" y="1817913"/>
                  <a:ext cx="121065" cy="238203"/>
                </a:xfrm>
                <a:custGeom>
                  <a:avLst/>
                  <a:gdLst/>
                  <a:ahLst/>
                  <a:cxnLst/>
                  <a:rect l="l" t="t" r="r" b="b"/>
                  <a:pathLst>
                    <a:path w="5057" h="9950" extrusionOk="0">
                      <a:moveTo>
                        <a:pt x="34" y="1"/>
                      </a:moveTo>
                      <a:cubicBezTo>
                        <a:pt x="32" y="1"/>
                        <a:pt x="31" y="1"/>
                        <a:pt x="30" y="2"/>
                      </a:cubicBezTo>
                      <a:cubicBezTo>
                        <a:pt x="1" y="25"/>
                        <a:pt x="187" y="325"/>
                        <a:pt x="479" y="758"/>
                      </a:cubicBezTo>
                      <a:cubicBezTo>
                        <a:pt x="553" y="865"/>
                        <a:pt x="634" y="981"/>
                        <a:pt x="718" y="1105"/>
                      </a:cubicBezTo>
                      <a:cubicBezTo>
                        <a:pt x="799" y="1230"/>
                        <a:pt x="877" y="1368"/>
                        <a:pt x="963" y="1507"/>
                      </a:cubicBezTo>
                      <a:cubicBezTo>
                        <a:pt x="1130" y="1787"/>
                        <a:pt x="1318" y="2079"/>
                        <a:pt x="1492" y="2379"/>
                      </a:cubicBezTo>
                      <a:cubicBezTo>
                        <a:pt x="1821" y="2993"/>
                        <a:pt x="2167" y="3592"/>
                        <a:pt x="2382" y="4068"/>
                      </a:cubicBezTo>
                      <a:cubicBezTo>
                        <a:pt x="2609" y="4536"/>
                        <a:pt x="2760" y="4848"/>
                        <a:pt x="2760" y="4848"/>
                      </a:cubicBezTo>
                      <a:cubicBezTo>
                        <a:pt x="2760" y="4848"/>
                        <a:pt x="2913" y="5160"/>
                        <a:pt x="3141" y="5627"/>
                      </a:cubicBezTo>
                      <a:cubicBezTo>
                        <a:pt x="3383" y="6089"/>
                        <a:pt x="3646" y="6731"/>
                        <a:pt x="3933" y="7364"/>
                      </a:cubicBezTo>
                      <a:cubicBezTo>
                        <a:pt x="4465" y="8637"/>
                        <a:pt x="4909" y="9950"/>
                        <a:pt x="4989" y="9950"/>
                      </a:cubicBezTo>
                      <a:cubicBezTo>
                        <a:pt x="4989" y="9950"/>
                        <a:pt x="4990" y="9950"/>
                        <a:pt x="4990" y="9949"/>
                      </a:cubicBezTo>
                      <a:cubicBezTo>
                        <a:pt x="5056" y="9931"/>
                        <a:pt x="4737" y="8564"/>
                        <a:pt x="4284" y="7231"/>
                      </a:cubicBezTo>
                      <a:cubicBezTo>
                        <a:pt x="4039" y="6572"/>
                        <a:pt x="3806" y="5905"/>
                        <a:pt x="3586" y="5425"/>
                      </a:cubicBezTo>
                      <a:cubicBezTo>
                        <a:pt x="3377" y="4940"/>
                        <a:pt x="3237" y="4616"/>
                        <a:pt x="3237" y="4616"/>
                      </a:cubicBezTo>
                      <a:cubicBezTo>
                        <a:pt x="3237" y="4616"/>
                        <a:pt x="3198" y="4538"/>
                        <a:pt x="3123" y="4403"/>
                      </a:cubicBezTo>
                      <a:cubicBezTo>
                        <a:pt x="3048" y="4267"/>
                        <a:pt x="2942" y="4074"/>
                        <a:pt x="2815" y="3842"/>
                      </a:cubicBezTo>
                      <a:cubicBezTo>
                        <a:pt x="2572" y="3370"/>
                        <a:pt x="2187" y="2777"/>
                        <a:pt x="1812" y="2182"/>
                      </a:cubicBezTo>
                      <a:cubicBezTo>
                        <a:pt x="1042" y="1030"/>
                        <a:pt x="119" y="1"/>
                        <a:pt x="34"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40" name="Google Shape;7240;p10"/>
                <p:cNvSpPr/>
                <p:nvPr/>
              </p:nvSpPr>
              <p:spPr>
                <a:xfrm>
                  <a:off x="908031" y="1647933"/>
                  <a:ext cx="219458" cy="189174"/>
                </a:xfrm>
                <a:custGeom>
                  <a:avLst/>
                  <a:gdLst/>
                  <a:ahLst/>
                  <a:cxnLst/>
                  <a:rect l="l" t="t" r="r" b="b"/>
                  <a:pathLst>
                    <a:path w="9167" h="7902" extrusionOk="0">
                      <a:moveTo>
                        <a:pt x="32" y="0"/>
                      </a:moveTo>
                      <a:cubicBezTo>
                        <a:pt x="28" y="0"/>
                        <a:pt x="25" y="1"/>
                        <a:pt x="24" y="3"/>
                      </a:cubicBezTo>
                      <a:cubicBezTo>
                        <a:pt x="1" y="32"/>
                        <a:pt x="275" y="297"/>
                        <a:pt x="708" y="668"/>
                      </a:cubicBezTo>
                      <a:cubicBezTo>
                        <a:pt x="1140" y="1040"/>
                        <a:pt x="1737" y="1513"/>
                        <a:pt x="2338" y="1976"/>
                      </a:cubicBezTo>
                      <a:cubicBezTo>
                        <a:pt x="2938" y="2437"/>
                        <a:pt x="3537" y="2899"/>
                        <a:pt x="3987" y="3246"/>
                      </a:cubicBezTo>
                      <a:cubicBezTo>
                        <a:pt x="4431" y="3596"/>
                        <a:pt x="4726" y="3830"/>
                        <a:pt x="4726" y="3830"/>
                      </a:cubicBezTo>
                      <a:cubicBezTo>
                        <a:pt x="4726" y="3830"/>
                        <a:pt x="4802" y="3887"/>
                        <a:pt x="4932" y="3986"/>
                      </a:cubicBezTo>
                      <a:cubicBezTo>
                        <a:pt x="5064" y="4087"/>
                        <a:pt x="5255" y="4223"/>
                        <a:pt x="5474" y="4399"/>
                      </a:cubicBezTo>
                      <a:cubicBezTo>
                        <a:pt x="5921" y="4743"/>
                        <a:pt x="6496" y="5225"/>
                        <a:pt x="7051" y="5729"/>
                      </a:cubicBezTo>
                      <a:cubicBezTo>
                        <a:pt x="7600" y="6238"/>
                        <a:pt x="8120" y="6782"/>
                        <a:pt x="8493" y="7206"/>
                      </a:cubicBezTo>
                      <a:cubicBezTo>
                        <a:pt x="8850" y="7614"/>
                        <a:pt x="9087" y="7902"/>
                        <a:pt x="9134" y="7902"/>
                      </a:cubicBezTo>
                      <a:cubicBezTo>
                        <a:pt x="9136" y="7902"/>
                        <a:pt x="9138" y="7901"/>
                        <a:pt x="9139" y="7901"/>
                      </a:cubicBezTo>
                      <a:cubicBezTo>
                        <a:pt x="9167" y="7882"/>
                        <a:pt x="8980" y="7549"/>
                        <a:pt x="8654" y="7078"/>
                      </a:cubicBezTo>
                      <a:cubicBezTo>
                        <a:pt x="8327" y="6610"/>
                        <a:pt x="7840" y="6016"/>
                        <a:pt x="7314" y="5461"/>
                      </a:cubicBezTo>
                      <a:cubicBezTo>
                        <a:pt x="6782" y="4912"/>
                        <a:pt x="6220" y="4390"/>
                        <a:pt x="5784" y="4021"/>
                      </a:cubicBezTo>
                      <a:cubicBezTo>
                        <a:pt x="5569" y="3832"/>
                        <a:pt x="5382" y="3685"/>
                        <a:pt x="5254" y="3576"/>
                      </a:cubicBezTo>
                      <a:cubicBezTo>
                        <a:pt x="5125" y="3471"/>
                        <a:pt x="5052" y="3411"/>
                        <a:pt x="5052" y="3411"/>
                      </a:cubicBezTo>
                      <a:cubicBezTo>
                        <a:pt x="5052" y="3411"/>
                        <a:pt x="4743" y="3188"/>
                        <a:pt x="4279" y="2853"/>
                      </a:cubicBezTo>
                      <a:cubicBezTo>
                        <a:pt x="3813" y="2522"/>
                        <a:pt x="3186" y="2096"/>
                        <a:pt x="2558" y="1672"/>
                      </a:cubicBezTo>
                      <a:cubicBezTo>
                        <a:pt x="1930" y="1247"/>
                        <a:pt x="1304" y="823"/>
                        <a:pt x="833" y="505"/>
                      </a:cubicBezTo>
                      <a:cubicBezTo>
                        <a:pt x="392" y="203"/>
                        <a:pt x="88" y="0"/>
                        <a:pt x="32"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41" name="Google Shape;7241;p10"/>
                <p:cNvSpPr/>
                <p:nvPr/>
              </p:nvSpPr>
              <p:spPr>
                <a:xfrm>
                  <a:off x="821796" y="1520018"/>
                  <a:ext cx="171985" cy="91618"/>
                </a:xfrm>
                <a:custGeom>
                  <a:avLst/>
                  <a:gdLst/>
                  <a:ahLst/>
                  <a:cxnLst/>
                  <a:rect l="l" t="t" r="r" b="b"/>
                  <a:pathLst>
                    <a:path w="7184" h="3827" extrusionOk="0">
                      <a:moveTo>
                        <a:pt x="20" y="0"/>
                      </a:moveTo>
                      <a:cubicBezTo>
                        <a:pt x="19" y="0"/>
                        <a:pt x="17" y="1"/>
                        <a:pt x="16" y="1"/>
                      </a:cubicBezTo>
                      <a:cubicBezTo>
                        <a:pt x="1" y="11"/>
                        <a:pt x="17" y="73"/>
                        <a:pt x="65" y="180"/>
                      </a:cubicBezTo>
                      <a:cubicBezTo>
                        <a:pt x="114" y="286"/>
                        <a:pt x="175" y="447"/>
                        <a:pt x="293" y="607"/>
                      </a:cubicBezTo>
                      <a:cubicBezTo>
                        <a:pt x="499" y="956"/>
                        <a:pt x="874" y="1348"/>
                        <a:pt x="1278" y="1701"/>
                      </a:cubicBezTo>
                      <a:cubicBezTo>
                        <a:pt x="1686" y="2050"/>
                        <a:pt x="2142" y="2334"/>
                        <a:pt x="2488" y="2538"/>
                      </a:cubicBezTo>
                      <a:cubicBezTo>
                        <a:pt x="2838" y="2730"/>
                        <a:pt x="3077" y="2851"/>
                        <a:pt x="3077" y="2851"/>
                      </a:cubicBezTo>
                      <a:cubicBezTo>
                        <a:pt x="3077" y="2851"/>
                        <a:pt x="3139" y="2876"/>
                        <a:pt x="3246" y="2918"/>
                      </a:cubicBezTo>
                      <a:cubicBezTo>
                        <a:pt x="3355" y="2960"/>
                        <a:pt x="3508" y="3027"/>
                        <a:pt x="3698" y="3091"/>
                      </a:cubicBezTo>
                      <a:cubicBezTo>
                        <a:pt x="4071" y="3224"/>
                        <a:pt x="4577" y="3385"/>
                        <a:pt x="5090" y="3509"/>
                      </a:cubicBezTo>
                      <a:cubicBezTo>
                        <a:pt x="5910" y="3716"/>
                        <a:pt x="6745" y="3827"/>
                        <a:pt x="7050" y="3827"/>
                      </a:cubicBezTo>
                      <a:cubicBezTo>
                        <a:pt x="7126" y="3827"/>
                        <a:pt x="7170" y="3820"/>
                        <a:pt x="7172" y="3806"/>
                      </a:cubicBezTo>
                      <a:cubicBezTo>
                        <a:pt x="7184" y="3732"/>
                        <a:pt x="6171" y="3492"/>
                        <a:pt x="5195" y="3149"/>
                      </a:cubicBezTo>
                      <a:cubicBezTo>
                        <a:pt x="4707" y="2983"/>
                        <a:pt x="4230" y="2790"/>
                        <a:pt x="3878" y="2637"/>
                      </a:cubicBezTo>
                      <a:cubicBezTo>
                        <a:pt x="3699" y="2564"/>
                        <a:pt x="3557" y="2489"/>
                        <a:pt x="3456" y="2443"/>
                      </a:cubicBezTo>
                      <a:cubicBezTo>
                        <a:pt x="3355" y="2395"/>
                        <a:pt x="3297" y="2369"/>
                        <a:pt x="3297" y="2369"/>
                      </a:cubicBezTo>
                      <a:cubicBezTo>
                        <a:pt x="3297" y="2369"/>
                        <a:pt x="3063" y="2267"/>
                        <a:pt x="2716" y="2105"/>
                      </a:cubicBezTo>
                      <a:cubicBezTo>
                        <a:pt x="2375" y="1935"/>
                        <a:pt x="1922" y="1698"/>
                        <a:pt x="1506" y="1404"/>
                      </a:cubicBezTo>
                      <a:cubicBezTo>
                        <a:pt x="1096" y="1107"/>
                        <a:pt x="703" y="778"/>
                        <a:pt x="456" y="483"/>
                      </a:cubicBezTo>
                      <a:cubicBezTo>
                        <a:pt x="319" y="347"/>
                        <a:pt x="235" y="213"/>
                        <a:pt x="157" y="127"/>
                      </a:cubicBezTo>
                      <a:cubicBezTo>
                        <a:pt x="88" y="47"/>
                        <a:pt x="40" y="0"/>
                        <a:pt x="20"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grpSp>
          <p:nvGrpSpPr>
            <p:cNvPr id="7242" name="Google Shape;7242;p10"/>
            <p:cNvGrpSpPr/>
            <p:nvPr/>
          </p:nvGrpSpPr>
          <p:grpSpPr>
            <a:xfrm rot="10800000">
              <a:off x="6611366" y="3606674"/>
              <a:ext cx="108424" cy="103277"/>
              <a:chOff x="1071140" y="1433328"/>
              <a:chExt cx="108424" cy="103277"/>
            </a:xfrm>
          </p:grpSpPr>
          <p:sp>
            <p:nvSpPr>
              <p:cNvPr id="7243" name="Google Shape;7243;p10"/>
              <p:cNvSpPr/>
              <p:nvPr/>
            </p:nvSpPr>
            <p:spPr>
              <a:xfrm>
                <a:off x="1071140" y="1433328"/>
                <a:ext cx="108424" cy="103277"/>
              </a:xfrm>
              <a:custGeom>
                <a:avLst/>
                <a:gdLst/>
                <a:ahLst/>
                <a:cxnLst/>
                <a:rect l="l" t="t" r="r" b="b"/>
                <a:pathLst>
                  <a:path w="4529" h="4314" extrusionOk="0">
                    <a:moveTo>
                      <a:pt x="2263" y="0"/>
                    </a:moveTo>
                    <a:cubicBezTo>
                      <a:pt x="1166" y="0"/>
                      <a:pt x="227" y="832"/>
                      <a:pt x="119" y="1946"/>
                    </a:cubicBezTo>
                    <a:cubicBezTo>
                      <a:pt x="1" y="3131"/>
                      <a:pt x="867" y="4187"/>
                      <a:pt x="2055" y="4303"/>
                    </a:cubicBezTo>
                    <a:cubicBezTo>
                      <a:pt x="2128" y="4310"/>
                      <a:pt x="2200" y="4314"/>
                      <a:pt x="2271" y="4314"/>
                    </a:cubicBezTo>
                    <a:cubicBezTo>
                      <a:pt x="3366" y="4314"/>
                      <a:pt x="4302" y="3481"/>
                      <a:pt x="4412" y="2370"/>
                    </a:cubicBezTo>
                    <a:cubicBezTo>
                      <a:pt x="4529" y="1184"/>
                      <a:pt x="3661" y="129"/>
                      <a:pt x="2476" y="11"/>
                    </a:cubicBezTo>
                    <a:cubicBezTo>
                      <a:pt x="2404" y="4"/>
                      <a:pt x="2333" y="0"/>
                      <a:pt x="226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44" name="Google Shape;7244;p10"/>
              <p:cNvSpPr/>
              <p:nvPr/>
            </p:nvSpPr>
            <p:spPr>
              <a:xfrm>
                <a:off x="1071140" y="1439553"/>
                <a:ext cx="105767" cy="97053"/>
              </a:xfrm>
              <a:custGeom>
                <a:avLst/>
                <a:gdLst/>
                <a:ahLst/>
                <a:cxnLst/>
                <a:rect l="l" t="t" r="r" b="b"/>
                <a:pathLst>
                  <a:path w="4418" h="4054" extrusionOk="0">
                    <a:moveTo>
                      <a:pt x="1238" y="0"/>
                    </a:moveTo>
                    <a:cubicBezTo>
                      <a:pt x="631" y="331"/>
                      <a:pt x="192" y="946"/>
                      <a:pt x="119" y="1686"/>
                    </a:cubicBezTo>
                    <a:cubicBezTo>
                      <a:pt x="1" y="2871"/>
                      <a:pt x="868" y="3927"/>
                      <a:pt x="2055" y="4043"/>
                    </a:cubicBezTo>
                    <a:cubicBezTo>
                      <a:pt x="2128" y="4050"/>
                      <a:pt x="2200" y="4054"/>
                      <a:pt x="2271" y="4054"/>
                    </a:cubicBezTo>
                    <a:cubicBezTo>
                      <a:pt x="3366" y="4054"/>
                      <a:pt x="4302" y="3221"/>
                      <a:pt x="4412" y="2110"/>
                    </a:cubicBezTo>
                    <a:cubicBezTo>
                      <a:pt x="4416" y="2071"/>
                      <a:pt x="4416" y="2035"/>
                      <a:pt x="4417" y="1998"/>
                    </a:cubicBezTo>
                    <a:lnTo>
                      <a:pt x="4417" y="1998"/>
                    </a:lnTo>
                    <a:cubicBezTo>
                      <a:pt x="4069" y="2465"/>
                      <a:pt x="3518" y="2764"/>
                      <a:pt x="2907" y="2764"/>
                    </a:cubicBezTo>
                    <a:cubicBezTo>
                      <a:pt x="2846" y="2764"/>
                      <a:pt x="2784" y="2761"/>
                      <a:pt x="2722" y="2755"/>
                    </a:cubicBezTo>
                    <a:cubicBezTo>
                      <a:pt x="1685" y="2653"/>
                      <a:pt x="928" y="1729"/>
                      <a:pt x="1029" y="693"/>
                    </a:cubicBezTo>
                    <a:cubicBezTo>
                      <a:pt x="1053" y="442"/>
                      <a:pt x="1128" y="210"/>
                      <a:pt x="12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45" name="Google Shape;7245;p10"/>
              <p:cNvSpPr/>
              <p:nvPr/>
            </p:nvSpPr>
            <p:spPr>
              <a:xfrm>
                <a:off x="1129388" y="1450565"/>
                <a:ext cx="35647" cy="34067"/>
              </a:xfrm>
              <a:custGeom>
                <a:avLst/>
                <a:gdLst/>
                <a:ahLst/>
                <a:cxnLst/>
                <a:rect l="l" t="t" r="r" b="b"/>
                <a:pathLst>
                  <a:path w="1489" h="1423" extrusionOk="0">
                    <a:moveTo>
                      <a:pt x="746" y="1"/>
                    </a:moveTo>
                    <a:cubicBezTo>
                      <a:pt x="385" y="1"/>
                      <a:pt x="74" y="276"/>
                      <a:pt x="38" y="642"/>
                    </a:cubicBezTo>
                    <a:cubicBezTo>
                      <a:pt x="0" y="1032"/>
                      <a:pt x="285" y="1379"/>
                      <a:pt x="675" y="1419"/>
                    </a:cubicBezTo>
                    <a:cubicBezTo>
                      <a:pt x="698" y="1421"/>
                      <a:pt x="721" y="1422"/>
                      <a:pt x="745" y="1422"/>
                    </a:cubicBezTo>
                    <a:cubicBezTo>
                      <a:pt x="1106" y="1422"/>
                      <a:pt x="1416" y="1147"/>
                      <a:pt x="1450" y="781"/>
                    </a:cubicBezTo>
                    <a:cubicBezTo>
                      <a:pt x="1488" y="391"/>
                      <a:pt x="1202" y="42"/>
                      <a:pt x="814" y="4"/>
                    </a:cubicBezTo>
                    <a:cubicBezTo>
                      <a:pt x="791" y="2"/>
                      <a:pt x="769" y="1"/>
                      <a:pt x="7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46" name="Google Shape;7246;p10"/>
              <p:cNvSpPr/>
              <p:nvPr/>
            </p:nvSpPr>
            <p:spPr>
              <a:xfrm>
                <a:off x="1104729" y="1453893"/>
                <a:ext cx="16590" cy="15824"/>
              </a:xfrm>
              <a:custGeom>
                <a:avLst/>
                <a:gdLst/>
                <a:ahLst/>
                <a:cxnLst/>
                <a:rect l="l" t="t" r="r" b="b"/>
                <a:pathLst>
                  <a:path w="693" h="661" extrusionOk="0">
                    <a:moveTo>
                      <a:pt x="346" y="1"/>
                    </a:moveTo>
                    <a:cubicBezTo>
                      <a:pt x="178" y="1"/>
                      <a:pt x="33" y="126"/>
                      <a:pt x="17" y="298"/>
                    </a:cubicBezTo>
                    <a:cubicBezTo>
                      <a:pt x="1" y="480"/>
                      <a:pt x="132" y="640"/>
                      <a:pt x="314" y="659"/>
                    </a:cubicBezTo>
                    <a:cubicBezTo>
                      <a:pt x="325" y="660"/>
                      <a:pt x="337" y="660"/>
                      <a:pt x="348" y="660"/>
                    </a:cubicBezTo>
                    <a:cubicBezTo>
                      <a:pt x="515" y="660"/>
                      <a:pt x="656" y="533"/>
                      <a:pt x="674" y="362"/>
                    </a:cubicBezTo>
                    <a:cubicBezTo>
                      <a:pt x="692" y="181"/>
                      <a:pt x="559" y="19"/>
                      <a:pt x="377" y="2"/>
                    </a:cubicBezTo>
                    <a:cubicBezTo>
                      <a:pt x="366" y="1"/>
                      <a:pt x="356" y="1"/>
                      <a:pt x="3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247" name="Google Shape;7247;p10"/>
            <p:cNvGrpSpPr/>
            <p:nvPr/>
          </p:nvGrpSpPr>
          <p:grpSpPr>
            <a:xfrm rot="10800000">
              <a:off x="6467959" y="3697265"/>
              <a:ext cx="79194" cy="75459"/>
              <a:chOff x="1243777" y="1370555"/>
              <a:chExt cx="79194" cy="75459"/>
            </a:xfrm>
          </p:grpSpPr>
          <p:sp>
            <p:nvSpPr>
              <p:cNvPr id="7248" name="Google Shape;7248;p10"/>
              <p:cNvSpPr/>
              <p:nvPr/>
            </p:nvSpPr>
            <p:spPr>
              <a:xfrm>
                <a:off x="1243777" y="1370555"/>
                <a:ext cx="79194" cy="75459"/>
              </a:xfrm>
              <a:custGeom>
                <a:avLst/>
                <a:gdLst/>
                <a:ahLst/>
                <a:cxnLst/>
                <a:rect l="l" t="t" r="r" b="b"/>
                <a:pathLst>
                  <a:path w="3308" h="3152" extrusionOk="0">
                    <a:moveTo>
                      <a:pt x="1654" y="1"/>
                    </a:moveTo>
                    <a:cubicBezTo>
                      <a:pt x="853" y="1"/>
                      <a:pt x="165" y="608"/>
                      <a:pt x="86" y="1421"/>
                    </a:cubicBezTo>
                    <a:cubicBezTo>
                      <a:pt x="1" y="2287"/>
                      <a:pt x="632" y="3058"/>
                      <a:pt x="1500" y="3144"/>
                    </a:cubicBezTo>
                    <a:cubicBezTo>
                      <a:pt x="1553" y="3149"/>
                      <a:pt x="1605" y="3152"/>
                      <a:pt x="1657" y="3152"/>
                    </a:cubicBezTo>
                    <a:cubicBezTo>
                      <a:pt x="2458" y="3152"/>
                      <a:pt x="3142" y="2544"/>
                      <a:pt x="3222" y="1730"/>
                    </a:cubicBezTo>
                    <a:cubicBezTo>
                      <a:pt x="3308" y="865"/>
                      <a:pt x="2675" y="94"/>
                      <a:pt x="1809" y="8"/>
                    </a:cubicBezTo>
                    <a:cubicBezTo>
                      <a:pt x="1757" y="3"/>
                      <a:pt x="1705" y="1"/>
                      <a:pt x="165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49" name="Google Shape;7249;p10"/>
              <p:cNvSpPr/>
              <p:nvPr/>
            </p:nvSpPr>
            <p:spPr>
              <a:xfrm>
                <a:off x="1243777" y="1375104"/>
                <a:ext cx="77230" cy="70910"/>
              </a:xfrm>
              <a:custGeom>
                <a:avLst/>
                <a:gdLst/>
                <a:ahLst/>
                <a:cxnLst/>
                <a:rect l="l" t="t" r="r" b="b"/>
                <a:pathLst>
                  <a:path w="3226" h="2962" extrusionOk="0">
                    <a:moveTo>
                      <a:pt x="905" y="0"/>
                    </a:moveTo>
                    <a:lnTo>
                      <a:pt x="905" y="0"/>
                    </a:lnTo>
                    <a:cubicBezTo>
                      <a:pt x="460" y="242"/>
                      <a:pt x="140" y="691"/>
                      <a:pt x="86" y="1231"/>
                    </a:cubicBezTo>
                    <a:cubicBezTo>
                      <a:pt x="1" y="2097"/>
                      <a:pt x="632" y="2868"/>
                      <a:pt x="1500" y="2954"/>
                    </a:cubicBezTo>
                    <a:cubicBezTo>
                      <a:pt x="1553" y="2959"/>
                      <a:pt x="1605" y="2962"/>
                      <a:pt x="1657" y="2962"/>
                    </a:cubicBezTo>
                    <a:cubicBezTo>
                      <a:pt x="2458" y="2962"/>
                      <a:pt x="3142" y="2354"/>
                      <a:pt x="3222" y="1540"/>
                    </a:cubicBezTo>
                    <a:cubicBezTo>
                      <a:pt x="3224" y="1513"/>
                      <a:pt x="3224" y="1487"/>
                      <a:pt x="3225" y="1459"/>
                    </a:cubicBezTo>
                    <a:lnTo>
                      <a:pt x="3225" y="1459"/>
                    </a:lnTo>
                    <a:cubicBezTo>
                      <a:pt x="2973" y="1799"/>
                      <a:pt x="2570" y="2019"/>
                      <a:pt x="2125" y="2019"/>
                    </a:cubicBezTo>
                    <a:cubicBezTo>
                      <a:pt x="2080" y="2019"/>
                      <a:pt x="2034" y="2016"/>
                      <a:pt x="1988" y="2012"/>
                    </a:cubicBezTo>
                    <a:cubicBezTo>
                      <a:pt x="1231" y="1938"/>
                      <a:pt x="677" y="1264"/>
                      <a:pt x="752" y="506"/>
                    </a:cubicBezTo>
                    <a:cubicBezTo>
                      <a:pt x="769" y="324"/>
                      <a:pt x="824" y="155"/>
                      <a:pt x="9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50" name="Google Shape;7250;p10"/>
              <p:cNvSpPr/>
              <p:nvPr/>
            </p:nvSpPr>
            <p:spPr>
              <a:xfrm>
                <a:off x="1286296" y="1383172"/>
                <a:ext cx="26071" cy="24850"/>
              </a:xfrm>
              <a:custGeom>
                <a:avLst/>
                <a:gdLst/>
                <a:ahLst/>
                <a:cxnLst/>
                <a:rect l="l" t="t" r="r" b="b"/>
                <a:pathLst>
                  <a:path w="1089" h="1038" extrusionOk="0">
                    <a:moveTo>
                      <a:pt x="544" y="0"/>
                    </a:moveTo>
                    <a:cubicBezTo>
                      <a:pt x="280" y="0"/>
                      <a:pt x="56" y="200"/>
                      <a:pt x="28" y="468"/>
                    </a:cubicBezTo>
                    <a:cubicBezTo>
                      <a:pt x="1" y="754"/>
                      <a:pt x="209" y="1006"/>
                      <a:pt x="493" y="1035"/>
                    </a:cubicBezTo>
                    <a:cubicBezTo>
                      <a:pt x="511" y="1037"/>
                      <a:pt x="529" y="1038"/>
                      <a:pt x="546" y="1038"/>
                    </a:cubicBezTo>
                    <a:cubicBezTo>
                      <a:pt x="810" y="1038"/>
                      <a:pt x="1035" y="837"/>
                      <a:pt x="1061" y="569"/>
                    </a:cubicBezTo>
                    <a:cubicBezTo>
                      <a:pt x="1088" y="286"/>
                      <a:pt x="880" y="30"/>
                      <a:pt x="594" y="3"/>
                    </a:cubicBezTo>
                    <a:cubicBezTo>
                      <a:pt x="577" y="1"/>
                      <a:pt x="560" y="0"/>
                      <a:pt x="544"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51" name="Google Shape;7251;p10"/>
              <p:cNvSpPr/>
              <p:nvPr/>
            </p:nvSpPr>
            <p:spPr>
              <a:xfrm>
                <a:off x="1268317" y="1385590"/>
                <a:ext cx="12066" cy="11563"/>
              </a:xfrm>
              <a:custGeom>
                <a:avLst/>
                <a:gdLst/>
                <a:ahLst/>
                <a:cxnLst/>
                <a:rect l="l" t="t" r="r" b="b"/>
                <a:pathLst>
                  <a:path w="504" h="483" extrusionOk="0">
                    <a:moveTo>
                      <a:pt x="253" y="0"/>
                    </a:moveTo>
                    <a:cubicBezTo>
                      <a:pt x="129" y="0"/>
                      <a:pt x="24" y="91"/>
                      <a:pt x="11" y="217"/>
                    </a:cubicBezTo>
                    <a:cubicBezTo>
                      <a:pt x="1" y="350"/>
                      <a:pt x="95" y="468"/>
                      <a:pt x="229" y="481"/>
                    </a:cubicBezTo>
                    <a:cubicBezTo>
                      <a:pt x="236" y="482"/>
                      <a:pt x="244" y="482"/>
                      <a:pt x="251" y="482"/>
                    </a:cubicBezTo>
                    <a:cubicBezTo>
                      <a:pt x="375" y="482"/>
                      <a:pt x="479" y="390"/>
                      <a:pt x="492" y="264"/>
                    </a:cubicBezTo>
                    <a:cubicBezTo>
                      <a:pt x="504" y="133"/>
                      <a:pt x="409" y="13"/>
                      <a:pt x="276" y="1"/>
                    </a:cubicBezTo>
                    <a:cubicBezTo>
                      <a:pt x="268" y="0"/>
                      <a:pt x="260" y="0"/>
                      <a:pt x="25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252" name="Google Shape;7252;p10"/>
            <p:cNvGrpSpPr/>
            <p:nvPr/>
          </p:nvGrpSpPr>
          <p:grpSpPr>
            <a:xfrm rot="10800000">
              <a:off x="6769757" y="3721829"/>
              <a:ext cx="87573" cy="76680"/>
              <a:chOff x="933600" y="1344771"/>
              <a:chExt cx="87573" cy="76680"/>
            </a:xfrm>
          </p:grpSpPr>
          <p:sp>
            <p:nvSpPr>
              <p:cNvPr id="7253" name="Google Shape;7253;p10"/>
              <p:cNvSpPr/>
              <p:nvPr/>
            </p:nvSpPr>
            <p:spPr>
              <a:xfrm>
                <a:off x="933600" y="1344771"/>
                <a:ext cx="87573" cy="76680"/>
              </a:xfrm>
              <a:custGeom>
                <a:avLst/>
                <a:gdLst/>
                <a:ahLst/>
                <a:cxnLst/>
                <a:rect l="l" t="t" r="r" b="b"/>
                <a:pathLst>
                  <a:path w="3658" h="3203" extrusionOk="0">
                    <a:moveTo>
                      <a:pt x="1827" y="0"/>
                    </a:moveTo>
                    <a:cubicBezTo>
                      <a:pt x="1575" y="0"/>
                      <a:pt x="1319" y="60"/>
                      <a:pt x="1080" y="186"/>
                    </a:cubicBezTo>
                    <a:cubicBezTo>
                      <a:pt x="300" y="599"/>
                      <a:pt x="1" y="1567"/>
                      <a:pt x="414" y="2349"/>
                    </a:cubicBezTo>
                    <a:cubicBezTo>
                      <a:pt x="701" y="2893"/>
                      <a:pt x="1256" y="3203"/>
                      <a:pt x="1830" y="3203"/>
                    </a:cubicBezTo>
                    <a:cubicBezTo>
                      <a:pt x="2082" y="3203"/>
                      <a:pt x="2338" y="3143"/>
                      <a:pt x="2576" y="3017"/>
                    </a:cubicBezTo>
                    <a:cubicBezTo>
                      <a:pt x="3360" y="2606"/>
                      <a:pt x="3658" y="1637"/>
                      <a:pt x="3245" y="854"/>
                    </a:cubicBezTo>
                    <a:cubicBezTo>
                      <a:pt x="2958" y="311"/>
                      <a:pt x="2402" y="0"/>
                      <a:pt x="182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54" name="Google Shape;7254;p10"/>
              <p:cNvSpPr/>
              <p:nvPr/>
            </p:nvSpPr>
            <p:spPr>
              <a:xfrm>
                <a:off x="933600" y="1348386"/>
                <a:ext cx="81899" cy="73065"/>
              </a:xfrm>
              <a:custGeom>
                <a:avLst/>
                <a:gdLst/>
                <a:ahLst/>
                <a:cxnLst/>
                <a:rect l="l" t="t" r="r" b="b"/>
                <a:pathLst>
                  <a:path w="3421" h="3052" extrusionOk="0">
                    <a:moveTo>
                      <a:pt x="1157" y="1"/>
                    </a:moveTo>
                    <a:lnTo>
                      <a:pt x="1157" y="1"/>
                    </a:lnTo>
                    <a:cubicBezTo>
                      <a:pt x="1131" y="12"/>
                      <a:pt x="1106" y="22"/>
                      <a:pt x="1080" y="35"/>
                    </a:cubicBezTo>
                    <a:cubicBezTo>
                      <a:pt x="300" y="448"/>
                      <a:pt x="1" y="1416"/>
                      <a:pt x="414" y="2198"/>
                    </a:cubicBezTo>
                    <a:cubicBezTo>
                      <a:pt x="701" y="2742"/>
                      <a:pt x="1256" y="3052"/>
                      <a:pt x="1830" y="3052"/>
                    </a:cubicBezTo>
                    <a:cubicBezTo>
                      <a:pt x="2082" y="3052"/>
                      <a:pt x="2338" y="2992"/>
                      <a:pt x="2576" y="2866"/>
                    </a:cubicBezTo>
                    <a:cubicBezTo>
                      <a:pt x="3066" y="2607"/>
                      <a:pt x="3364" y="2133"/>
                      <a:pt x="3421" y="1624"/>
                    </a:cubicBezTo>
                    <a:lnTo>
                      <a:pt x="3421" y="1624"/>
                    </a:lnTo>
                    <a:cubicBezTo>
                      <a:pt x="3308" y="1759"/>
                      <a:pt x="3168" y="1875"/>
                      <a:pt x="3005" y="1962"/>
                    </a:cubicBezTo>
                    <a:cubicBezTo>
                      <a:pt x="2796" y="2072"/>
                      <a:pt x="2572" y="2124"/>
                      <a:pt x="2351" y="2124"/>
                    </a:cubicBezTo>
                    <a:cubicBezTo>
                      <a:pt x="1848" y="2124"/>
                      <a:pt x="1362" y="1853"/>
                      <a:pt x="1113" y="1378"/>
                    </a:cubicBezTo>
                    <a:cubicBezTo>
                      <a:pt x="874" y="926"/>
                      <a:pt x="911" y="406"/>
                      <a:pt x="115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55" name="Google Shape;7255;p10"/>
              <p:cNvSpPr/>
              <p:nvPr/>
            </p:nvSpPr>
            <p:spPr>
              <a:xfrm>
                <a:off x="968769" y="1350588"/>
                <a:ext cx="28824" cy="25257"/>
              </a:xfrm>
              <a:custGeom>
                <a:avLst/>
                <a:gdLst/>
                <a:ahLst/>
                <a:cxnLst/>
                <a:rect l="l" t="t" r="r" b="b"/>
                <a:pathLst>
                  <a:path w="1204" h="1055" extrusionOk="0">
                    <a:moveTo>
                      <a:pt x="603" y="1"/>
                    </a:moveTo>
                    <a:cubicBezTo>
                      <a:pt x="520" y="1"/>
                      <a:pt x="436" y="20"/>
                      <a:pt x="358" y="62"/>
                    </a:cubicBezTo>
                    <a:cubicBezTo>
                      <a:pt x="99" y="198"/>
                      <a:pt x="0" y="518"/>
                      <a:pt x="136" y="773"/>
                    </a:cubicBezTo>
                    <a:cubicBezTo>
                      <a:pt x="232" y="953"/>
                      <a:pt x="414" y="1055"/>
                      <a:pt x="603" y="1055"/>
                    </a:cubicBezTo>
                    <a:cubicBezTo>
                      <a:pt x="686" y="1055"/>
                      <a:pt x="770" y="1035"/>
                      <a:pt x="849" y="993"/>
                    </a:cubicBezTo>
                    <a:cubicBezTo>
                      <a:pt x="1106" y="857"/>
                      <a:pt x="1204" y="539"/>
                      <a:pt x="1069" y="282"/>
                    </a:cubicBezTo>
                    <a:cubicBezTo>
                      <a:pt x="976" y="103"/>
                      <a:pt x="792" y="1"/>
                      <a:pt x="60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56" name="Google Shape;7256;p10"/>
              <p:cNvSpPr/>
              <p:nvPr/>
            </p:nvSpPr>
            <p:spPr>
              <a:xfrm>
                <a:off x="990076" y="1379222"/>
                <a:ext cx="13430" cy="11755"/>
              </a:xfrm>
              <a:custGeom>
                <a:avLst/>
                <a:gdLst/>
                <a:ahLst/>
                <a:cxnLst/>
                <a:rect l="l" t="t" r="r" b="b"/>
                <a:pathLst>
                  <a:path w="561" h="491" extrusionOk="0">
                    <a:moveTo>
                      <a:pt x="279" y="0"/>
                    </a:moveTo>
                    <a:cubicBezTo>
                      <a:pt x="241" y="0"/>
                      <a:pt x="203" y="9"/>
                      <a:pt x="167" y="28"/>
                    </a:cubicBezTo>
                    <a:cubicBezTo>
                      <a:pt x="48" y="93"/>
                      <a:pt x="0" y="240"/>
                      <a:pt x="63" y="359"/>
                    </a:cubicBezTo>
                    <a:cubicBezTo>
                      <a:pt x="108" y="443"/>
                      <a:pt x="194" y="490"/>
                      <a:pt x="282" y="490"/>
                    </a:cubicBezTo>
                    <a:cubicBezTo>
                      <a:pt x="320" y="490"/>
                      <a:pt x="359" y="481"/>
                      <a:pt x="395" y="463"/>
                    </a:cubicBezTo>
                    <a:cubicBezTo>
                      <a:pt x="514" y="399"/>
                      <a:pt x="560" y="252"/>
                      <a:pt x="496" y="132"/>
                    </a:cubicBezTo>
                    <a:cubicBezTo>
                      <a:pt x="452" y="48"/>
                      <a:pt x="367" y="0"/>
                      <a:pt x="27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nvGrpSpPr>
            <p:cNvPr id="7257" name="Google Shape;7257;p10"/>
            <p:cNvGrpSpPr/>
            <p:nvPr/>
          </p:nvGrpSpPr>
          <p:grpSpPr>
            <a:xfrm rot="10800000">
              <a:off x="6248664" y="3859172"/>
              <a:ext cx="784919" cy="745084"/>
              <a:chOff x="757348" y="540024"/>
              <a:chExt cx="784919" cy="745084"/>
            </a:xfrm>
          </p:grpSpPr>
          <p:sp>
            <p:nvSpPr>
              <p:cNvPr id="7258" name="Google Shape;7258;p10"/>
              <p:cNvSpPr/>
              <p:nvPr/>
            </p:nvSpPr>
            <p:spPr>
              <a:xfrm>
                <a:off x="1220555" y="985371"/>
                <a:ext cx="250436" cy="113021"/>
              </a:xfrm>
              <a:custGeom>
                <a:avLst/>
                <a:gdLst/>
                <a:ahLst/>
                <a:cxnLst/>
                <a:rect l="l" t="t" r="r" b="b"/>
                <a:pathLst>
                  <a:path w="10461" h="4721" extrusionOk="0">
                    <a:moveTo>
                      <a:pt x="121" y="1"/>
                    </a:moveTo>
                    <a:cubicBezTo>
                      <a:pt x="51" y="1"/>
                      <a:pt x="13" y="6"/>
                      <a:pt x="12" y="17"/>
                    </a:cubicBezTo>
                    <a:cubicBezTo>
                      <a:pt x="1" y="106"/>
                      <a:pt x="1408" y="387"/>
                      <a:pt x="2748" y="880"/>
                    </a:cubicBezTo>
                    <a:cubicBezTo>
                      <a:pt x="3406" y="1157"/>
                      <a:pt x="4074" y="1400"/>
                      <a:pt x="4550" y="1648"/>
                    </a:cubicBezTo>
                    <a:cubicBezTo>
                      <a:pt x="5033" y="1877"/>
                      <a:pt x="5355" y="2030"/>
                      <a:pt x="5355" y="2030"/>
                    </a:cubicBezTo>
                    <a:cubicBezTo>
                      <a:pt x="5355" y="2030"/>
                      <a:pt x="5676" y="2185"/>
                      <a:pt x="6158" y="2416"/>
                    </a:cubicBezTo>
                    <a:cubicBezTo>
                      <a:pt x="6646" y="2635"/>
                      <a:pt x="7268" y="2986"/>
                      <a:pt x="7903" y="3317"/>
                    </a:cubicBezTo>
                    <a:cubicBezTo>
                      <a:pt x="9100" y="3986"/>
                      <a:pt x="10267" y="4721"/>
                      <a:pt x="10406" y="4721"/>
                    </a:cubicBezTo>
                    <a:cubicBezTo>
                      <a:pt x="10412" y="4721"/>
                      <a:pt x="10416" y="4719"/>
                      <a:pt x="10418" y="4716"/>
                    </a:cubicBezTo>
                    <a:cubicBezTo>
                      <a:pt x="10461" y="4655"/>
                      <a:pt x="9324" y="3765"/>
                      <a:pt x="8114" y="2968"/>
                    </a:cubicBezTo>
                    <a:cubicBezTo>
                      <a:pt x="7498" y="2587"/>
                      <a:pt x="6887" y="2194"/>
                      <a:pt x="6403" y="1945"/>
                    </a:cubicBezTo>
                    <a:cubicBezTo>
                      <a:pt x="5924" y="1685"/>
                      <a:pt x="5604" y="1510"/>
                      <a:pt x="5604" y="1510"/>
                    </a:cubicBezTo>
                    <a:cubicBezTo>
                      <a:pt x="5604" y="1510"/>
                      <a:pt x="5268" y="1370"/>
                      <a:pt x="4763" y="1160"/>
                    </a:cubicBezTo>
                    <a:cubicBezTo>
                      <a:pt x="4266" y="934"/>
                      <a:pt x="3563" y="724"/>
                      <a:pt x="2875" y="493"/>
                    </a:cubicBezTo>
                    <a:cubicBezTo>
                      <a:pt x="1696" y="154"/>
                      <a:pt x="484" y="1"/>
                      <a:pt x="12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59" name="Google Shape;7259;p10"/>
              <p:cNvSpPr/>
              <p:nvPr/>
            </p:nvSpPr>
            <p:spPr>
              <a:xfrm>
                <a:off x="1440906" y="1069619"/>
                <a:ext cx="87884" cy="78619"/>
              </a:xfrm>
              <a:custGeom>
                <a:avLst/>
                <a:gdLst/>
                <a:ahLst/>
                <a:cxnLst/>
                <a:rect l="l" t="t" r="r" b="b"/>
                <a:pathLst>
                  <a:path w="3671" h="3284" extrusionOk="0">
                    <a:moveTo>
                      <a:pt x="1838" y="0"/>
                    </a:moveTo>
                    <a:cubicBezTo>
                      <a:pt x="1678" y="0"/>
                      <a:pt x="1516" y="24"/>
                      <a:pt x="1356" y="73"/>
                    </a:cubicBezTo>
                    <a:cubicBezTo>
                      <a:pt x="489" y="339"/>
                      <a:pt x="1" y="1257"/>
                      <a:pt x="267" y="2123"/>
                    </a:cubicBezTo>
                    <a:cubicBezTo>
                      <a:pt x="483" y="2829"/>
                      <a:pt x="1132" y="3283"/>
                      <a:pt x="1834" y="3283"/>
                    </a:cubicBezTo>
                    <a:cubicBezTo>
                      <a:pt x="1994" y="3283"/>
                      <a:pt x="2156" y="3260"/>
                      <a:pt x="2317" y="3210"/>
                    </a:cubicBezTo>
                    <a:cubicBezTo>
                      <a:pt x="3184" y="2944"/>
                      <a:pt x="3670" y="2026"/>
                      <a:pt x="3406" y="1161"/>
                    </a:cubicBezTo>
                    <a:cubicBezTo>
                      <a:pt x="3189" y="455"/>
                      <a:pt x="2539" y="0"/>
                      <a:pt x="183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0" name="Google Shape;7260;p10"/>
              <p:cNvSpPr/>
              <p:nvPr/>
            </p:nvSpPr>
            <p:spPr>
              <a:xfrm>
                <a:off x="1440906" y="1069619"/>
                <a:ext cx="82018" cy="76871"/>
              </a:xfrm>
              <a:custGeom>
                <a:avLst/>
                <a:gdLst/>
                <a:ahLst/>
                <a:cxnLst/>
                <a:rect l="l" t="t" r="r" b="b"/>
                <a:pathLst>
                  <a:path w="3426" h="3211" extrusionOk="0">
                    <a:moveTo>
                      <a:pt x="1838" y="0"/>
                    </a:moveTo>
                    <a:cubicBezTo>
                      <a:pt x="1678" y="0"/>
                      <a:pt x="1516" y="24"/>
                      <a:pt x="1356" y="73"/>
                    </a:cubicBezTo>
                    <a:cubicBezTo>
                      <a:pt x="489" y="339"/>
                      <a:pt x="1" y="1257"/>
                      <a:pt x="267" y="2123"/>
                    </a:cubicBezTo>
                    <a:cubicBezTo>
                      <a:pt x="434" y="2663"/>
                      <a:pt x="853" y="3056"/>
                      <a:pt x="1358" y="3210"/>
                    </a:cubicBezTo>
                    <a:cubicBezTo>
                      <a:pt x="1243" y="3071"/>
                      <a:pt x="1153" y="2909"/>
                      <a:pt x="1096" y="2727"/>
                    </a:cubicBezTo>
                    <a:cubicBezTo>
                      <a:pt x="865" y="1968"/>
                      <a:pt x="1290" y="1165"/>
                      <a:pt x="2049" y="933"/>
                    </a:cubicBezTo>
                    <a:cubicBezTo>
                      <a:pt x="2187" y="890"/>
                      <a:pt x="2326" y="870"/>
                      <a:pt x="2463" y="870"/>
                    </a:cubicBezTo>
                    <a:cubicBezTo>
                      <a:pt x="2821" y="870"/>
                      <a:pt x="3164" y="1008"/>
                      <a:pt x="3426" y="1243"/>
                    </a:cubicBezTo>
                    <a:cubicBezTo>
                      <a:pt x="3418" y="1216"/>
                      <a:pt x="3414" y="1188"/>
                      <a:pt x="3406" y="1161"/>
                    </a:cubicBezTo>
                    <a:cubicBezTo>
                      <a:pt x="3189" y="455"/>
                      <a:pt x="2539" y="0"/>
                      <a:pt x="1838"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1" name="Google Shape;7261;p10"/>
              <p:cNvSpPr/>
              <p:nvPr/>
            </p:nvSpPr>
            <p:spPr>
              <a:xfrm>
                <a:off x="1489290" y="1105650"/>
                <a:ext cx="28920" cy="25903"/>
              </a:xfrm>
              <a:custGeom>
                <a:avLst/>
                <a:gdLst/>
                <a:ahLst/>
                <a:cxnLst/>
                <a:rect l="l" t="t" r="r" b="b"/>
                <a:pathLst>
                  <a:path w="1208" h="1082" extrusionOk="0">
                    <a:moveTo>
                      <a:pt x="605" y="0"/>
                    </a:moveTo>
                    <a:cubicBezTo>
                      <a:pt x="552" y="0"/>
                      <a:pt x="499" y="8"/>
                      <a:pt x="446" y="24"/>
                    </a:cubicBezTo>
                    <a:cubicBezTo>
                      <a:pt x="161" y="112"/>
                      <a:pt x="1" y="414"/>
                      <a:pt x="89" y="699"/>
                    </a:cubicBezTo>
                    <a:cubicBezTo>
                      <a:pt x="161" y="932"/>
                      <a:pt x="375" y="1081"/>
                      <a:pt x="607" y="1081"/>
                    </a:cubicBezTo>
                    <a:cubicBezTo>
                      <a:pt x="658" y="1081"/>
                      <a:pt x="710" y="1074"/>
                      <a:pt x="762" y="1058"/>
                    </a:cubicBezTo>
                    <a:cubicBezTo>
                      <a:pt x="1048" y="970"/>
                      <a:pt x="1207" y="668"/>
                      <a:pt x="1120" y="384"/>
                    </a:cubicBezTo>
                    <a:cubicBezTo>
                      <a:pt x="1050" y="151"/>
                      <a:pt x="83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2" name="Google Shape;7262;p10"/>
              <p:cNvSpPr/>
              <p:nvPr/>
            </p:nvSpPr>
            <p:spPr>
              <a:xfrm>
                <a:off x="1472412" y="1122073"/>
                <a:ext cx="13454" cy="12018"/>
              </a:xfrm>
              <a:custGeom>
                <a:avLst/>
                <a:gdLst/>
                <a:ahLst/>
                <a:cxnLst/>
                <a:rect l="l" t="t" r="r" b="b"/>
                <a:pathLst>
                  <a:path w="562" h="502" extrusionOk="0">
                    <a:moveTo>
                      <a:pt x="282" y="0"/>
                    </a:moveTo>
                    <a:cubicBezTo>
                      <a:pt x="258" y="0"/>
                      <a:pt x="233" y="4"/>
                      <a:pt x="208" y="11"/>
                    </a:cubicBezTo>
                    <a:cubicBezTo>
                      <a:pt x="75" y="51"/>
                      <a:pt x="0" y="192"/>
                      <a:pt x="40" y="325"/>
                    </a:cubicBezTo>
                    <a:cubicBezTo>
                      <a:pt x="74" y="432"/>
                      <a:pt x="173" y="502"/>
                      <a:pt x="280" y="502"/>
                    </a:cubicBezTo>
                    <a:cubicBezTo>
                      <a:pt x="304" y="502"/>
                      <a:pt x="329" y="498"/>
                      <a:pt x="354" y="490"/>
                    </a:cubicBezTo>
                    <a:cubicBezTo>
                      <a:pt x="487" y="450"/>
                      <a:pt x="562" y="308"/>
                      <a:pt x="520" y="178"/>
                    </a:cubicBezTo>
                    <a:cubicBezTo>
                      <a:pt x="488" y="70"/>
                      <a:pt x="389"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3" name="Google Shape;7263;p10"/>
              <p:cNvSpPr/>
              <p:nvPr/>
            </p:nvSpPr>
            <p:spPr>
              <a:xfrm>
                <a:off x="1153018" y="804690"/>
                <a:ext cx="333173" cy="195997"/>
              </a:xfrm>
              <a:custGeom>
                <a:avLst/>
                <a:gdLst/>
                <a:ahLst/>
                <a:cxnLst/>
                <a:rect l="l" t="t" r="r" b="b"/>
                <a:pathLst>
                  <a:path w="13917" h="8187" extrusionOk="0">
                    <a:moveTo>
                      <a:pt x="603" y="0"/>
                    </a:moveTo>
                    <a:cubicBezTo>
                      <a:pt x="1" y="0"/>
                      <a:pt x="525" y="1535"/>
                      <a:pt x="1067" y="1946"/>
                    </a:cubicBezTo>
                    <a:cubicBezTo>
                      <a:pt x="1067" y="1946"/>
                      <a:pt x="4907" y="6907"/>
                      <a:pt x="8762" y="7925"/>
                    </a:cubicBezTo>
                    <a:cubicBezTo>
                      <a:pt x="9454" y="8108"/>
                      <a:pt x="10046" y="8187"/>
                      <a:pt x="10548" y="8187"/>
                    </a:cubicBezTo>
                    <a:cubicBezTo>
                      <a:pt x="12842" y="8187"/>
                      <a:pt x="13265" y="6547"/>
                      <a:pt x="12872" y="5723"/>
                    </a:cubicBezTo>
                    <a:cubicBezTo>
                      <a:pt x="12096" y="4089"/>
                      <a:pt x="13916" y="2833"/>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4" name="Google Shape;7264;p10"/>
              <p:cNvSpPr/>
              <p:nvPr/>
            </p:nvSpPr>
            <p:spPr>
              <a:xfrm>
                <a:off x="1153018" y="804690"/>
                <a:ext cx="310765" cy="172464"/>
              </a:xfrm>
              <a:custGeom>
                <a:avLst/>
                <a:gdLst/>
                <a:ahLst/>
                <a:cxnLst/>
                <a:rect l="l" t="t" r="r" b="b"/>
                <a:pathLst>
                  <a:path w="12981" h="7204" extrusionOk="0">
                    <a:moveTo>
                      <a:pt x="603" y="0"/>
                    </a:moveTo>
                    <a:cubicBezTo>
                      <a:pt x="1" y="0"/>
                      <a:pt x="525" y="1535"/>
                      <a:pt x="1067" y="1946"/>
                    </a:cubicBezTo>
                    <a:cubicBezTo>
                      <a:pt x="1067" y="1946"/>
                      <a:pt x="3813" y="5493"/>
                      <a:pt x="6993" y="7203"/>
                    </a:cubicBezTo>
                    <a:cubicBezTo>
                      <a:pt x="6163" y="6307"/>
                      <a:pt x="5465" y="5415"/>
                      <a:pt x="5523" y="5007"/>
                    </a:cubicBezTo>
                    <a:cubicBezTo>
                      <a:pt x="5568" y="4693"/>
                      <a:pt x="6069" y="4586"/>
                      <a:pt x="6727" y="4586"/>
                    </a:cubicBezTo>
                    <a:cubicBezTo>
                      <a:pt x="8117" y="4586"/>
                      <a:pt x="10212" y="5062"/>
                      <a:pt x="10212" y="5062"/>
                    </a:cubicBezTo>
                    <a:cubicBezTo>
                      <a:pt x="10212" y="5062"/>
                      <a:pt x="6389" y="3026"/>
                      <a:pt x="6276" y="2133"/>
                    </a:cubicBezTo>
                    <a:cubicBezTo>
                      <a:pt x="6198" y="1501"/>
                      <a:pt x="6885" y="1191"/>
                      <a:pt x="8093" y="1191"/>
                    </a:cubicBezTo>
                    <a:cubicBezTo>
                      <a:pt x="8594" y="1191"/>
                      <a:pt x="9186" y="1244"/>
                      <a:pt x="9849" y="1351"/>
                    </a:cubicBezTo>
                    <a:cubicBezTo>
                      <a:pt x="11261" y="1577"/>
                      <a:pt x="12327" y="2390"/>
                      <a:pt x="12960" y="2920"/>
                    </a:cubicBezTo>
                    <a:cubicBezTo>
                      <a:pt x="12980" y="2397"/>
                      <a:pt x="12827" y="1868"/>
                      <a:pt x="12188" y="1302"/>
                    </a:cubicBezTo>
                    <a:cubicBezTo>
                      <a:pt x="11288" y="506"/>
                      <a:pt x="9706" y="300"/>
                      <a:pt x="8007" y="300"/>
                    </a:cubicBezTo>
                    <a:cubicBezTo>
                      <a:pt x="6181" y="300"/>
                      <a:pt x="4219" y="538"/>
                      <a:pt x="2827" y="538"/>
                    </a:cubicBezTo>
                    <a:cubicBezTo>
                      <a:pt x="2073" y="538"/>
                      <a:pt x="1486" y="468"/>
                      <a:pt x="1178" y="253"/>
                    </a:cubicBezTo>
                    <a:cubicBezTo>
                      <a:pt x="923" y="75"/>
                      <a:pt x="736" y="0"/>
                      <a:pt x="603"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5" name="Google Shape;7265;p10"/>
              <p:cNvSpPr/>
              <p:nvPr/>
            </p:nvSpPr>
            <p:spPr>
              <a:xfrm>
                <a:off x="1173511" y="828152"/>
                <a:ext cx="253932" cy="100404"/>
              </a:xfrm>
              <a:custGeom>
                <a:avLst/>
                <a:gdLst/>
                <a:ahLst/>
                <a:cxnLst/>
                <a:rect l="l" t="t" r="r" b="b"/>
                <a:pathLst>
                  <a:path w="10607" h="4194" extrusionOk="0">
                    <a:moveTo>
                      <a:pt x="37" y="1"/>
                    </a:moveTo>
                    <a:cubicBezTo>
                      <a:pt x="26" y="1"/>
                      <a:pt x="19" y="3"/>
                      <a:pt x="17" y="7"/>
                    </a:cubicBezTo>
                    <a:cubicBezTo>
                      <a:pt x="0" y="47"/>
                      <a:pt x="314" y="221"/>
                      <a:pt x="782" y="481"/>
                    </a:cubicBezTo>
                    <a:cubicBezTo>
                      <a:pt x="1252" y="743"/>
                      <a:pt x="1876" y="1091"/>
                      <a:pt x="2500" y="1440"/>
                    </a:cubicBezTo>
                    <a:cubicBezTo>
                      <a:pt x="3124" y="1790"/>
                      <a:pt x="3753" y="2138"/>
                      <a:pt x="4230" y="2390"/>
                    </a:cubicBezTo>
                    <a:cubicBezTo>
                      <a:pt x="4710" y="2638"/>
                      <a:pt x="5030" y="2803"/>
                      <a:pt x="5030" y="2803"/>
                    </a:cubicBezTo>
                    <a:cubicBezTo>
                      <a:pt x="5030" y="2803"/>
                      <a:pt x="5360" y="2948"/>
                      <a:pt x="5862" y="3155"/>
                    </a:cubicBezTo>
                    <a:cubicBezTo>
                      <a:pt x="6365" y="3357"/>
                      <a:pt x="7043" y="3611"/>
                      <a:pt x="7742" y="3806"/>
                    </a:cubicBezTo>
                    <a:cubicBezTo>
                      <a:pt x="8442" y="3996"/>
                      <a:pt x="9155" y="4143"/>
                      <a:pt x="9700" y="4174"/>
                    </a:cubicBezTo>
                    <a:cubicBezTo>
                      <a:pt x="9829" y="4189"/>
                      <a:pt x="9948" y="4193"/>
                      <a:pt x="10055" y="4193"/>
                    </a:cubicBezTo>
                    <a:cubicBezTo>
                      <a:pt x="10172" y="4193"/>
                      <a:pt x="10274" y="4188"/>
                      <a:pt x="10356" y="4187"/>
                    </a:cubicBezTo>
                    <a:cubicBezTo>
                      <a:pt x="10515" y="4181"/>
                      <a:pt x="10605" y="4169"/>
                      <a:pt x="10605" y="4149"/>
                    </a:cubicBezTo>
                    <a:cubicBezTo>
                      <a:pt x="10607" y="4129"/>
                      <a:pt x="10518" y="4103"/>
                      <a:pt x="10364" y="4071"/>
                    </a:cubicBezTo>
                    <a:cubicBezTo>
                      <a:pt x="10211" y="4036"/>
                      <a:pt x="9990" y="4018"/>
                      <a:pt x="9732" y="3952"/>
                    </a:cubicBezTo>
                    <a:cubicBezTo>
                      <a:pt x="9210" y="3854"/>
                      <a:pt x="8531" y="3652"/>
                      <a:pt x="7866" y="3418"/>
                    </a:cubicBezTo>
                    <a:cubicBezTo>
                      <a:pt x="7202" y="3178"/>
                      <a:pt x="6555" y="2892"/>
                      <a:pt x="6075" y="2667"/>
                    </a:cubicBezTo>
                    <a:cubicBezTo>
                      <a:pt x="5596" y="2436"/>
                      <a:pt x="5276" y="2281"/>
                      <a:pt x="5276" y="2281"/>
                    </a:cubicBezTo>
                    <a:cubicBezTo>
                      <a:pt x="5276" y="2281"/>
                      <a:pt x="4952" y="2135"/>
                      <a:pt x="4465" y="1913"/>
                    </a:cubicBezTo>
                    <a:cubicBezTo>
                      <a:pt x="3980" y="1685"/>
                      <a:pt x="3333" y="1382"/>
                      <a:pt x="2685" y="1076"/>
                    </a:cubicBezTo>
                    <a:cubicBezTo>
                      <a:pt x="2035" y="773"/>
                      <a:pt x="1382" y="475"/>
                      <a:pt x="878" y="278"/>
                    </a:cubicBezTo>
                    <a:cubicBezTo>
                      <a:pt x="439" y="103"/>
                      <a:pt x="119" y="1"/>
                      <a:pt x="37" y="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6" name="Google Shape;7266;p10"/>
              <p:cNvSpPr/>
              <p:nvPr/>
            </p:nvSpPr>
            <p:spPr>
              <a:xfrm>
                <a:off x="1345765" y="956211"/>
                <a:ext cx="87525" cy="22144"/>
              </a:xfrm>
              <a:custGeom>
                <a:avLst/>
                <a:gdLst/>
                <a:ahLst/>
                <a:cxnLst/>
                <a:rect l="l" t="t" r="r" b="b"/>
                <a:pathLst>
                  <a:path w="3656" h="925" extrusionOk="0">
                    <a:moveTo>
                      <a:pt x="625" y="1"/>
                    </a:moveTo>
                    <a:cubicBezTo>
                      <a:pt x="306" y="1"/>
                      <a:pt x="63" y="98"/>
                      <a:pt x="36" y="258"/>
                    </a:cubicBezTo>
                    <a:cubicBezTo>
                      <a:pt x="1" y="463"/>
                      <a:pt x="340" y="692"/>
                      <a:pt x="793" y="770"/>
                    </a:cubicBezTo>
                    <a:cubicBezTo>
                      <a:pt x="896" y="788"/>
                      <a:pt x="996" y="796"/>
                      <a:pt x="1090" y="796"/>
                    </a:cubicBezTo>
                    <a:cubicBezTo>
                      <a:pt x="1408" y="796"/>
                      <a:pt x="1650" y="699"/>
                      <a:pt x="1679" y="539"/>
                    </a:cubicBezTo>
                    <a:cubicBezTo>
                      <a:pt x="1714" y="334"/>
                      <a:pt x="1374" y="105"/>
                      <a:pt x="922" y="27"/>
                    </a:cubicBezTo>
                    <a:cubicBezTo>
                      <a:pt x="819" y="9"/>
                      <a:pt x="718" y="1"/>
                      <a:pt x="625" y="1"/>
                    </a:cubicBezTo>
                    <a:close/>
                    <a:moveTo>
                      <a:pt x="2890" y="324"/>
                    </a:moveTo>
                    <a:cubicBezTo>
                      <a:pt x="2591" y="324"/>
                      <a:pt x="2358" y="421"/>
                      <a:pt x="2344" y="562"/>
                    </a:cubicBezTo>
                    <a:cubicBezTo>
                      <a:pt x="2330" y="726"/>
                      <a:pt x="2607" y="885"/>
                      <a:pt x="2967" y="919"/>
                    </a:cubicBezTo>
                    <a:cubicBezTo>
                      <a:pt x="3010" y="923"/>
                      <a:pt x="3052" y="924"/>
                      <a:pt x="3093" y="924"/>
                    </a:cubicBezTo>
                    <a:cubicBezTo>
                      <a:pt x="3392" y="924"/>
                      <a:pt x="3628" y="826"/>
                      <a:pt x="3640" y="683"/>
                    </a:cubicBezTo>
                    <a:cubicBezTo>
                      <a:pt x="3655" y="521"/>
                      <a:pt x="3378" y="362"/>
                      <a:pt x="3019" y="330"/>
                    </a:cubicBezTo>
                    <a:cubicBezTo>
                      <a:pt x="2975" y="326"/>
                      <a:pt x="2932" y="324"/>
                      <a:pt x="2890" y="324"/>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7" name="Google Shape;7267;p10"/>
              <p:cNvSpPr/>
              <p:nvPr/>
            </p:nvSpPr>
            <p:spPr>
              <a:xfrm>
                <a:off x="1090819" y="540024"/>
                <a:ext cx="235163" cy="297455"/>
              </a:xfrm>
              <a:custGeom>
                <a:avLst/>
                <a:gdLst/>
                <a:ahLst/>
                <a:cxnLst/>
                <a:rect l="l" t="t" r="r" b="b"/>
                <a:pathLst>
                  <a:path w="9823" h="12425" extrusionOk="0">
                    <a:moveTo>
                      <a:pt x="3792" y="0"/>
                    </a:moveTo>
                    <a:cubicBezTo>
                      <a:pt x="3343" y="0"/>
                      <a:pt x="2876" y="159"/>
                      <a:pt x="2356" y="667"/>
                    </a:cubicBezTo>
                    <a:cubicBezTo>
                      <a:pt x="72" y="2898"/>
                      <a:pt x="1593" y="10238"/>
                      <a:pt x="508" y="11572"/>
                    </a:cubicBezTo>
                    <a:cubicBezTo>
                      <a:pt x="0" y="12198"/>
                      <a:pt x="220" y="12425"/>
                      <a:pt x="652" y="12425"/>
                    </a:cubicBezTo>
                    <a:cubicBezTo>
                      <a:pt x="1140" y="12425"/>
                      <a:pt x="1899" y="12136"/>
                      <a:pt x="2189" y="11805"/>
                    </a:cubicBezTo>
                    <a:cubicBezTo>
                      <a:pt x="2189" y="11805"/>
                      <a:pt x="7415" y="8335"/>
                      <a:pt x="8712" y="4565"/>
                    </a:cubicBezTo>
                    <a:cubicBezTo>
                      <a:pt x="9822" y="1333"/>
                      <a:pt x="8397" y="216"/>
                      <a:pt x="7313" y="216"/>
                    </a:cubicBezTo>
                    <a:cubicBezTo>
                      <a:pt x="7133" y="216"/>
                      <a:pt x="6962" y="247"/>
                      <a:pt x="6813" y="305"/>
                    </a:cubicBezTo>
                    <a:cubicBezTo>
                      <a:pt x="6548" y="408"/>
                      <a:pt x="6297" y="448"/>
                      <a:pt x="6056" y="448"/>
                    </a:cubicBezTo>
                    <a:cubicBezTo>
                      <a:pt x="5246" y="448"/>
                      <a:pt x="4545" y="0"/>
                      <a:pt x="3792"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8" name="Google Shape;7268;p10"/>
              <p:cNvSpPr/>
              <p:nvPr/>
            </p:nvSpPr>
            <p:spPr>
              <a:xfrm>
                <a:off x="1090819" y="540024"/>
                <a:ext cx="188288" cy="297455"/>
              </a:xfrm>
              <a:custGeom>
                <a:avLst/>
                <a:gdLst/>
                <a:ahLst/>
                <a:cxnLst/>
                <a:rect l="l" t="t" r="r" b="b"/>
                <a:pathLst>
                  <a:path w="7865" h="12425" extrusionOk="0">
                    <a:moveTo>
                      <a:pt x="3793" y="1"/>
                    </a:moveTo>
                    <a:cubicBezTo>
                      <a:pt x="3343" y="1"/>
                      <a:pt x="2876" y="159"/>
                      <a:pt x="2356" y="667"/>
                    </a:cubicBezTo>
                    <a:cubicBezTo>
                      <a:pt x="72" y="2898"/>
                      <a:pt x="1593" y="10238"/>
                      <a:pt x="508" y="11571"/>
                    </a:cubicBezTo>
                    <a:cubicBezTo>
                      <a:pt x="0" y="12197"/>
                      <a:pt x="220" y="12425"/>
                      <a:pt x="652" y="12425"/>
                    </a:cubicBezTo>
                    <a:cubicBezTo>
                      <a:pt x="1140" y="12425"/>
                      <a:pt x="1899" y="12135"/>
                      <a:pt x="2189" y="11803"/>
                    </a:cubicBezTo>
                    <a:cubicBezTo>
                      <a:pt x="2189" y="11803"/>
                      <a:pt x="2189" y="11803"/>
                      <a:pt x="2189" y="11803"/>
                    </a:cubicBezTo>
                    <a:cubicBezTo>
                      <a:pt x="2192" y="11803"/>
                      <a:pt x="5927" y="9323"/>
                      <a:pt x="7864" y="6277"/>
                    </a:cubicBezTo>
                    <a:lnTo>
                      <a:pt x="7864" y="6277"/>
                    </a:lnTo>
                    <a:cubicBezTo>
                      <a:pt x="6970" y="6992"/>
                      <a:pt x="6089" y="7591"/>
                      <a:pt x="5648" y="7591"/>
                    </a:cubicBezTo>
                    <a:cubicBezTo>
                      <a:pt x="5619" y="7591"/>
                      <a:pt x="5591" y="7588"/>
                      <a:pt x="5565" y="7583"/>
                    </a:cubicBezTo>
                    <a:cubicBezTo>
                      <a:pt x="4602" y="7373"/>
                      <a:pt x="5961" y="2912"/>
                      <a:pt x="5961" y="2911"/>
                    </a:cubicBezTo>
                    <a:lnTo>
                      <a:pt x="5961" y="2911"/>
                    </a:lnTo>
                    <a:cubicBezTo>
                      <a:pt x="5961" y="2912"/>
                      <a:pt x="3652" y="6576"/>
                      <a:pt x="2754" y="6622"/>
                    </a:cubicBezTo>
                    <a:cubicBezTo>
                      <a:pt x="2739" y="6623"/>
                      <a:pt x="2725" y="6623"/>
                      <a:pt x="2711" y="6623"/>
                    </a:cubicBezTo>
                    <a:cubicBezTo>
                      <a:pt x="1850" y="6623"/>
                      <a:pt x="1716" y="5196"/>
                      <a:pt x="2234" y="3003"/>
                    </a:cubicBezTo>
                    <a:cubicBezTo>
                      <a:pt x="2563" y="1611"/>
                      <a:pt x="3450" y="608"/>
                      <a:pt x="4026" y="14"/>
                    </a:cubicBezTo>
                    <a:cubicBezTo>
                      <a:pt x="3949" y="6"/>
                      <a:pt x="3871" y="1"/>
                      <a:pt x="3793"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69" name="Google Shape;7269;p10"/>
              <p:cNvSpPr/>
              <p:nvPr/>
            </p:nvSpPr>
            <p:spPr>
              <a:xfrm>
                <a:off x="1119189" y="579981"/>
                <a:ext cx="118742" cy="245672"/>
              </a:xfrm>
              <a:custGeom>
                <a:avLst/>
                <a:gdLst/>
                <a:ahLst/>
                <a:cxnLst/>
                <a:rect l="l" t="t" r="r" b="b"/>
                <a:pathLst>
                  <a:path w="4960" h="10262" extrusionOk="0">
                    <a:moveTo>
                      <a:pt x="4933" y="0"/>
                    </a:moveTo>
                    <a:cubicBezTo>
                      <a:pt x="4913" y="0"/>
                      <a:pt x="4880" y="87"/>
                      <a:pt x="4839" y="236"/>
                    </a:cubicBezTo>
                    <a:cubicBezTo>
                      <a:pt x="4792" y="386"/>
                      <a:pt x="4758" y="604"/>
                      <a:pt x="4672" y="857"/>
                    </a:cubicBezTo>
                    <a:cubicBezTo>
                      <a:pt x="4538" y="1371"/>
                      <a:pt x="4287" y="2033"/>
                      <a:pt x="4007" y="2679"/>
                    </a:cubicBezTo>
                    <a:cubicBezTo>
                      <a:pt x="3719" y="3324"/>
                      <a:pt x="3386" y="3948"/>
                      <a:pt x="3127" y="4412"/>
                    </a:cubicBezTo>
                    <a:cubicBezTo>
                      <a:pt x="2861" y="4872"/>
                      <a:pt x="2684" y="5180"/>
                      <a:pt x="2684" y="5180"/>
                    </a:cubicBezTo>
                    <a:cubicBezTo>
                      <a:pt x="2684" y="5180"/>
                      <a:pt x="2514" y="5492"/>
                      <a:pt x="2259" y="5961"/>
                    </a:cubicBezTo>
                    <a:cubicBezTo>
                      <a:pt x="1996" y="6429"/>
                      <a:pt x="1645" y="7052"/>
                      <a:pt x="1295" y="7676"/>
                    </a:cubicBezTo>
                    <a:cubicBezTo>
                      <a:pt x="945" y="8302"/>
                      <a:pt x="600" y="8933"/>
                      <a:pt x="366" y="9420"/>
                    </a:cubicBezTo>
                    <a:cubicBezTo>
                      <a:pt x="131" y="9906"/>
                      <a:pt x="1" y="10243"/>
                      <a:pt x="34" y="10261"/>
                    </a:cubicBezTo>
                    <a:cubicBezTo>
                      <a:pt x="36" y="10262"/>
                      <a:pt x="37" y="10262"/>
                      <a:pt x="38" y="10262"/>
                    </a:cubicBezTo>
                    <a:cubicBezTo>
                      <a:pt x="83" y="10262"/>
                      <a:pt x="277" y="9967"/>
                      <a:pt x="562" y="9530"/>
                    </a:cubicBezTo>
                    <a:cubicBezTo>
                      <a:pt x="857" y="9082"/>
                      <a:pt x="1251" y="8485"/>
                      <a:pt x="1644" y="7887"/>
                    </a:cubicBezTo>
                    <a:cubicBezTo>
                      <a:pt x="2038" y="7291"/>
                      <a:pt x="2430" y="6688"/>
                      <a:pt x="2716" y="6231"/>
                    </a:cubicBezTo>
                    <a:cubicBezTo>
                      <a:pt x="2999" y="5770"/>
                      <a:pt x="3187" y="5463"/>
                      <a:pt x="3187" y="5463"/>
                    </a:cubicBezTo>
                    <a:cubicBezTo>
                      <a:pt x="3187" y="5463"/>
                      <a:pt x="3357" y="5144"/>
                      <a:pt x="3597" y="4660"/>
                    </a:cubicBezTo>
                    <a:cubicBezTo>
                      <a:pt x="3836" y="4172"/>
                      <a:pt x="4139" y="3514"/>
                      <a:pt x="4385" y="2832"/>
                    </a:cubicBezTo>
                    <a:cubicBezTo>
                      <a:pt x="4625" y="2146"/>
                      <a:pt x="4822" y="1446"/>
                      <a:pt x="4893" y="904"/>
                    </a:cubicBezTo>
                    <a:cubicBezTo>
                      <a:pt x="4945" y="638"/>
                      <a:pt x="4943" y="409"/>
                      <a:pt x="4954" y="251"/>
                    </a:cubicBezTo>
                    <a:cubicBezTo>
                      <a:pt x="4960" y="92"/>
                      <a:pt x="4954" y="2"/>
                      <a:pt x="4934" y="0"/>
                    </a:cubicBezTo>
                    <a:cubicBezTo>
                      <a:pt x="4934" y="0"/>
                      <a:pt x="4933" y="0"/>
                      <a:pt x="493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0" name="Google Shape;7270;p10"/>
              <p:cNvSpPr/>
              <p:nvPr/>
            </p:nvSpPr>
            <p:spPr>
              <a:xfrm>
                <a:off x="1259602" y="577731"/>
                <a:ext cx="28920" cy="85514"/>
              </a:xfrm>
              <a:custGeom>
                <a:avLst/>
                <a:gdLst/>
                <a:ahLst/>
                <a:cxnLst/>
                <a:rect l="l" t="t" r="r" b="b"/>
                <a:pathLst>
                  <a:path w="1208" h="3572" extrusionOk="0">
                    <a:moveTo>
                      <a:pt x="941" y="1"/>
                    </a:moveTo>
                    <a:cubicBezTo>
                      <a:pt x="787" y="1"/>
                      <a:pt x="623" y="258"/>
                      <a:pt x="567" y="597"/>
                    </a:cubicBezTo>
                    <a:cubicBezTo>
                      <a:pt x="508" y="951"/>
                      <a:pt x="589" y="1260"/>
                      <a:pt x="750" y="1286"/>
                    </a:cubicBezTo>
                    <a:cubicBezTo>
                      <a:pt x="758" y="1287"/>
                      <a:pt x="765" y="1288"/>
                      <a:pt x="773" y="1288"/>
                    </a:cubicBezTo>
                    <a:cubicBezTo>
                      <a:pt x="927" y="1288"/>
                      <a:pt x="1092" y="1030"/>
                      <a:pt x="1149" y="692"/>
                    </a:cubicBezTo>
                    <a:cubicBezTo>
                      <a:pt x="1207" y="337"/>
                      <a:pt x="1125" y="28"/>
                      <a:pt x="964" y="2"/>
                    </a:cubicBezTo>
                    <a:cubicBezTo>
                      <a:pt x="957" y="1"/>
                      <a:pt x="949" y="1"/>
                      <a:pt x="941" y="1"/>
                    </a:cubicBezTo>
                    <a:close/>
                    <a:moveTo>
                      <a:pt x="636" y="1943"/>
                    </a:moveTo>
                    <a:cubicBezTo>
                      <a:pt x="442" y="1943"/>
                      <a:pt x="215" y="2251"/>
                      <a:pt x="112" y="2666"/>
                    </a:cubicBezTo>
                    <a:cubicBezTo>
                      <a:pt x="1" y="3114"/>
                      <a:pt x="74" y="3516"/>
                      <a:pt x="277" y="3567"/>
                    </a:cubicBezTo>
                    <a:cubicBezTo>
                      <a:pt x="291" y="3570"/>
                      <a:pt x="305" y="3571"/>
                      <a:pt x="319" y="3571"/>
                    </a:cubicBezTo>
                    <a:cubicBezTo>
                      <a:pt x="514" y="3571"/>
                      <a:pt x="741" y="3264"/>
                      <a:pt x="845" y="2848"/>
                    </a:cubicBezTo>
                    <a:cubicBezTo>
                      <a:pt x="955" y="2401"/>
                      <a:pt x="882" y="1999"/>
                      <a:pt x="678" y="1948"/>
                    </a:cubicBezTo>
                    <a:cubicBezTo>
                      <a:pt x="664" y="1945"/>
                      <a:pt x="650" y="1943"/>
                      <a:pt x="636" y="1943"/>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1" name="Google Shape;7271;p10"/>
              <p:cNvSpPr/>
              <p:nvPr/>
            </p:nvSpPr>
            <p:spPr>
              <a:xfrm>
                <a:off x="1025222" y="921018"/>
                <a:ext cx="229369" cy="303272"/>
              </a:xfrm>
              <a:custGeom>
                <a:avLst/>
                <a:gdLst/>
                <a:ahLst/>
                <a:cxnLst/>
                <a:rect l="l" t="t" r="r" b="b"/>
                <a:pathLst>
                  <a:path w="9581" h="12668" extrusionOk="0">
                    <a:moveTo>
                      <a:pt x="1191" y="1"/>
                    </a:moveTo>
                    <a:cubicBezTo>
                      <a:pt x="812" y="1"/>
                      <a:pt x="633" y="224"/>
                      <a:pt x="1067" y="844"/>
                    </a:cubicBezTo>
                    <a:cubicBezTo>
                      <a:pt x="2050" y="2253"/>
                      <a:pt x="1" y="9462"/>
                      <a:pt x="2116" y="11854"/>
                    </a:cubicBezTo>
                    <a:cubicBezTo>
                      <a:pt x="2650" y="12458"/>
                      <a:pt x="3151" y="12629"/>
                      <a:pt x="3646" y="12629"/>
                    </a:cubicBezTo>
                    <a:cubicBezTo>
                      <a:pt x="4294" y="12629"/>
                      <a:pt x="4933" y="12335"/>
                      <a:pt x="5624" y="12335"/>
                    </a:cubicBezTo>
                    <a:cubicBezTo>
                      <a:pt x="5917" y="12335"/>
                      <a:pt x="6219" y="12388"/>
                      <a:pt x="6535" y="12538"/>
                    </a:cubicBezTo>
                    <a:cubicBezTo>
                      <a:pt x="6710" y="12621"/>
                      <a:pt x="6921" y="12667"/>
                      <a:pt x="7145" y="12667"/>
                    </a:cubicBezTo>
                    <a:cubicBezTo>
                      <a:pt x="8212" y="12667"/>
                      <a:pt x="9580" y="11615"/>
                      <a:pt x="8738" y="8428"/>
                    </a:cubicBezTo>
                    <a:cubicBezTo>
                      <a:pt x="7719" y="4573"/>
                      <a:pt x="2759" y="734"/>
                      <a:pt x="2759" y="734"/>
                    </a:cubicBezTo>
                    <a:cubicBezTo>
                      <a:pt x="2479" y="363"/>
                      <a:pt x="1673" y="1"/>
                      <a:pt x="119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2" name="Google Shape;7272;p10"/>
              <p:cNvSpPr/>
              <p:nvPr/>
            </p:nvSpPr>
            <p:spPr>
              <a:xfrm>
                <a:off x="1025222" y="921018"/>
                <a:ext cx="191951" cy="302338"/>
              </a:xfrm>
              <a:custGeom>
                <a:avLst/>
                <a:gdLst/>
                <a:ahLst/>
                <a:cxnLst/>
                <a:rect l="l" t="t" r="r" b="b"/>
                <a:pathLst>
                  <a:path w="8018" h="12629" extrusionOk="0">
                    <a:moveTo>
                      <a:pt x="1191" y="1"/>
                    </a:moveTo>
                    <a:cubicBezTo>
                      <a:pt x="812" y="1"/>
                      <a:pt x="633" y="224"/>
                      <a:pt x="1067" y="844"/>
                    </a:cubicBezTo>
                    <a:cubicBezTo>
                      <a:pt x="2050" y="2253"/>
                      <a:pt x="1" y="9463"/>
                      <a:pt x="2116" y="11854"/>
                    </a:cubicBezTo>
                    <a:cubicBezTo>
                      <a:pt x="2651" y="12459"/>
                      <a:pt x="3152" y="12628"/>
                      <a:pt x="3648" y="12628"/>
                    </a:cubicBezTo>
                    <a:cubicBezTo>
                      <a:pt x="3677" y="12628"/>
                      <a:pt x="3706" y="12628"/>
                      <a:pt x="3735" y="12627"/>
                    </a:cubicBezTo>
                    <a:cubicBezTo>
                      <a:pt x="3202" y="11993"/>
                      <a:pt x="2392" y="10927"/>
                      <a:pt x="2164" y="9515"/>
                    </a:cubicBezTo>
                    <a:cubicBezTo>
                      <a:pt x="1814" y="7336"/>
                      <a:pt x="2035" y="5936"/>
                      <a:pt x="2851" y="5936"/>
                    </a:cubicBezTo>
                    <a:cubicBezTo>
                      <a:pt x="2881" y="5936"/>
                      <a:pt x="2913" y="5938"/>
                      <a:pt x="2945" y="5942"/>
                    </a:cubicBezTo>
                    <a:cubicBezTo>
                      <a:pt x="3839" y="6054"/>
                      <a:pt x="5876" y="9878"/>
                      <a:pt x="5876" y="9878"/>
                    </a:cubicBezTo>
                    <a:cubicBezTo>
                      <a:pt x="5876" y="9878"/>
                      <a:pt x="4844" y="5329"/>
                      <a:pt x="5820" y="5189"/>
                    </a:cubicBezTo>
                    <a:cubicBezTo>
                      <a:pt x="5836" y="5187"/>
                      <a:pt x="5853" y="5186"/>
                      <a:pt x="5871" y="5186"/>
                    </a:cubicBezTo>
                    <a:cubicBezTo>
                      <a:pt x="6301" y="5186"/>
                      <a:pt x="7157" y="5862"/>
                      <a:pt x="8018" y="6659"/>
                    </a:cubicBezTo>
                    <a:cubicBezTo>
                      <a:pt x="6306" y="3479"/>
                      <a:pt x="2759" y="734"/>
                      <a:pt x="2759" y="734"/>
                    </a:cubicBezTo>
                    <a:cubicBezTo>
                      <a:pt x="2479" y="363"/>
                      <a:pt x="1673" y="1"/>
                      <a:pt x="1191"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3" name="Google Shape;7273;p10"/>
              <p:cNvSpPr/>
              <p:nvPr/>
            </p:nvSpPr>
            <p:spPr>
              <a:xfrm>
                <a:off x="1067477" y="933874"/>
                <a:ext cx="101410" cy="253549"/>
              </a:xfrm>
              <a:custGeom>
                <a:avLst/>
                <a:gdLst/>
                <a:ahLst/>
                <a:cxnLst/>
                <a:rect l="l" t="t" r="r" b="b"/>
                <a:pathLst>
                  <a:path w="4236" h="10591" extrusionOk="0">
                    <a:moveTo>
                      <a:pt x="38" y="0"/>
                    </a:moveTo>
                    <a:cubicBezTo>
                      <a:pt x="37" y="0"/>
                      <a:pt x="36" y="0"/>
                      <a:pt x="35" y="1"/>
                    </a:cubicBezTo>
                    <a:cubicBezTo>
                      <a:pt x="1" y="16"/>
                      <a:pt x="107" y="362"/>
                      <a:pt x="307" y="864"/>
                    </a:cubicBezTo>
                    <a:cubicBezTo>
                      <a:pt x="504" y="1367"/>
                      <a:pt x="803" y="2020"/>
                      <a:pt x="1105" y="2670"/>
                    </a:cubicBezTo>
                    <a:cubicBezTo>
                      <a:pt x="1410" y="3319"/>
                      <a:pt x="1713" y="3966"/>
                      <a:pt x="1941" y="4451"/>
                    </a:cubicBezTo>
                    <a:cubicBezTo>
                      <a:pt x="2162" y="4937"/>
                      <a:pt x="2309" y="5261"/>
                      <a:pt x="2309" y="5261"/>
                    </a:cubicBezTo>
                    <a:cubicBezTo>
                      <a:pt x="2309" y="5261"/>
                      <a:pt x="2464" y="5579"/>
                      <a:pt x="2696" y="6058"/>
                    </a:cubicBezTo>
                    <a:cubicBezTo>
                      <a:pt x="2920" y="6540"/>
                      <a:pt x="3207" y="7187"/>
                      <a:pt x="3447" y="7851"/>
                    </a:cubicBezTo>
                    <a:cubicBezTo>
                      <a:pt x="3680" y="8516"/>
                      <a:pt x="3882" y="9194"/>
                      <a:pt x="3978" y="9716"/>
                    </a:cubicBezTo>
                    <a:cubicBezTo>
                      <a:pt x="4045" y="9976"/>
                      <a:pt x="4064" y="10196"/>
                      <a:pt x="4100" y="10349"/>
                    </a:cubicBezTo>
                    <a:cubicBezTo>
                      <a:pt x="4131" y="10502"/>
                      <a:pt x="4157" y="10591"/>
                      <a:pt x="4177" y="10591"/>
                    </a:cubicBezTo>
                    <a:cubicBezTo>
                      <a:pt x="4197" y="10589"/>
                      <a:pt x="4209" y="10499"/>
                      <a:pt x="4215" y="10341"/>
                    </a:cubicBezTo>
                    <a:cubicBezTo>
                      <a:pt x="4217" y="10182"/>
                      <a:pt x="4235" y="9954"/>
                      <a:pt x="4201" y="9685"/>
                    </a:cubicBezTo>
                    <a:cubicBezTo>
                      <a:pt x="4171" y="9140"/>
                      <a:pt x="4024" y="8426"/>
                      <a:pt x="3836" y="7726"/>
                    </a:cubicBezTo>
                    <a:cubicBezTo>
                      <a:pt x="3638" y="7026"/>
                      <a:pt x="3385" y="6349"/>
                      <a:pt x="3183" y="5846"/>
                    </a:cubicBezTo>
                    <a:cubicBezTo>
                      <a:pt x="2978" y="5345"/>
                      <a:pt x="2831" y="5015"/>
                      <a:pt x="2831" y="5015"/>
                    </a:cubicBezTo>
                    <a:cubicBezTo>
                      <a:pt x="2831" y="5015"/>
                      <a:pt x="2666" y="4695"/>
                      <a:pt x="2418" y="4213"/>
                    </a:cubicBezTo>
                    <a:cubicBezTo>
                      <a:pt x="2165" y="3736"/>
                      <a:pt x="1818" y="3108"/>
                      <a:pt x="1468" y="2483"/>
                    </a:cubicBezTo>
                    <a:cubicBezTo>
                      <a:pt x="1119" y="1859"/>
                      <a:pt x="772" y="1235"/>
                      <a:pt x="509" y="767"/>
                    </a:cubicBezTo>
                    <a:cubicBezTo>
                      <a:pt x="255" y="310"/>
                      <a:pt x="83" y="0"/>
                      <a:pt x="38"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4" name="Google Shape;7274;p10"/>
              <p:cNvSpPr/>
              <p:nvPr/>
            </p:nvSpPr>
            <p:spPr>
              <a:xfrm>
                <a:off x="1194962" y="1106560"/>
                <a:ext cx="24012" cy="86376"/>
              </a:xfrm>
              <a:custGeom>
                <a:avLst/>
                <a:gdLst/>
                <a:ahLst/>
                <a:cxnLst/>
                <a:rect l="l" t="t" r="r" b="b"/>
                <a:pathLst>
                  <a:path w="1003" h="3608" extrusionOk="0">
                    <a:moveTo>
                      <a:pt x="339" y="1"/>
                    </a:moveTo>
                    <a:cubicBezTo>
                      <a:pt x="329" y="1"/>
                      <a:pt x="319" y="1"/>
                      <a:pt x="310" y="3"/>
                    </a:cubicBezTo>
                    <a:cubicBezTo>
                      <a:pt x="103" y="38"/>
                      <a:pt x="1" y="435"/>
                      <a:pt x="79" y="887"/>
                    </a:cubicBezTo>
                    <a:cubicBezTo>
                      <a:pt x="153" y="1320"/>
                      <a:pt x="365" y="1647"/>
                      <a:pt x="562" y="1647"/>
                    </a:cubicBezTo>
                    <a:cubicBezTo>
                      <a:pt x="571" y="1647"/>
                      <a:pt x="581" y="1646"/>
                      <a:pt x="591" y="1644"/>
                    </a:cubicBezTo>
                    <a:cubicBezTo>
                      <a:pt x="798" y="1609"/>
                      <a:pt x="900" y="1213"/>
                      <a:pt x="824" y="760"/>
                    </a:cubicBezTo>
                    <a:cubicBezTo>
                      <a:pt x="748" y="329"/>
                      <a:pt x="536" y="1"/>
                      <a:pt x="339" y="1"/>
                    </a:cubicBezTo>
                    <a:close/>
                    <a:moveTo>
                      <a:pt x="628" y="2311"/>
                    </a:moveTo>
                    <a:cubicBezTo>
                      <a:pt x="624" y="2311"/>
                      <a:pt x="620" y="2311"/>
                      <a:pt x="616" y="2311"/>
                    </a:cubicBezTo>
                    <a:cubicBezTo>
                      <a:pt x="453" y="2325"/>
                      <a:pt x="349" y="2628"/>
                      <a:pt x="382" y="2986"/>
                    </a:cubicBezTo>
                    <a:cubicBezTo>
                      <a:pt x="414" y="3335"/>
                      <a:pt x="565" y="3608"/>
                      <a:pt x="724" y="3608"/>
                    </a:cubicBezTo>
                    <a:cubicBezTo>
                      <a:pt x="728" y="3608"/>
                      <a:pt x="732" y="3607"/>
                      <a:pt x="736" y="3607"/>
                    </a:cubicBezTo>
                    <a:cubicBezTo>
                      <a:pt x="899" y="3593"/>
                      <a:pt x="1003" y="3290"/>
                      <a:pt x="970" y="2932"/>
                    </a:cubicBezTo>
                    <a:cubicBezTo>
                      <a:pt x="938" y="2584"/>
                      <a:pt x="786" y="2311"/>
                      <a:pt x="628" y="2311"/>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5" name="Google Shape;7275;p10"/>
              <p:cNvSpPr/>
              <p:nvPr/>
            </p:nvSpPr>
            <p:spPr>
              <a:xfrm>
                <a:off x="757348" y="852500"/>
                <a:ext cx="327116" cy="216537"/>
              </a:xfrm>
              <a:custGeom>
                <a:avLst/>
                <a:gdLst/>
                <a:ahLst/>
                <a:cxnLst/>
                <a:rect l="l" t="t" r="r" b="b"/>
                <a:pathLst>
                  <a:path w="13664" h="9045" extrusionOk="0">
                    <a:moveTo>
                      <a:pt x="13098" y="144"/>
                    </a:moveTo>
                    <a:cubicBezTo>
                      <a:pt x="12964" y="144"/>
                      <a:pt x="12775" y="231"/>
                      <a:pt x="12519" y="438"/>
                    </a:cubicBezTo>
                    <a:cubicBezTo>
                      <a:pt x="11185" y="1523"/>
                      <a:pt x="3846" y="1"/>
                      <a:pt x="1614" y="2285"/>
                    </a:cubicBezTo>
                    <a:cubicBezTo>
                      <a:pt x="0" y="3937"/>
                      <a:pt x="1908" y="5059"/>
                      <a:pt x="1253" y="6744"/>
                    </a:cubicBezTo>
                    <a:cubicBezTo>
                      <a:pt x="938" y="7552"/>
                      <a:pt x="1412" y="9044"/>
                      <a:pt x="3428" y="9044"/>
                    </a:cubicBezTo>
                    <a:cubicBezTo>
                      <a:pt x="3995" y="9044"/>
                      <a:pt x="4684" y="8926"/>
                      <a:pt x="5512" y="8642"/>
                    </a:cubicBezTo>
                    <a:cubicBezTo>
                      <a:pt x="9284" y="7345"/>
                      <a:pt x="12752" y="2119"/>
                      <a:pt x="12752" y="2119"/>
                    </a:cubicBezTo>
                    <a:cubicBezTo>
                      <a:pt x="13256" y="1676"/>
                      <a:pt x="13663" y="144"/>
                      <a:pt x="13098" y="144"/>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6" name="Google Shape;7276;p10"/>
              <p:cNvSpPr/>
              <p:nvPr/>
            </p:nvSpPr>
            <p:spPr>
              <a:xfrm>
                <a:off x="778942" y="852500"/>
                <a:ext cx="305522" cy="186564"/>
              </a:xfrm>
              <a:custGeom>
                <a:avLst/>
                <a:gdLst/>
                <a:ahLst/>
                <a:cxnLst/>
                <a:rect l="l" t="t" r="r" b="b"/>
                <a:pathLst>
                  <a:path w="12762" h="7793" extrusionOk="0">
                    <a:moveTo>
                      <a:pt x="12196" y="144"/>
                    </a:moveTo>
                    <a:cubicBezTo>
                      <a:pt x="12062" y="144"/>
                      <a:pt x="11873" y="231"/>
                      <a:pt x="11617" y="438"/>
                    </a:cubicBezTo>
                    <a:cubicBezTo>
                      <a:pt x="10283" y="1523"/>
                      <a:pt x="2944" y="1"/>
                      <a:pt x="712" y="2285"/>
                    </a:cubicBezTo>
                    <a:cubicBezTo>
                      <a:pt x="116" y="2897"/>
                      <a:pt x="1" y="3435"/>
                      <a:pt x="59" y="3955"/>
                    </a:cubicBezTo>
                    <a:cubicBezTo>
                      <a:pt x="652" y="3378"/>
                      <a:pt x="1656" y="2493"/>
                      <a:pt x="3049" y="2164"/>
                    </a:cubicBezTo>
                    <a:cubicBezTo>
                      <a:pt x="3901" y="1963"/>
                      <a:pt x="4637" y="1860"/>
                      <a:pt x="5220" y="1860"/>
                    </a:cubicBezTo>
                    <a:cubicBezTo>
                      <a:pt x="6159" y="1860"/>
                      <a:pt x="6697" y="2128"/>
                      <a:pt x="6669" y="2682"/>
                    </a:cubicBezTo>
                    <a:cubicBezTo>
                      <a:pt x="6621" y="3582"/>
                      <a:pt x="2956" y="5892"/>
                      <a:pt x="2956" y="5892"/>
                    </a:cubicBezTo>
                    <a:cubicBezTo>
                      <a:pt x="2956" y="5892"/>
                      <a:pt x="5389" y="5150"/>
                      <a:pt x="6746" y="5150"/>
                    </a:cubicBezTo>
                    <a:cubicBezTo>
                      <a:pt x="7227" y="5150"/>
                      <a:pt x="7573" y="5243"/>
                      <a:pt x="7628" y="5495"/>
                    </a:cubicBezTo>
                    <a:cubicBezTo>
                      <a:pt x="7718" y="5899"/>
                      <a:pt x="7085" y="6838"/>
                      <a:pt x="6323" y="7793"/>
                    </a:cubicBezTo>
                    <a:cubicBezTo>
                      <a:pt x="9368" y="5856"/>
                      <a:pt x="11850" y="2119"/>
                      <a:pt x="11850" y="2119"/>
                    </a:cubicBezTo>
                    <a:cubicBezTo>
                      <a:pt x="12354" y="1676"/>
                      <a:pt x="12761" y="144"/>
                      <a:pt x="12196" y="14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7" name="Google Shape;7277;p10"/>
              <p:cNvSpPr/>
              <p:nvPr/>
            </p:nvSpPr>
            <p:spPr>
              <a:xfrm>
                <a:off x="819929" y="879864"/>
                <a:ext cx="246175" cy="118000"/>
              </a:xfrm>
              <a:custGeom>
                <a:avLst/>
                <a:gdLst/>
                <a:ahLst/>
                <a:cxnLst/>
                <a:rect l="l" t="t" r="r" b="b"/>
                <a:pathLst>
                  <a:path w="10283" h="4929" extrusionOk="0">
                    <a:moveTo>
                      <a:pt x="10248" y="0"/>
                    </a:moveTo>
                    <a:cubicBezTo>
                      <a:pt x="10177" y="0"/>
                      <a:pt x="9861" y="127"/>
                      <a:pt x="9423" y="339"/>
                    </a:cubicBezTo>
                    <a:cubicBezTo>
                      <a:pt x="8935" y="571"/>
                      <a:pt x="8305" y="917"/>
                      <a:pt x="7678" y="1266"/>
                    </a:cubicBezTo>
                    <a:cubicBezTo>
                      <a:pt x="7054" y="1617"/>
                      <a:pt x="6431" y="1966"/>
                      <a:pt x="5963" y="2229"/>
                    </a:cubicBezTo>
                    <a:cubicBezTo>
                      <a:pt x="5495" y="2486"/>
                      <a:pt x="5181" y="2656"/>
                      <a:pt x="5181" y="2656"/>
                    </a:cubicBezTo>
                    <a:cubicBezTo>
                      <a:pt x="5181" y="2656"/>
                      <a:pt x="4876" y="2833"/>
                      <a:pt x="4415" y="3098"/>
                    </a:cubicBezTo>
                    <a:cubicBezTo>
                      <a:pt x="3952" y="3357"/>
                      <a:pt x="3326" y="3690"/>
                      <a:pt x="2682" y="3978"/>
                    </a:cubicBezTo>
                    <a:cubicBezTo>
                      <a:pt x="2035" y="4259"/>
                      <a:pt x="1374" y="4510"/>
                      <a:pt x="859" y="4645"/>
                    </a:cubicBezTo>
                    <a:cubicBezTo>
                      <a:pt x="606" y="4730"/>
                      <a:pt x="388" y="4764"/>
                      <a:pt x="238" y="4811"/>
                    </a:cubicBezTo>
                    <a:cubicBezTo>
                      <a:pt x="86" y="4853"/>
                      <a:pt x="1" y="4886"/>
                      <a:pt x="4" y="4906"/>
                    </a:cubicBezTo>
                    <a:cubicBezTo>
                      <a:pt x="5" y="4921"/>
                      <a:pt x="56" y="4928"/>
                      <a:pt x="150" y="4928"/>
                    </a:cubicBezTo>
                    <a:cubicBezTo>
                      <a:pt x="180" y="4928"/>
                      <a:pt x="215" y="4928"/>
                      <a:pt x="254" y="4926"/>
                    </a:cubicBezTo>
                    <a:cubicBezTo>
                      <a:pt x="410" y="4915"/>
                      <a:pt x="641" y="4917"/>
                      <a:pt x="906" y="4865"/>
                    </a:cubicBezTo>
                    <a:cubicBezTo>
                      <a:pt x="1449" y="4794"/>
                      <a:pt x="2148" y="4597"/>
                      <a:pt x="2833" y="4357"/>
                    </a:cubicBezTo>
                    <a:cubicBezTo>
                      <a:pt x="3517" y="4111"/>
                      <a:pt x="4175" y="3806"/>
                      <a:pt x="4661" y="3569"/>
                    </a:cubicBezTo>
                    <a:cubicBezTo>
                      <a:pt x="5146" y="3328"/>
                      <a:pt x="5466" y="3159"/>
                      <a:pt x="5466" y="3159"/>
                    </a:cubicBezTo>
                    <a:cubicBezTo>
                      <a:pt x="5466" y="3159"/>
                      <a:pt x="5773" y="2971"/>
                      <a:pt x="6234" y="2688"/>
                    </a:cubicBezTo>
                    <a:cubicBezTo>
                      <a:pt x="6691" y="2402"/>
                      <a:pt x="7294" y="2011"/>
                      <a:pt x="7890" y="1614"/>
                    </a:cubicBezTo>
                    <a:cubicBezTo>
                      <a:pt x="8487" y="1223"/>
                      <a:pt x="9085" y="830"/>
                      <a:pt x="9533" y="534"/>
                    </a:cubicBezTo>
                    <a:cubicBezTo>
                      <a:pt x="9983" y="241"/>
                      <a:pt x="10283" y="43"/>
                      <a:pt x="10263" y="5"/>
                    </a:cubicBezTo>
                    <a:cubicBezTo>
                      <a:pt x="10261" y="2"/>
                      <a:pt x="10256" y="0"/>
                      <a:pt x="10248"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8" name="Google Shape;7278;p10"/>
              <p:cNvSpPr/>
              <p:nvPr/>
            </p:nvSpPr>
            <p:spPr>
              <a:xfrm>
                <a:off x="817104" y="1021019"/>
                <a:ext cx="87213" cy="26549"/>
              </a:xfrm>
              <a:custGeom>
                <a:avLst/>
                <a:gdLst/>
                <a:ahLst/>
                <a:cxnLst/>
                <a:rect l="l" t="t" r="r" b="b"/>
                <a:pathLst>
                  <a:path w="3643" h="1109" extrusionOk="0">
                    <a:moveTo>
                      <a:pt x="3092" y="1"/>
                    </a:moveTo>
                    <a:cubicBezTo>
                      <a:pt x="2969" y="1"/>
                      <a:pt x="2833" y="17"/>
                      <a:pt x="2693" y="52"/>
                    </a:cubicBezTo>
                    <a:cubicBezTo>
                      <a:pt x="2246" y="162"/>
                      <a:pt x="1925" y="416"/>
                      <a:pt x="1974" y="618"/>
                    </a:cubicBezTo>
                    <a:cubicBezTo>
                      <a:pt x="2010" y="757"/>
                      <a:pt x="2210" y="836"/>
                      <a:pt x="2476" y="836"/>
                    </a:cubicBezTo>
                    <a:cubicBezTo>
                      <a:pt x="2598" y="836"/>
                      <a:pt x="2735" y="819"/>
                      <a:pt x="2875" y="785"/>
                    </a:cubicBezTo>
                    <a:cubicBezTo>
                      <a:pt x="3320" y="674"/>
                      <a:pt x="3643" y="421"/>
                      <a:pt x="3592" y="219"/>
                    </a:cubicBezTo>
                    <a:cubicBezTo>
                      <a:pt x="3558" y="79"/>
                      <a:pt x="3358" y="1"/>
                      <a:pt x="3092" y="1"/>
                    </a:cubicBezTo>
                    <a:close/>
                    <a:moveTo>
                      <a:pt x="843" y="488"/>
                    </a:moveTo>
                    <a:cubicBezTo>
                      <a:pt x="773" y="488"/>
                      <a:pt x="699" y="494"/>
                      <a:pt x="623" y="506"/>
                    </a:cubicBezTo>
                    <a:cubicBezTo>
                      <a:pt x="267" y="566"/>
                      <a:pt x="1" y="745"/>
                      <a:pt x="30" y="905"/>
                    </a:cubicBezTo>
                    <a:cubicBezTo>
                      <a:pt x="50" y="1031"/>
                      <a:pt x="242" y="1108"/>
                      <a:pt x="493" y="1108"/>
                    </a:cubicBezTo>
                    <a:cubicBezTo>
                      <a:pt x="564" y="1108"/>
                      <a:pt x="640" y="1102"/>
                      <a:pt x="718" y="1089"/>
                    </a:cubicBezTo>
                    <a:cubicBezTo>
                      <a:pt x="1073" y="1031"/>
                      <a:pt x="1339" y="852"/>
                      <a:pt x="1312" y="691"/>
                    </a:cubicBezTo>
                    <a:cubicBezTo>
                      <a:pt x="1291" y="565"/>
                      <a:pt x="1097" y="488"/>
                      <a:pt x="843" y="488"/>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79" name="Google Shape;7279;p10"/>
              <p:cNvSpPr/>
              <p:nvPr/>
            </p:nvSpPr>
            <p:spPr>
              <a:xfrm>
                <a:off x="1186439" y="829947"/>
                <a:ext cx="270450" cy="49412"/>
              </a:xfrm>
              <a:custGeom>
                <a:avLst/>
                <a:gdLst/>
                <a:ahLst/>
                <a:cxnLst/>
                <a:rect l="l" t="t" r="r" b="b"/>
                <a:pathLst>
                  <a:path w="11297" h="2064" extrusionOk="0">
                    <a:moveTo>
                      <a:pt x="59" y="0"/>
                    </a:moveTo>
                    <a:cubicBezTo>
                      <a:pt x="45" y="0"/>
                      <a:pt x="37" y="3"/>
                      <a:pt x="34" y="8"/>
                    </a:cubicBezTo>
                    <a:cubicBezTo>
                      <a:pt x="0" y="68"/>
                      <a:pt x="1284" y="759"/>
                      <a:pt x="2677" y="1206"/>
                    </a:cubicBezTo>
                    <a:cubicBezTo>
                      <a:pt x="3378" y="1397"/>
                      <a:pt x="4078" y="1611"/>
                      <a:pt x="4618" y="1700"/>
                    </a:cubicBezTo>
                    <a:cubicBezTo>
                      <a:pt x="5154" y="1807"/>
                      <a:pt x="5512" y="1879"/>
                      <a:pt x="5512" y="1879"/>
                    </a:cubicBezTo>
                    <a:cubicBezTo>
                      <a:pt x="5512" y="1879"/>
                      <a:pt x="5873" y="1911"/>
                      <a:pt x="6416" y="1962"/>
                    </a:cubicBezTo>
                    <a:cubicBezTo>
                      <a:pt x="6957" y="2024"/>
                      <a:pt x="7684" y="2037"/>
                      <a:pt x="8407" y="2063"/>
                    </a:cubicBezTo>
                    <a:cubicBezTo>
                      <a:pt x="8484" y="2063"/>
                      <a:pt x="8561" y="2064"/>
                      <a:pt x="8638" y="2064"/>
                    </a:cubicBezTo>
                    <a:cubicBezTo>
                      <a:pt x="10005" y="2064"/>
                      <a:pt x="11297" y="1964"/>
                      <a:pt x="11294" y="1891"/>
                    </a:cubicBezTo>
                    <a:cubicBezTo>
                      <a:pt x="11292" y="1807"/>
                      <a:pt x="9854" y="1770"/>
                      <a:pt x="8427" y="1656"/>
                    </a:cubicBezTo>
                    <a:cubicBezTo>
                      <a:pt x="7714" y="1578"/>
                      <a:pt x="7003" y="1524"/>
                      <a:pt x="6475" y="1434"/>
                    </a:cubicBezTo>
                    <a:cubicBezTo>
                      <a:pt x="5946" y="1359"/>
                      <a:pt x="5593" y="1307"/>
                      <a:pt x="5593" y="1307"/>
                    </a:cubicBezTo>
                    <a:cubicBezTo>
                      <a:pt x="5593" y="1307"/>
                      <a:pt x="5241" y="1255"/>
                      <a:pt x="4713" y="1177"/>
                    </a:cubicBezTo>
                    <a:cubicBezTo>
                      <a:pt x="4179" y="1120"/>
                      <a:pt x="3489" y="949"/>
                      <a:pt x="2787" y="813"/>
                    </a:cubicBezTo>
                    <a:cubicBezTo>
                      <a:pt x="1493" y="499"/>
                      <a:pt x="253" y="0"/>
                      <a:pt x="59"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0" name="Google Shape;7280;p10"/>
              <p:cNvSpPr/>
              <p:nvPr/>
            </p:nvSpPr>
            <p:spPr>
              <a:xfrm>
                <a:off x="1430947" y="835382"/>
                <a:ext cx="88363" cy="78595"/>
              </a:xfrm>
              <a:custGeom>
                <a:avLst/>
                <a:gdLst/>
                <a:ahLst/>
                <a:cxnLst/>
                <a:rect l="l" t="t" r="r" b="b"/>
                <a:pathLst>
                  <a:path w="3691" h="3283" extrusionOk="0">
                    <a:moveTo>
                      <a:pt x="1846" y="1"/>
                    </a:moveTo>
                    <a:cubicBezTo>
                      <a:pt x="1481" y="1"/>
                      <a:pt x="1114" y="122"/>
                      <a:pt x="810" y="370"/>
                    </a:cubicBezTo>
                    <a:cubicBezTo>
                      <a:pt x="106" y="942"/>
                      <a:pt x="1" y="1975"/>
                      <a:pt x="574" y="2678"/>
                    </a:cubicBezTo>
                    <a:cubicBezTo>
                      <a:pt x="899" y="3076"/>
                      <a:pt x="1371" y="3283"/>
                      <a:pt x="1847" y="3283"/>
                    </a:cubicBezTo>
                    <a:cubicBezTo>
                      <a:pt x="2212" y="3283"/>
                      <a:pt x="2578" y="3162"/>
                      <a:pt x="2883" y="2914"/>
                    </a:cubicBezTo>
                    <a:cubicBezTo>
                      <a:pt x="3585" y="2342"/>
                      <a:pt x="3690" y="1308"/>
                      <a:pt x="3118" y="606"/>
                    </a:cubicBezTo>
                    <a:cubicBezTo>
                      <a:pt x="2794" y="207"/>
                      <a:pt x="2322"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1" name="Google Shape;7281;p10"/>
              <p:cNvSpPr/>
              <p:nvPr/>
            </p:nvSpPr>
            <p:spPr>
              <a:xfrm>
                <a:off x="1430947" y="835382"/>
                <a:ext cx="70527" cy="78595"/>
              </a:xfrm>
              <a:custGeom>
                <a:avLst/>
                <a:gdLst/>
                <a:ahLst/>
                <a:cxnLst/>
                <a:rect l="l" t="t" r="r" b="b"/>
                <a:pathLst>
                  <a:path w="2946" h="3283" extrusionOk="0">
                    <a:moveTo>
                      <a:pt x="1846" y="1"/>
                    </a:moveTo>
                    <a:cubicBezTo>
                      <a:pt x="1482" y="1"/>
                      <a:pt x="1115" y="122"/>
                      <a:pt x="810" y="370"/>
                    </a:cubicBezTo>
                    <a:cubicBezTo>
                      <a:pt x="106" y="942"/>
                      <a:pt x="1" y="1975"/>
                      <a:pt x="574" y="2678"/>
                    </a:cubicBezTo>
                    <a:cubicBezTo>
                      <a:pt x="899" y="3076"/>
                      <a:pt x="1371" y="3283"/>
                      <a:pt x="1847" y="3283"/>
                    </a:cubicBezTo>
                    <a:cubicBezTo>
                      <a:pt x="2212" y="3283"/>
                      <a:pt x="2578" y="3162"/>
                      <a:pt x="2883" y="2914"/>
                    </a:cubicBezTo>
                    <a:cubicBezTo>
                      <a:pt x="2904" y="2896"/>
                      <a:pt x="2924" y="2877"/>
                      <a:pt x="2945" y="2857"/>
                    </a:cubicBezTo>
                    <a:lnTo>
                      <a:pt x="2945" y="2857"/>
                    </a:lnTo>
                    <a:cubicBezTo>
                      <a:pt x="2876" y="2868"/>
                      <a:pt x="2805" y="2873"/>
                      <a:pt x="2735" y="2873"/>
                    </a:cubicBezTo>
                    <a:cubicBezTo>
                      <a:pt x="2320" y="2873"/>
                      <a:pt x="1911" y="2695"/>
                      <a:pt x="1628" y="2348"/>
                    </a:cubicBezTo>
                    <a:cubicBezTo>
                      <a:pt x="1127" y="1733"/>
                      <a:pt x="1220" y="829"/>
                      <a:pt x="1835" y="329"/>
                    </a:cubicBezTo>
                    <a:cubicBezTo>
                      <a:pt x="1983" y="208"/>
                      <a:pt x="2148" y="124"/>
                      <a:pt x="2321" y="70"/>
                    </a:cubicBezTo>
                    <a:cubicBezTo>
                      <a:pt x="2167" y="24"/>
                      <a:pt x="2007" y="1"/>
                      <a:pt x="1846"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2" name="Google Shape;7282;p10"/>
              <p:cNvSpPr/>
              <p:nvPr/>
            </p:nvSpPr>
            <p:spPr>
              <a:xfrm>
                <a:off x="1481677" y="864231"/>
                <a:ext cx="29087" cy="25879"/>
              </a:xfrm>
              <a:custGeom>
                <a:avLst/>
                <a:gdLst/>
                <a:ahLst/>
                <a:cxnLst/>
                <a:rect l="l" t="t" r="r" b="b"/>
                <a:pathLst>
                  <a:path w="1215" h="1081" extrusionOk="0">
                    <a:moveTo>
                      <a:pt x="608" y="1"/>
                    </a:moveTo>
                    <a:cubicBezTo>
                      <a:pt x="489" y="1"/>
                      <a:pt x="368" y="40"/>
                      <a:pt x="268" y="121"/>
                    </a:cubicBezTo>
                    <a:cubicBezTo>
                      <a:pt x="36" y="311"/>
                      <a:pt x="0" y="651"/>
                      <a:pt x="188" y="881"/>
                    </a:cubicBezTo>
                    <a:cubicBezTo>
                      <a:pt x="295" y="1012"/>
                      <a:pt x="451" y="1081"/>
                      <a:pt x="608" y="1081"/>
                    </a:cubicBezTo>
                    <a:cubicBezTo>
                      <a:pt x="728" y="1081"/>
                      <a:pt x="849" y="1041"/>
                      <a:pt x="949" y="959"/>
                    </a:cubicBezTo>
                    <a:cubicBezTo>
                      <a:pt x="1181" y="770"/>
                      <a:pt x="1215" y="430"/>
                      <a:pt x="1027" y="199"/>
                    </a:cubicBezTo>
                    <a:cubicBezTo>
                      <a:pt x="920" y="68"/>
                      <a:pt x="765"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3" name="Google Shape;7283;p10"/>
              <p:cNvSpPr/>
              <p:nvPr/>
            </p:nvSpPr>
            <p:spPr>
              <a:xfrm>
                <a:off x="1474280" y="849579"/>
                <a:ext cx="13526" cy="12042"/>
              </a:xfrm>
              <a:custGeom>
                <a:avLst/>
                <a:gdLst/>
                <a:ahLst/>
                <a:cxnLst/>
                <a:rect l="l" t="t" r="r" b="b"/>
                <a:pathLst>
                  <a:path w="565" h="503" extrusionOk="0">
                    <a:moveTo>
                      <a:pt x="282" y="0"/>
                    </a:moveTo>
                    <a:cubicBezTo>
                      <a:pt x="227" y="0"/>
                      <a:pt x="171" y="19"/>
                      <a:pt x="124" y="57"/>
                    </a:cubicBezTo>
                    <a:cubicBezTo>
                      <a:pt x="17" y="144"/>
                      <a:pt x="0" y="302"/>
                      <a:pt x="88" y="410"/>
                    </a:cubicBezTo>
                    <a:cubicBezTo>
                      <a:pt x="138" y="471"/>
                      <a:pt x="210" y="502"/>
                      <a:pt x="283" y="502"/>
                    </a:cubicBezTo>
                    <a:cubicBezTo>
                      <a:pt x="339" y="502"/>
                      <a:pt x="395" y="484"/>
                      <a:pt x="442" y="446"/>
                    </a:cubicBezTo>
                    <a:cubicBezTo>
                      <a:pt x="548" y="358"/>
                      <a:pt x="565" y="201"/>
                      <a:pt x="476" y="92"/>
                    </a:cubicBezTo>
                    <a:cubicBezTo>
                      <a:pt x="427" y="32"/>
                      <a:pt x="355" y="0"/>
                      <a:pt x="282"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4" name="Google Shape;7284;p10"/>
              <p:cNvSpPr/>
              <p:nvPr/>
            </p:nvSpPr>
            <p:spPr>
              <a:xfrm>
                <a:off x="1223164" y="981780"/>
                <a:ext cx="115822" cy="249191"/>
              </a:xfrm>
              <a:custGeom>
                <a:avLst/>
                <a:gdLst/>
                <a:ahLst/>
                <a:cxnLst/>
                <a:rect l="l" t="t" r="r" b="b"/>
                <a:pathLst>
                  <a:path w="4838" h="10409" extrusionOk="0">
                    <a:moveTo>
                      <a:pt x="70" y="1"/>
                    </a:moveTo>
                    <a:cubicBezTo>
                      <a:pt x="70" y="1"/>
                      <a:pt x="70" y="1"/>
                      <a:pt x="69" y="1"/>
                    </a:cubicBezTo>
                    <a:cubicBezTo>
                      <a:pt x="1" y="7"/>
                      <a:pt x="141" y="1458"/>
                      <a:pt x="545" y="2864"/>
                    </a:cubicBezTo>
                    <a:cubicBezTo>
                      <a:pt x="776" y="3552"/>
                      <a:pt x="987" y="4255"/>
                      <a:pt x="1214" y="4752"/>
                    </a:cubicBezTo>
                    <a:cubicBezTo>
                      <a:pt x="1423" y="5256"/>
                      <a:pt x="1562" y="5593"/>
                      <a:pt x="1562" y="5593"/>
                    </a:cubicBezTo>
                    <a:cubicBezTo>
                      <a:pt x="1562" y="5593"/>
                      <a:pt x="1737" y="5913"/>
                      <a:pt x="1997" y="6391"/>
                    </a:cubicBezTo>
                    <a:cubicBezTo>
                      <a:pt x="2246" y="6876"/>
                      <a:pt x="2639" y="7487"/>
                      <a:pt x="3020" y="8103"/>
                    </a:cubicBezTo>
                    <a:cubicBezTo>
                      <a:pt x="3800" y="9290"/>
                      <a:pt x="4674" y="10408"/>
                      <a:pt x="4764" y="10408"/>
                    </a:cubicBezTo>
                    <a:cubicBezTo>
                      <a:pt x="4766" y="10408"/>
                      <a:pt x="4767" y="10408"/>
                      <a:pt x="4768" y="10407"/>
                    </a:cubicBezTo>
                    <a:cubicBezTo>
                      <a:pt x="4837" y="10358"/>
                      <a:pt x="4068" y="9142"/>
                      <a:pt x="3369" y="7892"/>
                    </a:cubicBezTo>
                    <a:cubicBezTo>
                      <a:pt x="3038" y="7257"/>
                      <a:pt x="2687" y="6636"/>
                      <a:pt x="2468" y="6147"/>
                    </a:cubicBezTo>
                    <a:cubicBezTo>
                      <a:pt x="2237" y="5665"/>
                      <a:pt x="2082" y="5344"/>
                      <a:pt x="2082" y="5344"/>
                    </a:cubicBezTo>
                    <a:cubicBezTo>
                      <a:pt x="2082" y="5344"/>
                      <a:pt x="1929" y="5022"/>
                      <a:pt x="1700" y="4541"/>
                    </a:cubicBezTo>
                    <a:cubicBezTo>
                      <a:pt x="1451" y="4065"/>
                      <a:pt x="1209" y="3396"/>
                      <a:pt x="932" y="2737"/>
                    </a:cubicBezTo>
                    <a:cubicBezTo>
                      <a:pt x="441" y="1402"/>
                      <a:pt x="160" y="1"/>
                      <a:pt x="7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5" name="Google Shape;7285;p10"/>
              <p:cNvSpPr/>
              <p:nvPr/>
            </p:nvSpPr>
            <p:spPr>
              <a:xfrm>
                <a:off x="1304012" y="1206513"/>
                <a:ext cx="87860" cy="78595"/>
              </a:xfrm>
              <a:custGeom>
                <a:avLst/>
                <a:gdLst/>
                <a:ahLst/>
                <a:cxnLst/>
                <a:rect l="l" t="t" r="r" b="b"/>
                <a:pathLst>
                  <a:path w="3670" h="3283" extrusionOk="0">
                    <a:moveTo>
                      <a:pt x="1836" y="1"/>
                    </a:moveTo>
                    <a:cubicBezTo>
                      <a:pt x="1134" y="1"/>
                      <a:pt x="484" y="455"/>
                      <a:pt x="267" y="1162"/>
                    </a:cubicBezTo>
                    <a:cubicBezTo>
                      <a:pt x="1" y="2028"/>
                      <a:pt x="489" y="2946"/>
                      <a:pt x="1355" y="3210"/>
                    </a:cubicBezTo>
                    <a:cubicBezTo>
                      <a:pt x="1515" y="3260"/>
                      <a:pt x="1677" y="3283"/>
                      <a:pt x="1836" y="3283"/>
                    </a:cubicBezTo>
                    <a:cubicBezTo>
                      <a:pt x="2538" y="3283"/>
                      <a:pt x="3188" y="2828"/>
                      <a:pt x="3404" y="2123"/>
                    </a:cubicBezTo>
                    <a:cubicBezTo>
                      <a:pt x="3669" y="1257"/>
                      <a:pt x="3184" y="339"/>
                      <a:pt x="2317" y="73"/>
                    </a:cubicBezTo>
                    <a:cubicBezTo>
                      <a:pt x="2157" y="24"/>
                      <a:pt x="1995" y="1"/>
                      <a:pt x="18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6" name="Google Shape;7286;p10"/>
              <p:cNvSpPr/>
              <p:nvPr/>
            </p:nvSpPr>
            <p:spPr>
              <a:xfrm>
                <a:off x="1304012" y="1206536"/>
                <a:ext cx="81516" cy="77350"/>
              </a:xfrm>
              <a:custGeom>
                <a:avLst/>
                <a:gdLst/>
                <a:ahLst/>
                <a:cxnLst/>
                <a:rect l="l" t="t" r="r" b="b"/>
                <a:pathLst>
                  <a:path w="3405" h="3231" extrusionOk="0">
                    <a:moveTo>
                      <a:pt x="1834" y="1"/>
                    </a:moveTo>
                    <a:cubicBezTo>
                      <a:pt x="1132" y="1"/>
                      <a:pt x="484" y="454"/>
                      <a:pt x="267" y="1161"/>
                    </a:cubicBezTo>
                    <a:cubicBezTo>
                      <a:pt x="1" y="2028"/>
                      <a:pt x="489" y="2945"/>
                      <a:pt x="1355" y="3211"/>
                    </a:cubicBezTo>
                    <a:cubicBezTo>
                      <a:pt x="1382" y="3218"/>
                      <a:pt x="1410" y="3225"/>
                      <a:pt x="1437" y="3231"/>
                    </a:cubicBezTo>
                    <a:cubicBezTo>
                      <a:pt x="1112" y="2868"/>
                      <a:pt x="974" y="2353"/>
                      <a:pt x="1127" y="1852"/>
                    </a:cubicBezTo>
                    <a:cubicBezTo>
                      <a:pt x="1316" y="1235"/>
                      <a:pt x="1885" y="838"/>
                      <a:pt x="2499" y="838"/>
                    </a:cubicBezTo>
                    <a:cubicBezTo>
                      <a:pt x="2638" y="838"/>
                      <a:pt x="2780" y="858"/>
                      <a:pt x="2920" y="901"/>
                    </a:cubicBezTo>
                    <a:cubicBezTo>
                      <a:pt x="3103" y="958"/>
                      <a:pt x="3265" y="1048"/>
                      <a:pt x="3404" y="1161"/>
                    </a:cubicBezTo>
                    <a:cubicBezTo>
                      <a:pt x="3250" y="658"/>
                      <a:pt x="2857" y="239"/>
                      <a:pt x="2317" y="73"/>
                    </a:cubicBezTo>
                    <a:cubicBezTo>
                      <a:pt x="2156" y="24"/>
                      <a:pt x="1994" y="1"/>
                      <a:pt x="183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7" name="Google Shape;7287;p10"/>
              <p:cNvSpPr/>
              <p:nvPr/>
            </p:nvSpPr>
            <p:spPr>
              <a:xfrm>
                <a:off x="1343132" y="1251809"/>
                <a:ext cx="28967" cy="25879"/>
              </a:xfrm>
              <a:custGeom>
                <a:avLst/>
                <a:gdLst/>
                <a:ahLst/>
                <a:cxnLst/>
                <a:rect l="l" t="t" r="r" b="b"/>
                <a:pathLst>
                  <a:path w="1210" h="1081" extrusionOk="0">
                    <a:moveTo>
                      <a:pt x="605" y="0"/>
                    </a:moveTo>
                    <a:cubicBezTo>
                      <a:pt x="374" y="0"/>
                      <a:pt x="160" y="149"/>
                      <a:pt x="89" y="382"/>
                    </a:cubicBezTo>
                    <a:cubicBezTo>
                      <a:pt x="1" y="667"/>
                      <a:pt x="161" y="970"/>
                      <a:pt x="449" y="1057"/>
                    </a:cubicBezTo>
                    <a:cubicBezTo>
                      <a:pt x="501" y="1073"/>
                      <a:pt x="554" y="1080"/>
                      <a:pt x="606" y="1080"/>
                    </a:cubicBezTo>
                    <a:cubicBezTo>
                      <a:pt x="836" y="1080"/>
                      <a:pt x="1051" y="931"/>
                      <a:pt x="1123" y="697"/>
                    </a:cubicBezTo>
                    <a:cubicBezTo>
                      <a:pt x="1209" y="413"/>
                      <a:pt x="1048" y="111"/>
                      <a:pt x="764" y="24"/>
                    </a:cubicBezTo>
                    <a:cubicBezTo>
                      <a:pt x="711" y="8"/>
                      <a:pt x="657" y="0"/>
                      <a:pt x="605"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8" name="Google Shape;7288;p10"/>
              <p:cNvSpPr/>
              <p:nvPr/>
            </p:nvSpPr>
            <p:spPr>
              <a:xfrm>
                <a:off x="1360345" y="1234068"/>
                <a:ext cx="13454" cy="12042"/>
              </a:xfrm>
              <a:custGeom>
                <a:avLst/>
                <a:gdLst/>
                <a:ahLst/>
                <a:cxnLst/>
                <a:rect l="l" t="t" r="r" b="b"/>
                <a:pathLst>
                  <a:path w="562" h="503" extrusionOk="0">
                    <a:moveTo>
                      <a:pt x="285" y="1"/>
                    </a:moveTo>
                    <a:cubicBezTo>
                      <a:pt x="177" y="1"/>
                      <a:pt x="76" y="70"/>
                      <a:pt x="42" y="179"/>
                    </a:cubicBezTo>
                    <a:cubicBezTo>
                      <a:pt x="1" y="311"/>
                      <a:pt x="77" y="452"/>
                      <a:pt x="210" y="491"/>
                    </a:cubicBezTo>
                    <a:cubicBezTo>
                      <a:pt x="234" y="499"/>
                      <a:pt x="259" y="503"/>
                      <a:pt x="283" y="503"/>
                    </a:cubicBezTo>
                    <a:cubicBezTo>
                      <a:pt x="389" y="503"/>
                      <a:pt x="489" y="433"/>
                      <a:pt x="522" y="325"/>
                    </a:cubicBezTo>
                    <a:cubicBezTo>
                      <a:pt x="562" y="193"/>
                      <a:pt x="489" y="52"/>
                      <a:pt x="355" y="11"/>
                    </a:cubicBezTo>
                    <a:cubicBezTo>
                      <a:pt x="332" y="4"/>
                      <a:pt x="308" y="1"/>
                      <a:pt x="285"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89" name="Google Shape;7289;p10"/>
              <p:cNvSpPr/>
              <p:nvPr/>
            </p:nvSpPr>
            <p:spPr>
              <a:xfrm>
                <a:off x="1067238" y="948191"/>
                <a:ext cx="51399" cy="269636"/>
              </a:xfrm>
              <a:custGeom>
                <a:avLst/>
                <a:gdLst/>
                <a:ahLst/>
                <a:cxnLst/>
                <a:rect l="l" t="t" r="r" b="b"/>
                <a:pathLst>
                  <a:path w="2147" h="11263" extrusionOk="0">
                    <a:moveTo>
                      <a:pt x="84" y="0"/>
                    </a:moveTo>
                    <a:cubicBezTo>
                      <a:pt x="83" y="0"/>
                      <a:pt x="82" y="0"/>
                      <a:pt x="81" y="1"/>
                    </a:cubicBezTo>
                    <a:cubicBezTo>
                      <a:pt x="0" y="41"/>
                      <a:pt x="549" y="1367"/>
                      <a:pt x="886" y="2754"/>
                    </a:cubicBezTo>
                    <a:cubicBezTo>
                      <a:pt x="1022" y="3456"/>
                      <a:pt x="1192" y="4146"/>
                      <a:pt x="1250" y="4680"/>
                    </a:cubicBezTo>
                    <a:cubicBezTo>
                      <a:pt x="1328" y="5208"/>
                      <a:pt x="1380" y="5560"/>
                      <a:pt x="1380" y="5560"/>
                    </a:cubicBezTo>
                    <a:cubicBezTo>
                      <a:pt x="1380" y="5560"/>
                      <a:pt x="1430" y="5913"/>
                      <a:pt x="1505" y="6442"/>
                    </a:cubicBezTo>
                    <a:cubicBezTo>
                      <a:pt x="1597" y="6970"/>
                      <a:pt x="1649" y="7683"/>
                      <a:pt x="1729" y="8394"/>
                    </a:cubicBezTo>
                    <a:cubicBezTo>
                      <a:pt x="1843" y="9821"/>
                      <a:pt x="1880" y="11259"/>
                      <a:pt x="1964" y="11262"/>
                    </a:cubicBezTo>
                    <a:cubicBezTo>
                      <a:pt x="1964" y="11262"/>
                      <a:pt x="1964" y="11262"/>
                      <a:pt x="1964" y="11262"/>
                    </a:cubicBezTo>
                    <a:cubicBezTo>
                      <a:pt x="2039" y="11262"/>
                      <a:pt x="2146" y="9824"/>
                      <a:pt x="2136" y="8374"/>
                    </a:cubicBezTo>
                    <a:cubicBezTo>
                      <a:pt x="2108" y="7651"/>
                      <a:pt x="2097" y="6926"/>
                      <a:pt x="2035" y="6384"/>
                    </a:cubicBezTo>
                    <a:cubicBezTo>
                      <a:pt x="1984" y="5841"/>
                      <a:pt x="1951" y="5479"/>
                      <a:pt x="1951" y="5479"/>
                    </a:cubicBezTo>
                    <a:cubicBezTo>
                      <a:pt x="1951" y="5479"/>
                      <a:pt x="1880" y="5121"/>
                      <a:pt x="1773" y="4585"/>
                    </a:cubicBezTo>
                    <a:cubicBezTo>
                      <a:pt x="1684" y="4045"/>
                      <a:pt x="1469" y="3346"/>
                      <a:pt x="1278" y="2644"/>
                    </a:cubicBezTo>
                    <a:cubicBezTo>
                      <a:pt x="838" y="1270"/>
                      <a:pt x="159" y="0"/>
                      <a:pt x="84" y="0"/>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0" name="Google Shape;7290;p10"/>
              <p:cNvSpPr/>
              <p:nvPr/>
            </p:nvSpPr>
            <p:spPr>
              <a:xfrm>
                <a:off x="1069536" y="1196817"/>
                <a:ext cx="88363" cy="78595"/>
              </a:xfrm>
              <a:custGeom>
                <a:avLst/>
                <a:gdLst/>
                <a:ahLst/>
                <a:cxnLst/>
                <a:rect l="l" t="t" r="r" b="b"/>
                <a:pathLst>
                  <a:path w="3691" h="3283" extrusionOk="0">
                    <a:moveTo>
                      <a:pt x="1846" y="1"/>
                    </a:moveTo>
                    <a:cubicBezTo>
                      <a:pt x="1370" y="1"/>
                      <a:pt x="898" y="207"/>
                      <a:pt x="574" y="605"/>
                    </a:cubicBezTo>
                    <a:cubicBezTo>
                      <a:pt x="1" y="1307"/>
                      <a:pt x="106" y="2341"/>
                      <a:pt x="808" y="2915"/>
                    </a:cubicBezTo>
                    <a:cubicBezTo>
                      <a:pt x="1113" y="3162"/>
                      <a:pt x="1480" y="3283"/>
                      <a:pt x="1845" y="3283"/>
                    </a:cubicBezTo>
                    <a:cubicBezTo>
                      <a:pt x="2321" y="3283"/>
                      <a:pt x="2794" y="3076"/>
                      <a:pt x="3118" y="2678"/>
                    </a:cubicBezTo>
                    <a:cubicBezTo>
                      <a:pt x="3690" y="1975"/>
                      <a:pt x="3585" y="941"/>
                      <a:pt x="2882" y="369"/>
                    </a:cubicBezTo>
                    <a:cubicBezTo>
                      <a:pt x="2578" y="121"/>
                      <a:pt x="2211" y="1"/>
                      <a:pt x="184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1" name="Google Shape;7291;p10"/>
              <p:cNvSpPr/>
              <p:nvPr/>
            </p:nvSpPr>
            <p:spPr>
              <a:xfrm>
                <a:off x="1072457" y="1196817"/>
                <a:ext cx="85442" cy="65620"/>
              </a:xfrm>
              <a:custGeom>
                <a:avLst/>
                <a:gdLst/>
                <a:ahLst/>
                <a:cxnLst/>
                <a:rect l="l" t="t" r="r" b="b"/>
                <a:pathLst>
                  <a:path w="3569" h="2741" extrusionOk="0">
                    <a:moveTo>
                      <a:pt x="1724" y="1"/>
                    </a:moveTo>
                    <a:cubicBezTo>
                      <a:pt x="1248" y="1"/>
                      <a:pt x="776" y="207"/>
                      <a:pt x="452" y="605"/>
                    </a:cubicBezTo>
                    <a:cubicBezTo>
                      <a:pt x="94" y="1044"/>
                      <a:pt x="1" y="1611"/>
                      <a:pt x="152" y="2116"/>
                    </a:cubicBezTo>
                    <a:cubicBezTo>
                      <a:pt x="206" y="1943"/>
                      <a:pt x="290" y="1778"/>
                      <a:pt x="411" y="1630"/>
                    </a:cubicBezTo>
                    <a:cubicBezTo>
                      <a:pt x="694" y="1281"/>
                      <a:pt x="1107" y="1101"/>
                      <a:pt x="1524" y="1101"/>
                    </a:cubicBezTo>
                    <a:cubicBezTo>
                      <a:pt x="1843" y="1101"/>
                      <a:pt x="2164" y="1207"/>
                      <a:pt x="2430" y="1423"/>
                    </a:cubicBezTo>
                    <a:cubicBezTo>
                      <a:pt x="2835" y="1754"/>
                      <a:pt x="3008" y="2258"/>
                      <a:pt x="2939" y="2740"/>
                    </a:cubicBezTo>
                    <a:cubicBezTo>
                      <a:pt x="2958" y="2719"/>
                      <a:pt x="2978" y="2701"/>
                      <a:pt x="2996" y="2678"/>
                    </a:cubicBezTo>
                    <a:cubicBezTo>
                      <a:pt x="3568" y="1975"/>
                      <a:pt x="3463" y="941"/>
                      <a:pt x="2760" y="369"/>
                    </a:cubicBezTo>
                    <a:cubicBezTo>
                      <a:pt x="2456" y="121"/>
                      <a:pt x="2089" y="1"/>
                      <a:pt x="172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2" name="Google Shape;7292;p10"/>
              <p:cNvSpPr/>
              <p:nvPr/>
            </p:nvSpPr>
            <p:spPr>
              <a:xfrm>
                <a:off x="1101689" y="1244243"/>
                <a:ext cx="29063" cy="25903"/>
              </a:xfrm>
              <a:custGeom>
                <a:avLst/>
                <a:gdLst/>
                <a:ahLst/>
                <a:cxnLst/>
                <a:rect l="l" t="t" r="r" b="b"/>
                <a:pathLst>
                  <a:path w="1214" h="1082" extrusionOk="0">
                    <a:moveTo>
                      <a:pt x="608" y="1"/>
                    </a:moveTo>
                    <a:cubicBezTo>
                      <a:pt x="451" y="1"/>
                      <a:pt x="295" y="69"/>
                      <a:pt x="187" y="201"/>
                    </a:cubicBezTo>
                    <a:cubicBezTo>
                      <a:pt x="1" y="432"/>
                      <a:pt x="34" y="772"/>
                      <a:pt x="265" y="960"/>
                    </a:cubicBezTo>
                    <a:cubicBezTo>
                      <a:pt x="366" y="1041"/>
                      <a:pt x="487" y="1081"/>
                      <a:pt x="607" y="1081"/>
                    </a:cubicBezTo>
                    <a:cubicBezTo>
                      <a:pt x="763" y="1081"/>
                      <a:pt x="918" y="1014"/>
                      <a:pt x="1026" y="883"/>
                    </a:cubicBezTo>
                    <a:cubicBezTo>
                      <a:pt x="1214" y="651"/>
                      <a:pt x="1180" y="311"/>
                      <a:pt x="948" y="121"/>
                    </a:cubicBezTo>
                    <a:cubicBezTo>
                      <a:pt x="848" y="40"/>
                      <a:pt x="728" y="1"/>
                      <a:pt x="608"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3" name="Google Shape;7293;p10"/>
              <p:cNvSpPr/>
              <p:nvPr/>
            </p:nvSpPr>
            <p:spPr>
              <a:xfrm>
                <a:off x="1087851" y="1235984"/>
                <a:ext cx="13526" cy="12042"/>
              </a:xfrm>
              <a:custGeom>
                <a:avLst/>
                <a:gdLst/>
                <a:ahLst/>
                <a:cxnLst/>
                <a:rect l="l" t="t" r="r" b="b"/>
                <a:pathLst>
                  <a:path w="565" h="503" extrusionOk="0">
                    <a:moveTo>
                      <a:pt x="284" y="1"/>
                    </a:moveTo>
                    <a:cubicBezTo>
                      <a:pt x="211" y="1"/>
                      <a:pt x="138" y="32"/>
                      <a:pt x="88" y="93"/>
                    </a:cubicBezTo>
                    <a:cubicBezTo>
                      <a:pt x="0" y="200"/>
                      <a:pt x="17" y="358"/>
                      <a:pt x="124" y="445"/>
                    </a:cubicBezTo>
                    <a:cubicBezTo>
                      <a:pt x="171" y="484"/>
                      <a:pt x="228" y="502"/>
                      <a:pt x="284" y="502"/>
                    </a:cubicBezTo>
                    <a:cubicBezTo>
                      <a:pt x="356" y="502"/>
                      <a:pt x="428" y="470"/>
                      <a:pt x="478" y="410"/>
                    </a:cubicBezTo>
                    <a:cubicBezTo>
                      <a:pt x="565" y="303"/>
                      <a:pt x="550" y="145"/>
                      <a:pt x="443" y="57"/>
                    </a:cubicBezTo>
                    <a:cubicBezTo>
                      <a:pt x="396" y="19"/>
                      <a:pt x="340" y="1"/>
                      <a:pt x="284"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4" name="Google Shape;7294;p10"/>
              <p:cNvSpPr/>
              <p:nvPr/>
            </p:nvSpPr>
            <p:spPr>
              <a:xfrm>
                <a:off x="993404" y="614288"/>
                <a:ext cx="450311" cy="240262"/>
              </a:xfrm>
              <a:custGeom>
                <a:avLst/>
                <a:gdLst/>
                <a:ahLst/>
                <a:cxnLst/>
                <a:rect l="l" t="t" r="r" b="b"/>
                <a:pathLst>
                  <a:path w="18810" h="10036" extrusionOk="0">
                    <a:moveTo>
                      <a:pt x="16029" y="1"/>
                    </a:moveTo>
                    <a:cubicBezTo>
                      <a:pt x="16016" y="1"/>
                      <a:pt x="16004" y="2"/>
                      <a:pt x="15991" y="5"/>
                    </a:cubicBezTo>
                    <a:cubicBezTo>
                      <a:pt x="15321" y="172"/>
                      <a:pt x="15196" y="3060"/>
                      <a:pt x="11848" y="4065"/>
                    </a:cubicBezTo>
                    <a:cubicBezTo>
                      <a:pt x="10122" y="4582"/>
                      <a:pt x="0" y="3438"/>
                      <a:pt x="1842" y="8293"/>
                    </a:cubicBezTo>
                    <a:cubicBezTo>
                      <a:pt x="1842" y="8293"/>
                      <a:pt x="5501" y="10035"/>
                      <a:pt x="9357" y="10035"/>
                    </a:cubicBezTo>
                    <a:cubicBezTo>
                      <a:pt x="11477" y="10035"/>
                      <a:pt x="13658" y="9508"/>
                      <a:pt x="15321" y="7874"/>
                    </a:cubicBezTo>
                    <a:cubicBezTo>
                      <a:pt x="18809" y="4449"/>
                      <a:pt x="16739" y="1"/>
                      <a:pt x="16029"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5" name="Google Shape;7295;p10"/>
              <p:cNvSpPr/>
              <p:nvPr/>
            </p:nvSpPr>
            <p:spPr>
              <a:xfrm>
                <a:off x="993404" y="619460"/>
                <a:ext cx="376744" cy="235067"/>
              </a:xfrm>
              <a:custGeom>
                <a:avLst/>
                <a:gdLst/>
                <a:ahLst/>
                <a:cxnLst/>
                <a:rect l="l" t="t" r="r" b="b"/>
                <a:pathLst>
                  <a:path w="15737" h="9819" extrusionOk="0">
                    <a:moveTo>
                      <a:pt x="15736" y="0"/>
                    </a:moveTo>
                    <a:cubicBezTo>
                      <a:pt x="15227" y="716"/>
                      <a:pt x="14737" y="2983"/>
                      <a:pt x="11848" y="3849"/>
                    </a:cubicBezTo>
                    <a:cubicBezTo>
                      <a:pt x="10122" y="4366"/>
                      <a:pt x="0" y="3222"/>
                      <a:pt x="1842" y="8077"/>
                    </a:cubicBezTo>
                    <a:cubicBezTo>
                      <a:pt x="1842" y="8077"/>
                      <a:pt x="5501" y="9819"/>
                      <a:pt x="9357" y="9819"/>
                    </a:cubicBezTo>
                    <a:cubicBezTo>
                      <a:pt x="11110" y="9819"/>
                      <a:pt x="12905" y="9458"/>
                      <a:pt x="14414" y="8410"/>
                    </a:cubicBezTo>
                    <a:lnTo>
                      <a:pt x="14414" y="8410"/>
                    </a:lnTo>
                    <a:cubicBezTo>
                      <a:pt x="13163" y="8806"/>
                      <a:pt x="11941" y="8922"/>
                      <a:pt x="10938" y="8922"/>
                    </a:cubicBezTo>
                    <a:cubicBezTo>
                      <a:pt x="9520" y="8922"/>
                      <a:pt x="8541" y="8690"/>
                      <a:pt x="8541" y="8690"/>
                    </a:cubicBezTo>
                    <a:cubicBezTo>
                      <a:pt x="13842" y="7853"/>
                      <a:pt x="14986" y="4198"/>
                      <a:pt x="14986" y="4198"/>
                    </a:cubicBezTo>
                    <a:lnTo>
                      <a:pt x="14986" y="4198"/>
                    </a:lnTo>
                    <a:cubicBezTo>
                      <a:pt x="13781" y="5901"/>
                      <a:pt x="10672" y="6857"/>
                      <a:pt x="8856" y="6857"/>
                    </a:cubicBezTo>
                    <a:cubicBezTo>
                      <a:pt x="8024" y="6857"/>
                      <a:pt x="7463" y="6656"/>
                      <a:pt x="7480" y="6235"/>
                    </a:cubicBezTo>
                    <a:cubicBezTo>
                      <a:pt x="7536" y="4895"/>
                      <a:pt x="10941" y="5342"/>
                      <a:pt x="12978" y="4198"/>
                    </a:cubicBezTo>
                    <a:cubicBezTo>
                      <a:pt x="14586" y="3295"/>
                      <a:pt x="15445" y="949"/>
                      <a:pt x="15736"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6" name="Google Shape;7296;p10"/>
              <p:cNvSpPr/>
              <p:nvPr/>
            </p:nvSpPr>
            <p:spPr>
              <a:xfrm>
                <a:off x="1095536" y="619364"/>
                <a:ext cx="291302" cy="190634"/>
              </a:xfrm>
              <a:custGeom>
                <a:avLst/>
                <a:gdLst/>
                <a:ahLst/>
                <a:cxnLst/>
                <a:rect l="l" t="t" r="r" b="b"/>
                <a:pathLst>
                  <a:path w="12168" h="7963" extrusionOk="0">
                    <a:moveTo>
                      <a:pt x="11936" y="1"/>
                    </a:moveTo>
                    <a:cubicBezTo>
                      <a:pt x="11936" y="1"/>
                      <a:pt x="11935" y="1"/>
                      <a:pt x="11935" y="1"/>
                    </a:cubicBezTo>
                    <a:cubicBezTo>
                      <a:pt x="11883" y="12"/>
                      <a:pt x="12010" y="526"/>
                      <a:pt x="11918" y="1289"/>
                    </a:cubicBezTo>
                    <a:cubicBezTo>
                      <a:pt x="11829" y="2049"/>
                      <a:pt x="11479" y="3025"/>
                      <a:pt x="10933" y="3885"/>
                    </a:cubicBezTo>
                    <a:cubicBezTo>
                      <a:pt x="10659" y="4315"/>
                      <a:pt x="10352" y="4723"/>
                      <a:pt x="10037" y="5080"/>
                    </a:cubicBezTo>
                    <a:cubicBezTo>
                      <a:pt x="9714" y="5430"/>
                      <a:pt x="9397" y="5742"/>
                      <a:pt x="9102" y="5979"/>
                    </a:cubicBezTo>
                    <a:cubicBezTo>
                      <a:pt x="8958" y="6103"/>
                      <a:pt x="8815" y="6199"/>
                      <a:pt x="8695" y="6294"/>
                    </a:cubicBezTo>
                    <a:cubicBezTo>
                      <a:pt x="8568" y="6378"/>
                      <a:pt x="8457" y="6446"/>
                      <a:pt x="8365" y="6504"/>
                    </a:cubicBezTo>
                    <a:cubicBezTo>
                      <a:pt x="8186" y="6626"/>
                      <a:pt x="8070" y="6673"/>
                      <a:pt x="8070" y="6673"/>
                    </a:cubicBezTo>
                    <a:cubicBezTo>
                      <a:pt x="8070" y="6673"/>
                      <a:pt x="7961" y="6732"/>
                      <a:pt x="7770" y="6836"/>
                    </a:cubicBezTo>
                    <a:cubicBezTo>
                      <a:pt x="7673" y="6888"/>
                      <a:pt x="7548" y="6932"/>
                      <a:pt x="7410" y="6993"/>
                    </a:cubicBezTo>
                    <a:cubicBezTo>
                      <a:pt x="7273" y="7059"/>
                      <a:pt x="7109" y="7111"/>
                      <a:pt x="6928" y="7168"/>
                    </a:cubicBezTo>
                    <a:cubicBezTo>
                      <a:pt x="6574" y="7288"/>
                      <a:pt x="6138" y="7374"/>
                      <a:pt x="5667" y="7447"/>
                    </a:cubicBezTo>
                    <a:cubicBezTo>
                      <a:pt x="5216" y="7500"/>
                      <a:pt x="4733" y="7540"/>
                      <a:pt x="4245" y="7540"/>
                    </a:cubicBezTo>
                    <a:cubicBezTo>
                      <a:pt x="4218" y="7540"/>
                      <a:pt x="4192" y="7540"/>
                      <a:pt x="4166" y="7539"/>
                    </a:cubicBezTo>
                    <a:cubicBezTo>
                      <a:pt x="4138" y="7539"/>
                      <a:pt x="4109" y="7540"/>
                      <a:pt x="4081" y="7540"/>
                    </a:cubicBezTo>
                    <a:cubicBezTo>
                      <a:pt x="3078" y="7540"/>
                      <a:pt x="2075" y="7437"/>
                      <a:pt x="1315" y="7377"/>
                    </a:cubicBezTo>
                    <a:cubicBezTo>
                      <a:pt x="794" y="7332"/>
                      <a:pt x="387" y="7308"/>
                      <a:pt x="172" y="7308"/>
                    </a:cubicBezTo>
                    <a:cubicBezTo>
                      <a:pt x="65" y="7308"/>
                      <a:pt x="5" y="7314"/>
                      <a:pt x="4" y="7327"/>
                    </a:cubicBezTo>
                    <a:cubicBezTo>
                      <a:pt x="1" y="7368"/>
                      <a:pt x="513" y="7464"/>
                      <a:pt x="1287" y="7599"/>
                    </a:cubicBezTo>
                    <a:cubicBezTo>
                      <a:pt x="2060" y="7729"/>
                      <a:pt x="3097" y="7900"/>
                      <a:pt x="4157" y="7946"/>
                    </a:cubicBezTo>
                    <a:cubicBezTo>
                      <a:pt x="4345" y="7958"/>
                      <a:pt x="4534" y="7963"/>
                      <a:pt x="4722" y="7963"/>
                    </a:cubicBezTo>
                    <a:cubicBezTo>
                      <a:pt x="5061" y="7963"/>
                      <a:pt x="5397" y="7946"/>
                      <a:pt x="5720" y="7922"/>
                    </a:cubicBezTo>
                    <a:cubicBezTo>
                      <a:pt x="6219" y="7868"/>
                      <a:pt x="6688" y="7793"/>
                      <a:pt x="7078" y="7677"/>
                    </a:cubicBezTo>
                    <a:cubicBezTo>
                      <a:pt x="7276" y="7623"/>
                      <a:pt x="7455" y="7573"/>
                      <a:pt x="7609" y="7507"/>
                    </a:cubicBezTo>
                    <a:cubicBezTo>
                      <a:pt x="7764" y="7446"/>
                      <a:pt x="7903" y="7400"/>
                      <a:pt x="8010" y="7348"/>
                    </a:cubicBezTo>
                    <a:cubicBezTo>
                      <a:pt x="8224" y="7241"/>
                      <a:pt x="8348" y="7180"/>
                      <a:pt x="8348" y="7180"/>
                    </a:cubicBezTo>
                    <a:cubicBezTo>
                      <a:pt x="8348" y="7180"/>
                      <a:pt x="8473" y="7123"/>
                      <a:pt x="8668" y="6981"/>
                    </a:cubicBezTo>
                    <a:cubicBezTo>
                      <a:pt x="8767" y="6914"/>
                      <a:pt x="8888" y="6834"/>
                      <a:pt x="9023" y="6736"/>
                    </a:cubicBezTo>
                    <a:cubicBezTo>
                      <a:pt x="9150" y="6631"/>
                      <a:pt x="9301" y="6521"/>
                      <a:pt x="9448" y="6383"/>
                    </a:cubicBezTo>
                    <a:cubicBezTo>
                      <a:pt x="9754" y="6117"/>
                      <a:pt x="10077" y="5774"/>
                      <a:pt x="10399" y="5390"/>
                    </a:cubicBezTo>
                    <a:cubicBezTo>
                      <a:pt x="10717" y="5000"/>
                      <a:pt x="11020" y="4558"/>
                      <a:pt x="11283" y="4093"/>
                    </a:cubicBezTo>
                    <a:cubicBezTo>
                      <a:pt x="11811" y="3163"/>
                      <a:pt x="12120" y="2111"/>
                      <a:pt x="12142" y="1306"/>
                    </a:cubicBezTo>
                    <a:cubicBezTo>
                      <a:pt x="12167" y="507"/>
                      <a:pt x="11964" y="1"/>
                      <a:pt x="1193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7" name="Google Shape;7297;p10"/>
              <p:cNvSpPr/>
              <p:nvPr/>
            </p:nvSpPr>
            <p:spPr>
              <a:xfrm>
                <a:off x="1340977" y="711751"/>
                <a:ext cx="52836" cy="75387"/>
              </a:xfrm>
              <a:custGeom>
                <a:avLst/>
                <a:gdLst/>
                <a:ahLst/>
                <a:cxnLst/>
                <a:rect l="l" t="t" r="r" b="b"/>
                <a:pathLst>
                  <a:path w="2207" h="3149" extrusionOk="0">
                    <a:moveTo>
                      <a:pt x="1988" y="0"/>
                    </a:moveTo>
                    <a:cubicBezTo>
                      <a:pt x="1842" y="0"/>
                      <a:pt x="1634" y="173"/>
                      <a:pt x="1484" y="436"/>
                    </a:cubicBezTo>
                    <a:cubicBezTo>
                      <a:pt x="1305" y="746"/>
                      <a:pt x="1273" y="1066"/>
                      <a:pt x="1415" y="1146"/>
                    </a:cubicBezTo>
                    <a:cubicBezTo>
                      <a:pt x="1438" y="1159"/>
                      <a:pt x="1463" y="1165"/>
                      <a:pt x="1491" y="1165"/>
                    </a:cubicBezTo>
                    <a:cubicBezTo>
                      <a:pt x="1637" y="1165"/>
                      <a:pt x="1845" y="992"/>
                      <a:pt x="1997" y="730"/>
                    </a:cubicBezTo>
                    <a:cubicBezTo>
                      <a:pt x="2176" y="418"/>
                      <a:pt x="2206" y="99"/>
                      <a:pt x="2065" y="20"/>
                    </a:cubicBezTo>
                    <a:cubicBezTo>
                      <a:pt x="2043" y="7"/>
                      <a:pt x="2017" y="0"/>
                      <a:pt x="1988" y="0"/>
                    </a:cubicBezTo>
                    <a:close/>
                    <a:moveTo>
                      <a:pt x="1001" y="1708"/>
                    </a:moveTo>
                    <a:cubicBezTo>
                      <a:pt x="815" y="1708"/>
                      <a:pt x="545" y="1906"/>
                      <a:pt x="332" y="2215"/>
                    </a:cubicBezTo>
                    <a:cubicBezTo>
                      <a:pt x="72" y="2594"/>
                      <a:pt x="0" y="2998"/>
                      <a:pt x="173" y="3116"/>
                    </a:cubicBezTo>
                    <a:cubicBezTo>
                      <a:pt x="206" y="3138"/>
                      <a:pt x="244" y="3148"/>
                      <a:pt x="287" y="3148"/>
                    </a:cubicBezTo>
                    <a:cubicBezTo>
                      <a:pt x="474" y="3148"/>
                      <a:pt x="745" y="2950"/>
                      <a:pt x="956" y="2642"/>
                    </a:cubicBezTo>
                    <a:cubicBezTo>
                      <a:pt x="1216" y="2262"/>
                      <a:pt x="1287" y="1860"/>
                      <a:pt x="1114" y="1741"/>
                    </a:cubicBezTo>
                    <a:cubicBezTo>
                      <a:pt x="1082" y="1719"/>
                      <a:pt x="1044" y="1708"/>
                      <a:pt x="1001" y="170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8" name="Google Shape;7298;p10"/>
              <p:cNvSpPr/>
              <p:nvPr/>
            </p:nvSpPr>
            <p:spPr>
              <a:xfrm>
                <a:off x="852058" y="792169"/>
                <a:ext cx="300998" cy="375140"/>
              </a:xfrm>
              <a:custGeom>
                <a:avLst/>
                <a:gdLst/>
                <a:ahLst/>
                <a:cxnLst/>
                <a:rect l="l" t="t" r="r" b="b"/>
                <a:pathLst>
                  <a:path w="12573" h="15670" extrusionOk="0">
                    <a:moveTo>
                      <a:pt x="7299" y="0"/>
                    </a:moveTo>
                    <a:cubicBezTo>
                      <a:pt x="3709" y="0"/>
                      <a:pt x="4633" y="8646"/>
                      <a:pt x="4158" y="10229"/>
                    </a:cubicBezTo>
                    <a:cubicBezTo>
                      <a:pt x="3153" y="13577"/>
                      <a:pt x="265" y="13703"/>
                      <a:pt x="98" y="14373"/>
                    </a:cubicBezTo>
                    <a:cubicBezTo>
                      <a:pt x="0" y="14761"/>
                      <a:pt x="1491" y="15669"/>
                      <a:pt x="3441" y="15669"/>
                    </a:cubicBezTo>
                    <a:cubicBezTo>
                      <a:pt x="4852" y="15669"/>
                      <a:pt x="6503" y="15194"/>
                      <a:pt x="7968" y="13703"/>
                    </a:cubicBezTo>
                    <a:cubicBezTo>
                      <a:pt x="12572" y="9014"/>
                      <a:pt x="8386" y="223"/>
                      <a:pt x="8386" y="223"/>
                    </a:cubicBezTo>
                    <a:cubicBezTo>
                      <a:pt x="7984" y="71"/>
                      <a:pt x="7623" y="0"/>
                      <a:pt x="7299" y="0"/>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299" name="Google Shape;7299;p10"/>
              <p:cNvSpPr/>
              <p:nvPr/>
            </p:nvSpPr>
            <p:spPr>
              <a:xfrm>
                <a:off x="859479" y="792169"/>
                <a:ext cx="281606" cy="337985"/>
              </a:xfrm>
              <a:custGeom>
                <a:avLst/>
                <a:gdLst/>
                <a:ahLst/>
                <a:cxnLst/>
                <a:rect l="l" t="t" r="r" b="b"/>
                <a:pathLst>
                  <a:path w="11763" h="14118" extrusionOk="0">
                    <a:moveTo>
                      <a:pt x="6989" y="0"/>
                    </a:moveTo>
                    <a:cubicBezTo>
                      <a:pt x="3399" y="0"/>
                      <a:pt x="4323" y="8646"/>
                      <a:pt x="3848" y="10229"/>
                    </a:cubicBezTo>
                    <a:cubicBezTo>
                      <a:pt x="2982" y="13117"/>
                      <a:pt x="715" y="13608"/>
                      <a:pt x="1" y="14117"/>
                    </a:cubicBezTo>
                    <a:cubicBezTo>
                      <a:pt x="949" y="13827"/>
                      <a:pt x="3294" y="12967"/>
                      <a:pt x="4196" y="11359"/>
                    </a:cubicBezTo>
                    <a:cubicBezTo>
                      <a:pt x="5341" y="9322"/>
                      <a:pt x="4894" y="5917"/>
                      <a:pt x="6234" y="5860"/>
                    </a:cubicBezTo>
                    <a:cubicBezTo>
                      <a:pt x="6240" y="5860"/>
                      <a:pt x="6246" y="5860"/>
                      <a:pt x="6253" y="5860"/>
                    </a:cubicBezTo>
                    <a:cubicBezTo>
                      <a:pt x="7565" y="5860"/>
                      <a:pt x="6669" y="11618"/>
                      <a:pt x="4196" y="13368"/>
                    </a:cubicBezTo>
                    <a:cubicBezTo>
                      <a:pt x="4196" y="13368"/>
                      <a:pt x="7852" y="12224"/>
                      <a:pt x="8690" y="6922"/>
                    </a:cubicBezTo>
                    <a:lnTo>
                      <a:pt x="8690" y="6922"/>
                    </a:lnTo>
                    <a:cubicBezTo>
                      <a:pt x="8691" y="6922"/>
                      <a:pt x="9365" y="9775"/>
                      <a:pt x="8409" y="12794"/>
                    </a:cubicBezTo>
                    <a:cubicBezTo>
                      <a:pt x="11762" y="7966"/>
                      <a:pt x="8076" y="223"/>
                      <a:pt x="8076" y="223"/>
                    </a:cubicBezTo>
                    <a:cubicBezTo>
                      <a:pt x="7674" y="71"/>
                      <a:pt x="7313" y="0"/>
                      <a:pt x="6989" y="0"/>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0" name="Google Shape;7300;p10"/>
              <p:cNvSpPr/>
              <p:nvPr/>
            </p:nvSpPr>
            <p:spPr>
              <a:xfrm>
                <a:off x="859120" y="855612"/>
                <a:ext cx="191281" cy="290656"/>
              </a:xfrm>
              <a:custGeom>
                <a:avLst/>
                <a:gdLst/>
                <a:ahLst/>
                <a:cxnLst/>
                <a:rect l="l" t="t" r="r" b="b"/>
                <a:pathLst>
                  <a:path w="7990" h="12141" extrusionOk="0">
                    <a:moveTo>
                      <a:pt x="7339" y="1"/>
                    </a:moveTo>
                    <a:cubicBezTo>
                      <a:pt x="7338" y="1"/>
                      <a:pt x="7338" y="1"/>
                      <a:pt x="7338" y="1"/>
                    </a:cubicBezTo>
                    <a:cubicBezTo>
                      <a:pt x="7298" y="6"/>
                      <a:pt x="7320" y="530"/>
                      <a:pt x="7387" y="1312"/>
                    </a:cubicBezTo>
                    <a:cubicBezTo>
                      <a:pt x="7448" y="2092"/>
                      <a:pt x="7557" y="3132"/>
                      <a:pt x="7549" y="4163"/>
                    </a:cubicBezTo>
                    <a:cubicBezTo>
                      <a:pt x="7555" y="4679"/>
                      <a:pt x="7512" y="5190"/>
                      <a:pt x="7457" y="5664"/>
                    </a:cubicBezTo>
                    <a:cubicBezTo>
                      <a:pt x="7385" y="6135"/>
                      <a:pt x="7300" y="6569"/>
                      <a:pt x="7177" y="6926"/>
                    </a:cubicBezTo>
                    <a:cubicBezTo>
                      <a:pt x="7121" y="7105"/>
                      <a:pt x="7069" y="7270"/>
                      <a:pt x="7003" y="7406"/>
                    </a:cubicBezTo>
                    <a:cubicBezTo>
                      <a:pt x="6943" y="7545"/>
                      <a:pt x="6897" y="7671"/>
                      <a:pt x="6845" y="7767"/>
                    </a:cubicBezTo>
                    <a:cubicBezTo>
                      <a:pt x="6743" y="7958"/>
                      <a:pt x="6683" y="8067"/>
                      <a:pt x="6683" y="8067"/>
                    </a:cubicBezTo>
                    <a:cubicBezTo>
                      <a:pt x="6683" y="8067"/>
                      <a:pt x="6637" y="8183"/>
                      <a:pt x="6515" y="8362"/>
                    </a:cubicBezTo>
                    <a:cubicBezTo>
                      <a:pt x="6455" y="8452"/>
                      <a:pt x="6388" y="8565"/>
                      <a:pt x="6304" y="8692"/>
                    </a:cubicBezTo>
                    <a:cubicBezTo>
                      <a:pt x="6209" y="8812"/>
                      <a:pt x="6113" y="8956"/>
                      <a:pt x="5989" y="9099"/>
                    </a:cubicBezTo>
                    <a:cubicBezTo>
                      <a:pt x="5752" y="9393"/>
                      <a:pt x="5441" y="9711"/>
                      <a:pt x="5089" y="10032"/>
                    </a:cubicBezTo>
                    <a:cubicBezTo>
                      <a:pt x="4733" y="10349"/>
                      <a:pt x="4326" y="10656"/>
                      <a:pt x="3896" y="10929"/>
                    </a:cubicBezTo>
                    <a:cubicBezTo>
                      <a:pt x="3035" y="11476"/>
                      <a:pt x="2059" y="11827"/>
                      <a:pt x="1299" y="11914"/>
                    </a:cubicBezTo>
                    <a:cubicBezTo>
                      <a:pt x="1081" y="11941"/>
                      <a:pt x="884" y="11949"/>
                      <a:pt x="712" y="11949"/>
                    </a:cubicBezTo>
                    <a:cubicBezTo>
                      <a:pt x="393" y="11949"/>
                      <a:pt x="165" y="11919"/>
                      <a:pt x="66" y="11919"/>
                    </a:cubicBezTo>
                    <a:cubicBezTo>
                      <a:pt x="33" y="11919"/>
                      <a:pt x="14" y="11923"/>
                      <a:pt x="12" y="11932"/>
                    </a:cubicBezTo>
                    <a:cubicBezTo>
                      <a:pt x="1" y="11954"/>
                      <a:pt x="451" y="12141"/>
                      <a:pt x="1178" y="12141"/>
                    </a:cubicBezTo>
                    <a:cubicBezTo>
                      <a:pt x="1223" y="12141"/>
                      <a:pt x="1269" y="12140"/>
                      <a:pt x="1316" y="12139"/>
                    </a:cubicBezTo>
                    <a:cubicBezTo>
                      <a:pt x="2120" y="12117"/>
                      <a:pt x="3173" y="11808"/>
                      <a:pt x="4103" y="11281"/>
                    </a:cubicBezTo>
                    <a:cubicBezTo>
                      <a:pt x="4568" y="11017"/>
                      <a:pt x="5011" y="10713"/>
                      <a:pt x="5400" y="10396"/>
                    </a:cubicBezTo>
                    <a:cubicBezTo>
                      <a:pt x="5784" y="10074"/>
                      <a:pt x="6126" y="9751"/>
                      <a:pt x="6393" y="9445"/>
                    </a:cubicBezTo>
                    <a:cubicBezTo>
                      <a:pt x="6530" y="9298"/>
                      <a:pt x="6640" y="9147"/>
                      <a:pt x="6746" y="9020"/>
                    </a:cubicBezTo>
                    <a:cubicBezTo>
                      <a:pt x="6844" y="8885"/>
                      <a:pt x="6923" y="8763"/>
                      <a:pt x="6992" y="8665"/>
                    </a:cubicBezTo>
                    <a:cubicBezTo>
                      <a:pt x="7133" y="8471"/>
                      <a:pt x="7190" y="8344"/>
                      <a:pt x="7190" y="8344"/>
                    </a:cubicBezTo>
                    <a:cubicBezTo>
                      <a:pt x="7190" y="8344"/>
                      <a:pt x="7251" y="8221"/>
                      <a:pt x="7358" y="8007"/>
                    </a:cubicBezTo>
                    <a:cubicBezTo>
                      <a:pt x="7410" y="7900"/>
                      <a:pt x="7456" y="7761"/>
                      <a:pt x="7517" y="7606"/>
                    </a:cubicBezTo>
                    <a:cubicBezTo>
                      <a:pt x="7583" y="7452"/>
                      <a:pt x="7633" y="7273"/>
                      <a:pt x="7688" y="7076"/>
                    </a:cubicBezTo>
                    <a:cubicBezTo>
                      <a:pt x="7805" y="6686"/>
                      <a:pt x="7878" y="6216"/>
                      <a:pt x="7933" y="5717"/>
                    </a:cubicBezTo>
                    <a:cubicBezTo>
                      <a:pt x="7970" y="5216"/>
                      <a:pt x="7990" y="4682"/>
                      <a:pt x="7957" y="4154"/>
                    </a:cubicBezTo>
                    <a:cubicBezTo>
                      <a:pt x="7912" y="3094"/>
                      <a:pt x="7739" y="2057"/>
                      <a:pt x="7609" y="1283"/>
                    </a:cubicBezTo>
                    <a:cubicBezTo>
                      <a:pt x="7475" y="514"/>
                      <a:pt x="7379" y="1"/>
                      <a:pt x="7339"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1" name="Google Shape;7301;p10"/>
              <p:cNvSpPr/>
              <p:nvPr/>
            </p:nvSpPr>
            <p:spPr>
              <a:xfrm>
                <a:off x="950239" y="1102873"/>
                <a:ext cx="78930" cy="49652"/>
              </a:xfrm>
              <a:custGeom>
                <a:avLst/>
                <a:gdLst/>
                <a:ahLst/>
                <a:cxnLst/>
                <a:rect l="l" t="t" r="r" b="b"/>
                <a:pathLst>
                  <a:path w="3297" h="2074" extrusionOk="0">
                    <a:moveTo>
                      <a:pt x="2949" y="0"/>
                    </a:moveTo>
                    <a:cubicBezTo>
                      <a:pt x="2768" y="0"/>
                      <a:pt x="2518" y="89"/>
                      <a:pt x="2278" y="254"/>
                    </a:cubicBezTo>
                    <a:cubicBezTo>
                      <a:pt x="1900" y="514"/>
                      <a:pt x="1686" y="864"/>
                      <a:pt x="1805" y="1035"/>
                    </a:cubicBezTo>
                    <a:cubicBezTo>
                      <a:pt x="1849" y="1099"/>
                      <a:pt x="1931" y="1129"/>
                      <a:pt x="2037" y="1129"/>
                    </a:cubicBezTo>
                    <a:cubicBezTo>
                      <a:pt x="2217" y="1129"/>
                      <a:pt x="2466" y="1041"/>
                      <a:pt x="2706" y="878"/>
                    </a:cubicBezTo>
                    <a:cubicBezTo>
                      <a:pt x="3084" y="616"/>
                      <a:pt x="3296" y="267"/>
                      <a:pt x="3180" y="94"/>
                    </a:cubicBezTo>
                    <a:cubicBezTo>
                      <a:pt x="3137" y="31"/>
                      <a:pt x="3054" y="0"/>
                      <a:pt x="2949" y="0"/>
                    </a:cubicBezTo>
                    <a:close/>
                    <a:moveTo>
                      <a:pt x="998" y="1247"/>
                    </a:moveTo>
                    <a:cubicBezTo>
                      <a:pt x="860" y="1247"/>
                      <a:pt x="678" y="1301"/>
                      <a:pt x="499" y="1404"/>
                    </a:cubicBezTo>
                    <a:cubicBezTo>
                      <a:pt x="187" y="1584"/>
                      <a:pt x="0" y="1844"/>
                      <a:pt x="83" y="1987"/>
                    </a:cubicBezTo>
                    <a:cubicBezTo>
                      <a:pt x="116" y="2045"/>
                      <a:pt x="192" y="2074"/>
                      <a:pt x="293" y="2074"/>
                    </a:cubicBezTo>
                    <a:cubicBezTo>
                      <a:pt x="430" y="2074"/>
                      <a:pt x="613" y="2020"/>
                      <a:pt x="792" y="1918"/>
                    </a:cubicBezTo>
                    <a:cubicBezTo>
                      <a:pt x="1104" y="1737"/>
                      <a:pt x="1291" y="1477"/>
                      <a:pt x="1208" y="1337"/>
                    </a:cubicBezTo>
                    <a:cubicBezTo>
                      <a:pt x="1175" y="1276"/>
                      <a:pt x="1098" y="1247"/>
                      <a:pt x="998" y="1247"/>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2" name="Google Shape;7302;p10"/>
              <p:cNvSpPr/>
              <p:nvPr/>
            </p:nvSpPr>
            <p:spPr>
              <a:xfrm>
                <a:off x="1027616" y="793318"/>
                <a:ext cx="354743" cy="334466"/>
              </a:xfrm>
              <a:custGeom>
                <a:avLst/>
                <a:gdLst/>
                <a:ahLst/>
                <a:cxnLst/>
                <a:rect l="l" t="t" r="r" b="b"/>
                <a:pathLst>
                  <a:path w="14818" h="13971" extrusionOk="0">
                    <a:moveTo>
                      <a:pt x="167" y="1"/>
                    </a:moveTo>
                    <a:cubicBezTo>
                      <a:pt x="0" y="2848"/>
                      <a:pt x="2596" y="6782"/>
                      <a:pt x="4354" y="9043"/>
                    </a:cubicBezTo>
                    <a:cubicBezTo>
                      <a:pt x="5967" y="11118"/>
                      <a:pt x="11322" y="13970"/>
                      <a:pt x="13159" y="13970"/>
                    </a:cubicBezTo>
                    <a:cubicBezTo>
                      <a:pt x="13323" y="13970"/>
                      <a:pt x="13459" y="13947"/>
                      <a:pt x="13562" y="13899"/>
                    </a:cubicBezTo>
                    <a:cubicBezTo>
                      <a:pt x="14818" y="13312"/>
                      <a:pt x="12306" y="7620"/>
                      <a:pt x="9879" y="4689"/>
                    </a:cubicBezTo>
                    <a:cubicBezTo>
                      <a:pt x="7451" y="1760"/>
                      <a:pt x="167" y="1"/>
                      <a:pt x="167" y="1"/>
                    </a:cubicBezTo>
                    <a:close/>
                  </a:path>
                </a:pathLst>
              </a:custGeom>
              <a:solidFill>
                <a:schemeClr val="accen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3" name="Google Shape;7303;p10"/>
              <p:cNvSpPr/>
              <p:nvPr/>
            </p:nvSpPr>
            <p:spPr>
              <a:xfrm>
                <a:off x="1027616" y="793318"/>
                <a:ext cx="267601" cy="284982"/>
              </a:xfrm>
              <a:custGeom>
                <a:avLst/>
                <a:gdLst/>
                <a:ahLst/>
                <a:cxnLst/>
                <a:rect l="l" t="t" r="r" b="b"/>
                <a:pathLst>
                  <a:path w="11178" h="11904" extrusionOk="0">
                    <a:moveTo>
                      <a:pt x="167" y="1"/>
                    </a:moveTo>
                    <a:lnTo>
                      <a:pt x="167" y="1"/>
                    </a:lnTo>
                    <a:cubicBezTo>
                      <a:pt x="0" y="2848"/>
                      <a:pt x="2596" y="6782"/>
                      <a:pt x="4354" y="9043"/>
                    </a:cubicBezTo>
                    <a:cubicBezTo>
                      <a:pt x="5059" y="9948"/>
                      <a:pt x="6477" y="11002"/>
                      <a:pt x="8003" y="11903"/>
                    </a:cubicBezTo>
                    <a:cubicBezTo>
                      <a:pt x="5993" y="10216"/>
                      <a:pt x="3281" y="7623"/>
                      <a:pt x="4032" y="6433"/>
                    </a:cubicBezTo>
                    <a:cubicBezTo>
                      <a:pt x="4152" y="6243"/>
                      <a:pt x="4342" y="6159"/>
                      <a:pt x="4582" y="6159"/>
                    </a:cubicBezTo>
                    <a:cubicBezTo>
                      <a:pt x="6354" y="6159"/>
                      <a:pt x="10897" y="10702"/>
                      <a:pt x="10897" y="10702"/>
                    </a:cubicBezTo>
                    <a:cubicBezTo>
                      <a:pt x="10897" y="10702"/>
                      <a:pt x="5288" y="4341"/>
                      <a:pt x="6711" y="3504"/>
                    </a:cubicBezTo>
                    <a:cubicBezTo>
                      <a:pt x="6802" y="3450"/>
                      <a:pt x="6909" y="3425"/>
                      <a:pt x="7028" y="3425"/>
                    </a:cubicBezTo>
                    <a:cubicBezTo>
                      <a:pt x="7985" y="3425"/>
                      <a:pt x="9766" y="5042"/>
                      <a:pt x="11177" y="6499"/>
                    </a:cubicBezTo>
                    <a:cubicBezTo>
                      <a:pt x="10757" y="5837"/>
                      <a:pt x="10316" y="5219"/>
                      <a:pt x="9879" y="4689"/>
                    </a:cubicBezTo>
                    <a:cubicBezTo>
                      <a:pt x="7451" y="1759"/>
                      <a:pt x="167" y="1"/>
                      <a:pt x="167" y="1"/>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4" name="Google Shape;7304;p10"/>
              <p:cNvSpPr/>
              <p:nvPr/>
            </p:nvSpPr>
            <p:spPr>
              <a:xfrm>
                <a:off x="1048301" y="808999"/>
                <a:ext cx="273969" cy="272701"/>
              </a:xfrm>
              <a:custGeom>
                <a:avLst/>
                <a:gdLst/>
                <a:ahLst/>
                <a:cxnLst/>
                <a:rect l="l" t="t" r="r" b="b"/>
                <a:pathLst>
                  <a:path w="11444" h="11391" extrusionOk="0">
                    <a:moveTo>
                      <a:pt x="35" y="0"/>
                    </a:moveTo>
                    <a:cubicBezTo>
                      <a:pt x="32" y="0"/>
                      <a:pt x="31" y="1"/>
                      <a:pt x="29" y="2"/>
                    </a:cubicBezTo>
                    <a:cubicBezTo>
                      <a:pt x="0" y="30"/>
                      <a:pt x="329" y="414"/>
                      <a:pt x="839" y="972"/>
                    </a:cubicBezTo>
                    <a:cubicBezTo>
                      <a:pt x="1348" y="1530"/>
                      <a:pt x="2039" y="2265"/>
                      <a:pt x="2732" y="2994"/>
                    </a:cubicBezTo>
                    <a:cubicBezTo>
                      <a:pt x="4127" y="4449"/>
                      <a:pt x="5521" y="5902"/>
                      <a:pt x="5521" y="5902"/>
                    </a:cubicBezTo>
                    <a:cubicBezTo>
                      <a:pt x="5521" y="5902"/>
                      <a:pt x="6973" y="7296"/>
                      <a:pt x="8426" y="8688"/>
                    </a:cubicBezTo>
                    <a:cubicBezTo>
                      <a:pt x="9155" y="9381"/>
                      <a:pt x="9890" y="10069"/>
                      <a:pt x="10446" y="10578"/>
                    </a:cubicBezTo>
                    <a:cubicBezTo>
                      <a:pt x="10983" y="11068"/>
                      <a:pt x="11357" y="11391"/>
                      <a:pt x="11410" y="11391"/>
                    </a:cubicBezTo>
                    <a:cubicBezTo>
                      <a:pt x="11412" y="11391"/>
                      <a:pt x="11414" y="11390"/>
                      <a:pt x="11415" y="11389"/>
                    </a:cubicBezTo>
                    <a:cubicBezTo>
                      <a:pt x="11444" y="11360"/>
                      <a:pt x="11113" y="10977"/>
                      <a:pt x="10606" y="10419"/>
                    </a:cubicBezTo>
                    <a:cubicBezTo>
                      <a:pt x="10096" y="9862"/>
                      <a:pt x="9408" y="9130"/>
                      <a:pt x="8715" y="8398"/>
                    </a:cubicBezTo>
                    <a:cubicBezTo>
                      <a:pt x="7321" y="6947"/>
                      <a:pt x="5929" y="5494"/>
                      <a:pt x="5929" y="5494"/>
                    </a:cubicBezTo>
                    <a:cubicBezTo>
                      <a:pt x="5929" y="5494"/>
                      <a:pt x="4476" y="4100"/>
                      <a:pt x="3021" y="2705"/>
                    </a:cubicBezTo>
                    <a:cubicBezTo>
                      <a:pt x="2290" y="2012"/>
                      <a:pt x="1556" y="1322"/>
                      <a:pt x="998" y="813"/>
                    </a:cubicBezTo>
                    <a:cubicBezTo>
                      <a:pt x="462" y="324"/>
                      <a:pt x="89" y="0"/>
                      <a:pt x="35"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5" name="Google Shape;7305;p10"/>
              <p:cNvSpPr/>
              <p:nvPr/>
            </p:nvSpPr>
            <p:spPr>
              <a:xfrm>
                <a:off x="1224074" y="1037419"/>
                <a:ext cx="74477" cy="56331"/>
              </a:xfrm>
              <a:custGeom>
                <a:avLst/>
                <a:gdLst/>
                <a:ahLst/>
                <a:cxnLst/>
                <a:rect l="l" t="t" r="r" b="b"/>
                <a:pathLst>
                  <a:path w="3111" h="2353" extrusionOk="0">
                    <a:moveTo>
                      <a:pt x="325" y="0"/>
                    </a:moveTo>
                    <a:cubicBezTo>
                      <a:pt x="243" y="0"/>
                      <a:pt x="178" y="23"/>
                      <a:pt x="137" y="72"/>
                    </a:cubicBezTo>
                    <a:cubicBezTo>
                      <a:pt x="1" y="231"/>
                      <a:pt x="175" y="601"/>
                      <a:pt x="524" y="901"/>
                    </a:cubicBezTo>
                    <a:cubicBezTo>
                      <a:pt x="767" y="1108"/>
                      <a:pt x="1030" y="1227"/>
                      <a:pt x="1214" y="1227"/>
                    </a:cubicBezTo>
                    <a:cubicBezTo>
                      <a:pt x="1295" y="1227"/>
                      <a:pt x="1361" y="1204"/>
                      <a:pt x="1403" y="1155"/>
                    </a:cubicBezTo>
                    <a:cubicBezTo>
                      <a:pt x="1538" y="997"/>
                      <a:pt x="1364" y="626"/>
                      <a:pt x="1016" y="327"/>
                    </a:cubicBezTo>
                    <a:cubicBezTo>
                      <a:pt x="773" y="119"/>
                      <a:pt x="509" y="0"/>
                      <a:pt x="325" y="0"/>
                    </a:cubicBezTo>
                    <a:close/>
                    <a:moveTo>
                      <a:pt x="2132" y="1449"/>
                    </a:moveTo>
                    <a:cubicBezTo>
                      <a:pt x="2056" y="1449"/>
                      <a:pt x="1995" y="1471"/>
                      <a:pt x="1962" y="1518"/>
                    </a:cubicBezTo>
                    <a:cubicBezTo>
                      <a:pt x="1867" y="1649"/>
                      <a:pt x="2023" y="1927"/>
                      <a:pt x="2315" y="2140"/>
                    </a:cubicBezTo>
                    <a:cubicBezTo>
                      <a:pt x="2504" y="2277"/>
                      <a:pt x="2701" y="2352"/>
                      <a:pt x="2843" y="2352"/>
                    </a:cubicBezTo>
                    <a:cubicBezTo>
                      <a:pt x="2920" y="2352"/>
                      <a:pt x="2980" y="2330"/>
                      <a:pt x="3014" y="2284"/>
                    </a:cubicBezTo>
                    <a:cubicBezTo>
                      <a:pt x="3111" y="2152"/>
                      <a:pt x="2953" y="1874"/>
                      <a:pt x="2661" y="1661"/>
                    </a:cubicBezTo>
                    <a:cubicBezTo>
                      <a:pt x="2473" y="1525"/>
                      <a:pt x="2275" y="1449"/>
                      <a:pt x="2132" y="144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6" name="Google Shape;7306;p10"/>
              <p:cNvSpPr/>
              <p:nvPr/>
            </p:nvSpPr>
            <p:spPr>
              <a:xfrm>
                <a:off x="772718" y="607154"/>
                <a:ext cx="232960" cy="167915"/>
              </a:xfrm>
              <a:custGeom>
                <a:avLst/>
                <a:gdLst/>
                <a:ahLst/>
                <a:cxnLst/>
                <a:rect l="l" t="t" r="r" b="b"/>
                <a:pathLst>
                  <a:path w="9731" h="7014" extrusionOk="0">
                    <a:moveTo>
                      <a:pt x="5169" y="1"/>
                    </a:moveTo>
                    <a:cubicBezTo>
                      <a:pt x="4679" y="1"/>
                      <a:pt x="4158" y="223"/>
                      <a:pt x="3612" y="747"/>
                    </a:cubicBezTo>
                    <a:cubicBezTo>
                      <a:pt x="1" y="4211"/>
                      <a:pt x="9731" y="7014"/>
                      <a:pt x="9731" y="7014"/>
                    </a:cubicBezTo>
                    <a:cubicBezTo>
                      <a:pt x="9731" y="7014"/>
                      <a:pt x="7924" y="1"/>
                      <a:pt x="516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7" name="Google Shape;7307;p10"/>
              <p:cNvSpPr/>
              <p:nvPr/>
            </p:nvSpPr>
            <p:spPr>
              <a:xfrm>
                <a:off x="836376" y="648620"/>
                <a:ext cx="156544" cy="112805"/>
              </a:xfrm>
              <a:custGeom>
                <a:avLst/>
                <a:gdLst/>
                <a:ahLst/>
                <a:cxnLst/>
                <a:rect l="l" t="t" r="r" b="b"/>
                <a:pathLst>
                  <a:path w="6539" h="4712" extrusionOk="0">
                    <a:moveTo>
                      <a:pt x="3473" y="0"/>
                    </a:moveTo>
                    <a:cubicBezTo>
                      <a:pt x="3143" y="0"/>
                      <a:pt x="2793" y="150"/>
                      <a:pt x="2426" y="502"/>
                    </a:cubicBezTo>
                    <a:cubicBezTo>
                      <a:pt x="0" y="2828"/>
                      <a:pt x="6538" y="4711"/>
                      <a:pt x="6538" y="4711"/>
                    </a:cubicBezTo>
                    <a:cubicBezTo>
                      <a:pt x="6538" y="4711"/>
                      <a:pt x="5325" y="0"/>
                      <a:pt x="3473"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8" name="Google Shape;7308;p10"/>
              <p:cNvSpPr/>
              <p:nvPr/>
            </p:nvSpPr>
            <p:spPr>
              <a:xfrm>
                <a:off x="866254" y="637846"/>
                <a:ext cx="140097" cy="133681"/>
              </a:xfrm>
              <a:custGeom>
                <a:avLst/>
                <a:gdLst/>
                <a:ahLst/>
                <a:cxnLst/>
                <a:rect l="l" t="t" r="r" b="b"/>
                <a:pathLst>
                  <a:path w="5852" h="5584" extrusionOk="0">
                    <a:moveTo>
                      <a:pt x="156" y="1"/>
                    </a:moveTo>
                    <a:cubicBezTo>
                      <a:pt x="149" y="1"/>
                      <a:pt x="143" y="3"/>
                      <a:pt x="140" y="6"/>
                    </a:cubicBezTo>
                    <a:cubicBezTo>
                      <a:pt x="1" y="145"/>
                      <a:pt x="2676" y="3046"/>
                      <a:pt x="2676" y="3046"/>
                    </a:cubicBezTo>
                    <a:cubicBezTo>
                      <a:pt x="2676" y="3046"/>
                      <a:pt x="5428" y="5584"/>
                      <a:pt x="5696" y="5584"/>
                    </a:cubicBezTo>
                    <a:cubicBezTo>
                      <a:pt x="5703" y="5584"/>
                      <a:pt x="5709" y="5582"/>
                      <a:pt x="5712" y="5579"/>
                    </a:cubicBezTo>
                    <a:cubicBezTo>
                      <a:pt x="5851" y="5440"/>
                      <a:pt x="3179" y="2542"/>
                      <a:pt x="3179" y="2542"/>
                    </a:cubicBezTo>
                    <a:cubicBezTo>
                      <a:pt x="3179" y="2542"/>
                      <a:pt x="424" y="1"/>
                      <a:pt x="156"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09" name="Google Shape;7309;p10"/>
              <p:cNvSpPr/>
              <p:nvPr/>
            </p:nvSpPr>
            <p:spPr>
              <a:xfrm>
                <a:off x="874825" y="619531"/>
                <a:ext cx="70408" cy="58485"/>
              </a:xfrm>
              <a:custGeom>
                <a:avLst/>
                <a:gdLst/>
                <a:ahLst/>
                <a:cxnLst/>
                <a:rect l="l" t="t" r="r" b="b"/>
                <a:pathLst>
                  <a:path w="2941" h="2443" extrusionOk="0">
                    <a:moveTo>
                      <a:pt x="355" y="1"/>
                    </a:moveTo>
                    <a:cubicBezTo>
                      <a:pt x="214" y="1"/>
                      <a:pt x="109" y="41"/>
                      <a:pt x="72" y="123"/>
                    </a:cubicBezTo>
                    <a:cubicBezTo>
                      <a:pt x="0" y="282"/>
                      <a:pt x="228" y="539"/>
                      <a:pt x="582" y="698"/>
                    </a:cubicBezTo>
                    <a:cubicBezTo>
                      <a:pt x="756" y="774"/>
                      <a:pt x="928" y="812"/>
                      <a:pt x="1066" y="812"/>
                    </a:cubicBezTo>
                    <a:cubicBezTo>
                      <a:pt x="1207" y="812"/>
                      <a:pt x="1313" y="772"/>
                      <a:pt x="1350" y="692"/>
                    </a:cubicBezTo>
                    <a:cubicBezTo>
                      <a:pt x="1420" y="533"/>
                      <a:pt x="1192" y="274"/>
                      <a:pt x="837" y="117"/>
                    </a:cubicBezTo>
                    <a:cubicBezTo>
                      <a:pt x="664" y="39"/>
                      <a:pt x="493" y="1"/>
                      <a:pt x="355" y="1"/>
                    </a:cubicBezTo>
                    <a:close/>
                    <a:moveTo>
                      <a:pt x="1972" y="832"/>
                    </a:moveTo>
                    <a:cubicBezTo>
                      <a:pt x="1936" y="832"/>
                      <a:pt x="1902" y="840"/>
                      <a:pt x="1871" y="857"/>
                    </a:cubicBezTo>
                    <a:cubicBezTo>
                      <a:pt x="1677" y="965"/>
                      <a:pt x="1714" y="1403"/>
                      <a:pt x="1954" y="1834"/>
                    </a:cubicBezTo>
                    <a:cubicBezTo>
                      <a:pt x="2158" y="2199"/>
                      <a:pt x="2442" y="2442"/>
                      <a:pt x="2644" y="2442"/>
                    </a:cubicBezTo>
                    <a:cubicBezTo>
                      <a:pt x="2681" y="2442"/>
                      <a:pt x="2716" y="2434"/>
                      <a:pt x="2746" y="2417"/>
                    </a:cubicBezTo>
                    <a:cubicBezTo>
                      <a:pt x="2940" y="2307"/>
                      <a:pt x="2902" y="1869"/>
                      <a:pt x="2662" y="1440"/>
                    </a:cubicBezTo>
                    <a:cubicBezTo>
                      <a:pt x="2458" y="1075"/>
                      <a:pt x="2174" y="832"/>
                      <a:pt x="1972" y="83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0" name="Google Shape;7310;p10"/>
              <p:cNvSpPr/>
              <p:nvPr/>
            </p:nvSpPr>
            <p:spPr>
              <a:xfrm>
                <a:off x="941357" y="559177"/>
                <a:ext cx="189533" cy="169495"/>
              </a:xfrm>
              <a:custGeom>
                <a:avLst/>
                <a:gdLst/>
                <a:ahLst/>
                <a:cxnLst/>
                <a:rect l="l" t="t" r="r" b="b"/>
                <a:pathLst>
                  <a:path w="7917" h="7080" extrusionOk="0">
                    <a:moveTo>
                      <a:pt x="4339" y="1"/>
                    </a:moveTo>
                    <a:cubicBezTo>
                      <a:pt x="4245" y="1"/>
                      <a:pt x="4146" y="6"/>
                      <a:pt x="4042" y="16"/>
                    </a:cubicBezTo>
                    <a:cubicBezTo>
                      <a:pt x="1" y="409"/>
                      <a:pt x="4793" y="7080"/>
                      <a:pt x="4793" y="7080"/>
                    </a:cubicBezTo>
                    <a:cubicBezTo>
                      <a:pt x="4793" y="7080"/>
                      <a:pt x="7917" y="1"/>
                      <a:pt x="4339"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1" name="Google Shape;7311;p10"/>
              <p:cNvSpPr/>
              <p:nvPr/>
            </p:nvSpPr>
            <p:spPr>
              <a:xfrm>
                <a:off x="977723" y="599684"/>
                <a:ext cx="127385" cy="113907"/>
              </a:xfrm>
              <a:custGeom>
                <a:avLst/>
                <a:gdLst/>
                <a:ahLst/>
                <a:cxnLst/>
                <a:rect l="l" t="t" r="r" b="b"/>
                <a:pathLst>
                  <a:path w="5321" h="4758" extrusionOk="0">
                    <a:moveTo>
                      <a:pt x="2916" y="1"/>
                    </a:moveTo>
                    <a:cubicBezTo>
                      <a:pt x="2852" y="1"/>
                      <a:pt x="2786" y="4"/>
                      <a:pt x="2716" y="11"/>
                    </a:cubicBezTo>
                    <a:cubicBezTo>
                      <a:pt x="1" y="274"/>
                      <a:pt x="3221" y="4757"/>
                      <a:pt x="3221" y="4757"/>
                    </a:cubicBezTo>
                    <a:cubicBezTo>
                      <a:pt x="3221" y="4757"/>
                      <a:pt x="5320" y="1"/>
                      <a:pt x="2916"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2" name="Google Shape;7312;p10"/>
              <p:cNvSpPr/>
              <p:nvPr/>
            </p:nvSpPr>
            <p:spPr>
              <a:xfrm>
                <a:off x="1034463" y="573014"/>
                <a:ext cx="25568" cy="152043"/>
              </a:xfrm>
              <a:custGeom>
                <a:avLst/>
                <a:gdLst/>
                <a:ahLst/>
                <a:cxnLst/>
                <a:rect l="l" t="t" r="r" b="b"/>
                <a:pathLst>
                  <a:path w="1068" h="6351" extrusionOk="0">
                    <a:moveTo>
                      <a:pt x="159" y="1"/>
                    </a:moveTo>
                    <a:cubicBezTo>
                      <a:pt x="159" y="1"/>
                      <a:pt x="158" y="1"/>
                      <a:pt x="158" y="1"/>
                    </a:cubicBezTo>
                    <a:cubicBezTo>
                      <a:pt x="0" y="19"/>
                      <a:pt x="248" y="3211"/>
                      <a:pt x="248" y="3211"/>
                    </a:cubicBezTo>
                    <a:cubicBezTo>
                      <a:pt x="248" y="3211"/>
                      <a:pt x="748" y="6350"/>
                      <a:pt x="909" y="6350"/>
                    </a:cubicBezTo>
                    <a:cubicBezTo>
                      <a:pt x="909" y="6350"/>
                      <a:pt x="910" y="6350"/>
                      <a:pt x="910" y="6350"/>
                    </a:cubicBezTo>
                    <a:cubicBezTo>
                      <a:pt x="1068" y="6330"/>
                      <a:pt x="820" y="3143"/>
                      <a:pt x="820" y="3143"/>
                    </a:cubicBezTo>
                    <a:cubicBezTo>
                      <a:pt x="820" y="3143"/>
                      <a:pt x="320" y="1"/>
                      <a:pt x="159" y="1"/>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3" name="Google Shape;7313;p10"/>
              <p:cNvSpPr/>
              <p:nvPr/>
            </p:nvSpPr>
            <p:spPr>
              <a:xfrm>
                <a:off x="1047463" y="566263"/>
                <a:ext cx="28225" cy="67583"/>
              </a:xfrm>
              <a:custGeom>
                <a:avLst/>
                <a:gdLst/>
                <a:ahLst/>
                <a:cxnLst/>
                <a:rect l="l" t="t" r="r" b="b"/>
                <a:pathLst>
                  <a:path w="1179" h="2823" extrusionOk="0">
                    <a:moveTo>
                      <a:pt x="187" y="0"/>
                    </a:moveTo>
                    <a:cubicBezTo>
                      <a:pt x="165" y="0"/>
                      <a:pt x="144" y="5"/>
                      <a:pt x="126" y="15"/>
                    </a:cubicBezTo>
                    <a:cubicBezTo>
                      <a:pt x="0" y="81"/>
                      <a:pt x="17" y="359"/>
                      <a:pt x="162" y="637"/>
                    </a:cubicBezTo>
                    <a:cubicBezTo>
                      <a:pt x="288" y="873"/>
                      <a:pt x="467" y="1032"/>
                      <a:pt x="594" y="1032"/>
                    </a:cubicBezTo>
                    <a:cubicBezTo>
                      <a:pt x="616" y="1032"/>
                      <a:pt x="635" y="1028"/>
                      <a:pt x="653" y="1018"/>
                    </a:cubicBezTo>
                    <a:cubicBezTo>
                      <a:pt x="779" y="953"/>
                      <a:pt x="764" y="674"/>
                      <a:pt x="618" y="396"/>
                    </a:cubicBezTo>
                    <a:cubicBezTo>
                      <a:pt x="494" y="160"/>
                      <a:pt x="316" y="0"/>
                      <a:pt x="187" y="0"/>
                    </a:cubicBezTo>
                    <a:close/>
                    <a:moveTo>
                      <a:pt x="880" y="1384"/>
                    </a:moveTo>
                    <a:cubicBezTo>
                      <a:pt x="708" y="1384"/>
                      <a:pt x="527" y="1673"/>
                      <a:pt x="467" y="2051"/>
                    </a:cubicBezTo>
                    <a:cubicBezTo>
                      <a:pt x="404" y="2447"/>
                      <a:pt x="497" y="2791"/>
                      <a:pt x="678" y="2820"/>
                    </a:cubicBezTo>
                    <a:cubicBezTo>
                      <a:pt x="686" y="2821"/>
                      <a:pt x="693" y="2822"/>
                      <a:pt x="701" y="2822"/>
                    </a:cubicBezTo>
                    <a:cubicBezTo>
                      <a:pt x="873" y="2822"/>
                      <a:pt x="1055" y="2533"/>
                      <a:pt x="1115" y="2155"/>
                    </a:cubicBezTo>
                    <a:cubicBezTo>
                      <a:pt x="1178" y="1759"/>
                      <a:pt x="1085" y="1415"/>
                      <a:pt x="904" y="1385"/>
                    </a:cubicBezTo>
                    <a:cubicBezTo>
                      <a:pt x="896" y="1384"/>
                      <a:pt x="888" y="1384"/>
                      <a:pt x="880" y="1384"/>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4" name="Google Shape;7314;p10"/>
              <p:cNvSpPr/>
              <p:nvPr/>
            </p:nvSpPr>
            <p:spPr>
              <a:xfrm>
                <a:off x="786077" y="769209"/>
                <a:ext cx="172727" cy="87022"/>
              </a:xfrm>
              <a:custGeom>
                <a:avLst/>
                <a:gdLst/>
                <a:ahLst/>
                <a:cxnLst/>
                <a:rect l="l" t="t" r="r" b="b"/>
                <a:pathLst>
                  <a:path w="7215" h="3635" extrusionOk="0">
                    <a:moveTo>
                      <a:pt x="1820" y="1"/>
                    </a:moveTo>
                    <a:cubicBezTo>
                      <a:pt x="936" y="1"/>
                      <a:pt x="267" y="423"/>
                      <a:pt x="149" y="1621"/>
                    </a:cubicBezTo>
                    <a:cubicBezTo>
                      <a:pt x="1" y="3159"/>
                      <a:pt x="987" y="3635"/>
                      <a:pt x="2267" y="3635"/>
                    </a:cubicBezTo>
                    <a:cubicBezTo>
                      <a:pt x="4352" y="3635"/>
                      <a:pt x="7215" y="2371"/>
                      <a:pt x="7215" y="2371"/>
                    </a:cubicBezTo>
                    <a:cubicBezTo>
                      <a:pt x="7215" y="2371"/>
                      <a:pt x="3915" y="1"/>
                      <a:pt x="1820"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5" name="Google Shape;7315;p10"/>
              <p:cNvSpPr/>
              <p:nvPr/>
            </p:nvSpPr>
            <p:spPr>
              <a:xfrm>
                <a:off x="827638" y="786543"/>
                <a:ext cx="116085" cy="58485"/>
              </a:xfrm>
              <a:custGeom>
                <a:avLst/>
                <a:gdLst/>
                <a:ahLst/>
                <a:cxnLst/>
                <a:rect l="l" t="t" r="r" b="b"/>
                <a:pathLst>
                  <a:path w="4849" h="2443" extrusionOk="0">
                    <a:moveTo>
                      <a:pt x="1222" y="0"/>
                    </a:moveTo>
                    <a:cubicBezTo>
                      <a:pt x="629" y="0"/>
                      <a:pt x="179" y="283"/>
                      <a:pt x="101" y="1089"/>
                    </a:cubicBezTo>
                    <a:cubicBezTo>
                      <a:pt x="1" y="2122"/>
                      <a:pt x="664" y="2442"/>
                      <a:pt x="1524" y="2442"/>
                    </a:cubicBezTo>
                    <a:cubicBezTo>
                      <a:pt x="2925" y="2442"/>
                      <a:pt x="4849" y="1593"/>
                      <a:pt x="4849" y="1593"/>
                    </a:cubicBezTo>
                    <a:cubicBezTo>
                      <a:pt x="4849" y="1593"/>
                      <a:pt x="2630" y="0"/>
                      <a:pt x="1222" y="0"/>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6" name="Google Shape;7316;p10"/>
              <p:cNvSpPr/>
              <p:nvPr/>
            </p:nvSpPr>
            <p:spPr>
              <a:xfrm>
                <a:off x="802692" y="806844"/>
                <a:ext cx="152929" cy="20541"/>
              </a:xfrm>
              <a:custGeom>
                <a:avLst/>
                <a:gdLst/>
                <a:ahLst/>
                <a:cxnLst/>
                <a:rect l="l" t="t" r="r" b="b"/>
                <a:pathLst>
                  <a:path w="6388" h="858" extrusionOk="0">
                    <a:moveTo>
                      <a:pt x="497" y="0"/>
                    </a:moveTo>
                    <a:cubicBezTo>
                      <a:pt x="212" y="0"/>
                      <a:pt x="23" y="14"/>
                      <a:pt x="18" y="52"/>
                    </a:cubicBezTo>
                    <a:cubicBezTo>
                      <a:pt x="0" y="212"/>
                      <a:pt x="3162" y="716"/>
                      <a:pt x="3162" y="716"/>
                    </a:cubicBezTo>
                    <a:cubicBezTo>
                      <a:pt x="3162" y="716"/>
                      <a:pt x="4992" y="858"/>
                      <a:pt x="5887" y="858"/>
                    </a:cubicBezTo>
                    <a:cubicBezTo>
                      <a:pt x="6174" y="858"/>
                      <a:pt x="6365" y="843"/>
                      <a:pt x="6370" y="805"/>
                    </a:cubicBezTo>
                    <a:cubicBezTo>
                      <a:pt x="6388" y="646"/>
                      <a:pt x="3229" y="143"/>
                      <a:pt x="3229" y="143"/>
                    </a:cubicBezTo>
                    <a:cubicBezTo>
                      <a:pt x="3229" y="143"/>
                      <a:pt x="1392" y="0"/>
                      <a:pt x="497" y="0"/>
                    </a:cubicBezTo>
                    <a:close/>
                  </a:path>
                </a:pathLst>
              </a:custGeom>
              <a:solidFill>
                <a:schemeClr val="l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7" name="Google Shape;7317;p10"/>
              <p:cNvSpPr/>
              <p:nvPr/>
            </p:nvSpPr>
            <p:spPr>
              <a:xfrm>
                <a:off x="795126" y="818312"/>
                <a:ext cx="69474" cy="26214"/>
              </a:xfrm>
              <a:custGeom>
                <a:avLst/>
                <a:gdLst/>
                <a:ahLst/>
                <a:cxnLst/>
                <a:rect l="l" t="t" r="r" b="b"/>
                <a:pathLst>
                  <a:path w="2902" h="1095" extrusionOk="0">
                    <a:moveTo>
                      <a:pt x="268" y="0"/>
                    </a:moveTo>
                    <a:cubicBezTo>
                      <a:pt x="171" y="0"/>
                      <a:pt x="98" y="28"/>
                      <a:pt x="68" y="86"/>
                    </a:cubicBezTo>
                    <a:cubicBezTo>
                      <a:pt x="1" y="211"/>
                      <a:pt x="172" y="430"/>
                      <a:pt x="449" y="577"/>
                    </a:cubicBezTo>
                    <a:cubicBezTo>
                      <a:pt x="601" y="657"/>
                      <a:pt x="754" y="698"/>
                      <a:pt x="872" y="698"/>
                    </a:cubicBezTo>
                    <a:cubicBezTo>
                      <a:pt x="969" y="698"/>
                      <a:pt x="1042" y="670"/>
                      <a:pt x="1072" y="614"/>
                    </a:cubicBezTo>
                    <a:cubicBezTo>
                      <a:pt x="1137" y="488"/>
                      <a:pt x="966" y="268"/>
                      <a:pt x="691" y="121"/>
                    </a:cubicBezTo>
                    <a:cubicBezTo>
                      <a:pt x="538" y="41"/>
                      <a:pt x="386" y="0"/>
                      <a:pt x="268" y="0"/>
                    </a:cubicBezTo>
                    <a:close/>
                    <a:moveTo>
                      <a:pt x="2345" y="406"/>
                    </a:moveTo>
                    <a:cubicBezTo>
                      <a:pt x="2269" y="406"/>
                      <a:pt x="2188" y="412"/>
                      <a:pt x="2104" y="425"/>
                    </a:cubicBezTo>
                    <a:cubicBezTo>
                      <a:pt x="1708" y="488"/>
                      <a:pt x="1410" y="684"/>
                      <a:pt x="1439" y="863"/>
                    </a:cubicBezTo>
                    <a:cubicBezTo>
                      <a:pt x="1462" y="1006"/>
                      <a:pt x="1683" y="1094"/>
                      <a:pt x="1971" y="1094"/>
                    </a:cubicBezTo>
                    <a:cubicBezTo>
                      <a:pt x="2046" y="1094"/>
                      <a:pt x="2126" y="1088"/>
                      <a:pt x="2208" y="1076"/>
                    </a:cubicBezTo>
                    <a:cubicBezTo>
                      <a:pt x="2603" y="1011"/>
                      <a:pt x="2901" y="816"/>
                      <a:pt x="2872" y="637"/>
                    </a:cubicBezTo>
                    <a:cubicBezTo>
                      <a:pt x="2850" y="494"/>
                      <a:pt x="2631" y="406"/>
                      <a:pt x="2345" y="406"/>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8" name="Google Shape;7318;p10"/>
              <p:cNvSpPr/>
              <p:nvPr/>
            </p:nvSpPr>
            <p:spPr>
              <a:xfrm>
                <a:off x="889740" y="1158439"/>
                <a:ext cx="138948" cy="114912"/>
              </a:xfrm>
              <a:custGeom>
                <a:avLst/>
                <a:gdLst/>
                <a:ahLst/>
                <a:cxnLst/>
                <a:rect l="l" t="t" r="r" b="b"/>
                <a:pathLst>
                  <a:path w="5804" h="4800" extrusionOk="0">
                    <a:moveTo>
                      <a:pt x="5804" y="1"/>
                    </a:moveTo>
                    <a:cubicBezTo>
                      <a:pt x="5803" y="1"/>
                      <a:pt x="0" y="2641"/>
                      <a:pt x="2568" y="4467"/>
                    </a:cubicBezTo>
                    <a:cubicBezTo>
                      <a:pt x="2894" y="4699"/>
                      <a:pt x="3189" y="4800"/>
                      <a:pt x="3456" y="4800"/>
                    </a:cubicBezTo>
                    <a:cubicBezTo>
                      <a:pt x="5296" y="4800"/>
                      <a:pt x="5804" y="1"/>
                      <a:pt x="5804"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19" name="Google Shape;7319;p10"/>
              <p:cNvSpPr/>
              <p:nvPr/>
            </p:nvSpPr>
            <p:spPr>
              <a:xfrm>
                <a:off x="928620" y="1168111"/>
                <a:ext cx="93366" cy="77207"/>
              </a:xfrm>
              <a:custGeom>
                <a:avLst/>
                <a:gdLst/>
                <a:ahLst/>
                <a:cxnLst/>
                <a:rect l="l" t="t" r="r" b="b"/>
                <a:pathLst>
                  <a:path w="3900" h="3225" extrusionOk="0">
                    <a:moveTo>
                      <a:pt x="3900" y="0"/>
                    </a:moveTo>
                    <a:cubicBezTo>
                      <a:pt x="3899" y="1"/>
                      <a:pt x="1" y="1775"/>
                      <a:pt x="1726" y="3002"/>
                    </a:cubicBezTo>
                    <a:cubicBezTo>
                      <a:pt x="1945" y="3157"/>
                      <a:pt x="2143" y="3225"/>
                      <a:pt x="2322" y="3225"/>
                    </a:cubicBezTo>
                    <a:cubicBezTo>
                      <a:pt x="3559" y="3225"/>
                      <a:pt x="3900" y="1"/>
                      <a:pt x="390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0" name="Google Shape;7320;p10"/>
              <p:cNvSpPr/>
              <p:nvPr/>
            </p:nvSpPr>
            <p:spPr>
              <a:xfrm>
                <a:off x="954141" y="1160881"/>
                <a:ext cx="75603" cy="95545"/>
              </a:xfrm>
              <a:custGeom>
                <a:avLst/>
                <a:gdLst/>
                <a:ahLst/>
                <a:cxnLst/>
                <a:rect l="l" t="t" r="r" b="b"/>
                <a:pathLst>
                  <a:path w="3158" h="3991" extrusionOk="0">
                    <a:moveTo>
                      <a:pt x="3051" y="1"/>
                    </a:moveTo>
                    <a:cubicBezTo>
                      <a:pt x="2901" y="1"/>
                      <a:pt x="1400" y="1861"/>
                      <a:pt x="1400" y="1861"/>
                    </a:cubicBezTo>
                    <a:cubicBezTo>
                      <a:pt x="1400" y="1861"/>
                      <a:pt x="1" y="3916"/>
                      <a:pt x="100" y="3989"/>
                    </a:cubicBezTo>
                    <a:cubicBezTo>
                      <a:pt x="102" y="3990"/>
                      <a:pt x="104" y="3991"/>
                      <a:pt x="107" y="3991"/>
                    </a:cubicBezTo>
                    <a:cubicBezTo>
                      <a:pt x="257" y="3991"/>
                      <a:pt x="1760" y="2129"/>
                      <a:pt x="1760" y="2129"/>
                    </a:cubicBezTo>
                    <a:cubicBezTo>
                      <a:pt x="1760" y="2129"/>
                      <a:pt x="3158" y="78"/>
                      <a:pt x="3058" y="3"/>
                    </a:cubicBezTo>
                    <a:cubicBezTo>
                      <a:pt x="3057" y="1"/>
                      <a:pt x="3054" y="1"/>
                      <a:pt x="3051"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1" name="Google Shape;7321;p10"/>
              <p:cNvSpPr/>
              <p:nvPr/>
            </p:nvSpPr>
            <p:spPr>
              <a:xfrm>
                <a:off x="960845" y="1225091"/>
                <a:ext cx="39836" cy="41608"/>
              </a:xfrm>
              <a:custGeom>
                <a:avLst/>
                <a:gdLst/>
                <a:ahLst/>
                <a:cxnLst/>
                <a:rect l="l" t="t" r="r" b="b"/>
                <a:pathLst>
                  <a:path w="1664" h="1738" extrusionOk="0">
                    <a:moveTo>
                      <a:pt x="1471" y="0"/>
                    </a:moveTo>
                    <a:cubicBezTo>
                      <a:pt x="1343" y="0"/>
                      <a:pt x="1174" y="184"/>
                      <a:pt x="1076" y="444"/>
                    </a:cubicBezTo>
                    <a:cubicBezTo>
                      <a:pt x="966" y="735"/>
                      <a:pt x="983" y="1012"/>
                      <a:pt x="1114" y="1061"/>
                    </a:cubicBezTo>
                    <a:cubicBezTo>
                      <a:pt x="1128" y="1066"/>
                      <a:pt x="1143" y="1069"/>
                      <a:pt x="1158" y="1069"/>
                    </a:cubicBezTo>
                    <a:cubicBezTo>
                      <a:pt x="1288" y="1069"/>
                      <a:pt x="1455" y="885"/>
                      <a:pt x="1555" y="625"/>
                    </a:cubicBezTo>
                    <a:cubicBezTo>
                      <a:pt x="1663" y="334"/>
                      <a:pt x="1647" y="59"/>
                      <a:pt x="1515" y="8"/>
                    </a:cubicBezTo>
                    <a:cubicBezTo>
                      <a:pt x="1501" y="3"/>
                      <a:pt x="1486" y="0"/>
                      <a:pt x="1471" y="0"/>
                    </a:cubicBezTo>
                    <a:close/>
                    <a:moveTo>
                      <a:pt x="672" y="1158"/>
                    </a:moveTo>
                    <a:cubicBezTo>
                      <a:pt x="578" y="1158"/>
                      <a:pt x="450" y="1200"/>
                      <a:pt x="326" y="1279"/>
                    </a:cubicBezTo>
                    <a:cubicBezTo>
                      <a:pt x="120" y="1409"/>
                      <a:pt x="1" y="1590"/>
                      <a:pt x="60" y="1683"/>
                    </a:cubicBezTo>
                    <a:cubicBezTo>
                      <a:pt x="84" y="1720"/>
                      <a:pt x="131" y="1737"/>
                      <a:pt x="192" y="1737"/>
                    </a:cubicBezTo>
                    <a:cubicBezTo>
                      <a:pt x="287" y="1737"/>
                      <a:pt x="415" y="1695"/>
                      <a:pt x="539" y="1617"/>
                    </a:cubicBezTo>
                    <a:cubicBezTo>
                      <a:pt x="744" y="1486"/>
                      <a:pt x="863" y="1304"/>
                      <a:pt x="804" y="1212"/>
                    </a:cubicBezTo>
                    <a:cubicBezTo>
                      <a:pt x="780" y="1176"/>
                      <a:pt x="733" y="1158"/>
                      <a:pt x="672" y="1158"/>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2" name="Google Shape;7322;p10"/>
              <p:cNvSpPr/>
              <p:nvPr/>
            </p:nvSpPr>
            <p:spPr>
              <a:xfrm>
                <a:off x="1370161" y="1138521"/>
                <a:ext cx="130234" cy="92576"/>
              </a:xfrm>
              <a:custGeom>
                <a:avLst/>
                <a:gdLst/>
                <a:ahLst/>
                <a:cxnLst/>
                <a:rect l="l" t="t" r="r" b="b"/>
                <a:pathLst>
                  <a:path w="5440" h="3867" extrusionOk="0">
                    <a:moveTo>
                      <a:pt x="1" y="1"/>
                    </a:moveTo>
                    <a:cubicBezTo>
                      <a:pt x="1" y="1"/>
                      <a:pt x="1118" y="3866"/>
                      <a:pt x="2628" y="3866"/>
                    </a:cubicBezTo>
                    <a:cubicBezTo>
                      <a:pt x="2909" y="3866"/>
                      <a:pt x="3203" y="3733"/>
                      <a:pt x="3507" y="3416"/>
                    </a:cubicBezTo>
                    <a:cubicBezTo>
                      <a:pt x="5440" y="1396"/>
                      <a:pt x="1" y="1"/>
                      <a:pt x="1"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3" name="Google Shape;7323;p10"/>
              <p:cNvSpPr/>
              <p:nvPr/>
            </p:nvSpPr>
            <p:spPr>
              <a:xfrm>
                <a:off x="1377822" y="1145631"/>
                <a:ext cx="87501" cy="62220"/>
              </a:xfrm>
              <a:custGeom>
                <a:avLst/>
                <a:gdLst/>
                <a:ahLst/>
                <a:cxnLst/>
                <a:rect l="l" t="t" r="r" b="b"/>
                <a:pathLst>
                  <a:path w="3655" h="2599" extrusionOk="0">
                    <a:moveTo>
                      <a:pt x="0" y="0"/>
                    </a:moveTo>
                    <a:cubicBezTo>
                      <a:pt x="0" y="0"/>
                      <a:pt x="751" y="2598"/>
                      <a:pt x="1765" y="2598"/>
                    </a:cubicBezTo>
                    <a:cubicBezTo>
                      <a:pt x="1954" y="2598"/>
                      <a:pt x="2151" y="2509"/>
                      <a:pt x="2354" y="2296"/>
                    </a:cubicBezTo>
                    <a:cubicBezTo>
                      <a:pt x="3655" y="939"/>
                      <a:pt x="0" y="0"/>
                      <a:pt x="0" y="0"/>
                    </a:cubicBezTo>
                    <a:close/>
                  </a:path>
                </a:pathLst>
              </a:custGeom>
              <a:solidFill>
                <a:srgbClr val="FFBA3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4" name="Google Shape;7324;p10"/>
              <p:cNvSpPr/>
              <p:nvPr/>
            </p:nvSpPr>
            <p:spPr>
              <a:xfrm>
                <a:off x="1370352" y="1139909"/>
                <a:ext cx="78380" cy="74645"/>
              </a:xfrm>
              <a:custGeom>
                <a:avLst/>
                <a:gdLst/>
                <a:ahLst/>
                <a:cxnLst/>
                <a:rect l="l" t="t" r="r" b="b"/>
                <a:pathLst>
                  <a:path w="3274" h="3118" extrusionOk="0">
                    <a:moveTo>
                      <a:pt x="87" y="1"/>
                    </a:moveTo>
                    <a:cubicBezTo>
                      <a:pt x="83" y="1"/>
                      <a:pt x="80" y="2"/>
                      <a:pt x="78" y="4"/>
                    </a:cubicBezTo>
                    <a:cubicBezTo>
                      <a:pt x="0" y="82"/>
                      <a:pt x="1496" y="1700"/>
                      <a:pt x="1496" y="1700"/>
                    </a:cubicBezTo>
                    <a:cubicBezTo>
                      <a:pt x="1496" y="1700"/>
                      <a:pt x="3036" y="3118"/>
                      <a:pt x="3187" y="3118"/>
                    </a:cubicBezTo>
                    <a:cubicBezTo>
                      <a:pt x="3191" y="3118"/>
                      <a:pt x="3194" y="3117"/>
                      <a:pt x="3196" y="3115"/>
                    </a:cubicBezTo>
                    <a:cubicBezTo>
                      <a:pt x="3274" y="3039"/>
                      <a:pt x="1776" y="1419"/>
                      <a:pt x="1776" y="1419"/>
                    </a:cubicBezTo>
                    <a:cubicBezTo>
                      <a:pt x="1776" y="1419"/>
                      <a:pt x="238" y="1"/>
                      <a:pt x="87" y="1"/>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5" name="Google Shape;7325;p10"/>
              <p:cNvSpPr/>
              <p:nvPr/>
            </p:nvSpPr>
            <p:spPr>
              <a:xfrm>
                <a:off x="1423334" y="1173187"/>
                <a:ext cx="34378" cy="37610"/>
              </a:xfrm>
              <a:custGeom>
                <a:avLst/>
                <a:gdLst/>
                <a:ahLst/>
                <a:cxnLst/>
                <a:rect l="l" t="t" r="r" b="b"/>
                <a:pathLst>
                  <a:path w="1436" h="1571" extrusionOk="0">
                    <a:moveTo>
                      <a:pt x="228" y="0"/>
                    </a:moveTo>
                    <a:cubicBezTo>
                      <a:pt x="149" y="0"/>
                      <a:pt x="88" y="23"/>
                      <a:pt x="62" y="70"/>
                    </a:cubicBezTo>
                    <a:cubicBezTo>
                      <a:pt x="1" y="180"/>
                      <a:pt x="147" y="377"/>
                      <a:pt x="388" y="512"/>
                    </a:cubicBezTo>
                    <a:cubicBezTo>
                      <a:pt x="524" y="588"/>
                      <a:pt x="662" y="628"/>
                      <a:pt x="767" y="628"/>
                    </a:cubicBezTo>
                    <a:cubicBezTo>
                      <a:pt x="847" y="628"/>
                      <a:pt x="908" y="605"/>
                      <a:pt x="934" y="558"/>
                    </a:cubicBezTo>
                    <a:cubicBezTo>
                      <a:pt x="995" y="448"/>
                      <a:pt x="850" y="250"/>
                      <a:pt x="608" y="116"/>
                    </a:cubicBezTo>
                    <a:cubicBezTo>
                      <a:pt x="471" y="40"/>
                      <a:pt x="333" y="0"/>
                      <a:pt x="228" y="0"/>
                    </a:cubicBezTo>
                    <a:close/>
                    <a:moveTo>
                      <a:pt x="1063" y="842"/>
                    </a:moveTo>
                    <a:cubicBezTo>
                      <a:pt x="1050" y="842"/>
                      <a:pt x="1038" y="845"/>
                      <a:pt x="1027" y="850"/>
                    </a:cubicBezTo>
                    <a:cubicBezTo>
                      <a:pt x="937" y="888"/>
                      <a:pt x="937" y="1081"/>
                      <a:pt x="1024" y="1278"/>
                    </a:cubicBezTo>
                    <a:cubicBezTo>
                      <a:pt x="1100" y="1451"/>
                      <a:pt x="1221" y="1570"/>
                      <a:pt x="1310" y="1570"/>
                    </a:cubicBezTo>
                    <a:cubicBezTo>
                      <a:pt x="1322" y="1570"/>
                      <a:pt x="1334" y="1568"/>
                      <a:pt x="1345" y="1563"/>
                    </a:cubicBezTo>
                    <a:cubicBezTo>
                      <a:pt x="1434" y="1523"/>
                      <a:pt x="1435" y="1330"/>
                      <a:pt x="1348" y="1135"/>
                    </a:cubicBezTo>
                    <a:cubicBezTo>
                      <a:pt x="1271" y="962"/>
                      <a:pt x="1151" y="842"/>
                      <a:pt x="1063" y="842"/>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6" name="Google Shape;7326;p10"/>
              <p:cNvSpPr/>
              <p:nvPr/>
            </p:nvSpPr>
            <p:spPr>
              <a:xfrm>
                <a:off x="1391588" y="702367"/>
                <a:ext cx="150678" cy="93174"/>
              </a:xfrm>
              <a:custGeom>
                <a:avLst/>
                <a:gdLst/>
                <a:ahLst/>
                <a:cxnLst/>
                <a:rect l="l" t="t" r="r" b="b"/>
                <a:pathLst>
                  <a:path w="6294" h="3892" extrusionOk="0">
                    <a:moveTo>
                      <a:pt x="3416" y="1"/>
                    </a:moveTo>
                    <a:cubicBezTo>
                      <a:pt x="1772" y="1"/>
                      <a:pt x="0" y="3892"/>
                      <a:pt x="0" y="3892"/>
                    </a:cubicBezTo>
                    <a:cubicBezTo>
                      <a:pt x="0" y="3892"/>
                      <a:pt x="6293" y="3226"/>
                      <a:pt x="4469" y="657"/>
                    </a:cubicBezTo>
                    <a:cubicBezTo>
                      <a:pt x="4138" y="191"/>
                      <a:pt x="3780" y="1"/>
                      <a:pt x="3416" y="1"/>
                    </a:cubicBezTo>
                    <a:close/>
                  </a:path>
                </a:pathLst>
              </a:custGeom>
              <a:solidFill>
                <a:schemeClr val="accent2"/>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7" name="Google Shape;7327;p10"/>
              <p:cNvSpPr/>
              <p:nvPr/>
            </p:nvSpPr>
            <p:spPr>
              <a:xfrm>
                <a:off x="1401260" y="726236"/>
                <a:ext cx="101242" cy="62603"/>
              </a:xfrm>
              <a:custGeom>
                <a:avLst/>
                <a:gdLst/>
                <a:ahLst/>
                <a:cxnLst/>
                <a:rect l="l" t="t" r="r" b="b"/>
                <a:pathLst>
                  <a:path w="4229" h="2615" extrusionOk="0">
                    <a:moveTo>
                      <a:pt x="2295" y="1"/>
                    </a:moveTo>
                    <a:cubicBezTo>
                      <a:pt x="1191" y="1"/>
                      <a:pt x="0" y="2615"/>
                      <a:pt x="0" y="2615"/>
                    </a:cubicBezTo>
                    <a:cubicBezTo>
                      <a:pt x="0" y="2615"/>
                      <a:pt x="4228" y="2168"/>
                      <a:pt x="3001" y="441"/>
                    </a:cubicBezTo>
                    <a:cubicBezTo>
                      <a:pt x="2779" y="129"/>
                      <a:pt x="2539" y="1"/>
                      <a:pt x="2295" y="1"/>
                    </a:cubicBezTo>
                    <a:close/>
                  </a:path>
                </a:pathLst>
              </a:custGeom>
              <a:solidFill>
                <a:schemeClr val="lt1"/>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8" name="Google Shape;7328;p10"/>
              <p:cNvSpPr/>
              <p:nvPr/>
            </p:nvSpPr>
            <p:spPr>
              <a:xfrm>
                <a:off x="1392354" y="723267"/>
                <a:ext cx="98944" cy="71078"/>
              </a:xfrm>
              <a:custGeom>
                <a:avLst/>
                <a:gdLst/>
                <a:ahLst/>
                <a:cxnLst/>
                <a:rect l="l" t="t" r="r" b="b"/>
                <a:pathLst>
                  <a:path w="4133" h="2969" extrusionOk="0">
                    <a:moveTo>
                      <a:pt x="4044" y="0"/>
                    </a:moveTo>
                    <a:cubicBezTo>
                      <a:pt x="3847" y="0"/>
                      <a:pt x="1931" y="1306"/>
                      <a:pt x="1931" y="1306"/>
                    </a:cubicBezTo>
                    <a:cubicBezTo>
                      <a:pt x="1931" y="1306"/>
                      <a:pt x="1" y="2864"/>
                      <a:pt x="74" y="2964"/>
                    </a:cubicBezTo>
                    <a:cubicBezTo>
                      <a:pt x="76" y="2967"/>
                      <a:pt x="81" y="2969"/>
                      <a:pt x="88" y="2969"/>
                    </a:cubicBezTo>
                    <a:cubicBezTo>
                      <a:pt x="286" y="2969"/>
                      <a:pt x="2199" y="1665"/>
                      <a:pt x="2199" y="1665"/>
                    </a:cubicBezTo>
                    <a:cubicBezTo>
                      <a:pt x="2199" y="1665"/>
                      <a:pt x="4132" y="105"/>
                      <a:pt x="4059" y="5"/>
                    </a:cubicBezTo>
                    <a:cubicBezTo>
                      <a:pt x="4056" y="2"/>
                      <a:pt x="4051" y="0"/>
                      <a:pt x="4044" y="0"/>
                    </a:cubicBezTo>
                    <a:close/>
                  </a:path>
                </a:pathLst>
              </a:custGeom>
              <a:solidFill>
                <a:srgbClr val="E21C54"/>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329" name="Google Shape;7329;p10"/>
              <p:cNvSpPr/>
              <p:nvPr/>
            </p:nvSpPr>
            <p:spPr>
              <a:xfrm>
                <a:off x="1457210" y="728773"/>
                <a:ext cx="43595" cy="37873"/>
              </a:xfrm>
              <a:custGeom>
                <a:avLst/>
                <a:gdLst/>
                <a:ahLst/>
                <a:cxnLst/>
                <a:rect l="l" t="t" r="r" b="b"/>
                <a:pathLst>
                  <a:path w="1821" h="1582" extrusionOk="0">
                    <a:moveTo>
                      <a:pt x="1672" y="1"/>
                    </a:moveTo>
                    <a:cubicBezTo>
                      <a:pt x="1573" y="1"/>
                      <a:pt x="1430" y="110"/>
                      <a:pt x="1322" y="282"/>
                    </a:cubicBezTo>
                    <a:cubicBezTo>
                      <a:pt x="1192" y="485"/>
                      <a:pt x="1162" y="699"/>
                      <a:pt x="1255" y="759"/>
                    </a:cubicBezTo>
                    <a:cubicBezTo>
                      <a:pt x="1271" y="769"/>
                      <a:pt x="1290" y="774"/>
                      <a:pt x="1310" y="774"/>
                    </a:cubicBezTo>
                    <a:cubicBezTo>
                      <a:pt x="1409" y="774"/>
                      <a:pt x="1551" y="664"/>
                      <a:pt x="1660" y="494"/>
                    </a:cubicBezTo>
                    <a:cubicBezTo>
                      <a:pt x="1790" y="289"/>
                      <a:pt x="1821" y="75"/>
                      <a:pt x="1728" y="16"/>
                    </a:cubicBezTo>
                    <a:cubicBezTo>
                      <a:pt x="1711" y="5"/>
                      <a:pt x="1692" y="1"/>
                      <a:pt x="1672" y="1"/>
                    </a:cubicBezTo>
                    <a:close/>
                    <a:moveTo>
                      <a:pt x="847" y="959"/>
                    </a:moveTo>
                    <a:cubicBezTo>
                      <a:pt x="742" y="959"/>
                      <a:pt x="616" y="982"/>
                      <a:pt x="487" y="1031"/>
                    </a:cubicBezTo>
                    <a:cubicBezTo>
                      <a:pt x="196" y="1141"/>
                      <a:pt x="1" y="1339"/>
                      <a:pt x="51" y="1470"/>
                    </a:cubicBezTo>
                    <a:cubicBezTo>
                      <a:pt x="79" y="1543"/>
                      <a:pt x="177" y="1581"/>
                      <a:pt x="309" y="1581"/>
                    </a:cubicBezTo>
                    <a:cubicBezTo>
                      <a:pt x="414" y="1581"/>
                      <a:pt x="540" y="1557"/>
                      <a:pt x="669" y="1508"/>
                    </a:cubicBezTo>
                    <a:cubicBezTo>
                      <a:pt x="960" y="1397"/>
                      <a:pt x="1154" y="1201"/>
                      <a:pt x="1103" y="1069"/>
                    </a:cubicBezTo>
                    <a:cubicBezTo>
                      <a:pt x="1076" y="996"/>
                      <a:pt x="978" y="959"/>
                      <a:pt x="847" y="959"/>
                    </a:cubicBezTo>
                    <a:close/>
                  </a:path>
                </a:pathLst>
              </a:custGeom>
              <a:solidFill>
                <a:srgbClr val="191919">
                  <a:alpha val="13970"/>
                </a:srgbClr>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9118"/>
            <a:ext cx="7704000" cy="853500"/>
          </a:xfrm>
          <a:prstGeom prst="rect">
            <a:avLst/>
          </a:prstGeom>
          <a:noFill/>
          <a:ln>
            <a:noFill/>
          </a:ln>
        </p:spPr>
        <p:txBody>
          <a:bodyPr spcFirstLastPara="1" wrap="square" lIns="0" tIns="0" rIns="0" bIns="0" anchor="t" anchorCtr="0">
            <a:noAutofit/>
          </a:bodyPr>
          <a:lstStyle>
            <a:lvl1pPr lvl="0" rtl="0">
              <a:lnSpc>
                <a:spcPct val="100000"/>
              </a:lnSpc>
              <a:spcBef>
                <a:spcPts val="0"/>
              </a:spcBef>
              <a:spcAft>
                <a:spcPts val="0"/>
              </a:spcAft>
              <a:buClr>
                <a:srgbClr val="FFFFFF"/>
              </a:buClr>
              <a:buSzPts val="4500"/>
              <a:buFont typeface="Amatic SC"/>
              <a:buNone/>
              <a:defRPr sz="4500" b="1">
                <a:solidFill>
                  <a:srgbClr val="FFFFFF"/>
                </a:solidFill>
                <a:latin typeface="Amatic SC"/>
                <a:ea typeface="Amatic SC"/>
                <a:cs typeface="Amatic SC"/>
                <a:sym typeface="Amatic SC"/>
              </a:defRPr>
            </a:lvl1pPr>
            <a:lvl2pPr lvl="1" rtl="0">
              <a:lnSpc>
                <a:spcPct val="100000"/>
              </a:lnSpc>
              <a:spcBef>
                <a:spcPts val="0"/>
              </a:spcBef>
              <a:spcAft>
                <a:spcPts val="0"/>
              </a:spcAft>
              <a:buClr>
                <a:srgbClr val="FFFFFF"/>
              </a:buClr>
              <a:buSzPts val="4500"/>
              <a:buFont typeface="Amatic SC"/>
              <a:buNone/>
              <a:defRPr sz="4500" b="1">
                <a:solidFill>
                  <a:srgbClr val="FFFFFF"/>
                </a:solidFill>
                <a:latin typeface="Amatic SC"/>
                <a:ea typeface="Amatic SC"/>
                <a:cs typeface="Amatic SC"/>
                <a:sym typeface="Amatic SC"/>
              </a:defRPr>
            </a:lvl2pPr>
            <a:lvl3pPr lvl="2" rtl="0">
              <a:lnSpc>
                <a:spcPct val="100000"/>
              </a:lnSpc>
              <a:spcBef>
                <a:spcPts val="0"/>
              </a:spcBef>
              <a:spcAft>
                <a:spcPts val="0"/>
              </a:spcAft>
              <a:buClr>
                <a:srgbClr val="FFFFFF"/>
              </a:buClr>
              <a:buSzPts val="4500"/>
              <a:buFont typeface="Amatic SC"/>
              <a:buNone/>
              <a:defRPr sz="4500" b="1">
                <a:solidFill>
                  <a:srgbClr val="FFFFFF"/>
                </a:solidFill>
                <a:latin typeface="Amatic SC"/>
                <a:ea typeface="Amatic SC"/>
                <a:cs typeface="Amatic SC"/>
                <a:sym typeface="Amatic SC"/>
              </a:defRPr>
            </a:lvl3pPr>
            <a:lvl4pPr lvl="3" rtl="0">
              <a:lnSpc>
                <a:spcPct val="100000"/>
              </a:lnSpc>
              <a:spcBef>
                <a:spcPts val="0"/>
              </a:spcBef>
              <a:spcAft>
                <a:spcPts val="0"/>
              </a:spcAft>
              <a:buClr>
                <a:srgbClr val="FFFFFF"/>
              </a:buClr>
              <a:buSzPts val="4500"/>
              <a:buFont typeface="Amatic SC"/>
              <a:buNone/>
              <a:defRPr sz="4500" b="1">
                <a:solidFill>
                  <a:srgbClr val="FFFFFF"/>
                </a:solidFill>
                <a:latin typeface="Amatic SC"/>
                <a:ea typeface="Amatic SC"/>
                <a:cs typeface="Amatic SC"/>
                <a:sym typeface="Amatic SC"/>
              </a:defRPr>
            </a:lvl4pPr>
            <a:lvl5pPr lvl="4" rtl="0">
              <a:lnSpc>
                <a:spcPct val="100000"/>
              </a:lnSpc>
              <a:spcBef>
                <a:spcPts val="0"/>
              </a:spcBef>
              <a:spcAft>
                <a:spcPts val="0"/>
              </a:spcAft>
              <a:buClr>
                <a:srgbClr val="FFFFFF"/>
              </a:buClr>
              <a:buSzPts val="4500"/>
              <a:buFont typeface="Amatic SC"/>
              <a:buNone/>
              <a:defRPr sz="4500" b="1">
                <a:solidFill>
                  <a:srgbClr val="FFFFFF"/>
                </a:solidFill>
                <a:latin typeface="Amatic SC"/>
                <a:ea typeface="Amatic SC"/>
                <a:cs typeface="Amatic SC"/>
                <a:sym typeface="Amatic SC"/>
              </a:defRPr>
            </a:lvl5pPr>
            <a:lvl6pPr lvl="5" rtl="0">
              <a:lnSpc>
                <a:spcPct val="100000"/>
              </a:lnSpc>
              <a:spcBef>
                <a:spcPts val="0"/>
              </a:spcBef>
              <a:spcAft>
                <a:spcPts val="0"/>
              </a:spcAft>
              <a:buClr>
                <a:srgbClr val="FFFFFF"/>
              </a:buClr>
              <a:buSzPts val="4500"/>
              <a:buFont typeface="Amatic SC"/>
              <a:buNone/>
              <a:defRPr sz="4500" b="1">
                <a:solidFill>
                  <a:srgbClr val="FFFFFF"/>
                </a:solidFill>
                <a:latin typeface="Amatic SC"/>
                <a:ea typeface="Amatic SC"/>
                <a:cs typeface="Amatic SC"/>
                <a:sym typeface="Amatic SC"/>
              </a:defRPr>
            </a:lvl6pPr>
            <a:lvl7pPr lvl="6" rtl="0">
              <a:lnSpc>
                <a:spcPct val="100000"/>
              </a:lnSpc>
              <a:spcBef>
                <a:spcPts val="0"/>
              </a:spcBef>
              <a:spcAft>
                <a:spcPts val="0"/>
              </a:spcAft>
              <a:buClr>
                <a:srgbClr val="FFFFFF"/>
              </a:buClr>
              <a:buSzPts val="4500"/>
              <a:buFont typeface="Amatic SC"/>
              <a:buNone/>
              <a:defRPr sz="4500" b="1">
                <a:solidFill>
                  <a:srgbClr val="FFFFFF"/>
                </a:solidFill>
                <a:latin typeface="Amatic SC"/>
                <a:ea typeface="Amatic SC"/>
                <a:cs typeface="Amatic SC"/>
                <a:sym typeface="Amatic SC"/>
              </a:defRPr>
            </a:lvl7pPr>
            <a:lvl8pPr lvl="7" rtl="0">
              <a:lnSpc>
                <a:spcPct val="100000"/>
              </a:lnSpc>
              <a:spcBef>
                <a:spcPts val="0"/>
              </a:spcBef>
              <a:spcAft>
                <a:spcPts val="0"/>
              </a:spcAft>
              <a:buClr>
                <a:srgbClr val="FFFFFF"/>
              </a:buClr>
              <a:buSzPts val="4500"/>
              <a:buFont typeface="Amatic SC"/>
              <a:buNone/>
              <a:defRPr sz="4500" b="1">
                <a:solidFill>
                  <a:srgbClr val="FFFFFF"/>
                </a:solidFill>
                <a:latin typeface="Amatic SC"/>
                <a:ea typeface="Amatic SC"/>
                <a:cs typeface="Amatic SC"/>
                <a:sym typeface="Amatic SC"/>
              </a:defRPr>
            </a:lvl8pPr>
            <a:lvl9pPr lvl="8" rtl="0">
              <a:lnSpc>
                <a:spcPct val="100000"/>
              </a:lnSpc>
              <a:spcBef>
                <a:spcPts val="0"/>
              </a:spcBef>
              <a:spcAft>
                <a:spcPts val="0"/>
              </a:spcAft>
              <a:buClr>
                <a:srgbClr val="FFFFFF"/>
              </a:buClr>
              <a:buSzPts val="4500"/>
              <a:buFont typeface="Amatic SC"/>
              <a:buNone/>
              <a:defRPr sz="4500" b="1">
                <a:solidFill>
                  <a:srgbClr val="FFFFFF"/>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720000" y="1536633"/>
            <a:ext cx="7704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rgbClr val="FFFFFF"/>
              </a:buClr>
              <a:buSzPts val="1400"/>
              <a:buFont typeface="ABeeZee"/>
              <a:buChar char="●"/>
              <a:defRPr>
                <a:solidFill>
                  <a:srgbClr val="FFFFFF"/>
                </a:solidFill>
                <a:latin typeface="ABeeZee"/>
                <a:ea typeface="ABeeZee"/>
                <a:cs typeface="ABeeZee"/>
                <a:sym typeface="ABeeZee"/>
              </a:defRPr>
            </a:lvl1pPr>
            <a:lvl2pPr marL="914400" lvl="1" indent="-317500">
              <a:lnSpc>
                <a:spcPct val="100000"/>
              </a:lnSpc>
              <a:spcBef>
                <a:spcPts val="1600"/>
              </a:spcBef>
              <a:spcAft>
                <a:spcPts val="0"/>
              </a:spcAft>
              <a:buClr>
                <a:srgbClr val="FFFFFF"/>
              </a:buClr>
              <a:buSzPts val="1400"/>
              <a:buFont typeface="ABeeZee"/>
              <a:buChar char="○"/>
              <a:defRPr>
                <a:solidFill>
                  <a:srgbClr val="FFFFFF"/>
                </a:solidFill>
                <a:latin typeface="ABeeZee"/>
                <a:ea typeface="ABeeZee"/>
                <a:cs typeface="ABeeZee"/>
                <a:sym typeface="ABeeZee"/>
              </a:defRPr>
            </a:lvl2pPr>
            <a:lvl3pPr marL="1371600" lvl="2" indent="-317500">
              <a:lnSpc>
                <a:spcPct val="100000"/>
              </a:lnSpc>
              <a:spcBef>
                <a:spcPts val="1600"/>
              </a:spcBef>
              <a:spcAft>
                <a:spcPts val="0"/>
              </a:spcAft>
              <a:buClr>
                <a:srgbClr val="FFFFFF"/>
              </a:buClr>
              <a:buSzPts val="1400"/>
              <a:buFont typeface="ABeeZee"/>
              <a:buChar char="■"/>
              <a:defRPr>
                <a:solidFill>
                  <a:srgbClr val="FFFFFF"/>
                </a:solidFill>
                <a:latin typeface="ABeeZee"/>
                <a:ea typeface="ABeeZee"/>
                <a:cs typeface="ABeeZee"/>
                <a:sym typeface="ABeeZee"/>
              </a:defRPr>
            </a:lvl3pPr>
            <a:lvl4pPr marL="1828800" lvl="3" indent="-317500">
              <a:lnSpc>
                <a:spcPct val="100000"/>
              </a:lnSpc>
              <a:spcBef>
                <a:spcPts val="1600"/>
              </a:spcBef>
              <a:spcAft>
                <a:spcPts val="0"/>
              </a:spcAft>
              <a:buClr>
                <a:srgbClr val="FFFFFF"/>
              </a:buClr>
              <a:buSzPts val="1400"/>
              <a:buFont typeface="ABeeZee"/>
              <a:buChar char="●"/>
              <a:defRPr>
                <a:solidFill>
                  <a:srgbClr val="FFFFFF"/>
                </a:solidFill>
                <a:latin typeface="ABeeZee"/>
                <a:ea typeface="ABeeZee"/>
                <a:cs typeface="ABeeZee"/>
                <a:sym typeface="ABeeZee"/>
              </a:defRPr>
            </a:lvl4pPr>
            <a:lvl5pPr marL="2286000" lvl="4" indent="-317500">
              <a:lnSpc>
                <a:spcPct val="100000"/>
              </a:lnSpc>
              <a:spcBef>
                <a:spcPts val="1600"/>
              </a:spcBef>
              <a:spcAft>
                <a:spcPts val="0"/>
              </a:spcAft>
              <a:buClr>
                <a:srgbClr val="FFFFFF"/>
              </a:buClr>
              <a:buSzPts val="1400"/>
              <a:buFont typeface="ABeeZee"/>
              <a:buChar char="○"/>
              <a:defRPr>
                <a:solidFill>
                  <a:srgbClr val="FFFFFF"/>
                </a:solidFill>
                <a:latin typeface="ABeeZee"/>
                <a:ea typeface="ABeeZee"/>
                <a:cs typeface="ABeeZee"/>
                <a:sym typeface="ABeeZee"/>
              </a:defRPr>
            </a:lvl5pPr>
            <a:lvl6pPr marL="2743200" lvl="5" indent="-317500">
              <a:lnSpc>
                <a:spcPct val="100000"/>
              </a:lnSpc>
              <a:spcBef>
                <a:spcPts val="1600"/>
              </a:spcBef>
              <a:spcAft>
                <a:spcPts val="0"/>
              </a:spcAft>
              <a:buClr>
                <a:srgbClr val="FFFFFF"/>
              </a:buClr>
              <a:buSzPts val="1400"/>
              <a:buFont typeface="ABeeZee"/>
              <a:buChar char="■"/>
              <a:defRPr>
                <a:solidFill>
                  <a:srgbClr val="FFFFFF"/>
                </a:solidFill>
                <a:latin typeface="ABeeZee"/>
                <a:ea typeface="ABeeZee"/>
                <a:cs typeface="ABeeZee"/>
                <a:sym typeface="ABeeZee"/>
              </a:defRPr>
            </a:lvl6pPr>
            <a:lvl7pPr marL="3200400" lvl="6" indent="-317500">
              <a:lnSpc>
                <a:spcPct val="100000"/>
              </a:lnSpc>
              <a:spcBef>
                <a:spcPts val="1600"/>
              </a:spcBef>
              <a:spcAft>
                <a:spcPts val="0"/>
              </a:spcAft>
              <a:buClr>
                <a:srgbClr val="FFFFFF"/>
              </a:buClr>
              <a:buSzPts val="1400"/>
              <a:buFont typeface="ABeeZee"/>
              <a:buChar char="●"/>
              <a:defRPr>
                <a:solidFill>
                  <a:srgbClr val="FFFFFF"/>
                </a:solidFill>
                <a:latin typeface="ABeeZee"/>
                <a:ea typeface="ABeeZee"/>
                <a:cs typeface="ABeeZee"/>
                <a:sym typeface="ABeeZee"/>
              </a:defRPr>
            </a:lvl7pPr>
            <a:lvl8pPr marL="3657600" lvl="7" indent="-317500">
              <a:lnSpc>
                <a:spcPct val="100000"/>
              </a:lnSpc>
              <a:spcBef>
                <a:spcPts val="1600"/>
              </a:spcBef>
              <a:spcAft>
                <a:spcPts val="0"/>
              </a:spcAft>
              <a:buClr>
                <a:srgbClr val="FFFFFF"/>
              </a:buClr>
              <a:buSzPts val="1400"/>
              <a:buFont typeface="ABeeZee"/>
              <a:buChar char="○"/>
              <a:defRPr>
                <a:solidFill>
                  <a:srgbClr val="FFFFFF"/>
                </a:solidFill>
                <a:latin typeface="ABeeZee"/>
                <a:ea typeface="ABeeZee"/>
                <a:cs typeface="ABeeZee"/>
                <a:sym typeface="ABeeZee"/>
              </a:defRPr>
            </a:lvl8pPr>
            <a:lvl9pPr marL="4114800" lvl="8" indent="-317500">
              <a:lnSpc>
                <a:spcPct val="100000"/>
              </a:lnSpc>
              <a:spcBef>
                <a:spcPts val="1600"/>
              </a:spcBef>
              <a:spcAft>
                <a:spcPts val="1600"/>
              </a:spcAft>
              <a:buClr>
                <a:srgbClr val="FFFFFF"/>
              </a:buClr>
              <a:buSzPts val="1400"/>
              <a:buFont typeface="ABeeZee"/>
              <a:buChar char="■"/>
              <a:defRPr>
                <a:solidFill>
                  <a:srgbClr val="FFFFFF"/>
                </a:solidFill>
                <a:latin typeface="ABeeZee"/>
                <a:ea typeface="ABeeZee"/>
                <a:cs typeface="ABeeZee"/>
                <a:sym typeface="ABeeZee"/>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11.jpg"/></Relationships>
</file>

<file path=ppt/slides/_rels/slide14.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hyperlink" Target="https://travel.state.gov/content/travel/en/passports/how-apply/processing-times.html" TargetMode="External"/><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hyperlink" Target="https://www.sanantonio.gov/Municipal-Archives-Records/Passports" TargetMode="External"/></Relationships>
</file>

<file path=ppt/slides/_rels/slide18.xml.rels><?xml version="1.0" encoding="UTF-8" standalone="yes"?>
<Relationships xmlns="http://schemas.openxmlformats.org/package/2006/relationships"><Relationship Id="rId3" Type="http://schemas.openxmlformats.org/officeDocument/2006/relationships/hyperlink" Target="https://kiosk.na6.qless.com/kiosk/app/home/237" TargetMode="External"/><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hyperlink" Target="https://schools.saisd.net/page/028.homepage" TargetMode="External"/><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hyperlink" Target="https://www.udlap.mx/web/en/"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7.xml"/><Relationship Id="rId1" Type="http://schemas.openxmlformats.org/officeDocument/2006/relationships/slideLayout" Target="../slideLayouts/slideLayout3.xml"/><Relationship Id="rId5" Type="http://schemas.openxmlformats.org/officeDocument/2006/relationships/image" Target="../media/image8.jpg"/><Relationship Id="rId4" Type="http://schemas.openxmlformats.org/officeDocument/2006/relationships/image" Target="../media/image7.jpg"/></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691"/>
        <p:cNvGrpSpPr/>
        <p:nvPr/>
      </p:nvGrpSpPr>
      <p:grpSpPr>
        <a:xfrm>
          <a:off x="0" y="0"/>
          <a:ext cx="0" cy="0"/>
          <a:chOff x="0" y="0"/>
          <a:chExt cx="0" cy="0"/>
        </a:xfrm>
      </p:grpSpPr>
      <p:sp>
        <p:nvSpPr>
          <p:cNvPr id="17692" name="Google Shape;17692;p37"/>
          <p:cNvSpPr txBox="1">
            <a:spLocks noGrp="1"/>
          </p:cNvSpPr>
          <p:nvPr>
            <p:ph type="ctrTitle"/>
          </p:nvPr>
        </p:nvSpPr>
        <p:spPr>
          <a:xfrm>
            <a:off x="2567697" y="2705850"/>
            <a:ext cx="4008600" cy="144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7800" dirty="0">
                <a:solidFill>
                  <a:schemeClr val="accent2"/>
                </a:solidFill>
              </a:rPr>
              <a:t>Puebla, Mexico</a:t>
            </a:r>
            <a:endParaRPr sz="7800" dirty="0">
              <a:solidFill>
                <a:schemeClr val="accent2"/>
              </a:solidFill>
            </a:endParaRPr>
          </a:p>
          <a:p>
            <a:pPr marL="0" lvl="0" indent="0" algn="ctr" rtl="0">
              <a:spcBef>
                <a:spcPts val="0"/>
              </a:spcBef>
              <a:spcAft>
                <a:spcPts val="0"/>
              </a:spcAft>
              <a:buNone/>
            </a:pPr>
            <a:r>
              <a:rPr lang="en" sz="4800" dirty="0"/>
              <a:t>Information Meeting </a:t>
            </a:r>
            <a:endParaRPr sz="4800" dirty="0"/>
          </a:p>
          <a:p>
            <a:pPr marL="0" lvl="0" indent="0" algn="ctr" rtl="0">
              <a:spcBef>
                <a:spcPts val="0"/>
              </a:spcBef>
              <a:spcAft>
                <a:spcPts val="0"/>
              </a:spcAft>
              <a:buNone/>
            </a:pPr>
            <a:endParaRPr sz="4800" dirty="0"/>
          </a:p>
          <a:p>
            <a:pPr marL="0" lvl="0" indent="0" algn="ctr" rtl="0">
              <a:spcBef>
                <a:spcPts val="0"/>
              </a:spcBef>
              <a:spcAft>
                <a:spcPts val="0"/>
              </a:spcAft>
              <a:buNone/>
            </a:pPr>
            <a:r>
              <a:rPr lang="en" sz="4800" dirty="0"/>
              <a:t>March 13-17, 2023</a:t>
            </a:r>
            <a:br>
              <a:rPr lang="en" sz="4800" dirty="0"/>
            </a:br>
            <a:r>
              <a:rPr lang="en" sz="4800" dirty="0"/>
              <a:t>(Spring Break)</a:t>
            </a:r>
            <a:endParaRPr sz="480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7761"/>
        <p:cNvGrpSpPr/>
        <p:nvPr/>
      </p:nvGrpSpPr>
      <p:grpSpPr>
        <a:xfrm>
          <a:off x="0" y="0"/>
          <a:ext cx="0" cy="0"/>
          <a:chOff x="0" y="0"/>
          <a:chExt cx="0" cy="0"/>
        </a:xfrm>
      </p:grpSpPr>
      <p:sp>
        <p:nvSpPr>
          <p:cNvPr id="17762" name="Google Shape;17762;p47"/>
          <p:cNvSpPr txBox="1">
            <a:spLocks noGrp="1"/>
          </p:cNvSpPr>
          <p:nvPr>
            <p:ph type="title"/>
          </p:nvPr>
        </p:nvSpPr>
        <p:spPr>
          <a:xfrm>
            <a:off x="457200" y="409234"/>
            <a:ext cx="8229600" cy="1524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a:solidFill>
                  <a:schemeClr val="accent2"/>
                </a:solidFill>
              </a:rPr>
              <a:t>Trip Costs</a:t>
            </a:r>
            <a:endParaRPr sz="6000">
              <a:solidFill>
                <a:schemeClr val="accent2"/>
              </a:solidFill>
            </a:endParaRPr>
          </a:p>
        </p:txBody>
      </p:sp>
      <p:sp>
        <p:nvSpPr>
          <p:cNvPr id="17763" name="Google Shape;17763;p47"/>
          <p:cNvSpPr txBox="1">
            <a:spLocks noGrp="1"/>
          </p:cNvSpPr>
          <p:nvPr>
            <p:ph type="body" idx="1"/>
          </p:nvPr>
        </p:nvSpPr>
        <p:spPr>
          <a:xfrm>
            <a:off x="457200" y="1796975"/>
            <a:ext cx="8395200" cy="4192500"/>
          </a:xfrm>
          <a:prstGeom prst="rect">
            <a:avLst/>
          </a:prstGeom>
        </p:spPr>
        <p:txBody>
          <a:bodyPr spcFirstLastPara="1" wrap="square" lIns="91425" tIns="91425" rIns="91425" bIns="91425" anchor="t" anchorCtr="0">
            <a:noAutofit/>
          </a:bodyPr>
          <a:lstStyle/>
          <a:p>
            <a:pPr marL="457200" lvl="0" indent="-381000" algn="l" rtl="0">
              <a:lnSpc>
                <a:spcPct val="100000"/>
              </a:lnSpc>
              <a:spcBef>
                <a:spcPts val="0"/>
              </a:spcBef>
              <a:spcAft>
                <a:spcPts val="0"/>
              </a:spcAft>
              <a:buClr>
                <a:schemeClr val="lt1"/>
              </a:buClr>
              <a:buSzPts val="2400"/>
              <a:buAutoNum type="arabicPeriod"/>
            </a:pPr>
            <a:r>
              <a:rPr lang="en" sz="2400">
                <a:solidFill>
                  <a:schemeClr val="lt1"/>
                </a:solidFill>
              </a:rPr>
              <a:t>Financial barriers should not be a barrier.  If a student needs assistance with the $400 or $150,     all they need to do is request it.</a:t>
            </a:r>
            <a:endParaRPr sz="2400">
              <a:solidFill>
                <a:schemeClr val="lt1"/>
              </a:solidFill>
            </a:endParaRPr>
          </a:p>
          <a:p>
            <a:pPr marL="457200" lvl="0" indent="-381000" algn="l" rtl="0">
              <a:lnSpc>
                <a:spcPct val="100000"/>
              </a:lnSpc>
              <a:spcBef>
                <a:spcPts val="1600"/>
              </a:spcBef>
              <a:spcAft>
                <a:spcPts val="0"/>
              </a:spcAft>
              <a:buClr>
                <a:schemeClr val="lt1"/>
              </a:buClr>
              <a:buSzPts val="2400"/>
              <a:buAutoNum type="arabicPeriod"/>
            </a:pPr>
            <a:r>
              <a:rPr lang="en" sz="2400">
                <a:solidFill>
                  <a:schemeClr val="lt1"/>
                </a:solidFill>
              </a:rPr>
              <a:t>If your family, place of business, and/or family and friends are in a position to donate to help make this trip possible we would greatly appreciate it! </a:t>
            </a:r>
            <a:endParaRPr sz="2400">
              <a:solidFill>
                <a:schemeClr val="lt1"/>
              </a:solidFill>
            </a:endParaRPr>
          </a:p>
          <a:p>
            <a:pPr marL="457200" marR="0" lvl="0" indent="0" algn="l" rtl="0">
              <a:lnSpc>
                <a:spcPct val="100000"/>
              </a:lnSpc>
              <a:spcBef>
                <a:spcPts val="1600"/>
              </a:spcBef>
              <a:spcAft>
                <a:spcPts val="0"/>
              </a:spcAft>
              <a:buNone/>
            </a:pPr>
            <a:endParaRPr sz="1800">
              <a:solidFill>
                <a:srgbClr val="434343"/>
              </a:solidFill>
              <a:latin typeface="Roboto"/>
              <a:ea typeface="Roboto"/>
              <a:cs typeface="Roboto"/>
              <a:sym typeface="Roboto"/>
            </a:endParaRPr>
          </a:p>
          <a:p>
            <a:pPr marL="0" lvl="0" indent="0" algn="l" rtl="0">
              <a:spcBef>
                <a:spcPts val="1600"/>
              </a:spcBef>
              <a:spcAft>
                <a:spcPts val="0"/>
              </a:spcAft>
              <a:buClr>
                <a:schemeClr val="dk1"/>
              </a:buClr>
              <a:buSzPts val="1100"/>
              <a:buFont typeface="Arial"/>
              <a:buNone/>
            </a:pPr>
            <a:endParaRPr sz="1800" b="1"/>
          </a:p>
        </p:txBody>
      </p:sp>
      <p:sp>
        <p:nvSpPr>
          <p:cNvPr id="17764" name="Google Shape;17764;p47"/>
          <p:cNvSpPr txBox="1">
            <a:spLocks noGrp="1"/>
          </p:cNvSpPr>
          <p:nvPr>
            <p:ph type="sldNum" idx="12"/>
          </p:nvPr>
        </p:nvSpPr>
        <p:spPr>
          <a:xfrm>
            <a:off x="8556791" y="8444179"/>
            <a:ext cx="548700" cy="69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fld id="{00000000-1234-1234-1234-123412341234}" type="slidenum">
              <a:rPr lang="en"/>
              <a:t>10</a:t>
            </a:fld>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7768"/>
        <p:cNvGrpSpPr/>
        <p:nvPr/>
      </p:nvGrpSpPr>
      <p:grpSpPr>
        <a:xfrm>
          <a:off x="0" y="0"/>
          <a:ext cx="0" cy="0"/>
          <a:chOff x="0" y="0"/>
          <a:chExt cx="0" cy="0"/>
        </a:xfrm>
      </p:grpSpPr>
      <p:sp>
        <p:nvSpPr>
          <p:cNvPr id="17769" name="Google Shape;17769;p48"/>
          <p:cNvSpPr txBox="1">
            <a:spLocks noGrp="1"/>
          </p:cNvSpPr>
          <p:nvPr>
            <p:ph type="title"/>
          </p:nvPr>
        </p:nvSpPr>
        <p:spPr>
          <a:xfrm>
            <a:off x="720000" y="549118"/>
            <a:ext cx="7704000" cy="853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Clr>
                <a:srgbClr val="FFA711"/>
              </a:buClr>
              <a:buSzPts val="4400"/>
              <a:buFont typeface="Georgia"/>
              <a:buNone/>
            </a:pPr>
            <a:r>
              <a:rPr lang="en" sz="6000" i="0" u="none">
                <a:solidFill>
                  <a:schemeClr val="lt2"/>
                </a:solidFill>
              </a:rPr>
              <a:t>Trip Cost  Does NOT Include</a:t>
            </a:r>
            <a:endParaRPr sz="6000">
              <a:solidFill>
                <a:schemeClr val="lt2"/>
              </a:solidFill>
            </a:endParaRPr>
          </a:p>
        </p:txBody>
      </p:sp>
      <p:sp>
        <p:nvSpPr>
          <p:cNvPr id="17770" name="Google Shape;17770;p48"/>
          <p:cNvSpPr txBox="1">
            <a:spLocks noGrp="1"/>
          </p:cNvSpPr>
          <p:nvPr>
            <p:ph type="body" idx="1"/>
          </p:nvPr>
        </p:nvSpPr>
        <p:spPr>
          <a:xfrm>
            <a:off x="1571625" y="1600200"/>
            <a:ext cx="5895900" cy="3143400"/>
          </a:xfrm>
          <a:prstGeom prst="rect">
            <a:avLst/>
          </a:prstGeom>
          <a:noFill/>
          <a:ln w="9525" cap="flat" cmpd="sng">
            <a:solidFill>
              <a:srgbClr val="EFEFEF"/>
            </a:solidFill>
            <a:prstDash val="solid"/>
            <a:round/>
            <a:headEnd type="none" w="sm" len="sm"/>
            <a:tailEnd type="none" w="sm" len="sm"/>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400"/>
              <a:buNone/>
            </a:pPr>
            <a:r>
              <a:rPr lang="en" sz="2400" b="1" i="0" u="none"/>
              <a:t>The price does </a:t>
            </a:r>
            <a:r>
              <a:rPr lang="en" sz="2400" b="1" i="0" u="sng">
                <a:solidFill>
                  <a:schemeClr val="lt2"/>
                </a:solidFill>
              </a:rPr>
              <a:t>NOT</a:t>
            </a:r>
            <a:r>
              <a:rPr lang="en" sz="2400" b="1" i="0" u="none"/>
              <a:t> include:</a:t>
            </a:r>
            <a:endParaRPr sz="2400"/>
          </a:p>
          <a:p>
            <a:pPr marL="0" lvl="0" indent="0" algn="l" rtl="0">
              <a:lnSpc>
                <a:spcPct val="100000"/>
              </a:lnSpc>
              <a:spcBef>
                <a:spcPts val="0"/>
              </a:spcBef>
              <a:spcAft>
                <a:spcPts val="0"/>
              </a:spcAft>
              <a:buNone/>
            </a:pPr>
            <a:endParaRPr sz="2400" i="0" u="none"/>
          </a:p>
          <a:p>
            <a:pPr marL="457200" lvl="0" indent="-381000" algn="l" rtl="0">
              <a:lnSpc>
                <a:spcPct val="100000"/>
              </a:lnSpc>
              <a:spcBef>
                <a:spcPts val="0"/>
              </a:spcBef>
              <a:spcAft>
                <a:spcPts val="0"/>
              </a:spcAft>
              <a:buSzPts val="2400"/>
              <a:buChar char="●"/>
            </a:pPr>
            <a:r>
              <a:rPr lang="en" sz="2400" i="0" u="none"/>
              <a:t>All personal expenses such as extra meals, snacks and beverages, &amp; telephone calls</a:t>
            </a:r>
            <a:r>
              <a:rPr lang="en" sz="2400"/>
              <a:t>.</a:t>
            </a:r>
            <a:endParaRPr sz="2400"/>
          </a:p>
          <a:p>
            <a:pPr marL="914400" lvl="0" indent="0" algn="l" rtl="0">
              <a:lnSpc>
                <a:spcPct val="100000"/>
              </a:lnSpc>
              <a:spcBef>
                <a:spcPts val="0"/>
              </a:spcBef>
              <a:spcAft>
                <a:spcPts val="0"/>
              </a:spcAft>
              <a:buNone/>
            </a:pPr>
            <a:endParaRPr sz="2400"/>
          </a:p>
          <a:p>
            <a:pPr marL="457200" lvl="0" indent="-381000" algn="l" rtl="0">
              <a:lnSpc>
                <a:spcPct val="100000"/>
              </a:lnSpc>
              <a:spcBef>
                <a:spcPts val="0"/>
              </a:spcBef>
              <a:spcAft>
                <a:spcPts val="0"/>
              </a:spcAft>
              <a:buSzPts val="2400"/>
              <a:buChar char="●"/>
            </a:pPr>
            <a:r>
              <a:rPr lang="en" sz="2400"/>
              <a:t>Passport fees</a:t>
            </a:r>
            <a:endParaRPr sz="2400"/>
          </a:p>
          <a:p>
            <a:pPr marL="0" lvl="0" indent="0" algn="l" rtl="0">
              <a:lnSpc>
                <a:spcPct val="100000"/>
              </a:lnSpc>
              <a:spcBef>
                <a:spcPts val="0"/>
              </a:spcBef>
              <a:spcAft>
                <a:spcPts val="0"/>
              </a:spcAft>
              <a:buClr>
                <a:schemeClr val="lt2"/>
              </a:buClr>
              <a:buSzPts val="2400"/>
              <a:buFont typeface="Arial"/>
              <a:buNone/>
            </a:pPr>
            <a:endParaRPr sz="2400" b="0" i="0" u="none">
              <a:solidFill>
                <a:srgbClr val="EFEFEF"/>
              </a:solidFill>
              <a:latin typeface="Georgia"/>
              <a:ea typeface="Georgia"/>
              <a:cs typeface="Georgia"/>
              <a:sym typeface="Georgia"/>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7774"/>
        <p:cNvGrpSpPr/>
        <p:nvPr/>
      </p:nvGrpSpPr>
      <p:grpSpPr>
        <a:xfrm>
          <a:off x="0" y="0"/>
          <a:ext cx="0" cy="0"/>
          <a:chOff x="0" y="0"/>
          <a:chExt cx="0" cy="0"/>
        </a:xfrm>
      </p:grpSpPr>
      <p:sp>
        <p:nvSpPr>
          <p:cNvPr id="17775" name="Google Shape;17775;p49"/>
          <p:cNvSpPr txBox="1">
            <a:spLocks noGrp="1"/>
          </p:cNvSpPr>
          <p:nvPr>
            <p:ph type="title"/>
          </p:nvPr>
        </p:nvSpPr>
        <p:spPr>
          <a:xfrm>
            <a:off x="866775" y="130025"/>
            <a:ext cx="8061900" cy="853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5500">
                <a:solidFill>
                  <a:schemeClr val="accent6"/>
                </a:solidFill>
              </a:rPr>
              <a:t>Safety Information: Adult Chaperones</a:t>
            </a:r>
            <a:endParaRPr sz="5500">
              <a:solidFill>
                <a:schemeClr val="accent6"/>
              </a:solidFill>
            </a:endParaRPr>
          </a:p>
        </p:txBody>
      </p:sp>
      <p:sp>
        <p:nvSpPr>
          <p:cNvPr id="17776" name="Google Shape;17776;p49"/>
          <p:cNvSpPr txBox="1">
            <a:spLocks noGrp="1"/>
          </p:cNvSpPr>
          <p:nvPr>
            <p:ph type="body" idx="1"/>
          </p:nvPr>
        </p:nvSpPr>
        <p:spPr>
          <a:xfrm>
            <a:off x="720000" y="983525"/>
            <a:ext cx="7704000" cy="4562700"/>
          </a:xfrm>
          <a:prstGeom prst="rect">
            <a:avLst/>
          </a:prstGeom>
        </p:spPr>
        <p:txBody>
          <a:bodyPr spcFirstLastPara="1" wrap="square" lIns="91425" tIns="91425" rIns="91425" bIns="91425" anchor="t" anchorCtr="0">
            <a:noAutofit/>
          </a:bodyPr>
          <a:lstStyle/>
          <a:p>
            <a:pPr marL="457200" lvl="0" indent="-381000" algn="l" rtl="0">
              <a:spcBef>
                <a:spcPts val="0"/>
              </a:spcBef>
              <a:spcAft>
                <a:spcPts val="0"/>
              </a:spcAft>
              <a:buSzPts val="2400"/>
              <a:buChar char="●"/>
            </a:pPr>
            <a:r>
              <a:rPr lang="en" sz="2400" dirty="0"/>
              <a:t>No more than a 10:1  student to adult ratio</a:t>
            </a:r>
            <a:endParaRPr sz="2400" dirty="0"/>
          </a:p>
          <a:p>
            <a:pPr marL="457200" lvl="0" indent="-381000" algn="l" rtl="0">
              <a:spcBef>
                <a:spcPts val="0"/>
              </a:spcBef>
              <a:spcAft>
                <a:spcPts val="0"/>
              </a:spcAft>
              <a:buSzPts val="2400"/>
              <a:buChar char="●"/>
            </a:pPr>
            <a:r>
              <a:rPr lang="en" sz="2400" dirty="0"/>
              <a:t>Students will be assigned to a group of no more than 12 students.</a:t>
            </a:r>
            <a:endParaRPr sz="2400" dirty="0"/>
          </a:p>
          <a:p>
            <a:pPr marL="457200" lvl="0" indent="-381000" algn="l" rtl="0">
              <a:spcBef>
                <a:spcPts val="0"/>
              </a:spcBef>
              <a:spcAft>
                <a:spcPts val="0"/>
              </a:spcAft>
              <a:buSzPts val="2400"/>
              <a:buChar char="●"/>
            </a:pPr>
            <a:r>
              <a:rPr lang="en" sz="2400" dirty="0">
                <a:solidFill>
                  <a:schemeClr val="hlink"/>
                </a:solidFill>
              </a:rPr>
              <a:t>Dr. Rodriguez, Principal &amp; Dr. A. Khosravi</a:t>
            </a:r>
            <a:r>
              <a:rPr lang="en" sz="2400" dirty="0">
                <a:solidFill>
                  <a:schemeClr val="accent6"/>
                </a:solidFill>
              </a:rPr>
              <a:t>*</a:t>
            </a:r>
            <a:endParaRPr sz="2400" dirty="0">
              <a:solidFill>
                <a:schemeClr val="hlink"/>
              </a:solidFill>
            </a:endParaRPr>
          </a:p>
          <a:p>
            <a:pPr marL="457200" lvl="0" indent="-381000" algn="l" rtl="0">
              <a:spcBef>
                <a:spcPts val="0"/>
              </a:spcBef>
              <a:spcAft>
                <a:spcPts val="0"/>
              </a:spcAft>
              <a:buSzPts val="2400"/>
              <a:buChar char="●"/>
            </a:pPr>
            <a:r>
              <a:rPr lang="en" sz="2400" dirty="0"/>
              <a:t>Group leaders on the trip:</a:t>
            </a:r>
            <a:endParaRPr sz="2400" dirty="0"/>
          </a:p>
          <a:p>
            <a:pPr marL="914400" lvl="1" indent="-342900" algn="l" rtl="0">
              <a:spcBef>
                <a:spcPts val="0"/>
              </a:spcBef>
              <a:spcAft>
                <a:spcPts val="0"/>
              </a:spcAft>
              <a:buClr>
                <a:schemeClr val="dk2"/>
              </a:buClr>
              <a:buSzPts val="1800"/>
              <a:buChar char="○"/>
            </a:pPr>
            <a:r>
              <a:rPr lang="en" sz="1800" dirty="0">
                <a:solidFill>
                  <a:schemeClr val="dk2"/>
                </a:solidFill>
              </a:rPr>
              <a:t>Colleen Quirk, English Teacher</a:t>
            </a:r>
            <a:endParaRPr sz="1800" dirty="0">
              <a:solidFill>
                <a:schemeClr val="dk2"/>
              </a:solidFill>
            </a:endParaRPr>
          </a:p>
          <a:p>
            <a:pPr marL="914400" lvl="1" indent="-342900" algn="l" rtl="0">
              <a:spcBef>
                <a:spcPts val="0"/>
              </a:spcBef>
              <a:spcAft>
                <a:spcPts val="0"/>
              </a:spcAft>
              <a:buClr>
                <a:schemeClr val="dk2"/>
              </a:buClr>
              <a:buSzPts val="1800"/>
              <a:buChar char="○"/>
            </a:pPr>
            <a:r>
              <a:rPr lang="en-US" sz="1800" dirty="0">
                <a:solidFill>
                  <a:schemeClr val="dk2"/>
                </a:solidFill>
              </a:rPr>
              <a:t>Jeannette Jacobs, CATE Teacher</a:t>
            </a:r>
            <a:endParaRPr sz="1800" dirty="0">
              <a:solidFill>
                <a:schemeClr val="dk2"/>
              </a:solidFill>
            </a:endParaRPr>
          </a:p>
          <a:p>
            <a:pPr marL="914400" lvl="1" indent="-342900" algn="l" rtl="0">
              <a:spcBef>
                <a:spcPts val="0"/>
              </a:spcBef>
              <a:spcAft>
                <a:spcPts val="0"/>
              </a:spcAft>
              <a:buClr>
                <a:schemeClr val="dk2"/>
              </a:buClr>
              <a:buSzPts val="1800"/>
              <a:buChar char="○"/>
            </a:pPr>
            <a:r>
              <a:rPr lang="en" sz="1800" dirty="0">
                <a:solidFill>
                  <a:schemeClr val="dk2"/>
                </a:solidFill>
              </a:rPr>
              <a:t>Monica Galvan, AVID Teacher</a:t>
            </a:r>
            <a:endParaRPr sz="1800" dirty="0">
              <a:solidFill>
                <a:schemeClr val="dk2"/>
              </a:solidFill>
            </a:endParaRPr>
          </a:p>
          <a:p>
            <a:pPr marL="914400" lvl="1" indent="-342900" algn="l" rtl="0">
              <a:spcBef>
                <a:spcPts val="0"/>
              </a:spcBef>
              <a:spcAft>
                <a:spcPts val="0"/>
              </a:spcAft>
              <a:buClr>
                <a:schemeClr val="dk2"/>
              </a:buClr>
              <a:buSzPts val="1800"/>
              <a:buChar char="○"/>
            </a:pPr>
            <a:r>
              <a:rPr lang="en-US" sz="1800" dirty="0">
                <a:solidFill>
                  <a:schemeClr val="dk2"/>
                </a:solidFill>
              </a:rPr>
              <a:t>Oscar Garcia Roman, Mathematics Teacher</a:t>
            </a:r>
            <a:r>
              <a:rPr lang="en-US" sz="1800" dirty="0">
                <a:solidFill>
                  <a:schemeClr val="accent6"/>
                </a:solidFill>
              </a:rPr>
              <a:t>*</a:t>
            </a:r>
            <a:endParaRPr sz="1800" dirty="0">
              <a:solidFill>
                <a:schemeClr val="accent6"/>
              </a:solidFill>
            </a:endParaRPr>
          </a:p>
          <a:p>
            <a:pPr marL="914400" lvl="1" indent="-342900" algn="l" rtl="0">
              <a:spcBef>
                <a:spcPts val="0"/>
              </a:spcBef>
              <a:spcAft>
                <a:spcPts val="0"/>
              </a:spcAft>
              <a:buClr>
                <a:schemeClr val="dk2"/>
              </a:buClr>
              <a:buSzPts val="1800"/>
              <a:buChar char="○"/>
            </a:pPr>
            <a:r>
              <a:rPr lang="en" sz="1800" dirty="0">
                <a:solidFill>
                  <a:schemeClr val="dk2"/>
                </a:solidFill>
              </a:rPr>
              <a:t>Rosa L</a:t>
            </a:r>
            <a:r>
              <a:rPr lang="en-US" sz="1800" dirty="0">
                <a:solidFill>
                  <a:schemeClr val="dk2"/>
                </a:solidFill>
              </a:rPr>
              <a:t>i</a:t>
            </a:r>
            <a:r>
              <a:rPr lang="en" sz="1800" dirty="0">
                <a:solidFill>
                  <a:schemeClr val="dk2"/>
                </a:solidFill>
              </a:rPr>
              <a:t>ra Villarreal, MathematicsTeacher</a:t>
            </a:r>
            <a:r>
              <a:rPr lang="en" sz="1800" dirty="0">
                <a:solidFill>
                  <a:schemeClr val="accent6"/>
                </a:solidFill>
              </a:rPr>
              <a:t>*</a:t>
            </a:r>
          </a:p>
          <a:p>
            <a:pPr marL="914400" lvl="1" indent="-342900" algn="l" rtl="0">
              <a:spcBef>
                <a:spcPts val="0"/>
              </a:spcBef>
              <a:spcAft>
                <a:spcPts val="0"/>
              </a:spcAft>
              <a:buClr>
                <a:schemeClr val="dk2"/>
              </a:buClr>
              <a:buSzPts val="1800"/>
              <a:buChar char="○"/>
            </a:pPr>
            <a:r>
              <a:rPr lang="en" sz="1800" dirty="0">
                <a:solidFill>
                  <a:schemeClr val="dk2"/>
                </a:solidFill>
              </a:rPr>
              <a:t>Margo Gomez, PE Teacher</a:t>
            </a:r>
          </a:p>
          <a:p>
            <a:pPr marL="914400" lvl="1" indent="-342900" algn="l" rtl="0">
              <a:spcBef>
                <a:spcPts val="0"/>
              </a:spcBef>
              <a:spcAft>
                <a:spcPts val="0"/>
              </a:spcAft>
              <a:buClr>
                <a:schemeClr val="dk2"/>
              </a:buClr>
              <a:buSzPts val="1800"/>
              <a:buChar char="○"/>
            </a:pPr>
            <a:endParaRPr sz="2000" dirty="0"/>
          </a:p>
          <a:p>
            <a:pPr marL="457200" lvl="0" indent="-381000" algn="l" rtl="0">
              <a:spcBef>
                <a:spcPts val="0"/>
              </a:spcBef>
              <a:spcAft>
                <a:spcPts val="0"/>
              </a:spcAft>
              <a:buSzPts val="2400"/>
              <a:buChar char="●"/>
            </a:pPr>
            <a:r>
              <a:rPr lang="en" sz="2000" i="1" dirty="0">
                <a:solidFill>
                  <a:schemeClr val="accent6"/>
                </a:solidFill>
              </a:rPr>
              <a:t>*Fluent in Spanish</a:t>
            </a:r>
            <a:endParaRPr sz="2000" i="1" dirty="0">
              <a:solidFill>
                <a:schemeClr val="accent6"/>
              </a:solidFill>
            </a:endParaRPr>
          </a:p>
          <a:p>
            <a:pPr marL="1371600" lvl="0" indent="0" algn="r" rtl="0">
              <a:spcBef>
                <a:spcPts val="0"/>
              </a:spcBef>
              <a:spcAft>
                <a:spcPts val="0"/>
              </a:spcAft>
              <a:buNone/>
            </a:pPr>
            <a:endParaRPr sz="2000" i="1" dirty="0">
              <a:solidFill>
                <a:srgbClr val="FFFFFF"/>
              </a:solidFill>
            </a:endParaRPr>
          </a:p>
          <a:p>
            <a:pPr marL="1371600" lvl="0" indent="0" algn="l" rtl="0">
              <a:spcBef>
                <a:spcPts val="0"/>
              </a:spcBef>
              <a:spcAft>
                <a:spcPts val="0"/>
              </a:spcAft>
              <a:buNone/>
            </a:pPr>
            <a:endParaRPr sz="2000" i="1" dirty="0">
              <a:solidFill>
                <a:srgbClr val="FFFFFF"/>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7780"/>
        <p:cNvGrpSpPr/>
        <p:nvPr/>
      </p:nvGrpSpPr>
      <p:grpSpPr>
        <a:xfrm>
          <a:off x="0" y="0"/>
          <a:ext cx="0" cy="0"/>
          <a:chOff x="0" y="0"/>
          <a:chExt cx="0" cy="0"/>
        </a:xfrm>
      </p:grpSpPr>
      <p:sp>
        <p:nvSpPr>
          <p:cNvPr id="17781" name="Google Shape;17781;p50"/>
          <p:cNvSpPr txBox="1">
            <a:spLocks noGrp="1"/>
          </p:cNvSpPr>
          <p:nvPr>
            <p:ph type="title"/>
          </p:nvPr>
        </p:nvSpPr>
        <p:spPr>
          <a:xfrm>
            <a:off x="720000" y="187168"/>
            <a:ext cx="7704000" cy="853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solidFill>
                  <a:schemeClr val="accent6"/>
                </a:solidFill>
              </a:rPr>
              <a:t>Safety Information: </a:t>
            </a:r>
            <a:endParaRPr>
              <a:solidFill>
                <a:schemeClr val="accent6"/>
              </a:solidFill>
            </a:endParaRPr>
          </a:p>
          <a:p>
            <a:pPr marL="0" lvl="0" indent="0" algn="ctr" rtl="0">
              <a:spcBef>
                <a:spcPts val="0"/>
              </a:spcBef>
              <a:spcAft>
                <a:spcPts val="0"/>
              </a:spcAft>
              <a:buNone/>
            </a:pPr>
            <a:r>
              <a:rPr lang="en">
                <a:solidFill>
                  <a:schemeClr val="accent6"/>
                </a:solidFill>
              </a:rPr>
              <a:t>Lodging &amp; Campus Security</a:t>
            </a:r>
            <a:endParaRPr>
              <a:solidFill>
                <a:schemeClr val="accent6"/>
              </a:solidFill>
            </a:endParaRPr>
          </a:p>
        </p:txBody>
      </p:sp>
      <p:sp>
        <p:nvSpPr>
          <p:cNvPr id="17782" name="Google Shape;17782;p50"/>
          <p:cNvSpPr txBox="1">
            <a:spLocks noGrp="1"/>
          </p:cNvSpPr>
          <p:nvPr>
            <p:ph type="body" idx="1"/>
          </p:nvPr>
        </p:nvSpPr>
        <p:spPr>
          <a:xfrm>
            <a:off x="720000" y="1549200"/>
            <a:ext cx="7704000" cy="4562700"/>
          </a:xfrm>
          <a:prstGeom prst="rect">
            <a:avLst/>
          </a:prstGeom>
        </p:spPr>
        <p:txBody>
          <a:bodyPr spcFirstLastPara="1" wrap="square" lIns="91425" tIns="91425" rIns="91425" bIns="91425" anchor="t" anchorCtr="0">
            <a:noAutofit/>
          </a:bodyPr>
          <a:lstStyle/>
          <a:p>
            <a:pPr marL="457200" lvl="0" indent="-368300" algn="l" rtl="0">
              <a:spcBef>
                <a:spcPts val="0"/>
              </a:spcBef>
              <a:spcAft>
                <a:spcPts val="0"/>
              </a:spcAft>
              <a:buSzPts val="2200"/>
              <a:buAutoNum type="arabicPeriod"/>
            </a:pPr>
            <a:r>
              <a:rPr lang="en" sz="2200"/>
              <a:t>Students will be housed in single sex dormatories in single or double rooms. An adult will be staying in the dormatory with the students.</a:t>
            </a:r>
            <a:endParaRPr sz="2200"/>
          </a:p>
          <a:p>
            <a:pPr marL="457200" lvl="0" indent="-368300" algn="l" rtl="0">
              <a:spcBef>
                <a:spcPts val="0"/>
              </a:spcBef>
              <a:spcAft>
                <a:spcPts val="0"/>
              </a:spcAft>
              <a:buSzPts val="2200"/>
              <a:buAutoNum type="arabicPeriod"/>
            </a:pPr>
            <a:r>
              <a:rPr lang="en" sz="2200"/>
              <a:t>UDLAP has </a:t>
            </a:r>
            <a:r>
              <a:rPr lang="en" sz="2200" u="sng"/>
              <a:t>24 hour security</a:t>
            </a:r>
            <a:r>
              <a:rPr lang="en" sz="2200"/>
              <a:t>.</a:t>
            </a:r>
            <a:endParaRPr sz="2200"/>
          </a:p>
          <a:p>
            <a:pPr marL="457200" lvl="0" indent="-368300" algn="l" rtl="0">
              <a:spcBef>
                <a:spcPts val="0"/>
              </a:spcBef>
              <a:spcAft>
                <a:spcPts val="0"/>
              </a:spcAft>
              <a:buSzPts val="2200"/>
              <a:buAutoNum type="arabicPeriod"/>
            </a:pPr>
            <a:r>
              <a:rPr lang="en" sz="2200"/>
              <a:t>In order to enter or exit the campus, individuals must pass through security gates.</a:t>
            </a:r>
            <a:endParaRPr sz="2200"/>
          </a:p>
          <a:p>
            <a:pPr marL="457200" lvl="0" indent="-368300" algn="l" rtl="0">
              <a:spcBef>
                <a:spcPts val="0"/>
              </a:spcBef>
              <a:spcAft>
                <a:spcPts val="0"/>
              </a:spcAft>
              <a:buSzPts val="2200"/>
              <a:buAutoNum type="arabicPeriod"/>
            </a:pPr>
            <a:r>
              <a:rPr lang="en" sz="2200"/>
              <a:t>An ID card or QR code is required to exit the campus. (Our students will not have these codes.)</a:t>
            </a:r>
            <a:endParaRPr sz="2200"/>
          </a:p>
          <a:p>
            <a:pPr marL="457200" lvl="0" indent="0" algn="l" rtl="0">
              <a:spcBef>
                <a:spcPts val="0"/>
              </a:spcBef>
              <a:spcAft>
                <a:spcPts val="0"/>
              </a:spcAft>
              <a:buNone/>
            </a:pPr>
            <a:endParaRPr sz="2200"/>
          </a:p>
          <a:p>
            <a:pPr marL="457200" lvl="0" indent="0" algn="l" rtl="0">
              <a:spcBef>
                <a:spcPts val="0"/>
              </a:spcBef>
              <a:spcAft>
                <a:spcPts val="0"/>
              </a:spcAft>
              <a:buNone/>
            </a:pPr>
            <a:endParaRPr sz="2200"/>
          </a:p>
          <a:p>
            <a:pPr marL="0" lvl="0" indent="0" algn="l" rtl="0">
              <a:spcBef>
                <a:spcPts val="0"/>
              </a:spcBef>
              <a:spcAft>
                <a:spcPts val="0"/>
              </a:spcAft>
              <a:buNone/>
            </a:pPr>
            <a:endParaRPr/>
          </a:p>
        </p:txBody>
      </p:sp>
      <p:pic>
        <p:nvPicPr>
          <p:cNvPr id="17783" name="Google Shape;17783;p50"/>
          <p:cNvPicPr preferRelativeResize="0"/>
          <p:nvPr/>
        </p:nvPicPr>
        <p:blipFill>
          <a:blip r:embed="rId3">
            <a:alphaModFix/>
          </a:blip>
          <a:stretch>
            <a:fillRect/>
          </a:stretch>
        </p:blipFill>
        <p:spPr>
          <a:xfrm>
            <a:off x="815375" y="4441575"/>
            <a:ext cx="3532872" cy="2229926"/>
          </a:xfrm>
          <a:prstGeom prst="rect">
            <a:avLst/>
          </a:prstGeom>
          <a:noFill/>
          <a:ln>
            <a:noFill/>
          </a:ln>
        </p:spPr>
      </p:pic>
      <p:pic>
        <p:nvPicPr>
          <p:cNvPr id="17784" name="Google Shape;17784;p50"/>
          <p:cNvPicPr preferRelativeResize="0"/>
          <p:nvPr/>
        </p:nvPicPr>
        <p:blipFill>
          <a:blip r:embed="rId4">
            <a:alphaModFix/>
          </a:blip>
          <a:stretch>
            <a:fillRect/>
          </a:stretch>
        </p:blipFill>
        <p:spPr>
          <a:xfrm>
            <a:off x="4517975" y="4441565"/>
            <a:ext cx="3244299" cy="2229947"/>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7788"/>
        <p:cNvGrpSpPr/>
        <p:nvPr/>
      </p:nvGrpSpPr>
      <p:grpSpPr>
        <a:xfrm>
          <a:off x="0" y="0"/>
          <a:ext cx="0" cy="0"/>
          <a:chOff x="0" y="0"/>
          <a:chExt cx="0" cy="0"/>
        </a:xfrm>
      </p:grpSpPr>
      <p:sp>
        <p:nvSpPr>
          <p:cNvPr id="17789" name="Google Shape;17789;p51"/>
          <p:cNvSpPr txBox="1">
            <a:spLocks noGrp="1"/>
          </p:cNvSpPr>
          <p:nvPr>
            <p:ph type="title"/>
          </p:nvPr>
        </p:nvSpPr>
        <p:spPr>
          <a:xfrm>
            <a:off x="720000" y="196693"/>
            <a:ext cx="7704000" cy="853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solidFill>
                  <a:schemeClr val="accent6"/>
                </a:solidFill>
              </a:rPr>
              <a:t>Safety Information: </a:t>
            </a:r>
            <a:endParaRPr>
              <a:solidFill>
                <a:schemeClr val="accent6"/>
              </a:solidFill>
            </a:endParaRPr>
          </a:p>
          <a:p>
            <a:pPr marL="0" lvl="0" indent="0" algn="ctr" rtl="0">
              <a:spcBef>
                <a:spcPts val="0"/>
              </a:spcBef>
              <a:spcAft>
                <a:spcPts val="0"/>
              </a:spcAft>
              <a:buNone/>
            </a:pPr>
            <a:r>
              <a:rPr lang="en">
                <a:solidFill>
                  <a:schemeClr val="accent6"/>
                </a:solidFill>
              </a:rPr>
              <a:t>Medical Care &amp; Student Passports</a:t>
            </a:r>
            <a:endParaRPr>
              <a:solidFill>
                <a:schemeClr val="accent6"/>
              </a:solidFill>
            </a:endParaRPr>
          </a:p>
        </p:txBody>
      </p:sp>
      <p:sp>
        <p:nvSpPr>
          <p:cNvPr id="17790" name="Google Shape;17790;p51"/>
          <p:cNvSpPr txBox="1">
            <a:spLocks noGrp="1"/>
          </p:cNvSpPr>
          <p:nvPr>
            <p:ph type="body" idx="1"/>
          </p:nvPr>
        </p:nvSpPr>
        <p:spPr>
          <a:xfrm>
            <a:off x="401103" y="1425756"/>
            <a:ext cx="5785500" cy="4562700"/>
          </a:xfrm>
          <a:prstGeom prst="rect">
            <a:avLst/>
          </a:prstGeom>
        </p:spPr>
        <p:txBody>
          <a:bodyPr spcFirstLastPara="1" wrap="square" lIns="91425" tIns="91425" rIns="91425" bIns="91425" anchor="t" anchorCtr="0">
            <a:noAutofit/>
          </a:bodyPr>
          <a:lstStyle/>
          <a:p>
            <a:pPr marL="457200" lvl="0" indent="-368300" algn="l" rtl="0">
              <a:spcBef>
                <a:spcPts val="0"/>
              </a:spcBef>
              <a:spcAft>
                <a:spcPts val="0"/>
              </a:spcAft>
              <a:buSzPts val="2200"/>
              <a:buAutoNum type="arabicPeriod"/>
            </a:pPr>
            <a:r>
              <a:rPr lang="en" sz="2200" dirty="0"/>
              <a:t>There is an onsite medical clinic &amp; ambulance at UDLAP</a:t>
            </a:r>
            <a:endParaRPr sz="2200" dirty="0"/>
          </a:p>
          <a:p>
            <a:pPr marL="457200" lvl="0" indent="-368300" algn="l" rtl="0">
              <a:spcBef>
                <a:spcPts val="0"/>
              </a:spcBef>
              <a:spcAft>
                <a:spcPts val="0"/>
              </a:spcAft>
              <a:buSzPts val="2200"/>
              <a:buAutoNum type="arabicPeriod"/>
            </a:pPr>
            <a:r>
              <a:rPr lang="en" sz="2200" dirty="0"/>
              <a:t>Student passports will be collected after boarding the airplane in San Antonio, distributed to students prior to immigration control in Mexico, and collected by CAST Med again immediately following Mexican immigration. </a:t>
            </a:r>
            <a:endParaRPr sz="2200" dirty="0"/>
          </a:p>
          <a:p>
            <a:pPr marL="457200" lvl="0" indent="-368300" algn="l" rtl="0">
              <a:spcBef>
                <a:spcPts val="0"/>
              </a:spcBef>
              <a:spcAft>
                <a:spcPts val="0"/>
              </a:spcAft>
              <a:buSzPts val="2200"/>
              <a:buAutoNum type="arabicPeriod"/>
            </a:pPr>
            <a:r>
              <a:rPr lang="en" sz="2200" dirty="0"/>
              <a:t>The school will make two copies of every student passport.</a:t>
            </a:r>
            <a:endParaRPr sz="2200" dirty="0">
              <a:solidFill>
                <a:schemeClr val="dk2"/>
              </a:solidFill>
            </a:endParaRPr>
          </a:p>
          <a:p>
            <a:pPr marL="1028700" lvl="1" indent="-368300" algn="l" rtl="0">
              <a:lnSpc>
                <a:spcPct val="100000"/>
              </a:lnSpc>
              <a:spcBef>
                <a:spcPts val="0"/>
              </a:spcBef>
              <a:spcAft>
                <a:spcPts val="0"/>
              </a:spcAft>
              <a:buClr>
                <a:schemeClr val="dk2"/>
              </a:buClr>
              <a:buSzPts val="2200"/>
              <a:buChar char="○"/>
            </a:pPr>
            <a:r>
              <a:rPr lang="en" sz="2200" dirty="0">
                <a:solidFill>
                  <a:schemeClr val="dk2"/>
                </a:solidFill>
              </a:rPr>
              <a:t>1 copy will remain secured at </a:t>
            </a:r>
            <a:r>
              <a:rPr lang="en-US" sz="2200" dirty="0">
                <a:solidFill>
                  <a:schemeClr val="dk2"/>
                </a:solidFill>
              </a:rPr>
              <a:t>CAST Med High School</a:t>
            </a:r>
            <a:endParaRPr sz="2200" dirty="0">
              <a:solidFill>
                <a:schemeClr val="dk2"/>
              </a:solidFill>
            </a:endParaRPr>
          </a:p>
          <a:p>
            <a:pPr marL="1028700" lvl="1" indent="-368300" algn="l" rtl="0">
              <a:lnSpc>
                <a:spcPct val="100000"/>
              </a:lnSpc>
              <a:spcBef>
                <a:spcPts val="0"/>
              </a:spcBef>
              <a:spcAft>
                <a:spcPts val="0"/>
              </a:spcAft>
              <a:buClr>
                <a:schemeClr val="dk2"/>
              </a:buClr>
              <a:buSzPts val="2200"/>
              <a:buFont typeface="ABeeZee"/>
              <a:buChar char="○"/>
            </a:pPr>
            <a:r>
              <a:rPr lang="en" sz="2200" dirty="0">
                <a:solidFill>
                  <a:schemeClr val="dk2"/>
                </a:solidFill>
              </a:rPr>
              <a:t>1 copy will travel with Dr. Rodriguez</a:t>
            </a:r>
            <a:endParaRPr sz="2200" dirty="0">
              <a:solidFill>
                <a:schemeClr val="dk2"/>
              </a:solidFill>
            </a:endParaRPr>
          </a:p>
          <a:p>
            <a:pPr marL="457200" lvl="0" indent="0" algn="l" rtl="0">
              <a:spcBef>
                <a:spcPts val="0"/>
              </a:spcBef>
              <a:spcAft>
                <a:spcPts val="0"/>
              </a:spcAft>
              <a:buNone/>
            </a:pPr>
            <a:endParaRPr sz="2200" dirty="0"/>
          </a:p>
          <a:p>
            <a:pPr marL="457200" lvl="0" indent="0" algn="l" rtl="0">
              <a:spcBef>
                <a:spcPts val="0"/>
              </a:spcBef>
              <a:spcAft>
                <a:spcPts val="0"/>
              </a:spcAft>
              <a:buNone/>
            </a:pPr>
            <a:endParaRPr sz="2200" dirty="0"/>
          </a:p>
          <a:p>
            <a:pPr marL="0" lvl="0" indent="0" algn="l" rtl="0">
              <a:spcBef>
                <a:spcPts val="0"/>
              </a:spcBef>
              <a:spcAft>
                <a:spcPts val="0"/>
              </a:spcAft>
              <a:buNone/>
            </a:pPr>
            <a:endParaRPr dirty="0"/>
          </a:p>
        </p:txBody>
      </p:sp>
      <p:pic>
        <p:nvPicPr>
          <p:cNvPr id="17791" name="Google Shape;17791;p51"/>
          <p:cNvPicPr preferRelativeResize="0"/>
          <p:nvPr/>
        </p:nvPicPr>
        <p:blipFill>
          <a:blip r:embed="rId3">
            <a:alphaModFix/>
          </a:blip>
          <a:stretch>
            <a:fillRect/>
          </a:stretch>
        </p:blipFill>
        <p:spPr>
          <a:xfrm>
            <a:off x="6076875" y="1823950"/>
            <a:ext cx="2857677" cy="214325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7795"/>
        <p:cNvGrpSpPr/>
        <p:nvPr/>
      </p:nvGrpSpPr>
      <p:grpSpPr>
        <a:xfrm>
          <a:off x="0" y="0"/>
          <a:ext cx="0" cy="0"/>
          <a:chOff x="0" y="0"/>
          <a:chExt cx="0" cy="0"/>
        </a:xfrm>
      </p:grpSpPr>
      <p:sp>
        <p:nvSpPr>
          <p:cNvPr id="17796" name="Google Shape;17796;p52"/>
          <p:cNvSpPr txBox="1">
            <a:spLocks noGrp="1"/>
          </p:cNvSpPr>
          <p:nvPr>
            <p:ph type="title"/>
          </p:nvPr>
        </p:nvSpPr>
        <p:spPr>
          <a:xfrm>
            <a:off x="1973850" y="417500"/>
            <a:ext cx="5196300" cy="1143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4700">
                <a:solidFill>
                  <a:schemeClr val="accent6"/>
                </a:solidFill>
              </a:rPr>
              <a:t>Emergency Contacts &amp; </a:t>
            </a:r>
            <a:endParaRPr sz="4700">
              <a:solidFill>
                <a:schemeClr val="accent6"/>
              </a:solidFill>
            </a:endParaRPr>
          </a:p>
          <a:p>
            <a:pPr marL="0" lvl="0" indent="0" algn="ctr" rtl="0">
              <a:spcBef>
                <a:spcPts val="0"/>
              </a:spcBef>
              <a:spcAft>
                <a:spcPts val="0"/>
              </a:spcAft>
              <a:buNone/>
            </a:pPr>
            <a:r>
              <a:rPr lang="en" sz="4700">
                <a:solidFill>
                  <a:schemeClr val="accent6"/>
                </a:solidFill>
              </a:rPr>
              <a:t>Communication</a:t>
            </a:r>
            <a:endParaRPr sz="4700">
              <a:solidFill>
                <a:schemeClr val="accent6"/>
              </a:solidFill>
            </a:endParaRPr>
          </a:p>
        </p:txBody>
      </p:sp>
      <p:sp>
        <p:nvSpPr>
          <p:cNvPr id="17797" name="Google Shape;17797;p52"/>
          <p:cNvSpPr txBox="1">
            <a:spLocks noGrp="1"/>
          </p:cNvSpPr>
          <p:nvPr>
            <p:ph type="body" idx="1"/>
          </p:nvPr>
        </p:nvSpPr>
        <p:spPr>
          <a:xfrm>
            <a:off x="1322850" y="2286925"/>
            <a:ext cx="6943800" cy="250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dirty="0">
                <a:solidFill>
                  <a:schemeClr val="lt2"/>
                </a:solidFill>
              </a:rPr>
              <a:t>Dr. Rodriguez can be reached by cell phone on Remind 101 during the trip for emergencies. </a:t>
            </a:r>
            <a:endParaRPr sz="2400" b="1" dirty="0">
              <a:solidFill>
                <a:schemeClr val="lt2"/>
              </a:solidFill>
            </a:endParaRPr>
          </a:p>
          <a:p>
            <a:pPr marL="0" lvl="0" indent="0" algn="l" rtl="0">
              <a:spcBef>
                <a:spcPts val="0"/>
              </a:spcBef>
              <a:spcAft>
                <a:spcPts val="0"/>
              </a:spcAft>
              <a:buNone/>
            </a:pPr>
            <a:r>
              <a:rPr lang="en" dirty="0"/>
              <a:t> </a:t>
            </a:r>
            <a:endParaRPr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7801"/>
        <p:cNvGrpSpPr/>
        <p:nvPr/>
      </p:nvGrpSpPr>
      <p:grpSpPr>
        <a:xfrm>
          <a:off x="0" y="0"/>
          <a:ext cx="0" cy="0"/>
          <a:chOff x="0" y="0"/>
          <a:chExt cx="0" cy="0"/>
        </a:xfrm>
      </p:grpSpPr>
      <p:sp>
        <p:nvSpPr>
          <p:cNvPr id="17802" name="Google Shape;17802;p53"/>
          <p:cNvSpPr txBox="1">
            <a:spLocks noGrp="1"/>
          </p:cNvSpPr>
          <p:nvPr>
            <p:ph type="title"/>
          </p:nvPr>
        </p:nvSpPr>
        <p:spPr>
          <a:xfrm>
            <a:off x="824775" y="206218"/>
            <a:ext cx="7704000" cy="853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a:solidFill>
                  <a:schemeClr val="accent2"/>
                </a:solidFill>
              </a:rPr>
              <a:t>Timeline</a:t>
            </a:r>
            <a:endParaRPr sz="6000">
              <a:solidFill>
                <a:schemeClr val="accent2"/>
              </a:solidFill>
            </a:endParaRPr>
          </a:p>
        </p:txBody>
      </p:sp>
      <p:sp>
        <p:nvSpPr>
          <p:cNvPr id="17803" name="Google Shape;17803;p53"/>
          <p:cNvSpPr txBox="1">
            <a:spLocks noGrp="1"/>
          </p:cNvSpPr>
          <p:nvPr>
            <p:ph type="body" idx="1"/>
          </p:nvPr>
        </p:nvSpPr>
        <p:spPr>
          <a:xfrm>
            <a:off x="200025" y="1162050"/>
            <a:ext cx="8563200" cy="5114400"/>
          </a:xfrm>
          <a:prstGeom prst="rect">
            <a:avLst/>
          </a:prstGeom>
        </p:spPr>
        <p:txBody>
          <a:bodyPr spcFirstLastPara="1" wrap="square" lIns="91425" tIns="91425" rIns="91425" bIns="91425" anchor="t" anchorCtr="0">
            <a:noAutofit/>
          </a:bodyPr>
          <a:lstStyle/>
          <a:p>
            <a:pPr marL="457200" lvl="0" indent="-368300" algn="l" rtl="0">
              <a:spcBef>
                <a:spcPts val="0"/>
              </a:spcBef>
              <a:spcAft>
                <a:spcPts val="0"/>
              </a:spcAft>
              <a:buSzPts val="2200"/>
              <a:buAutoNum type="arabicPeriod"/>
            </a:pPr>
            <a:r>
              <a:rPr lang="en" sz="2200" b="1" u="sng" dirty="0">
                <a:solidFill>
                  <a:schemeClr val="lt2"/>
                </a:solidFill>
              </a:rPr>
              <a:t>Immediately</a:t>
            </a:r>
            <a:r>
              <a:rPr lang="en" sz="2200" b="1" dirty="0">
                <a:solidFill>
                  <a:schemeClr val="lt2"/>
                </a:solidFill>
              </a:rPr>
              <a:t>:</a:t>
            </a:r>
            <a:r>
              <a:rPr lang="en" sz="2200" b="1" dirty="0"/>
              <a:t> </a:t>
            </a:r>
            <a:r>
              <a:rPr lang="en" sz="2200" dirty="0"/>
              <a:t>Apply for a passport if your child does not have one.</a:t>
            </a:r>
            <a:endParaRPr sz="2200" dirty="0"/>
          </a:p>
          <a:p>
            <a:pPr marL="914400" lvl="1" indent="-368300" algn="l" rtl="0">
              <a:spcBef>
                <a:spcPts val="0"/>
              </a:spcBef>
              <a:spcAft>
                <a:spcPts val="0"/>
              </a:spcAft>
              <a:buClr>
                <a:schemeClr val="dk2"/>
              </a:buClr>
              <a:buSzPts val="2200"/>
              <a:buChar char="○"/>
            </a:pPr>
            <a:r>
              <a:rPr lang="en" sz="2200" dirty="0">
                <a:solidFill>
                  <a:schemeClr val="dk2"/>
                </a:solidFill>
              </a:rPr>
              <a:t>Routine: 8-11 weeks</a:t>
            </a:r>
            <a:endParaRPr sz="2200" dirty="0">
              <a:solidFill>
                <a:schemeClr val="dk2"/>
              </a:solidFill>
            </a:endParaRPr>
          </a:p>
          <a:p>
            <a:pPr marL="914400" lvl="1" indent="-368300" algn="l" rtl="0">
              <a:spcBef>
                <a:spcPts val="0"/>
              </a:spcBef>
              <a:spcAft>
                <a:spcPts val="0"/>
              </a:spcAft>
              <a:buClr>
                <a:schemeClr val="dk2"/>
              </a:buClr>
              <a:buSzPts val="2200"/>
              <a:buChar char="○"/>
            </a:pPr>
            <a:r>
              <a:rPr lang="en" sz="2200" dirty="0">
                <a:solidFill>
                  <a:schemeClr val="dk2"/>
                </a:solidFill>
              </a:rPr>
              <a:t>Expedited (added fee): 5-7 weeks</a:t>
            </a:r>
            <a:endParaRPr sz="2200" dirty="0">
              <a:solidFill>
                <a:schemeClr val="dk2"/>
              </a:solidFill>
            </a:endParaRPr>
          </a:p>
          <a:p>
            <a:pPr marL="457200" lvl="0" indent="-368300" algn="l" rtl="0">
              <a:spcBef>
                <a:spcPts val="0"/>
              </a:spcBef>
              <a:spcAft>
                <a:spcPts val="0"/>
              </a:spcAft>
              <a:buSzPts val="2200"/>
              <a:buAutoNum type="arabicPeriod"/>
            </a:pPr>
            <a:r>
              <a:rPr lang="en" sz="2200" b="1" u="sng" dirty="0">
                <a:solidFill>
                  <a:schemeClr val="lt2"/>
                </a:solidFill>
              </a:rPr>
              <a:t>Friday, December 2:</a:t>
            </a:r>
            <a:r>
              <a:rPr lang="en" sz="2200" dirty="0"/>
              <a:t> Last day to notify the school that your child will participate. If you have made your decision tonight, please submit the </a:t>
            </a:r>
            <a:r>
              <a:rPr lang="en" sz="2200" dirty="0">
                <a:highlight>
                  <a:srgbClr val="6D9EEB"/>
                </a:highlight>
              </a:rPr>
              <a:t>Travel Decision Form (QR Code)</a:t>
            </a:r>
            <a:r>
              <a:rPr lang="en" sz="2200" dirty="0"/>
              <a:t> tonight.</a:t>
            </a:r>
            <a:endParaRPr sz="2200" dirty="0"/>
          </a:p>
          <a:p>
            <a:pPr marL="457200" lvl="0" indent="-368300" algn="l" rtl="0">
              <a:spcBef>
                <a:spcPts val="0"/>
              </a:spcBef>
              <a:spcAft>
                <a:spcPts val="0"/>
              </a:spcAft>
              <a:buSzPts val="2200"/>
              <a:buAutoNum type="arabicPeriod"/>
            </a:pPr>
            <a:r>
              <a:rPr lang="en" sz="2200" b="1" u="sng" dirty="0">
                <a:solidFill>
                  <a:schemeClr val="lt2"/>
                </a:solidFill>
              </a:rPr>
              <a:t>Friday, December 15:</a:t>
            </a:r>
            <a:r>
              <a:rPr lang="en" sz="2200" dirty="0"/>
              <a:t> Half of trip price ($200 or $75) due to the school. Online payments preferred.</a:t>
            </a:r>
            <a:endParaRPr sz="2200" dirty="0"/>
          </a:p>
          <a:p>
            <a:pPr marL="457200" lvl="0" indent="-368300" algn="l" rtl="0">
              <a:spcBef>
                <a:spcPts val="0"/>
              </a:spcBef>
              <a:spcAft>
                <a:spcPts val="0"/>
              </a:spcAft>
              <a:buSzPts val="2200"/>
              <a:buAutoNum type="arabicPeriod"/>
            </a:pPr>
            <a:r>
              <a:rPr lang="en" sz="2200" b="1" u="sng" dirty="0">
                <a:solidFill>
                  <a:schemeClr val="lt2"/>
                </a:solidFill>
              </a:rPr>
              <a:t>Friday, February 24:</a:t>
            </a:r>
            <a:r>
              <a:rPr lang="en" sz="2200" b="1" dirty="0"/>
              <a:t> </a:t>
            </a:r>
            <a:r>
              <a:rPr lang="en" sz="2200" dirty="0"/>
              <a:t>Remainder of trip price due. </a:t>
            </a:r>
            <a:endParaRPr sz="2200" dirty="0"/>
          </a:p>
          <a:p>
            <a:pPr marL="457200" lvl="0" indent="0" algn="l" rtl="0">
              <a:spcBef>
                <a:spcPts val="0"/>
              </a:spcBef>
              <a:spcAft>
                <a:spcPts val="0"/>
              </a:spcAft>
              <a:buNone/>
            </a:pPr>
            <a:endParaRPr sz="2200" dirty="0"/>
          </a:p>
          <a:p>
            <a:pPr marL="457200" lvl="0" indent="0" algn="l" rtl="0">
              <a:spcBef>
                <a:spcPts val="0"/>
              </a:spcBef>
              <a:spcAft>
                <a:spcPts val="0"/>
              </a:spcAft>
              <a:buNone/>
            </a:pPr>
            <a:r>
              <a:rPr lang="en" sz="2000" i="1" dirty="0">
                <a:solidFill>
                  <a:schemeClr val="accent6"/>
                </a:solidFill>
              </a:rPr>
              <a:t>**If your family needs more time to pay or needs assistance, please reach out to the school. The balance on the trip                  can be paid after travel. </a:t>
            </a:r>
            <a:endParaRPr sz="2000" i="1" dirty="0">
              <a:solidFill>
                <a:schemeClr val="accent6"/>
              </a:solidFill>
            </a:endParaRPr>
          </a:p>
          <a:p>
            <a:pPr marL="0" lvl="0" indent="0" algn="l" rtl="0">
              <a:spcBef>
                <a:spcPts val="0"/>
              </a:spcBef>
              <a:spcAft>
                <a:spcPts val="0"/>
              </a:spcAft>
              <a:buNone/>
            </a:pPr>
            <a:endParaRPr sz="2200" dirty="0"/>
          </a:p>
          <a:p>
            <a:pPr marL="457200" lvl="0" indent="0" algn="l" rtl="0">
              <a:spcBef>
                <a:spcPts val="0"/>
              </a:spcBef>
              <a:spcAft>
                <a:spcPts val="0"/>
              </a:spcAft>
              <a:buNone/>
            </a:pPr>
            <a:endParaRPr sz="2200" dirty="0"/>
          </a:p>
          <a:p>
            <a:pPr marL="0" lvl="0" indent="0" algn="l" rtl="0">
              <a:spcBef>
                <a:spcPts val="0"/>
              </a:spcBef>
              <a:spcAft>
                <a:spcPts val="0"/>
              </a:spcAft>
              <a:buNone/>
            </a:pPr>
            <a:endParaRPr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7807"/>
        <p:cNvGrpSpPr/>
        <p:nvPr/>
      </p:nvGrpSpPr>
      <p:grpSpPr>
        <a:xfrm>
          <a:off x="0" y="0"/>
          <a:ext cx="0" cy="0"/>
          <a:chOff x="0" y="0"/>
          <a:chExt cx="0" cy="0"/>
        </a:xfrm>
      </p:grpSpPr>
      <p:sp>
        <p:nvSpPr>
          <p:cNvPr id="17808" name="Google Shape;17808;p54"/>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a:solidFill>
                  <a:schemeClr val="accent2"/>
                </a:solidFill>
              </a:rPr>
              <a:t>Passport Information</a:t>
            </a:r>
            <a:endParaRPr sz="6000">
              <a:solidFill>
                <a:schemeClr val="accent2"/>
              </a:solidFill>
            </a:endParaRPr>
          </a:p>
        </p:txBody>
      </p:sp>
      <p:sp>
        <p:nvSpPr>
          <p:cNvPr id="17809" name="Google Shape;17809;p54"/>
          <p:cNvSpPr txBox="1">
            <a:spLocks noGrp="1"/>
          </p:cNvSpPr>
          <p:nvPr>
            <p:ph type="body" idx="1"/>
          </p:nvPr>
        </p:nvSpPr>
        <p:spPr>
          <a:xfrm>
            <a:off x="457200" y="1600200"/>
            <a:ext cx="8229600" cy="5114400"/>
          </a:xfrm>
          <a:prstGeom prst="rect">
            <a:avLst/>
          </a:prstGeom>
        </p:spPr>
        <p:txBody>
          <a:bodyPr spcFirstLastPara="1" wrap="square" lIns="91425" tIns="91425" rIns="91425" bIns="91425" anchor="t" anchorCtr="0">
            <a:noAutofit/>
          </a:bodyPr>
          <a:lstStyle/>
          <a:p>
            <a:pPr marL="457200" lvl="0" indent="-381000" algn="l" rtl="0">
              <a:spcBef>
                <a:spcPts val="0"/>
              </a:spcBef>
              <a:spcAft>
                <a:spcPts val="0"/>
              </a:spcAft>
              <a:buSzPts val="2400"/>
              <a:buChar char="●"/>
            </a:pPr>
            <a:r>
              <a:rPr lang="en" sz="2400" b="1"/>
              <a:t>Immediately: </a:t>
            </a:r>
            <a:r>
              <a:rPr lang="en" sz="2400"/>
              <a:t>Apply for a passport if your child does not have one. Per the</a:t>
            </a:r>
            <a:r>
              <a:rPr lang="en" sz="2400" u="sng">
                <a:solidFill>
                  <a:schemeClr val="hlink"/>
                </a:solidFill>
                <a:hlinkClick r:id="rId3"/>
              </a:rPr>
              <a:t> Department of State webpage</a:t>
            </a:r>
            <a:r>
              <a:rPr lang="en" sz="2400"/>
              <a:t> wait times are as follows:</a:t>
            </a:r>
            <a:endParaRPr sz="2400"/>
          </a:p>
          <a:p>
            <a:pPr marL="914400" lvl="1" indent="-355600" algn="l" rtl="0">
              <a:spcBef>
                <a:spcPts val="0"/>
              </a:spcBef>
              <a:spcAft>
                <a:spcPts val="0"/>
              </a:spcAft>
              <a:buClr>
                <a:schemeClr val="dk2"/>
              </a:buClr>
              <a:buSzPts val="2000"/>
              <a:buChar char="○"/>
            </a:pPr>
            <a:r>
              <a:rPr lang="en" sz="2000">
                <a:solidFill>
                  <a:schemeClr val="dk2"/>
                </a:solidFill>
              </a:rPr>
              <a:t>Routine: 8-11 weeks</a:t>
            </a:r>
            <a:endParaRPr sz="2000">
              <a:solidFill>
                <a:schemeClr val="dk2"/>
              </a:solidFill>
            </a:endParaRPr>
          </a:p>
          <a:p>
            <a:pPr marL="914400" lvl="1" indent="-355600" algn="l" rtl="0">
              <a:spcBef>
                <a:spcPts val="0"/>
              </a:spcBef>
              <a:spcAft>
                <a:spcPts val="0"/>
              </a:spcAft>
              <a:buClr>
                <a:schemeClr val="dk2"/>
              </a:buClr>
              <a:buSzPts val="2000"/>
              <a:buChar char="○"/>
            </a:pPr>
            <a:r>
              <a:rPr lang="en" sz="2000">
                <a:solidFill>
                  <a:schemeClr val="dk2"/>
                </a:solidFill>
              </a:rPr>
              <a:t>Expedited (added fee): 5-7 weeks</a:t>
            </a:r>
            <a:endParaRPr sz="2000">
              <a:solidFill>
                <a:schemeClr val="dk2"/>
              </a:solidFill>
            </a:endParaRPr>
          </a:p>
          <a:p>
            <a:pPr marL="1371600" lvl="2" indent="-355600" algn="l" rtl="0">
              <a:spcBef>
                <a:spcPts val="0"/>
              </a:spcBef>
              <a:spcAft>
                <a:spcPts val="0"/>
              </a:spcAft>
              <a:buSzPts val="2000"/>
              <a:buChar char="■"/>
            </a:pPr>
            <a:endParaRPr sz="2000"/>
          </a:p>
          <a:p>
            <a:pPr marL="457200" lvl="0" indent="-381000" algn="l" rtl="0">
              <a:spcBef>
                <a:spcPts val="0"/>
              </a:spcBef>
              <a:spcAft>
                <a:spcPts val="0"/>
              </a:spcAft>
              <a:buSzPts val="2400"/>
              <a:buChar char="●"/>
            </a:pPr>
            <a:r>
              <a:rPr lang="en" sz="2400" u="sng">
                <a:solidFill>
                  <a:schemeClr val="hlink"/>
                </a:solidFill>
                <a:hlinkClick r:id="rId4"/>
              </a:rPr>
              <a:t>City of San Antonio Passport Information </a:t>
            </a:r>
            <a:endParaRPr sz="2400"/>
          </a:p>
          <a:p>
            <a:pPr marL="914400" lvl="1" indent="-355600" algn="l" rtl="0">
              <a:spcBef>
                <a:spcPts val="0"/>
              </a:spcBef>
              <a:spcAft>
                <a:spcPts val="0"/>
              </a:spcAft>
              <a:buClr>
                <a:schemeClr val="dk2"/>
              </a:buClr>
              <a:buSzPts val="2000"/>
              <a:buChar char="○"/>
            </a:pPr>
            <a:r>
              <a:rPr lang="en" sz="2000">
                <a:solidFill>
                  <a:schemeClr val="dk2"/>
                </a:solidFill>
              </a:rPr>
              <a:t>Documentation Needed:</a:t>
            </a:r>
            <a:endParaRPr sz="2000">
              <a:solidFill>
                <a:schemeClr val="dk2"/>
              </a:solidFill>
            </a:endParaRPr>
          </a:p>
          <a:p>
            <a:pPr marL="1371600" lvl="2" indent="-355600" algn="l" rtl="0">
              <a:spcBef>
                <a:spcPts val="0"/>
              </a:spcBef>
              <a:spcAft>
                <a:spcPts val="0"/>
              </a:spcAft>
              <a:buClr>
                <a:schemeClr val="dk2"/>
              </a:buClr>
              <a:buSzPts val="2000"/>
              <a:buAutoNum type="romanLcPeriod"/>
            </a:pPr>
            <a:r>
              <a:rPr lang="en" sz="2000">
                <a:solidFill>
                  <a:schemeClr val="dk2"/>
                </a:solidFill>
              </a:rPr>
              <a:t>Application for a US Passport: DS-11 Form</a:t>
            </a:r>
            <a:endParaRPr sz="2000">
              <a:solidFill>
                <a:schemeClr val="dk2"/>
              </a:solidFill>
            </a:endParaRPr>
          </a:p>
          <a:p>
            <a:pPr marL="1371600" lvl="2" indent="-355600" algn="l" rtl="0">
              <a:spcBef>
                <a:spcPts val="0"/>
              </a:spcBef>
              <a:spcAft>
                <a:spcPts val="0"/>
              </a:spcAft>
              <a:buClr>
                <a:schemeClr val="dk2"/>
              </a:buClr>
              <a:buSzPts val="2000"/>
              <a:buAutoNum type="romanLcPeriod"/>
            </a:pPr>
            <a:r>
              <a:rPr lang="en" sz="2000">
                <a:solidFill>
                  <a:schemeClr val="dk2"/>
                </a:solidFill>
              </a:rPr>
              <a:t>Proof of Citizenship</a:t>
            </a:r>
            <a:endParaRPr sz="2000">
              <a:solidFill>
                <a:schemeClr val="dk2"/>
              </a:solidFill>
            </a:endParaRPr>
          </a:p>
          <a:p>
            <a:pPr marL="1371600" lvl="2" indent="-355600" algn="l" rtl="0">
              <a:spcBef>
                <a:spcPts val="0"/>
              </a:spcBef>
              <a:spcAft>
                <a:spcPts val="0"/>
              </a:spcAft>
              <a:buClr>
                <a:schemeClr val="dk2"/>
              </a:buClr>
              <a:buSzPts val="2000"/>
              <a:buAutoNum type="romanLcPeriod"/>
            </a:pPr>
            <a:r>
              <a:rPr lang="en" sz="2000">
                <a:solidFill>
                  <a:schemeClr val="dk2"/>
                </a:solidFill>
              </a:rPr>
              <a:t>Photo Identification</a:t>
            </a:r>
            <a:endParaRPr sz="2000">
              <a:solidFill>
                <a:schemeClr val="dk2"/>
              </a:solidFill>
            </a:endParaRPr>
          </a:p>
          <a:p>
            <a:pPr marL="1371600" lvl="2" indent="-355600" algn="l" rtl="0">
              <a:spcBef>
                <a:spcPts val="0"/>
              </a:spcBef>
              <a:spcAft>
                <a:spcPts val="0"/>
              </a:spcAft>
              <a:buClr>
                <a:schemeClr val="dk2"/>
              </a:buClr>
              <a:buSzPts val="2000"/>
              <a:buAutoNum type="romanLcPeriod"/>
            </a:pPr>
            <a:r>
              <a:rPr lang="en" sz="2000">
                <a:solidFill>
                  <a:schemeClr val="dk2"/>
                </a:solidFill>
              </a:rPr>
              <a:t>Passport Photo</a:t>
            </a:r>
            <a:endParaRPr sz="2000">
              <a:solidFill>
                <a:schemeClr val="dk2"/>
              </a:solidFill>
            </a:endParaRPr>
          </a:p>
          <a:p>
            <a:pPr marL="1371600" lvl="2" indent="-355600" algn="l" rtl="0">
              <a:spcBef>
                <a:spcPts val="0"/>
              </a:spcBef>
              <a:spcAft>
                <a:spcPts val="0"/>
              </a:spcAft>
              <a:buClr>
                <a:schemeClr val="dk2"/>
              </a:buClr>
              <a:buSzPts val="2000"/>
              <a:buAutoNum type="romanLcPeriod"/>
            </a:pPr>
            <a:r>
              <a:rPr lang="en" sz="2000">
                <a:solidFill>
                  <a:schemeClr val="dk2"/>
                </a:solidFill>
              </a:rPr>
              <a:t>Fees </a:t>
            </a:r>
            <a:endParaRPr sz="2000">
              <a:solidFill>
                <a:schemeClr val="dk2"/>
              </a:solidFill>
            </a:endParaRPr>
          </a:p>
          <a:p>
            <a:pPr marL="0" lvl="0" indent="0" algn="l" rtl="0">
              <a:spcBef>
                <a:spcPts val="0"/>
              </a:spcBef>
              <a:spcAft>
                <a:spcPts val="0"/>
              </a:spcAft>
              <a:buNone/>
            </a:pPr>
            <a:endParaRPr sz="2000" i="1"/>
          </a:p>
          <a:p>
            <a:pPr marL="45720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813"/>
        <p:cNvGrpSpPr/>
        <p:nvPr/>
      </p:nvGrpSpPr>
      <p:grpSpPr>
        <a:xfrm>
          <a:off x="0" y="0"/>
          <a:ext cx="0" cy="0"/>
          <a:chOff x="0" y="0"/>
          <a:chExt cx="0" cy="0"/>
        </a:xfrm>
      </p:grpSpPr>
      <p:sp>
        <p:nvSpPr>
          <p:cNvPr id="17814" name="Google Shape;17814;p55"/>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a:solidFill>
                  <a:schemeClr val="accent2"/>
                </a:solidFill>
              </a:rPr>
              <a:t>Passport Information</a:t>
            </a:r>
            <a:endParaRPr sz="6000">
              <a:solidFill>
                <a:schemeClr val="accent2"/>
              </a:solidFill>
            </a:endParaRPr>
          </a:p>
        </p:txBody>
      </p:sp>
      <p:sp>
        <p:nvSpPr>
          <p:cNvPr id="17815" name="Google Shape;17815;p55"/>
          <p:cNvSpPr txBox="1">
            <a:spLocks noGrp="1"/>
          </p:cNvSpPr>
          <p:nvPr>
            <p:ph type="body" idx="1"/>
          </p:nvPr>
        </p:nvSpPr>
        <p:spPr>
          <a:xfrm>
            <a:off x="295275" y="1457325"/>
            <a:ext cx="7943700" cy="5114400"/>
          </a:xfrm>
          <a:prstGeom prst="rect">
            <a:avLst/>
          </a:prstGeom>
        </p:spPr>
        <p:txBody>
          <a:bodyPr spcFirstLastPara="1" wrap="square" lIns="91425" tIns="91425" rIns="91425" bIns="91425" anchor="t" anchorCtr="0">
            <a:noAutofit/>
          </a:bodyPr>
          <a:lstStyle/>
          <a:p>
            <a:pPr marL="457200" lvl="0" indent="-355600" algn="l" rtl="0">
              <a:spcBef>
                <a:spcPts val="0"/>
              </a:spcBef>
              <a:spcAft>
                <a:spcPts val="0"/>
              </a:spcAft>
              <a:buClr>
                <a:schemeClr val="dk1"/>
              </a:buClr>
              <a:buSzPts val="2000"/>
              <a:buAutoNum type="arabicPeriod"/>
            </a:pPr>
            <a:r>
              <a:rPr lang="en" sz="2000" b="1" u="sng" dirty="0">
                <a:solidFill>
                  <a:schemeClr val="dk1"/>
                </a:solidFill>
                <a:highlight>
                  <a:schemeClr val="accent6"/>
                </a:highlight>
              </a:rPr>
              <a:t>Minors under the age of 16</a:t>
            </a:r>
            <a:r>
              <a:rPr lang="en" sz="2000" dirty="0">
                <a:solidFill>
                  <a:schemeClr val="dk1"/>
                </a:solidFill>
                <a:highlight>
                  <a:schemeClr val="accent6"/>
                </a:highlight>
              </a:rPr>
              <a:t> are considered first time applicants and</a:t>
            </a:r>
            <a:r>
              <a:rPr lang="en" sz="2000" b="1" dirty="0">
                <a:solidFill>
                  <a:schemeClr val="dk1"/>
                </a:solidFill>
                <a:highlight>
                  <a:schemeClr val="accent6"/>
                </a:highlight>
              </a:rPr>
              <a:t> </a:t>
            </a:r>
            <a:r>
              <a:rPr lang="en" sz="2000" b="1" u="sng" dirty="0">
                <a:solidFill>
                  <a:schemeClr val="dk1"/>
                </a:solidFill>
                <a:highlight>
                  <a:schemeClr val="accent6"/>
                </a:highlight>
              </a:rPr>
              <a:t>MUST</a:t>
            </a:r>
            <a:r>
              <a:rPr lang="en" sz="2000" b="1" dirty="0">
                <a:solidFill>
                  <a:schemeClr val="dk1"/>
                </a:solidFill>
                <a:highlight>
                  <a:schemeClr val="accent6"/>
                </a:highlight>
              </a:rPr>
              <a:t> present all documents required of a first time applicant.  </a:t>
            </a:r>
            <a:r>
              <a:rPr lang="en" sz="2000" dirty="0">
                <a:solidFill>
                  <a:schemeClr val="dk1"/>
                </a:solidFill>
                <a:highlight>
                  <a:schemeClr val="accent6"/>
                </a:highlight>
              </a:rPr>
              <a:t>The minor and parents listed on the birth certificate must be present at the time of service. </a:t>
            </a:r>
            <a:endParaRPr sz="2000" dirty="0">
              <a:solidFill>
                <a:schemeClr val="dk1"/>
              </a:solidFill>
              <a:highlight>
                <a:schemeClr val="accent6"/>
              </a:highlight>
            </a:endParaRPr>
          </a:p>
          <a:p>
            <a:pPr marL="457200" lvl="0" indent="0" algn="l" rtl="0">
              <a:spcBef>
                <a:spcPts val="0"/>
              </a:spcBef>
              <a:spcAft>
                <a:spcPts val="0"/>
              </a:spcAft>
              <a:buNone/>
            </a:pPr>
            <a:endParaRPr sz="2000" dirty="0">
              <a:solidFill>
                <a:schemeClr val="dk1"/>
              </a:solidFill>
              <a:highlight>
                <a:schemeClr val="accent6"/>
              </a:highlight>
            </a:endParaRPr>
          </a:p>
          <a:p>
            <a:pPr marL="457200" lvl="0" indent="-355600" algn="l" rtl="0">
              <a:spcBef>
                <a:spcPts val="0"/>
              </a:spcBef>
              <a:spcAft>
                <a:spcPts val="0"/>
              </a:spcAft>
              <a:buClr>
                <a:schemeClr val="dk1"/>
              </a:buClr>
              <a:buSzPts val="2000"/>
              <a:buAutoNum type="arabicPeriod"/>
            </a:pPr>
            <a:r>
              <a:rPr lang="en" sz="2000" dirty="0">
                <a:solidFill>
                  <a:schemeClr val="dk1"/>
                </a:solidFill>
                <a:highlight>
                  <a:schemeClr val="accent6"/>
                </a:highlight>
              </a:rPr>
              <a:t>The City of San Antonio Qless registration application opens at 8:00am and may close earlier than 4:30pm. Applicants also have the option of scheduling an appointment.  </a:t>
            </a:r>
            <a:r>
              <a:rPr lang="en" sz="2000" u="sng" dirty="0">
                <a:solidFill>
                  <a:schemeClr val="dk1"/>
                </a:solidFill>
                <a:highlight>
                  <a:schemeClr val="accent6"/>
                </a:highlight>
                <a:hlinkClick r:id="rId3">
                  <a:extLst>
                    <a:ext uri="{A12FA001-AC4F-418D-AE19-62706E023703}">
                      <ahyp:hlinkClr xmlns:ahyp="http://schemas.microsoft.com/office/drawing/2018/hyperlinkcolor" val="tx"/>
                    </a:ext>
                  </a:extLst>
                </a:hlinkClick>
              </a:rPr>
              <a:t>https://kiosk.na6.qless.com/kiosk/app/home/237</a:t>
            </a:r>
            <a:r>
              <a:rPr lang="en" sz="2000" dirty="0">
                <a:solidFill>
                  <a:schemeClr val="dk1"/>
                </a:solidFill>
                <a:highlight>
                  <a:schemeClr val="accent6"/>
                </a:highlight>
              </a:rPr>
              <a:t> </a:t>
            </a:r>
            <a:endParaRPr sz="2000" dirty="0">
              <a:solidFill>
                <a:schemeClr val="dk1"/>
              </a:solidFill>
              <a:highlight>
                <a:schemeClr val="accent6"/>
              </a:highlight>
            </a:endParaRPr>
          </a:p>
          <a:p>
            <a:pPr marL="457200" lvl="0" indent="0" algn="l" rtl="0">
              <a:spcBef>
                <a:spcPts val="0"/>
              </a:spcBef>
              <a:spcAft>
                <a:spcPts val="0"/>
              </a:spcAft>
              <a:buNone/>
            </a:pPr>
            <a:endParaRPr sz="2000" dirty="0">
              <a:solidFill>
                <a:srgbClr val="4C4D4D"/>
              </a:solidFill>
              <a:highlight>
                <a:schemeClr val="lt1"/>
              </a:highlight>
            </a:endParaRPr>
          </a:p>
          <a:p>
            <a:pPr marL="457200" lvl="0" indent="0" algn="l" rtl="0">
              <a:spcBef>
                <a:spcPts val="0"/>
              </a:spcBef>
              <a:spcAft>
                <a:spcPts val="0"/>
              </a:spcAft>
              <a:buNone/>
            </a:pPr>
            <a:endParaRPr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7819"/>
        <p:cNvGrpSpPr/>
        <p:nvPr/>
      </p:nvGrpSpPr>
      <p:grpSpPr>
        <a:xfrm>
          <a:off x="0" y="0"/>
          <a:ext cx="0" cy="0"/>
          <a:chOff x="0" y="0"/>
          <a:chExt cx="0" cy="0"/>
        </a:xfrm>
      </p:grpSpPr>
      <p:sp>
        <p:nvSpPr>
          <p:cNvPr id="17820" name="Google Shape;17820;p56"/>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t>Please complete a Form Using the QR Code</a:t>
            </a:r>
            <a:endParaRPr dirty="0"/>
          </a:p>
        </p:txBody>
      </p:sp>
      <p:sp>
        <p:nvSpPr>
          <p:cNvPr id="17821" name="Google Shape;17821;p56"/>
          <p:cNvSpPr txBox="1">
            <a:spLocks noGrp="1"/>
          </p:cNvSpPr>
          <p:nvPr>
            <p:ph type="body" idx="1"/>
          </p:nvPr>
        </p:nvSpPr>
        <p:spPr>
          <a:xfrm>
            <a:off x="720000" y="1549200"/>
            <a:ext cx="7704000" cy="456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pic>
        <p:nvPicPr>
          <p:cNvPr id="3" name="Picture 2" descr="Qr code&#10;&#10;Description automatically generated">
            <a:extLst>
              <a:ext uri="{FF2B5EF4-FFF2-40B4-BE49-F238E27FC236}">
                <a16:creationId xmlns:a16="http://schemas.microsoft.com/office/drawing/2014/main" id="{046BA951-83B7-4014-8349-233CF05B62D8}"/>
              </a:ext>
            </a:extLst>
          </p:cNvPr>
          <p:cNvPicPr>
            <a:picLocks noChangeAspect="1"/>
          </p:cNvPicPr>
          <p:nvPr/>
        </p:nvPicPr>
        <p:blipFill>
          <a:blip r:embed="rId3"/>
          <a:stretch>
            <a:fillRect/>
          </a:stretch>
        </p:blipFill>
        <p:spPr>
          <a:xfrm>
            <a:off x="3143250" y="2000250"/>
            <a:ext cx="2857500" cy="2857500"/>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7696"/>
        <p:cNvGrpSpPr/>
        <p:nvPr/>
      </p:nvGrpSpPr>
      <p:grpSpPr>
        <a:xfrm>
          <a:off x="0" y="0"/>
          <a:ext cx="0" cy="0"/>
          <a:chOff x="0" y="0"/>
          <a:chExt cx="0" cy="0"/>
        </a:xfrm>
      </p:grpSpPr>
      <p:sp>
        <p:nvSpPr>
          <p:cNvPr id="17697" name="Google Shape;17697;p38"/>
          <p:cNvSpPr txBox="1">
            <a:spLocks noGrp="1"/>
          </p:cNvSpPr>
          <p:nvPr>
            <p:ph type="title"/>
          </p:nvPr>
        </p:nvSpPr>
        <p:spPr>
          <a:xfrm>
            <a:off x="3063150" y="720568"/>
            <a:ext cx="7704000" cy="853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400"/>
              <a:buNone/>
            </a:pPr>
            <a:r>
              <a:rPr lang="en" sz="7200">
                <a:solidFill>
                  <a:schemeClr val="dk2"/>
                </a:solidFill>
              </a:rPr>
              <a:t>Agenda</a:t>
            </a:r>
            <a:endParaRPr sz="7200">
              <a:solidFill>
                <a:schemeClr val="dk2"/>
              </a:solidFill>
            </a:endParaRPr>
          </a:p>
        </p:txBody>
      </p:sp>
      <p:sp>
        <p:nvSpPr>
          <p:cNvPr id="17698" name="Google Shape;17698;p38"/>
          <p:cNvSpPr txBox="1">
            <a:spLocks noGrp="1"/>
          </p:cNvSpPr>
          <p:nvPr>
            <p:ph type="body" idx="1"/>
          </p:nvPr>
        </p:nvSpPr>
        <p:spPr>
          <a:xfrm>
            <a:off x="4838700" y="1574075"/>
            <a:ext cx="4555800" cy="43560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3200"/>
              <a:buNone/>
            </a:pPr>
            <a:endParaRPr sz="2400"/>
          </a:p>
          <a:p>
            <a:pPr marL="457200" lvl="0" indent="-381000" algn="l" rtl="0">
              <a:lnSpc>
                <a:spcPct val="115000"/>
              </a:lnSpc>
              <a:spcBef>
                <a:spcPts val="0"/>
              </a:spcBef>
              <a:spcAft>
                <a:spcPts val="0"/>
              </a:spcAft>
              <a:buSzPts val="2400"/>
              <a:buChar char="●"/>
            </a:pPr>
            <a:r>
              <a:rPr lang="en" sz="2400"/>
              <a:t>Purpose of the Field Experience</a:t>
            </a:r>
            <a:endParaRPr sz="2400"/>
          </a:p>
          <a:p>
            <a:pPr marL="457200" lvl="0" indent="-381000" algn="l" rtl="0">
              <a:lnSpc>
                <a:spcPct val="115000"/>
              </a:lnSpc>
              <a:spcBef>
                <a:spcPts val="0"/>
              </a:spcBef>
              <a:spcAft>
                <a:spcPts val="0"/>
              </a:spcAft>
              <a:buSzPts val="2400"/>
              <a:buChar char="●"/>
            </a:pPr>
            <a:r>
              <a:rPr lang="en" sz="2400"/>
              <a:t>UDLAP: Hosts &amp; Partner</a:t>
            </a:r>
            <a:endParaRPr sz="2400"/>
          </a:p>
          <a:p>
            <a:pPr marL="457200" lvl="0" indent="-381000" algn="l" rtl="0">
              <a:lnSpc>
                <a:spcPct val="115000"/>
              </a:lnSpc>
              <a:spcBef>
                <a:spcPts val="0"/>
              </a:spcBef>
              <a:spcAft>
                <a:spcPts val="0"/>
              </a:spcAft>
              <a:buSzPts val="2400"/>
              <a:buChar char="●"/>
            </a:pPr>
            <a:r>
              <a:rPr lang="en" sz="2400"/>
              <a:t>Overview of the Field Experience</a:t>
            </a:r>
            <a:endParaRPr sz="2400"/>
          </a:p>
          <a:p>
            <a:pPr marL="457200" lvl="0" indent="-381000" algn="l" rtl="0">
              <a:lnSpc>
                <a:spcPct val="115000"/>
              </a:lnSpc>
              <a:spcBef>
                <a:spcPts val="0"/>
              </a:spcBef>
              <a:spcAft>
                <a:spcPts val="0"/>
              </a:spcAft>
              <a:buSzPts val="2400"/>
              <a:buChar char="●"/>
            </a:pPr>
            <a:r>
              <a:rPr lang="en" sz="2400"/>
              <a:t>Trip Costs</a:t>
            </a:r>
            <a:endParaRPr sz="2400"/>
          </a:p>
          <a:p>
            <a:pPr marL="457200" lvl="0" indent="-381000" algn="l" rtl="0">
              <a:lnSpc>
                <a:spcPct val="115000"/>
              </a:lnSpc>
              <a:spcBef>
                <a:spcPts val="0"/>
              </a:spcBef>
              <a:spcAft>
                <a:spcPts val="0"/>
              </a:spcAft>
              <a:buSzPts val="2400"/>
              <a:buChar char="●"/>
            </a:pPr>
            <a:r>
              <a:rPr lang="en" sz="2400"/>
              <a:t>Safety </a:t>
            </a:r>
            <a:endParaRPr sz="2400"/>
          </a:p>
          <a:p>
            <a:pPr marL="457200" lvl="0" indent="-381000" algn="l" rtl="0">
              <a:lnSpc>
                <a:spcPct val="115000"/>
              </a:lnSpc>
              <a:spcBef>
                <a:spcPts val="0"/>
              </a:spcBef>
              <a:spcAft>
                <a:spcPts val="0"/>
              </a:spcAft>
              <a:buSzPts val="2400"/>
              <a:buChar char="●"/>
            </a:pPr>
            <a:r>
              <a:rPr lang="en" sz="2400"/>
              <a:t>Passports</a:t>
            </a:r>
            <a:endParaRPr sz="2400"/>
          </a:p>
        </p:txBody>
      </p:sp>
      <p:pic>
        <p:nvPicPr>
          <p:cNvPr id="17699" name="Google Shape;17699;p38"/>
          <p:cNvPicPr preferRelativeResize="0"/>
          <p:nvPr/>
        </p:nvPicPr>
        <p:blipFill>
          <a:blip r:embed="rId3">
            <a:alphaModFix/>
          </a:blip>
          <a:stretch>
            <a:fillRect/>
          </a:stretch>
        </p:blipFill>
        <p:spPr>
          <a:xfrm>
            <a:off x="196850" y="2146182"/>
            <a:ext cx="4555802" cy="3211780"/>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7825"/>
        <p:cNvGrpSpPr/>
        <p:nvPr/>
      </p:nvGrpSpPr>
      <p:grpSpPr>
        <a:xfrm>
          <a:off x="0" y="0"/>
          <a:ext cx="0" cy="0"/>
          <a:chOff x="0" y="0"/>
          <a:chExt cx="0" cy="0"/>
        </a:xfrm>
      </p:grpSpPr>
      <p:sp>
        <p:nvSpPr>
          <p:cNvPr id="17826" name="Google Shape;17826;p57"/>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t>More information in our school website</a:t>
            </a:r>
            <a:endParaRPr dirty="0"/>
          </a:p>
        </p:txBody>
      </p:sp>
      <p:sp>
        <p:nvSpPr>
          <p:cNvPr id="17827" name="Google Shape;17827;p57"/>
          <p:cNvSpPr txBox="1">
            <a:spLocks noGrp="1"/>
          </p:cNvSpPr>
          <p:nvPr>
            <p:ph type="body" idx="1"/>
          </p:nvPr>
        </p:nvSpPr>
        <p:spPr>
          <a:xfrm>
            <a:off x="720000" y="1549200"/>
            <a:ext cx="7704000" cy="456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800" dirty="0">
                <a:hlinkClick r:id="rId3"/>
              </a:rPr>
              <a:t>https://schools.saisd.net/page/028.homepage</a:t>
            </a:r>
            <a:endParaRPr sz="1800"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7703"/>
        <p:cNvGrpSpPr/>
        <p:nvPr/>
      </p:nvGrpSpPr>
      <p:grpSpPr>
        <a:xfrm>
          <a:off x="0" y="0"/>
          <a:ext cx="0" cy="0"/>
          <a:chOff x="0" y="0"/>
          <a:chExt cx="0" cy="0"/>
        </a:xfrm>
      </p:grpSpPr>
      <p:sp>
        <p:nvSpPr>
          <p:cNvPr id="17704" name="Google Shape;17704;p39"/>
          <p:cNvSpPr txBox="1">
            <a:spLocks noGrp="1"/>
          </p:cNvSpPr>
          <p:nvPr>
            <p:ph type="title"/>
          </p:nvPr>
        </p:nvSpPr>
        <p:spPr>
          <a:xfrm>
            <a:off x="720000" y="549118"/>
            <a:ext cx="7704000" cy="853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Clr>
                <a:schemeClr val="dk2"/>
              </a:buClr>
              <a:buSzPts val="4800"/>
              <a:buFont typeface="Arial"/>
              <a:buNone/>
            </a:pPr>
            <a:r>
              <a:rPr lang="en" sz="6000">
                <a:solidFill>
                  <a:schemeClr val="dk2"/>
                </a:solidFill>
              </a:rPr>
              <a:t>Purpose of the Field Experience</a:t>
            </a:r>
            <a:endParaRPr sz="6000">
              <a:solidFill>
                <a:schemeClr val="dk2"/>
              </a:solidFill>
            </a:endParaRPr>
          </a:p>
        </p:txBody>
      </p:sp>
      <p:sp>
        <p:nvSpPr>
          <p:cNvPr id="17705" name="Google Shape;17705;p39"/>
          <p:cNvSpPr txBox="1">
            <a:spLocks noGrp="1"/>
          </p:cNvSpPr>
          <p:nvPr>
            <p:ph type="body" idx="1"/>
          </p:nvPr>
        </p:nvSpPr>
        <p:spPr>
          <a:xfrm>
            <a:off x="720000" y="1549200"/>
            <a:ext cx="7704000" cy="4562700"/>
          </a:xfrm>
          <a:prstGeom prst="rect">
            <a:avLst/>
          </a:prstGeom>
          <a:noFill/>
          <a:ln>
            <a:noFill/>
          </a:ln>
        </p:spPr>
        <p:txBody>
          <a:bodyPr spcFirstLastPara="1" wrap="square" lIns="91425" tIns="91425" rIns="91425" bIns="91425" anchor="t" anchorCtr="0">
            <a:noAutofit/>
          </a:bodyPr>
          <a:lstStyle/>
          <a:p>
            <a:pPr marL="457200" lvl="0" indent="-381000" algn="l" rtl="0">
              <a:lnSpc>
                <a:spcPct val="100000"/>
              </a:lnSpc>
              <a:spcBef>
                <a:spcPts val="0"/>
              </a:spcBef>
              <a:spcAft>
                <a:spcPts val="0"/>
              </a:spcAft>
              <a:buSzPts val="2400"/>
              <a:buChar char="●"/>
            </a:pPr>
            <a:r>
              <a:rPr lang="en" sz="2400"/>
              <a:t>To explore and immerse oneself in Mexican culture &amp; history.</a:t>
            </a:r>
            <a:endParaRPr sz="2400"/>
          </a:p>
          <a:p>
            <a:pPr marL="457200" lvl="0" indent="0" algn="l" rtl="0">
              <a:lnSpc>
                <a:spcPct val="100000"/>
              </a:lnSpc>
              <a:spcBef>
                <a:spcPts val="0"/>
              </a:spcBef>
              <a:spcAft>
                <a:spcPts val="0"/>
              </a:spcAft>
              <a:buNone/>
            </a:pPr>
            <a:endParaRPr sz="1200"/>
          </a:p>
          <a:p>
            <a:pPr marL="457200" lvl="0" indent="-381000" algn="l" rtl="0">
              <a:lnSpc>
                <a:spcPct val="100000"/>
              </a:lnSpc>
              <a:spcBef>
                <a:spcPts val="0"/>
              </a:spcBef>
              <a:spcAft>
                <a:spcPts val="0"/>
              </a:spcAft>
              <a:buSzPts val="2400"/>
              <a:buChar char="●"/>
            </a:pPr>
            <a:r>
              <a:rPr lang="en" sz="2400"/>
              <a:t>To visit the UDLAP campus in Puebla, Mexico &amp; learn about opportunities for further study.</a:t>
            </a:r>
            <a:endParaRPr sz="2400"/>
          </a:p>
          <a:p>
            <a:pPr marL="457200" lvl="0" indent="0" algn="l" rtl="0">
              <a:lnSpc>
                <a:spcPct val="100000"/>
              </a:lnSpc>
              <a:spcBef>
                <a:spcPts val="0"/>
              </a:spcBef>
              <a:spcAft>
                <a:spcPts val="0"/>
              </a:spcAft>
              <a:buSzPts val="3200"/>
              <a:buNone/>
            </a:pPr>
            <a:endParaRPr/>
          </a:p>
        </p:txBody>
      </p:sp>
      <p:pic>
        <p:nvPicPr>
          <p:cNvPr id="17706" name="Google Shape;17706;p39"/>
          <p:cNvPicPr preferRelativeResize="0"/>
          <p:nvPr/>
        </p:nvPicPr>
        <p:blipFill rotWithShape="1">
          <a:blip r:embed="rId3">
            <a:alphaModFix/>
          </a:blip>
          <a:srcRect/>
          <a:stretch/>
        </p:blipFill>
        <p:spPr>
          <a:xfrm>
            <a:off x="1293950" y="3409950"/>
            <a:ext cx="5955874" cy="2832001"/>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710"/>
        <p:cNvGrpSpPr/>
        <p:nvPr/>
      </p:nvGrpSpPr>
      <p:grpSpPr>
        <a:xfrm>
          <a:off x="0" y="0"/>
          <a:ext cx="0" cy="0"/>
          <a:chOff x="0" y="0"/>
          <a:chExt cx="0" cy="0"/>
        </a:xfrm>
      </p:grpSpPr>
      <p:sp>
        <p:nvSpPr>
          <p:cNvPr id="17711" name="Google Shape;17711;p40"/>
          <p:cNvSpPr txBox="1">
            <a:spLocks noGrp="1"/>
          </p:cNvSpPr>
          <p:nvPr>
            <p:ph type="title"/>
          </p:nvPr>
        </p:nvSpPr>
        <p:spPr>
          <a:xfrm>
            <a:off x="720000" y="377668"/>
            <a:ext cx="7704000" cy="853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a:solidFill>
                  <a:schemeClr val="accent2"/>
                </a:solidFill>
              </a:rPr>
              <a:t>Our Hosts: UDLAP </a:t>
            </a:r>
            <a:endParaRPr sz="6000">
              <a:solidFill>
                <a:schemeClr val="accent2"/>
              </a:solidFill>
            </a:endParaRPr>
          </a:p>
        </p:txBody>
      </p:sp>
      <p:sp>
        <p:nvSpPr>
          <p:cNvPr id="17712" name="Google Shape;17712;p40"/>
          <p:cNvSpPr txBox="1">
            <a:spLocks noGrp="1"/>
          </p:cNvSpPr>
          <p:nvPr>
            <p:ph type="body" idx="1"/>
          </p:nvPr>
        </p:nvSpPr>
        <p:spPr>
          <a:xfrm>
            <a:off x="339000" y="1473000"/>
            <a:ext cx="8214600" cy="5061000"/>
          </a:xfrm>
          <a:prstGeom prst="rect">
            <a:avLst/>
          </a:prstGeom>
        </p:spPr>
        <p:txBody>
          <a:bodyPr spcFirstLastPara="1" wrap="square" lIns="91425" tIns="91425" rIns="91425" bIns="91425" anchor="t" anchorCtr="0">
            <a:noAutofit/>
          </a:bodyPr>
          <a:lstStyle/>
          <a:p>
            <a:pPr marL="457200" lvl="0" indent="-368300" algn="l" rtl="0">
              <a:spcBef>
                <a:spcPts val="0"/>
              </a:spcBef>
              <a:spcAft>
                <a:spcPts val="0"/>
              </a:spcAft>
              <a:buSzPts val="2200"/>
              <a:buChar char="●"/>
            </a:pPr>
            <a:r>
              <a:rPr lang="en" sz="2200" b="1">
                <a:solidFill>
                  <a:schemeClr val="lt1"/>
                </a:solidFill>
              </a:rPr>
              <a:t>Universidad de las Américas Puebla</a:t>
            </a:r>
            <a:r>
              <a:rPr lang="en" sz="2200">
                <a:solidFill>
                  <a:schemeClr val="lt1"/>
                </a:solidFill>
              </a:rPr>
              <a:t> (</a:t>
            </a:r>
            <a:r>
              <a:rPr lang="en" sz="2200" b="1">
                <a:solidFill>
                  <a:schemeClr val="lt1"/>
                </a:solidFill>
              </a:rPr>
              <a:t>UDLAP)</a:t>
            </a:r>
            <a:r>
              <a:rPr lang="en" sz="2200">
                <a:solidFill>
                  <a:schemeClr val="lt1"/>
                </a:solidFill>
              </a:rPr>
              <a:t> is a Mexican private university located in San Andrés Cholula, near Puebla.</a:t>
            </a:r>
            <a:endParaRPr sz="2200">
              <a:solidFill>
                <a:schemeClr val="lt1"/>
              </a:solidFill>
            </a:endParaRPr>
          </a:p>
          <a:p>
            <a:pPr marL="457200" lvl="0" indent="-368300" algn="l" rtl="0">
              <a:spcBef>
                <a:spcPts val="0"/>
              </a:spcBef>
              <a:spcAft>
                <a:spcPts val="0"/>
              </a:spcAft>
              <a:buSzPts val="2200"/>
              <a:buChar char="●"/>
            </a:pPr>
            <a:r>
              <a:rPr lang="en" sz="2200">
                <a:solidFill>
                  <a:schemeClr val="accent6"/>
                </a:solidFill>
              </a:rPr>
              <a:t>The university has experience hosting high school students on the campus.</a:t>
            </a:r>
            <a:endParaRPr sz="2200">
              <a:solidFill>
                <a:schemeClr val="lt1"/>
              </a:solidFill>
            </a:endParaRPr>
          </a:p>
          <a:p>
            <a:pPr marL="457200" lvl="0" indent="-368300" algn="l" rtl="0">
              <a:spcBef>
                <a:spcPts val="0"/>
              </a:spcBef>
              <a:spcAft>
                <a:spcPts val="0"/>
              </a:spcAft>
              <a:buSzPts val="2200"/>
              <a:buChar char="●"/>
            </a:pPr>
            <a:r>
              <a:rPr lang="en" sz="2200">
                <a:solidFill>
                  <a:schemeClr val="lt1"/>
                </a:solidFill>
              </a:rPr>
              <a:t>Most university students will be on break when we arrive.</a:t>
            </a:r>
            <a:endParaRPr sz="2200">
              <a:solidFill>
                <a:schemeClr val="lt1"/>
              </a:solidFill>
            </a:endParaRPr>
          </a:p>
          <a:p>
            <a:pPr marL="457200" lvl="0" indent="-368300" algn="l" rtl="0">
              <a:spcBef>
                <a:spcPts val="0"/>
              </a:spcBef>
              <a:spcAft>
                <a:spcPts val="0"/>
              </a:spcAft>
              <a:buSzPts val="2200"/>
              <a:buChar char="●"/>
            </a:pPr>
            <a:r>
              <a:rPr lang="en" sz="2200">
                <a:solidFill>
                  <a:schemeClr val="accent6"/>
                </a:solidFill>
              </a:rPr>
              <a:t>There will be some purposeful meetings with university students who remain for cross-cultural sharing. </a:t>
            </a:r>
            <a:endParaRPr sz="2200">
              <a:solidFill>
                <a:schemeClr val="accent6"/>
              </a:solidFill>
            </a:endParaRPr>
          </a:p>
          <a:p>
            <a:pPr marL="0" lvl="0" indent="0" algn="l" rtl="0">
              <a:spcBef>
                <a:spcPts val="0"/>
              </a:spcBef>
              <a:spcAft>
                <a:spcPts val="0"/>
              </a:spcAft>
              <a:buNone/>
            </a:pPr>
            <a:endParaRPr sz="1800">
              <a:solidFill>
                <a:srgbClr val="1D1D1B"/>
              </a:solidFill>
              <a:highlight>
                <a:srgbClr val="FFFFFF"/>
              </a:highlight>
              <a:latin typeface="Arial"/>
              <a:ea typeface="Arial"/>
              <a:cs typeface="Arial"/>
              <a:sym typeface="Arial"/>
            </a:endParaRPr>
          </a:p>
        </p:txBody>
      </p:sp>
      <p:pic>
        <p:nvPicPr>
          <p:cNvPr id="17713" name="Google Shape;17713;p40"/>
          <p:cNvPicPr preferRelativeResize="0"/>
          <p:nvPr/>
        </p:nvPicPr>
        <p:blipFill rotWithShape="1">
          <a:blip r:embed="rId3">
            <a:alphaModFix/>
          </a:blip>
          <a:srcRect l="-3266" t="37640" r="4276"/>
          <a:stretch/>
        </p:blipFill>
        <p:spPr>
          <a:xfrm>
            <a:off x="895350" y="4638675"/>
            <a:ext cx="4219576" cy="1993524"/>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7717"/>
        <p:cNvGrpSpPr/>
        <p:nvPr/>
      </p:nvGrpSpPr>
      <p:grpSpPr>
        <a:xfrm>
          <a:off x="0" y="0"/>
          <a:ext cx="0" cy="0"/>
          <a:chOff x="0" y="0"/>
          <a:chExt cx="0" cy="0"/>
        </a:xfrm>
      </p:grpSpPr>
      <p:sp>
        <p:nvSpPr>
          <p:cNvPr id="17718" name="Google Shape;17718;p41"/>
          <p:cNvSpPr txBox="1">
            <a:spLocks noGrp="1"/>
          </p:cNvSpPr>
          <p:nvPr>
            <p:ph type="title"/>
          </p:nvPr>
        </p:nvSpPr>
        <p:spPr>
          <a:xfrm>
            <a:off x="720000" y="549125"/>
            <a:ext cx="8052600" cy="853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Clr>
                <a:srgbClr val="FFA711"/>
              </a:buClr>
              <a:buSzPts val="4400"/>
              <a:buFont typeface="Georgia"/>
              <a:buNone/>
            </a:pPr>
            <a:r>
              <a:rPr lang="en" sz="6000" i="0" u="none">
                <a:solidFill>
                  <a:schemeClr val="dk2"/>
                </a:solidFill>
              </a:rPr>
              <a:t>History of Partnership:</a:t>
            </a:r>
            <a:r>
              <a:rPr lang="en" sz="6000" i="0" u="none">
                <a:solidFill>
                  <a:schemeClr val="lt2"/>
                </a:solidFill>
              </a:rPr>
              <a:t> </a:t>
            </a:r>
            <a:endParaRPr sz="6000" i="0" u="none">
              <a:solidFill>
                <a:schemeClr val="lt2"/>
              </a:solidFill>
            </a:endParaRPr>
          </a:p>
          <a:p>
            <a:pPr marL="0" lvl="0" indent="0" algn="ctr" rtl="0">
              <a:lnSpc>
                <a:spcPct val="100000"/>
              </a:lnSpc>
              <a:spcBef>
                <a:spcPts val="0"/>
              </a:spcBef>
              <a:spcAft>
                <a:spcPts val="0"/>
              </a:spcAft>
              <a:buClr>
                <a:srgbClr val="FFA711"/>
              </a:buClr>
              <a:buSzPts val="4400"/>
              <a:buFont typeface="Georgia"/>
              <a:buNone/>
            </a:pPr>
            <a:r>
              <a:rPr lang="en" sz="6000" i="0" u="none">
                <a:solidFill>
                  <a:schemeClr val="accent2"/>
                </a:solidFill>
              </a:rPr>
              <a:t>CAS</a:t>
            </a:r>
            <a:r>
              <a:rPr lang="en" sz="6000">
                <a:solidFill>
                  <a:schemeClr val="accent2"/>
                </a:solidFill>
              </a:rPr>
              <a:t>T Network &amp; UDLAP</a:t>
            </a:r>
            <a:r>
              <a:rPr lang="en" sz="3600" b="1">
                <a:solidFill>
                  <a:schemeClr val="accent2"/>
                </a:solidFill>
                <a:latin typeface="Georgia"/>
                <a:ea typeface="Georgia"/>
                <a:cs typeface="Georgia"/>
                <a:sym typeface="Georgia"/>
              </a:rPr>
              <a:t> </a:t>
            </a:r>
            <a:endParaRPr sz="3600" b="1">
              <a:solidFill>
                <a:schemeClr val="accent2"/>
              </a:solidFill>
            </a:endParaRPr>
          </a:p>
        </p:txBody>
      </p:sp>
      <p:pic>
        <p:nvPicPr>
          <p:cNvPr id="17719" name="Google Shape;17719;p41"/>
          <p:cNvPicPr preferRelativeResize="0"/>
          <p:nvPr/>
        </p:nvPicPr>
        <p:blipFill rotWithShape="1">
          <a:blip r:embed="rId3">
            <a:alphaModFix/>
          </a:blip>
          <a:srcRect l="8928" r="8936"/>
          <a:stretch/>
        </p:blipFill>
        <p:spPr>
          <a:xfrm>
            <a:off x="4554600" y="2190750"/>
            <a:ext cx="3917649" cy="2819400"/>
          </a:xfrm>
          <a:prstGeom prst="rect">
            <a:avLst/>
          </a:prstGeom>
          <a:noFill/>
          <a:ln>
            <a:noFill/>
          </a:ln>
        </p:spPr>
      </p:pic>
      <p:sp>
        <p:nvSpPr>
          <p:cNvPr id="17720" name="Google Shape;17720;p41"/>
          <p:cNvSpPr txBox="1"/>
          <p:nvPr/>
        </p:nvSpPr>
        <p:spPr>
          <a:xfrm>
            <a:off x="552300" y="2085975"/>
            <a:ext cx="4002300" cy="4616618"/>
          </a:xfrm>
          <a:prstGeom prst="rect">
            <a:avLst/>
          </a:prstGeom>
          <a:noFill/>
          <a:ln>
            <a:noFill/>
          </a:ln>
        </p:spPr>
        <p:txBody>
          <a:bodyPr spcFirstLastPara="1" wrap="square" lIns="91425" tIns="91425" rIns="91425" bIns="91425" anchor="t" anchorCtr="0">
            <a:spAutoFit/>
          </a:bodyPr>
          <a:lstStyle/>
          <a:p>
            <a:pPr marL="457200" lvl="0" indent="-177800" algn="l" rtl="0">
              <a:spcBef>
                <a:spcPts val="0"/>
              </a:spcBef>
              <a:spcAft>
                <a:spcPts val="0"/>
              </a:spcAft>
              <a:buClr>
                <a:schemeClr val="lt2"/>
              </a:buClr>
              <a:buSzPts val="2400"/>
              <a:buFont typeface="Arial"/>
              <a:buChar char="●"/>
            </a:pPr>
            <a:r>
              <a:rPr lang="en" sz="2400" dirty="0">
                <a:solidFill>
                  <a:schemeClr val="accent6"/>
                </a:solidFill>
                <a:latin typeface="ABeeZee"/>
                <a:ea typeface="ABeeZee"/>
                <a:cs typeface="ABeeZee"/>
                <a:sym typeface="ABeeZee"/>
              </a:rPr>
              <a:t>The CAST Network and </a:t>
            </a:r>
            <a:r>
              <a:rPr lang="en" sz="2400" u="sng" dirty="0">
                <a:solidFill>
                  <a:schemeClr val="accent6"/>
                </a:solidFill>
                <a:latin typeface="ABeeZee"/>
                <a:ea typeface="ABeeZee"/>
                <a:cs typeface="ABeeZee"/>
                <a:sym typeface="ABeeZee"/>
                <a:hlinkClick r:id="rId4">
                  <a:extLst>
                    <a:ext uri="{A12FA001-AC4F-418D-AE19-62706E023703}">
                      <ahyp:hlinkClr xmlns:ahyp="http://schemas.microsoft.com/office/drawing/2018/hyperlinkcolor" val="tx"/>
                    </a:ext>
                  </a:extLst>
                </a:hlinkClick>
              </a:rPr>
              <a:t>UDLAP</a:t>
            </a:r>
            <a:r>
              <a:rPr lang="en" sz="2400" dirty="0">
                <a:solidFill>
                  <a:schemeClr val="accent6"/>
                </a:solidFill>
                <a:latin typeface="ABeeZee"/>
                <a:ea typeface="ABeeZee"/>
                <a:cs typeface="ABeeZee"/>
                <a:sym typeface="ABeeZee"/>
              </a:rPr>
              <a:t> became partners in 2019.</a:t>
            </a:r>
            <a:endParaRPr sz="2400" dirty="0">
              <a:solidFill>
                <a:schemeClr val="accent6"/>
              </a:solidFill>
              <a:latin typeface="ABeeZee"/>
              <a:ea typeface="ABeeZee"/>
              <a:cs typeface="ABeeZee"/>
              <a:sym typeface="ABeeZee"/>
            </a:endParaRPr>
          </a:p>
          <a:p>
            <a:pPr marL="457200" lvl="0" indent="0" algn="l" rtl="0">
              <a:spcBef>
                <a:spcPts val="0"/>
              </a:spcBef>
              <a:spcAft>
                <a:spcPts val="0"/>
              </a:spcAft>
              <a:buNone/>
            </a:pPr>
            <a:endParaRPr sz="2400" dirty="0">
              <a:solidFill>
                <a:schemeClr val="accent6"/>
              </a:solidFill>
              <a:latin typeface="ABeeZee"/>
              <a:ea typeface="ABeeZee"/>
              <a:cs typeface="ABeeZee"/>
              <a:sym typeface="ABeeZee"/>
            </a:endParaRPr>
          </a:p>
          <a:p>
            <a:pPr marL="457200" lvl="0" indent="-177800" algn="l" rtl="0">
              <a:spcBef>
                <a:spcPts val="0"/>
              </a:spcBef>
              <a:spcAft>
                <a:spcPts val="0"/>
              </a:spcAft>
              <a:buClr>
                <a:schemeClr val="lt2"/>
              </a:buClr>
              <a:buSzPts val="2400"/>
              <a:buFont typeface="ABeeZee"/>
              <a:buChar char="●"/>
            </a:pPr>
            <a:r>
              <a:rPr lang="en" sz="2400" dirty="0">
                <a:solidFill>
                  <a:schemeClr val="accent6"/>
                </a:solidFill>
                <a:latin typeface="ABeeZee"/>
                <a:ea typeface="ABeeZee"/>
                <a:cs typeface="ABeeZee"/>
                <a:sym typeface="ABeeZee"/>
              </a:rPr>
              <a:t>CAST Network leadership, Dr. Rodriguez, CAST Med Teachers, &amp; other CAST Schools’ faculty members visited the campus in 2019 &amp; in July of 2022</a:t>
            </a:r>
            <a:endParaRPr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7724"/>
        <p:cNvGrpSpPr/>
        <p:nvPr/>
      </p:nvGrpSpPr>
      <p:grpSpPr>
        <a:xfrm>
          <a:off x="0" y="0"/>
          <a:ext cx="0" cy="0"/>
          <a:chOff x="0" y="0"/>
          <a:chExt cx="0" cy="0"/>
        </a:xfrm>
      </p:grpSpPr>
      <p:sp>
        <p:nvSpPr>
          <p:cNvPr id="17725" name="Google Shape;17725;p42"/>
          <p:cNvSpPr txBox="1">
            <a:spLocks noGrp="1"/>
          </p:cNvSpPr>
          <p:nvPr>
            <p:ph type="title"/>
          </p:nvPr>
        </p:nvSpPr>
        <p:spPr>
          <a:xfrm>
            <a:off x="777150" y="82393"/>
            <a:ext cx="7704000" cy="853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dirty="0">
                <a:solidFill>
                  <a:schemeClr val="accent2"/>
                </a:solidFill>
              </a:rPr>
              <a:t>Monday, M</a:t>
            </a:r>
            <a:r>
              <a:rPr lang="en-US" sz="6000" dirty="0">
                <a:solidFill>
                  <a:schemeClr val="accent2"/>
                </a:solidFill>
              </a:rPr>
              <a:t>a</a:t>
            </a:r>
            <a:r>
              <a:rPr lang="en" sz="6000" dirty="0">
                <a:solidFill>
                  <a:schemeClr val="accent2"/>
                </a:solidFill>
              </a:rPr>
              <a:t>rch 13</a:t>
            </a:r>
            <a:endParaRPr sz="6000" dirty="0">
              <a:solidFill>
                <a:schemeClr val="accent2"/>
              </a:solidFill>
            </a:endParaRPr>
          </a:p>
          <a:p>
            <a:pPr marL="0" lvl="0" indent="0" algn="ctr" rtl="0">
              <a:spcBef>
                <a:spcPts val="0"/>
              </a:spcBef>
              <a:spcAft>
                <a:spcPts val="0"/>
              </a:spcAft>
              <a:buNone/>
            </a:pPr>
            <a:r>
              <a:rPr lang="en" sz="4700" dirty="0">
                <a:solidFill>
                  <a:schemeClr val="dk2"/>
                </a:solidFill>
              </a:rPr>
              <a:t>San Antonio to Puebla</a:t>
            </a:r>
            <a:endParaRPr sz="4700" dirty="0">
              <a:solidFill>
                <a:schemeClr val="dk2"/>
              </a:solidFill>
            </a:endParaRPr>
          </a:p>
        </p:txBody>
      </p:sp>
      <p:sp>
        <p:nvSpPr>
          <p:cNvPr id="17726" name="Google Shape;17726;p42"/>
          <p:cNvSpPr txBox="1">
            <a:spLocks noGrp="1"/>
          </p:cNvSpPr>
          <p:nvPr>
            <p:ph type="body" idx="1"/>
          </p:nvPr>
        </p:nvSpPr>
        <p:spPr>
          <a:xfrm>
            <a:off x="720000" y="1549200"/>
            <a:ext cx="7704000" cy="456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2400" dirty="0"/>
          </a:p>
          <a:p>
            <a:pPr marL="457200" lvl="0" indent="-393700" algn="l" rtl="0">
              <a:spcBef>
                <a:spcPts val="0"/>
              </a:spcBef>
              <a:spcAft>
                <a:spcPts val="0"/>
              </a:spcAft>
              <a:buSzPts val="2600"/>
              <a:buChar char="●"/>
            </a:pPr>
            <a:r>
              <a:rPr lang="en" sz="2600" dirty="0">
                <a:solidFill>
                  <a:srgbClr val="FF0000"/>
                </a:solidFill>
                <a:highlight>
                  <a:srgbClr val="FFFF00"/>
                </a:highlight>
              </a:rPr>
              <a:t>40 Students </a:t>
            </a:r>
            <a:r>
              <a:rPr lang="en" sz="2600" dirty="0"/>
              <a:t>and eight adults</a:t>
            </a:r>
          </a:p>
          <a:p>
            <a:pPr marL="457200" lvl="0" indent="-393700" algn="l" rtl="0">
              <a:spcBef>
                <a:spcPts val="0"/>
              </a:spcBef>
              <a:spcAft>
                <a:spcPts val="0"/>
              </a:spcAft>
              <a:buSzPts val="2600"/>
              <a:buChar char="●"/>
            </a:pPr>
            <a:r>
              <a:rPr lang="en" sz="2600" dirty="0"/>
              <a:t>Depart San Antonio at 11:20 AM</a:t>
            </a:r>
            <a:endParaRPr sz="2600" dirty="0"/>
          </a:p>
          <a:p>
            <a:pPr marL="457200" lvl="0" indent="-393700" algn="l" rtl="0">
              <a:spcBef>
                <a:spcPts val="0"/>
              </a:spcBef>
              <a:spcAft>
                <a:spcPts val="0"/>
              </a:spcAft>
              <a:buSzPts val="2600"/>
              <a:buChar char="●"/>
            </a:pPr>
            <a:r>
              <a:rPr lang="en" sz="2600" dirty="0"/>
              <a:t>Arrive in Mexico City at 12:34 PM</a:t>
            </a:r>
            <a:endParaRPr sz="2600" dirty="0"/>
          </a:p>
          <a:p>
            <a:pPr marL="914400" lvl="1" indent="-355600" algn="l" rtl="0">
              <a:spcBef>
                <a:spcPts val="0"/>
              </a:spcBef>
              <a:spcAft>
                <a:spcPts val="0"/>
              </a:spcAft>
              <a:buClr>
                <a:schemeClr val="dk2"/>
              </a:buClr>
              <a:buSzPts val="2000"/>
              <a:buChar char="○"/>
            </a:pPr>
            <a:r>
              <a:rPr lang="en" sz="2000" dirty="0">
                <a:solidFill>
                  <a:schemeClr val="dk2"/>
                </a:solidFill>
              </a:rPr>
              <a:t>Volaris Flight Y4 837 </a:t>
            </a:r>
            <a:endParaRPr sz="2000" dirty="0">
              <a:solidFill>
                <a:schemeClr val="dk2"/>
              </a:solidFill>
            </a:endParaRPr>
          </a:p>
          <a:p>
            <a:pPr marL="914400" lvl="1" indent="-355600" algn="l" rtl="0">
              <a:spcBef>
                <a:spcPts val="0"/>
              </a:spcBef>
              <a:spcAft>
                <a:spcPts val="0"/>
              </a:spcAft>
              <a:buClr>
                <a:schemeClr val="dk2"/>
              </a:buClr>
              <a:buSzPts val="2000"/>
              <a:buChar char="○"/>
            </a:pPr>
            <a:r>
              <a:rPr lang="en" sz="2000" dirty="0">
                <a:solidFill>
                  <a:schemeClr val="dk2"/>
                </a:solidFill>
              </a:rPr>
              <a:t>Process Customs &amp; Immigration</a:t>
            </a:r>
            <a:endParaRPr sz="2000" dirty="0">
              <a:solidFill>
                <a:schemeClr val="dk2"/>
              </a:solidFill>
            </a:endParaRPr>
          </a:p>
          <a:p>
            <a:pPr marL="457200" lvl="0" indent="-393700" algn="l" rtl="0">
              <a:spcBef>
                <a:spcPts val="0"/>
              </a:spcBef>
              <a:spcAft>
                <a:spcPts val="0"/>
              </a:spcAft>
              <a:buSzPts val="2600"/>
              <a:buChar char="●"/>
            </a:pPr>
            <a:r>
              <a:rPr lang="en" sz="2600" dirty="0"/>
              <a:t>Private Charter Bus to Puebla (2 hours)</a:t>
            </a:r>
            <a:endParaRPr sz="2600" dirty="0"/>
          </a:p>
          <a:p>
            <a:pPr marL="457200" lvl="0" indent="-393700" algn="l" rtl="0">
              <a:spcBef>
                <a:spcPts val="0"/>
              </a:spcBef>
              <a:spcAft>
                <a:spcPts val="0"/>
              </a:spcAft>
              <a:buSzPts val="2600"/>
              <a:buChar char="●"/>
            </a:pPr>
            <a:r>
              <a:rPr lang="en" sz="2600" dirty="0"/>
              <a:t>Arrive UDLAP approximately 4:00pm</a:t>
            </a:r>
            <a:endParaRPr sz="2600" dirty="0"/>
          </a:p>
          <a:p>
            <a:pPr marL="457200" lvl="0" indent="0" algn="l" rtl="0">
              <a:spcBef>
                <a:spcPts val="0"/>
              </a:spcBef>
              <a:spcAft>
                <a:spcPts val="0"/>
              </a:spcAft>
              <a:buNone/>
            </a:pPr>
            <a:endParaRPr sz="2400" dirty="0"/>
          </a:p>
          <a:p>
            <a:pPr marL="0" lvl="0" indent="0" algn="l" rtl="0">
              <a:spcBef>
                <a:spcPts val="0"/>
              </a:spcBef>
              <a:spcAft>
                <a:spcPts val="0"/>
              </a:spcAft>
              <a:buNone/>
            </a:pPr>
            <a:endParaRPr sz="2400" b="1" dirty="0"/>
          </a:p>
          <a:p>
            <a:pPr marL="0" lvl="0" indent="0" algn="l" rtl="0">
              <a:spcBef>
                <a:spcPts val="0"/>
              </a:spcBef>
              <a:spcAft>
                <a:spcPts val="0"/>
              </a:spcAft>
              <a:buNone/>
            </a:pPr>
            <a:r>
              <a:rPr lang="en" sz="2400" b="1" dirty="0"/>
              <a:t> </a:t>
            </a:r>
            <a:endParaRPr sz="2400" b="1" dirty="0"/>
          </a:p>
          <a:p>
            <a:pPr marL="0" lvl="0" indent="0" algn="l" rtl="0">
              <a:spcBef>
                <a:spcPts val="0"/>
              </a:spcBef>
              <a:spcAft>
                <a:spcPts val="0"/>
              </a:spcAft>
              <a:buNone/>
            </a:pPr>
            <a:endParaRPr sz="2400" b="1" dirty="0"/>
          </a:p>
          <a:p>
            <a:pPr marL="0" lvl="0" indent="0" algn="l" rtl="0">
              <a:spcBef>
                <a:spcPts val="0"/>
              </a:spcBef>
              <a:spcAft>
                <a:spcPts val="0"/>
              </a:spcAft>
              <a:buNone/>
            </a:pPr>
            <a:endParaRPr sz="3200" b="1" dirty="0"/>
          </a:p>
        </p:txBody>
      </p:sp>
      <p:pic>
        <p:nvPicPr>
          <p:cNvPr id="17727" name="Google Shape;17727;p42"/>
          <p:cNvPicPr preferRelativeResize="0"/>
          <p:nvPr/>
        </p:nvPicPr>
        <p:blipFill rotWithShape="1">
          <a:blip r:embed="rId3">
            <a:alphaModFix/>
          </a:blip>
          <a:srcRect t="13169" b="26143"/>
          <a:stretch/>
        </p:blipFill>
        <p:spPr>
          <a:xfrm>
            <a:off x="2073275" y="4845132"/>
            <a:ext cx="4422528" cy="186999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7731"/>
        <p:cNvGrpSpPr/>
        <p:nvPr/>
      </p:nvGrpSpPr>
      <p:grpSpPr>
        <a:xfrm>
          <a:off x="0" y="0"/>
          <a:ext cx="0" cy="0"/>
          <a:chOff x="0" y="0"/>
          <a:chExt cx="0" cy="0"/>
        </a:xfrm>
      </p:grpSpPr>
      <p:sp>
        <p:nvSpPr>
          <p:cNvPr id="17732" name="Google Shape;17732;p43"/>
          <p:cNvSpPr txBox="1">
            <a:spLocks noGrp="1"/>
          </p:cNvSpPr>
          <p:nvPr>
            <p:ph type="title"/>
          </p:nvPr>
        </p:nvSpPr>
        <p:spPr>
          <a:xfrm>
            <a:off x="256350" y="360738"/>
            <a:ext cx="8229600" cy="1143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dirty="0">
                <a:solidFill>
                  <a:schemeClr val="accent2"/>
                </a:solidFill>
              </a:rPr>
              <a:t>Tuesday, March 14- March 17</a:t>
            </a:r>
            <a:endParaRPr sz="6000" dirty="0">
              <a:solidFill>
                <a:schemeClr val="accent2"/>
              </a:solidFill>
            </a:endParaRPr>
          </a:p>
        </p:txBody>
      </p:sp>
      <p:sp>
        <p:nvSpPr>
          <p:cNvPr id="17733" name="Google Shape;17733;p43"/>
          <p:cNvSpPr txBox="1">
            <a:spLocks noGrp="1"/>
          </p:cNvSpPr>
          <p:nvPr>
            <p:ph type="body" idx="1"/>
          </p:nvPr>
        </p:nvSpPr>
        <p:spPr>
          <a:xfrm>
            <a:off x="457200" y="1437275"/>
            <a:ext cx="8423700" cy="4967700"/>
          </a:xfrm>
          <a:prstGeom prst="rect">
            <a:avLst/>
          </a:prstGeom>
        </p:spPr>
        <p:txBody>
          <a:bodyPr spcFirstLastPara="1" wrap="square" lIns="91425" tIns="91425" rIns="91425" bIns="91425" anchor="t" anchorCtr="0">
            <a:noAutofit/>
          </a:bodyPr>
          <a:lstStyle/>
          <a:p>
            <a:pPr marL="457200" lvl="0" indent="-381000" algn="l" rtl="0">
              <a:lnSpc>
                <a:spcPct val="136363"/>
              </a:lnSpc>
              <a:spcBef>
                <a:spcPts val="0"/>
              </a:spcBef>
              <a:spcAft>
                <a:spcPts val="0"/>
              </a:spcAft>
              <a:buSzPts val="2400"/>
              <a:buChar char="●"/>
            </a:pPr>
            <a:r>
              <a:rPr lang="en" sz="2400"/>
              <a:t>Breakfast in the UDLAP Cafeteria </a:t>
            </a:r>
            <a:endParaRPr sz="2400"/>
          </a:p>
          <a:p>
            <a:pPr marL="457200" lvl="0" indent="-381000" algn="l" rtl="0">
              <a:lnSpc>
                <a:spcPct val="136363"/>
              </a:lnSpc>
              <a:spcBef>
                <a:spcPts val="0"/>
              </a:spcBef>
              <a:spcAft>
                <a:spcPts val="0"/>
              </a:spcAft>
              <a:buSzPts val="2400"/>
              <a:buChar char="●"/>
            </a:pPr>
            <a:r>
              <a:rPr lang="en" sz="2400"/>
              <a:t>Morning Class (Arts/Humanities or STEM)</a:t>
            </a:r>
            <a:endParaRPr sz="2400"/>
          </a:p>
          <a:p>
            <a:pPr marL="457200" lvl="0" indent="-381000" algn="l" rtl="0">
              <a:lnSpc>
                <a:spcPct val="136363"/>
              </a:lnSpc>
              <a:spcBef>
                <a:spcPts val="0"/>
              </a:spcBef>
              <a:spcAft>
                <a:spcPts val="0"/>
              </a:spcAft>
              <a:buSzPts val="2400"/>
              <a:buChar char="●"/>
            </a:pPr>
            <a:r>
              <a:rPr lang="en" sz="2400"/>
              <a:t>Cultural Activities PM</a:t>
            </a:r>
            <a:endParaRPr sz="2400"/>
          </a:p>
          <a:p>
            <a:pPr marL="914400" lvl="1" indent="-342900" algn="l" rtl="0">
              <a:lnSpc>
                <a:spcPct val="136363"/>
              </a:lnSpc>
              <a:spcBef>
                <a:spcPts val="0"/>
              </a:spcBef>
              <a:spcAft>
                <a:spcPts val="0"/>
              </a:spcAft>
              <a:buClr>
                <a:schemeClr val="dk2"/>
              </a:buClr>
              <a:buSzPts val="1800"/>
              <a:buChar char="○"/>
            </a:pPr>
            <a:r>
              <a:rPr lang="en" sz="1800">
                <a:solidFill>
                  <a:schemeClr val="dk2"/>
                </a:solidFill>
              </a:rPr>
              <a:t>Great Pyramid of Cholula &amp; Archaeological Museum</a:t>
            </a:r>
            <a:endParaRPr sz="1800">
              <a:solidFill>
                <a:schemeClr val="dk2"/>
              </a:solidFill>
            </a:endParaRPr>
          </a:p>
          <a:p>
            <a:pPr marL="914400" lvl="1" indent="-342900" algn="l" rtl="0">
              <a:lnSpc>
                <a:spcPct val="136363"/>
              </a:lnSpc>
              <a:spcBef>
                <a:spcPts val="0"/>
              </a:spcBef>
              <a:spcAft>
                <a:spcPts val="0"/>
              </a:spcAft>
              <a:buClr>
                <a:schemeClr val="dk2"/>
              </a:buClr>
              <a:buSzPts val="1800"/>
              <a:buChar char="○"/>
            </a:pPr>
            <a:r>
              <a:rPr lang="en" sz="1800">
                <a:solidFill>
                  <a:schemeClr val="dk2"/>
                </a:solidFill>
              </a:rPr>
              <a:t>Puebla Cathedral, Zocolo &amp; Museums</a:t>
            </a:r>
            <a:endParaRPr sz="1800">
              <a:solidFill>
                <a:schemeClr val="dk2"/>
              </a:solidFill>
            </a:endParaRPr>
          </a:p>
          <a:p>
            <a:pPr marL="914400" lvl="1" indent="-342900" algn="l" rtl="0">
              <a:lnSpc>
                <a:spcPct val="136363"/>
              </a:lnSpc>
              <a:spcBef>
                <a:spcPts val="0"/>
              </a:spcBef>
              <a:spcAft>
                <a:spcPts val="0"/>
              </a:spcAft>
              <a:buClr>
                <a:schemeClr val="dk2"/>
              </a:buClr>
              <a:buSzPts val="1800"/>
              <a:buChar char="○"/>
            </a:pPr>
            <a:r>
              <a:rPr lang="en" sz="1800">
                <a:solidFill>
                  <a:schemeClr val="dk2"/>
                </a:solidFill>
              </a:rPr>
              <a:t>Tonantzintla &amp; Francisan Monastery </a:t>
            </a:r>
            <a:endParaRPr sz="1800">
              <a:solidFill>
                <a:schemeClr val="dk2"/>
              </a:solidFill>
            </a:endParaRPr>
          </a:p>
          <a:p>
            <a:pPr marL="914400" lvl="1" indent="-342900" algn="l" rtl="0">
              <a:lnSpc>
                <a:spcPct val="136363"/>
              </a:lnSpc>
              <a:spcBef>
                <a:spcPts val="0"/>
              </a:spcBef>
              <a:spcAft>
                <a:spcPts val="0"/>
              </a:spcAft>
              <a:buClr>
                <a:schemeClr val="dk2"/>
              </a:buClr>
              <a:buSzPts val="1800"/>
              <a:buChar char="○"/>
            </a:pPr>
            <a:r>
              <a:rPr lang="en" sz="1800">
                <a:solidFill>
                  <a:schemeClr val="dk2"/>
                </a:solidFill>
              </a:rPr>
              <a:t>Many more sites! </a:t>
            </a:r>
            <a:endParaRPr sz="1800">
              <a:solidFill>
                <a:schemeClr val="dk2"/>
              </a:solidFill>
            </a:endParaRPr>
          </a:p>
          <a:p>
            <a:pPr marL="0" lvl="0" indent="0" algn="l" rtl="0">
              <a:lnSpc>
                <a:spcPct val="136363"/>
              </a:lnSpc>
              <a:spcBef>
                <a:spcPts val="0"/>
              </a:spcBef>
              <a:spcAft>
                <a:spcPts val="0"/>
              </a:spcAft>
              <a:buClr>
                <a:schemeClr val="dk1"/>
              </a:buClr>
              <a:buSzPts val="1100"/>
              <a:buFont typeface="Arial"/>
              <a:buNone/>
            </a:pPr>
            <a:endParaRPr sz="2800"/>
          </a:p>
          <a:p>
            <a:pPr marL="0" lvl="0" indent="0" algn="l" rtl="0">
              <a:lnSpc>
                <a:spcPct val="136363"/>
              </a:lnSpc>
              <a:spcBef>
                <a:spcPts val="0"/>
              </a:spcBef>
              <a:spcAft>
                <a:spcPts val="0"/>
              </a:spcAft>
              <a:buClr>
                <a:schemeClr val="dk1"/>
              </a:buClr>
              <a:buSzPts val="1100"/>
              <a:buFont typeface="Arial"/>
              <a:buNone/>
            </a:pPr>
            <a:endParaRPr sz="2800"/>
          </a:p>
          <a:p>
            <a:pPr marL="0" lvl="0" indent="0" algn="l" rtl="0">
              <a:lnSpc>
                <a:spcPct val="136363"/>
              </a:lnSpc>
              <a:spcBef>
                <a:spcPts val="0"/>
              </a:spcBef>
              <a:spcAft>
                <a:spcPts val="0"/>
              </a:spcAft>
              <a:buClr>
                <a:schemeClr val="dk1"/>
              </a:buClr>
              <a:buSzPts val="1100"/>
              <a:buFont typeface="Arial"/>
              <a:buNone/>
            </a:pPr>
            <a:endParaRPr sz="2800"/>
          </a:p>
          <a:p>
            <a:pPr marL="0" lvl="0" indent="0" algn="l" rtl="0">
              <a:lnSpc>
                <a:spcPct val="136363"/>
              </a:lnSpc>
              <a:spcBef>
                <a:spcPts val="0"/>
              </a:spcBef>
              <a:spcAft>
                <a:spcPts val="0"/>
              </a:spcAft>
              <a:buClr>
                <a:schemeClr val="dk1"/>
              </a:buClr>
              <a:buSzPts val="1100"/>
              <a:buFont typeface="Arial"/>
              <a:buNone/>
            </a:pPr>
            <a:endParaRPr sz="2800"/>
          </a:p>
          <a:p>
            <a:pPr marL="0" lvl="0" indent="0" algn="l" rtl="0">
              <a:lnSpc>
                <a:spcPct val="136363"/>
              </a:lnSpc>
              <a:spcBef>
                <a:spcPts val="0"/>
              </a:spcBef>
              <a:spcAft>
                <a:spcPts val="0"/>
              </a:spcAft>
              <a:buClr>
                <a:schemeClr val="dk1"/>
              </a:buClr>
              <a:buSzPts val="1100"/>
              <a:buFont typeface="Arial"/>
              <a:buNone/>
            </a:pPr>
            <a:endParaRPr sz="2800"/>
          </a:p>
        </p:txBody>
      </p:sp>
      <p:pic>
        <p:nvPicPr>
          <p:cNvPr id="17734" name="Google Shape;17734;p43"/>
          <p:cNvPicPr preferRelativeResize="0"/>
          <p:nvPr/>
        </p:nvPicPr>
        <p:blipFill>
          <a:blip r:embed="rId3">
            <a:alphaModFix/>
          </a:blip>
          <a:stretch>
            <a:fillRect/>
          </a:stretch>
        </p:blipFill>
        <p:spPr>
          <a:xfrm>
            <a:off x="727075" y="5111975"/>
            <a:ext cx="2065951" cy="1549475"/>
          </a:xfrm>
          <a:prstGeom prst="rect">
            <a:avLst/>
          </a:prstGeom>
          <a:noFill/>
          <a:ln>
            <a:noFill/>
          </a:ln>
        </p:spPr>
      </p:pic>
      <p:pic>
        <p:nvPicPr>
          <p:cNvPr id="17735" name="Google Shape;17735;p43"/>
          <p:cNvPicPr preferRelativeResize="0"/>
          <p:nvPr/>
        </p:nvPicPr>
        <p:blipFill>
          <a:blip r:embed="rId4">
            <a:alphaModFix/>
          </a:blip>
          <a:stretch>
            <a:fillRect/>
          </a:stretch>
        </p:blipFill>
        <p:spPr>
          <a:xfrm>
            <a:off x="5736375" y="3730825"/>
            <a:ext cx="2321833" cy="1741375"/>
          </a:xfrm>
          <a:prstGeom prst="rect">
            <a:avLst/>
          </a:prstGeom>
          <a:noFill/>
          <a:ln>
            <a:noFill/>
          </a:ln>
        </p:spPr>
      </p:pic>
      <p:pic>
        <p:nvPicPr>
          <p:cNvPr id="17736" name="Google Shape;17736;p43"/>
          <p:cNvPicPr preferRelativeResize="0"/>
          <p:nvPr/>
        </p:nvPicPr>
        <p:blipFill>
          <a:blip r:embed="rId5">
            <a:alphaModFix/>
          </a:blip>
          <a:stretch>
            <a:fillRect/>
          </a:stretch>
        </p:blipFill>
        <p:spPr>
          <a:xfrm>
            <a:off x="3103775" y="4663600"/>
            <a:ext cx="2321853" cy="174137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747"/>
        <p:cNvGrpSpPr/>
        <p:nvPr/>
      </p:nvGrpSpPr>
      <p:grpSpPr>
        <a:xfrm>
          <a:off x="0" y="0"/>
          <a:ext cx="0" cy="0"/>
          <a:chOff x="0" y="0"/>
          <a:chExt cx="0" cy="0"/>
        </a:xfrm>
      </p:grpSpPr>
      <p:sp>
        <p:nvSpPr>
          <p:cNvPr id="17748" name="Google Shape;17748;p45"/>
          <p:cNvSpPr txBox="1">
            <a:spLocks noGrp="1"/>
          </p:cNvSpPr>
          <p:nvPr>
            <p:ph type="title"/>
          </p:nvPr>
        </p:nvSpPr>
        <p:spPr>
          <a:xfrm>
            <a:off x="720000" y="549118"/>
            <a:ext cx="7704000" cy="853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dirty="0">
                <a:solidFill>
                  <a:schemeClr val="accent2"/>
                </a:solidFill>
              </a:rPr>
              <a:t>F</a:t>
            </a:r>
            <a:r>
              <a:rPr lang="en-US" sz="6000" dirty="0">
                <a:solidFill>
                  <a:schemeClr val="accent2"/>
                </a:solidFill>
              </a:rPr>
              <a:t>r</a:t>
            </a:r>
            <a:r>
              <a:rPr lang="en" sz="6000" dirty="0">
                <a:solidFill>
                  <a:schemeClr val="accent2"/>
                </a:solidFill>
              </a:rPr>
              <a:t>iday, March 17, 2023</a:t>
            </a:r>
            <a:endParaRPr sz="6000" dirty="0">
              <a:solidFill>
                <a:schemeClr val="accent2"/>
              </a:solidFill>
            </a:endParaRPr>
          </a:p>
        </p:txBody>
      </p:sp>
      <p:sp>
        <p:nvSpPr>
          <p:cNvPr id="17749" name="Google Shape;17749;p45"/>
          <p:cNvSpPr txBox="1">
            <a:spLocks noGrp="1"/>
          </p:cNvSpPr>
          <p:nvPr>
            <p:ph type="body" idx="1"/>
          </p:nvPr>
        </p:nvSpPr>
        <p:spPr>
          <a:xfrm>
            <a:off x="653325" y="1114425"/>
            <a:ext cx="8252700" cy="411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2400" b="1" dirty="0"/>
          </a:p>
          <a:p>
            <a:pPr marL="457200" lvl="0" indent="-393700" algn="l" rtl="0">
              <a:spcBef>
                <a:spcPts val="0"/>
              </a:spcBef>
              <a:spcAft>
                <a:spcPts val="0"/>
              </a:spcAft>
              <a:buSzPts val="2600"/>
              <a:buChar char="●"/>
            </a:pPr>
            <a:r>
              <a:rPr lang="en" sz="2600" dirty="0"/>
              <a:t>Depart UDLAP 8:00am </a:t>
            </a:r>
            <a:endParaRPr sz="2600" dirty="0"/>
          </a:p>
          <a:p>
            <a:pPr marL="457200" lvl="0" indent="-393700" algn="l" rtl="0">
              <a:spcBef>
                <a:spcPts val="0"/>
              </a:spcBef>
              <a:spcAft>
                <a:spcPts val="0"/>
              </a:spcAft>
              <a:buSzPts val="2600"/>
              <a:buChar char="●"/>
            </a:pPr>
            <a:r>
              <a:rPr lang="en" sz="2600" dirty="0"/>
              <a:t>Depart Mexico City at 5:00PM</a:t>
            </a:r>
            <a:endParaRPr sz="2600" dirty="0"/>
          </a:p>
          <a:p>
            <a:pPr marL="914400" lvl="1" indent="-355600" algn="l" rtl="0">
              <a:spcBef>
                <a:spcPts val="0"/>
              </a:spcBef>
              <a:spcAft>
                <a:spcPts val="0"/>
              </a:spcAft>
              <a:buClr>
                <a:schemeClr val="dk2"/>
              </a:buClr>
              <a:buSzPts val="2000"/>
              <a:buChar char="○"/>
            </a:pPr>
            <a:r>
              <a:rPr lang="en" sz="2000" dirty="0">
                <a:solidFill>
                  <a:schemeClr val="dk2"/>
                </a:solidFill>
              </a:rPr>
              <a:t>Volaris Flight Y4 </a:t>
            </a:r>
            <a:r>
              <a:rPr lang="en-US" sz="2000" dirty="0">
                <a:solidFill>
                  <a:schemeClr val="dk2"/>
                </a:solidFill>
              </a:rPr>
              <a:t>744/958</a:t>
            </a:r>
            <a:endParaRPr sz="2000" dirty="0">
              <a:solidFill>
                <a:schemeClr val="dk2"/>
              </a:solidFill>
            </a:endParaRPr>
          </a:p>
          <a:p>
            <a:pPr marL="914400" lvl="1" indent="-355600" algn="l" rtl="0">
              <a:spcBef>
                <a:spcPts val="0"/>
              </a:spcBef>
              <a:spcAft>
                <a:spcPts val="0"/>
              </a:spcAft>
              <a:buClr>
                <a:schemeClr val="dk2"/>
              </a:buClr>
              <a:buSzPts val="2000"/>
              <a:buChar char="○"/>
            </a:pPr>
            <a:r>
              <a:rPr lang="en" sz="2000" dirty="0">
                <a:solidFill>
                  <a:schemeClr val="dk2"/>
                </a:solidFill>
              </a:rPr>
              <a:t>Process Customs &amp; Immigration in San Antonio</a:t>
            </a:r>
            <a:endParaRPr sz="2000" dirty="0">
              <a:solidFill>
                <a:schemeClr val="dk2"/>
              </a:solidFill>
            </a:endParaRPr>
          </a:p>
          <a:p>
            <a:pPr marL="457200" lvl="0" indent="-393700" algn="l" rtl="0">
              <a:spcBef>
                <a:spcPts val="0"/>
              </a:spcBef>
              <a:spcAft>
                <a:spcPts val="0"/>
              </a:spcAft>
              <a:buSzPts val="2600"/>
              <a:buChar char="●"/>
            </a:pPr>
            <a:r>
              <a:rPr lang="en" sz="2600" dirty="0"/>
              <a:t>Airport Pick-Up</a:t>
            </a:r>
            <a:endParaRPr sz="2600" dirty="0"/>
          </a:p>
          <a:p>
            <a:pPr marL="457200" lvl="0" indent="0" algn="l" rtl="0">
              <a:spcBef>
                <a:spcPts val="0"/>
              </a:spcBef>
              <a:spcAft>
                <a:spcPts val="0"/>
              </a:spcAft>
              <a:buNone/>
            </a:pPr>
            <a:endParaRPr sz="2600" dirty="0"/>
          </a:p>
          <a:p>
            <a:pPr marL="0" lvl="0" indent="0" algn="l" rtl="0">
              <a:spcBef>
                <a:spcPts val="0"/>
              </a:spcBef>
              <a:spcAft>
                <a:spcPts val="0"/>
              </a:spcAft>
              <a:buNone/>
            </a:pPr>
            <a:endParaRPr sz="3200" b="1" dirty="0"/>
          </a:p>
        </p:txBody>
      </p:sp>
      <p:pic>
        <p:nvPicPr>
          <p:cNvPr id="17750" name="Google Shape;17750;p45"/>
          <p:cNvPicPr preferRelativeResize="0"/>
          <p:nvPr/>
        </p:nvPicPr>
        <p:blipFill rotWithShape="1">
          <a:blip r:embed="rId3">
            <a:alphaModFix/>
          </a:blip>
          <a:srcRect t="37138"/>
          <a:stretch/>
        </p:blipFill>
        <p:spPr>
          <a:xfrm>
            <a:off x="1805125" y="3886200"/>
            <a:ext cx="5671996" cy="244330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7754"/>
        <p:cNvGrpSpPr/>
        <p:nvPr/>
      </p:nvGrpSpPr>
      <p:grpSpPr>
        <a:xfrm>
          <a:off x="0" y="0"/>
          <a:ext cx="0" cy="0"/>
          <a:chOff x="0" y="0"/>
          <a:chExt cx="0" cy="0"/>
        </a:xfrm>
      </p:grpSpPr>
      <p:sp>
        <p:nvSpPr>
          <p:cNvPr id="17755" name="Google Shape;17755;p46"/>
          <p:cNvSpPr txBox="1">
            <a:spLocks noGrp="1"/>
          </p:cNvSpPr>
          <p:nvPr>
            <p:ph type="title"/>
          </p:nvPr>
        </p:nvSpPr>
        <p:spPr>
          <a:xfrm>
            <a:off x="457200" y="409229"/>
            <a:ext cx="8229600" cy="886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a:solidFill>
                  <a:schemeClr val="accent2"/>
                </a:solidFill>
              </a:rPr>
              <a:t>Trip Costs</a:t>
            </a:r>
            <a:endParaRPr sz="6000">
              <a:solidFill>
                <a:schemeClr val="accent2"/>
              </a:solidFill>
            </a:endParaRPr>
          </a:p>
        </p:txBody>
      </p:sp>
      <p:sp>
        <p:nvSpPr>
          <p:cNvPr id="17756" name="Google Shape;17756;p46"/>
          <p:cNvSpPr txBox="1">
            <a:spLocks noGrp="1"/>
          </p:cNvSpPr>
          <p:nvPr>
            <p:ph type="body" idx="1"/>
          </p:nvPr>
        </p:nvSpPr>
        <p:spPr>
          <a:xfrm>
            <a:off x="457200" y="1511225"/>
            <a:ext cx="8395200" cy="4192500"/>
          </a:xfrm>
          <a:prstGeom prst="rect">
            <a:avLst/>
          </a:prstGeom>
        </p:spPr>
        <p:txBody>
          <a:bodyPr spcFirstLastPara="1" wrap="square" lIns="91425" tIns="91425" rIns="91425" bIns="91425" anchor="t" anchorCtr="0">
            <a:noAutofit/>
          </a:bodyPr>
          <a:lstStyle/>
          <a:p>
            <a:pPr marL="457200" lvl="0" indent="-381000" algn="l" rtl="0">
              <a:spcBef>
                <a:spcPts val="0"/>
              </a:spcBef>
              <a:spcAft>
                <a:spcPts val="0"/>
              </a:spcAft>
              <a:buSzPts val="2400"/>
              <a:buChar char="●"/>
            </a:pPr>
            <a:r>
              <a:rPr lang="en" sz="2400"/>
              <a:t>$400 or $150 (if your family qualifies for free or reduced lunch)</a:t>
            </a:r>
            <a:endParaRPr sz="2400"/>
          </a:p>
          <a:p>
            <a:pPr marL="914400" lvl="1" indent="-342900" algn="l" rtl="0">
              <a:spcBef>
                <a:spcPts val="0"/>
              </a:spcBef>
              <a:spcAft>
                <a:spcPts val="0"/>
              </a:spcAft>
              <a:buClr>
                <a:schemeClr val="dk2"/>
              </a:buClr>
              <a:buSzPts val="1800"/>
              <a:buChar char="○"/>
            </a:pPr>
            <a:r>
              <a:rPr lang="en" sz="1800">
                <a:solidFill>
                  <a:schemeClr val="dk2"/>
                </a:solidFill>
              </a:rPr>
              <a:t>The true cost of the trip per student is approximately $700</a:t>
            </a:r>
            <a:endParaRPr sz="1800">
              <a:solidFill>
                <a:schemeClr val="dk2"/>
              </a:solidFill>
            </a:endParaRPr>
          </a:p>
          <a:p>
            <a:pPr marL="914400" lvl="1" indent="-342900" algn="l" rtl="0">
              <a:spcBef>
                <a:spcPts val="0"/>
              </a:spcBef>
              <a:spcAft>
                <a:spcPts val="0"/>
              </a:spcAft>
              <a:buClr>
                <a:schemeClr val="dk2"/>
              </a:buClr>
              <a:buSzPts val="1800"/>
              <a:buChar char="○"/>
            </a:pPr>
            <a:r>
              <a:rPr lang="en" sz="1800">
                <a:solidFill>
                  <a:schemeClr val="dk2"/>
                </a:solidFill>
              </a:rPr>
              <a:t>Campus-based fundraising &amp; campus funds will partially subsidize the trip for all students. </a:t>
            </a:r>
            <a:endParaRPr sz="1800">
              <a:solidFill>
                <a:schemeClr val="dk2"/>
              </a:solidFill>
            </a:endParaRPr>
          </a:p>
          <a:p>
            <a:pPr marL="457200" lvl="0" indent="-381000" algn="l" rtl="0">
              <a:spcBef>
                <a:spcPts val="0"/>
              </a:spcBef>
              <a:spcAft>
                <a:spcPts val="0"/>
              </a:spcAft>
              <a:buSzPts val="2400"/>
              <a:buChar char="●"/>
            </a:pPr>
            <a:r>
              <a:rPr lang="en" sz="2400"/>
              <a:t>This subsidized rate covers: </a:t>
            </a:r>
            <a:endParaRPr sz="2400"/>
          </a:p>
          <a:p>
            <a:pPr marL="914400" lvl="1" indent="-342900" algn="l" rtl="0">
              <a:spcBef>
                <a:spcPts val="0"/>
              </a:spcBef>
              <a:spcAft>
                <a:spcPts val="0"/>
              </a:spcAft>
              <a:buClr>
                <a:schemeClr val="dk2"/>
              </a:buClr>
              <a:buSzPts val="1800"/>
              <a:buChar char="○"/>
            </a:pPr>
            <a:r>
              <a:rPr lang="en" sz="1800">
                <a:solidFill>
                  <a:schemeClr val="dk2"/>
                </a:solidFill>
              </a:rPr>
              <a:t>All lodging at UDLAP; Food; Transportation,                                              Entry Fees, Travel Insurance </a:t>
            </a:r>
            <a:endParaRPr sz="1800">
              <a:solidFill>
                <a:schemeClr val="dk2"/>
              </a:solidFill>
            </a:endParaRPr>
          </a:p>
          <a:p>
            <a:pPr marL="457200" lvl="0" indent="-381000" algn="l" rtl="0">
              <a:spcBef>
                <a:spcPts val="0"/>
              </a:spcBef>
              <a:spcAft>
                <a:spcPts val="0"/>
              </a:spcAft>
              <a:buSzPts val="2400"/>
              <a:buChar char="●"/>
            </a:pPr>
            <a:r>
              <a:rPr lang="en" sz="2400"/>
              <a:t>Payments may be made after the trip.</a:t>
            </a:r>
            <a:endParaRPr sz="2400"/>
          </a:p>
          <a:p>
            <a:pPr marL="457200" lvl="0" indent="-381000" algn="l" rtl="0">
              <a:spcBef>
                <a:spcPts val="0"/>
              </a:spcBef>
              <a:spcAft>
                <a:spcPts val="0"/>
              </a:spcAft>
              <a:buSzPts val="2400"/>
              <a:buChar char="●"/>
            </a:pPr>
            <a:r>
              <a:rPr lang="en" sz="2400"/>
              <a:t>NO student will be left behind because of costs.</a:t>
            </a:r>
            <a:endParaRPr sz="2400"/>
          </a:p>
        </p:txBody>
      </p:sp>
      <p:sp>
        <p:nvSpPr>
          <p:cNvPr id="17757" name="Google Shape;17757;p46"/>
          <p:cNvSpPr txBox="1">
            <a:spLocks noGrp="1"/>
          </p:cNvSpPr>
          <p:nvPr>
            <p:ph type="sldNum" idx="12"/>
          </p:nvPr>
        </p:nvSpPr>
        <p:spPr>
          <a:xfrm>
            <a:off x="8556791" y="8444179"/>
            <a:ext cx="548700" cy="69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fld id="{00000000-1234-1234-1234-123412341234}" type="slidenum">
              <a:rPr lang="en"/>
              <a:t>9</a:t>
            </a:fld>
            <a:endParaRPr/>
          </a:p>
        </p:txBody>
      </p:sp>
    </p:spTree>
  </p:cSld>
  <p:clrMapOvr>
    <a:masterClrMapping/>
  </p:clrMapOvr>
</p:sld>
</file>

<file path=ppt/theme/theme1.xml><?xml version="1.0" encoding="utf-8"?>
<a:theme xmlns:a="http://schemas.openxmlformats.org/drawingml/2006/main" name="Mexican 5th of May by Slidesgo">
  <a:themeElements>
    <a:clrScheme name="Simple Light">
      <a:dk1>
        <a:srgbClr val="302745"/>
      </a:dk1>
      <a:lt1>
        <a:srgbClr val="FFBA31"/>
      </a:lt1>
      <a:dk2>
        <a:srgbClr val="FF8831"/>
      </a:dk2>
      <a:lt2>
        <a:srgbClr val="E21C54"/>
      </a:lt2>
      <a:accent1>
        <a:srgbClr val="3FAF72"/>
      </a:accent1>
      <a:accent2>
        <a:srgbClr val="88AD25"/>
      </a:accent2>
      <a:accent3>
        <a:srgbClr val="EF519E"/>
      </a:accent3>
      <a:accent4>
        <a:srgbClr val="2498CB"/>
      </a:accent4>
      <a:accent5>
        <a:srgbClr val="805989"/>
      </a:accent5>
      <a:accent6>
        <a:srgbClr val="F9F991"/>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108</TotalTime>
  <Words>1053</Words>
  <Application>Microsoft Office PowerPoint</Application>
  <PresentationFormat>On-screen Show (4:3)</PresentationFormat>
  <Paragraphs>139</Paragraphs>
  <Slides>20</Slides>
  <Notes>20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20</vt:i4>
      </vt:variant>
    </vt:vector>
  </HeadingPairs>
  <TitlesOfParts>
    <vt:vector size="30" baseType="lpstr">
      <vt:lpstr>Bebas Neue</vt:lpstr>
      <vt:lpstr>Open Sans</vt:lpstr>
      <vt:lpstr>Arial</vt:lpstr>
      <vt:lpstr>Roboto Condensed Light</vt:lpstr>
      <vt:lpstr>Roboto</vt:lpstr>
      <vt:lpstr>Amatic SC</vt:lpstr>
      <vt:lpstr>Georgia</vt:lpstr>
      <vt:lpstr>ABeeZee</vt:lpstr>
      <vt:lpstr>Anaheim</vt:lpstr>
      <vt:lpstr>Mexican 5th of May by Slidesgo</vt:lpstr>
      <vt:lpstr>Puebla, Mexico Information Meeting   March 13-17, 2023 (Spring Break)</vt:lpstr>
      <vt:lpstr>Agenda</vt:lpstr>
      <vt:lpstr>Purpose of the Field Experience</vt:lpstr>
      <vt:lpstr>Our Hosts: UDLAP </vt:lpstr>
      <vt:lpstr>History of Partnership:  CAST Network &amp; UDLAP </vt:lpstr>
      <vt:lpstr>Monday, March 13 San Antonio to Puebla</vt:lpstr>
      <vt:lpstr>Tuesday, March 14- March 17</vt:lpstr>
      <vt:lpstr>Friday, March 17, 2023</vt:lpstr>
      <vt:lpstr>Trip Costs</vt:lpstr>
      <vt:lpstr>Trip Costs</vt:lpstr>
      <vt:lpstr>Trip Cost  Does NOT Include</vt:lpstr>
      <vt:lpstr>Safety Information: Adult Chaperones</vt:lpstr>
      <vt:lpstr>Safety Information:  Lodging &amp; Campus Security</vt:lpstr>
      <vt:lpstr>Safety Information:  Medical Care &amp; Student Passports</vt:lpstr>
      <vt:lpstr>Emergency Contacts &amp;  Communication</vt:lpstr>
      <vt:lpstr>Timeline</vt:lpstr>
      <vt:lpstr>Passport Information</vt:lpstr>
      <vt:lpstr>Passport Information</vt:lpstr>
      <vt:lpstr>Please complete a Form Using the QR Code</vt:lpstr>
      <vt:lpstr>More information in our school website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Puebla, Mexico Information Meeting   December 12-17, 2022</dc:title>
  <dc:creator>RODRIGUEZ, EDDIE</dc:creator>
  <cp:lastModifiedBy>RODRIGUEZ, EDDIE</cp:lastModifiedBy>
  <cp:revision>9</cp:revision>
  <cp:lastPrinted>2022-09-21T19:50:15Z</cp:lastPrinted>
  <dcterms:modified xsi:type="dcterms:W3CDTF">2022-11-10T21:48:09Z</dcterms:modified>
</cp:coreProperties>
</file>